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7267" r:id="rId1"/>
    <p:sldMasterId id="2147487297" r:id="rId2"/>
    <p:sldMasterId id="2147487309" r:id="rId3"/>
  </p:sldMasterIdLst>
  <p:notesMasterIdLst>
    <p:notesMasterId r:id="rId31"/>
  </p:notesMasterIdLst>
  <p:handoutMasterIdLst>
    <p:handoutMasterId r:id="rId32"/>
  </p:handoutMasterIdLst>
  <p:sldIdLst>
    <p:sldId id="346" r:id="rId4"/>
    <p:sldId id="685" r:id="rId5"/>
    <p:sldId id="664" r:id="rId6"/>
    <p:sldId id="670" r:id="rId7"/>
    <p:sldId id="691" r:id="rId8"/>
    <p:sldId id="689" r:id="rId9"/>
    <p:sldId id="690" r:id="rId10"/>
    <p:sldId id="683" r:id="rId11"/>
    <p:sldId id="681" r:id="rId12"/>
    <p:sldId id="688" r:id="rId13"/>
    <p:sldId id="692" r:id="rId14"/>
    <p:sldId id="464" r:id="rId15"/>
    <p:sldId id="465" r:id="rId16"/>
    <p:sldId id="481" r:id="rId17"/>
    <p:sldId id="482" r:id="rId18"/>
    <p:sldId id="483" r:id="rId19"/>
    <p:sldId id="469" r:id="rId20"/>
    <p:sldId id="468" r:id="rId21"/>
    <p:sldId id="484" r:id="rId22"/>
    <p:sldId id="693" r:id="rId23"/>
    <p:sldId id="256" r:id="rId24"/>
    <p:sldId id="261" r:id="rId25"/>
    <p:sldId id="260" r:id="rId26"/>
    <p:sldId id="259" r:id="rId27"/>
    <p:sldId id="258" r:id="rId28"/>
    <p:sldId id="257" r:id="rId29"/>
    <p:sldId id="694" r:id="rId30"/>
  </p:sldIdLst>
  <p:sldSz cx="13004800" cy="9753600"/>
  <p:notesSz cx="6954838" cy="9309100"/>
  <p:defaultTextStyle>
    <a:defPPr marL="0" marR="0" indent="0" algn="l" defTabSz="85979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1pPr>
    <a:lvl2pPr marL="0" marR="0" indent="214978"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2pPr>
    <a:lvl3pPr marL="0" marR="0" indent="429841"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3pPr>
    <a:lvl4pPr marL="0" marR="0" indent="644837"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4pPr>
    <a:lvl5pPr marL="0" marR="0" indent="859790"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5pPr>
    <a:lvl6pPr marL="0" marR="0" indent="1074720"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6pPr>
    <a:lvl7pPr marL="0" marR="0" indent="1289662"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7pPr>
    <a:lvl8pPr marL="0" marR="0" indent="1504599"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8pPr>
    <a:lvl9pPr marL="0" marR="0" indent="1719537" algn="l" defTabSz="429841"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3096" userDrawn="1">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wen, LeeFredrick" initials="BL" lastIdx="1" clrIdx="2">
    <p:extLst>
      <p:ext uri="{19B8F6BF-5375-455C-9EA6-DF929625EA0E}">
        <p15:presenceInfo xmlns:p15="http://schemas.microsoft.com/office/powerpoint/2012/main" userId="S-1-5-21-623776247-1004891664-1543857936-247099" providerId="AD"/>
      </p:ext>
    </p:extLst>
  </p:cmAuthor>
  <p:cmAuthor id="2" name="Hilda Santikian" initials="HS" lastIdx="6" clrIdx="0">
    <p:extLst>
      <p:ext uri="{19B8F6BF-5375-455C-9EA6-DF929625EA0E}">
        <p15:presenceInfo xmlns:p15="http://schemas.microsoft.com/office/powerpoint/2012/main" userId="e56756ee10d36a3f" providerId="Windows Live"/>
      </p:ext>
    </p:extLst>
  </p:cmAuthor>
  <p:cmAuthor id="3" name="Hoori" initials="HSK" lastIdx="5" clrIdx="1">
    <p:extLst>
      <p:ext uri="{19B8F6BF-5375-455C-9EA6-DF929625EA0E}">
        <p15:presenceInfo xmlns:p15="http://schemas.microsoft.com/office/powerpoint/2012/main" userId="Hoo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4D4"/>
    <a:srgbClr val="9A3F50"/>
    <a:srgbClr val="CB3A2E"/>
    <a:srgbClr val="982C23"/>
    <a:srgbClr val="6C4069"/>
    <a:srgbClr val="014363"/>
    <a:srgbClr val="A1CED6"/>
    <a:srgbClr val="1C8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676164">
              <a:alpha val="36000"/>
            </a:srgbClr>
          </a:solidFill>
        </a:fill>
      </a:tcStyle>
    </a:wholeTbl>
    <a:band2H>
      <a:tcTxStyle/>
      <a:tcStyle>
        <a:tcBdr/>
        <a:fill>
          <a:solidFill>
            <a:srgbClr val="676164">
              <a:alpha val="0"/>
            </a:srgbClr>
          </a:solidFill>
        </a:fill>
      </a:tcStyle>
    </a:band2H>
    <a:firstCol>
      <a:tcTxStyle b="off" i="off">
        <a:fontRef idx="minor">
          <a:srgbClr val="FFFFFF"/>
        </a:fontRef>
        <a:srgbClr val="FFFFFF"/>
      </a:tcTxStyle>
      <a:tcStyle>
        <a:tcBdr>
          <a:left>
            <a:ln w="25400" cap="flat">
              <a:noFill/>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noFill/>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noFill/>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0071EB">
              <a:alpha val="60000"/>
            </a:srgb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73667" autoAdjust="0"/>
  </p:normalViewPr>
  <p:slideViewPr>
    <p:cSldViewPr snapToGrid="0" snapToObjects="1">
      <p:cViewPr varScale="1">
        <p:scale>
          <a:sx n="34" d="100"/>
          <a:sy n="34" d="100"/>
        </p:scale>
        <p:origin x="1411" y="72"/>
      </p:cViewPr>
      <p:guideLst>
        <p:guide orient="horz" pos="3096"/>
        <p:guide pos="4096"/>
      </p:guideLst>
    </p:cSldViewPr>
  </p:slideViewPr>
  <p:outlineViewPr>
    <p:cViewPr>
      <p:scale>
        <a:sx n="33" d="100"/>
        <a:sy n="33" d="100"/>
      </p:scale>
      <p:origin x="0" y="-10356"/>
    </p:cViewPr>
  </p:outlineViewPr>
  <p:notesTextViewPr>
    <p:cViewPr>
      <p:scale>
        <a:sx n="100" d="100"/>
        <a:sy n="100" d="100"/>
      </p:scale>
      <p:origin x="0" y="0"/>
    </p:cViewPr>
  </p:notesTextViewPr>
  <p:sorterViewPr>
    <p:cViewPr>
      <p:scale>
        <a:sx n="60" d="100"/>
        <a:sy n="60" d="100"/>
      </p:scale>
      <p:origin x="0" y="-1828"/>
    </p:cViewPr>
  </p:sorterViewPr>
  <p:notesViewPr>
    <p:cSldViewPr snapToGrid="0" snapToObjects="1" showGuides="1">
      <p:cViewPr varScale="1">
        <p:scale>
          <a:sx n="51" d="100"/>
          <a:sy n="51" d="100"/>
        </p:scale>
        <p:origin x="2680"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D32C6A-617F-2B4E-82AF-3FABE5F15093}"/>
              </a:ext>
            </a:extLst>
          </p:cNvPr>
          <p:cNvSpPr>
            <a:spLocks noGrp="1"/>
          </p:cNvSpPr>
          <p:nvPr>
            <p:ph type="hdr" sz="quarter"/>
          </p:nvPr>
        </p:nvSpPr>
        <p:spPr>
          <a:xfrm>
            <a:off x="0" y="0"/>
            <a:ext cx="3013075" cy="466725"/>
          </a:xfrm>
          <a:prstGeom prst="rect">
            <a:avLst/>
          </a:prstGeom>
        </p:spPr>
        <p:txBody>
          <a:bodyPr vert="horz" lIns="91440" tIns="45720" rIns="91440" bIns="45720" rtlCol="0"/>
          <a:lstStyle>
            <a:lvl1pPr algn="l">
              <a:defRPr sz="1200"/>
            </a:lvl1pPr>
          </a:lstStyle>
          <a:p>
            <a:endParaRPr lang="en-US" dirty="0">
              <a:latin typeface="Arial (null)"/>
            </a:endParaRPr>
          </a:p>
        </p:txBody>
      </p:sp>
      <p:sp>
        <p:nvSpPr>
          <p:cNvPr id="3" name="Date Placeholder 2">
            <a:extLst>
              <a:ext uri="{FF2B5EF4-FFF2-40B4-BE49-F238E27FC236}">
                <a16:creationId xmlns:a16="http://schemas.microsoft.com/office/drawing/2014/main" id="{C871731D-2595-1C46-A3A6-9BA4626C1F7D}"/>
              </a:ext>
            </a:extLst>
          </p:cNvPr>
          <p:cNvSpPr>
            <a:spLocks noGrp="1"/>
          </p:cNvSpPr>
          <p:nvPr>
            <p:ph type="dt" sz="quarter" idx="1"/>
          </p:nvPr>
        </p:nvSpPr>
        <p:spPr>
          <a:xfrm>
            <a:off x="3940175" y="0"/>
            <a:ext cx="3013075" cy="466725"/>
          </a:xfrm>
          <a:prstGeom prst="rect">
            <a:avLst/>
          </a:prstGeom>
        </p:spPr>
        <p:txBody>
          <a:bodyPr vert="horz" lIns="91440" tIns="45720" rIns="91440" bIns="45720" rtlCol="0"/>
          <a:lstStyle>
            <a:lvl1pPr algn="r">
              <a:defRPr sz="1200"/>
            </a:lvl1pPr>
          </a:lstStyle>
          <a:p>
            <a:fld id="{53FB2BAD-019B-E04D-93AB-0C66E7A35AF3}" type="datetimeFigureOut">
              <a:rPr lang="en-US" smtClean="0">
                <a:latin typeface="Arial (null)"/>
              </a:rPr>
              <a:t>11/1/2018</a:t>
            </a:fld>
            <a:endParaRPr lang="en-US" dirty="0">
              <a:latin typeface="Arial (null)"/>
            </a:endParaRPr>
          </a:p>
        </p:txBody>
      </p:sp>
      <p:sp>
        <p:nvSpPr>
          <p:cNvPr id="4" name="Footer Placeholder 3">
            <a:extLst>
              <a:ext uri="{FF2B5EF4-FFF2-40B4-BE49-F238E27FC236}">
                <a16:creationId xmlns:a16="http://schemas.microsoft.com/office/drawing/2014/main" id="{91CFCB6A-2C2D-F741-A984-CC0E8DCB1650}"/>
              </a:ext>
            </a:extLst>
          </p:cNvPr>
          <p:cNvSpPr>
            <a:spLocks noGrp="1"/>
          </p:cNvSpPr>
          <p:nvPr>
            <p:ph type="ftr" sz="quarter" idx="2"/>
          </p:nvPr>
        </p:nvSpPr>
        <p:spPr>
          <a:xfrm>
            <a:off x="0" y="8842375"/>
            <a:ext cx="3013075" cy="466725"/>
          </a:xfrm>
          <a:prstGeom prst="rect">
            <a:avLst/>
          </a:prstGeom>
        </p:spPr>
        <p:txBody>
          <a:bodyPr vert="horz" lIns="91440" tIns="45720" rIns="91440" bIns="45720" rtlCol="0" anchor="b"/>
          <a:lstStyle>
            <a:lvl1pPr algn="l">
              <a:defRPr sz="1200"/>
            </a:lvl1pPr>
          </a:lstStyle>
          <a:p>
            <a:endParaRPr lang="en-US" dirty="0">
              <a:latin typeface="Arial (null)"/>
            </a:endParaRPr>
          </a:p>
        </p:txBody>
      </p:sp>
      <p:sp>
        <p:nvSpPr>
          <p:cNvPr id="5" name="Slide Number Placeholder 4">
            <a:extLst>
              <a:ext uri="{FF2B5EF4-FFF2-40B4-BE49-F238E27FC236}">
                <a16:creationId xmlns:a16="http://schemas.microsoft.com/office/drawing/2014/main" id="{7B29485C-59D1-3D4A-A9AE-A1B3A994A0AB}"/>
              </a:ext>
            </a:extLst>
          </p:cNvPr>
          <p:cNvSpPr>
            <a:spLocks noGrp="1"/>
          </p:cNvSpPr>
          <p:nvPr>
            <p:ph type="sldNum" sz="quarter" idx="3"/>
          </p:nvPr>
        </p:nvSpPr>
        <p:spPr>
          <a:xfrm>
            <a:off x="3940175" y="8842375"/>
            <a:ext cx="3013075" cy="466725"/>
          </a:xfrm>
          <a:prstGeom prst="rect">
            <a:avLst/>
          </a:prstGeom>
        </p:spPr>
        <p:txBody>
          <a:bodyPr vert="horz" lIns="91440" tIns="45720" rIns="91440" bIns="45720" rtlCol="0" anchor="b"/>
          <a:lstStyle>
            <a:lvl1pPr algn="r">
              <a:defRPr sz="1200"/>
            </a:lvl1pPr>
          </a:lstStyle>
          <a:p>
            <a:fld id="{C856A8DC-5D50-7D4C-B66E-40B997B5F47E}" type="slidenum">
              <a:rPr lang="en-US" smtClean="0">
                <a:latin typeface="Arial (null)"/>
              </a:rPr>
              <a:t>‹#›</a:t>
            </a:fld>
            <a:endParaRPr lang="en-US" dirty="0">
              <a:latin typeface="Arial (null)"/>
            </a:endParaRPr>
          </a:p>
        </p:txBody>
      </p:sp>
    </p:spTree>
    <p:extLst>
      <p:ext uri="{BB962C8B-B14F-4D97-AF65-F5344CB8AC3E}">
        <p14:creationId xmlns:p14="http://schemas.microsoft.com/office/powerpoint/2010/main" val="27336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1149350" y="698500"/>
            <a:ext cx="4656138" cy="3490913"/>
          </a:xfrm>
          <a:prstGeom prst="rect">
            <a:avLst/>
          </a:prstGeom>
        </p:spPr>
        <p:txBody>
          <a:bodyPr lIns="92930" tIns="46465" rIns="92930" bIns="46465"/>
          <a:lstStyle/>
          <a:p>
            <a:endParaRPr dirty="0"/>
          </a:p>
        </p:txBody>
      </p:sp>
      <p:sp>
        <p:nvSpPr>
          <p:cNvPr id="383" name="Shape 383"/>
          <p:cNvSpPr>
            <a:spLocks noGrp="1"/>
          </p:cNvSpPr>
          <p:nvPr>
            <p:ph type="body" sz="quarter" idx="1"/>
          </p:nvPr>
        </p:nvSpPr>
        <p:spPr>
          <a:xfrm>
            <a:off x="927312" y="4421823"/>
            <a:ext cx="5100215" cy="4189095"/>
          </a:xfrm>
          <a:prstGeom prst="rect">
            <a:avLst/>
          </a:prstGeom>
        </p:spPr>
        <p:txBody>
          <a:bodyPr lIns="92930" tIns="46465" rIns="92930" bIns="46465"/>
          <a:lstStyle/>
          <a:p>
            <a:endParaRPr dirty="0"/>
          </a:p>
        </p:txBody>
      </p:sp>
    </p:spTree>
    <p:extLst>
      <p:ext uri="{BB962C8B-B14F-4D97-AF65-F5344CB8AC3E}">
        <p14:creationId xmlns:p14="http://schemas.microsoft.com/office/powerpoint/2010/main" val="792462092"/>
      </p:ext>
    </p:extLst>
  </p:cSld>
  <p:clrMap bg1="lt1" tx1="dk1" bg2="lt2" tx2="dk2" accent1="accent1" accent2="accent2" accent3="accent3" accent4="accent4" accent5="accent5" accent6="accent6" hlink="hlink" folHlink="folHlink"/>
  <p:notesStyle>
    <a:lvl1pPr defTabSz="549200" latinLnBrk="0">
      <a:defRPr sz="2100" b="0" i="0">
        <a:latin typeface="Arial (null)"/>
        <a:ea typeface="Arial (null)"/>
        <a:cs typeface="Lucida Grande"/>
        <a:sym typeface="Lucida Grande"/>
      </a:defRPr>
    </a:lvl1pPr>
    <a:lvl2pPr indent="214978" defTabSz="549200" latinLnBrk="0">
      <a:defRPr sz="2100">
        <a:latin typeface="Lucida Grande"/>
        <a:ea typeface="Lucida Grande"/>
        <a:cs typeface="Lucida Grande"/>
        <a:sym typeface="Lucida Grande"/>
      </a:defRPr>
    </a:lvl2pPr>
    <a:lvl3pPr indent="429841" defTabSz="549200" latinLnBrk="0">
      <a:defRPr sz="2100">
        <a:latin typeface="Lucida Grande"/>
        <a:ea typeface="Lucida Grande"/>
        <a:cs typeface="Lucida Grande"/>
        <a:sym typeface="Lucida Grande"/>
      </a:defRPr>
    </a:lvl3pPr>
    <a:lvl4pPr indent="644837" defTabSz="549200" latinLnBrk="0">
      <a:defRPr sz="2100">
        <a:latin typeface="Lucida Grande"/>
        <a:ea typeface="Lucida Grande"/>
        <a:cs typeface="Lucida Grande"/>
        <a:sym typeface="Lucida Grande"/>
      </a:defRPr>
    </a:lvl4pPr>
    <a:lvl5pPr indent="859790" defTabSz="549200" latinLnBrk="0">
      <a:defRPr sz="2100">
        <a:latin typeface="Lucida Grande"/>
        <a:ea typeface="Lucida Grande"/>
        <a:cs typeface="Lucida Grande"/>
        <a:sym typeface="Lucida Grande"/>
      </a:defRPr>
    </a:lvl5pPr>
    <a:lvl6pPr indent="1074720" defTabSz="549200" latinLnBrk="0">
      <a:defRPr sz="2100">
        <a:latin typeface="Lucida Grande"/>
        <a:ea typeface="Lucida Grande"/>
        <a:cs typeface="Lucida Grande"/>
        <a:sym typeface="Lucida Grande"/>
      </a:defRPr>
    </a:lvl6pPr>
    <a:lvl7pPr indent="1289662" defTabSz="549200" latinLnBrk="0">
      <a:defRPr sz="2100">
        <a:latin typeface="Lucida Grande"/>
        <a:ea typeface="Lucida Grande"/>
        <a:cs typeface="Lucida Grande"/>
        <a:sym typeface="Lucida Grande"/>
      </a:defRPr>
    </a:lvl7pPr>
    <a:lvl8pPr indent="1504599" defTabSz="549200" latinLnBrk="0">
      <a:defRPr sz="2100">
        <a:latin typeface="Lucida Grande"/>
        <a:ea typeface="Lucida Grande"/>
        <a:cs typeface="Lucida Grande"/>
        <a:sym typeface="Lucida Grande"/>
      </a:defRPr>
    </a:lvl8pPr>
    <a:lvl9pPr indent="1719537" defTabSz="549200" latinLnBrk="0">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98500"/>
            <a:ext cx="4656138" cy="3490913"/>
          </a:xfrm>
        </p:spPr>
      </p:sp>
      <p:sp>
        <p:nvSpPr>
          <p:cNvPr id="3" name="Notes Placeholder 2"/>
          <p:cNvSpPr>
            <a:spLocks noGrp="1"/>
          </p:cNvSpPr>
          <p:nvPr>
            <p:ph type="body" idx="1"/>
          </p:nvPr>
        </p:nvSpPr>
        <p:spPr/>
        <p:txBody>
          <a:bodyPr/>
          <a:lstStyle/>
          <a:p>
            <a:pPr marL="342900" indent="-342900">
              <a:buFontTx/>
              <a:buChar char="-"/>
            </a:pPr>
            <a:r>
              <a:rPr lang="en-US" dirty="0"/>
              <a:t>Welcome </a:t>
            </a:r>
          </a:p>
          <a:p>
            <a:pPr marL="342900" indent="-342900">
              <a:buFontTx/>
              <a:buChar char="-"/>
            </a:pPr>
            <a:r>
              <a:rPr lang="en-US" dirty="0"/>
              <a:t>Thank you</a:t>
            </a:r>
          </a:p>
        </p:txBody>
      </p:sp>
      <p:sp>
        <p:nvSpPr>
          <p:cNvPr id="4" name="Slide Number Placeholder 3"/>
          <p:cNvSpPr>
            <a:spLocks noGrp="1"/>
          </p:cNvSpPr>
          <p:nvPr>
            <p:ph type="sldNum" sz="quarter" idx="10"/>
          </p:nvPr>
        </p:nvSpPr>
        <p:spPr>
          <a:xfrm>
            <a:off x="3940175" y="8842375"/>
            <a:ext cx="3013075" cy="465138"/>
          </a:xfrm>
          <a:prstGeom prst="rect">
            <a:avLst/>
          </a:prstGeom>
        </p:spPr>
        <p:txBody>
          <a:bodyPr/>
          <a:lstStyle/>
          <a:p>
            <a:pPr>
              <a:defRPr/>
            </a:pPr>
            <a:fld id="{BF34750A-0A13-1C45-8D38-1E752286CA6A}" type="slidenum">
              <a:rPr lang="en-US" smtClean="0">
                <a:solidFill>
                  <a:prstClr val="black"/>
                </a:solidFill>
                <a:latin typeface="Arial (null)"/>
              </a:rPr>
              <a:pPr>
                <a:defRPr/>
              </a:pPr>
              <a:t>1</a:t>
            </a:fld>
            <a:endParaRPr lang="en-US" dirty="0">
              <a:solidFill>
                <a:prstClr val="black"/>
              </a:solidFill>
              <a:latin typeface="Arial (null)"/>
            </a:endParaRPr>
          </a:p>
        </p:txBody>
      </p:sp>
    </p:spTree>
    <p:extLst>
      <p:ext uri="{BB962C8B-B14F-4D97-AF65-F5344CB8AC3E}">
        <p14:creationId xmlns:p14="http://schemas.microsoft.com/office/powerpoint/2010/main" val="72234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study IPASS?</a:t>
            </a:r>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BF34750A-0A13-1C45-8D38-1E752286CA6A}" type="slidenum">
              <a:rPr lang="en-US" smtClean="0"/>
              <a:pPr>
                <a:defRPr/>
              </a:pPr>
              <a:t>6</a:t>
            </a:fld>
            <a:endParaRPr lang="en-US"/>
          </a:p>
        </p:txBody>
      </p:sp>
    </p:spTree>
    <p:extLst>
      <p:ext uri="{BB962C8B-B14F-4D97-AF65-F5344CB8AC3E}">
        <p14:creationId xmlns:p14="http://schemas.microsoft.com/office/powerpoint/2010/main" val="711449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WHAT</a:t>
            </a:r>
            <a:r>
              <a:rPr lang="en-US" baseline="0" dirty="0"/>
              <a:t> DO I MEAN WHEN I SAY TECHNOLOGY-MEDIATED ADVISING OR IPASS? THESE TERMS REFER TO STUDENT RETENTION SYSTEMS THAT ARE DESIGNED TO LEVERAGE TECHNOLOGY TO ENHANCE DEGREE PLANNING, COACHING AND ADVISING, AND RISK TARGETING. FOR EXAMPLE, IPASS INCLUDES TOOLS THAT STUDENTS AND ADVISORS CAN USE TO MAP OUT COURSES STUDENTS HAVE TO TAKE FOR A PARTICULAR MAJOR OR EARLY ALERT SYSTEMS THAT ASK FACULTY TO RAISE FLAGS IDENTIFYING ACADEMICALLY AT RISK STUDENTS.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baseline="0" dirty="0"/>
          </a:p>
          <a:p>
            <a:r>
              <a:rPr lang="en-US" baseline="0" dirty="0"/>
              <a:t>-------------------------------------------</a:t>
            </a:r>
          </a:p>
          <a:p>
            <a:endParaRPr lang="en-US" baseline="0" dirty="0"/>
          </a:p>
          <a:p>
            <a:r>
              <a:rPr lang="en-US" baseline="0" dirty="0"/>
              <a:t>THESE ARE STUDENT RETENTION SYSTEMS THAT ARE DESIGNED TO LEVERAGE TECHNOLOGY TO ENHANCE AND STREAMLINE COURSE ADVISING, SELECTION, REGISTRATION, TRACKING OF STUDENT PROGRESS AND TARGETING OF SUPPORT SERVICES. TO GIVE YOU AN EXAMPLE, EARLY ALERTS SYSTEMS THAT </a:t>
            </a:r>
          </a:p>
          <a:p>
            <a:endParaRPr lang="en-US" baseline="0" dirty="0"/>
          </a:p>
          <a:p>
            <a:r>
              <a:rPr lang="en-US" baseline="0" dirty="0"/>
              <a:t>THAT ARE SOMETIMES REFERED TO AS A INTEGRATED PLANNING AND ADVISING SERVICES </a:t>
            </a:r>
            <a:endParaRPr lang="en-US" dirty="0"/>
          </a:p>
          <a:p>
            <a:endParaRPr lang="en-US" dirty="0"/>
          </a:p>
          <a:p>
            <a:r>
              <a:rPr lang="en-US" dirty="0"/>
              <a:t>Student retention systems designed to leverage technology to enhance and streamline course advising, course selection, and course registration, tracking of student progress, and targeting of support services in order to improve academic decision-making as well as institutional strategies to help students stay on track to degree attainment.</a:t>
            </a:r>
          </a:p>
          <a:p>
            <a:endParaRPr lang="en-US"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t>HIGHER EDUCATION INSTITUTIONS ARE INCREASINGLY INTERESTED IN USING TECHNOLOGY TO DELIVERY SUPPORT SERVICES. THESE TECHNOLOGY-MEDIATED SYSTEMS ARE SOMETIMES CALLED INTEGRATED PLANNING AND ADVISING SERVICES OR IPAS. </a:t>
            </a:r>
            <a:r>
              <a:rPr lang="en-US" baseline="0" dirty="0"/>
              <a:t>IPAS PRODUCTS INCLUDE EARLY ALERT SYSTEMS AND EDUCATION PLANNING MODULES, OR TOOLS THAT STUDENTS AND ADVISORS CAN USE TO MAP OUT COURSES STUDENT HAVE TO TAKE FOR A PARTICULAR MAJOR. </a:t>
            </a:r>
          </a:p>
          <a:p>
            <a:endParaRPr lang="en-US" dirty="0"/>
          </a:p>
        </p:txBody>
      </p:sp>
      <p:sp>
        <p:nvSpPr>
          <p:cNvPr id="4" name="Slide Number Placeholder 3"/>
          <p:cNvSpPr>
            <a:spLocks noGrp="1"/>
          </p:cNvSpPr>
          <p:nvPr>
            <p:ph type="sldNum" sz="quarter" idx="10"/>
          </p:nvPr>
        </p:nvSpPr>
        <p:spPr/>
        <p:txBody>
          <a:bodyPr/>
          <a:lstStyle/>
          <a:p>
            <a:pPr>
              <a:defRPr/>
            </a:pPr>
            <a:fld id="{BF34750A-0A13-1C45-8D38-1E752286CA6A}" type="slidenum">
              <a:rPr lang="en-US" smtClean="0"/>
              <a:pPr>
                <a:defRPr/>
              </a:pPr>
              <a:t>8</a:t>
            </a:fld>
            <a:endParaRPr lang="en-US"/>
          </a:p>
        </p:txBody>
      </p:sp>
    </p:spTree>
    <p:extLst>
      <p:ext uri="{BB962C8B-B14F-4D97-AF65-F5344CB8AC3E}">
        <p14:creationId xmlns:p14="http://schemas.microsoft.com/office/powerpoint/2010/main" val="352723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charset="-128"/>
                <a:cs typeface="ヒラギノ角ゴ Pro W3" charset="-128"/>
              </a:rPr>
              <a:t>Technologies may be leveraged to move advising closer to a SSIPP model. </a:t>
            </a:r>
            <a:r>
              <a:rPr lang="en-US" sz="1200" kern="1200" baseline="0" dirty="0">
                <a:solidFill>
                  <a:schemeClr val="tx1"/>
                </a:solidFill>
                <a:effectLst/>
                <a:latin typeface="Arial" charset="0"/>
                <a:ea typeface="ヒラギノ角ゴ Pro W3" charset="-128"/>
                <a:cs typeface="ヒラギノ角ゴ Pro W3" charset="-128"/>
              </a:rPr>
              <a:t> </a:t>
            </a:r>
            <a:r>
              <a:rPr lang="en-US" sz="1200" kern="1200" dirty="0">
                <a:solidFill>
                  <a:schemeClr val="tx1"/>
                </a:solidFill>
                <a:effectLst/>
                <a:latin typeface="Arial" charset="0"/>
                <a:ea typeface="ヒラギノ角ゴ Pro W3" charset="-128"/>
                <a:cs typeface="ヒラギノ角ゴ Pro W3" charset="-128"/>
              </a:rPr>
              <a:t>Ideally, these tools offer efficient delivery of information, freeing up advisor time to provide more holistic support. </a:t>
            </a:r>
            <a:r>
              <a:rPr lang="en-US" sz="1200" kern="1200" baseline="0" dirty="0">
                <a:solidFill>
                  <a:schemeClr val="tx1"/>
                </a:solidFill>
                <a:effectLst/>
                <a:latin typeface="Arial" charset="0"/>
                <a:ea typeface="ヒラギノ角ゴ Pro W3" charset="-128"/>
                <a:cs typeface="ヒラギノ角ゴ Pro W3"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Arial" charset="0"/>
              <a:ea typeface="ヒラギノ角ゴ Pro W3" charset="-128"/>
              <a:cs typeface="ヒラギノ角ゴ Pro W3"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charset="-128"/>
                <a:cs typeface="ヒラギノ角ゴ Pro W3" charset="-128"/>
              </a:rPr>
              <a:t>Can help resolve the capacity and other structurally issues that make SSIPP difficult to implement.   Allow for TRIAGE of</a:t>
            </a:r>
            <a:r>
              <a:rPr lang="en-US" sz="1200" kern="1200" baseline="0" dirty="0">
                <a:solidFill>
                  <a:schemeClr val="tx1"/>
                </a:solidFill>
                <a:effectLst/>
                <a:latin typeface="Arial" charset="0"/>
                <a:ea typeface="ヒラギノ角ゴ Pro W3" charset="-128"/>
                <a:cs typeface="ヒラギノ角ゴ Pro W3" charset="-128"/>
              </a:rPr>
              <a:t> students.</a:t>
            </a:r>
            <a:endParaRPr lang="en-US" sz="1200" kern="1200" dirty="0">
              <a:solidFill>
                <a:schemeClr val="tx1"/>
              </a:solidFill>
              <a:effectLst/>
              <a:latin typeface="Arial" charset="0"/>
              <a:ea typeface="ヒラギノ角ゴ Pro W3" charset="-128"/>
              <a:cs typeface="ヒラギノ角ゴ Pro W3"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ヒラギノ角ゴ Pro W3" charset="-128"/>
              <a:cs typeface="ヒラギノ角ゴ Pro W3"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ヒラギノ角ゴ Pro W3" charset="-128"/>
                <a:cs typeface="ヒラギノ角ゴ Pro W3" charset="-128"/>
              </a:rPr>
              <a:t>For example, some advising technologies allow:</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Arial" charset="0"/>
                <a:ea typeface="ヒラギノ角ゴ Pro W3" charset="-128"/>
                <a:cs typeface="ヒラギノ角ゴ Pro W3" charset="-128"/>
              </a:rPr>
              <a:t>advisors to quickly send messages to students with links for setting up an advising appointment, making it easier to check-in with students over the course of the semester</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a:solidFill>
                  <a:schemeClr val="tx1"/>
                </a:solidFill>
                <a:effectLst/>
                <a:latin typeface="Arial" charset="0"/>
                <a:ea typeface="ヒラギノ角ゴ Pro W3" charset="-128"/>
                <a:cs typeface="ヒラギノ角ゴ Pro W3" charset="-128"/>
              </a:rPr>
              <a:t>Advisors can review early alert and predictive analytic data and </a:t>
            </a:r>
            <a:r>
              <a:rPr lang="en-US" sz="1200" u="sng" kern="1200" dirty="0">
                <a:solidFill>
                  <a:srgbClr val="FF0000"/>
                </a:solidFill>
                <a:effectLst/>
                <a:latin typeface="Arial" charset="0"/>
                <a:ea typeface="ヒラギノ角ゴ Pro W3" charset="-128"/>
                <a:cs typeface="ヒラギノ角ゴ Pro W3" charset="-128"/>
              </a:rPr>
              <a:t>REFER</a:t>
            </a:r>
            <a:r>
              <a:rPr lang="en-US" sz="1200" kern="1200" dirty="0">
                <a:solidFill>
                  <a:schemeClr val="tx1"/>
                </a:solidFill>
                <a:effectLst/>
                <a:latin typeface="Arial" charset="0"/>
                <a:ea typeface="ヒラギノ角ゴ Pro W3" charset="-128"/>
                <a:cs typeface="ヒラギノ角ゴ Pro W3" charset="-128"/>
              </a:rPr>
              <a:t> students exhibiting academically risky behavior to services such as tutoring; or submit the referral electronically and notify both the student and the service provider.  </a:t>
            </a:r>
            <a:endParaRPr lang="en-US" dirty="0">
              <a:effectLst/>
            </a:endParaRPr>
          </a:p>
          <a:p>
            <a:endParaRPr lang="en-US" dirty="0"/>
          </a:p>
          <a:p>
            <a:r>
              <a:rPr lang="en-US" dirty="0"/>
              <a:t>This is the broader</a:t>
            </a:r>
            <a:r>
              <a:rPr lang="en-US" baseline="0" dirty="0"/>
              <a:t> theory.   In a bit will hear from colleges about implementation in practice.</a:t>
            </a:r>
          </a:p>
        </p:txBody>
      </p:sp>
      <p:sp>
        <p:nvSpPr>
          <p:cNvPr id="4" name="Slide Number Placeholder 3"/>
          <p:cNvSpPr>
            <a:spLocks noGrp="1"/>
          </p:cNvSpPr>
          <p:nvPr>
            <p:ph type="sldNum" sz="quarter" idx="10"/>
          </p:nvPr>
        </p:nvSpPr>
        <p:spPr/>
        <p:txBody>
          <a:bodyPr/>
          <a:lstStyle/>
          <a:p>
            <a:pPr>
              <a:defRPr/>
            </a:pPr>
            <a:fld id="{BF34750A-0A13-1C45-8D38-1E752286CA6A}" type="slidenum">
              <a:rPr lang="en-US" smtClean="0"/>
              <a:pPr>
                <a:defRPr/>
              </a:pPr>
              <a:t>9</a:t>
            </a:fld>
            <a:endParaRPr lang="en-US"/>
          </a:p>
        </p:txBody>
      </p:sp>
    </p:spTree>
    <p:extLst>
      <p:ext uri="{BB962C8B-B14F-4D97-AF65-F5344CB8AC3E}">
        <p14:creationId xmlns:p14="http://schemas.microsoft.com/office/powerpoint/2010/main" val="2209930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1B5E4DFB-EC93-42A3-8876-9F84E0F715CE}"/>
              </a:ext>
            </a:extLst>
          </p:cNvPr>
          <p:cNvSpPr>
            <a:spLocks noGrp="1" noRot="1" noChangeAspect="1" noTextEdit="1"/>
          </p:cNvSpPr>
          <p:nvPr>
            <p:ph type="sldImg"/>
          </p:nvPr>
        </p:nvSpPr>
        <p:spPr>
          <a:ln/>
        </p:spPr>
      </p:sp>
      <p:sp>
        <p:nvSpPr>
          <p:cNvPr id="41986" name="Notes Placeholder 2">
            <a:extLst>
              <a:ext uri="{FF2B5EF4-FFF2-40B4-BE49-F238E27FC236}">
                <a16:creationId xmlns:a16="http://schemas.microsoft.com/office/drawing/2014/main" id="{511C87B4-D387-4E62-B72C-3888E76155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1987" name="Slide Number Placeholder 3">
            <a:extLst>
              <a:ext uri="{FF2B5EF4-FFF2-40B4-BE49-F238E27FC236}">
                <a16:creationId xmlns:a16="http://schemas.microsoft.com/office/drawing/2014/main" id="{C2C00921-2D73-4D1D-BC85-77B42AB8EA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DBFFBC-C397-4C97-ADB6-99936B08168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Shape 619"/>
        <p:cNvGrpSpPr/>
        <p:nvPr/>
      </p:nvGrpSpPr>
      <p:grpSpPr>
        <a:xfrm>
          <a:off x="0" y="0"/>
          <a:ext cx="0" cy="0"/>
          <a:chOff x="0" y="0"/>
          <a:chExt cx="0" cy="0"/>
        </a:xfrm>
      </p:grpSpPr>
      <p:sp>
        <p:nvSpPr>
          <p:cNvPr id="626" name="Shape 626"/>
          <p:cNvSpPr/>
          <p:nvPr/>
        </p:nvSpPr>
        <p:spPr>
          <a:xfrm>
            <a:off x="0" y="6929122"/>
            <a:ext cx="13004800" cy="2824533"/>
          </a:xfrm>
          <a:prstGeom prst="rect">
            <a:avLst/>
          </a:prstGeom>
          <a:solidFill>
            <a:srgbClr val="0065A4"/>
          </a:solidFill>
          <a:ln>
            <a:noFill/>
          </a:ln>
        </p:spPr>
        <p:txBody>
          <a:bodyPr spcFirstLastPara="1" wrap="square" lIns="130027" tIns="64996" rIns="130027" bIns="64996" anchor="ctr" anchorCtr="0">
            <a:noAutofit/>
          </a:bodyPr>
          <a:lstStyle/>
          <a:p>
            <a:pPr marL="0" marR="0" lvl="0" indent="0" algn="ctr" rtl="0">
              <a:spcBef>
                <a:spcPts val="0"/>
              </a:spcBef>
              <a:spcAft>
                <a:spcPts val="0"/>
              </a:spcAft>
              <a:buNone/>
            </a:pPr>
            <a:endParaRPr sz="2560" b="0" i="0">
              <a:solidFill>
                <a:schemeClr val="lt1"/>
              </a:solidFill>
              <a:latin typeface="Arial"/>
              <a:ea typeface="Arial"/>
              <a:cs typeface="Arial"/>
              <a:sym typeface="Arial"/>
            </a:endParaRPr>
          </a:p>
        </p:txBody>
      </p:sp>
      <p:sp>
        <p:nvSpPr>
          <p:cNvPr id="620" name="Shape 620"/>
          <p:cNvSpPr/>
          <p:nvPr/>
        </p:nvSpPr>
        <p:spPr>
          <a:xfrm>
            <a:off x="0" y="6929122"/>
            <a:ext cx="13004800" cy="2824533"/>
          </a:xfrm>
          <a:prstGeom prst="rect">
            <a:avLst/>
          </a:prstGeom>
          <a:solidFill>
            <a:srgbClr val="0065A4"/>
          </a:solidFill>
          <a:ln>
            <a:noFill/>
          </a:ln>
        </p:spPr>
        <p:txBody>
          <a:bodyPr spcFirstLastPara="1" wrap="square" lIns="130027" tIns="64996" rIns="130027" bIns="64996" anchor="ctr" anchorCtr="0">
            <a:noAutofit/>
          </a:bodyPr>
          <a:lstStyle/>
          <a:p>
            <a:pPr marL="0" marR="0" lvl="0" indent="0" algn="ctr" rtl="0">
              <a:spcBef>
                <a:spcPts val="0"/>
              </a:spcBef>
              <a:spcAft>
                <a:spcPts val="0"/>
              </a:spcAft>
              <a:buNone/>
            </a:pPr>
            <a:endParaRPr sz="2560" b="0" i="0">
              <a:solidFill>
                <a:schemeClr val="lt1"/>
              </a:solidFill>
              <a:latin typeface="Arial"/>
              <a:ea typeface="Arial"/>
              <a:cs typeface="Arial"/>
              <a:sym typeface="Arial"/>
            </a:endParaRPr>
          </a:p>
        </p:txBody>
      </p:sp>
      <p:sp>
        <p:nvSpPr>
          <p:cNvPr id="621" name="Shape 621"/>
          <p:cNvSpPr txBox="1">
            <a:spLocks noGrp="1"/>
          </p:cNvSpPr>
          <p:nvPr>
            <p:ph type="ctrTitle" hasCustomPrompt="1"/>
          </p:nvPr>
        </p:nvSpPr>
        <p:spPr>
          <a:xfrm>
            <a:off x="630497" y="2282048"/>
            <a:ext cx="11816533" cy="997973"/>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4400"/>
              <a:buFont typeface="Arial"/>
              <a:buNone/>
              <a:defRPr sz="6258"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dirty="0"/>
              <a:t>Click to Add Presentation Title</a:t>
            </a:r>
            <a:endParaRPr dirty="0"/>
          </a:p>
        </p:txBody>
      </p:sp>
      <p:cxnSp>
        <p:nvCxnSpPr>
          <p:cNvPr id="622" name="Shape 622"/>
          <p:cNvCxnSpPr/>
          <p:nvPr/>
        </p:nvCxnSpPr>
        <p:spPr>
          <a:xfrm>
            <a:off x="0" y="1596250"/>
            <a:ext cx="13004800" cy="0"/>
          </a:xfrm>
          <a:prstGeom prst="straightConnector1">
            <a:avLst/>
          </a:prstGeom>
          <a:noFill/>
          <a:ln w="38100" cap="flat" cmpd="sng">
            <a:solidFill>
              <a:srgbClr val="0065A4"/>
            </a:solidFill>
            <a:prstDash val="solid"/>
            <a:miter lim="800000"/>
            <a:headEnd type="none" w="med" len="med"/>
            <a:tailEnd type="none" w="med" len="med"/>
          </a:ln>
        </p:spPr>
      </p:cxnSp>
      <p:pic>
        <p:nvPicPr>
          <p:cNvPr id="623" name="Shape 623"/>
          <p:cNvPicPr preferRelativeResize="0"/>
          <p:nvPr/>
        </p:nvPicPr>
        <p:blipFill rotWithShape="1">
          <a:blip r:embed="rId2">
            <a:alphaModFix/>
          </a:blip>
          <a:srcRect/>
          <a:stretch/>
        </p:blipFill>
        <p:spPr>
          <a:xfrm>
            <a:off x="585798" y="335335"/>
            <a:ext cx="4030137" cy="1105196"/>
          </a:xfrm>
          <a:prstGeom prst="rect">
            <a:avLst/>
          </a:prstGeom>
          <a:noFill/>
          <a:ln>
            <a:noFill/>
          </a:ln>
        </p:spPr>
      </p:pic>
      <p:cxnSp>
        <p:nvCxnSpPr>
          <p:cNvPr id="624" name="Shape 624"/>
          <p:cNvCxnSpPr/>
          <p:nvPr/>
        </p:nvCxnSpPr>
        <p:spPr>
          <a:xfrm>
            <a:off x="543186" y="7277463"/>
            <a:ext cx="0" cy="2062507"/>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630498" y="7277462"/>
            <a:ext cx="11816532" cy="206250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30A2B6"/>
              </a:buClr>
              <a:buSzPts val="2200"/>
              <a:buFont typeface="Arial"/>
              <a:buNone/>
              <a:defRPr sz="3129" b="0" i="0" u="none" strike="noStrike" cap="none">
                <a:solidFill>
                  <a:schemeClr val="lt1"/>
                </a:solidFill>
                <a:latin typeface="+mn-lt"/>
                <a:ea typeface="Arial"/>
                <a:cs typeface="Arial"/>
                <a:sym typeface="Arial"/>
              </a:defRPr>
            </a:lvl1pPr>
            <a:lvl2pPr marR="0" lvl="1" algn="ctr" rtl="0">
              <a:lnSpc>
                <a:spcPct val="90000"/>
              </a:lnSpc>
              <a:spcBef>
                <a:spcPts val="711"/>
              </a:spcBef>
              <a:spcAft>
                <a:spcPts val="0"/>
              </a:spcAft>
              <a:buClr>
                <a:srgbClr val="888888"/>
              </a:buClr>
              <a:buSzPts val="2400"/>
              <a:buFont typeface="Arial"/>
              <a:buNone/>
              <a:defRPr sz="3413" b="0" i="0" u="none" strike="noStrike" cap="none">
                <a:solidFill>
                  <a:srgbClr val="888888"/>
                </a:solidFill>
                <a:latin typeface="Arial"/>
                <a:ea typeface="Arial"/>
                <a:cs typeface="Arial"/>
                <a:sym typeface="Arial"/>
              </a:defRPr>
            </a:lvl2pPr>
            <a:lvl3pPr marR="0" lvl="2" algn="ctr" rtl="0">
              <a:lnSpc>
                <a:spcPct val="90000"/>
              </a:lnSpc>
              <a:spcBef>
                <a:spcPts val="711"/>
              </a:spcBef>
              <a:spcAft>
                <a:spcPts val="0"/>
              </a:spcAft>
              <a:buClr>
                <a:srgbClr val="888888"/>
              </a:buClr>
              <a:buSzPts val="2000"/>
              <a:buFont typeface="Arial"/>
              <a:buNone/>
              <a:defRPr sz="2844" b="0" i="0" u="none" strike="noStrike" cap="none">
                <a:solidFill>
                  <a:srgbClr val="888888"/>
                </a:solidFill>
                <a:latin typeface="Arial"/>
                <a:ea typeface="Arial"/>
                <a:cs typeface="Arial"/>
                <a:sym typeface="Arial"/>
              </a:defRPr>
            </a:lvl3pPr>
            <a:lvl4pPr marR="0" lvl="3"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Arial"/>
                <a:ea typeface="Arial"/>
                <a:cs typeface="Arial"/>
                <a:sym typeface="Arial"/>
              </a:defRPr>
            </a:lvl4pPr>
            <a:lvl5pPr marR="0" lvl="4"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Arial"/>
                <a:ea typeface="Arial"/>
                <a:cs typeface="Arial"/>
                <a:sym typeface="Arial"/>
              </a:defRPr>
            </a:lvl5pPr>
            <a:lvl6pPr marR="0" lvl="5"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6pPr>
            <a:lvl7pPr marR="0" lvl="6"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7pPr>
            <a:lvl8pPr marR="0" lvl="7"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8pPr>
            <a:lvl9pPr marR="0" lvl="8"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9pPr>
          </a:lstStyle>
          <a:p>
            <a:r>
              <a:rPr lang="en-US" dirty="0"/>
              <a:t>Click to Add Presenters’ Names</a:t>
            </a:r>
            <a:endParaRPr dirty="0"/>
          </a:p>
        </p:txBody>
      </p:sp>
      <p:cxnSp>
        <p:nvCxnSpPr>
          <p:cNvPr id="627" name="Shape 627"/>
          <p:cNvCxnSpPr/>
          <p:nvPr/>
        </p:nvCxnSpPr>
        <p:spPr>
          <a:xfrm>
            <a:off x="0" y="1596250"/>
            <a:ext cx="13004800" cy="0"/>
          </a:xfrm>
          <a:prstGeom prst="straightConnector1">
            <a:avLst/>
          </a:prstGeom>
          <a:noFill/>
          <a:ln w="38100" cap="flat" cmpd="sng">
            <a:solidFill>
              <a:srgbClr val="0065A4"/>
            </a:solidFill>
            <a:prstDash val="solid"/>
            <a:miter lim="800000"/>
            <a:headEnd type="none" w="med" len="med"/>
            <a:tailEnd type="none" w="med" len="med"/>
          </a:ln>
        </p:spPr>
      </p:cxnSp>
      <p:pic>
        <p:nvPicPr>
          <p:cNvPr id="628" name="Shape 628"/>
          <p:cNvPicPr preferRelativeResize="0"/>
          <p:nvPr/>
        </p:nvPicPr>
        <p:blipFill rotWithShape="1">
          <a:blip r:embed="rId2">
            <a:alphaModFix/>
          </a:blip>
          <a:srcRect/>
          <a:stretch/>
        </p:blipFill>
        <p:spPr>
          <a:xfrm>
            <a:off x="585798" y="335335"/>
            <a:ext cx="4030137" cy="1105196"/>
          </a:xfrm>
          <a:prstGeom prst="rect">
            <a:avLst/>
          </a:prstGeom>
          <a:noFill/>
          <a:ln>
            <a:noFill/>
          </a:ln>
        </p:spPr>
      </p:pic>
      <p:cxnSp>
        <p:nvCxnSpPr>
          <p:cNvPr id="629" name="Shape 629"/>
          <p:cNvCxnSpPr/>
          <p:nvPr/>
        </p:nvCxnSpPr>
        <p:spPr>
          <a:xfrm>
            <a:off x="543186" y="7277463"/>
            <a:ext cx="0" cy="2062507"/>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65783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with Pullout Number">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605084" y="5172569"/>
            <a:ext cx="5470720" cy="2962347"/>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800"/>
              <a:buFont typeface="Arial"/>
              <a:buNone/>
              <a:defRPr sz="398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800"/>
              <a:buFont typeface="Arial"/>
              <a:buNone/>
              <a:defRPr sz="2560"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800"/>
              <a:buFont typeface="Arial"/>
              <a:buNone/>
              <a:defRPr sz="2560"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54" name="Shape 654"/>
          <p:cNvSpPr txBox="1">
            <a:spLocks noGrp="1"/>
          </p:cNvSpPr>
          <p:nvPr>
            <p:ph type="body" idx="2" hasCustomPrompt="1"/>
          </p:nvPr>
        </p:nvSpPr>
        <p:spPr>
          <a:xfrm>
            <a:off x="605084" y="3106702"/>
            <a:ext cx="5470720" cy="1560320"/>
          </a:xfrm>
          <a:prstGeom prst="rect">
            <a:avLst/>
          </a:prstGeom>
          <a:noFill/>
          <a:ln>
            <a:noFill/>
          </a:ln>
        </p:spPr>
        <p:txBody>
          <a:bodyPr spcFirstLastPara="1" wrap="square" lIns="91425" tIns="91425" rIns="91425" bIns="91425" anchor="t" anchorCtr="0"/>
          <a:lstStyle>
            <a:lvl1pPr marL="650230" marR="0" lvl="0" indent="-325115" algn="ctr" rtl="0">
              <a:lnSpc>
                <a:spcPct val="90000"/>
              </a:lnSpc>
              <a:spcBef>
                <a:spcPts val="1422"/>
              </a:spcBef>
              <a:spcAft>
                <a:spcPts val="0"/>
              </a:spcAft>
              <a:buClr>
                <a:srgbClr val="30A2B6"/>
              </a:buClr>
              <a:buSzPts val="7200"/>
              <a:buFont typeface="Arial"/>
              <a:buNone/>
              <a:defRPr sz="10240" b="1" i="0" u="none" strike="noStrike" cap="none">
                <a:solidFill>
                  <a:schemeClr val="lt2"/>
                </a:solidFill>
                <a:latin typeface="+mj-lt"/>
                <a:ea typeface="Arial"/>
                <a:cs typeface="Arial"/>
                <a:sym typeface="Arial"/>
              </a:defRPr>
            </a:lvl1pPr>
            <a:lvl2pPr marL="1300460" marR="0" lvl="1" indent="-325115" algn="l" rtl="0">
              <a:lnSpc>
                <a:spcPct val="90000"/>
              </a:lnSpc>
              <a:spcBef>
                <a:spcPts val="711"/>
              </a:spcBef>
              <a:spcAft>
                <a:spcPts val="0"/>
              </a:spcAft>
              <a:buClr>
                <a:schemeClr val="lt2"/>
              </a:buClr>
              <a:buSzPts val="2400"/>
              <a:buFont typeface="Arial"/>
              <a:buNone/>
              <a:defRPr sz="3413" b="1" i="0" u="none" strike="noStrike" cap="none">
                <a:solidFill>
                  <a:schemeClr val="lt2"/>
                </a:solidFill>
                <a:latin typeface="Arial"/>
                <a:ea typeface="Arial"/>
                <a:cs typeface="Arial"/>
                <a:sym typeface="Arial"/>
              </a:defRPr>
            </a:lvl2pPr>
            <a:lvl3pPr marL="1950690" marR="0" lvl="2" indent="-325115" algn="l" rtl="0">
              <a:lnSpc>
                <a:spcPct val="90000"/>
              </a:lnSpc>
              <a:spcBef>
                <a:spcPts val="711"/>
              </a:spcBef>
              <a:spcAft>
                <a:spcPts val="0"/>
              </a:spcAft>
              <a:buClr>
                <a:schemeClr val="lt2"/>
              </a:buClr>
              <a:buSzPts val="2000"/>
              <a:buFont typeface="Arial"/>
              <a:buNone/>
              <a:defRPr sz="2844" b="1" i="0" u="none" strike="noStrike" cap="none">
                <a:solidFill>
                  <a:schemeClr val="lt2"/>
                </a:solidFill>
                <a:latin typeface="Arial"/>
                <a:ea typeface="Arial"/>
                <a:cs typeface="Arial"/>
                <a:sym typeface="Arial"/>
              </a:defRPr>
            </a:lvl3pPr>
            <a:lvl4pPr marL="2600919" marR="0" lvl="3" indent="-325115" algn="l" rtl="0">
              <a:lnSpc>
                <a:spcPct val="90000"/>
              </a:lnSpc>
              <a:spcBef>
                <a:spcPts val="711"/>
              </a:spcBef>
              <a:spcAft>
                <a:spcPts val="0"/>
              </a:spcAft>
              <a:buClr>
                <a:schemeClr val="lt2"/>
              </a:buClr>
              <a:buSzPts val="1800"/>
              <a:buFont typeface="Arial"/>
              <a:buNone/>
              <a:defRPr sz="2560" b="1" i="0" u="none" strike="noStrike" cap="none">
                <a:solidFill>
                  <a:schemeClr val="lt2"/>
                </a:solidFill>
                <a:latin typeface="Arial"/>
                <a:ea typeface="Arial"/>
                <a:cs typeface="Arial"/>
                <a:sym typeface="Arial"/>
              </a:defRPr>
            </a:lvl4pPr>
            <a:lvl5pPr marL="3251149" marR="0" lvl="4" indent="-325115" algn="l" rtl="0">
              <a:lnSpc>
                <a:spcPct val="90000"/>
              </a:lnSpc>
              <a:spcBef>
                <a:spcPts val="711"/>
              </a:spcBef>
              <a:spcAft>
                <a:spcPts val="0"/>
              </a:spcAft>
              <a:buClr>
                <a:schemeClr val="lt2"/>
              </a:buClr>
              <a:buSzPts val="1800"/>
              <a:buFont typeface="Arial"/>
              <a:buNone/>
              <a:defRPr sz="2560" b="1" i="0" u="none" strike="noStrike" cap="none">
                <a:solidFill>
                  <a:schemeClr val="lt2"/>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r>
              <a:rPr lang="en-US" dirty="0"/>
              <a:t>##</a:t>
            </a:r>
            <a:endParaRPr dirty="0"/>
          </a:p>
        </p:txBody>
      </p:sp>
      <p:sp>
        <p:nvSpPr>
          <p:cNvPr id="655" name="Shape 655"/>
          <p:cNvSpPr txBox="1">
            <a:spLocks noGrp="1"/>
          </p:cNvSpPr>
          <p:nvPr>
            <p:ph type="title"/>
          </p:nvPr>
        </p:nvSpPr>
        <p:spPr>
          <a:xfrm>
            <a:off x="604376" y="1081090"/>
            <a:ext cx="11842560" cy="2648227"/>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sp>
        <p:nvSpPr>
          <p:cNvPr id="656" name="Shape 656"/>
          <p:cNvSpPr txBox="1">
            <a:spLocks noGrp="1"/>
          </p:cNvSpPr>
          <p:nvPr>
            <p:ph type="body" idx="3"/>
          </p:nvPr>
        </p:nvSpPr>
        <p:spPr>
          <a:xfrm>
            <a:off x="604378" y="9128496"/>
            <a:ext cx="11842560"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57" name="Shape 657"/>
          <p:cNvSpPr>
            <a:spLocks noGrp="1"/>
          </p:cNvSpPr>
          <p:nvPr>
            <p:ph type="chart" idx="4"/>
          </p:nvPr>
        </p:nvSpPr>
        <p:spPr>
          <a:xfrm>
            <a:off x="6707859" y="2099733"/>
            <a:ext cx="5739093" cy="6854400"/>
          </a:xfrm>
          <a:prstGeom prst="rect">
            <a:avLst/>
          </a:prstGeom>
          <a:noFill/>
          <a:ln>
            <a:noFill/>
          </a:ln>
        </p:spPr>
        <p:txBody>
          <a:bodyPr spcFirstLastPara="1" wrap="square" lIns="91425" tIns="91425" rIns="91425" bIns="91425" anchor="t" anchorCtr="0"/>
          <a:lstStyle>
            <a:lvl1pPr marL="50800" marR="0" lvl="0" indent="0" algn="l" rtl="0">
              <a:lnSpc>
                <a:spcPct val="90000"/>
              </a:lnSpc>
              <a:spcBef>
                <a:spcPts val="1422"/>
              </a:spcBef>
              <a:spcAft>
                <a:spcPts val="0"/>
              </a:spcAft>
              <a:buClr>
                <a:srgbClr val="30A2B6"/>
              </a:buClr>
              <a:buSzPts val="2800"/>
              <a:buFont typeface="Arial"/>
              <a:buNone/>
              <a:defRPr sz="3982" b="0" i="0" u="none" strike="noStrike" cap="none">
                <a:solidFill>
                  <a:schemeClr val="dk1"/>
                </a:solidFill>
                <a:latin typeface="+mn-lt"/>
                <a:ea typeface="Arial"/>
                <a:cs typeface="Arial"/>
                <a:sym typeface="Arial"/>
              </a:defRPr>
            </a:lvl1pPr>
            <a:lvl2pPr marR="0" lvl="1" algn="l" rtl="0">
              <a:lnSpc>
                <a:spcPct val="90000"/>
              </a:lnSpc>
              <a:spcBef>
                <a:spcPts val="711"/>
              </a:spcBef>
              <a:spcAft>
                <a:spcPts val="0"/>
              </a:spcAft>
              <a:buClr>
                <a:schemeClr val="dk1"/>
              </a:buClr>
              <a:buSzPts val="2400"/>
              <a:buFont typeface="Arial"/>
              <a:buChar char="•"/>
              <a:defRPr sz="3413" b="0" i="0" u="none" strike="noStrike" cap="none">
                <a:solidFill>
                  <a:schemeClr val="dk1"/>
                </a:solidFill>
                <a:latin typeface="Arial"/>
                <a:ea typeface="Arial"/>
                <a:cs typeface="Arial"/>
                <a:sym typeface="Arial"/>
              </a:defRPr>
            </a:lvl2pPr>
            <a:lvl3pPr marR="0" lvl="2" algn="l" rtl="0">
              <a:lnSpc>
                <a:spcPct val="90000"/>
              </a:lnSpc>
              <a:spcBef>
                <a:spcPts val="711"/>
              </a:spcBef>
              <a:spcAft>
                <a:spcPts val="0"/>
              </a:spcAft>
              <a:buClr>
                <a:schemeClr val="dk1"/>
              </a:buClr>
              <a:buSzPts val="2000"/>
              <a:buFont typeface="Arial"/>
              <a:buChar char="•"/>
              <a:defRPr sz="2844" b="0" i="0" u="none" strike="noStrike" cap="none">
                <a:solidFill>
                  <a:schemeClr val="dk1"/>
                </a:solidFill>
                <a:latin typeface="Arial"/>
                <a:ea typeface="Arial"/>
                <a:cs typeface="Arial"/>
                <a:sym typeface="Arial"/>
              </a:defRPr>
            </a:lvl3pPr>
            <a:lvl4pPr marR="0" lvl="3"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4pPr>
            <a:lvl5pPr marR="0" lvl="4"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5pPr>
            <a:lvl6pPr marR="0" lvl="5"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R="0" lvl="6"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R="0" lvl="7"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R="0" lvl="8"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r>
              <a:rPr lang="en-US"/>
              <a:t>Click icon to add chart</a:t>
            </a:r>
            <a:endParaRPr dirty="0"/>
          </a:p>
        </p:txBody>
      </p:sp>
      <p:cxnSp>
        <p:nvCxnSpPr>
          <p:cNvPr id="658" name="Shape 658"/>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59" name="Shape 659"/>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60" name="Shape 660"/>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990216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amp; Title - Vertical">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604377" y="867651"/>
            <a:ext cx="3195307" cy="8202026"/>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800"/>
              <a:buFont typeface="Arial"/>
              <a:buNone/>
              <a:defRPr sz="455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sp>
        <p:nvSpPr>
          <p:cNvPr id="663" name="Shape 663"/>
          <p:cNvSpPr>
            <a:spLocks noGrp="1"/>
          </p:cNvSpPr>
          <p:nvPr>
            <p:ph type="chart" idx="2"/>
          </p:nvPr>
        </p:nvSpPr>
        <p:spPr>
          <a:xfrm>
            <a:off x="4003042" y="891759"/>
            <a:ext cx="8723200" cy="8177920"/>
          </a:xfrm>
          <a:prstGeom prst="rect">
            <a:avLst/>
          </a:prstGeom>
          <a:noFill/>
          <a:ln>
            <a:noFill/>
          </a:ln>
        </p:spPr>
        <p:txBody>
          <a:bodyPr spcFirstLastPara="1" wrap="square" lIns="91425" tIns="91425" rIns="91425" bIns="91425" anchor="t" anchorCtr="0"/>
          <a:lstStyle>
            <a:lvl1pPr marL="50800" marR="0" lvl="0" indent="0" algn="l" rtl="0">
              <a:lnSpc>
                <a:spcPct val="90000"/>
              </a:lnSpc>
              <a:spcBef>
                <a:spcPts val="1422"/>
              </a:spcBef>
              <a:spcAft>
                <a:spcPts val="0"/>
              </a:spcAft>
              <a:buClr>
                <a:srgbClr val="30A2B6"/>
              </a:buClr>
              <a:buSzPts val="2800"/>
              <a:buFont typeface="Arial"/>
              <a:buNone/>
              <a:defRPr sz="3982" b="0" i="0" u="none" strike="noStrike" cap="none">
                <a:solidFill>
                  <a:schemeClr val="dk1"/>
                </a:solidFill>
                <a:latin typeface="+mn-lt"/>
                <a:ea typeface="Arial"/>
                <a:cs typeface="Arial"/>
                <a:sym typeface="Arial"/>
              </a:defRPr>
            </a:lvl1pPr>
            <a:lvl2pPr marR="0" lvl="1" algn="l" rtl="0">
              <a:lnSpc>
                <a:spcPct val="90000"/>
              </a:lnSpc>
              <a:spcBef>
                <a:spcPts val="711"/>
              </a:spcBef>
              <a:spcAft>
                <a:spcPts val="0"/>
              </a:spcAft>
              <a:buClr>
                <a:schemeClr val="dk1"/>
              </a:buClr>
              <a:buSzPts val="2400"/>
              <a:buFont typeface="Arial"/>
              <a:buChar char="•"/>
              <a:defRPr sz="3413" b="0" i="0" u="none" strike="noStrike" cap="none">
                <a:solidFill>
                  <a:schemeClr val="dk1"/>
                </a:solidFill>
                <a:latin typeface="Arial"/>
                <a:ea typeface="Arial"/>
                <a:cs typeface="Arial"/>
                <a:sym typeface="Arial"/>
              </a:defRPr>
            </a:lvl2pPr>
            <a:lvl3pPr marR="0" lvl="2" algn="l" rtl="0">
              <a:lnSpc>
                <a:spcPct val="90000"/>
              </a:lnSpc>
              <a:spcBef>
                <a:spcPts val="711"/>
              </a:spcBef>
              <a:spcAft>
                <a:spcPts val="0"/>
              </a:spcAft>
              <a:buClr>
                <a:schemeClr val="dk1"/>
              </a:buClr>
              <a:buSzPts val="2000"/>
              <a:buFont typeface="Arial"/>
              <a:buChar char="•"/>
              <a:defRPr sz="2844" b="0" i="0" u="none" strike="noStrike" cap="none">
                <a:solidFill>
                  <a:schemeClr val="dk1"/>
                </a:solidFill>
                <a:latin typeface="Arial"/>
                <a:ea typeface="Arial"/>
                <a:cs typeface="Arial"/>
                <a:sym typeface="Arial"/>
              </a:defRPr>
            </a:lvl3pPr>
            <a:lvl4pPr marR="0" lvl="3"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4pPr>
            <a:lvl5pPr marR="0" lvl="4"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5pPr>
            <a:lvl6pPr marR="0" lvl="5"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R="0" lvl="6"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R="0" lvl="7"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R="0" lvl="8"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64" name="Shape 664"/>
          <p:cNvSpPr txBox="1">
            <a:spLocks noGrp="1"/>
          </p:cNvSpPr>
          <p:nvPr>
            <p:ph type="body" idx="1"/>
          </p:nvPr>
        </p:nvSpPr>
        <p:spPr>
          <a:xfrm>
            <a:off x="604378" y="9128496"/>
            <a:ext cx="11842560"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65" name="Shape 665"/>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66" name="Shape 666"/>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67" name="Shape 667"/>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561534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4858172" y="4399230"/>
            <a:ext cx="7089920" cy="139178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sp>
        <p:nvSpPr>
          <p:cNvPr id="670" name="Shape 670"/>
          <p:cNvSpPr txBox="1">
            <a:spLocks noGrp="1"/>
          </p:cNvSpPr>
          <p:nvPr>
            <p:ph type="body" idx="1"/>
          </p:nvPr>
        </p:nvSpPr>
        <p:spPr>
          <a:xfrm>
            <a:off x="4858170" y="6310130"/>
            <a:ext cx="7089920" cy="2285227"/>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1600"/>
              <a:buFont typeface="Arial"/>
              <a:buNone/>
              <a:defRPr sz="2276"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400"/>
              <a:buFont typeface="Arial"/>
              <a:buNone/>
              <a:defRPr sz="1991"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Arial"/>
                <a:ea typeface="Arial"/>
                <a:cs typeface="Arial"/>
                <a:sym typeface="Arial"/>
              </a:defRPr>
            </a:lvl5pPr>
            <a:lvl6pPr marL="3901379" marR="0" lvl="5"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6pPr>
            <a:lvl7pPr marL="4551609" marR="0" lvl="6"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7pPr>
            <a:lvl8pPr marL="5201839" marR="0" lvl="7"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8pPr>
            <a:lvl9pPr marL="5852069" marR="0" lvl="8"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9pPr>
          </a:lstStyle>
          <a:p>
            <a:pPr lvl="0"/>
            <a:r>
              <a:rPr lang="en-US"/>
              <a:t>Edit Master text styles</a:t>
            </a:r>
          </a:p>
        </p:txBody>
      </p:sp>
      <p:pic>
        <p:nvPicPr>
          <p:cNvPr id="671" name="Shape 671"/>
          <p:cNvPicPr preferRelativeResize="0"/>
          <p:nvPr/>
        </p:nvPicPr>
        <p:blipFill rotWithShape="1">
          <a:blip r:embed="rId2">
            <a:alphaModFix/>
          </a:blip>
          <a:srcRect/>
          <a:stretch/>
        </p:blipFill>
        <p:spPr>
          <a:xfrm>
            <a:off x="801321" y="1840745"/>
            <a:ext cx="2098389" cy="2098389"/>
          </a:xfrm>
          <a:prstGeom prst="rect">
            <a:avLst/>
          </a:prstGeom>
          <a:noFill/>
          <a:ln>
            <a:noFill/>
          </a:ln>
        </p:spPr>
      </p:pic>
      <p:cxnSp>
        <p:nvCxnSpPr>
          <p:cNvPr id="672" name="Shape 672"/>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73" name="Shape 673"/>
          <p:cNvPicPr preferRelativeResize="0"/>
          <p:nvPr/>
        </p:nvPicPr>
        <p:blipFill rotWithShape="1">
          <a:blip r:embed="rId3">
            <a:alphaModFix/>
          </a:blip>
          <a:srcRect/>
          <a:stretch/>
        </p:blipFill>
        <p:spPr>
          <a:xfrm>
            <a:off x="697199" y="372203"/>
            <a:ext cx="1011484" cy="330300"/>
          </a:xfrm>
          <a:prstGeom prst="rect">
            <a:avLst/>
          </a:prstGeom>
          <a:noFill/>
          <a:ln>
            <a:noFill/>
          </a:ln>
        </p:spPr>
      </p:pic>
      <p:cxnSp>
        <p:nvCxnSpPr>
          <p:cNvPr id="674" name="Shape 674"/>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200458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604378" y="1081091"/>
            <a:ext cx="4820480" cy="1391787"/>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sp>
        <p:nvSpPr>
          <p:cNvPr id="677" name="Shape 677"/>
          <p:cNvSpPr>
            <a:spLocks noGrp="1"/>
          </p:cNvSpPr>
          <p:nvPr>
            <p:ph type="pic" idx="2"/>
          </p:nvPr>
        </p:nvSpPr>
        <p:spPr>
          <a:xfrm>
            <a:off x="5982208" y="1078414"/>
            <a:ext cx="7022507" cy="7646720"/>
          </a:xfrm>
          <a:prstGeom prst="rect">
            <a:avLst/>
          </a:prstGeom>
          <a:noFill/>
          <a:ln>
            <a:noFill/>
          </a:ln>
        </p:spPr>
        <p:txBody>
          <a:bodyPr spcFirstLastPara="1" wrap="square" lIns="91425" tIns="91425" rIns="91425" bIns="91425" anchor="t" anchorCtr="0"/>
          <a:lstStyle>
            <a:lvl1pPr marR="0" lvl="0" algn="l" rtl="0">
              <a:lnSpc>
                <a:spcPct val="90000"/>
              </a:lnSpc>
              <a:spcBef>
                <a:spcPts val="1422"/>
              </a:spcBef>
              <a:spcAft>
                <a:spcPts val="0"/>
              </a:spcAft>
              <a:buClr>
                <a:srgbClr val="30A2B6"/>
              </a:buClr>
              <a:buSzPts val="3200"/>
              <a:buFont typeface="Arial"/>
              <a:buNone/>
              <a:defRPr sz="4551" b="0" i="0" u="none" strike="noStrike" cap="none">
                <a:solidFill>
                  <a:schemeClr val="dk1"/>
                </a:solidFill>
                <a:latin typeface="+mn-lt"/>
                <a:ea typeface="Arial"/>
                <a:cs typeface="Arial"/>
                <a:sym typeface="Arial"/>
              </a:defRPr>
            </a:lvl1pPr>
            <a:lvl2pPr marR="0" lvl="1" algn="l" rtl="0">
              <a:lnSpc>
                <a:spcPct val="90000"/>
              </a:lnSpc>
              <a:spcBef>
                <a:spcPts val="711"/>
              </a:spcBef>
              <a:spcAft>
                <a:spcPts val="0"/>
              </a:spcAft>
              <a:buClr>
                <a:schemeClr val="dk1"/>
              </a:buClr>
              <a:buSzPts val="2800"/>
              <a:buFont typeface="Arial"/>
              <a:buNone/>
              <a:defRPr sz="3982" b="0" i="0" u="none" strike="noStrike" cap="none">
                <a:solidFill>
                  <a:schemeClr val="dk1"/>
                </a:solidFill>
                <a:latin typeface="Arial"/>
                <a:ea typeface="Arial"/>
                <a:cs typeface="Arial"/>
                <a:sym typeface="Arial"/>
              </a:defRPr>
            </a:lvl2pPr>
            <a:lvl3pPr marR="0" lvl="2" algn="l" rtl="0">
              <a:lnSpc>
                <a:spcPct val="90000"/>
              </a:lnSpc>
              <a:spcBef>
                <a:spcPts val="711"/>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3pPr>
            <a:lvl4pPr marR="0" lvl="3"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4pPr>
            <a:lvl5pPr marR="0" lvl="4"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5pPr>
            <a:lvl6pPr marR="0" lvl="5"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Calibri"/>
                <a:ea typeface="Calibri"/>
                <a:cs typeface="Calibri"/>
                <a:sym typeface="Calibri"/>
              </a:defRPr>
            </a:lvl6pPr>
            <a:lvl7pPr marR="0" lvl="6"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Calibri"/>
                <a:ea typeface="Calibri"/>
                <a:cs typeface="Calibri"/>
                <a:sym typeface="Calibri"/>
              </a:defRPr>
            </a:lvl7pPr>
            <a:lvl8pPr marR="0" lvl="7"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Calibri"/>
                <a:ea typeface="Calibri"/>
                <a:cs typeface="Calibri"/>
                <a:sym typeface="Calibri"/>
              </a:defRPr>
            </a:lvl8pPr>
            <a:lvl9pPr marR="0" lvl="8"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678" name="Shape 678"/>
          <p:cNvSpPr txBox="1">
            <a:spLocks noGrp="1"/>
          </p:cNvSpPr>
          <p:nvPr>
            <p:ph type="body" idx="1"/>
          </p:nvPr>
        </p:nvSpPr>
        <p:spPr>
          <a:xfrm>
            <a:off x="604376" y="3356931"/>
            <a:ext cx="4820480" cy="5420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3129"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400"/>
              <a:buFont typeface="Arial"/>
              <a:buNone/>
              <a:defRPr sz="1991"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Arial"/>
                <a:ea typeface="Arial"/>
                <a:cs typeface="Arial"/>
                <a:sym typeface="Arial"/>
              </a:defRPr>
            </a:lvl5pPr>
            <a:lvl6pPr marL="3901379" marR="0" lvl="5"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6pPr>
            <a:lvl7pPr marL="4551609" marR="0" lvl="6"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7pPr>
            <a:lvl8pPr marL="5201839" marR="0" lvl="7"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8pPr>
            <a:lvl9pPr marL="5852069" marR="0" lvl="8" indent="-325115" algn="l" rtl="0">
              <a:lnSpc>
                <a:spcPct val="90000"/>
              </a:lnSpc>
              <a:spcBef>
                <a:spcPts val="711"/>
              </a:spcBef>
              <a:spcAft>
                <a:spcPts val="0"/>
              </a:spcAft>
              <a:buClr>
                <a:schemeClr val="dk1"/>
              </a:buClr>
              <a:buSzPts val="1000"/>
              <a:buFont typeface="Arial"/>
              <a:buNone/>
              <a:defRPr sz="1422"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79" name="Shape 679"/>
          <p:cNvSpPr txBox="1">
            <a:spLocks noGrp="1"/>
          </p:cNvSpPr>
          <p:nvPr>
            <p:ph type="body" idx="3"/>
          </p:nvPr>
        </p:nvSpPr>
        <p:spPr>
          <a:xfrm>
            <a:off x="604376" y="9128496"/>
            <a:ext cx="11898453"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Arial"/>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80" name="Shape 680"/>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81" name="Shape 681"/>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82" name="Shape 682"/>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1635483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inal Slide">
    <p:bg>
      <p:bgRef idx="1001">
        <a:schemeClr val="bg1"/>
      </p:bgRef>
    </p:bg>
    <p:spTree>
      <p:nvGrpSpPr>
        <p:cNvPr id="1" name="Shape 684"/>
        <p:cNvGrpSpPr/>
        <p:nvPr/>
      </p:nvGrpSpPr>
      <p:grpSpPr>
        <a:xfrm>
          <a:off x="0" y="0"/>
          <a:ext cx="0" cy="0"/>
          <a:chOff x="0" y="0"/>
          <a:chExt cx="0" cy="0"/>
        </a:xfrm>
      </p:grpSpPr>
      <p:sp>
        <p:nvSpPr>
          <p:cNvPr id="685" name="Shape 685"/>
          <p:cNvSpPr/>
          <p:nvPr/>
        </p:nvSpPr>
        <p:spPr>
          <a:xfrm>
            <a:off x="0" y="6929122"/>
            <a:ext cx="13004800" cy="2824533"/>
          </a:xfrm>
          <a:prstGeom prst="rect">
            <a:avLst/>
          </a:prstGeom>
          <a:solidFill>
            <a:srgbClr val="0065A4"/>
          </a:solidFill>
          <a:ln>
            <a:noFill/>
          </a:ln>
        </p:spPr>
        <p:txBody>
          <a:bodyPr spcFirstLastPara="1" wrap="square" lIns="130027" tIns="64996" rIns="130027" bIns="64996" anchor="ctr" anchorCtr="0">
            <a:noAutofit/>
          </a:bodyPr>
          <a:lstStyle/>
          <a:p>
            <a:pPr marL="0" marR="0" lvl="0" indent="0" algn="ctr" rtl="0">
              <a:spcBef>
                <a:spcPts val="0"/>
              </a:spcBef>
              <a:spcAft>
                <a:spcPts val="0"/>
              </a:spcAft>
              <a:buNone/>
            </a:pPr>
            <a:endParaRPr sz="2560" b="0" i="0">
              <a:solidFill>
                <a:schemeClr val="lt1"/>
              </a:solidFill>
              <a:latin typeface="Arial"/>
              <a:ea typeface="Arial"/>
              <a:cs typeface="Arial"/>
              <a:sym typeface="Arial"/>
            </a:endParaRPr>
          </a:p>
        </p:txBody>
      </p:sp>
      <p:cxnSp>
        <p:nvCxnSpPr>
          <p:cNvPr id="686" name="Shape 686"/>
          <p:cNvCxnSpPr/>
          <p:nvPr/>
        </p:nvCxnSpPr>
        <p:spPr>
          <a:xfrm>
            <a:off x="0" y="1596250"/>
            <a:ext cx="13004800" cy="0"/>
          </a:xfrm>
          <a:prstGeom prst="straightConnector1">
            <a:avLst/>
          </a:prstGeom>
          <a:noFill/>
          <a:ln w="38100" cap="flat" cmpd="sng">
            <a:solidFill>
              <a:srgbClr val="0065A4"/>
            </a:solidFill>
            <a:prstDash val="solid"/>
            <a:miter lim="800000"/>
            <a:headEnd type="none" w="med" len="med"/>
            <a:tailEnd type="none" w="med" len="med"/>
          </a:ln>
        </p:spPr>
      </p:cxnSp>
      <p:pic>
        <p:nvPicPr>
          <p:cNvPr id="687" name="Shape 687"/>
          <p:cNvPicPr preferRelativeResize="0"/>
          <p:nvPr/>
        </p:nvPicPr>
        <p:blipFill rotWithShape="1">
          <a:blip r:embed="rId2">
            <a:alphaModFix/>
          </a:blip>
          <a:srcRect/>
          <a:stretch/>
        </p:blipFill>
        <p:spPr>
          <a:xfrm>
            <a:off x="585798" y="335335"/>
            <a:ext cx="4030137" cy="1105196"/>
          </a:xfrm>
          <a:prstGeom prst="rect">
            <a:avLst/>
          </a:prstGeom>
          <a:noFill/>
          <a:ln>
            <a:noFill/>
          </a:ln>
        </p:spPr>
      </p:pic>
      <p:pic>
        <p:nvPicPr>
          <p:cNvPr id="688" name="Shape 688"/>
          <p:cNvPicPr preferRelativeResize="0"/>
          <p:nvPr/>
        </p:nvPicPr>
        <p:blipFill rotWithShape="1">
          <a:blip r:embed="rId3">
            <a:alphaModFix/>
          </a:blip>
          <a:srcRect/>
          <a:stretch/>
        </p:blipFill>
        <p:spPr>
          <a:xfrm>
            <a:off x="650240" y="6697473"/>
            <a:ext cx="11686980" cy="3056128"/>
          </a:xfrm>
          <a:prstGeom prst="rect">
            <a:avLst/>
          </a:prstGeom>
          <a:noFill/>
          <a:ln>
            <a:noFill/>
          </a:ln>
        </p:spPr>
      </p:pic>
      <p:sp>
        <p:nvSpPr>
          <p:cNvPr id="689" name="Shape 689"/>
          <p:cNvSpPr txBox="1"/>
          <p:nvPr/>
        </p:nvSpPr>
        <p:spPr>
          <a:xfrm>
            <a:off x="658986" y="2282048"/>
            <a:ext cx="11686827" cy="1094400"/>
          </a:xfrm>
          <a:prstGeom prst="rect">
            <a:avLst/>
          </a:prstGeom>
          <a:noFill/>
          <a:ln>
            <a:noFill/>
          </a:ln>
        </p:spPr>
        <p:txBody>
          <a:bodyPr spcFirstLastPara="1" wrap="square" lIns="130027" tIns="64996" rIns="130027" bIns="64996" anchor="t" anchorCtr="0">
            <a:noAutofit/>
          </a:bodyPr>
          <a:lstStyle/>
          <a:p>
            <a:pPr marL="0" marR="0" lvl="0" indent="0" algn="l" rtl="0">
              <a:spcBef>
                <a:spcPts val="0"/>
              </a:spcBef>
              <a:spcAft>
                <a:spcPts val="0"/>
              </a:spcAft>
              <a:buNone/>
            </a:pPr>
            <a:r>
              <a:rPr lang="en-US" sz="6258" b="1" dirty="0">
                <a:solidFill>
                  <a:schemeClr val="dk1"/>
                </a:solidFill>
                <a:latin typeface="Arial"/>
                <a:ea typeface="Arial"/>
                <a:cs typeface="Arial"/>
                <a:sym typeface="Arial"/>
              </a:rPr>
              <a:t>Thank </a:t>
            </a:r>
            <a:r>
              <a:rPr lang="en-US" sz="6258" b="1" dirty="0">
                <a:solidFill>
                  <a:schemeClr val="dk1"/>
                </a:solidFill>
                <a:latin typeface="+mj-lt"/>
                <a:ea typeface="Arial"/>
                <a:cs typeface="Arial"/>
                <a:sym typeface="Arial"/>
              </a:rPr>
              <a:t>you</a:t>
            </a:r>
            <a:r>
              <a:rPr lang="en-US" sz="6258" b="1" dirty="0">
                <a:solidFill>
                  <a:schemeClr val="dk1"/>
                </a:solidFill>
                <a:latin typeface="Arial"/>
                <a:ea typeface="Arial"/>
                <a:cs typeface="Arial"/>
                <a:sym typeface="Arial"/>
              </a:rPr>
              <a:t>!</a:t>
            </a:r>
            <a:endParaRPr sz="1564" b="0" i="0" dirty="0">
              <a:latin typeface="Arial (null)"/>
            </a:endParaRPr>
          </a:p>
        </p:txBody>
      </p:sp>
      <p:sp>
        <p:nvSpPr>
          <p:cNvPr id="8" name="Shape 655">
            <a:extLst>
              <a:ext uri="{FF2B5EF4-FFF2-40B4-BE49-F238E27FC236}">
                <a16:creationId xmlns:a16="http://schemas.microsoft.com/office/drawing/2014/main" id="{EF89A762-5238-7F40-81D4-E623241D55F9}"/>
              </a:ext>
            </a:extLst>
          </p:cNvPr>
          <p:cNvSpPr txBox="1">
            <a:spLocks noGrp="1"/>
          </p:cNvSpPr>
          <p:nvPr>
            <p:ph type="title" hasCustomPrompt="1"/>
          </p:nvPr>
        </p:nvSpPr>
        <p:spPr>
          <a:xfrm>
            <a:off x="658986" y="3509676"/>
            <a:ext cx="11842560" cy="2648227"/>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dirty="0"/>
              <a:t>Presenter’s contact information goes here</a:t>
            </a:r>
            <a:endParaRPr dirty="0"/>
          </a:p>
        </p:txBody>
      </p:sp>
    </p:spTree>
    <p:extLst>
      <p:ext uri="{BB962C8B-B14F-4D97-AF65-F5344CB8AC3E}">
        <p14:creationId xmlns:p14="http://schemas.microsoft.com/office/powerpoint/2010/main" val="42546583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Rectangle 7"/>
          <p:cNvSpPr/>
          <p:nvPr userDrawn="1"/>
        </p:nvSpPr>
        <p:spPr bwMode="auto">
          <a:xfrm>
            <a:off x="476395" y="3384409"/>
            <a:ext cx="5660250" cy="5449374"/>
          </a:xfrm>
          <a:prstGeom prst="rect">
            <a:avLst/>
          </a:prstGeom>
          <a:noFill/>
          <a:ln w="3175" cap="flat" cmpd="sng" algn="ctr">
            <a:solidFill>
              <a:srgbClr val="141313"/>
            </a:solidFill>
            <a:prstDash val="solid"/>
            <a:round/>
            <a:headEnd type="none" w="med" len="med"/>
            <a:tailEnd type="none" w="med" len="med"/>
          </a:ln>
          <a:effectLst/>
        </p:spPr>
        <p:txBody>
          <a:bodyPr>
            <a:prstTxWarp prst="textNoShape">
              <a:avLst/>
            </a:prstTxWarp>
          </a:bodyPr>
          <a:lstStyle/>
          <a:p>
            <a:pPr>
              <a:defRPr/>
            </a:pPr>
            <a:endParaRPr lang="en-US" sz="1564"/>
          </a:p>
        </p:txBody>
      </p:sp>
      <p:sp>
        <p:nvSpPr>
          <p:cNvPr id="10" name="Rectangle 9"/>
          <p:cNvSpPr/>
          <p:nvPr userDrawn="1"/>
        </p:nvSpPr>
        <p:spPr bwMode="auto">
          <a:xfrm>
            <a:off x="6520467" y="3006457"/>
            <a:ext cx="5660248" cy="5827325"/>
          </a:xfrm>
          <a:prstGeom prst="rect">
            <a:avLst/>
          </a:prstGeom>
          <a:noFill/>
          <a:ln w="3175" cap="flat" cmpd="sng" algn="ctr">
            <a:solidFill>
              <a:srgbClr val="141313"/>
            </a:solidFill>
            <a:prstDash val="solid"/>
            <a:round/>
            <a:headEnd type="none" w="med" len="med"/>
            <a:tailEnd type="none" w="med" len="med"/>
          </a:ln>
          <a:effectLst/>
        </p:spPr>
        <p:txBody>
          <a:bodyPr>
            <a:prstTxWarp prst="textNoShape">
              <a:avLst/>
            </a:prstTxWarp>
          </a:bodyPr>
          <a:lstStyle/>
          <a:p>
            <a:pPr>
              <a:defRPr/>
            </a:pPr>
            <a:endParaRPr lang="en-US" sz="1564"/>
          </a:p>
        </p:txBody>
      </p:sp>
      <p:sp>
        <p:nvSpPr>
          <p:cNvPr id="9" name="Text Placeholder 4"/>
          <p:cNvSpPr>
            <a:spLocks noGrp="1"/>
          </p:cNvSpPr>
          <p:nvPr>
            <p:ph type="body" sz="quarter" idx="11"/>
          </p:nvPr>
        </p:nvSpPr>
        <p:spPr>
          <a:xfrm>
            <a:off x="6521219" y="3435133"/>
            <a:ext cx="5659496" cy="5396841"/>
          </a:xfrm>
          <a:ln>
            <a:noFill/>
          </a:ln>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6393" y="1083733"/>
            <a:ext cx="11718771" cy="1625600"/>
          </a:xfrm>
        </p:spPr>
        <p:txBody>
          <a:bodyPr anchor="ctr"/>
          <a:lstStyle/>
          <a:p>
            <a:r>
              <a:rPr lang="en-US" dirty="0"/>
              <a:t>Click to edit Master title style</a:t>
            </a:r>
          </a:p>
        </p:txBody>
      </p:sp>
      <p:sp>
        <p:nvSpPr>
          <p:cNvPr id="5" name="Text Placeholder 4"/>
          <p:cNvSpPr>
            <a:spLocks noGrp="1"/>
          </p:cNvSpPr>
          <p:nvPr>
            <p:ph type="body" sz="quarter" idx="10"/>
          </p:nvPr>
        </p:nvSpPr>
        <p:spPr>
          <a:xfrm>
            <a:off x="476394" y="3435133"/>
            <a:ext cx="5659496" cy="5411291"/>
          </a:xfrm>
          <a:ln>
            <a:noFill/>
          </a:ln>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hasCustomPrompt="1"/>
          </p:nvPr>
        </p:nvSpPr>
        <p:spPr>
          <a:xfrm>
            <a:off x="476394" y="3006458"/>
            <a:ext cx="5659496" cy="435750"/>
          </a:xfrm>
          <a:solidFill>
            <a:srgbClr val="0065A4"/>
          </a:solidFill>
          <a:ln>
            <a:noFill/>
          </a:ln>
        </p:spPr>
        <p:txBody>
          <a:bodyPr anchor="ctr"/>
          <a:lstStyle>
            <a:lvl1pPr marL="404137" indent="-158042" algn="l">
              <a:buFontTx/>
              <a:buNone/>
              <a:defRPr sz="1707">
                <a:solidFill>
                  <a:schemeClr val="bg1"/>
                </a:solidFill>
              </a:defRPr>
            </a:lvl1pPr>
          </a:lstStyle>
          <a:p>
            <a:pPr lvl="0"/>
            <a:r>
              <a:rPr lang="en-US" dirty="0"/>
              <a:t>CLICK TO EDIT MASTER TEXT STYLES</a:t>
            </a:r>
          </a:p>
        </p:txBody>
      </p:sp>
      <p:sp>
        <p:nvSpPr>
          <p:cNvPr id="12" name="Text Placeholder 6"/>
          <p:cNvSpPr>
            <a:spLocks noGrp="1"/>
          </p:cNvSpPr>
          <p:nvPr>
            <p:ph type="body" sz="quarter" idx="13" hasCustomPrompt="1"/>
          </p:nvPr>
        </p:nvSpPr>
        <p:spPr>
          <a:xfrm>
            <a:off x="6521219" y="3006458"/>
            <a:ext cx="5659496" cy="435750"/>
          </a:xfrm>
          <a:solidFill>
            <a:srgbClr val="0065A4"/>
          </a:solidFill>
          <a:ln>
            <a:noFill/>
          </a:ln>
        </p:spPr>
        <p:txBody>
          <a:bodyPr anchor="ctr"/>
          <a:lstStyle>
            <a:lvl1pPr marL="492188" indent="-334146" algn="l">
              <a:buFontTx/>
              <a:buNone/>
              <a:defRPr sz="1707">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060487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12" name="Rectangle 11"/>
          <p:cNvSpPr/>
          <p:nvPr userDrawn="1"/>
        </p:nvSpPr>
        <p:spPr bwMode="auto">
          <a:xfrm>
            <a:off x="0" y="0"/>
            <a:ext cx="13004800" cy="9753600"/>
          </a:xfrm>
          <a:prstGeom prst="rect">
            <a:avLst/>
          </a:prstGeom>
          <a:solidFill>
            <a:srgbClr val="0065A4"/>
          </a:solidFill>
          <a:ln w="9525" cap="flat" cmpd="sng" algn="ctr">
            <a:no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marL="0" marR="0" indent="0" algn="l" defTabSz="1300460" rtl="0" eaLnBrk="0" fontAlgn="base" latinLnBrk="0" hangingPunct="0">
              <a:lnSpc>
                <a:spcPct val="100000"/>
              </a:lnSpc>
              <a:spcBef>
                <a:spcPct val="0"/>
              </a:spcBef>
              <a:spcAft>
                <a:spcPct val="0"/>
              </a:spcAft>
              <a:buClrTx/>
              <a:buSzTx/>
              <a:buFontTx/>
              <a:buNone/>
              <a:tabLst/>
            </a:pPr>
            <a:endParaRPr kumimoji="0" lang="en-US" sz="3413" b="0" i="0" u="none" strike="noStrike" cap="none" normalizeH="0" baseline="0" dirty="0">
              <a:ln>
                <a:noFill/>
              </a:ln>
              <a:solidFill>
                <a:schemeClr val="tx1"/>
              </a:solidFill>
              <a:effectLst/>
              <a:latin typeface="Arial" charset="0"/>
              <a:ea typeface="ヒラギノ角ゴ Pro W3" charset="-128"/>
              <a:cs typeface="ヒラギノ角ゴ Pro W3" charset="-128"/>
            </a:endParaRPr>
          </a:p>
        </p:txBody>
      </p:sp>
      <p:sp>
        <p:nvSpPr>
          <p:cNvPr id="3074" name="Rectangle 2"/>
          <p:cNvSpPr>
            <a:spLocks noGrp="1" noChangeArrowheads="1"/>
          </p:cNvSpPr>
          <p:nvPr>
            <p:ph type="ctrTitle"/>
          </p:nvPr>
        </p:nvSpPr>
        <p:spPr>
          <a:xfrm>
            <a:off x="476392" y="1067928"/>
            <a:ext cx="11704320" cy="5477370"/>
          </a:xfrm>
        </p:spPr>
        <p:txBody>
          <a:bodyPr anchor="t"/>
          <a:lstStyle>
            <a:lvl1pPr>
              <a:spcBef>
                <a:spcPts val="0"/>
              </a:spcBef>
              <a:defRPr sz="8533">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476392" y="6545299"/>
            <a:ext cx="7610216" cy="1250809"/>
          </a:xfrm>
        </p:spPr>
        <p:txBody>
          <a:bodyPr/>
          <a:lstStyle>
            <a:lvl1pPr marL="0" indent="0">
              <a:spcAft>
                <a:spcPts val="853"/>
              </a:spcAft>
              <a:buFontTx/>
              <a:buNone/>
              <a:defRPr sz="2844" b="1">
                <a:solidFill>
                  <a:schemeClr val="bg1"/>
                </a:solidFill>
              </a:defRPr>
            </a:lvl1pPr>
          </a:lstStyle>
          <a:p>
            <a:r>
              <a:rPr lang="en-US" dirty="0"/>
              <a:t>Click to edit Master subtitle style</a:t>
            </a:r>
          </a:p>
        </p:txBody>
      </p:sp>
      <p:sp>
        <p:nvSpPr>
          <p:cNvPr id="10" name="Rectangle 9"/>
          <p:cNvSpPr/>
          <p:nvPr userDrawn="1"/>
        </p:nvSpPr>
        <p:spPr bwMode="auto">
          <a:xfrm>
            <a:off x="650240" y="751389"/>
            <a:ext cx="11704320" cy="245646"/>
          </a:xfrm>
          <a:prstGeom prst="rect">
            <a:avLst/>
          </a:prstGeom>
          <a:solidFill>
            <a:srgbClr val="141313"/>
          </a:solidFill>
          <a:ln w="9525" cap="flat" cmpd="sng" algn="ctr">
            <a:noFill/>
            <a:prstDash val="solid"/>
            <a:round/>
            <a:headEnd type="none" w="med" len="med"/>
            <a:tailEnd type="none" w="med" len="med"/>
          </a:ln>
          <a:effectLst/>
        </p:spPr>
        <p:txBody>
          <a:bodyPr vert="horz" wrap="square" lIns="130048" tIns="65024" rIns="130048" bIns="65024" numCol="1" rtlCol="0" anchor="t" anchorCtr="0" compatLnSpc="1">
            <a:prstTxWarp prst="textNoShape">
              <a:avLst/>
            </a:prstTxWarp>
          </a:bodyPr>
          <a:lstStyle/>
          <a:p>
            <a:pPr marL="0" marR="0" indent="0" algn="l" defTabSz="1300460" rtl="0" eaLnBrk="0" fontAlgn="base" latinLnBrk="0" hangingPunct="0">
              <a:lnSpc>
                <a:spcPct val="100000"/>
              </a:lnSpc>
              <a:spcBef>
                <a:spcPct val="0"/>
              </a:spcBef>
              <a:spcAft>
                <a:spcPct val="0"/>
              </a:spcAft>
              <a:buClrTx/>
              <a:buSzTx/>
              <a:buFontTx/>
              <a:buNone/>
              <a:tabLst/>
            </a:pPr>
            <a:endParaRPr kumimoji="0" lang="en-US" sz="3413"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2481529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A246ADEA-DF6C-4470-96D7-93598FD7D6E2}"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1622376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46ADEA-DF6C-4470-96D7-93598FD7D6E2}"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1700390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46ADEA-DF6C-4470-96D7-93598FD7D6E2}"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341606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bout CCRC">
    <p:spTree>
      <p:nvGrpSpPr>
        <p:cNvPr id="1" name="Shape 604"/>
        <p:cNvGrpSpPr/>
        <p:nvPr/>
      </p:nvGrpSpPr>
      <p:grpSpPr>
        <a:xfrm>
          <a:off x="0" y="0"/>
          <a:ext cx="0" cy="0"/>
          <a:chOff x="0" y="0"/>
          <a:chExt cx="0" cy="0"/>
        </a:xfrm>
      </p:grpSpPr>
      <p:pic>
        <p:nvPicPr>
          <p:cNvPr id="605" name="Shape 605"/>
          <p:cNvPicPr preferRelativeResize="0"/>
          <p:nvPr/>
        </p:nvPicPr>
        <p:blipFill rotWithShape="1">
          <a:blip r:embed="rId2">
            <a:alphaModFix/>
          </a:blip>
          <a:srcRect l="52850" r="-52850"/>
          <a:stretch/>
        </p:blipFill>
        <p:spPr>
          <a:xfrm>
            <a:off x="8247667" y="1336750"/>
            <a:ext cx="11423036" cy="7646821"/>
          </a:xfrm>
          <a:prstGeom prst="rect">
            <a:avLst/>
          </a:prstGeom>
          <a:noFill/>
          <a:ln>
            <a:noFill/>
          </a:ln>
        </p:spPr>
      </p:pic>
      <p:cxnSp>
        <p:nvCxnSpPr>
          <p:cNvPr id="606" name="Shape 606"/>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07" name="Shape 607"/>
          <p:cNvPicPr preferRelativeResize="0"/>
          <p:nvPr/>
        </p:nvPicPr>
        <p:blipFill rotWithShape="1">
          <a:blip r:embed="rId3">
            <a:alphaModFix/>
          </a:blip>
          <a:srcRect/>
          <a:stretch/>
        </p:blipFill>
        <p:spPr>
          <a:xfrm>
            <a:off x="697199" y="372203"/>
            <a:ext cx="1011484" cy="330300"/>
          </a:xfrm>
          <a:prstGeom prst="rect">
            <a:avLst/>
          </a:prstGeom>
          <a:noFill/>
          <a:ln>
            <a:noFill/>
          </a:ln>
        </p:spPr>
      </p:pic>
      <p:cxnSp>
        <p:nvCxnSpPr>
          <p:cNvPr id="608" name="Shape 608"/>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cxnSp>
        <p:nvCxnSpPr>
          <p:cNvPr id="609" name="Shape 609"/>
          <p:cNvCxnSpPr/>
          <p:nvPr/>
        </p:nvCxnSpPr>
        <p:spPr>
          <a:xfrm>
            <a:off x="8247667" y="8987696"/>
            <a:ext cx="5852160" cy="0"/>
          </a:xfrm>
          <a:prstGeom prst="straightConnector1">
            <a:avLst/>
          </a:prstGeom>
          <a:noFill/>
          <a:ln w="38100" cap="flat" cmpd="sng">
            <a:solidFill>
              <a:srgbClr val="0065A4"/>
            </a:solidFill>
            <a:prstDash val="solid"/>
            <a:miter lim="800000"/>
            <a:headEnd type="none" w="med" len="med"/>
            <a:tailEnd type="none" w="med" len="med"/>
          </a:ln>
        </p:spPr>
      </p:cxnSp>
      <p:sp>
        <p:nvSpPr>
          <p:cNvPr id="610" name="Shape 610"/>
          <p:cNvSpPr txBox="1"/>
          <p:nvPr/>
        </p:nvSpPr>
        <p:spPr>
          <a:xfrm>
            <a:off x="604375" y="1977888"/>
            <a:ext cx="7509477" cy="7255564"/>
          </a:xfrm>
          <a:prstGeom prst="rect">
            <a:avLst/>
          </a:prstGeom>
          <a:noFill/>
          <a:ln>
            <a:noFill/>
          </a:ln>
        </p:spPr>
        <p:txBody>
          <a:bodyPr spcFirstLastPara="1" wrap="square" lIns="130027" tIns="64996" rIns="130027" bIns="64996" anchor="t" anchorCtr="0">
            <a:noAutofit/>
          </a:bodyPr>
          <a:lstStyle/>
          <a:p>
            <a:pPr marL="0" marR="0" lvl="0" indent="0" algn="l" rtl="0">
              <a:lnSpc>
                <a:spcPct val="100000"/>
              </a:lnSpc>
              <a:spcBef>
                <a:spcPts val="0"/>
              </a:spcBef>
              <a:spcAft>
                <a:spcPts val="1707"/>
              </a:spcAft>
              <a:buClr>
                <a:schemeClr val="dk1"/>
              </a:buClr>
              <a:buSzPts val="2200"/>
              <a:buFont typeface="Arial"/>
              <a:buNone/>
            </a:pPr>
            <a:r>
              <a:rPr lang="en-US" sz="2500" b="0" i="0" u="none" strike="noStrike" cap="none" spc="-40" baseline="0" dirty="0">
                <a:solidFill>
                  <a:schemeClr val="dk1"/>
                </a:solidFill>
                <a:latin typeface="+mn-lt"/>
                <a:ea typeface="Arial"/>
                <a:cs typeface="Arial"/>
                <a:sym typeface="Arial"/>
              </a:rPr>
              <a:t>CCRC has been a leader in the field of community college research and reform for over 20 years. Our work provides a foundation for innovations in policy and practice that help give every community college student the best chance of success.</a:t>
            </a:r>
          </a:p>
          <a:p>
            <a:pPr marL="0" marR="0" lvl="0" indent="0" algn="l" rtl="0">
              <a:lnSpc>
                <a:spcPct val="100000"/>
              </a:lnSpc>
              <a:spcBef>
                <a:spcPts val="0"/>
              </a:spcBef>
              <a:spcAft>
                <a:spcPts val="1707"/>
              </a:spcAft>
              <a:buClr>
                <a:schemeClr val="dk1"/>
              </a:buClr>
              <a:buSzPts val="2200"/>
              <a:buFont typeface="Arial"/>
              <a:buNone/>
            </a:pPr>
            <a:r>
              <a:rPr lang="en-US" sz="2500" b="0" i="0" u="none" strike="noStrike" cap="none" spc="-40" baseline="0" dirty="0">
                <a:solidFill>
                  <a:schemeClr val="dk1"/>
                </a:solidFill>
                <a:latin typeface="+mn-lt"/>
                <a:ea typeface="Arial"/>
                <a:cs typeface="Arial"/>
                <a:sym typeface="Arial"/>
              </a:rPr>
              <a:t>Our areas of research include:</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College readiness and dual enrollment programs, and the transition from high school to college</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Developmental education and adult basic skills</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Non-academic support services, financial aid, and student engagement</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Online education and instructional technology</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Student persistence and completion, and transfer to four-year colleges</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Guided pathways, institutional reform, and performance funding </a:t>
            </a:r>
          </a:p>
          <a:p>
            <a:pPr marL="487672" marR="0" lvl="0" indent="-487672" algn="l" rtl="0">
              <a:lnSpc>
                <a:spcPct val="100000"/>
              </a:lnSpc>
              <a:spcBef>
                <a:spcPts val="0"/>
              </a:spcBef>
              <a:spcAft>
                <a:spcPts val="0"/>
              </a:spcAft>
              <a:buClr>
                <a:schemeClr val="tx2"/>
              </a:buClr>
              <a:buSzPts val="2200"/>
              <a:buFont typeface="Arial" panose="020B0604020202020204" pitchFamily="34" charset="0"/>
              <a:buChar char="•"/>
            </a:pPr>
            <a:r>
              <a:rPr lang="en-US" sz="2500" b="0" i="0" u="none" strike="noStrike" cap="none" spc="-40" baseline="0" dirty="0">
                <a:solidFill>
                  <a:schemeClr val="dk1"/>
                </a:solidFill>
                <a:latin typeface="+mn-lt"/>
                <a:ea typeface="Arial"/>
                <a:cs typeface="Arial"/>
                <a:sym typeface="Arial"/>
              </a:rPr>
              <a:t>Workforce education and training and the economic returns to higher education</a:t>
            </a:r>
          </a:p>
        </p:txBody>
      </p:sp>
      <p:sp>
        <p:nvSpPr>
          <p:cNvPr id="611" name="Shape 611"/>
          <p:cNvSpPr txBox="1"/>
          <p:nvPr/>
        </p:nvSpPr>
        <p:spPr>
          <a:xfrm>
            <a:off x="604376" y="1020932"/>
            <a:ext cx="4820480" cy="831573"/>
          </a:xfrm>
          <a:prstGeom prst="rect">
            <a:avLst/>
          </a:prstGeom>
          <a:noFill/>
          <a:ln>
            <a:noFill/>
          </a:ln>
        </p:spPr>
        <p:txBody>
          <a:bodyPr spcFirstLastPara="1" wrap="square" lIns="130027" tIns="64996" rIns="130027" bIns="64996" anchor="t" anchorCtr="0">
            <a:noAutofit/>
          </a:bodyPr>
          <a:lstStyle/>
          <a:p>
            <a:pPr marL="0" marR="0" lvl="0" indent="0" algn="l" rtl="0">
              <a:spcBef>
                <a:spcPts val="0"/>
              </a:spcBef>
              <a:spcAft>
                <a:spcPts val="0"/>
              </a:spcAft>
              <a:buNone/>
            </a:pPr>
            <a:r>
              <a:rPr lang="en-US" sz="4551" b="1" i="0" u="none" strike="noStrike" cap="none" dirty="0">
                <a:solidFill>
                  <a:schemeClr val="dk1"/>
                </a:solidFill>
                <a:latin typeface="+mj-lt"/>
                <a:ea typeface="Arial"/>
                <a:cs typeface="Arial"/>
                <a:sym typeface="Arial"/>
              </a:rPr>
              <a:t>About CCRC</a:t>
            </a:r>
            <a:endParaRPr sz="1564" b="0" i="0" dirty="0">
              <a:latin typeface="+mj-lt"/>
            </a:endParaRPr>
          </a:p>
        </p:txBody>
      </p:sp>
    </p:spTree>
    <p:extLst>
      <p:ext uri="{BB962C8B-B14F-4D97-AF65-F5344CB8AC3E}">
        <p14:creationId xmlns:p14="http://schemas.microsoft.com/office/powerpoint/2010/main" val="1889932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46ADEA-DF6C-4470-96D7-93598FD7D6E2}"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1778215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46ADEA-DF6C-4470-96D7-93598FD7D6E2}"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2725617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46ADEA-DF6C-4470-96D7-93598FD7D6E2}"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283574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46ADEA-DF6C-4470-96D7-93598FD7D6E2}"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4191235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A246ADEA-DF6C-4470-96D7-93598FD7D6E2}"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2523946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A246ADEA-DF6C-4470-96D7-93598FD7D6E2}"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672809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46ADEA-DF6C-4470-96D7-93598FD7D6E2}"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3895913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46ADEA-DF6C-4470-96D7-93598FD7D6E2}"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201623-ECCE-466A-AFA5-F90940B98A37}" type="slidenum">
              <a:rPr lang="en-US" smtClean="0"/>
              <a:t>‹#›</a:t>
            </a:fld>
            <a:endParaRPr lang="en-US"/>
          </a:p>
        </p:txBody>
      </p:sp>
    </p:spTree>
    <p:extLst>
      <p:ext uri="{BB962C8B-B14F-4D97-AF65-F5344CB8AC3E}">
        <p14:creationId xmlns:p14="http://schemas.microsoft.com/office/powerpoint/2010/main" val="3913274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B06490B-0792-43AA-B354-9E03563FC4A8}"/>
              </a:ext>
            </a:extLst>
          </p:cNvPr>
          <p:cNvGrpSpPr>
            <a:grpSpLocks/>
          </p:cNvGrpSpPr>
          <p:nvPr/>
        </p:nvGrpSpPr>
        <p:grpSpPr bwMode="auto">
          <a:xfrm>
            <a:off x="6775" y="6068907"/>
            <a:ext cx="12998026" cy="3684693"/>
            <a:chOff x="2" y="2688"/>
            <a:chExt cx="5758" cy="1632"/>
          </a:xfrm>
        </p:grpSpPr>
        <p:sp>
          <p:nvSpPr>
            <p:cNvPr id="5" name="Freeform 3">
              <a:extLst>
                <a:ext uri="{FF2B5EF4-FFF2-40B4-BE49-F238E27FC236}">
                  <a16:creationId xmlns:a16="http://schemas.microsoft.com/office/drawing/2014/main" id="{7E21BC89-9E93-4F84-BC17-DA6B3781A217}"/>
                </a:ext>
              </a:extLst>
            </p:cNvPr>
            <p:cNvSpPr>
              <a:spLocks/>
            </p:cNvSpPr>
            <p:nvPr/>
          </p:nvSpPr>
          <p:spPr bwMode="hidden">
            <a:xfrm>
              <a:off x="2" y="2688"/>
              <a:ext cx="5758" cy="1632"/>
            </a:xfrm>
            <a:custGeom>
              <a:avLst/>
              <a:gdLst>
                <a:gd name="T0" fmla="*/ 6713 w 5740"/>
                <a:gd name="T1" fmla="*/ 0 h 4316"/>
                <a:gd name="T2" fmla="*/ 0 w 5740"/>
                <a:gd name="T3" fmla="*/ 0 h 4316"/>
                <a:gd name="T4" fmla="*/ 0 w 5740"/>
                <a:gd name="T5" fmla="*/ 0 h 4316"/>
                <a:gd name="T6" fmla="*/ 6713 w 5740"/>
                <a:gd name="T7" fmla="*/ 0 h 4316"/>
                <a:gd name="T8" fmla="*/ 6713 w 5740"/>
                <a:gd name="T9" fmla="*/ 0 h 4316"/>
                <a:gd name="T10" fmla="*/ 671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grpSp>
          <p:nvGrpSpPr>
            <p:cNvPr id="6" name="Group 4">
              <a:extLst>
                <a:ext uri="{FF2B5EF4-FFF2-40B4-BE49-F238E27FC236}">
                  <a16:creationId xmlns:a16="http://schemas.microsoft.com/office/drawing/2014/main" id="{01280480-625F-4F21-ADE6-22F51C909BE9}"/>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id="{D774C49E-C9A9-4EF9-85D7-F698C68886DF}"/>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sz="1564" dirty="0">
                  <a:latin typeface="Arial" charset="0"/>
                  <a:ea typeface="+mn-ea"/>
                </a:endParaRPr>
              </a:p>
            </p:txBody>
          </p:sp>
          <p:sp>
            <p:nvSpPr>
              <p:cNvPr id="58" name="Oval 6">
                <a:extLst>
                  <a:ext uri="{FF2B5EF4-FFF2-40B4-BE49-F238E27FC236}">
                    <a16:creationId xmlns:a16="http://schemas.microsoft.com/office/drawing/2014/main" id="{FC9006C6-4CFC-4084-88E7-0D40A894205F}"/>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59" name="Oval 7">
                <a:extLst>
                  <a:ext uri="{FF2B5EF4-FFF2-40B4-BE49-F238E27FC236}">
                    <a16:creationId xmlns:a16="http://schemas.microsoft.com/office/drawing/2014/main" id="{BFFFDF55-916E-4BBE-9B76-202B5A892924}"/>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60" name="Oval 8">
                <a:extLst>
                  <a:ext uri="{FF2B5EF4-FFF2-40B4-BE49-F238E27FC236}">
                    <a16:creationId xmlns:a16="http://schemas.microsoft.com/office/drawing/2014/main" id="{1A78715F-320D-41A5-9931-E0E52E421C7E}"/>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61" name="Oval 9">
                <a:extLst>
                  <a:ext uri="{FF2B5EF4-FFF2-40B4-BE49-F238E27FC236}">
                    <a16:creationId xmlns:a16="http://schemas.microsoft.com/office/drawing/2014/main" id="{BDA5D227-D96B-4B71-AC3C-4215B89C1705}"/>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62" name="Freeform 10">
                <a:extLst>
                  <a:ext uri="{FF2B5EF4-FFF2-40B4-BE49-F238E27FC236}">
                    <a16:creationId xmlns:a16="http://schemas.microsoft.com/office/drawing/2014/main" id="{FCCDA444-8078-49CA-8308-1D588F6E1A34}"/>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63" name="Freeform 11">
                <a:extLst>
                  <a:ext uri="{FF2B5EF4-FFF2-40B4-BE49-F238E27FC236}">
                    <a16:creationId xmlns:a16="http://schemas.microsoft.com/office/drawing/2014/main" id="{A8ACBD3A-72CF-4A8C-9E23-17076D0608F7}"/>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1564" dirty="0">
                  <a:latin typeface="Arial" charset="0"/>
                  <a:ea typeface="+mn-ea"/>
                </a:endParaRPr>
              </a:p>
            </p:txBody>
          </p:sp>
          <p:sp>
            <p:nvSpPr>
              <p:cNvPr id="64" name="Freeform 12">
                <a:extLst>
                  <a:ext uri="{FF2B5EF4-FFF2-40B4-BE49-F238E27FC236}">
                    <a16:creationId xmlns:a16="http://schemas.microsoft.com/office/drawing/2014/main" id="{E700BA54-7712-47CB-9139-BD1417359474}"/>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65" name="Freeform 13">
                <a:extLst>
                  <a:ext uri="{FF2B5EF4-FFF2-40B4-BE49-F238E27FC236}">
                    <a16:creationId xmlns:a16="http://schemas.microsoft.com/office/drawing/2014/main" id="{E6432DB5-3212-442E-A77B-A27E7AE60D70}"/>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1564" dirty="0">
                  <a:latin typeface="Arial" charset="0"/>
                  <a:ea typeface="+mn-ea"/>
                </a:endParaRPr>
              </a:p>
            </p:txBody>
          </p:sp>
          <p:sp>
            <p:nvSpPr>
              <p:cNvPr id="66" name="Freeform 14">
                <a:extLst>
                  <a:ext uri="{FF2B5EF4-FFF2-40B4-BE49-F238E27FC236}">
                    <a16:creationId xmlns:a16="http://schemas.microsoft.com/office/drawing/2014/main" id="{BBD2A3AE-41C7-4E02-B5EE-1EA8A061FF5C}"/>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1564" dirty="0">
                  <a:latin typeface="Arial" charset="0"/>
                  <a:ea typeface="+mn-ea"/>
                </a:endParaRPr>
              </a:p>
            </p:txBody>
          </p:sp>
          <p:sp>
            <p:nvSpPr>
              <p:cNvPr id="67" name="Oval 15">
                <a:extLst>
                  <a:ext uri="{FF2B5EF4-FFF2-40B4-BE49-F238E27FC236}">
                    <a16:creationId xmlns:a16="http://schemas.microsoft.com/office/drawing/2014/main" id="{92982229-6B75-4F4F-9D44-14F027E9903D}"/>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grpSp>
        <p:grpSp>
          <p:nvGrpSpPr>
            <p:cNvPr id="7" name="Group 16">
              <a:extLst>
                <a:ext uri="{FF2B5EF4-FFF2-40B4-BE49-F238E27FC236}">
                  <a16:creationId xmlns:a16="http://schemas.microsoft.com/office/drawing/2014/main" id="{9735B883-7AC8-4F7C-9B96-3636DB489AD3}"/>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id="{D8ABAD20-7A14-4A3E-9E2B-953EA8612B6D}"/>
                  </a:ext>
                </a:extLst>
              </p:cNvPr>
              <p:cNvSpPr>
                <a:spLocks noChangeArrowheads="1"/>
              </p:cNvSpPr>
              <p:nvPr/>
            </p:nvSpPr>
            <p:spPr bwMode="hidden">
              <a:xfrm>
                <a:off x="2268" y="3934"/>
                <a:ext cx="567"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40" name="Oval 18">
                <a:extLst>
                  <a:ext uri="{FF2B5EF4-FFF2-40B4-BE49-F238E27FC236}">
                    <a16:creationId xmlns:a16="http://schemas.microsoft.com/office/drawing/2014/main" id="{2AF1F37B-0C52-4FE5-84E1-856333059A5C}"/>
                  </a:ext>
                </a:extLst>
              </p:cNvPr>
              <p:cNvSpPr>
                <a:spLocks noChangeArrowheads="1"/>
              </p:cNvSpPr>
              <p:nvPr/>
            </p:nvSpPr>
            <p:spPr bwMode="hidden">
              <a:xfrm>
                <a:off x="2314" y="3958"/>
                <a:ext cx="472"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41" name="Oval 19">
                <a:extLst>
                  <a:ext uri="{FF2B5EF4-FFF2-40B4-BE49-F238E27FC236}">
                    <a16:creationId xmlns:a16="http://schemas.microsoft.com/office/drawing/2014/main" id="{C134C75D-DE8B-4386-8FBC-9333D8AB7F70}"/>
                  </a:ext>
                </a:extLst>
              </p:cNvPr>
              <p:cNvSpPr>
                <a:spLocks noChangeArrowheads="1"/>
              </p:cNvSpPr>
              <p:nvPr/>
            </p:nvSpPr>
            <p:spPr bwMode="hidden">
              <a:xfrm>
                <a:off x="2341" y="3979"/>
                <a:ext cx="430"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42" name="Oval 20">
                <a:extLst>
                  <a:ext uri="{FF2B5EF4-FFF2-40B4-BE49-F238E27FC236}">
                    <a16:creationId xmlns:a16="http://schemas.microsoft.com/office/drawing/2014/main" id="{7D2ED967-6082-402B-ABCB-C97CB97BC7DC}"/>
                  </a:ext>
                </a:extLst>
              </p:cNvPr>
              <p:cNvSpPr>
                <a:spLocks noChangeArrowheads="1"/>
              </p:cNvSpPr>
              <p:nvPr/>
            </p:nvSpPr>
            <p:spPr bwMode="hidden">
              <a:xfrm>
                <a:off x="2368" y="3997"/>
                <a:ext cx="373"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43" name="Oval 21">
                <a:extLst>
                  <a:ext uri="{FF2B5EF4-FFF2-40B4-BE49-F238E27FC236}">
                    <a16:creationId xmlns:a16="http://schemas.microsoft.com/office/drawing/2014/main" id="{DB8CB454-87F7-4E7C-80B1-EA9A7B3AAC72}"/>
                  </a:ext>
                </a:extLst>
              </p:cNvPr>
              <p:cNvSpPr>
                <a:spLocks noChangeArrowheads="1"/>
              </p:cNvSpPr>
              <p:nvPr/>
            </p:nvSpPr>
            <p:spPr bwMode="hidden">
              <a:xfrm>
                <a:off x="2385" y="4005"/>
                <a:ext cx="342"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44" name="Oval 22">
                <a:extLst>
                  <a:ext uri="{FF2B5EF4-FFF2-40B4-BE49-F238E27FC236}">
                    <a16:creationId xmlns:a16="http://schemas.microsoft.com/office/drawing/2014/main" id="{ACB4F85B-F1B8-48F7-A42C-9E7801361117}"/>
                  </a:ext>
                </a:extLst>
              </p:cNvPr>
              <p:cNvSpPr>
                <a:spLocks noChangeArrowheads="1"/>
              </p:cNvSpPr>
              <p:nvPr/>
            </p:nvSpPr>
            <p:spPr bwMode="hidden">
              <a:xfrm>
                <a:off x="2437" y="4026"/>
                <a:ext cx="235"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45" name="Oval 23">
                <a:extLst>
                  <a:ext uri="{FF2B5EF4-FFF2-40B4-BE49-F238E27FC236}">
                    <a16:creationId xmlns:a16="http://schemas.microsoft.com/office/drawing/2014/main" id="{124D9FD6-AC24-45D1-BF19-D30BFA57038C}"/>
                  </a:ext>
                </a:extLst>
              </p:cNvPr>
              <p:cNvSpPr>
                <a:spLocks noChangeArrowheads="1"/>
              </p:cNvSpPr>
              <p:nvPr/>
            </p:nvSpPr>
            <p:spPr bwMode="hidden">
              <a:xfrm>
                <a:off x="2476" y="4056"/>
                <a:ext cx="156"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46" name="Oval 24">
                <a:extLst>
                  <a:ext uri="{FF2B5EF4-FFF2-40B4-BE49-F238E27FC236}">
                    <a16:creationId xmlns:a16="http://schemas.microsoft.com/office/drawing/2014/main" id="{D7AA6A48-22D5-45D7-8C3B-12FE6B694E89}"/>
                  </a:ext>
                </a:extLst>
              </p:cNvPr>
              <p:cNvSpPr>
                <a:spLocks noChangeArrowheads="1"/>
              </p:cNvSpPr>
              <p:nvPr/>
            </p:nvSpPr>
            <p:spPr bwMode="hidden">
              <a:xfrm>
                <a:off x="2542" y="4097"/>
                <a:ext cx="47"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sz="1564" dirty="0">
                  <a:latin typeface="Arial" charset="0"/>
                  <a:ea typeface="+mn-ea"/>
                </a:endParaRPr>
              </a:p>
            </p:txBody>
          </p:sp>
          <p:sp>
            <p:nvSpPr>
              <p:cNvPr id="47" name="Freeform 25">
                <a:extLst>
                  <a:ext uri="{FF2B5EF4-FFF2-40B4-BE49-F238E27FC236}">
                    <a16:creationId xmlns:a16="http://schemas.microsoft.com/office/drawing/2014/main" id="{06217BF9-8966-41EA-AB72-80E5D73AAAE9}"/>
                  </a:ext>
                </a:extLst>
              </p:cNvPr>
              <p:cNvSpPr>
                <a:spLocks/>
              </p:cNvSpPr>
              <p:nvPr/>
            </p:nvSpPr>
            <p:spPr bwMode="hidden">
              <a:xfrm>
                <a:off x="2585" y="3822"/>
                <a:ext cx="378"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48" name="Freeform 26">
                <a:extLst>
                  <a:ext uri="{FF2B5EF4-FFF2-40B4-BE49-F238E27FC236}">
                    <a16:creationId xmlns:a16="http://schemas.microsoft.com/office/drawing/2014/main" id="{365E9243-603C-47AB-946F-7045026769A4}"/>
                  </a:ext>
                </a:extLst>
              </p:cNvPr>
              <p:cNvSpPr>
                <a:spLocks/>
              </p:cNvSpPr>
              <p:nvPr/>
            </p:nvSpPr>
            <p:spPr bwMode="hidden">
              <a:xfrm>
                <a:off x="2142" y="3852"/>
                <a:ext cx="821"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1564" dirty="0">
                  <a:latin typeface="Arial" charset="0"/>
                  <a:ea typeface="+mn-ea"/>
                </a:endParaRPr>
              </a:p>
            </p:txBody>
          </p:sp>
          <p:sp>
            <p:nvSpPr>
              <p:cNvPr id="49" name="Freeform 27">
                <a:extLst>
                  <a:ext uri="{FF2B5EF4-FFF2-40B4-BE49-F238E27FC236}">
                    <a16:creationId xmlns:a16="http://schemas.microsoft.com/office/drawing/2014/main" id="{AA5288BF-386A-4742-8A88-14633755A394}"/>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1564" dirty="0">
                  <a:latin typeface="Arial" charset="0"/>
                  <a:ea typeface="+mn-ea"/>
                </a:endParaRPr>
              </a:p>
            </p:txBody>
          </p:sp>
          <p:sp>
            <p:nvSpPr>
              <p:cNvPr id="50" name="Freeform 28">
                <a:extLst>
                  <a:ext uri="{FF2B5EF4-FFF2-40B4-BE49-F238E27FC236}">
                    <a16:creationId xmlns:a16="http://schemas.microsoft.com/office/drawing/2014/main" id="{ECF0DD0D-8AFD-4CCC-91FE-63CBA848DDC0}"/>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51" name="Freeform 29">
                <a:extLst>
                  <a:ext uri="{FF2B5EF4-FFF2-40B4-BE49-F238E27FC236}">
                    <a16:creationId xmlns:a16="http://schemas.microsoft.com/office/drawing/2014/main" id="{801A09EF-E957-47E1-8EB3-10B8A61BC6CB}"/>
                  </a:ext>
                </a:extLst>
              </p:cNvPr>
              <p:cNvSpPr>
                <a:spLocks/>
              </p:cNvSpPr>
              <p:nvPr/>
            </p:nvSpPr>
            <p:spPr bwMode="hidden">
              <a:xfrm>
                <a:off x="2068" y="3685"/>
                <a:ext cx="815" cy="150"/>
              </a:xfrm>
              <a:custGeom>
                <a:avLst/>
                <a:gdLst>
                  <a:gd name="T0" fmla="*/ 155 w 835"/>
                  <a:gd name="T1" fmla="*/ 18 h 150"/>
                  <a:gd name="T2" fmla="*/ 179 w 835"/>
                  <a:gd name="T3" fmla="*/ 24 h 150"/>
                  <a:gd name="T4" fmla="*/ 204 w 835"/>
                  <a:gd name="T5" fmla="*/ 30 h 150"/>
                  <a:gd name="T6" fmla="*/ 224 w 835"/>
                  <a:gd name="T7" fmla="*/ 42 h 150"/>
                  <a:gd name="T8" fmla="*/ 247 w 835"/>
                  <a:gd name="T9" fmla="*/ 60 h 150"/>
                  <a:gd name="T10" fmla="*/ 248 w 835"/>
                  <a:gd name="T11" fmla="*/ 42 h 150"/>
                  <a:gd name="T12" fmla="*/ 227 w 835"/>
                  <a:gd name="T13" fmla="*/ 24 h 150"/>
                  <a:gd name="T14" fmla="*/ 205 w 835"/>
                  <a:gd name="T15" fmla="*/ 12 h 150"/>
                  <a:gd name="T16" fmla="*/ 180 w 835"/>
                  <a:gd name="T17" fmla="*/ 6 h 150"/>
                  <a:gd name="T18" fmla="*/ 155 w 835"/>
                  <a:gd name="T19" fmla="*/ 0 h 150"/>
                  <a:gd name="T20" fmla="*/ 111 w 835"/>
                  <a:gd name="T21" fmla="*/ 12 h 150"/>
                  <a:gd name="T22" fmla="*/ 70 w 835"/>
                  <a:gd name="T23" fmla="*/ 36 h 150"/>
                  <a:gd name="T24" fmla="*/ 35 w 835"/>
                  <a:gd name="T25" fmla="*/ 78 h 150"/>
                  <a:gd name="T26" fmla="*/ 0 w 835"/>
                  <a:gd name="T27" fmla="*/ 132 h 150"/>
                  <a:gd name="T28" fmla="*/ 19 w 835"/>
                  <a:gd name="T29" fmla="*/ 150 h 150"/>
                  <a:gd name="T30" fmla="*/ 39 w 835"/>
                  <a:gd name="T31" fmla="*/ 96 h 150"/>
                  <a:gd name="T32" fmla="*/ 74 w 835"/>
                  <a:gd name="T33" fmla="*/ 54 h 150"/>
                  <a:gd name="T34" fmla="*/ 113 w 835"/>
                  <a:gd name="T35" fmla="*/ 30 h 150"/>
                  <a:gd name="T36" fmla="*/ 155 w 835"/>
                  <a:gd name="T37" fmla="*/ 18 h 150"/>
                  <a:gd name="T38" fmla="*/ 155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52" name="Freeform 30">
                <a:extLst>
                  <a:ext uri="{FF2B5EF4-FFF2-40B4-BE49-F238E27FC236}">
                    <a16:creationId xmlns:a16="http://schemas.microsoft.com/office/drawing/2014/main" id="{2C0AC63D-2DAE-4AA6-AFFF-66FA9891B86D}"/>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53" name="Freeform 31">
                <a:extLst>
                  <a:ext uri="{FF2B5EF4-FFF2-40B4-BE49-F238E27FC236}">
                    <a16:creationId xmlns:a16="http://schemas.microsoft.com/office/drawing/2014/main" id="{0FEFC38A-BCBC-45CC-A9B6-0ACBC106E376}"/>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54" name="Freeform 32">
                <a:extLst>
                  <a:ext uri="{FF2B5EF4-FFF2-40B4-BE49-F238E27FC236}">
                    <a16:creationId xmlns:a16="http://schemas.microsoft.com/office/drawing/2014/main" id="{1B33D70F-045E-456A-9892-8BC019DCB91D}"/>
                  </a:ext>
                </a:extLst>
              </p:cNvPr>
              <p:cNvSpPr>
                <a:spLocks/>
              </p:cNvSpPr>
              <p:nvPr/>
            </p:nvSpPr>
            <p:spPr bwMode="hidden">
              <a:xfrm>
                <a:off x="2318" y="3631"/>
                <a:ext cx="1007"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55" name="Freeform 33">
                <a:extLst>
                  <a:ext uri="{FF2B5EF4-FFF2-40B4-BE49-F238E27FC236}">
                    <a16:creationId xmlns:a16="http://schemas.microsoft.com/office/drawing/2014/main" id="{3A5831AD-B537-4107-A47E-C687472D3A3B}"/>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56" name="Freeform 34">
                <a:extLst>
                  <a:ext uri="{FF2B5EF4-FFF2-40B4-BE49-F238E27FC236}">
                    <a16:creationId xmlns:a16="http://schemas.microsoft.com/office/drawing/2014/main" id="{392C0E84-9931-439B-AF9C-55C3C33697F5}"/>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grpSp>
        <p:grpSp>
          <p:nvGrpSpPr>
            <p:cNvPr id="8" name="Group 35">
              <a:extLst>
                <a:ext uri="{FF2B5EF4-FFF2-40B4-BE49-F238E27FC236}">
                  <a16:creationId xmlns:a16="http://schemas.microsoft.com/office/drawing/2014/main" id="{EFCB4EC1-56FF-49C2-B9ED-E89C64D17DF3}"/>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id="{50042849-0140-4024-8C7C-9CF0C5D2D9D2}"/>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23" name="Freeform 37">
                <a:extLst>
                  <a:ext uri="{FF2B5EF4-FFF2-40B4-BE49-F238E27FC236}">
                    <a16:creationId xmlns:a16="http://schemas.microsoft.com/office/drawing/2014/main" id="{170D619F-6763-4588-B76A-DE2C2550C288}"/>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24" name="Freeform 38">
                <a:extLst>
                  <a:ext uri="{FF2B5EF4-FFF2-40B4-BE49-F238E27FC236}">
                    <a16:creationId xmlns:a16="http://schemas.microsoft.com/office/drawing/2014/main" id="{D1EA74EB-74EA-4DDE-8E23-1AFB67B44CEB}"/>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25" name="Freeform 39">
                <a:extLst>
                  <a:ext uri="{FF2B5EF4-FFF2-40B4-BE49-F238E27FC236}">
                    <a16:creationId xmlns:a16="http://schemas.microsoft.com/office/drawing/2014/main" id="{AB145131-4EF5-4CD4-B91D-1D683461237B}"/>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6" name="Freeform 40">
                <a:extLst>
                  <a:ext uri="{FF2B5EF4-FFF2-40B4-BE49-F238E27FC236}">
                    <a16:creationId xmlns:a16="http://schemas.microsoft.com/office/drawing/2014/main" id="{D80C5EEA-2350-48C3-AA4B-90A35990CD3B}"/>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7" name="Freeform 41">
                <a:extLst>
                  <a:ext uri="{FF2B5EF4-FFF2-40B4-BE49-F238E27FC236}">
                    <a16:creationId xmlns:a16="http://schemas.microsoft.com/office/drawing/2014/main" id="{A0964963-9721-4C9D-8A67-64A5954E191B}"/>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8" name="Freeform 42">
                <a:extLst>
                  <a:ext uri="{FF2B5EF4-FFF2-40B4-BE49-F238E27FC236}">
                    <a16:creationId xmlns:a16="http://schemas.microsoft.com/office/drawing/2014/main" id="{80A57156-DF67-427D-9CC9-EC6573B3CADB}"/>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9" name="Freeform 43">
                <a:extLst>
                  <a:ext uri="{FF2B5EF4-FFF2-40B4-BE49-F238E27FC236}">
                    <a16:creationId xmlns:a16="http://schemas.microsoft.com/office/drawing/2014/main" id="{FA95DECE-C6C8-469B-8B44-7F9FB7ED7670}"/>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30" name="Freeform 44">
                <a:extLst>
                  <a:ext uri="{FF2B5EF4-FFF2-40B4-BE49-F238E27FC236}">
                    <a16:creationId xmlns:a16="http://schemas.microsoft.com/office/drawing/2014/main" id="{2CDE8DF5-5692-4280-B987-A0A469CE7AA5}"/>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1564" dirty="0">
                  <a:latin typeface="Arial" charset="0"/>
                  <a:ea typeface="+mn-ea"/>
                </a:endParaRPr>
              </a:p>
            </p:txBody>
          </p:sp>
          <p:sp>
            <p:nvSpPr>
              <p:cNvPr id="31" name="Freeform 45">
                <a:extLst>
                  <a:ext uri="{FF2B5EF4-FFF2-40B4-BE49-F238E27FC236}">
                    <a16:creationId xmlns:a16="http://schemas.microsoft.com/office/drawing/2014/main" id="{49CE650E-2ED0-4A07-9A58-AA2EF3D6678A}"/>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2" name="Freeform 46">
                <a:extLst>
                  <a:ext uri="{FF2B5EF4-FFF2-40B4-BE49-F238E27FC236}">
                    <a16:creationId xmlns:a16="http://schemas.microsoft.com/office/drawing/2014/main" id="{841EEA83-E6CB-40FA-A1D8-5A375DFF52FE}"/>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3" name="Oval 47">
                <a:extLst>
                  <a:ext uri="{FF2B5EF4-FFF2-40B4-BE49-F238E27FC236}">
                    <a16:creationId xmlns:a16="http://schemas.microsoft.com/office/drawing/2014/main" id="{E07834BE-934B-4D74-B8B7-B5988048742D}"/>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sz="1564" dirty="0">
                  <a:latin typeface="Arial" charset="0"/>
                  <a:ea typeface="+mn-ea"/>
                </a:endParaRPr>
              </a:p>
            </p:txBody>
          </p:sp>
          <p:sp>
            <p:nvSpPr>
              <p:cNvPr id="34" name="Oval 48">
                <a:extLst>
                  <a:ext uri="{FF2B5EF4-FFF2-40B4-BE49-F238E27FC236}">
                    <a16:creationId xmlns:a16="http://schemas.microsoft.com/office/drawing/2014/main" id="{E1FAC5A7-EB89-48C2-ADA6-31359FE1607B}"/>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5" name="Oval 49">
                <a:extLst>
                  <a:ext uri="{FF2B5EF4-FFF2-40B4-BE49-F238E27FC236}">
                    <a16:creationId xmlns:a16="http://schemas.microsoft.com/office/drawing/2014/main" id="{16C22A7E-C22D-4A51-AD0A-D1AF9155A79D}"/>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6" name="Oval 50">
                <a:extLst>
                  <a:ext uri="{FF2B5EF4-FFF2-40B4-BE49-F238E27FC236}">
                    <a16:creationId xmlns:a16="http://schemas.microsoft.com/office/drawing/2014/main" id="{A9EBB07E-FA97-4704-B4AE-5B89A780A192}"/>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7" name="Oval 51">
                <a:extLst>
                  <a:ext uri="{FF2B5EF4-FFF2-40B4-BE49-F238E27FC236}">
                    <a16:creationId xmlns:a16="http://schemas.microsoft.com/office/drawing/2014/main" id="{F4C43C5D-22B3-4432-B8B4-9EA0E48D6468}"/>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8" name="Oval 52">
                <a:extLst>
                  <a:ext uri="{FF2B5EF4-FFF2-40B4-BE49-F238E27FC236}">
                    <a16:creationId xmlns:a16="http://schemas.microsoft.com/office/drawing/2014/main" id="{0D3D2B3D-6BAD-4A10-8AAB-24068D55FB0C}"/>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grpSp>
        <p:grpSp>
          <p:nvGrpSpPr>
            <p:cNvPr id="9" name="Group 53">
              <a:extLst>
                <a:ext uri="{FF2B5EF4-FFF2-40B4-BE49-F238E27FC236}">
                  <a16:creationId xmlns:a16="http://schemas.microsoft.com/office/drawing/2014/main" id="{98392D51-DD07-418E-AE9F-BB1912715071}"/>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id="{267D88B7-1BBC-488C-B5DA-729382C69AF5}"/>
                  </a:ext>
                </a:extLst>
              </p:cNvPr>
              <p:cNvSpPr>
                <a:spLocks/>
              </p:cNvSpPr>
              <p:nvPr/>
            </p:nvSpPr>
            <p:spPr bwMode="hidden">
              <a:xfrm>
                <a:off x="5280" y="3186"/>
                <a:ext cx="383" cy="96"/>
              </a:xfrm>
              <a:custGeom>
                <a:avLst/>
                <a:gdLst>
                  <a:gd name="T0" fmla="*/ 25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59 w 382"/>
                  <a:gd name="T19" fmla="*/ 96 h 96"/>
                  <a:gd name="T20" fmla="*/ 313 w 382"/>
                  <a:gd name="T21" fmla="*/ 90 h 96"/>
                  <a:gd name="T22" fmla="*/ 361 w 382"/>
                  <a:gd name="T23" fmla="*/ 84 h 96"/>
                  <a:gd name="T24" fmla="*/ 402 w 382"/>
                  <a:gd name="T25" fmla="*/ 66 h 96"/>
                  <a:gd name="T26" fmla="*/ 432 w 382"/>
                  <a:gd name="T27" fmla="*/ 42 h 96"/>
                  <a:gd name="T28" fmla="*/ 426 w 382"/>
                  <a:gd name="T29" fmla="*/ 42 h 96"/>
                  <a:gd name="T30" fmla="*/ 396 w 382"/>
                  <a:gd name="T31" fmla="*/ 66 h 96"/>
                  <a:gd name="T32" fmla="*/ 355 w 382"/>
                  <a:gd name="T33" fmla="*/ 78 h 96"/>
                  <a:gd name="T34" fmla="*/ 313 w 382"/>
                  <a:gd name="T35" fmla="*/ 90 h 96"/>
                  <a:gd name="T36" fmla="*/ 259 w 382"/>
                  <a:gd name="T37" fmla="*/ 96 h 96"/>
                  <a:gd name="T38" fmla="*/ 25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11" name="Freeform 55">
                <a:extLst>
                  <a:ext uri="{FF2B5EF4-FFF2-40B4-BE49-F238E27FC236}">
                    <a16:creationId xmlns:a16="http://schemas.microsoft.com/office/drawing/2014/main" id="{6DE26C6D-B7AF-4559-A6BC-2B7F5F22EDA4}"/>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12" name="Freeform 56">
                <a:extLst>
                  <a:ext uri="{FF2B5EF4-FFF2-40B4-BE49-F238E27FC236}">
                    <a16:creationId xmlns:a16="http://schemas.microsoft.com/office/drawing/2014/main" id="{9177BAEF-4289-4C21-9883-29FC1B5BF2F3}"/>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13" name="Freeform 57">
                <a:extLst>
                  <a:ext uri="{FF2B5EF4-FFF2-40B4-BE49-F238E27FC236}">
                    <a16:creationId xmlns:a16="http://schemas.microsoft.com/office/drawing/2014/main" id="{D0D87214-84F9-43C7-AD1F-A3D0F2858432}"/>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14" name="Freeform 58">
                <a:extLst>
                  <a:ext uri="{FF2B5EF4-FFF2-40B4-BE49-F238E27FC236}">
                    <a16:creationId xmlns:a16="http://schemas.microsoft.com/office/drawing/2014/main" id="{DFF66D92-DDDA-4677-AA17-96755EA6E3E5}"/>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15" name="Freeform 59">
                <a:extLst>
                  <a:ext uri="{FF2B5EF4-FFF2-40B4-BE49-F238E27FC236}">
                    <a16:creationId xmlns:a16="http://schemas.microsoft.com/office/drawing/2014/main" id="{FA69B2A7-E0D6-44EA-9F70-530217F064D3}"/>
                  </a:ext>
                </a:extLst>
              </p:cNvPr>
              <p:cNvSpPr>
                <a:spLocks/>
              </p:cNvSpPr>
              <p:nvPr/>
            </p:nvSpPr>
            <p:spPr bwMode="hidden">
              <a:xfrm>
                <a:off x="5489" y="3042"/>
                <a:ext cx="186" cy="210"/>
              </a:xfrm>
              <a:custGeom>
                <a:avLst/>
                <a:gdLst>
                  <a:gd name="T0" fmla="*/ 0 w 185"/>
                  <a:gd name="T1" fmla="*/ 6 h 210"/>
                  <a:gd name="T2" fmla="*/ 66 w 185"/>
                  <a:gd name="T3" fmla="*/ 12 h 210"/>
                  <a:gd name="T4" fmla="*/ 169 w 185"/>
                  <a:gd name="T5" fmla="*/ 36 h 210"/>
                  <a:gd name="T6" fmla="*/ 205 w 185"/>
                  <a:gd name="T7" fmla="*/ 72 h 210"/>
                  <a:gd name="T8" fmla="*/ 211 w 185"/>
                  <a:gd name="T9" fmla="*/ 90 h 210"/>
                  <a:gd name="T10" fmla="*/ 217 w 185"/>
                  <a:gd name="T11" fmla="*/ 114 h 210"/>
                  <a:gd name="T12" fmla="*/ 211 w 185"/>
                  <a:gd name="T13" fmla="*/ 138 h 210"/>
                  <a:gd name="T14" fmla="*/ 199 w 185"/>
                  <a:gd name="T15" fmla="*/ 162 h 210"/>
                  <a:gd name="T16" fmla="*/ 169 w 185"/>
                  <a:gd name="T17" fmla="*/ 180 h 210"/>
                  <a:gd name="T18" fmla="*/ 90 w 185"/>
                  <a:gd name="T19" fmla="*/ 198 h 210"/>
                  <a:gd name="T20" fmla="*/ 146 w 185"/>
                  <a:gd name="T21" fmla="*/ 210 h 210"/>
                  <a:gd name="T22" fmla="*/ 181 w 185"/>
                  <a:gd name="T23" fmla="*/ 192 h 210"/>
                  <a:gd name="T24" fmla="*/ 211 w 185"/>
                  <a:gd name="T25" fmla="*/ 168 h 210"/>
                  <a:gd name="T26" fmla="*/ 229 w 185"/>
                  <a:gd name="T27" fmla="*/ 144 h 210"/>
                  <a:gd name="T28" fmla="*/ 235 w 185"/>
                  <a:gd name="T29" fmla="*/ 114 h 210"/>
                  <a:gd name="T30" fmla="*/ 229 w 185"/>
                  <a:gd name="T31" fmla="*/ 90 h 210"/>
                  <a:gd name="T32" fmla="*/ 223 w 185"/>
                  <a:gd name="T33" fmla="*/ 66 h 210"/>
                  <a:gd name="T34" fmla="*/ 205 w 185"/>
                  <a:gd name="T35" fmla="*/ 48 h 210"/>
                  <a:gd name="T36" fmla="*/ 18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16" name="Freeform 60">
                <a:extLst>
                  <a:ext uri="{FF2B5EF4-FFF2-40B4-BE49-F238E27FC236}">
                    <a16:creationId xmlns:a16="http://schemas.microsoft.com/office/drawing/2014/main" id="{B99E5815-96C2-484D-AC0D-7900AF1BC35D}"/>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grpSp>
            <p:nvGrpSpPr>
              <p:cNvPr id="17" name="Group 61">
                <a:extLst>
                  <a:ext uri="{FF2B5EF4-FFF2-40B4-BE49-F238E27FC236}">
                    <a16:creationId xmlns:a16="http://schemas.microsoft.com/office/drawing/2014/main" id="{FD5F6302-CDC2-4CBB-82C7-C2657CD2ED34}"/>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id="{079073E7-AD71-4189-8C89-4B60960F8376}"/>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sp>
              <p:nvSpPr>
                <p:cNvPr id="19" name="Oval 63">
                  <a:extLst>
                    <a:ext uri="{FF2B5EF4-FFF2-40B4-BE49-F238E27FC236}">
                      <a16:creationId xmlns:a16="http://schemas.microsoft.com/office/drawing/2014/main" id="{3C90D6B3-0C5F-445E-AABB-4E37B53B3ED8}"/>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sp>
              <p:nvSpPr>
                <p:cNvPr id="20" name="Oval 64">
                  <a:extLst>
                    <a:ext uri="{FF2B5EF4-FFF2-40B4-BE49-F238E27FC236}">
                      <a16:creationId xmlns:a16="http://schemas.microsoft.com/office/drawing/2014/main" id="{5A5A0AD8-B74E-4157-A8B1-97C3D57CD53E}"/>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sp>
              <p:nvSpPr>
                <p:cNvPr id="21" name="Oval 65">
                  <a:extLst>
                    <a:ext uri="{FF2B5EF4-FFF2-40B4-BE49-F238E27FC236}">
                      <a16:creationId xmlns:a16="http://schemas.microsoft.com/office/drawing/2014/main" id="{3E64DEF6-1E71-4043-AA4B-C3CE47558513}"/>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grpSp>
        </p:grpSp>
      </p:grpSp>
      <p:sp>
        <p:nvSpPr>
          <p:cNvPr id="32834" name="Rectangle 66"/>
          <p:cNvSpPr>
            <a:spLocks noGrp="1" noChangeArrowheads="1"/>
          </p:cNvSpPr>
          <p:nvPr>
            <p:ph type="ctrTitle" sz="quarter"/>
          </p:nvPr>
        </p:nvSpPr>
        <p:spPr>
          <a:xfrm>
            <a:off x="975360" y="2406792"/>
            <a:ext cx="11054080" cy="2470009"/>
          </a:xfrm>
        </p:spPr>
        <p:txBody>
          <a:bodyPr anchor="b"/>
          <a:lstStyle>
            <a:lvl1pPr>
              <a:defRPr sz="7680"/>
            </a:lvl1pPr>
          </a:lstStyle>
          <a:p>
            <a:r>
              <a:rPr lang="en-US"/>
              <a:t>Click to edit Master title style</a:t>
            </a:r>
          </a:p>
        </p:txBody>
      </p:sp>
      <p:sp>
        <p:nvSpPr>
          <p:cNvPr id="32835" name="Rectangle 67"/>
          <p:cNvSpPr>
            <a:spLocks noGrp="1" noChangeArrowheads="1"/>
          </p:cNvSpPr>
          <p:nvPr>
            <p:ph type="subTitle" sz="quarter" idx="1"/>
          </p:nvPr>
        </p:nvSpPr>
        <p:spPr>
          <a:xfrm>
            <a:off x="1950720" y="5527040"/>
            <a:ext cx="9103360" cy="2492587"/>
          </a:xfrm>
        </p:spPr>
        <p:txBody>
          <a:bodyPr/>
          <a:lstStyle>
            <a:lvl1pPr marL="0" indent="0" algn="ctr">
              <a:buFont typeface="Wingdings" pitchFamily="2" charset="2"/>
              <a:buNone/>
              <a:defRPr/>
            </a:lvl1pPr>
          </a:lstStyle>
          <a:p>
            <a:r>
              <a:rPr lang="en-US"/>
              <a:t>Click to edit Master subtitle style</a:t>
            </a:r>
          </a:p>
        </p:txBody>
      </p:sp>
      <p:sp>
        <p:nvSpPr>
          <p:cNvPr id="68" name="Rectangle 68">
            <a:extLst>
              <a:ext uri="{FF2B5EF4-FFF2-40B4-BE49-F238E27FC236}">
                <a16:creationId xmlns:a16="http://schemas.microsoft.com/office/drawing/2014/main" id="{672304B0-7EF4-46EC-807B-4381256B88BB}"/>
              </a:ext>
            </a:extLst>
          </p:cNvPr>
          <p:cNvSpPr>
            <a:spLocks noGrp="1" noChangeArrowheads="1"/>
          </p:cNvSpPr>
          <p:nvPr>
            <p:ph type="dt" sz="quarter" idx="10"/>
          </p:nvPr>
        </p:nvSpPr>
        <p:spPr>
          <a:xfrm>
            <a:off x="650240" y="8886613"/>
            <a:ext cx="3034453" cy="650240"/>
          </a:xfrm>
        </p:spPr>
        <p:txBody>
          <a:bodyPr/>
          <a:lstStyle>
            <a:lvl1pPr>
              <a:defRPr/>
            </a:lvl1pPr>
          </a:lstStyle>
          <a:p>
            <a:pPr>
              <a:defRPr/>
            </a:pPr>
            <a:endParaRPr lang="en-US"/>
          </a:p>
        </p:txBody>
      </p:sp>
      <p:sp>
        <p:nvSpPr>
          <p:cNvPr id="69" name="Rectangle 69">
            <a:extLst>
              <a:ext uri="{FF2B5EF4-FFF2-40B4-BE49-F238E27FC236}">
                <a16:creationId xmlns:a16="http://schemas.microsoft.com/office/drawing/2014/main" id="{354F2787-0250-436E-92DE-57A8E522406C}"/>
              </a:ext>
            </a:extLst>
          </p:cNvPr>
          <p:cNvSpPr>
            <a:spLocks noGrp="1" noChangeArrowheads="1"/>
          </p:cNvSpPr>
          <p:nvPr>
            <p:ph type="ftr" sz="quarter" idx="11"/>
          </p:nvPr>
        </p:nvSpPr>
        <p:spPr>
          <a:xfrm>
            <a:off x="4443307" y="8886613"/>
            <a:ext cx="4118187" cy="650240"/>
          </a:xfrm>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55CD4AF9-CA5E-4CAE-80E0-A81ACEC9F1B8}"/>
              </a:ext>
            </a:extLst>
          </p:cNvPr>
          <p:cNvSpPr>
            <a:spLocks noGrp="1" noChangeArrowheads="1"/>
          </p:cNvSpPr>
          <p:nvPr>
            <p:ph type="sldNum" sz="quarter" idx="12"/>
          </p:nvPr>
        </p:nvSpPr>
        <p:spPr>
          <a:xfrm>
            <a:off x="9320107" y="8886613"/>
            <a:ext cx="3034453" cy="650240"/>
          </a:xfrm>
        </p:spPr>
        <p:txBody>
          <a:bodyPr/>
          <a:lstStyle>
            <a:lvl1pPr>
              <a:defRPr/>
            </a:lvl1pPr>
          </a:lstStyle>
          <a:p>
            <a:fld id="{088A4585-88C8-416B-ABB5-501DA4428D1A}" type="slidenum">
              <a:rPr lang="en-US" altLang="en-US"/>
              <a:pPr/>
              <a:t>‹#›</a:t>
            </a:fld>
            <a:endParaRPr lang="en-US" altLang="en-US"/>
          </a:p>
        </p:txBody>
      </p:sp>
    </p:spTree>
    <p:extLst>
      <p:ext uri="{BB962C8B-B14F-4D97-AF65-F5344CB8AC3E}">
        <p14:creationId xmlns:p14="http://schemas.microsoft.com/office/powerpoint/2010/main" val="3088147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a:extLst>
              <a:ext uri="{FF2B5EF4-FFF2-40B4-BE49-F238E27FC236}">
                <a16:creationId xmlns:a16="http://schemas.microsoft.com/office/drawing/2014/main" id="{CE0466BF-DE46-45F1-9A6D-A17E619702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2235047D-C8FD-4D04-92D1-D23364C3B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1">
            <a:extLst>
              <a:ext uri="{FF2B5EF4-FFF2-40B4-BE49-F238E27FC236}">
                <a16:creationId xmlns:a16="http://schemas.microsoft.com/office/drawing/2014/main" id="{040C2DB3-2AD5-4953-B414-FA7EED313DAD}"/>
              </a:ext>
            </a:extLst>
          </p:cNvPr>
          <p:cNvSpPr>
            <a:spLocks noGrp="1" noChangeArrowheads="1"/>
          </p:cNvSpPr>
          <p:nvPr>
            <p:ph type="sldNum" sz="quarter" idx="12"/>
          </p:nvPr>
        </p:nvSpPr>
        <p:spPr>
          <a:ln/>
        </p:spPr>
        <p:txBody>
          <a:bodyPr/>
          <a:lstStyle>
            <a:lvl1pPr>
              <a:defRPr/>
            </a:lvl1pPr>
          </a:lstStyle>
          <a:p>
            <a:fld id="{C000CAE5-95F5-403E-9D73-FFC20084C1B7}" type="slidenum">
              <a:rPr lang="en-US" altLang="en-US"/>
              <a:pPr/>
              <a:t>‹#›</a:t>
            </a:fld>
            <a:endParaRPr lang="en-US" altLang="en-US"/>
          </a:p>
        </p:txBody>
      </p:sp>
    </p:spTree>
    <p:extLst>
      <p:ext uri="{BB962C8B-B14F-4D97-AF65-F5344CB8AC3E}">
        <p14:creationId xmlns:p14="http://schemas.microsoft.com/office/powerpoint/2010/main" val="366471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amp; Title - Horizontal">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604378" y="1074707"/>
            <a:ext cx="11842560" cy="2045011"/>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1800"/>
              <a:buFont typeface="Arial"/>
              <a:buNone/>
              <a:defRPr sz="4550"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sp>
        <p:nvSpPr>
          <p:cNvPr id="614" name="Shape 614"/>
          <p:cNvSpPr>
            <a:spLocks noGrp="1"/>
          </p:cNvSpPr>
          <p:nvPr>
            <p:ph type="chart" idx="2"/>
          </p:nvPr>
        </p:nvSpPr>
        <p:spPr>
          <a:xfrm>
            <a:off x="604377" y="2097936"/>
            <a:ext cx="11842987" cy="7098453"/>
          </a:xfrm>
          <a:prstGeom prst="rect">
            <a:avLst/>
          </a:prstGeom>
          <a:noFill/>
          <a:ln>
            <a:noFill/>
          </a:ln>
        </p:spPr>
        <p:txBody>
          <a:bodyPr spcFirstLastPara="1" wrap="square" lIns="91425" tIns="91425" rIns="91425" bIns="91425" anchor="t" anchorCtr="0"/>
          <a:lstStyle>
            <a:lvl1pPr marL="50800" marR="0" lvl="0" indent="0" algn="l" rtl="0">
              <a:lnSpc>
                <a:spcPct val="90000"/>
              </a:lnSpc>
              <a:spcBef>
                <a:spcPts val="1422"/>
              </a:spcBef>
              <a:spcAft>
                <a:spcPts val="0"/>
              </a:spcAft>
              <a:buClr>
                <a:srgbClr val="30A2B6"/>
              </a:buClr>
              <a:buSzPts val="2800"/>
              <a:buFont typeface="Arial"/>
              <a:buNone/>
              <a:defRPr sz="3982" b="0" i="0" u="none" strike="noStrike" cap="none">
                <a:solidFill>
                  <a:schemeClr val="dk1"/>
                </a:solidFill>
                <a:latin typeface="+mn-lt"/>
                <a:ea typeface="Arial"/>
                <a:cs typeface="Arial"/>
                <a:sym typeface="Arial"/>
              </a:defRPr>
            </a:lvl1pPr>
            <a:lvl2pPr marR="0" lvl="1" algn="l" rtl="0">
              <a:lnSpc>
                <a:spcPct val="90000"/>
              </a:lnSpc>
              <a:spcBef>
                <a:spcPts val="711"/>
              </a:spcBef>
              <a:spcAft>
                <a:spcPts val="0"/>
              </a:spcAft>
              <a:buClr>
                <a:schemeClr val="dk1"/>
              </a:buClr>
              <a:buSzPts val="2400"/>
              <a:buFont typeface="Arial"/>
              <a:buChar char="•"/>
              <a:defRPr sz="3413" b="0" i="0" u="none" strike="noStrike" cap="none">
                <a:solidFill>
                  <a:schemeClr val="dk1"/>
                </a:solidFill>
                <a:latin typeface="Arial"/>
                <a:ea typeface="Arial"/>
                <a:cs typeface="Arial"/>
                <a:sym typeface="Arial"/>
              </a:defRPr>
            </a:lvl2pPr>
            <a:lvl3pPr marR="0" lvl="2" algn="l" rtl="0">
              <a:lnSpc>
                <a:spcPct val="90000"/>
              </a:lnSpc>
              <a:spcBef>
                <a:spcPts val="711"/>
              </a:spcBef>
              <a:spcAft>
                <a:spcPts val="0"/>
              </a:spcAft>
              <a:buClr>
                <a:schemeClr val="dk1"/>
              </a:buClr>
              <a:buSzPts val="2000"/>
              <a:buFont typeface="Arial"/>
              <a:buChar char="•"/>
              <a:defRPr sz="2844" b="0" i="0" u="none" strike="noStrike" cap="none">
                <a:solidFill>
                  <a:schemeClr val="dk1"/>
                </a:solidFill>
                <a:latin typeface="Arial"/>
                <a:ea typeface="Arial"/>
                <a:cs typeface="Arial"/>
                <a:sym typeface="Arial"/>
              </a:defRPr>
            </a:lvl3pPr>
            <a:lvl4pPr marR="0" lvl="3"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4pPr>
            <a:lvl5pPr marR="0" lvl="4"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5pPr>
            <a:lvl6pPr marR="0" lvl="5"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R="0" lvl="6"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R="0" lvl="7"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R="0" lvl="8"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r>
              <a:rPr lang="en-US"/>
              <a:t>Click icon to add chart</a:t>
            </a:r>
            <a:endParaRPr dirty="0"/>
          </a:p>
        </p:txBody>
      </p:sp>
      <p:sp>
        <p:nvSpPr>
          <p:cNvPr id="615" name="Shape 615"/>
          <p:cNvSpPr txBox="1">
            <a:spLocks noGrp="1"/>
          </p:cNvSpPr>
          <p:nvPr>
            <p:ph type="body" idx="1"/>
          </p:nvPr>
        </p:nvSpPr>
        <p:spPr>
          <a:xfrm>
            <a:off x="604378" y="9128496"/>
            <a:ext cx="11842560"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16" name="Shape 616"/>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17" name="Shape 617"/>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18" name="Shape 618"/>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280704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69">
            <a:extLst>
              <a:ext uri="{FF2B5EF4-FFF2-40B4-BE49-F238E27FC236}">
                <a16:creationId xmlns:a16="http://schemas.microsoft.com/office/drawing/2014/main" id="{295D37D5-F1A1-4351-AAC2-075BE6DC56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B4C08D68-7734-412D-BF17-60737A76B3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1">
            <a:extLst>
              <a:ext uri="{FF2B5EF4-FFF2-40B4-BE49-F238E27FC236}">
                <a16:creationId xmlns:a16="http://schemas.microsoft.com/office/drawing/2014/main" id="{BEC18044-D167-4890-BA83-59C91C0D3215}"/>
              </a:ext>
            </a:extLst>
          </p:cNvPr>
          <p:cNvSpPr>
            <a:spLocks noGrp="1" noChangeArrowheads="1"/>
          </p:cNvSpPr>
          <p:nvPr>
            <p:ph type="sldNum" sz="quarter" idx="12"/>
          </p:nvPr>
        </p:nvSpPr>
        <p:spPr>
          <a:ln/>
        </p:spPr>
        <p:txBody>
          <a:bodyPr/>
          <a:lstStyle>
            <a:lvl1pPr>
              <a:defRPr/>
            </a:lvl1pPr>
          </a:lstStyle>
          <a:p>
            <a:fld id="{3705FC0B-45F1-4F1F-9E46-BABD13E73CE1}" type="slidenum">
              <a:rPr lang="en-US" altLang="en-US"/>
              <a:pPr/>
              <a:t>‹#›</a:t>
            </a:fld>
            <a:endParaRPr lang="en-US" altLang="en-US"/>
          </a:p>
        </p:txBody>
      </p:sp>
    </p:spTree>
    <p:extLst>
      <p:ext uri="{BB962C8B-B14F-4D97-AF65-F5344CB8AC3E}">
        <p14:creationId xmlns:p14="http://schemas.microsoft.com/office/powerpoint/2010/main" val="736087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a:extLst>
              <a:ext uri="{FF2B5EF4-FFF2-40B4-BE49-F238E27FC236}">
                <a16:creationId xmlns:a16="http://schemas.microsoft.com/office/drawing/2014/main" id="{97CA4429-669C-4130-AB35-CB502A64EE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92D5007E-3C99-472C-816B-64C1A36A3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1">
            <a:extLst>
              <a:ext uri="{FF2B5EF4-FFF2-40B4-BE49-F238E27FC236}">
                <a16:creationId xmlns:a16="http://schemas.microsoft.com/office/drawing/2014/main" id="{F1DCC91A-E82D-4F46-9E65-47342BDBF278}"/>
              </a:ext>
            </a:extLst>
          </p:cNvPr>
          <p:cNvSpPr>
            <a:spLocks noGrp="1" noChangeArrowheads="1"/>
          </p:cNvSpPr>
          <p:nvPr>
            <p:ph type="sldNum" sz="quarter" idx="12"/>
          </p:nvPr>
        </p:nvSpPr>
        <p:spPr>
          <a:ln/>
        </p:spPr>
        <p:txBody>
          <a:bodyPr/>
          <a:lstStyle>
            <a:lvl1pPr>
              <a:defRPr/>
            </a:lvl1pPr>
          </a:lstStyle>
          <a:p>
            <a:fld id="{7462EC98-63D3-45B2-90F0-9EAA6C31760B}" type="slidenum">
              <a:rPr lang="en-US" altLang="en-US"/>
              <a:pPr/>
              <a:t>‹#›</a:t>
            </a:fld>
            <a:endParaRPr lang="en-US" altLang="en-US"/>
          </a:p>
        </p:txBody>
      </p:sp>
    </p:spTree>
    <p:extLst>
      <p:ext uri="{BB962C8B-B14F-4D97-AF65-F5344CB8AC3E}">
        <p14:creationId xmlns:p14="http://schemas.microsoft.com/office/powerpoint/2010/main" val="273501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a:extLst>
              <a:ext uri="{FF2B5EF4-FFF2-40B4-BE49-F238E27FC236}">
                <a16:creationId xmlns:a16="http://schemas.microsoft.com/office/drawing/2014/main" id="{0D16FACB-F544-448F-A33D-1A4763976F4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70">
            <a:extLst>
              <a:ext uri="{FF2B5EF4-FFF2-40B4-BE49-F238E27FC236}">
                <a16:creationId xmlns:a16="http://schemas.microsoft.com/office/drawing/2014/main" id="{92FAAB8F-0CB4-4C4D-BF01-58545986EB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1">
            <a:extLst>
              <a:ext uri="{FF2B5EF4-FFF2-40B4-BE49-F238E27FC236}">
                <a16:creationId xmlns:a16="http://schemas.microsoft.com/office/drawing/2014/main" id="{48E13B2E-BD61-408B-97B6-B3F01B365E8C}"/>
              </a:ext>
            </a:extLst>
          </p:cNvPr>
          <p:cNvSpPr>
            <a:spLocks noGrp="1" noChangeArrowheads="1"/>
          </p:cNvSpPr>
          <p:nvPr>
            <p:ph type="sldNum" sz="quarter" idx="12"/>
          </p:nvPr>
        </p:nvSpPr>
        <p:spPr>
          <a:ln/>
        </p:spPr>
        <p:txBody>
          <a:bodyPr/>
          <a:lstStyle>
            <a:lvl1pPr>
              <a:defRPr/>
            </a:lvl1pPr>
          </a:lstStyle>
          <a:p>
            <a:fld id="{BAB668E2-CE0A-484C-B9D0-DC7038EDC736}" type="slidenum">
              <a:rPr lang="en-US" altLang="en-US"/>
              <a:pPr/>
              <a:t>‹#›</a:t>
            </a:fld>
            <a:endParaRPr lang="en-US" altLang="en-US"/>
          </a:p>
        </p:txBody>
      </p:sp>
    </p:spTree>
    <p:extLst>
      <p:ext uri="{BB962C8B-B14F-4D97-AF65-F5344CB8AC3E}">
        <p14:creationId xmlns:p14="http://schemas.microsoft.com/office/powerpoint/2010/main" val="1736944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a:extLst>
              <a:ext uri="{FF2B5EF4-FFF2-40B4-BE49-F238E27FC236}">
                <a16:creationId xmlns:a16="http://schemas.microsoft.com/office/drawing/2014/main" id="{701D2E01-2816-4F41-97D2-8B8D3896F70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0056C0FC-831B-4728-AEA1-89F9DF7BD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1">
            <a:extLst>
              <a:ext uri="{FF2B5EF4-FFF2-40B4-BE49-F238E27FC236}">
                <a16:creationId xmlns:a16="http://schemas.microsoft.com/office/drawing/2014/main" id="{7ED1ED55-B539-4AFE-9045-F7D9A460E2E8}"/>
              </a:ext>
            </a:extLst>
          </p:cNvPr>
          <p:cNvSpPr>
            <a:spLocks noGrp="1" noChangeArrowheads="1"/>
          </p:cNvSpPr>
          <p:nvPr>
            <p:ph type="sldNum" sz="quarter" idx="12"/>
          </p:nvPr>
        </p:nvSpPr>
        <p:spPr>
          <a:ln/>
        </p:spPr>
        <p:txBody>
          <a:bodyPr/>
          <a:lstStyle>
            <a:lvl1pPr>
              <a:defRPr/>
            </a:lvl1pPr>
          </a:lstStyle>
          <a:p>
            <a:fld id="{014904AB-A772-400E-98D2-2346697F46AA}" type="slidenum">
              <a:rPr lang="en-US" altLang="en-US"/>
              <a:pPr/>
              <a:t>‹#›</a:t>
            </a:fld>
            <a:endParaRPr lang="en-US" altLang="en-US"/>
          </a:p>
        </p:txBody>
      </p:sp>
    </p:spTree>
    <p:extLst>
      <p:ext uri="{BB962C8B-B14F-4D97-AF65-F5344CB8AC3E}">
        <p14:creationId xmlns:p14="http://schemas.microsoft.com/office/powerpoint/2010/main" val="30081311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A8EBF724-AFEB-4353-8E34-7BBB719E697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70">
            <a:extLst>
              <a:ext uri="{FF2B5EF4-FFF2-40B4-BE49-F238E27FC236}">
                <a16:creationId xmlns:a16="http://schemas.microsoft.com/office/drawing/2014/main" id="{97DFC44B-7E9C-44A6-9683-EAFCF3E9C2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1">
            <a:extLst>
              <a:ext uri="{FF2B5EF4-FFF2-40B4-BE49-F238E27FC236}">
                <a16:creationId xmlns:a16="http://schemas.microsoft.com/office/drawing/2014/main" id="{FBD38FAF-65A7-4AF3-8B43-2F3478C0959C}"/>
              </a:ext>
            </a:extLst>
          </p:cNvPr>
          <p:cNvSpPr>
            <a:spLocks noGrp="1" noChangeArrowheads="1"/>
          </p:cNvSpPr>
          <p:nvPr>
            <p:ph type="sldNum" sz="quarter" idx="12"/>
          </p:nvPr>
        </p:nvSpPr>
        <p:spPr>
          <a:ln/>
        </p:spPr>
        <p:txBody>
          <a:bodyPr/>
          <a:lstStyle>
            <a:lvl1pPr>
              <a:defRPr/>
            </a:lvl1pPr>
          </a:lstStyle>
          <a:p>
            <a:fld id="{7A55EBEB-197F-412B-B325-22FC8A2FB62A}" type="slidenum">
              <a:rPr lang="en-US" altLang="en-US"/>
              <a:pPr/>
              <a:t>‹#›</a:t>
            </a:fld>
            <a:endParaRPr lang="en-US" altLang="en-US"/>
          </a:p>
        </p:txBody>
      </p:sp>
    </p:spTree>
    <p:extLst>
      <p:ext uri="{BB962C8B-B14F-4D97-AF65-F5344CB8AC3E}">
        <p14:creationId xmlns:p14="http://schemas.microsoft.com/office/powerpoint/2010/main" val="1479030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69">
            <a:extLst>
              <a:ext uri="{FF2B5EF4-FFF2-40B4-BE49-F238E27FC236}">
                <a16:creationId xmlns:a16="http://schemas.microsoft.com/office/drawing/2014/main" id="{56B08F06-D290-4856-A522-2DB100A3C5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28B096D6-A630-4A52-B4B9-9B14343FD6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1">
            <a:extLst>
              <a:ext uri="{FF2B5EF4-FFF2-40B4-BE49-F238E27FC236}">
                <a16:creationId xmlns:a16="http://schemas.microsoft.com/office/drawing/2014/main" id="{52439840-7ED3-4F75-8DA5-025AA399FE9B}"/>
              </a:ext>
            </a:extLst>
          </p:cNvPr>
          <p:cNvSpPr>
            <a:spLocks noGrp="1" noChangeArrowheads="1"/>
          </p:cNvSpPr>
          <p:nvPr>
            <p:ph type="sldNum" sz="quarter" idx="12"/>
          </p:nvPr>
        </p:nvSpPr>
        <p:spPr>
          <a:ln/>
        </p:spPr>
        <p:txBody>
          <a:bodyPr/>
          <a:lstStyle>
            <a:lvl1pPr>
              <a:defRPr/>
            </a:lvl1pPr>
          </a:lstStyle>
          <a:p>
            <a:fld id="{81B7ED5B-85C2-4452-ABFB-86D2DD041DDB}" type="slidenum">
              <a:rPr lang="en-US" altLang="en-US"/>
              <a:pPr/>
              <a:t>‹#›</a:t>
            </a:fld>
            <a:endParaRPr lang="en-US" altLang="en-US"/>
          </a:p>
        </p:txBody>
      </p:sp>
    </p:spTree>
    <p:extLst>
      <p:ext uri="{BB962C8B-B14F-4D97-AF65-F5344CB8AC3E}">
        <p14:creationId xmlns:p14="http://schemas.microsoft.com/office/powerpoint/2010/main" val="3427732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dirty="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69">
            <a:extLst>
              <a:ext uri="{FF2B5EF4-FFF2-40B4-BE49-F238E27FC236}">
                <a16:creationId xmlns:a16="http://schemas.microsoft.com/office/drawing/2014/main" id="{4EEF803C-DC21-49FB-9143-71C8278469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F53EEDF0-272C-43DF-B673-0132B4FBD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1">
            <a:extLst>
              <a:ext uri="{FF2B5EF4-FFF2-40B4-BE49-F238E27FC236}">
                <a16:creationId xmlns:a16="http://schemas.microsoft.com/office/drawing/2014/main" id="{CF7E7F83-216B-44FD-B934-E2C6EBA25BE3}"/>
              </a:ext>
            </a:extLst>
          </p:cNvPr>
          <p:cNvSpPr>
            <a:spLocks noGrp="1" noChangeArrowheads="1"/>
          </p:cNvSpPr>
          <p:nvPr>
            <p:ph type="sldNum" sz="quarter" idx="12"/>
          </p:nvPr>
        </p:nvSpPr>
        <p:spPr>
          <a:ln/>
        </p:spPr>
        <p:txBody>
          <a:bodyPr/>
          <a:lstStyle>
            <a:lvl1pPr>
              <a:defRPr/>
            </a:lvl1pPr>
          </a:lstStyle>
          <a:p>
            <a:fld id="{16FD421B-669F-4AAF-BD96-F749C2DC4500}" type="slidenum">
              <a:rPr lang="en-US" altLang="en-US"/>
              <a:pPr/>
              <a:t>‹#›</a:t>
            </a:fld>
            <a:endParaRPr lang="en-US" altLang="en-US"/>
          </a:p>
        </p:txBody>
      </p:sp>
    </p:spTree>
    <p:extLst>
      <p:ext uri="{BB962C8B-B14F-4D97-AF65-F5344CB8AC3E}">
        <p14:creationId xmlns:p14="http://schemas.microsoft.com/office/powerpoint/2010/main" val="1300061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a:extLst>
              <a:ext uri="{FF2B5EF4-FFF2-40B4-BE49-F238E27FC236}">
                <a16:creationId xmlns:a16="http://schemas.microsoft.com/office/drawing/2014/main" id="{76000C4F-5A0A-4C3A-BB18-49FD8C3309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530FBDE9-2A39-483B-BF16-DF8A3CB31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1">
            <a:extLst>
              <a:ext uri="{FF2B5EF4-FFF2-40B4-BE49-F238E27FC236}">
                <a16:creationId xmlns:a16="http://schemas.microsoft.com/office/drawing/2014/main" id="{101D2F9A-12E7-43A1-B5A0-17BCF2D6862E}"/>
              </a:ext>
            </a:extLst>
          </p:cNvPr>
          <p:cNvSpPr>
            <a:spLocks noGrp="1" noChangeArrowheads="1"/>
          </p:cNvSpPr>
          <p:nvPr>
            <p:ph type="sldNum" sz="quarter" idx="12"/>
          </p:nvPr>
        </p:nvSpPr>
        <p:spPr>
          <a:ln/>
        </p:spPr>
        <p:txBody>
          <a:bodyPr/>
          <a:lstStyle>
            <a:lvl1pPr>
              <a:defRPr/>
            </a:lvl1pPr>
          </a:lstStyle>
          <a:p>
            <a:fld id="{DDC0C93E-FF0E-4AB0-BE61-6FBC5FFAB9EB}" type="slidenum">
              <a:rPr lang="en-US" altLang="en-US"/>
              <a:pPr/>
              <a:t>‹#›</a:t>
            </a:fld>
            <a:endParaRPr lang="en-US" altLang="en-US"/>
          </a:p>
        </p:txBody>
      </p:sp>
    </p:spTree>
    <p:extLst>
      <p:ext uri="{BB962C8B-B14F-4D97-AF65-F5344CB8AC3E}">
        <p14:creationId xmlns:p14="http://schemas.microsoft.com/office/powerpoint/2010/main" val="414219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5112"/>
            <a:ext cx="2926080" cy="831765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5112"/>
            <a:ext cx="8561493" cy="83176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a:extLst>
              <a:ext uri="{FF2B5EF4-FFF2-40B4-BE49-F238E27FC236}">
                <a16:creationId xmlns:a16="http://schemas.microsoft.com/office/drawing/2014/main" id="{9B62C97C-6290-46C9-8D8F-5CD1AAFD1F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39C747BD-A30E-451E-BA92-CBE28790EE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1">
            <a:extLst>
              <a:ext uri="{FF2B5EF4-FFF2-40B4-BE49-F238E27FC236}">
                <a16:creationId xmlns:a16="http://schemas.microsoft.com/office/drawing/2014/main" id="{CCB28093-BDBF-44B6-A38A-C337C3426909}"/>
              </a:ext>
            </a:extLst>
          </p:cNvPr>
          <p:cNvSpPr>
            <a:spLocks noGrp="1" noChangeArrowheads="1"/>
          </p:cNvSpPr>
          <p:nvPr>
            <p:ph type="sldNum" sz="quarter" idx="12"/>
          </p:nvPr>
        </p:nvSpPr>
        <p:spPr>
          <a:ln/>
        </p:spPr>
        <p:txBody>
          <a:bodyPr/>
          <a:lstStyle>
            <a:lvl1pPr>
              <a:defRPr/>
            </a:lvl1pPr>
          </a:lstStyle>
          <a:p>
            <a:fld id="{DBD31FF5-C61B-4699-A2E0-7FD0D71603F5}" type="slidenum">
              <a:rPr lang="en-US" altLang="en-US"/>
              <a:pPr/>
              <a:t>‹#›</a:t>
            </a:fld>
            <a:endParaRPr lang="en-US" altLang="en-US"/>
          </a:p>
        </p:txBody>
      </p:sp>
    </p:spTree>
    <p:extLst>
      <p:ext uri="{BB962C8B-B14F-4D97-AF65-F5344CB8AC3E}">
        <p14:creationId xmlns:p14="http://schemas.microsoft.com/office/powerpoint/2010/main" val="202196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Bulleted List">
    <p:spTree>
      <p:nvGrpSpPr>
        <p:cNvPr id="1" name="Shape 630"/>
        <p:cNvGrpSpPr/>
        <p:nvPr/>
      </p:nvGrpSpPr>
      <p:grpSpPr>
        <a:xfrm>
          <a:off x="0" y="0"/>
          <a:ext cx="0" cy="0"/>
          <a:chOff x="0" y="0"/>
          <a:chExt cx="0" cy="0"/>
        </a:xfrm>
      </p:grpSpPr>
      <p:sp>
        <p:nvSpPr>
          <p:cNvPr id="631" name="Shape 631"/>
          <p:cNvSpPr txBox="1">
            <a:spLocks noGrp="1"/>
          </p:cNvSpPr>
          <p:nvPr>
            <p:ph type="body" idx="1" hasCustomPrompt="1"/>
          </p:nvPr>
        </p:nvSpPr>
        <p:spPr>
          <a:xfrm>
            <a:off x="605085" y="2211471"/>
            <a:ext cx="11898453" cy="2499413"/>
          </a:xfrm>
          <a:prstGeom prst="rect">
            <a:avLst/>
          </a:prstGeom>
          <a:noFill/>
          <a:ln>
            <a:noFill/>
          </a:ln>
        </p:spPr>
        <p:txBody>
          <a:bodyPr spcFirstLastPara="1" wrap="square" lIns="91425" tIns="91425" rIns="91425" bIns="91425" anchor="t" anchorCtr="0"/>
          <a:lstStyle>
            <a:lvl1pPr marL="650230" marR="0" lvl="0" indent="-577982" algn="l" rtl="0">
              <a:lnSpc>
                <a:spcPct val="90000"/>
              </a:lnSpc>
              <a:spcBef>
                <a:spcPts val="1422"/>
              </a:spcBef>
              <a:spcAft>
                <a:spcPts val="0"/>
              </a:spcAft>
              <a:buClr>
                <a:srgbClr val="30A2B6"/>
              </a:buClr>
              <a:buSzPts val="2800"/>
              <a:buFont typeface="Arial"/>
              <a:buChar char="•"/>
              <a:defRPr sz="3600" b="0" i="0" u="none" strike="noStrike" cap="none">
                <a:solidFill>
                  <a:schemeClr val="dk1"/>
                </a:solidFill>
                <a:latin typeface="+mn-lt"/>
                <a:ea typeface="Arial"/>
                <a:cs typeface="Arial"/>
                <a:sym typeface="Arial"/>
              </a:defRPr>
            </a:lvl1pPr>
            <a:lvl2pPr marL="1300460" marR="0" lvl="1" indent="-541858" algn="l" rtl="0">
              <a:lnSpc>
                <a:spcPct val="90000"/>
              </a:lnSpc>
              <a:spcBef>
                <a:spcPts val="711"/>
              </a:spcBef>
              <a:spcAft>
                <a:spcPts val="0"/>
              </a:spcAft>
              <a:buClr>
                <a:schemeClr val="tx2"/>
              </a:buClr>
              <a:buSzPts val="2400"/>
              <a:buFont typeface="Arial"/>
              <a:buChar char="•"/>
              <a:defRPr sz="3413" b="0" i="0" u="none" strike="noStrike" cap="none">
                <a:solidFill>
                  <a:schemeClr val="dk1"/>
                </a:solidFill>
                <a:latin typeface="Arial"/>
                <a:ea typeface="Arial"/>
                <a:cs typeface="Arial"/>
                <a:sym typeface="Arial"/>
              </a:defRPr>
            </a:lvl2pPr>
            <a:lvl3pPr marL="1950690" marR="0" lvl="2" indent="-505734" algn="l" rtl="0">
              <a:lnSpc>
                <a:spcPct val="90000"/>
              </a:lnSpc>
              <a:spcBef>
                <a:spcPts val="711"/>
              </a:spcBef>
              <a:spcAft>
                <a:spcPts val="0"/>
              </a:spcAft>
              <a:buClr>
                <a:schemeClr val="tx2"/>
              </a:buClr>
              <a:buSzPts val="2000"/>
              <a:buFont typeface="Arial"/>
              <a:buChar char="•"/>
              <a:defRPr sz="2844" b="0" i="0" u="none" strike="noStrike" cap="none">
                <a:solidFill>
                  <a:schemeClr val="dk1"/>
                </a:solidFill>
                <a:latin typeface="Arial"/>
                <a:ea typeface="Arial"/>
                <a:cs typeface="Arial"/>
                <a:sym typeface="Arial"/>
              </a:defRPr>
            </a:lvl3pPr>
            <a:lvl4pPr marL="2113247" marR="0" lvl="3" indent="0" algn="l" rtl="0">
              <a:lnSpc>
                <a:spcPct val="90000"/>
              </a:lnSpc>
              <a:spcBef>
                <a:spcPts val="711"/>
              </a:spcBef>
              <a:spcAft>
                <a:spcPts val="0"/>
              </a:spcAft>
              <a:buClr>
                <a:schemeClr val="tx2"/>
              </a:buClr>
              <a:buSzPts val="1800"/>
              <a:buFont typeface="Arial"/>
              <a:buNone/>
              <a:defRPr sz="2560" b="0" i="0" u="none" strike="noStrike" cap="none">
                <a:solidFill>
                  <a:schemeClr val="dk1"/>
                </a:solidFill>
                <a:latin typeface="Arial"/>
                <a:ea typeface="Arial"/>
                <a:cs typeface="Arial"/>
                <a:sym typeface="Arial"/>
              </a:defRPr>
            </a:lvl4pPr>
            <a:lvl5pPr marL="3251149" marR="0" lvl="4"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r>
              <a:rPr lang="en-US" dirty="0"/>
              <a:t>Click to add bulleted list</a:t>
            </a:r>
          </a:p>
        </p:txBody>
      </p:sp>
      <p:sp>
        <p:nvSpPr>
          <p:cNvPr id="632" name="Shape 632"/>
          <p:cNvSpPr txBox="1">
            <a:spLocks noGrp="1"/>
          </p:cNvSpPr>
          <p:nvPr>
            <p:ph type="title"/>
          </p:nvPr>
        </p:nvSpPr>
        <p:spPr>
          <a:xfrm>
            <a:off x="604376" y="1076187"/>
            <a:ext cx="11898453" cy="200767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cxnSp>
        <p:nvCxnSpPr>
          <p:cNvPr id="633" name="Shape 633"/>
          <p:cNvCxnSpPr/>
          <p:nvPr/>
        </p:nvCxnSpPr>
        <p:spPr>
          <a:xfrm>
            <a:off x="1850516" y="537353"/>
            <a:ext cx="11284480" cy="0"/>
          </a:xfrm>
          <a:prstGeom prst="straightConnector1">
            <a:avLst/>
          </a:prstGeom>
          <a:noFill/>
          <a:ln w="38100" cap="flat" cmpd="sng">
            <a:solidFill>
              <a:srgbClr val="0065A4"/>
            </a:solidFill>
            <a:prstDash val="solid"/>
            <a:miter lim="800000"/>
            <a:headEnd type="none" w="med" len="med"/>
            <a:tailEnd type="none" w="med" len="med"/>
          </a:ln>
        </p:spPr>
      </p:cxnSp>
      <p:pic>
        <p:nvPicPr>
          <p:cNvPr id="634" name="Shape 634"/>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35" name="Shape 635"/>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
        <p:nvSpPr>
          <p:cNvPr id="636" name="Shape 636"/>
          <p:cNvSpPr txBox="1">
            <a:spLocks noGrp="1"/>
          </p:cNvSpPr>
          <p:nvPr>
            <p:ph type="body" idx="2"/>
          </p:nvPr>
        </p:nvSpPr>
        <p:spPr>
          <a:xfrm>
            <a:off x="604376" y="9128496"/>
            <a:ext cx="11898453"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130922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Image or Infographic - Additional Content Below">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604376" y="9128496"/>
            <a:ext cx="11898453"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9" name="Shape 639"/>
          <p:cNvSpPr txBox="1">
            <a:spLocks noGrp="1"/>
          </p:cNvSpPr>
          <p:nvPr>
            <p:ph type="title"/>
          </p:nvPr>
        </p:nvSpPr>
        <p:spPr>
          <a:xfrm>
            <a:off x="604376" y="1076186"/>
            <a:ext cx="11898453" cy="2527625"/>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sp>
        <p:nvSpPr>
          <p:cNvPr id="640" name="Shape 640"/>
          <p:cNvSpPr txBox="1">
            <a:spLocks noGrp="1"/>
          </p:cNvSpPr>
          <p:nvPr>
            <p:ph type="body" idx="2"/>
          </p:nvPr>
        </p:nvSpPr>
        <p:spPr>
          <a:xfrm>
            <a:off x="604376" y="6482695"/>
            <a:ext cx="11898453" cy="2752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3129"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2400"/>
              <a:buFont typeface="Arial"/>
              <a:buNone/>
              <a:defRPr sz="3413"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2000"/>
              <a:buFont typeface="Arial"/>
              <a:buNone/>
              <a:defRPr sz="2844"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800"/>
              <a:buFont typeface="Arial"/>
              <a:buNone/>
              <a:defRPr sz="2560"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800"/>
              <a:buFont typeface="Arial"/>
              <a:buNone/>
              <a:defRPr sz="2560"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cxnSp>
        <p:nvCxnSpPr>
          <p:cNvPr id="641" name="Shape 641"/>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43" name="Shape 643"/>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
        <p:nvSpPr>
          <p:cNvPr id="644" name="Shape 644"/>
          <p:cNvSpPr txBox="1">
            <a:spLocks noGrp="1"/>
          </p:cNvSpPr>
          <p:nvPr>
            <p:ph type="body" idx="3"/>
          </p:nvPr>
        </p:nvSpPr>
        <p:spPr>
          <a:xfrm>
            <a:off x="605085" y="2212622"/>
            <a:ext cx="11898453" cy="3994027"/>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3129" b="0" i="0" u="none" strike="noStrike" cap="none">
                <a:solidFill>
                  <a:schemeClr val="dk1"/>
                </a:solidFill>
                <a:latin typeface="+mn-lt"/>
                <a:ea typeface="Arial"/>
                <a:cs typeface="Arial"/>
                <a:sym typeface="Arial"/>
              </a:defRPr>
            </a:lvl1pPr>
            <a:lvl2pPr marL="1300460" marR="0" lvl="1" indent="-541858" algn="l" rtl="0">
              <a:lnSpc>
                <a:spcPct val="90000"/>
              </a:lnSpc>
              <a:spcBef>
                <a:spcPts val="711"/>
              </a:spcBef>
              <a:spcAft>
                <a:spcPts val="0"/>
              </a:spcAft>
              <a:buClr>
                <a:schemeClr val="dk1"/>
              </a:buClr>
              <a:buSzPts val="2400"/>
              <a:buFont typeface="Arial"/>
              <a:buChar char="•"/>
              <a:defRPr sz="3413" b="0" i="0" u="none" strike="noStrike" cap="none">
                <a:solidFill>
                  <a:schemeClr val="dk1"/>
                </a:solidFill>
                <a:latin typeface="Arial"/>
                <a:ea typeface="Arial"/>
                <a:cs typeface="Arial"/>
                <a:sym typeface="Arial"/>
              </a:defRPr>
            </a:lvl2pPr>
            <a:lvl3pPr marL="1950690" marR="0" lvl="2" indent="-505734" algn="l" rtl="0">
              <a:lnSpc>
                <a:spcPct val="90000"/>
              </a:lnSpc>
              <a:spcBef>
                <a:spcPts val="711"/>
              </a:spcBef>
              <a:spcAft>
                <a:spcPts val="0"/>
              </a:spcAft>
              <a:buClr>
                <a:schemeClr val="dk1"/>
              </a:buClr>
              <a:buSzPts val="2000"/>
              <a:buFont typeface="Arial"/>
              <a:buChar char="•"/>
              <a:defRPr sz="2844" b="0" i="0" u="none" strike="noStrike" cap="none">
                <a:solidFill>
                  <a:schemeClr val="dk1"/>
                </a:solidFill>
                <a:latin typeface="Arial"/>
                <a:ea typeface="Arial"/>
                <a:cs typeface="Arial"/>
                <a:sym typeface="Arial"/>
              </a:defRPr>
            </a:lvl3pPr>
            <a:lvl4pPr marL="2600919" marR="0" lvl="3"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4pPr>
            <a:lvl5pPr marL="3251149" marR="0" lvl="4"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8357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Shape 637"/>
        <p:cNvGrpSpPr/>
        <p:nvPr/>
      </p:nvGrpSpPr>
      <p:grpSpPr>
        <a:xfrm>
          <a:off x="0" y="0"/>
          <a:ext cx="0" cy="0"/>
          <a:chOff x="0" y="0"/>
          <a:chExt cx="0" cy="0"/>
        </a:xfrm>
      </p:grpSpPr>
      <p:sp>
        <p:nvSpPr>
          <p:cNvPr id="638" name="Shape 638"/>
          <p:cNvSpPr txBox="1">
            <a:spLocks noGrp="1"/>
          </p:cNvSpPr>
          <p:nvPr>
            <p:ph type="body" idx="1"/>
          </p:nvPr>
        </p:nvSpPr>
        <p:spPr>
          <a:xfrm>
            <a:off x="604376" y="9128496"/>
            <a:ext cx="11898453" cy="518827"/>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1000"/>
              <a:buFont typeface="Arial"/>
              <a:buNone/>
              <a:defRPr sz="1422" b="0" i="0" u="none" strike="noStrike" cap="none">
                <a:solidFill>
                  <a:schemeClr val="dk1"/>
                </a:solidFill>
                <a:latin typeface="+mn-lt"/>
                <a:ea typeface="Arial"/>
                <a:cs typeface="Arial"/>
                <a:sym typeface="Arial"/>
              </a:defRPr>
            </a:lvl1pPr>
            <a:lvl2pPr marL="1300460" marR="0" lvl="1"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2pPr>
            <a:lvl3pPr marL="1950690" marR="0" lvl="2"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3pPr>
            <a:lvl4pPr marL="2600919" marR="0" lvl="3"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4pPr>
            <a:lvl5pPr marL="3251149" marR="0" lvl="4" indent="-325115" algn="l" rtl="0">
              <a:lnSpc>
                <a:spcPct val="90000"/>
              </a:lnSpc>
              <a:spcBef>
                <a:spcPts val="711"/>
              </a:spcBef>
              <a:spcAft>
                <a:spcPts val="0"/>
              </a:spcAft>
              <a:buClr>
                <a:schemeClr val="dk1"/>
              </a:buClr>
              <a:buSzPts val="1200"/>
              <a:buFont typeface="Arial"/>
              <a:buNone/>
              <a:defRPr sz="1707" b="0" i="0" u="none" strike="noStrike" cap="none">
                <a:solidFill>
                  <a:schemeClr val="dk1"/>
                </a:solidFill>
                <a:latin typeface="Arial"/>
                <a:ea typeface="Arial"/>
                <a:cs typeface="Arial"/>
                <a:sym typeface="Arial"/>
              </a:defRPr>
            </a:lvl5pPr>
            <a:lvl6pPr marL="3901379" marR="0" lvl="5"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6pPr>
            <a:lvl7pPr marL="4551609" marR="0" lvl="6"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7pPr>
            <a:lvl8pPr marL="5201839" marR="0" lvl="7"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8pPr>
            <a:lvl9pPr marL="5852069" marR="0" lvl="8" indent="-487672" algn="l" rtl="0">
              <a:lnSpc>
                <a:spcPct val="90000"/>
              </a:lnSpc>
              <a:spcBef>
                <a:spcPts val="711"/>
              </a:spcBef>
              <a:spcAft>
                <a:spcPts val="0"/>
              </a:spcAft>
              <a:buClr>
                <a:schemeClr val="dk1"/>
              </a:buClr>
              <a:buSzPts val="1800"/>
              <a:buFont typeface="Arial"/>
              <a:buChar char="•"/>
              <a:defRPr sz="256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639" name="Shape 639"/>
          <p:cNvSpPr txBox="1">
            <a:spLocks noGrp="1"/>
          </p:cNvSpPr>
          <p:nvPr>
            <p:ph type="title"/>
          </p:nvPr>
        </p:nvSpPr>
        <p:spPr>
          <a:xfrm>
            <a:off x="604376" y="1076187"/>
            <a:ext cx="11898453" cy="1555502"/>
          </a:xfrm>
          <a:prstGeom prst="rect">
            <a:avLst/>
          </a:prstGeom>
          <a:noFill/>
          <a:ln>
            <a:noFill/>
          </a:ln>
        </p:spPr>
        <p:txBody>
          <a:bodyPr spcFirstLastPara="1" wrap="square" lIns="91425" tIns="91425" rIns="91425" bIns="91425" anchor="t" anchorCtr="0"/>
          <a:lstStyle>
            <a:lvl1pPr marR="0" lvl="0" algn="l" rtl="0">
              <a:lnSpc>
                <a:spcPct val="90000"/>
              </a:lnSpc>
              <a:spcBef>
                <a:spcPts val="0"/>
              </a:spcBef>
              <a:spcAft>
                <a:spcPts val="0"/>
              </a:spcAft>
              <a:buClr>
                <a:schemeClr val="dk1"/>
              </a:buClr>
              <a:buSzPts val="3200"/>
              <a:buFont typeface="Arial"/>
              <a:buNone/>
              <a:defRPr sz="4551" b="1" i="0" u="none" strike="noStrike" cap="none">
                <a:solidFill>
                  <a:schemeClr val="dk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a:t>Click to edit Master title style</a:t>
            </a:r>
            <a:endParaRPr dirty="0"/>
          </a:p>
        </p:txBody>
      </p:sp>
      <p:cxnSp>
        <p:nvCxnSpPr>
          <p:cNvPr id="641" name="Shape 641"/>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43" name="Shape 643"/>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
        <p:nvSpPr>
          <p:cNvPr id="6" name="Table Placeholder 5">
            <a:extLst>
              <a:ext uri="{FF2B5EF4-FFF2-40B4-BE49-F238E27FC236}">
                <a16:creationId xmlns:a16="http://schemas.microsoft.com/office/drawing/2014/main" id="{C7B9A75B-E217-DF49-BF55-6FDAE6951F7B}"/>
              </a:ext>
            </a:extLst>
          </p:cNvPr>
          <p:cNvSpPr>
            <a:spLocks noGrp="1"/>
          </p:cNvSpPr>
          <p:nvPr>
            <p:ph type="tbl" sz="quarter" idx="10"/>
          </p:nvPr>
        </p:nvSpPr>
        <p:spPr>
          <a:xfrm>
            <a:off x="604838" y="2631688"/>
            <a:ext cx="11898312" cy="6289287"/>
          </a:xfrm>
        </p:spPr>
        <p:txBody>
          <a:bodyPr/>
          <a:lstStyle>
            <a:lvl1pPr marL="50800" indent="0">
              <a:buNone/>
              <a:defRPr>
                <a:latin typeface="+mn-lt"/>
              </a:defRPr>
            </a:lvl1pPr>
          </a:lstStyle>
          <a:p>
            <a:r>
              <a:rPr lang="en-US"/>
              <a:t>Click icon to add table</a:t>
            </a:r>
            <a:endParaRPr lang="en-US" dirty="0"/>
          </a:p>
        </p:txBody>
      </p:sp>
    </p:spTree>
    <p:extLst>
      <p:ext uri="{BB962C8B-B14F-4D97-AF65-F5344CB8AC3E}">
        <p14:creationId xmlns:p14="http://schemas.microsoft.com/office/powerpoint/2010/main" val="14151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Shape 637"/>
        <p:cNvGrpSpPr/>
        <p:nvPr/>
      </p:nvGrpSpPr>
      <p:grpSpPr>
        <a:xfrm>
          <a:off x="0" y="0"/>
          <a:ext cx="0" cy="0"/>
          <a:chOff x="0" y="0"/>
          <a:chExt cx="0" cy="0"/>
        </a:xfrm>
      </p:grpSpPr>
      <p:cxnSp>
        <p:nvCxnSpPr>
          <p:cNvPr id="641" name="Shape 641"/>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42" name="Shape 642"/>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43" name="Shape 643"/>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spTree>
    <p:extLst>
      <p:ext uri="{BB962C8B-B14F-4D97-AF65-F5344CB8AC3E}">
        <p14:creationId xmlns:p14="http://schemas.microsoft.com/office/powerpoint/2010/main" val="3222490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Shape 645"/>
        <p:cNvGrpSpPr/>
        <p:nvPr/>
      </p:nvGrpSpPr>
      <p:grpSpPr>
        <a:xfrm>
          <a:off x="0" y="0"/>
          <a:ext cx="0" cy="0"/>
          <a:chOff x="0" y="0"/>
          <a:chExt cx="0" cy="0"/>
        </a:xfrm>
      </p:grpSpPr>
      <p:sp>
        <p:nvSpPr>
          <p:cNvPr id="646" name="Shape 646"/>
          <p:cNvSpPr/>
          <p:nvPr/>
        </p:nvSpPr>
        <p:spPr>
          <a:xfrm>
            <a:off x="0" y="0"/>
            <a:ext cx="13004800" cy="9753600"/>
          </a:xfrm>
          <a:prstGeom prst="rect">
            <a:avLst/>
          </a:prstGeom>
          <a:solidFill>
            <a:schemeClr val="dk2"/>
          </a:solidFill>
          <a:ln w="12700" cap="flat" cmpd="sng">
            <a:solidFill>
              <a:srgbClr val="004976"/>
            </a:solidFill>
            <a:prstDash val="solid"/>
            <a:miter lim="800000"/>
            <a:headEnd type="none" w="med" len="med"/>
            <a:tailEnd type="none" w="med" len="med"/>
          </a:ln>
        </p:spPr>
        <p:txBody>
          <a:bodyPr spcFirstLastPara="1" wrap="square" lIns="130027" tIns="64996" rIns="130027" bIns="64996" anchor="ctr" anchorCtr="0">
            <a:noAutofit/>
          </a:bodyPr>
          <a:lstStyle/>
          <a:p>
            <a:pPr marL="0" marR="0" lvl="0" indent="0" algn="ctr" rtl="0">
              <a:spcBef>
                <a:spcPts val="0"/>
              </a:spcBef>
              <a:spcAft>
                <a:spcPts val="0"/>
              </a:spcAft>
              <a:buNone/>
            </a:pPr>
            <a:endParaRPr sz="2560" b="0" i="0" dirty="0">
              <a:solidFill>
                <a:schemeClr val="lt1"/>
              </a:solidFill>
              <a:latin typeface="Arial (null)"/>
              <a:ea typeface="Calibri"/>
              <a:cs typeface="Calibri"/>
              <a:sym typeface="Calibri"/>
            </a:endParaRPr>
          </a:p>
        </p:txBody>
      </p:sp>
      <p:sp>
        <p:nvSpPr>
          <p:cNvPr id="647" name="Shape 647"/>
          <p:cNvSpPr txBox="1">
            <a:spLocks noGrp="1"/>
          </p:cNvSpPr>
          <p:nvPr>
            <p:ph type="title" hasCustomPrompt="1"/>
          </p:nvPr>
        </p:nvSpPr>
        <p:spPr>
          <a:xfrm>
            <a:off x="604378" y="5490838"/>
            <a:ext cx="11638613" cy="997973"/>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4400"/>
              <a:buFont typeface="Arial"/>
              <a:buNone/>
              <a:defRPr sz="6258" b="1" i="0" u="none" strike="noStrike" cap="none">
                <a:solidFill>
                  <a:schemeClr val="lt1"/>
                </a:solidFill>
                <a:latin typeface="+mj-lt"/>
                <a:ea typeface="Arial"/>
                <a:cs typeface="Arial"/>
                <a:sym typeface="Arial"/>
              </a:defRPr>
            </a:lvl1pPr>
            <a:lvl2pPr lvl="1" rtl="0">
              <a:spcBef>
                <a:spcPts val="0"/>
              </a:spcBef>
              <a:spcAft>
                <a:spcPts val="0"/>
              </a:spcAft>
              <a:buSzPts val="1400"/>
              <a:buNone/>
              <a:defRPr sz="2560"/>
            </a:lvl2pPr>
            <a:lvl3pPr lvl="2" rtl="0">
              <a:spcBef>
                <a:spcPts val="0"/>
              </a:spcBef>
              <a:spcAft>
                <a:spcPts val="0"/>
              </a:spcAft>
              <a:buSzPts val="1400"/>
              <a:buNone/>
              <a:defRPr sz="2560"/>
            </a:lvl3pPr>
            <a:lvl4pPr lvl="3" rtl="0">
              <a:spcBef>
                <a:spcPts val="0"/>
              </a:spcBef>
              <a:spcAft>
                <a:spcPts val="0"/>
              </a:spcAft>
              <a:buSzPts val="1400"/>
              <a:buNone/>
              <a:defRPr sz="2560"/>
            </a:lvl4pPr>
            <a:lvl5pPr lvl="4" rtl="0">
              <a:spcBef>
                <a:spcPts val="0"/>
              </a:spcBef>
              <a:spcAft>
                <a:spcPts val="0"/>
              </a:spcAft>
              <a:buSzPts val="1400"/>
              <a:buNone/>
              <a:defRPr sz="2560"/>
            </a:lvl5pPr>
            <a:lvl6pPr lvl="5" rtl="0">
              <a:spcBef>
                <a:spcPts val="0"/>
              </a:spcBef>
              <a:spcAft>
                <a:spcPts val="0"/>
              </a:spcAft>
              <a:buSzPts val="1400"/>
              <a:buNone/>
              <a:defRPr sz="2560"/>
            </a:lvl6pPr>
            <a:lvl7pPr lvl="6" rtl="0">
              <a:spcBef>
                <a:spcPts val="0"/>
              </a:spcBef>
              <a:spcAft>
                <a:spcPts val="0"/>
              </a:spcAft>
              <a:buSzPts val="1400"/>
              <a:buNone/>
              <a:defRPr sz="2560"/>
            </a:lvl7pPr>
            <a:lvl8pPr lvl="7" rtl="0">
              <a:spcBef>
                <a:spcPts val="0"/>
              </a:spcBef>
              <a:spcAft>
                <a:spcPts val="0"/>
              </a:spcAft>
              <a:buSzPts val="1400"/>
              <a:buNone/>
              <a:defRPr sz="2560"/>
            </a:lvl8pPr>
            <a:lvl9pPr lvl="8" rtl="0">
              <a:spcBef>
                <a:spcPts val="0"/>
              </a:spcBef>
              <a:spcAft>
                <a:spcPts val="0"/>
              </a:spcAft>
              <a:buSzPts val="1400"/>
              <a:buNone/>
              <a:defRPr sz="2560"/>
            </a:lvl9pPr>
          </a:lstStyle>
          <a:p>
            <a:r>
              <a:rPr lang="en-US" dirty="0"/>
              <a:t>Click to Add Transition Title</a:t>
            </a:r>
            <a:endParaRPr dirty="0"/>
          </a:p>
        </p:txBody>
      </p:sp>
      <p:sp>
        <p:nvSpPr>
          <p:cNvPr id="648" name="Shape 648"/>
          <p:cNvSpPr txBox="1">
            <a:spLocks noGrp="1"/>
          </p:cNvSpPr>
          <p:nvPr>
            <p:ph type="body" idx="1" hasCustomPrompt="1"/>
          </p:nvPr>
        </p:nvSpPr>
        <p:spPr>
          <a:xfrm>
            <a:off x="604378" y="6527238"/>
            <a:ext cx="11638613" cy="213376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422"/>
              </a:spcBef>
              <a:spcAft>
                <a:spcPts val="0"/>
              </a:spcAft>
              <a:buClr>
                <a:srgbClr val="30A2B6"/>
              </a:buClr>
              <a:buSzPts val="2400"/>
              <a:buFont typeface="Arial"/>
              <a:buNone/>
              <a:defRPr sz="3413" b="0" i="0" u="none" strike="noStrike" cap="none">
                <a:solidFill>
                  <a:schemeClr val="lt1"/>
                </a:solidFill>
                <a:latin typeface="+mn-lt"/>
                <a:ea typeface="Arial"/>
                <a:cs typeface="Arial"/>
                <a:sym typeface="Arial"/>
              </a:defRPr>
            </a:lvl1pPr>
            <a:lvl2pPr marL="1300460" marR="0" lvl="1" indent="-325115" algn="l" rtl="0">
              <a:lnSpc>
                <a:spcPct val="90000"/>
              </a:lnSpc>
              <a:spcBef>
                <a:spcPts val="711"/>
              </a:spcBef>
              <a:spcAft>
                <a:spcPts val="0"/>
              </a:spcAft>
              <a:buClr>
                <a:srgbClr val="888888"/>
              </a:buClr>
              <a:buSzPts val="2000"/>
              <a:buFont typeface="Arial"/>
              <a:buNone/>
              <a:defRPr sz="2844" b="0" i="0" u="none" strike="noStrike" cap="none">
                <a:solidFill>
                  <a:srgbClr val="888888"/>
                </a:solidFill>
                <a:latin typeface="Arial"/>
                <a:ea typeface="Arial"/>
                <a:cs typeface="Arial"/>
                <a:sym typeface="Arial"/>
              </a:defRPr>
            </a:lvl2pPr>
            <a:lvl3pPr marL="1950690" marR="0" lvl="2" indent="-325115" algn="l"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Arial"/>
                <a:ea typeface="Arial"/>
                <a:cs typeface="Arial"/>
                <a:sym typeface="Arial"/>
              </a:defRPr>
            </a:lvl3pPr>
            <a:lvl4pPr marL="2600919" marR="0" lvl="3" indent="-325115" algn="l" rtl="0">
              <a:lnSpc>
                <a:spcPct val="90000"/>
              </a:lnSpc>
              <a:spcBef>
                <a:spcPts val="711"/>
              </a:spcBef>
              <a:spcAft>
                <a:spcPts val="0"/>
              </a:spcAft>
              <a:buClr>
                <a:srgbClr val="888888"/>
              </a:buClr>
              <a:buSzPts val="1600"/>
              <a:buFont typeface="Arial"/>
              <a:buNone/>
              <a:defRPr sz="2276" b="0" i="0" u="none" strike="noStrike" cap="none">
                <a:solidFill>
                  <a:srgbClr val="888888"/>
                </a:solidFill>
                <a:latin typeface="Arial"/>
                <a:ea typeface="Arial"/>
                <a:cs typeface="Arial"/>
                <a:sym typeface="Arial"/>
              </a:defRPr>
            </a:lvl4pPr>
            <a:lvl5pPr marL="3251149" marR="0" lvl="4" indent="-325115" algn="l" rtl="0">
              <a:lnSpc>
                <a:spcPct val="90000"/>
              </a:lnSpc>
              <a:spcBef>
                <a:spcPts val="711"/>
              </a:spcBef>
              <a:spcAft>
                <a:spcPts val="0"/>
              </a:spcAft>
              <a:buClr>
                <a:srgbClr val="888888"/>
              </a:buClr>
              <a:buSzPts val="1600"/>
              <a:buFont typeface="Arial"/>
              <a:buNone/>
              <a:defRPr sz="2276" b="0" i="0" u="none" strike="noStrike" cap="none">
                <a:solidFill>
                  <a:srgbClr val="888888"/>
                </a:solidFill>
                <a:latin typeface="Arial"/>
                <a:ea typeface="Arial"/>
                <a:cs typeface="Arial"/>
                <a:sym typeface="Arial"/>
              </a:defRPr>
            </a:lvl5pPr>
            <a:lvl6pPr marL="3901379" marR="0" lvl="5" indent="-325115" algn="l" rtl="0">
              <a:lnSpc>
                <a:spcPct val="90000"/>
              </a:lnSpc>
              <a:spcBef>
                <a:spcPts val="711"/>
              </a:spcBef>
              <a:spcAft>
                <a:spcPts val="0"/>
              </a:spcAft>
              <a:buClr>
                <a:srgbClr val="888888"/>
              </a:buClr>
              <a:buSzPts val="1600"/>
              <a:buFont typeface="Arial"/>
              <a:buNone/>
              <a:defRPr sz="2276" b="0" i="0" u="none" strike="noStrike" cap="none">
                <a:solidFill>
                  <a:srgbClr val="888888"/>
                </a:solidFill>
                <a:latin typeface="Calibri"/>
                <a:ea typeface="Calibri"/>
                <a:cs typeface="Calibri"/>
                <a:sym typeface="Calibri"/>
              </a:defRPr>
            </a:lvl6pPr>
            <a:lvl7pPr marL="4551609" marR="0" lvl="6" indent="-325115" algn="l" rtl="0">
              <a:lnSpc>
                <a:spcPct val="90000"/>
              </a:lnSpc>
              <a:spcBef>
                <a:spcPts val="711"/>
              </a:spcBef>
              <a:spcAft>
                <a:spcPts val="0"/>
              </a:spcAft>
              <a:buClr>
                <a:srgbClr val="888888"/>
              </a:buClr>
              <a:buSzPts val="1600"/>
              <a:buFont typeface="Arial"/>
              <a:buNone/>
              <a:defRPr sz="2276" b="0" i="0" u="none" strike="noStrike" cap="none">
                <a:solidFill>
                  <a:srgbClr val="888888"/>
                </a:solidFill>
                <a:latin typeface="Calibri"/>
                <a:ea typeface="Calibri"/>
                <a:cs typeface="Calibri"/>
                <a:sym typeface="Calibri"/>
              </a:defRPr>
            </a:lvl7pPr>
            <a:lvl8pPr marL="5201839" marR="0" lvl="7" indent="-325115" algn="l" rtl="0">
              <a:lnSpc>
                <a:spcPct val="90000"/>
              </a:lnSpc>
              <a:spcBef>
                <a:spcPts val="711"/>
              </a:spcBef>
              <a:spcAft>
                <a:spcPts val="0"/>
              </a:spcAft>
              <a:buClr>
                <a:srgbClr val="888888"/>
              </a:buClr>
              <a:buSzPts val="1600"/>
              <a:buFont typeface="Arial"/>
              <a:buNone/>
              <a:defRPr sz="2276" b="0" i="0" u="none" strike="noStrike" cap="none">
                <a:solidFill>
                  <a:srgbClr val="888888"/>
                </a:solidFill>
                <a:latin typeface="Calibri"/>
                <a:ea typeface="Calibri"/>
                <a:cs typeface="Calibri"/>
                <a:sym typeface="Calibri"/>
              </a:defRPr>
            </a:lvl8pPr>
            <a:lvl9pPr marL="5852069" marR="0" lvl="8" indent="-325115" algn="l" rtl="0">
              <a:lnSpc>
                <a:spcPct val="90000"/>
              </a:lnSpc>
              <a:spcBef>
                <a:spcPts val="711"/>
              </a:spcBef>
              <a:spcAft>
                <a:spcPts val="0"/>
              </a:spcAft>
              <a:buClr>
                <a:srgbClr val="888888"/>
              </a:buClr>
              <a:buSzPts val="1600"/>
              <a:buFont typeface="Arial"/>
              <a:buNone/>
              <a:defRPr sz="2276" b="0" i="0" u="none" strike="noStrike" cap="none">
                <a:solidFill>
                  <a:srgbClr val="888888"/>
                </a:solidFill>
                <a:latin typeface="Calibri"/>
                <a:ea typeface="Calibri"/>
                <a:cs typeface="Calibri"/>
                <a:sym typeface="Calibri"/>
              </a:defRPr>
            </a:lvl9pPr>
          </a:lstStyle>
          <a:p>
            <a:r>
              <a:rPr lang="en-US" dirty="0"/>
              <a:t>Click to Add Subtitle</a:t>
            </a:r>
            <a:endParaRPr dirty="0"/>
          </a:p>
        </p:txBody>
      </p:sp>
      <p:cxnSp>
        <p:nvCxnSpPr>
          <p:cNvPr id="649" name="Shape 649"/>
          <p:cNvCxnSpPr/>
          <p:nvPr/>
        </p:nvCxnSpPr>
        <p:spPr>
          <a:xfrm>
            <a:off x="1850516" y="537353"/>
            <a:ext cx="11154347" cy="0"/>
          </a:xfrm>
          <a:prstGeom prst="straightConnector1">
            <a:avLst/>
          </a:prstGeom>
          <a:noFill/>
          <a:ln w="38100" cap="flat" cmpd="sng">
            <a:solidFill>
              <a:srgbClr val="0065A4"/>
            </a:solidFill>
            <a:prstDash val="solid"/>
            <a:miter lim="800000"/>
            <a:headEnd type="none" w="med" len="med"/>
            <a:tailEnd type="none" w="med" len="med"/>
          </a:ln>
        </p:spPr>
      </p:cxnSp>
      <p:pic>
        <p:nvPicPr>
          <p:cNvPr id="650" name="Shape 650"/>
          <p:cNvPicPr preferRelativeResize="0"/>
          <p:nvPr/>
        </p:nvPicPr>
        <p:blipFill rotWithShape="1">
          <a:blip r:embed="rId2">
            <a:alphaModFix/>
          </a:blip>
          <a:srcRect/>
          <a:stretch/>
        </p:blipFill>
        <p:spPr>
          <a:xfrm>
            <a:off x="697199" y="372203"/>
            <a:ext cx="1011484" cy="330300"/>
          </a:xfrm>
          <a:prstGeom prst="rect">
            <a:avLst/>
          </a:prstGeom>
          <a:noFill/>
          <a:ln>
            <a:noFill/>
          </a:ln>
        </p:spPr>
      </p:pic>
      <p:cxnSp>
        <p:nvCxnSpPr>
          <p:cNvPr id="651" name="Shape 651"/>
          <p:cNvCxnSpPr/>
          <p:nvPr/>
        </p:nvCxnSpPr>
        <p:spPr>
          <a:xfrm>
            <a:off x="0" y="537353"/>
            <a:ext cx="528640" cy="0"/>
          </a:xfrm>
          <a:prstGeom prst="straightConnector1">
            <a:avLst/>
          </a:prstGeom>
          <a:noFill/>
          <a:ln w="38100" cap="flat" cmpd="sng">
            <a:solidFill>
              <a:srgbClr val="0065A4"/>
            </a:solidFill>
            <a:prstDash val="solid"/>
            <a:miter lim="800000"/>
            <a:headEnd type="none" w="med" len="med"/>
            <a:tailEnd type="none" w="med" len="med"/>
          </a:ln>
        </p:spPr>
      </p:cxnSp>
      <p:cxnSp>
        <p:nvCxnSpPr>
          <p:cNvPr id="8" name="Shape 641">
            <a:extLst>
              <a:ext uri="{FF2B5EF4-FFF2-40B4-BE49-F238E27FC236}">
                <a16:creationId xmlns:a16="http://schemas.microsoft.com/office/drawing/2014/main" id="{9B20BA1B-887B-174C-8CB0-37B31B39113D}"/>
              </a:ext>
            </a:extLst>
          </p:cNvPr>
          <p:cNvCxnSpPr/>
          <p:nvPr/>
        </p:nvCxnSpPr>
        <p:spPr>
          <a:xfrm>
            <a:off x="1850516" y="524595"/>
            <a:ext cx="11154347" cy="0"/>
          </a:xfrm>
          <a:prstGeom prst="straightConnector1">
            <a:avLst/>
          </a:prstGeom>
          <a:noFill/>
          <a:ln w="38100" cap="flat" cmpd="sng">
            <a:solidFill>
              <a:schemeClr val="bg1"/>
            </a:solidFill>
            <a:prstDash val="solid"/>
            <a:miter lim="800000"/>
            <a:headEnd type="none" w="med" len="med"/>
            <a:tailEnd type="none" w="med" len="med"/>
          </a:ln>
        </p:spPr>
      </p:cxnSp>
      <p:pic>
        <p:nvPicPr>
          <p:cNvPr id="9" name="Shape 642">
            <a:extLst>
              <a:ext uri="{FF2B5EF4-FFF2-40B4-BE49-F238E27FC236}">
                <a16:creationId xmlns:a16="http://schemas.microsoft.com/office/drawing/2014/main" id="{13BCC4FB-204A-8745-BC9C-341852AB75B5}"/>
              </a:ext>
            </a:extLst>
          </p:cNvPr>
          <p:cNvPicPr preferRelativeResize="0"/>
          <p:nvPr/>
        </p:nvPicPr>
        <p:blipFill>
          <a:blip r:embed="rId3"/>
          <a:stretch>
            <a:fillRect/>
          </a:stretch>
        </p:blipFill>
        <p:spPr>
          <a:xfrm>
            <a:off x="697199" y="383756"/>
            <a:ext cx="1011484" cy="281678"/>
          </a:xfrm>
          <a:prstGeom prst="rect">
            <a:avLst/>
          </a:prstGeom>
          <a:noFill/>
          <a:ln>
            <a:noFill/>
          </a:ln>
        </p:spPr>
      </p:pic>
      <p:cxnSp>
        <p:nvCxnSpPr>
          <p:cNvPr id="10" name="Shape 643">
            <a:extLst>
              <a:ext uri="{FF2B5EF4-FFF2-40B4-BE49-F238E27FC236}">
                <a16:creationId xmlns:a16="http://schemas.microsoft.com/office/drawing/2014/main" id="{6C972082-3B63-5443-BA2C-3601AA6CE345}"/>
              </a:ext>
            </a:extLst>
          </p:cNvPr>
          <p:cNvCxnSpPr/>
          <p:nvPr/>
        </p:nvCxnSpPr>
        <p:spPr>
          <a:xfrm>
            <a:off x="0" y="524595"/>
            <a:ext cx="528640" cy="0"/>
          </a:xfrm>
          <a:prstGeom prst="straightConnector1">
            <a:avLst/>
          </a:prstGeom>
          <a:noFill/>
          <a:ln w="38100" cap="flat" cmpd="sng">
            <a:solidFill>
              <a:schemeClr val="bg1"/>
            </a:solidFill>
            <a:prstDash val="solid"/>
            <a:miter lim="800000"/>
            <a:headEnd type="none" w="med" len="med"/>
            <a:tailEnd type="none" w="med" len="med"/>
          </a:ln>
        </p:spPr>
      </p:cxnSp>
      <p:cxnSp>
        <p:nvCxnSpPr>
          <p:cNvPr id="11" name="Shape 641">
            <a:extLst>
              <a:ext uri="{FF2B5EF4-FFF2-40B4-BE49-F238E27FC236}">
                <a16:creationId xmlns:a16="http://schemas.microsoft.com/office/drawing/2014/main" id="{88766948-B31C-AC46-BD49-7A210FA45BC8}"/>
              </a:ext>
            </a:extLst>
          </p:cNvPr>
          <p:cNvCxnSpPr/>
          <p:nvPr userDrawn="1"/>
        </p:nvCxnSpPr>
        <p:spPr>
          <a:xfrm>
            <a:off x="1850516" y="524595"/>
            <a:ext cx="11154347" cy="0"/>
          </a:xfrm>
          <a:prstGeom prst="straightConnector1">
            <a:avLst/>
          </a:prstGeom>
          <a:noFill/>
          <a:ln w="38100" cap="flat" cmpd="sng">
            <a:solidFill>
              <a:schemeClr val="bg1"/>
            </a:solidFill>
            <a:prstDash val="solid"/>
            <a:miter lim="800000"/>
            <a:headEnd type="none" w="med" len="med"/>
            <a:tailEnd type="none" w="med" len="med"/>
          </a:ln>
        </p:spPr>
      </p:cxnSp>
      <p:pic>
        <p:nvPicPr>
          <p:cNvPr id="12" name="Shape 642">
            <a:extLst>
              <a:ext uri="{FF2B5EF4-FFF2-40B4-BE49-F238E27FC236}">
                <a16:creationId xmlns:a16="http://schemas.microsoft.com/office/drawing/2014/main" id="{97781516-9DDB-B346-9BA4-A48471DD4D35}"/>
              </a:ext>
            </a:extLst>
          </p:cNvPr>
          <p:cNvPicPr preferRelativeResize="0"/>
          <p:nvPr userDrawn="1"/>
        </p:nvPicPr>
        <p:blipFill>
          <a:blip r:embed="rId3"/>
          <a:stretch>
            <a:fillRect/>
          </a:stretch>
        </p:blipFill>
        <p:spPr>
          <a:xfrm>
            <a:off x="697199" y="383756"/>
            <a:ext cx="1011484" cy="281678"/>
          </a:xfrm>
          <a:prstGeom prst="rect">
            <a:avLst/>
          </a:prstGeom>
          <a:noFill/>
          <a:ln>
            <a:noFill/>
          </a:ln>
        </p:spPr>
      </p:pic>
      <p:cxnSp>
        <p:nvCxnSpPr>
          <p:cNvPr id="13" name="Shape 643">
            <a:extLst>
              <a:ext uri="{FF2B5EF4-FFF2-40B4-BE49-F238E27FC236}">
                <a16:creationId xmlns:a16="http://schemas.microsoft.com/office/drawing/2014/main" id="{C6F3FDED-D9DD-B348-9384-C4630989A30F}"/>
              </a:ext>
            </a:extLst>
          </p:cNvPr>
          <p:cNvCxnSpPr/>
          <p:nvPr userDrawn="1"/>
        </p:nvCxnSpPr>
        <p:spPr>
          <a:xfrm>
            <a:off x="0" y="524595"/>
            <a:ext cx="528640" cy="0"/>
          </a:xfrm>
          <a:prstGeom prst="straightConnector1">
            <a:avLst/>
          </a:prstGeom>
          <a:noFill/>
          <a:ln w="38100" cap="flat" cmpd="sng">
            <a:solidFill>
              <a:schemeClr val="bg1"/>
            </a:solidFill>
            <a:prstDash val="solid"/>
            <a:miter lim="800000"/>
            <a:headEnd type="none" w="med" len="med"/>
            <a:tailEnd type="none" w="med" len="med"/>
          </a:ln>
        </p:spPr>
      </p:cxnSp>
    </p:spTree>
    <p:extLst>
      <p:ext uri="{BB962C8B-B14F-4D97-AF65-F5344CB8AC3E}">
        <p14:creationId xmlns:p14="http://schemas.microsoft.com/office/powerpoint/2010/main" val="337428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ransition Slide with Photo">
    <p:spTree>
      <p:nvGrpSpPr>
        <p:cNvPr id="1" name="Shape 619"/>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6C539D-87AC-C042-872B-C6450B6A7FE5}"/>
              </a:ext>
            </a:extLst>
          </p:cNvPr>
          <p:cNvSpPr>
            <a:spLocks noGrp="1"/>
          </p:cNvSpPr>
          <p:nvPr>
            <p:ph type="pic" sz="quarter" idx="10"/>
          </p:nvPr>
        </p:nvSpPr>
        <p:spPr>
          <a:xfrm>
            <a:off x="-88900" y="0"/>
            <a:ext cx="13281025" cy="7024688"/>
          </a:xfrm>
        </p:spPr>
        <p:txBody>
          <a:bodyPr/>
          <a:lstStyle>
            <a:lvl1pPr marL="50800" indent="0">
              <a:buNone/>
              <a:defRPr/>
            </a:lvl1pPr>
          </a:lstStyle>
          <a:p>
            <a:r>
              <a:rPr lang="en-US"/>
              <a:t>Click icon to add picture</a:t>
            </a:r>
            <a:endParaRPr lang="en-US" dirty="0"/>
          </a:p>
        </p:txBody>
      </p:sp>
      <p:sp>
        <p:nvSpPr>
          <p:cNvPr id="626" name="Shape 626"/>
          <p:cNvSpPr/>
          <p:nvPr/>
        </p:nvSpPr>
        <p:spPr>
          <a:xfrm>
            <a:off x="0" y="6929122"/>
            <a:ext cx="13004800" cy="2824533"/>
          </a:xfrm>
          <a:prstGeom prst="rect">
            <a:avLst/>
          </a:prstGeom>
          <a:solidFill>
            <a:srgbClr val="0065A4"/>
          </a:solidFill>
          <a:ln>
            <a:noFill/>
          </a:ln>
        </p:spPr>
        <p:txBody>
          <a:bodyPr spcFirstLastPara="1" wrap="square" lIns="130027" tIns="64996" rIns="130027" bIns="64996" anchor="ctr" anchorCtr="0">
            <a:noAutofit/>
          </a:bodyPr>
          <a:lstStyle/>
          <a:p>
            <a:pPr marL="0" marR="0" lvl="0" indent="0" algn="ctr" rtl="0">
              <a:spcBef>
                <a:spcPts val="0"/>
              </a:spcBef>
              <a:spcAft>
                <a:spcPts val="0"/>
              </a:spcAft>
              <a:buNone/>
            </a:pPr>
            <a:endParaRPr sz="2560" b="0" i="0">
              <a:solidFill>
                <a:schemeClr val="lt1"/>
              </a:solidFill>
              <a:latin typeface="Arial"/>
              <a:ea typeface="Arial"/>
              <a:cs typeface="Arial"/>
              <a:sym typeface="Arial"/>
            </a:endParaRPr>
          </a:p>
        </p:txBody>
      </p:sp>
      <p:sp>
        <p:nvSpPr>
          <p:cNvPr id="620" name="Shape 620"/>
          <p:cNvSpPr/>
          <p:nvPr/>
        </p:nvSpPr>
        <p:spPr>
          <a:xfrm>
            <a:off x="0" y="6929122"/>
            <a:ext cx="13004800" cy="2824533"/>
          </a:xfrm>
          <a:prstGeom prst="rect">
            <a:avLst/>
          </a:prstGeom>
          <a:solidFill>
            <a:srgbClr val="0065A4"/>
          </a:solidFill>
          <a:ln>
            <a:noFill/>
          </a:ln>
        </p:spPr>
        <p:txBody>
          <a:bodyPr spcFirstLastPara="1" wrap="square" lIns="130027" tIns="64996" rIns="130027" bIns="64996" anchor="ctr" anchorCtr="0">
            <a:noAutofit/>
          </a:bodyPr>
          <a:lstStyle/>
          <a:p>
            <a:pPr marL="0" marR="0" lvl="0" indent="0" algn="ctr" rtl="0">
              <a:spcBef>
                <a:spcPts val="0"/>
              </a:spcBef>
              <a:spcAft>
                <a:spcPts val="0"/>
              </a:spcAft>
              <a:buNone/>
            </a:pPr>
            <a:endParaRPr sz="2560" b="0" i="0">
              <a:solidFill>
                <a:schemeClr val="lt1"/>
              </a:solidFill>
              <a:latin typeface="Arial"/>
              <a:ea typeface="Arial"/>
              <a:cs typeface="Arial"/>
              <a:sym typeface="Arial"/>
            </a:endParaRPr>
          </a:p>
        </p:txBody>
      </p:sp>
      <p:cxnSp>
        <p:nvCxnSpPr>
          <p:cNvPr id="624" name="Shape 624"/>
          <p:cNvCxnSpPr/>
          <p:nvPr/>
        </p:nvCxnSpPr>
        <p:spPr>
          <a:xfrm>
            <a:off x="543186" y="7277463"/>
            <a:ext cx="0" cy="2062507"/>
          </a:xfrm>
          <a:prstGeom prst="straightConnector1">
            <a:avLst/>
          </a:prstGeom>
          <a:noFill/>
          <a:ln w="38100" cap="flat" cmpd="sng">
            <a:solidFill>
              <a:schemeClr val="lt1"/>
            </a:solidFill>
            <a:prstDash val="solid"/>
            <a:miter lim="800000"/>
            <a:headEnd type="none" w="med" len="med"/>
            <a:tailEnd type="none" w="med" len="med"/>
          </a:ln>
        </p:spPr>
      </p:cxnSp>
      <p:sp>
        <p:nvSpPr>
          <p:cNvPr id="625" name="Shape 625"/>
          <p:cNvSpPr txBox="1">
            <a:spLocks noGrp="1"/>
          </p:cNvSpPr>
          <p:nvPr>
            <p:ph type="subTitle" idx="1" hasCustomPrompt="1"/>
          </p:nvPr>
        </p:nvSpPr>
        <p:spPr>
          <a:xfrm>
            <a:off x="630498" y="7277462"/>
            <a:ext cx="11816532" cy="2062507"/>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0A2B6"/>
              </a:buClr>
              <a:buSzPts val="2200"/>
              <a:buFont typeface="Arial"/>
              <a:buNone/>
              <a:defRPr sz="6260" b="1" i="0" u="none" strike="noStrike" cap="none">
                <a:solidFill>
                  <a:schemeClr val="lt1"/>
                </a:solidFill>
                <a:latin typeface="+mj-lt"/>
                <a:ea typeface="Arial"/>
                <a:cs typeface="Arial"/>
                <a:sym typeface="Arial"/>
              </a:defRPr>
            </a:lvl1pPr>
            <a:lvl2pPr marR="0" lvl="1" algn="ctr" rtl="0">
              <a:lnSpc>
                <a:spcPct val="90000"/>
              </a:lnSpc>
              <a:spcBef>
                <a:spcPts val="711"/>
              </a:spcBef>
              <a:spcAft>
                <a:spcPts val="0"/>
              </a:spcAft>
              <a:buClr>
                <a:srgbClr val="888888"/>
              </a:buClr>
              <a:buSzPts val="2400"/>
              <a:buFont typeface="Arial"/>
              <a:buNone/>
              <a:defRPr sz="3413" b="0" i="0" u="none" strike="noStrike" cap="none">
                <a:solidFill>
                  <a:srgbClr val="888888"/>
                </a:solidFill>
                <a:latin typeface="Arial"/>
                <a:ea typeface="Arial"/>
                <a:cs typeface="Arial"/>
                <a:sym typeface="Arial"/>
              </a:defRPr>
            </a:lvl2pPr>
            <a:lvl3pPr marR="0" lvl="2" algn="ctr" rtl="0">
              <a:lnSpc>
                <a:spcPct val="90000"/>
              </a:lnSpc>
              <a:spcBef>
                <a:spcPts val="711"/>
              </a:spcBef>
              <a:spcAft>
                <a:spcPts val="0"/>
              </a:spcAft>
              <a:buClr>
                <a:srgbClr val="888888"/>
              </a:buClr>
              <a:buSzPts val="2000"/>
              <a:buFont typeface="Arial"/>
              <a:buNone/>
              <a:defRPr sz="2844" b="0" i="0" u="none" strike="noStrike" cap="none">
                <a:solidFill>
                  <a:srgbClr val="888888"/>
                </a:solidFill>
                <a:latin typeface="Arial"/>
                <a:ea typeface="Arial"/>
                <a:cs typeface="Arial"/>
                <a:sym typeface="Arial"/>
              </a:defRPr>
            </a:lvl3pPr>
            <a:lvl4pPr marR="0" lvl="3"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Arial"/>
                <a:ea typeface="Arial"/>
                <a:cs typeface="Arial"/>
                <a:sym typeface="Arial"/>
              </a:defRPr>
            </a:lvl4pPr>
            <a:lvl5pPr marR="0" lvl="4"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Arial"/>
                <a:ea typeface="Arial"/>
                <a:cs typeface="Arial"/>
                <a:sym typeface="Arial"/>
              </a:defRPr>
            </a:lvl5pPr>
            <a:lvl6pPr marR="0" lvl="5"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6pPr>
            <a:lvl7pPr marR="0" lvl="6"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7pPr>
            <a:lvl8pPr marR="0" lvl="7"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8pPr>
            <a:lvl9pPr marR="0" lvl="8" algn="ctr" rtl="0">
              <a:lnSpc>
                <a:spcPct val="90000"/>
              </a:lnSpc>
              <a:spcBef>
                <a:spcPts val="711"/>
              </a:spcBef>
              <a:spcAft>
                <a:spcPts val="0"/>
              </a:spcAft>
              <a:buClr>
                <a:srgbClr val="888888"/>
              </a:buClr>
              <a:buSzPts val="1800"/>
              <a:buFont typeface="Arial"/>
              <a:buNone/>
              <a:defRPr sz="2560" b="0" i="0" u="none" strike="noStrike" cap="none">
                <a:solidFill>
                  <a:srgbClr val="888888"/>
                </a:solidFill>
                <a:latin typeface="Calibri"/>
                <a:ea typeface="Calibri"/>
                <a:cs typeface="Calibri"/>
                <a:sym typeface="Calibri"/>
              </a:defRPr>
            </a:lvl9pPr>
          </a:lstStyle>
          <a:p>
            <a:r>
              <a:rPr lang="en-US" dirty="0"/>
              <a:t>Click to Add Transition Title</a:t>
            </a:r>
            <a:endParaRPr dirty="0"/>
          </a:p>
        </p:txBody>
      </p:sp>
      <p:cxnSp>
        <p:nvCxnSpPr>
          <p:cNvPr id="629" name="Shape 629"/>
          <p:cNvCxnSpPr/>
          <p:nvPr/>
        </p:nvCxnSpPr>
        <p:spPr>
          <a:xfrm>
            <a:off x="543186" y="7277463"/>
            <a:ext cx="0" cy="2062507"/>
          </a:xfrm>
          <a:prstGeom prst="straightConnector1">
            <a:avLst/>
          </a:prstGeom>
          <a:noFill/>
          <a:ln w="38100" cap="flat" cmpd="sng">
            <a:solidFill>
              <a:schemeClr val="lt1"/>
            </a:solidFill>
            <a:prstDash val="solid"/>
            <a:miter lim="800000"/>
            <a:headEnd type="none" w="med" len="med"/>
            <a:tailEnd type="none" w="med" len="med"/>
          </a:ln>
        </p:spPr>
      </p:cxnSp>
    </p:spTree>
    <p:extLst>
      <p:ext uri="{BB962C8B-B14F-4D97-AF65-F5344CB8AC3E}">
        <p14:creationId xmlns:p14="http://schemas.microsoft.com/office/powerpoint/2010/main" val="190832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601"/>
        <p:cNvGrpSpPr/>
        <p:nvPr/>
      </p:nvGrpSpPr>
      <p:grpSpPr>
        <a:xfrm>
          <a:off x="0" y="0"/>
          <a:ext cx="0" cy="0"/>
          <a:chOff x="0" y="0"/>
          <a:chExt cx="0" cy="0"/>
        </a:xfrm>
      </p:grpSpPr>
      <p:sp>
        <p:nvSpPr>
          <p:cNvPr id="602" name="Shape 602"/>
          <p:cNvSpPr txBox="1">
            <a:spLocks noGrp="1"/>
          </p:cNvSpPr>
          <p:nvPr>
            <p:ph type="title"/>
          </p:nvPr>
        </p:nvSpPr>
        <p:spPr>
          <a:xfrm>
            <a:off x="894080" y="519290"/>
            <a:ext cx="11216640" cy="188544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603" name="Shape 603"/>
          <p:cNvSpPr txBox="1">
            <a:spLocks noGrp="1"/>
          </p:cNvSpPr>
          <p:nvPr>
            <p:ph type="body" idx="1"/>
          </p:nvPr>
        </p:nvSpPr>
        <p:spPr>
          <a:xfrm>
            <a:off x="894080" y="2596445"/>
            <a:ext cx="11216640" cy="6188373"/>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30A2B6"/>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623642882"/>
      </p:ext>
    </p:extLst>
  </p:cSld>
  <p:clrMap bg1="lt1" tx1="dk1" bg2="dk2" tx2="lt2" accent1="accent1" accent2="accent2" accent3="accent3" accent4="accent4" accent5="accent5" accent6="accent6" hlink="hlink" folHlink="folHlink"/>
  <p:sldLayoutIdLst>
    <p:sldLayoutId id="2147487268" r:id="rId1"/>
    <p:sldLayoutId id="2147487269" r:id="rId2"/>
    <p:sldLayoutId id="2147487270" r:id="rId3"/>
    <p:sldLayoutId id="2147487271" r:id="rId4"/>
    <p:sldLayoutId id="2147487272" r:id="rId5"/>
    <p:sldLayoutId id="2147487273" r:id="rId6"/>
    <p:sldLayoutId id="2147487274" r:id="rId7"/>
    <p:sldLayoutId id="2147487275" r:id="rId8"/>
    <p:sldLayoutId id="2147487276" r:id="rId9"/>
    <p:sldLayoutId id="2147487277" r:id="rId10"/>
    <p:sldLayoutId id="2147487278" r:id="rId11"/>
    <p:sldLayoutId id="2147487279" r:id="rId12"/>
    <p:sldLayoutId id="2147487280" r:id="rId13"/>
    <p:sldLayoutId id="2147487281" r:id="rId14"/>
    <p:sldLayoutId id="2147487283" r:id="rId15"/>
    <p:sldLayoutId id="2147487284"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991"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991" b="0" i="0" u="none" strike="noStrike" cap="none">
          <a:solidFill>
            <a:srgbClr val="000000"/>
          </a:solidFill>
          <a:latin typeface="+mn-lt"/>
          <a:ea typeface="Arial"/>
          <a:cs typeface="Arial"/>
          <a:sym typeface="Arial"/>
        </a:defRPr>
      </a:lvl1pPr>
      <a:lvl2pPr marR="0" lvl="1"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A246ADEA-DF6C-4470-96D7-93598FD7D6E2}" type="datetimeFigureOut">
              <a:rPr lang="en-US" smtClean="0"/>
              <a:t>11/1/2018</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A201623-ECCE-466A-AFA5-F90940B98A37}" type="slidenum">
              <a:rPr lang="en-US" smtClean="0"/>
              <a:t>‹#›</a:t>
            </a:fld>
            <a:endParaRPr lang="en-US"/>
          </a:p>
        </p:txBody>
      </p:sp>
    </p:spTree>
    <p:extLst>
      <p:ext uri="{BB962C8B-B14F-4D97-AF65-F5344CB8AC3E}">
        <p14:creationId xmlns:p14="http://schemas.microsoft.com/office/powerpoint/2010/main" val="4156801663"/>
      </p:ext>
    </p:extLst>
  </p:cSld>
  <p:clrMap bg1="lt1" tx1="dk1" bg2="lt2" tx2="dk2" accent1="accent1" accent2="accent2" accent3="accent3" accent4="accent4" accent5="accent5" accent6="accent6" hlink="hlink" folHlink="folHlink"/>
  <p:sldLayoutIdLst>
    <p:sldLayoutId id="2147487298" r:id="rId1"/>
    <p:sldLayoutId id="2147487299" r:id="rId2"/>
    <p:sldLayoutId id="2147487300" r:id="rId3"/>
    <p:sldLayoutId id="2147487301" r:id="rId4"/>
    <p:sldLayoutId id="2147487302" r:id="rId5"/>
    <p:sldLayoutId id="2147487303" r:id="rId6"/>
    <p:sldLayoutId id="2147487304" r:id="rId7"/>
    <p:sldLayoutId id="2147487305" r:id="rId8"/>
    <p:sldLayoutId id="2147487306" r:id="rId9"/>
    <p:sldLayoutId id="2147487307" r:id="rId10"/>
    <p:sldLayoutId id="2147487308"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Freeform 2">
            <a:extLst>
              <a:ext uri="{FF2B5EF4-FFF2-40B4-BE49-F238E27FC236}">
                <a16:creationId xmlns:a16="http://schemas.microsoft.com/office/drawing/2014/main" id="{9A7C87F2-298F-4019-943C-A6FEC4D62011}"/>
              </a:ext>
            </a:extLst>
          </p:cNvPr>
          <p:cNvSpPr>
            <a:spLocks/>
          </p:cNvSpPr>
          <p:nvPr/>
        </p:nvSpPr>
        <p:spPr bwMode="hidden">
          <a:xfrm>
            <a:off x="9426223" y="9144000"/>
            <a:ext cx="406400" cy="298027"/>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sz="1564" dirty="0">
              <a:latin typeface="Arial" charset="0"/>
              <a:ea typeface="+mn-ea"/>
            </a:endParaRPr>
          </a:p>
        </p:txBody>
      </p:sp>
      <p:grpSp>
        <p:nvGrpSpPr>
          <p:cNvPr id="24579" name="Group 3">
            <a:extLst>
              <a:ext uri="{FF2B5EF4-FFF2-40B4-BE49-F238E27FC236}">
                <a16:creationId xmlns:a16="http://schemas.microsoft.com/office/drawing/2014/main" id="{81E02D9F-5784-4D93-AF02-8AB1C5171C92}"/>
              </a:ext>
            </a:extLst>
          </p:cNvPr>
          <p:cNvGrpSpPr>
            <a:grpSpLocks/>
          </p:cNvGrpSpPr>
          <p:nvPr/>
        </p:nvGrpSpPr>
        <p:grpSpPr bwMode="auto">
          <a:xfrm>
            <a:off x="6775" y="6068907"/>
            <a:ext cx="12998026" cy="3684693"/>
            <a:chOff x="2" y="2688"/>
            <a:chExt cx="5758" cy="1632"/>
          </a:xfrm>
        </p:grpSpPr>
        <p:sp>
          <p:nvSpPr>
            <p:cNvPr id="24585" name="Freeform 4">
              <a:extLst>
                <a:ext uri="{FF2B5EF4-FFF2-40B4-BE49-F238E27FC236}">
                  <a16:creationId xmlns:a16="http://schemas.microsoft.com/office/drawing/2014/main" id="{6FB3DB1B-6ADC-4D8C-943B-BB9C43486653}"/>
                </a:ext>
              </a:extLst>
            </p:cNvPr>
            <p:cNvSpPr>
              <a:spLocks/>
            </p:cNvSpPr>
            <p:nvPr/>
          </p:nvSpPr>
          <p:spPr bwMode="hidden">
            <a:xfrm>
              <a:off x="2" y="2688"/>
              <a:ext cx="5758" cy="1632"/>
            </a:xfrm>
            <a:custGeom>
              <a:avLst/>
              <a:gdLst>
                <a:gd name="T0" fmla="*/ 6713 w 5740"/>
                <a:gd name="T1" fmla="*/ 0 h 4316"/>
                <a:gd name="T2" fmla="*/ 0 w 5740"/>
                <a:gd name="T3" fmla="*/ 0 h 4316"/>
                <a:gd name="T4" fmla="*/ 0 w 5740"/>
                <a:gd name="T5" fmla="*/ 0 h 4316"/>
                <a:gd name="T6" fmla="*/ 6713 w 5740"/>
                <a:gd name="T7" fmla="*/ 0 h 4316"/>
                <a:gd name="T8" fmla="*/ 6713 w 5740"/>
                <a:gd name="T9" fmla="*/ 0 h 4316"/>
                <a:gd name="T10" fmla="*/ 671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grpSp>
          <p:nvGrpSpPr>
            <p:cNvPr id="24586" name="Group 5">
              <a:extLst>
                <a:ext uri="{FF2B5EF4-FFF2-40B4-BE49-F238E27FC236}">
                  <a16:creationId xmlns:a16="http://schemas.microsoft.com/office/drawing/2014/main" id="{55A5D65F-92F0-4A29-915C-4497F9339156}"/>
                </a:ext>
              </a:extLst>
            </p:cNvPr>
            <p:cNvGrpSpPr>
              <a:grpSpLocks/>
            </p:cNvGrpSpPr>
            <p:nvPr userDrawn="1"/>
          </p:nvGrpSpPr>
          <p:grpSpPr bwMode="auto">
            <a:xfrm>
              <a:off x="3528" y="3715"/>
              <a:ext cx="792" cy="521"/>
              <a:chOff x="3527" y="3715"/>
              <a:chExt cx="792" cy="521"/>
            </a:xfrm>
          </p:grpSpPr>
          <p:sp>
            <p:nvSpPr>
              <p:cNvPr id="31750" name="Oval 6">
                <a:extLst>
                  <a:ext uri="{FF2B5EF4-FFF2-40B4-BE49-F238E27FC236}">
                    <a16:creationId xmlns:a16="http://schemas.microsoft.com/office/drawing/2014/main" id="{A7200A9F-2BD4-427D-A46F-8BDEBF5D4F21}"/>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sz="1564" dirty="0">
                  <a:latin typeface="Arial" charset="0"/>
                  <a:ea typeface="+mn-ea"/>
                </a:endParaRPr>
              </a:p>
            </p:txBody>
          </p:sp>
          <p:sp>
            <p:nvSpPr>
              <p:cNvPr id="31751" name="Oval 7">
                <a:extLst>
                  <a:ext uri="{FF2B5EF4-FFF2-40B4-BE49-F238E27FC236}">
                    <a16:creationId xmlns:a16="http://schemas.microsoft.com/office/drawing/2014/main" id="{9A724FE5-F97A-4D34-9C2E-50D121ACC95F}"/>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52" name="Oval 8">
                <a:extLst>
                  <a:ext uri="{FF2B5EF4-FFF2-40B4-BE49-F238E27FC236}">
                    <a16:creationId xmlns:a16="http://schemas.microsoft.com/office/drawing/2014/main" id="{3B6DD9C9-8DC0-425A-A9E1-201FB7B25103}"/>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53" name="Oval 9">
                <a:extLst>
                  <a:ext uri="{FF2B5EF4-FFF2-40B4-BE49-F238E27FC236}">
                    <a16:creationId xmlns:a16="http://schemas.microsoft.com/office/drawing/2014/main" id="{8AFD3C27-3F87-497A-B240-6BF76F4F4BF2}"/>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54" name="Oval 10">
                <a:extLst>
                  <a:ext uri="{FF2B5EF4-FFF2-40B4-BE49-F238E27FC236}">
                    <a16:creationId xmlns:a16="http://schemas.microsoft.com/office/drawing/2014/main" id="{7569909B-DD9C-4A45-B5EE-24AF1C413B54}"/>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55" name="Freeform 11">
                <a:extLst>
                  <a:ext uri="{FF2B5EF4-FFF2-40B4-BE49-F238E27FC236}">
                    <a16:creationId xmlns:a16="http://schemas.microsoft.com/office/drawing/2014/main" id="{7848F696-DCE0-4D17-B927-DD146899615A}"/>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56" name="Freeform 12">
                <a:extLst>
                  <a:ext uri="{FF2B5EF4-FFF2-40B4-BE49-F238E27FC236}">
                    <a16:creationId xmlns:a16="http://schemas.microsoft.com/office/drawing/2014/main" id="{7E15B9E0-B238-4416-8F9A-A216DE25DF6F}"/>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sz="1564" dirty="0">
                  <a:latin typeface="Arial" charset="0"/>
                  <a:ea typeface="+mn-ea"/>
                </a:endParaRPr>
              </a:p>
            </p:txBody>
          </p:sp>
          <p:sp>
            <p:nvSpPr>
              <p:cNvPr id="31757" name="Freeform 13">
                <a:extLst>
                  <a:ext uri="{FF2B5EF4-FFF2-40B4-BE49-F238E27FC236}">
                    <a16:creationId xmlns:a16="http://schemas.microsoft.com/office/drawing/2014/main" id="{607CEF86-658D-4B00-B1AD-FF572943941C}"/>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31758" name="Freeform 14">
                <a:extLst>
                  <a:ext uri="{FF2B5EF4-FFF2-40B4-BE49-F238E27FC236}">
                    <a16:creationId xmlns:a16="http://schemas.microsoft.com/office/drawing/2014/main" id="{16EB7B8D-5396-4FFE-8AA5-620C3A8B3E98}"/>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sz="1564" dirty="0">
                  <a:latin typeface="Arial" charset="0"/>
                  <a:ea typeface="+mn-ea"/>
                </a:endParaRPr>
              </a:p>
            </p:txBody>
          </p:sp>
          <p:sp>
            <p:nvSpPr>
              <p:cNvPr id="31759" name="Freeform 15">
                <a:extLst>
                  <a:ext uri="{FF2B5EF4-FFF2-40B4-BE49-F238E27FC236}">
                    <a16:creationId xmlns:a16="http://schemas.microsoft.com/office/drawing/2014/main" id="{2F21E014-EF3E-4C88-80E1-A1972E5B2134}"/>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sz="1564" dirty="0">
                  <a:latin typeface="Arial" charset="0"/>
                  <a:ea typeface="+mn-ea"/>
                </a:endParaRPr>
              </a:p>
            </p:txBody>
          </p:sp>
          <p:sp>
            <p:nvSpPr>
              <p:cNvPr id="31760" name="Oval 16">
                <a:extLst>
                  <a:ext uri="{FF2B5EF4-FFF2-40B4-BE49-F238E27FC236}">
                    <a16:creationId xmlns:a16="http://schemas.microsoft.com/office/drawing/2014/main" id="{5BC2E4C6-8416-4F49-B23B-6157A884BFFC}"/>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grpSp>
        <p:grpSp>
          <p:nvGrpSpPr>
            <p:cNvPr id="24587" name="Group 17">
              <a:extLst>
                <a:ext uri="{FF2B5EF4-FFF2-40B4-BE49-F238E27FC236}">
                  <a16:creationId xmlns:a16="http://schemas.microsoft.com/office/drawing/2014/main" id="{F110BBA3-14C0-40E0-AD26-9368DB4D6BFE}"/>
                </a:ext>
              </a:extLst>
            </p:cNvPr>
            <p:cNvGrpSpPr>
              <a:grpSpLocks/>
            </p:cNvGrpSpPr>
            <p:nvPr userDrawn="1"/>
          </p:nvGrpSpPr>
          <p:grpSpPr bwMode="auto">
            <a:xfrm>
              <a:off x="1776" y="3631"/>
              <a:ext cx="1626" cy="683"/>
              <a:chOff x="1776" y="3631"/>
              <a:chExt cx="1626" cy="683"/>
            </a:xfrm>
          </p:grpSpPr>
          <p:sp>
            <p:nvSpPr>
              <p:cNvPr id="31762" name="Oval 18">
                <a:extLst>
                  <a:ext uri="{FF2B5EF4-FFF2-40B4-BE49-F238E27FC236}">
                    <a16:creationId xmlns:a16="http://schemas.microsoft.com/office/drawing/2014/main" id="{0F27998D-BA48-40AE-B2B2-B67E1FDC8A04}"/>
                  </a:ext>
                </a:extLst>
              </p:cNvPr>
              <p:cNvSpPr>
                <a:spLocks noChangeArrowheads="1"/>
              </p:cNvSpPr>
              <p:nvPr/>
            </p:nvSpPr>
            <p:spPr bwMode="hidden">
              <a:xfrm>
                <a:off x="2268" y="3934"/>
                <a:ext cx="567"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31763" name="Oval 19">
                <a:extLst>
                  <a:ext uri="{FF2B5EF4-FFF2-40B4-BE49-F238E27FC236}">
                    <a16:creationId xmlns:a16="http://schemas.microsoft.com/office/drawing/2014/main" id="{2C70C750-8D90-4DDC-AE97-06DAFFE6E024}"/>
                  </a:ext>
                </a:extLst>
              </p:cNvPr>
              <p:cNvSpPr>
                <a:spLocks noChangeArrowheads="1"/>
              </p:cNvSpPr>
              <p:nvPr/>
            </p:nvSpPr>
            <p:spPr bwMode="hidden">
              <a:xfrm>
                <a:off x="2314" y="3958"/>
                <a:ext cx="472"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31764" name="Oval 20">
                <a:extLst>
                  <a:ext uri="{FF2B5EF4-FFF2-40B4-BE49-F238E27FC236}">
                    <a16:creationId xmlns:a16="http://schemas.microsoft.com/office/drawing/2014/main" id="{1B6A1AF6-8451-46C5-84B3-F5B60CF9839D}"/>
                  </a:ext>
                </a:extLst>
              </p:cNvPr>
              <p:cNvSpPr>
                <a:spLocks noChangeArrowheads="1"/>
              </p:cNvSpPr>
              <p:nvPr/>
            </p:nvSpPr>
            <p:spPr bwMode="hidden">
              <a:xfrm>
                <a:off x="2341" y="3979"/>
                <a:ext cx="430"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31765" name="Oval 21">
                <a:extLst>
                  <a:ext uri="{FF2B5EF4-FFF2-40B4-BE49-F238E27FC236}">
                    <a16:creationId xmlns:a16="http://schemas.microsoft.com/office/drawing/2014/main" id="{60B002BB-1ECA-4351-8F80-D3A21C65A008}"/>
                  </a:ext>
                </a:extLst>
              </p:cNvPr>
              <p:cNvSpPr>
                <a:spLocks noChangeArrowheads="1"/>
              </p:cNvSpPr>
              <p:nvPr/>
            </p:nvSpPr>
            <p:spPr bwMode="hidden">
              <a:xfrm>
                <a:off x="2368" y="3997"/>
                <a:ext cx="373"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66" name="Oval 22">
                <a:extLst>
                  <a:ext uri="{FF2B5EF4-FFF2-40B4-BE49-F238E27FC236}">
                    <a16:creationId xmlns:a16="http://schemas.microsoft.com/office/drawing/2014/main" id="{521FE7E1-80FE-487D-8DE1-E7091F770C59}"/>
                  </a:ext>
                </a:extLst>
              </p:cNvPr>
              <p:cNvSpPr>
                <a:spLocks noChangeArrowheads="1"/>
              </p:cNvSpPr>
              <p:nvPr/>
            </p:nvSpPr>
            <p:spPr bwMode="hidden">
              <a:xfrm>
                <a:off x="2385" y="4005"/>
                <a:ext cx="342"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67" name="Oval 23">
                <a:extLst>
                  <a:ext uri="{FF2B5EF4-FFF2-40B4-BE49-F238E27FC236}">
                    <a16:creationId xmlns:a16="http://schemas.microsoft.com/office/drawing/2014/main" id="{5E62A16C-C5B7-4CC3-9106-3A3B6A6A7D1E}"/>
                  </a:ext>
                </a:extLst>
              </p:cNvPr>
              <p:cNvSpPr>
                <a:spLocks noChangeArrowheads="1"/>
              </p:cNvSpPr>
              <p:nvPr/>
            </p:nvSpPr>
            <p:spPr bwMode="hidden">
              <a:xfrm>
                <a:off x="2437" y="4026"/>
                <a:ext cx="235"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68" name="Oval 24">
                <a:extLst>
                  <a:ext uri="{FF2B5EF4-FFF2-40B4-BE49-F238E27FC236}">
                    <a16:creationId xmlns:a16="http://schemas.microsoft.com/office/drawing/2014/main" id="{4EC14995-980D-4A8B-8CE4-326AA4640D06}"/>
                  </a:ext>
                </a:extLst>
              </p:cNvPr>
              <p:cNvSpPr>
                <a:spLocks noChangeArrowheads="1"/>
              </p:cNvSpPr>
              <p:nvPr/>
            </p:nvSpPr>
            <p:spPr bwMode="hidden">
              <a:xfrm>
                <a:off x="2476" y="4056"/>
                <a:ext cx="156"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sz="1564" dirty="0">
                  <a:latin typeface="Arial" charset="0"/>
                  <a:ea typeface="+mn-ea"/>
                </a:endParaRPr>
              </a:p>
            </p:txBody>
          </p:sp>
          <p:sp>
            <p:nvSpPr>
              <p:cNvPr id="31769" name="Oval 25">
                <a:extLst>
                  <a:ext uri="{FF2B5EF4-FFF2-40B4-BE49-F238E27FC236}">
                    <a16:creationId xmlns:a16="http://schemas.microsoft.com/office/drawing/2014/main" id="{ACB49E86-4163-4FDB-BC72-3004392DF77C}"/>
                  </a:ext>
                </a:extLst>
              </p:cNvPr>
              <p:cNvSpPr>
                <a:spLocks noChangeArrowheads="1"/>
              </p:cNvSpPr>
              <p:nvPr/>
            </p:nvSpPr>
            <p:spPr bwMode="hidden">
              <a:xfrm>
                <a:off x="2542" y="4097"/>
                <a:ext cx="47"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sz="1564" dirty="0">
                  <a:latin typeface="Arial" charset="0"/>
                  <a:ea typeface="+mn-ea"/>
                </a:endParaRPr>
              </a:p>
            </p:txBody>
          </p:sp>
          <p:sp>
            <p:nvSpPr>
              <p:cNvPr id="31770" name="Freeform 26">
                <a:extLst>
                  <a:ext uri="{FF2B5EF4-FFF2-40B4-BE49-F238E27FC236}">
                    <a16:creationId xmlns:a16="http://schemas.microsoft.com/office/drawing/2014/main" id="{AECA1496-7BDE-45A3-A1D9-E4339ABF1907}"/>
                  </a:ext>
                </a:extLst>
              </p:cNvPr>
              <p:cNvSpPr>
                <a:spLocks/>
              </p:cNvSpPr>
              <p:nvPr/>
            </p:nvSpPr>
            <p:spPr bwMode="hidden">
              <a:xfrm>
                <a:off x="2585" y="3822"/>
                <a:ext cx="378"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71" name="Freeform 27">
                <a:extLst>
                  <a:ext uri="{FF2B5EF4-FFF2-40B4-BE49-F238E27FC236}">
                    <a16:creationId xmlns:a16="http://schemas.microsoft.com/office/drawing/2014/main" id="{65B4EAC6-1CA6-44A4-9359-A6BED0A8D594}"/>
                  </a:ext>
                </a:extLst>
              </p:cNvPr>
              <p:cNvSpPr>
                <a:spLocks/>
              </p:cNvSpPr>
              <p:nvPr/>
            </p:nvSpPr>
            <p:spPr bwMode="hidden">
              <a:xfrm>
                <a:off x="2142" y="3852"/>
                <a:ext cx="821"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sz="1564" dirty="0">
                  <a:latin typeface="Arial" charset="0"/>
                  <a:ea typeface="+mn-ea"/>
                </a:endParaRPr>
              </a:p>
            </p:txBody>
          </p:sp>
          <p:sp>
            <p:nvSpPr>
              <p:cNvPr id="31772" name="Freeform 28">
                <a:extLst>
                  <a:ext uri="{FF2B5EF4-FFF2-40B4-BE49-F238E27FC236}">
                    <a16:creationId xmlns:a16="http://schemas.microsoft.com/office/drawing/2014/main" id="{C32F743C-AA89-4323-B5F9-73BB7BDA3F08}"/>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sz="1564" dirty="0">
                  <a:latin typeface="Arial" charset="0"/>
                  <a:ea typeface="+mn-ea"/>
                </a:endParaRPr>
              </a:p>
            </p:txBody>
          </p:sp>
          <p:sp>
            <p:nvSpPr>
              <p:cNvPr id="31773" name="Freeform 29">
                <a:extLst>
                  <a:ext uri="{FF2B5EF4-FFF2-40B4-BE49-F238E27FC236}">
                    <a16:creationId xmlns:a16="http://schemas.microsoft.com/office/drawing/2014/main" id="{866184F5-7DD3-4486-AF23-0324969741AD}"/>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4631" name="Freeform 30">
                <a:extLst>
                  <a:ext uri="{FF2B5EF4-FFF2-40B4-BE49-F238E27FC236}">
                    <a16:creationId xmlns:a16="http://schemas.microsoft.com/office/drawing/2014/main" id="{9E0D5E7B-40B5-4758-8A39-F535516814DE}"/>
                  </a:ext>
                </a:extLst>
              </p:cNvPr>
              <p:cNvSpPr>
                <a:spLocks/>
              </p:cNvSpPr>
              <p:nvPr/>
            </p:nvSpPr>
            <p:spPr bwMode="hidden">
              <a:xfrm>
                <a:off x="2068" y="3685"/>
                <a:ext cx="815" cy="150"/>
              </a:xfrm>
              <a:custGeom>
                <a:avLst/>
                <a:gdLst>
                  <a:gd name="T0" fmla="*/ 155 w 835"/>
                  <a:gd name="T1" fmla="*/ 18 h 150"/>
                  <a:gd name="T2" fmla="*/ 179 w 835"/>
                  <a:gd name="T3" fmla="*/ 24 h 150"/>
                  <a:gd name="T4" fmla="*/ 204 w 835"/>
                  <a:gd name="T5" fmla="*/ 30 h 150"/>
                  <a:gd name="T6" fmla="*/ 224 w 835"/>
                  <a:gd name="T7" fmla="*/ 42 h 150"/>
                  <a:gd name="T8" fmla="*/ 247 w 835"/>
                  <a:gd name="T9" fmla="*/ 60 h 150"/>
                  <a:gd name="T10" fmla="*/ 248 w 835"/>
                  <a:gd name="T11" fmla="*/ 42 h 150"/>
                  <a:gd name="T12" fmla="*/ 227 w 835"/>
                  <a:gd name="T13" fmla="*/ 24 h 150"/>
                  <a:gd name="T14" fmla="*/ 205 w 835"/>
                  <a:gd name="T15" fmla="*/ 12 h 150"/>
                  <a:gd name="T16" fmla="*/ 180 w 835"/>
                  <a:gd name="T17" fmla="*/ 6 h 150"/>
                  <a:gd name="T18" fmla="*/ 155 w 835"/>
                  <a:gd name="T19" fmla="*/ 0 h 150"/>
                  <a:gd name="T20" fmla="*/ 111 w 835"/>
                  <a:gd name="T21" fmla="*/ 12 h 150"/>
                  <a:gd name="T22" fmla="*/ 70 w 835"/>
                  <a:gd name="T23" fmla="*/ 36 h 150"/>
                  <a:gd name="T24" fmla="*/ 35 w 835"/>
                  <a:gd name="T25" fmla="*/ 78 h 150"/>
                  <a:gd name="T26" fmla="*/ 0 w 835"/>
                  <a:gd name="T27" fmla="*/ 132 h 150"/>
                  <a:gd name="T28" fmla="*/ 19 w 835"/>
                  <a:gd name="T29" fmla="*/ 150 h 150"/>
                  <a:gd name="T30" fmla="*/ 39 w 835"/>
                  <a:gd name="T31" fmla="*/ 96 h 150"/>
                  <a:gd name="T32" fmla="*/ 74 w 835"/>
                  <a:gd name="T33" fmla="*/ 54 h 150"/>
                  <a:gd name="T34" fmla="*/ 113 w 835"/>
                  <a:gd name="T35" fmla="*/ 30 h 150"/>
                  <a:gd name="T36" fmla="*/ 155 w 835"/>
                  <a:gd name="T37" fmla="*/ 18 h 150"/>
                  <a:gd name="T38" fmla="*/ 155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632" name="Freeform 31">
                <a:extLst>
                  <a:ext uri="{FF2B5EF4-FFF2-40B4-BE49-F238E27FC236}">
                    <a16:creationId xmlns:a16="http://schemas.microsoft.com/office/drawing/2014/main" id="{ED03E2CA-4FEB-45EC-8DEC-81AA05A4AC02}"/>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31776" name="Freeform 32">
                <a:extLst>
                  <a:ext uri="{FF2B5EF4-FFF2-40B4-BE49-F238E27FC236}">
                    <a16:creationId xmlns:a16="http://schemas.microsoft.com/office/drawing/2014/main" id="{736DBB91-92A7-4B8E-BE05-8A192A0E9240}"/>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31777" name="Freeform 33">
                <a:extLst>
                  <a:ext uri="{FF2B5EF4-FFF2-40B4-BE49-F238E27FC236}">
                    <a16:creationId xmlns:a16="http://schemas.microsoft.com/office/drawing/2014/main" id="{71198B4B-FFE7-4D7C-8677-4D4F780B4884}"/>
                  </a:ext>
                </a:extLst>
              </p:cNvPr>
              <p:cNvSpPr>
                <a:spLocks/>
              </p:cNvSpPr>
              <p:nvPr/>
            </p:nvSpPr>
            <p:spPr bwMode="hidden">
              <a:xfrm>
                <a:off x="2318" y="3631"/>
                <a:ext cx="1007"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31778" name="Freeform 34">
                <a:extLst>
                  <a:ext uri="{FF2B5EF4-FFF2-40B4-BE49-F238E27FC236}">
                    <a16:creationId xmlns:a16="http://schemas.microsoft.com/office/drawing/2014/main" id="{164DFA20-06AD-4614-B07A-DC499629942C}"/>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4636" name="Freeform 35">
                <a:extLst>
                  <a:ext uri="{FF2B5EF4-FFF2-40B4-BE49-F238E27FC236}">
                    <a16:creationId xmlns:a16="http://schemas.microsoft.com/office/drawing/2014/main" id="{3ADD5E58-BB45-4831-8C9D-F6C6F231A33C}"/>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grpSp>
        <p:grpSp>
          <p:nvGrpSpPr>
            <p:cNvPr id="24588" name="Group 36">
              <a:extLst>
                <a:ext uri="{FF2B5EF4-FFF2-40B4-BE49-F238E27FC236}">
                  <a16:creationId xmlns:a16="http://schemas.microsoft.com/office/drawing/2014/main" id="{41EBD78D-BCAB-4F08-A2F9-B76204B02ABD}"/>
                </a:ext>
              </a:extLst>
            </p:cNvPr>
            <p:cNvGrpSpPr>
              <a:grpSpLocks/>
            </p:cNvGrpSpPr>
            <p:nvPr userDrawn="1"/>
          </p:nvGrpSpPr>
          <p:grpSpPr bwMode="auto">
            <a:xfrm>
              <a:off x="4128" y="3360"/>
              <a:ext cx="1351" cy="821"/>
              <a:chOff x="4128" y="3360"/>
              <a:chExt cx="1351" cy="821"/>
            </a:xfrm>
          </p:grpSpPr>
          <p:sp>
            <p:nvSpPr>
              <p:cNvPr id="31781" name="Freeform 37">
                <a:extLst>
                  <a:ext uri="{FF2B5EF4-FFF2-40B4-BE49-F238E27FC236}">
                    <a16:creationId xmlns:a16="http://schemas.microsoft.com/office/drawing/2014/main" id="{F96542CB-955E-4CDD-8E77-5CE5505B1AEE}"/>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82" name="Freeform 38">
                <a:extLst>
                  <a:ext uri="{FF2B5EF4-FFF2-40B4-BE49-F238E27FC236}">
                    <a16:creationId xmlns:a16="http://schemas.microsoft.com/office/drawing/2014/main" id="{565179D7-4E5F-4095-A36B-590D3453B96F}"/>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83" name="Freeform 39">
                <a:extLst>
                  <a:ext uri="{FF2B5EF4-FFF2-40B4-BE49-F238E27FC236}">
                    <a16:creationId xmlns:a16="http://schemas.microsoft.com/office/drawing/2014/main" id="{B2FC790C-61ED-45D1-A7DE-633DD810F2CF}"/>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84" name="Freeform 40">
                <a:extLst>
                  <a:ext uri="{FF2B5EF4-FFF2-40B4-BE49-F238E27FC236}">
                    <a16:creationId xmlns:a16="http://schemas.microsoft.com/office/drawing/2014/main" id="{58474653-98DF-4CA3-B506-A98D6592999B}"/>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31785" name="Freeform 41">
                <a:extLst>
                  <a:ext uri="{FF2B5EF4-FFF2-40B4-BE49-F238E27FC236}">
                    <a16:creationId xmlns:a16="http://schemas.microsoft.com/office/drawing/2014/main" id="{73967C26-1F50-4DAF-948E-9B16EDE64DE4}"/>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31786" name="Freeform 42">
                <a:extLst>
                  <a:ext uri="{FF2B5EF4-FFF2-40B4-BE49-F238E27FC236}">
                    <a16:creationId xmlns:a16="http://schemas.microsoft.com/office/drawing/2014/main" id="{3A570D24-0953-4FDB-8792-985709639E66}"/>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31787" name="Freeform 43">
                <a:extLst>
                  <a:ext uri="{FF2B5EF4-FFF2-40B4-BE49-F238E27FC236}">
                    <a16:creationId xmlns:a16="http://schemas.microsoft.com/office/drawing/2014/main" id="{8131A88B-60EC-43DC-B4B8-31C76E670932}"/>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sz="1564" dirty="0">
                  <a:latin typeface="Arial" charset="0"/>
                  <a:ea typeface="+mn-ea"/>
                </a:endParaRPr>
              </a:p>
            </p:txBody>
          </p:sp>
          <p:sp>
            <p:nvSpPr>
              <p:cNvPr id="24609" name="Freeform 44">
                <a:extLst>
                  <a:ext uri="{FF2B5EF4-FFF2-40B4-BE49-F238E27FC236}">
                    <a16:creationId xmlns:a16="http://schemas.microsoft.com/office/drawing/2014/main" id="{34AA1DAC-4262-4774-8D61-FA0DE4431E30}"/>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31789" name="Freeform 45">
                <a:extLst>
                  <a:ext uri="{FF2B5EF4-FFF2-40B4-BE49-F238E27FC236}">
                    <a16:creationId xmlns:a16="http://schemas.microsoft.com/office/drawing/2014/main" id="{A7E387D8-E143-47D6-8387-485530BB1C51}"/>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sz="1564" dirty="0">
                  <a:latin typeface="Arial" charset="0"/>
                  <a:ea typeface="+mn-ea"/>
                </a:endParaRPr>
              </a:p>
            </p:txBody>
          </p:sp>
          <p:sp>
            <p:nvSpPr>
              <p:cNvPr id="31790" name="Freeform 46">
                <a:extLst>
                  <a:ext uri="{FF2B5EF4-FFF2-40B4-BE49-F238E27FC236}">
                    <a16:creationId xmlns:a16="http://schemas.microsoft.com/office/drawing/2014/main" id="{45AEED13-76E1-418A-9B61-767799653065}"/>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91" name="Freeform 47">
                <a:extLst>
                  <a:ext uri="{FF2B5EF4-FFF2-40B4-BE49-F238E27FC236}">
                    <a16:creationId xmlns:a16="http://schemas.microsoft.com/office/drawing/2014/main" id="{E9B2F958-E7B6-4CED-9628-B283F6002D24}"/>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sz="1564" dirty="0">
                  <a:latin typeface="Arial" charset="0"/>
                  <a:ea typeface="+mn-ea"/>
                </a:endParaRPr>
              </a:p>
            </p:txBody>
          </p:sp>
          <p:sp>
            <p:nvSpPr>
              <p:cNvPr id="31792" name="Oval 48">
                <a:extLst>
                  <a:ext uri="{FF2B5EF4-FFF2-40B4-BE49-F238E27FC236}">
                    <a16:creationId xmlns:a16="http://schemas.microsoft.com/office/drawing/2014/main" id="{71D7D0C9-9045-40A5-BD01-415BCDC704CE}"/>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sz="1564" dirty="0">
                  <a:latin typeface="Arial" charset="0"/>
                  <a:ea typeface="+mn-ea"/>
                </a:endParaRPr>
              </a:p>
            </p:txBody>
          </p:sp>
          <p:sp>
            <p:nvSpPr>
              <p:cNvPr id="31793" name="Oval 49">
                <a:extLst>
                  <a:ext uri="{FF2B5EF4-FFF2-40B4-BE49-F238E27FC236}">
                    <a16:creationId xmlns:a16="http://schemas.microsoft.com/office/drawing/2014/main" id="{2E3BF138-97AF-4EEC-986F-AB814567EAD3}"/>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94" name="Oval 50">
                <a:extLst>
                  <a:ext uri="{FF2B5EF4-FFF2-40B4-BE49-F238E27FC236}">
                    <a16:creationId xmlns:a16="http://schemas.microsoft.com/office/drawing/2014/main" id="{0FC5F49D-7D99-4747-BE7D-0123BBACE689}"/>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95" name="Oval 51">
                <a:extLst>
                  <a:ext uri="{FF2B5EF4-FFF2-40B4-BE49-F238E27FC236}">
                    <a16:creationId xmlns:a16="http://schemas.microsoft.com/office/drawing/2014/main" id="{CEB46632-6E8E-4266-AAE8-285DE4A3CE2E}"/>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96" name="Oval 52">
                <a:extLst>
                  <a:ext uri="{FF2B5EF4-FFF2-40B4-BE49-F238E27FC236}">
                    <a16:creationId xmlns:a16="http://schemas.microsoft.com/office/drawing/2014/main" id="{84C15005-13FF-4DE5-9789-C6B61C7A2484}"/>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sz="1564" dirty="0">
                  <a:latin typeface="Arial" charset="0"/>
                  <a:ea typeface="+mn-ea"/>
                </a:endParaRPr>
              </a:p>
            </p:txBody>
          </p:sp>
          <p:sp>
            <p:nvSpPr>
              <p:cNvPr id="31797" name="Oval 53">
                <a:extLst>
                  <a:ext uri="{FF2B5EF4-FFF2-40B4-BE49-F238E27FC236}">
                    <a16:creationId xmlns:a16="http://schemas.microsoft.com/office/drawing/2014/main" id="{E8DE9986-8642-4EE2-8045-2FE0680A731E}"/>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sz="1564" dirty="0">
                  <a:latin typeface="Arial" charset="0"/>
                  <a:ea typeface="+mn-ea"/>
                </a:endParaRPr>
              </a:p>
            </p:txBody>
          </p:sp>
        </p:grpSp>
        <p:grpSp>
          <p:nvGrpSpPr>
            <p:cNvPr id="24589" name="Group 54">
              <a:extLst>
                <a:ext uri="{FF2B5EF4-FFF2-40B4-BE49-F238E27FC236}">
                  <a16:creationId xmlns:a16="http://schemas.microsoft.com/office/drawing/2014/main" id="{813ADFB6-BA15-4330-96DB-BB88C362E151}"/>
                </a:ext>
              </a:extLst>
            </p:cNvPr>
            <p:cNvGrpSpPr>
              <a:grpSpLocks/>
            </p:cNvGrpSpPr>
            <p:nvPr userDrawn="1"/>
          </p:nvGrpSpPr>
          <p:grpSpPr bwMode="auto">
            <a:xfrm>
              <a:off x="5280" y="3024"/>
              <a:ext cx="425" cy="258"/>
              <a:chOff x="5280" y="3024"/>
              <a:chExt cx="425" cy="258"/>
            </a:xfrm>
          </p:grpSpPr>
          <p:sp>
            <p:nvSpPr>
              <p:cNvPr id="24590" name="Freeform 55">
                <a:extLst>
                  <a:ext uri="{FF2B5EF4-FFF2-40B4-BE49-F238E27FC236}">
                    <a16:creationId xmlns:a16="http://schemas.microsoft.com/office/drawing/2014/main" id="{4CDC9F25-409C-4C24-B14A-3FFF4AFCC7A5}"/>
                  </a:ext>
                </a:extLst>
              </p:cNvPr>
              <p:cNvSpPr>
                <a:spLocks/>
              </p:cNvSpPr>
              <p:nvPr/>
            </p:nvSpPr>
            <p:spPr bwMode="hidden">
              <a:xfrm>
                <a:off x="5280" y="3186"/>
                <a:ext cx="383" cy="96"/>
              </a:xfrm>
              <a:custGeom>
                <a:avLst/>
                <a:gdLst>
                  <a:gd name="T0" fmla="*/ 25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59 w 382"/>
                  <a:gd name="T19" fmla="*/ 96 h 96"/>
                  <a:gd name="T20" fmla="*/ 313 w 382"/>
                  <a:gd name="T21" fmla="*/ 90 h 96"/>
                  <a:gd name="T22" fmla="*/ 361 w 382"/>
                  <a:gd name="T23" fmla="*/ 84 h 96"/>
                  <a:gd name="T24" fmla="*/ 402 w 382"/>
                  <a:gd name="T25" fmla="*/ 66 h 96"/>
                  <a:gd name="T26" fmla="*/ 432 w 382"/>
                  <a:gd name="T27" fmla="*/ 42 h 96"/>
                  <a:gd name="T28" fmla="*/ 426 w 382"/>
                  <a:gd name="T29" fmla="*/ 42 h 96"/>
                  <a:gd name="T30" fmla="*/ 396 w 382"/>
                  <a:gd name="T31" fmla="*/ 66 h 96"/>
                  <a:gd name="T32" fmla="*/ 355 w 382"/>
                  <a:gd name="T33" fmla="*/ 78 h 96"/>
                  <a:gd name="T34" fmla="*/ 313 w 382"/>
                  <a:gd name="T35" fmla="*/ 90 h 96"/>
                  <a:gd name="T36" fmla="*/ 259 w 382"/>
                  <a:gd name="T37" fmla="*/ 96 h 96"/>
                  <a:gd name="T38" fmla="*/ 25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591" name="Freeform 56">
                <a:extLst>
                  <a:ext uri="{FF2B5EF4-FFF2-40B4-BE49-F238E27FC236}">
                    <a16:creationId xmlns:a16="http://schemas.microsoft.com/office/drawing/2014/main" id="{B1B0BB60-1FEE-466F-8577-402D27BD3F8F}"/>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592" name="Freeform 57">
                <a:extLst>
                  <a:ext uri="{FF2B5EF4-FFF2-40B4-BE49-F238E27FC236}">
                    <a16:creationId xmlns:a16="http://schemas.microsoft.com/office/drawing/2014/main" id="{71648934-9388-4C80-A699-607A9C2F6302}"/>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593" name="Freeform 58">
                <a:extLst>
                  <a:ext uri="{FF2B5EF4-FFF2-40B4-BE49-F238E27FC236}">
                    <a16:creationId xmlns:a16="http://schemas.microsoft.com/office/drawing/2014/main" id="{699F65A6-A7AD-424A-9B9B-FCE0672B1D76}"/>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594" name="Freeform 59">
                <a:extLst>
                  <a:ext uri="{FF2B5EF4-FFF2-40B4-BE49-F238E27FC236}">
                    <a16:creationId xmlns:a16="http://schemas.microsoft.com/office/drawing/2014/main" id="{28E93B38-B256-46AA-B749-69BD467B875C}"/>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595" name="Freeform 60">
                <a:extLst>
                  <a:ext uri="{FF2B5EF4-FFF2-40B4-BE49-F238E27FC236}">
                    <a16:creationId xmlns:a16="http://schemas.microsoft.com/office/drawing/2014/main" id="{DD968FDB-78C2-4EFC-BE98-A16D70B64258}"/>
                  </a:ext>
                </a:extLst>
              </p:cNvPr>
              <p:cNvSpPr>
                <a:spLocks/>
              </p:cNvSpPr>
              <p:nvPr/>
            </p:nvSpPr>
            <p:spPr bwMode="hidden">
              <a:xfrm>
                <a:off x="5489" y="3042"/>
                <a:ext cx="186" cy="210"/>
              </a:xfrm>
              <a:custGeom>
                <a:avLst/>
                <a:gdLst>
                  <a:gd name="T0" fmla="*/ 0 w 185"/>
                  <a:gd name="T1" fmla="*/ 6 h 210"/>
                  <a:gd name="T2" fmla="*/ 66 w 185"/>
                  <a:gd name="T3" fmla="*/ 12 h 210"/>
                  <a:gd name="T4" fmla="*/ 169 w 185"/>
                  <a:gd name="T5" fmla="*/ 36 h 210"/>
                  <a:gd name="T6" fmla="*/ 205 w 185"/>
                  <a:gd name="T7" fmla="*/ 72 h 210"/>
                  <a:gd name="T8" fmla="*/ 211 w 185"/>
                  <a:gd name="T9" fmla="*/ 90 h 210"/>
                  <a:gd name="T10" fmla="*/ 217 w 185"/>
                  <a:gd name="T11" fmla="*/ 114 h 210"/>
                  <a:gd name="T12" fmla="*/ 211 w 185"/>
                  <a:gd name="T13" fmla="*/ 138 h 210"/>
                  <a:gd name="T14" fmla="*/ 199 w 185"/>
                  <a:gd name="T15" fmla="*/ 162 h 210"/>
                  <a:gd name="T16" fmla="*/ 169 w 185"/>
                  <a:gd name="T17" fmla="*/ 180 h 210"/>
                  <a:gd name="T18" fmla="*/ 90 w 185"/>
                  <a:gd name="T19" fmla="*/ 198 h 210"/>
                  <a:gd name="T20" fmla="*/ 146 w 185"/>
                  <a:gd name="T21" fmla="*/ 210 h 210"/>
                  <a:gd name="T22" fmla="*/ 181 w 185"/>
                  <a:gd name="T23" fmla="*/ 192 h 210"/>
                  <a:gd name="T24" fmla="*/ 211 w 185"/>
                  <a:gd name="T25" fmla="*/ 168 h 210"/>
                  <a:gd name="T26" fmla="*/ 229 w 185"/>
                  <a:gd name="T27" fmla="*/ 144 h 210"/>
                  <a:gd name="T28" fmla="*/ 235 w 185"/>
                  <a:gd name="T29" fmla="*/ 114 h 210"/>
                  <a:gd name="T30" fmla="*/ 229 w 185"/>
                  <a:gd name="T31" fmla="*/ 90 h 210"/>
                  <a:gd name="T32" fmla="*/ 223 w 185"/>
                  <a:gd name="T33" fmla="*/ 66 h 210"/>
                  <a:gd name="T34" fmla="*/ 205 w 185"/>
                  <a:gd name="T35" fmla="*/ 48 h 210"/>
                  <a:gd name="T36" fmla="*/ 18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sp>
            <p:nvSpPr>
              <p:cNvPr id="24596" name="Freeform 61">
                <a:extLst>
                  <a:ext uri="{FF2B5EF4-FFF2-40B4-BE49-F238E27FC236}">
                    <a16:creationId xmlns:a16="http://schemas.microsoft.com/office/drawing/2014/main" id="{DDE6BCB1-E3C0-45E9-85D7-15BD2D1DAD12}"/>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564"/>
              </a:p>
            </p:txBody>
          </p:sp>
          <p:grpSp>
            <p:nvGrpSpPr>
              <p:cNvPr id="24597" name="Group 62">
                <a:extLst>
                  <a:ext uri="{FF2B5EF4-FFF2-40B4-BE49-F238E27FC236}">
                    <a16:creationId xmlns:a16="http://schemas.microsoft.com/office/drawing/2014/main" id="{9D385D66-E3FE-4F5D-A9FB-171906ADEFB2}"/>
                  </a:ext>
                </a:extLst>
              </p:cNvPr>
              <p:cNvGrpSpPr>
                <a:grpSpLocks/>
              </p:cNvGrpSpPr>
              <p:nvPr/>
            </p:nvGrpSpPr>
            <p:grpSpPr bwMode="auto">
              <a:xfrm>
                <a:off x="5381" y="3085"/>
                <a:ext cx="227" cy="132"/>
                <a:chOff x="5381" y="3085"/>
                <a:chExt cx="227" cy="132"/>
              </a:xfrm>
            </p:grpSpPr>
            <p:sp>
              <p:nvSpPr>
                <p:cNvPr id="1046" name="Oval 63">
                  <a:extLst>
                    <a:ext uri="{FF2B5EF4-FFF2-40B4-BE49-F238E27FC236}">
                      <a16:creationId xmlns:a16="http://schemas.microsoft.com/office/drawing/2014/main" id="{DB0C51E5-2F63-4A8E-BB78-EF063CD94D63}"/>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sp>
              <p:nvSpPr>
                <p:cNvPr id="1047" name="Oval 64">
                  <a:extLst>
                    <a:ext uri="{FF2B5EF4-FFF2-40B4-BE49-F238E27FC236}">
                      <a16:creationId xmlns:a16="http://schemas.microsoft.com/office/drawing/2014/main" id="{F577D576-2F18-4A0E-AD51-DFBF0F2F6398}"/>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sp>
              <p:nvSpPr>
                <p:cNvPr id="1048" name="Oval 65">
                  <a:extLst>
                    <a:ext uri="{FF2B5EF4-FFF2-40B4-BE49-F238E27FC236}">
                      <a16:creationId xmlns:a16="http://schemas.microsoft.com/office/drawing/2014/main" id="{92935FFF-667B-4E2B-9C62-E1A206454AA2}"/>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sp>
              <p:nvSpPr>
                <p:cNvPr id="1049" name="Oval 66">
                  <a:extLst>
                    <a:ext uri="{FF2B5EF4-FFF2-40B4-BE49-F238E27FC236}">
                      <a16:creationId xmlns:a16="http://schemas.microsoft.com/office/drawing/2014/main" id="{661A4145-575A-4785-A9D4-829AA509FA96}"/>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564" dirty="0">
                    <a:ea typeface="+mn-ea"/>
                  </a:endParaRPr>
                </a:p>
              </p:txBody>
            </p:sp>
          </p:grpSp>
        </p:grpSp>
      </p:grpSp>
      <p:sp>
        <p:nvSpPr>
          <p:cNvPr id="31811" name="Rectangle 67">
            <a:extLst>
              <a:ext uri="{FF2B5EF4-FFF2-40B4-BE49-F238E27FC236}">
                <a16:creationId xmlns:a16="http://schemas.microsoft.com/office/drawing/2014/main" id="{6C7C4C64-E77F-46EE-9B41-42B3BE73D22C}"/>
              </a:ext>
            </a:extLst>
          </p:cNvPr>
          <p:cNvSpPr>
            <a:spLocks noGrp="1" noChangeArrowheads="1"/>
          </p:cNvSpPr>
          <p:nvPr>
            <p:ph type="title"/>
          </p:nvPr>
        </p:nvSpPr>
        <p:spPr bwMode="auto">
          <a:xfrm>
            <a:off x="650240" y="395113"/>
            <a:ext cx="11704320" cy="162108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812" name="Rectangle 68">
            <a:extLst>
              <a:ext uri="{FF2B5EF4-FFF2-40B4-BE49-F238E27FC236}">
                <a16:creationId xmlns:a16="http://schemas.microsoft.com/office/drawing/2014/main" id="{BB15B078-18A9-4BD9-B045-6D15A6ACE4BC}"/>
              </a:ext>
            </a:extLst>
          </p:cNvPr>
          <p:cNvSpPr>
            <a:spLocks noGrp="1" noChangeArrowheads="1"/>
          </p:cNvSpPr>
          <p:nvPr>
            <p:ph type="body" idx="1"/>
          </p:nvPr>
        </p:nvSpPr>
        <p:spPr bwMode="auto">
          <a:xfrm>
            <a:off x="650240" y="2275841"/>
            <a:ext cx="11704320" cy="6436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813" name="Rectangle 69">
            <a:extLst>
              <a:ext uri="{FF2B5EF4-FFF2-40B4-BE49-F238E27FC236}">
                <a16:creationId xmlns:a16="http://schemas.microsoft.com/office/drawing/2014/main" id="{7A56D499-4BD1-4FA4-8F72-CA13793BCFC5}"/>
              </a:ext>
            </a:extLst>
          </p:cNvPr>
          <p:cNvSpPr>
            <a:spLocks noGrp="1" noChangeArrowheads="1"/>
          </p:cNvSpPr>
          <p:nvPr>
            <p:ph type="dt" sz="half" idx="2"/>
          </p:nvPr>
        </p:nvSpPr>
        <p:spPr bwMode="auto">
          <a:xfrm>
            <a:off x="650240" y="8882098"/>
            <a:ext cx="3034453" cy="67733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991">
                <a:effectLst>
                  <a:outerShdw blurRad="38100" dist="38100" dir="2700000" algn="tl">
                    <a:srgbClr val="000000"/>
                  </a:outerShdw>
                </a:effectLst>
                <a:latin typeface="Arial" charset="0"/>
                <a:ea typeface="+mn-ea"/>
                <a:cs typeface="+mn-cs"/>
              </a:defRPr>
            </a:lvl1pPr>
          </a:lstStyle>
          <a:p>
            <a:pPr>
              <a:defRPr/>
            </a:pPr>
            <a:endParaRPr lang="en-US"/>
          </a:p>
        </p:txBody>
      </p:sp>
      <p:sp>
        <p:nvSpPr>
          <p:cNvPr id="31814" name="Rectangle 70">
            <a:extLst>
              <a:ext uri="{FF2B5EF4-FFF2-40B4-BE49-F238E27FC236}">
                <a16:creationId xmlns:a16="http://schemas.microsoft.com/office/drawing/2014/main" id="{6142F481-52BF-46E6-9C6A-6114EFBFE70D}"/>
              </a:ext>
            </a:extLst>
          </p:cNvPr>
          <p:cNvSpPr>
            <a:spLocks noGrp="1" noChangeArrowheads="1"/>
          </p:cNvSpPr>
          <p:nvPr>
            <p:ph type="ftr" sz="quarter" idx="3"/>
          </p:nvPr>
        </p:nvSpPr>
        <p:spPr bwMode="auto">
          <a:xfrm>
            <a:off x="4443307" y="8882098"/>
            <a:ext cx="4118187" cy="67733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991">
                <a:effectLst>
                  <a:outerShdw blurRad="38100" dist="38100" dir="2700000" algn="tl">
                    <a:srgbClr val="000000"/>
                  </a:outerShdw>
                </a:effectLst>
                <a:latin typeface="Arial" charset="0"/>
                <a:ea typeface="+mn-ea"/>
                <a:cs typeface="+mn-cs"/>
              </a:defRPr>
            </a:lvl1pPr>
          </a:lstStyle>
          <a:p>
            <a:pPr>
              <a:defRPr/>
            </a:pPr>
            <a:endParaRPr lang="en-US"/>
          </a:p>
        </p:txBody>
      </p:sp>
      <p:sp>
        <p:nvSpPr>
          <p:cNvPr id="31815" name="Rectangle 71">
            <a:extLst>
              <a:ext uri="{FF2B5EF4-FFF2-40B4-BE49-F238E27FC236}">
                <a16:creationId xmlns:a16="http://schemas.microsoft.com/office/drawing/2014/main" id="{6B99F763-D9B1-4F57-BE55-BB02455EA578}"/>
              </a:ext>
            </a:extLst>
          </p:cNvPr>
          <p:cNvSpPr>
            <a:spLocks noGrp="1" noChangeArrowheads="1"/>
          </p:cNvSpPr>
          <p:nvPr>
            <p:ph type="sldNum" sz="quarter" idx="4"/>
          </p:nvPr>
        </p:nvSpPr>
        <p:spPr bwMode="auto">
          <a:xfrm>
            <a:off x="9320107" y="8882098"/>
            <a:ext cx="3034453" cy="67733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991">
                <a:effectLst>
                  <a:outerShdw blurRad="38100" dist="38100" dir="2700000" algn="tl">
                    <a:srgbClr val="000000"/>
                  </a:outerShdw>
                </a:effectLst>
              </a:defRPr>
            </a:lvl1pPr>
          </a:lstStyle>
          <a:p>
            <a:fld id="{2C686A9B-D6F8-4B9D-AABB-346F2468B992}" type="slidenum">
              <a:rPr lang="en-US" altLang="en-US"/>
              <a:pPr/>
              <a:t>‹#›</a:t>
            </a:fld>
            <a:endParaRPr lang="en-US" altLang="en-US"/>
          </a:p>
        </p:txBody>
      </p:sp>
    </p:spTree>
    <p:extLst>
      <p:ext uri="{BB962C8B-B14F-4D97-AF65-F5344CB8AC3E}">
        <p14:creationId xmlns:p14="http://schemas.microsoft.com/office/powerpoint/2010/main" val="3893022183"/>
      </p:ext>
    </p:extLst>
  </p:cSld>
  <p:clrMap bg1="dk2" tx1="lt1" bg2="dk1" tx2="lt2" accent1="accent1" accent2="accent2" accent3="accent3" accent4="accent4" accent5="accent5" accent6="accent6" hlink="hlink" folHlink="folHlink"/>
  <p:sldLayoutIdLst>
    <p:sldLayoutId id="2147487310" r:id="rId1"/>
    <p:sldLayoutId id="2147487311" r:id="rId2"/>
    <p:sldLayoutId id="2147487312" r:id="rId3"/>
    <p:sldLayoutId id="2147487313" r:id="rId4"/>
    <p:sldLayoutId id="2147487314" r:id="rId5"/>
    <p:sldLayoutId id="2147487315" r:id="rId6"/>
    <p:sldLayoutId id="2147487316" r:id="rId7"/>
    <p:sldLayoutId id="2147487317" r:id="rId8"/>
    <p:sldLayoutId id="2147487318" r:id="rId9"/>
    <p:sldLayoutId id="2147487319" r:id="rId10"/>
    <p:sldLayoutId id="2147487320" r:id="rId11"/>
  </p:sldLayoutIdLst>
  <p:txStyles>
    <p:titleStyle>
      <a:lvl1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charset="0"/>
          <a:ea typeface="MS PGothic" panose="020B0600070205080204" pitchFamily="34" charset="-128"/>
          <a:cs typeface="ＭＳ Ｐゴシック" charset="0"/>
        </a:defRPr>
      </a:lvl5pPr>
      <a:lvl6pPr marL="650230" algn="ctr" rtl="0" fontAlgn="base">
        <a:spcBef>
          <a:spcPct val="0"/>
        </a:spcBef>
        <a:spcAft>
          <a:spcPct val="0"/>
        </a:spcAft>
        <a:defRPr sz="6258">
          <a:solidFill>
            <a:schemeClr val="tx2"/>
          </a:solidFill>
          <a:effectLst>
            <a:outerShdw blurRad="38100" dist="38100" dir="2700000" algn="tl">
              <a:srgbClr val="000000"/>
            </a:outerShdw>
          </a:effectLst>
          <a:latin typeface="Arial" charset="0"/>
        </a:defRPr>
      </a:lvl6pPr>
      <a:lvl7pPr marL="1300460" algn="ctr" rtl="0" fontAlgn="base">
        <a:spcBef>
          <a:spcPct val="0"/>
        </a:spcBef>
        <a:spcAft>
          <a:spcPct val="0"/>
        </a:spcAft>
        <a:defRPr sz="6258">
          <a:solidFill>
            <a:schemeClr val="tx2"/>
          </a:solidFill>
          <a:effectLst>
            <a:outerShdw blurRad="38100" dist="38100" dir="2700000" algn="tl">
              <a:srgbClr val="000000"/>
            </a:outerShdw>
          </a:effectLst>
          <a:latin typeface="Arial" charset="0"/>
        </a:defRPr>
      </a:lvl7pPr>
      <a:lvl8pPr marL="1950690" algn="ctr" rtl="0" fontAlgn="base">
        <a:spcBef>
          <a:spcPct val="0"/>
        </a:spcBef>
        <a:spcAft>
          <a:spcPct val="0"/>
        </a:spcAft>
        <a:defRPr sz="6258">
          <a:solidFill>
            <a:schemeClr val="tx2"/>
          </a:solidFill>
          <a:effectLst>
            <a:outerShdw blurRad="38100" dist="38100" dir="2700000" algn="tl">
              <a:srgbClr val="000000"/>
            </a:outerShdw>
          </a:effectLst>
          <a:latin typeface="Arial" charset="0"/>
        </a:defRPr>
      </a:lvl8pPr>
      <a:lvl9pPr marL="2600919" algn="ctr" rtl="0" fontAlgn="base">
        <a:spcBef>
          <a:spcPct val="0"/>
        </a:spcBef>
        <a:spcAft>
          <a:spcPct val="0"/>
        </a:spcAft>
        <a:defRPr sz="6258">
          <a:solidFill>
            <a:schemeClr val="tx2"/>
          </a:solidFill>
          <a:effectLst>
            <a:outerShdw blurRad="38100" dist="38100" dir="2700000" algn="tl">
              <a:srgbClr val="000000"/>
            </a:outerShdw>
          </a:effectLst>
          <a:latin typeface="Arial" charset="0"/>
        </a:defRPr>
      </a:lvl9pPr>
    </p:titleStyle>
    <p:bodyStyle>
      <a:lvl1pPr marL="487672" indent="-487672" algn="l" rtl="0" eaLnBrk="0" fontAlgn="base" hangingPunct="0">
        <a:spcBef>
          <a:spcPct val="20000"/>
        </a:spcBef>
        <a:spcAft>
          <a:spcPct val="0"/>
        </a:spcAft>
        <a:buClr>
          <a:schemeClr val="hlink"/>
        </a:buClr>
        <a:buSzPct val="80000"/>
        <a:buFont typeface="Wingdings" panose="05000000000000000000" pitchFamily="2" charset="2"/>
        <a:buChar char="Ø"/>
        <a:defRPr sz="4551">
          <a:solidFill>
            <a:schemeClr val="tx1"/>
          </a:solidFill>
          <a:effectLst>
            <a:outerShdw blurRad="38100" dist="38100" dir="2700000" algn="tl">
              <a:srgbClr val="000000"/>
            </a:outerShdw>
          </a:effectLst>
          <a:latin typeface="+mn-lt"/>
          <a:ea typeface="MS PGothic" panose="020B0600070205080204" pitchFamily="34" charset="-128"/>
          <a:cs typeface="ＭＳ Ｐゴシック" charset="0"/>
        </a:defRPr>
      </a:lvl1pPr>
      <a:lvl2pPr marL="1056623" indent="-406394" algn="l" rtl="0" eaLnBrk="0" fontAlgn="base" hangingPunct="0">
        <a:spcBef>
          <a:spcPct val="20000"/>
        </a:spcBef>
        <a:spcAft>
          <a:spcPct val="0"/>
        </a:spcAft>
        <a:buClr>
          <a:schemeClr val="tx2"/>
        </a:buClr>
        <a:buSzPct val="50000"/>
        <a:buFont typeface="Wingdings" panose="05000000000000000000" pitchFamily="2" charset="2"/>
        <a:buChar char="l"/>
        <a:defRPr sz="3982">
          <a:solidFill>
            <a:schemeClr val="tx1"/>
          </a:solidFill>
          <a:effectLst>
            <a:outerShdw blurRad="38100" dist="38100" dir="2700000" algn="tl">
              <a:srgbClr val="000000"/>
            </a:outerShdw>
          </a:effectLst>
          <a:latin typeface="+mn-lt"/>
          <a:ea typeface="MS PGothic" panose="020B0600070205080204" pitchFamily="34" charset="-128"/>
        </a:defRPr>
      </a:lvl2pPr>
      <a:lvl3pPr marL="1625575" indent="-325115" algn="l" rtl="0" eaLnBrk="0" fontAlgn="base" hangingPunct="0">
        <a:spcBef>
          <a:spcPct val="20000"/>
        </a:spcBef>
        <a:spcAft>
          <a:spcPct val="0"/>
        </a:spcAft>
        <a:buClr>
          <a:schemeClr val="accent2"/>
        </a:buClr>
        <a:buChar char="•"/>
        <a:defRPr sz="3413">
          <a:solidFill>
            <a:schemeClr val="tx1"/>
          </a:solidFill>
          <a:effectLst>
            <a:outerShdw blurRad="38100" dist="38100" dir="2700000" algn="tl">
              <a:srgbClr val="000000"/>
            </a:outerShdw>
          </a:effectLst>
          <a:latin typeface="+mn-lt"/>
          <a:ea typeface="MS PGothic" panose="020B0600070205080204" pitchFamily="34" charset="-128"/>
        </a:defRPr>
      </a:lvl3pPr>
      <a:lvl4pPr marL="2275804" indent="-325115" algn="l" rtl="0" eaLnBrk="0" fontAlgn="base" hangingPunct="0">
        <a:spcBef>
          <a:spcPct val="20000"/>
        </a:spcBef>
        <a:spcAft>
          <a:spcPct val="0"/>
        </a:spcAft>
        <a:buClr>
          <a:schemeClr val="folHlink"/>
        </a:buClr>
        <a:buSzPct val="50000"/>
        <a:buFont typeface="Wingdings" panose="05000000000000000000" pitchFamily="2" charset="2"/>
        <a:buChar char="l"/>
        <a:defRPr sz="2844">
          <a:solidFill>
            <a:schemeClr val="tx1"/>
          </a:solidFill>
          <a:effectLst>
            <a:outerShdw blurRad="38100" dist="38100" dir="2700000" algn="tl">
              <a:srgbClr val="000000"/>
            </a:outerShdw>
          </a:effectLst>
          <a:latin typeface="+mn-lt"/>
          <a:ea typeface="MS PGothic" panose="020B0600070205080204" pitchFamily="34" charset="-128"/>
        </a:defRPr>
      </a:lvl4pPr>
      <a:lvl5pPr marL="2926034" indent="-325115" algn="l" rtl="0" eaLnBrk="0" fontAlgn="base" hangingPunct="0">
        <a:spcBef>
          <a:spcPct val="20000"/>
        </a:spcBef>
        <a:spcAft>
          <a:spcPct val="0"/>
        </a:spcAft>
        <a:buClr>
          <a:schemeClr val="hlink"/>
        </a:buClr>
        <a:buChar char="•"/>
        <a:defRPr sz="2844">
          <a:solidFill>
            <a:schemeClr val="tx1"/>
          </a:solidFill>
          <a:effectLst>
            <a:outerShdw blurRad="38100" dist="38100" dir="2700000" algn="tl">
              <a:srgbClr val="000000"/>
            </a:outerShdw>
          </a:effectLst>
          <a:latin typeface="+mn-lt"/>
          <a:ea typeface="MS PGothic" panose="020B0600070205080204" pitchFamily="34" charset="-128"/>
        </a:defRPr>
      </a:lvl5pPr>
      <a:lvl6pPr marL="3576264" indent="-325115" algn="l" rtl="0" fontAlgn="base">
        <a:spcBef>
          <a:spcPct val="20000"/>
        </a:spcBef>
        <a:spcAft>
          <a:spcPct val="0"/>
        </a:spcAft>
        <a:buClr>
          <a:schemeClr val="hlink"/>
        </a:buClr>
        <a:buChar char="•"/>
        <a:defRPr sz="2844">
          <a:solidFill>
            <a:schemeClr val="tx1"/>
          </a:solidFill>
          <a:effectLst>
            <a:outerShdw blurRad="38100" dist="38100" dir="2700000" algn="tl">
              <a:srgbClr val="000000"/>
            </a:outerShdw>
          </a:effectLst>
          <a:latin typeface="+mn-lt"/>
        </a:defRPr>
      </a:lvl6pPr>
      <a:lvl7pPr marL="4226494" indent="-325115" algn="l" rtl="0" fontAlgn="base">
        <a:spcBef>
          <a:spcPct val="20000"/>
        </a:spcBef>
        <a:spcAft>
          <a:spcPct val="0"/>
        </a:spcAft>
        <a:buClr>
          <a:schemeClr val="hlink"/>
        </a:buClr>
        <a:buChar char="•"/>
        <a:defRPr sz="2844">
          <a:solidFill>
            <a:schemeClr val="tx1"/>
          </a:solidFill>
          <a:effectLst>
            <a:outerShdw blurRad="38100" dist="38100" dir="2700000" algn="tl">
              <a:srgbClr val="000000"/>
            </a:outerShdw>
          </a:effectLst>
          <a:latin typeface="+mn-lt"/>
        </a:defRPr>
      </a:lvl7pPr>
      <a:lvl8pPr marL="4876724" indent="-325115" algn="l" rtl="0" fontAlgn="base">
        <a:spcBef>
          <a:spcPct val="20000"/>
        </a:spcBef>
        <a:spcAft>
          <a:spcPct val="0"/>
        </a:spcAft>
        <a:buClr>
          <a:schemeClr val="hlink"/>
        </a:buClr>
        <a:buChar char="•"/>
        <a:defRPr sz="2844">
          <a:solidFill>
            <a:schemeClr val="tx1"/>
          </a:solidFill>
          <a:effectLst>
            <a:outerShdw blurRad="38100" dist="38100" dir="2700000" algn="tl">
              <a:srgbClr val="000000"/>
            </a:outerShdw>
          </a:effectLst>
          <a:latin typeface="+mn-lt"/>
        </a:defRPr>
      </a:lvl8pPr>
      <a:lvl9pPr marL="5526954" indent="-325115" algn="l" rtl="0" fontAlgn="base">
        <a:spcBef>
          <a:spcPct val="20000"/>
        </a:spcBef>
        <a:spcAft>
          <a:spcPct val="0"/>
        </a:spcAft>
        <a:buClr>
          <a:schemeClr val="hlink"/>
        </a:buClr>
        <a:buChar char="•"/>
        <a:defRPr sz="2844">
          <a:solidFill>
            <a:schemeClr val="tx1"/>
          </a:solidFill>
          <a:effectLst>
            <a:outerShdw blurRad="38100" dist="38100" dir="2700000" algn="tl">
              <a:srgbClr val="000000"/>
            </a:outerShdw>
          </a:effectLst>
          <a:latin typeface="+mn-lt"/>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Leveraging Technology for Holistic Advising: Lessons from the Field</a:t>
            </a:r>
          </a:p>
        </p:txBody>
      </p:sp>
      <p:sp>
        <p:nvSpPr>
          <p:cNvPr id="6" name="Subtitle 5">
            <a:extLst>
              <a:ext uri="{FF2B5EF4-FFF2-40B4-BE49-F238E27FC236}">
                <a16:creationId xmlns:a16="http://schemas.microsoft.com/office/drawing/2014/main" id="{A5766111-3920-DA48-8CC0-013B987A029E}"/>
              </a:ext>
            </a:extLst>
          </p:cNvPr>
          <p:cNvSpPr>
            <a:spLocks noGrp="1"/>
          </p:cNvSpPr>
          <p:nvPr>
            <p:ph type="subTitle" idx="1"/>
          </p:nvPr>
        </p:nvSpPr>
        <p:spPr/>
        <p:txBody>
          <a:bodyPr>
            <a:noAutofit/>
          </a:bodyPr>
          <a:lstStyle/>
          <a:p>
            <a:pPr>
              <a:lnSpc>
                <a:spcPct val="100000"/>
              </a:lnSpc>
            </a:pPr>
            <a:r>
              <a:rPr lang="en-US" sz="2000" dirty="0"/>
              <a:t>Brian </a:t>
            </a:r>
            <a:r>
              <a:rPr lang="en-US" sz="2000" dirty="0" err="1"/>
              <a:t>Hinote</a:t>
            </a:r>
            <a:r>
              <a:rPr lang="en-US" sz="2000" dirty="0"/>
              <a:t>, Middle Tennessee State University	     Christopher Roth, </a:t>
            </a:r>
            <a:r>
              <a:rPr lang="en-US" sz="2000" dirty="0" err="1"/>
              <a:t>Guttman</a:t>
            </a:r>
            <a:r>
              <a:rPr lang="en-US" sz="2000" dirty="0"/>
              <a:t> Community College</a:t>
            </a:r>
          </a:p>
          <a:p>
            <a:pPr>
              <a:lnSpc>
                <a:spcPct val="100000"/>
              </a:lnSpc>
            </a:pPr>
            <a:r>
              <a:rPr lang="en-US" sz="2000" dirty="0"/>
              <a:t>Associate Vice Provost				      Academic Technology Coordinator</a:t>
            </a:r>
          </a:p>
          <a:p>
            <a:pPr>
              <a:lnSpc>
                <a:spcPct val="100000"/>
              </a:lnSpc>
            </a:pPr>
            <a:endParaRPr lang="en-US" sz="2000" dirty="0"/>
          </a:p>
          <a:p>
            <a:pPr>
              <a:lnSpc>
                <a:spcPct val="100000"/>
              </a:lnSpc>
            </a:pPr>
            <a:r>
              <a:rPr lang="en-US" sz="2000" dirty="0"/>
              <a:t>Lauren Pellegrino, CCRC			      Serena </a:t>
            </a:r>
            <a:r>
              <a:rPr lang="en-US" sz="2000" dirty="0" err="1"/>
              <a:t>Klempin</a:t>
            </a:r>
            <a:r>
              <a:rPr lang="en-US" sz="2000" dirty="0"/>
              <a:t>, CCRC</a:t>
            </a:r>
          </a:p>
          <a:p>
            <a:pPr>
              <a:lnSpc>
                <a:spcPct val="100000"/>
              </a:lnSpc>
            </a:pPr>
            <a:r>
              <a:rPr lang="en-US" sz="2000" dirty="0"/>
              <a:t>Senior Research Associate			      Senior Research Associate</a:t>
            </a:r>
          </a:p>
        </p:txBody>
      </p:sp>
    </p:spTree>
    <p:extLst>
      <p:ext uri="{BB962C8B-B14F-4D97-AF65-F5344CB8AC3E}">
        <p14:creationId xmlns:p14="http://schemas.microsoft.com/office/powerpoint/2010/main" val="353186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1157246"/>
            <a:ext cx="5890836" cy="7620485"/>
          </a:xfrm>
          <a:prstGeom prst="rect">
            <a:avLst/>
          </a:prstGeom>
        </p:spPr>
      </p:pic>
      <p:sp>
        <p:nvSpPr>
          <p:cNvPr id="9" name="Title 8">
            <a:extLst>
              <a:ext uri="{FF2B5EF4-FFF2-40B4-BE49-F238E27FC236}">
                <a16:creationId xmlns:a16="http://schemas.microsoft.com/office/drawing/2014/main" id="{3B21529D-294E-4201-AFAD-551F2156793F}"/>
              </a:ext>
            </a:extLst>
          </p:cNvPr>
          <p:cNvSpPr>
            <a:spLocks noGrp="1"/>
          </p:cNvSpPr>
          <p:nvPr>
            <p:ph type="title"/>
          </p:nvPr>
        </p:nvSpPr>
        <p:spPr>
          <a:xfrm>
            <a:off x="604376" y="3065533"/>
            <a:ext cx="4820480" cy="1391787"/>
          </a:xfrm>
        </p:spPr>
        <p:txBody>
          <a:bodyPr/>
          <a:lstStyle/>
          <a:p>
            <a:r>
              <a:rPr lang="en-US" dirty="0"/>
              <a:t>Check out our latest brief and stay tuned for upcoming publications!</a:t>
            </a:r>
            <a:br>
              <a:rPr lang="en-US" dirty="0"/>
            </a:br>
            <a:br>
              <a:rPr lang="en-US" dirty="0"/>
            </a:br>
            <a:r>
              <a:rPr lang="en-US" sz="3600" dirty="0">
                <a:solidFill>
                  <a:schemeClr val="bg2"/>
                </a:solidFill>
              </a:rPr>
              <a:t>ccrc.tc.columbia.edu</a:t>
            </a:r>
            <a:endParaRPr lang="en-US" dirty="0">
              <a:solidFill>
                <a:schemeClr val="bg2"/>
              </a:solidFill>
            </a:endParaRPr>
          </a:p>
        </p:txBody>
      </p:sp>
      <p:sp>
        <p:nvSpPr>
          <p:cNvPr id="12" name="Text Placeholder 11">
            <a:extLst>
              <a:ext uri="{FF2B5EF4-FFF2-40B4-BE49-F238E27FC236}">
                <a16:creationId xmlns:a16="http://schemas.microsoft.com/office/drawing/2014/main" id="{28AB9FF6-5F40-4EB7-B246-9E10FE35FAAF}"/>
              </a:ext>
            </a:extLst>
          </p:cNvPr>
          <p:cNvSpPr>
            <a:spLocks noGrp="1"/>
          </p:cNvSpPr>
          <p:nvPr>
            <p:ph type="body" idx="3"/>
          </p:nvPr>
        </p:nvSpPr>
        <p:spPr/>
        <p:txBody>
          <a:bodyPr/>
          <a:lstStyle/>
          <a:p>
            <a:endParaRPr lang="en-US"/>
          </a:p>
        </p:txBody>
      </p:sp>
    </p:spTree>
    <p:extLst>
      <p:ext uri="{BB962C8B-B14F-4D97-AF65-F5344CB8AC3E}">
        <p14:creationId xmlns:p14="http://schemas.microsoft.com/office/powerpoint/2010/main" val="425177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E7DD86-9B62-4DBE-949D-88331080F4C9}"/>
              </a:ext>
            </a:extLst>
          </p:cNvPr>
          <p:cNvSpPr>
            <a:spLocks noGrp="1"/>
          </p:cNvSpPr>
          <p:nvPr>
            <p:ph type="title"/>
          </p:nvPr>
        </p:nvSpPr>
        <p:spPr/>
        <p:txBody>
          <a:bodyPr/>
          <a:lstStyle/>
          <a:p>
            <a:r>
              <a:rPr lang="en-US" dirty="0"/>
              <a:t>Middle Tennessee State University</a:t>
            </a:r>
          </a:p>
        </p:txBody>
      </p:sp>
      <p:sp>
        <p:nvSpPr>
          <p:cNvPr id="7" name="Text Placeholder 6">
            <a:extLst>
              <a:ext uri="{FF2B5EF4-FFF2-40B4-BE49-F238E27FC236}">
                <a16:creationId xmlns:a16="http://schemas.microsoft.com/office/drawing/2014/main" id="{26E045D2-02FF-4957-89E0-76B00222560D}"/>
              </a:ext>
            </a:extLst>
          </p:cNvPr>
          <p:cNvSpPr>
            <a:spLocks noGrp="1"/>
          </p:cNvSpPr>
          <p:nvPr>
            <p:ph type="body" idx="1"/>
          </p:nvPr>
        </p:nvSpPr>
        <p:spPr/>
        <p:txBody>
          <a:bodyPr/>
          <a:lstStyle/>
          <a:p>
            <a:r>
              <a:rPr lang="en-US" dirty="0"/>
              <a:t>Brian </a:t>
            </a:r>
            <a:r>
              <a:rPr lang="en-US" dirty="0" err="1"/>
              <a:t>Hinote</a:t>
            </a:r>
            <a:r>
              <a:rPr lang="en-US" dirty="0"/>
              <a:t> </a:t>
            </a:r>
          </a:p>
        </p:txBody>
      </p:sp>
    </p:spTree>
    <p:extLst>
      <p:ext uri="{BB962C8B-B14F-4D97-AF65-F5344CB8AC3E}">
        <p14:creationId xmlns:p14="http://schemas.microsoft.com/office/powerpoint/2010/main" val="4165623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B96B-0903-45E4-9A9D-BA8F0A129D4F}"/>
              </a:ext>
            </a:extLst>
          </p:cNvPr>
          <p:cNvSpPr>
            <a:spLocks noGrp="1"/>
          </p:cNvSpPr>
          <p:nvPr>
            <p:ph type="title"/>
          </p:nvPr>
        </p:nvSpPr>
        <p:spPr/>
        <p:txBody>
          <a:bodyPr/>
          <a:lstStyle/>
          <a:p>
            <a:r>
              <a:rPr lang="en-US" altLang="en-US"/>
              <a:t>Background</a:t>
            </a:r>
          </a:p>
        </p:txBody>
      </p:sp>
      <p:sp>
        <p:nvSpPr>
          <p:cNvPr id="4" name="Content Placeholder 3">
            <a:extLst>
              <a:ext uri="{FF2B5EF4-FFF2-40B4-BE49-F238E27FC236}">
                <a16:creationId xmlns:a16="http://schemas.microsoft.com/office/drawing/2014/main" id="{2193B70F-6A90-4F76-A54A-EC2961FC4717}"/>
              </a:ext>
            </a:extLst>
          </p:cNvPr>
          <p:cNvSpPr>
            <a:spLocks noGrp="1"/>
          </p:cNvSpPr>
          <p:nvPr>
            <p:ph idx="1"/>
          </p:nvPr>
        </p:nvSpPr>
        <p:spPr>
          <a:xfrm>
            <a:off x="433493" y="1950720"/>
            <a:ext cx="6719147" cy="6935893"/>
          </a:xfrm>
        </p:spPr>
        <p:txBody>
          <a:bodyPr/>
          <a:lstStyle/>
          <a:p>
            <a:r>
              <a:rPr lang="en-US" altLang="en-US" sz="3698" i="1"/>
              <a:t>Quest for Student Success</a:t>
            </a:r>
          </a:p>
          <a:p>
            <a:pPr>
              <a:buFont typeface="Wingdings" panose="05000000000000000000" pitchFamily="2" charset="2"/>
              <a:buNone/>
            </a:pPr>
            <a:endParaRPr lang="en-US" altLang="en-US" sz="3698"/>
          </a:p>
          <a:p>
            <a:r>
              <a:rPr lang="en-US" altLang="en-US" sz="3698"/>
              <a:t>Advising Enhancements</a:t>
            </a:r>
          </a:p>
          <a:p>
            <a:endParaRPr lang="en-US" altLang="en-US" sz="3698"/>
          </a:p>
          <a:p>
            <a:r>
              <a:rPr lang="en-US" altLang="en-US" sz="3698"/>
              <a:t>Setting the stage for tech</a:t>
            </a:r>
          </a:p>
          <a:p>
            <a:endParaRPr lang="en-US" altLang="en-US" sz="3698"/>
          </a:p>
          <a:p>
            <a:r>
              <a:rPr lang="en-US" altLang="en-US" sz="3698"/>
              <a:t>SSC Campus, DegreeWorks</a:t>
            </a:r>
          </a:p>
          <a:p>
            <a:pPr>
              <a:buFont typeface="Wingdings" panose="05000000000000000000" pitchFamily="2" charset="2"/>
              <a:buNone/>
            </a:pPr>
            <a:r>
              <a:rPr lang="en-US" altLang="en-US" sz="3698"/>
              <a:t> </a:t>
            </a:r>
          </a:p>
          <a:p>
            <a:r>
              <a:rPr lang="en-US" altLang="en-US" sz="3698"/>
              <a:t>Holistic advising</a:t>
            </a:r>
          </a:p>
          <a:p>
            <a:pPr lvl="1"/>
            <a:r>
              <a:rPr lang="en-US" altLang="en-US" sz="2844"/>
              <a:t>Primary element of record persistence, retention, completion</a:t>
            </a:r>
          </a:p>
        </p:txBody>
      </p:sp>
      <p:pic>
        <p:nvPicPr>
          <p:cNvPr id="38915" name="Content Placeholder 3" descr="Screen Shot 2018-02-15 at 10.23.28 AM.png">
            <a:extLst>
              <a:ext uri="{FF2B5EF4-FFF2-40B4-BE49-F238E27FC236}">
                <a16:creationId xmlns:a16="http://schemas.microsoft.com/office/drawing/2014/main" id="{72AAA665-28FE-429F-9ACC-83305F72FBD4}"/>
              </a:ext>
            </a:extLst>
          </p:cNvPr>
          <p:cNvPicPr>
            <a:picLocks noChangeAspect="1"/>
          </p:cNvPicPr>
          <p:nvPr/>
        </p:nvPicPr>
        <p:blipFill>
          <a:blip r:embed="rId2">
            <a:extLst>
              <a:ext uri="{28A0092B-C50C-407E-A947-70E740481C1C}">
                <a14:useLocalDpi xmlns:a14="http://schemas.microsoft.com/office/drawing/2010/main" val="0"/>
              </a:ext>
            </a:extLst>
          </a:blip>
          <a:srcRect l="-7544" r="-7544"/>
          <a:stretch>
            <a:fillRect/>
          </a:stretch>
        </p:blipFill>
        <p:spPr bwMode="auto">
          <a:xfrm>
            <a:off x="6874934" y="1950721"/>
            <a:ext cx="6129866" cy="687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4C84-1AE4-4A8C-B87F-D53407D40D78}"/>
              </a:ext>
            </a:extLst>
          </p:cNvPr>
          <p:cNvSpPr>
            <a:spLocks noGrp="1"/>
          </p:cNvSpPr>
          <p:nvPr>
            <p:ph type="title"/>
          </p:nvPr>
        </p:nvSpPr>
        <p:spPr>
          <a:xfrm>
            <a:off x="650240" y="216748"/>
            <a:ext cx="11704320" cy="1621084"/>
          </a:xfrm>
        </p:spPr>
        <p:txBody>
          <a:bodyPr/>
          <a:lstStyle/>
          <a:p>
            <a:r>
              <a:rPr lang="en-US" altLang="en-US"/>
              <a:t>iPASS Implementation</a:t>
            </a:r>
          </a:p>
        </p:txBody>
      </p:sp>
      <p:sp>
        <p:nvSpPr>
          <p:cNvPr id="3" name="Content Placeholder 2">
            <a:extLst>
              <a:ext uri="{FF2B5EF4-FFF2-40B4-BE49-F238E27FC236}">
                <a16:creationId xmlns:a16="http://schemas.microsoft.com/office/drawing/2014/main" id="{D8FBD590-D666-488A-AD53-DC986589370E}"/>
              </a:ext>
            </a:extLst>
          </p:cNvPr>
          <p:cNvSpPr>
            <a:spLocks noGrp="1"/>
          </p:cNvSpPr>
          <p:nvPr>
            <p:ph idx="1"/>
          </p:nvPr>
        </p:nvSpPr>
        <p:spPr>
          <a:xfrm>
            <a:off x="433493" y="1842347"/>
            <a:ext cx="12354560" cy="6436925"/>
          </a:xfrm>
        </p:spPr>
        <p:txBody>
          <a:bodyPr/>
          <a:lstStyle/>
          <a:p>
            <a:pPr>
              <a:buFont typeface="Wingdings" charset="0"/>
              <a:buChar char="Ø"/>
              <a:defRPr/>
            </a:pPr>
            <a:r>
              <a:rPr lang="en-US" dirty="0">
                <a:ea typeface="ＭＳ Ｐゴシック" charset="0"/>
                <a:cs typeface="+mn-cs"/>
              </a:rPr>
              <a:t>SSC-C, March 2016</a:t>
            </a:r>
          </a:p>
          <a:p>
            <a:pPr lvl="1">
              <a:buFont typeface="Wingdings" charset="0"/>
              <a:buChar char="l"/>
              <a:defRPr/>
            </a:pPr>
            <a:r>
              <a:rPr lang="en-US" sz="3129" dirty="0">
                <a:ea typeface="ＭＳ Ｐゴシック" charset="0"/>
                <a:cs typeface="+mn-cs"/>
              </a:rPr>
              <a:t>Phased adoption, university wide advisor utilization</a:t>
            </a:r>
          </a:p>
          <a:p>
            <a:pPr lvl="1">
              <a:buFont typeface="Wingdings" charset="0"/>
              <a:buChar char="l"/>
              <a:defRPr/>
            </a:pPr>
            <a:r>
              <a:rPr lang="en-US" sz="3129" dirty="0">
                <a:ea typeface="ＭＳ Ｐゴシック" charset="0"/>
                <a:cs typeface="+mn-cs"/>
              </a:rPr>
              <a:t>Note-taking, documentation first</a:t>
            </a:r>
          </a:p>
          <a:p>
            <a:pPr lvl="1">
              <a:buFont typeface="Wingdings" charset="0"/>
              <a:buChar char="l"/>
              <a:defRPr/>
            </a:pPr>
            <a:r>
              <a:rPr lang="en-US" sz="3129" dirty="0">
                <a:ea typeface="ＭＳ Ｐゴシック" charset="0"/>
                <a:cs typeface="+mn-cs"/>
              </a:rPr>
              <a:t>Online scheduling, population analytics</a:t>
            </a:r>
          </a:p>
          <a:p>
            <a:pPr lvl="1">
              <a:buFont typeface="Wingdings" charset="0"/>
              <a:buChar char="l"/>
              <a:defRPr/>
            </a:pPr>
            <a:r>
              <a:rPr lang="en-US" sz="3129" dirty="0">
                <a:ea typeface="ＭＳ Ｐゴシック" charset="0"/>
                <a:cs typeface="+mn-cs"/>
              </a:rPr>
              <a:t>Early alerts, progress reports student support offices</a:t>
            </a:r>
          </a:p>
          <a:p>
            <a:pPr lvl="1">
              <a:buFont typeface="Wingdings" charset="0"/>
              <a:buChar char="l"/>
              <a:defRPr/>
            </a:pPr>
            <a:r>
              <a:rPr lang="en-US" sz="3129" dirty="0">
                <a:ea typeface="ＭＳ Ｐゴシック" charset="0"/>
                <a:cs typeface="+mn-cs"/>
              </a:rPr>
              <a:t>Learner Support, Athletics, Housing, CSCS, CDC, etc.</a:t>
            </a:r>
            <a:endParaRPr lang="en-US" dirty="0">
              <a:ea typeface="ＭＳ Ｐゴシック" charset="0"/>
              <a:cs typeface="+mn-cs"/>
            </a:endParaRPr>
          </a:p>
          <a:p>
            <a:pPr marL="0" indent="0">
              <a:buNone/>
              <a:defRPr/>
            </a:pPr>
            <a:r>
              <a:rPr lang="en-US" dirty="0">
                <a:ea typeface="ＭＳ Ｐゴシック" charset="0"/>
                <a:cs typeface="+mn-cs"/>
              </a:rPr>
              <a:t> </a:t>
            </a:r>
          </a:p>
          <a:p>
            <a:pPr>
              <a:buFont typeface="Wingdings" charset="0"/>
              <a:buChar char="Ø"/>
              <a:defRPr/>
            </a:pPr>
            <a:r>
              <a:rPr lang="en-US" dirty="0" err="1">
                <a:ea typeface="ＭＳ Ｐゴシック" charset="0"/>
                <a:cs typeface="+mn-cs"/>
              </a:rPr>
              <a:t>DegreeWorks</a:t>
            </a:r>
            <a:r>
              <a:rPr lang="en-US" dirty="0">
                <a:ea typeface="ＭＳ Ｐゴシック" charset="0"/>
                <a:cs typeface="+mn-cs"/>
              </a:rPr>
              <a:t>, May 2018</a:t>
            </a:r>
          </a:p>
          <a:p>
            <a:pPr lvl="1">
              <a:buFont typeface="Wingdings" charset="0"/>
              <a:buChar char="l"/>
              <a:defRPr/>
            </a:pPr>
            <a:r>
              <a:rPr lang="en-US" sz="3129" dirty="0">
                <a:ea typeface="ＭＳ Ｐゴシック" charset="0"/>
                <a:cs typeface="+mn-cs"/>
              </a:rPr>
              <a:t>Intermediate advisor application/utilization</a:t>
            </a:r>
          </a:p>
          <a:p>
            <a:pPr lvl="2">
              <a:defRPr/>
            </a:pPr>
            <a:r>
              <a:rPr lang="en-US" sz="2560" dirty="0">
                <a:ea typeface="ＭＳ Ｐゴシック" charset="0"/>
                <a:cs typeface="+mn-cs"/>
              </a:rPr>
              <a:t>Veterans Center, </a:t>
            </a:r>
            <a:r>
              <a:rPr lang="en-US" sz="2560" dirty="0" err="1">
                <a:ea typeface="ＭＳ Ｐゴシック" charset="0"/>
                <a:cs typeface="+mn-cs"/>
              </a:rPr>
              <a:t>CPoS</a:t>
            </a:r>
            <a:endParaRPr lang="en-US" sz="2560" dirty="0">
              <a:ea typeface="ＭＳ Ｐゴシック" charset="0"/>
              <a:cs typeface="+mn-cs"/>
            </a:endParaRPr>
          </a:p>
          <a:p>
            <a:pPr lvl="1">
              <a:buFont typeface="Wingdings" charset="0"/>
              <a:buChar char="l"/>
              <a:defRPr/>
            </a:pPr>
            <a:r>
              <a:rPr lang="en-US" sz="3129" dirty="0">
                <a:ea typeface="ＭＳ Ｐゴシック" charset="0"/>
                <a:cs typeface="+mn-cs"/>
              </a:rPr>
              <a:t>Student utilization sporadic</a:t>
            </a:r>
          </a:p>
          <a:p>
            <a:pPr marL="0" indent="0">
              <a:buNone/>
              <a:defRPr/>
            </a:pPr>
            <a:endParaRPr lang="en-US" dirty="0">
              <a:ea typeface="ＭＳ Ｐゴシック" charset="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90DC-F545-487D-95C3-5BD5A6C06E04}"/>
              </a:ext>
            </a:extLst>
          </p:cNvPr>
          <p:cNvSpPr>
            <a:spLocks noGrp="1"/>
          </p:cNvSpPr>
          <p:nvPr>
            <p:ph type="title"/>
          </p:nvPr>
        </p:nvSpPr>
        <p:spPr>
          <a:xfrm>
            <a:off x="650240" y="216748"/>
            <a:ext cx="11704320" cy="1621084"/>
          </a:xfrm>
        </p:spPr>
        <p:txBody>
          <a:bodyPr/>
          <a:lstStyle/>
          <a:p>
            <a:pPr>
              <a:defRPr/>
            </a:pPr>
            <a:r>
              <a:rPr lang="en-US" sz="5689" dirty="0" err="1">
                <a:ea typeface="ＭＳ Ｐゴシック" charset="0"/>
                <a:cs typeface="+mj-cs"/>
              </a:rPr>
              <a:t>iPASS</a:t>
            </a:r>
            <a:r>
              <a:rPr lang="en-US" sz="5689" dirty="0">
                <a:ea typeface="ＭＳ Ｐゴシック" charset="0"/>
                <a:cs typeface="+mj-cs"/>
              </a:rPr>
              <a:t> Today</a:t>
            </a:r>
            <a:endParaRPr lang="en-US" sz="5689" b="1" dirty="0">
              <a:solidFill>
                <a:schemeClr val="tx1"/>
              </a:solidFill>
              <a:ea typeface="ＭＳ Ｐゴシック" charset="0"/>
              <a:cs typeface="+mj-cs"/>
            </a:endParaRPr>
          </a:p>
        </p:txBody>
      </p:sp>
      <p:sp>
        <p:nvSpPr>
          <p:cNvPr id="3" name="Content Placeholder 2">
            <a:extLst>
              <a:ext uri="{FF2B5EF4-FFF2-40B4-BE49-F238E27FC236}">
                <a16:creationId xmlns:a16="http://schemas.microsoft.com/office/drawing/2014/main" id="{C6086980-4269-436B-9CD3-F049A62D4E12}"/>
              </a:ext>
            </a:extLst>
          </p:cNvPr>
          <p:cNvSpPr>
            <a:spLocks noGrp="1"/>
          </p:cNvSpPr>
          <p:nvPr>
            <p:ph idx="1"/>
          </p:nvPr>
        </p:nvSpPr>
        <p:spPr>
          <a:xfrm>
            <a:off x="650240" y="1950721"/>
            <a:ext cx="11704320" cy="6436925"/>
          </a:xfrm>
        </p:spPr>
        <p:txBody>
          <a:bodyPr/>
          <a:lstStyle/>
          <a:p>
            <a:pPr>
              <a:buFont typeface="Wingdings" charset="0"/>
              <a:buChar char="Ø"/>
              <a:defRPr/>
            </a:pPr>
            <a:r>
              <a:rPr lang="en-US" dirty="0">
                <a:ea typeface="ＭＳ Ｐゴシック" charset="0"/>
                <a:cs typeface="+mn-cs"/>
              </a:rPr>
              <a:t>Technology as catalyst for culture change</a:t>
            </a:r>
          </a:p>
          <a:p>
            <a:pPr marL="0" indent="0">
              <a:buNone/>
              <a:defRPr/>
            </a:pPr>
            <a:r>
              <a:rPr lang="en-US" dirty="0">
                <a:ea typeface="ＭＳ Ｐゴシック" charset="0"/>
                <a:cs typeface="+mn-cs"/>
              </a:rPr>
              <a:t> </a:t>
            </a:r>
          </a:p>
          <a:p>
            <a:pPr>
              <a:buFont typeface="Wingdings" charset="0"/>
              <a:buChar char="Ø"/>
              <a:defRPr/>
            </a:pPr>
            <a:r>
              <a:rPr lang="en-US" dirty="0">
                <a:ea typeface="ＭＳ Ｐゴシック" charset="0"/>
              </a:rPr>
              <a:t>Striving to enhance holistic advising</a:t>
            </a:r>
          </a:p>
          <a:p>
            <a:pPr lvl="1">
              <a:buFont typeface="Wingdings" charset="0"/>
              <a:buChar char="l"/>
              <a:defRPr/>
            </a:pPr>
            <a:r>
              <a:rPr lang="en-US" dirty="0">
                <a:ea typeface="ＭＳ Ｐゴシック" charset="0"/>
              </a:rPr>
              <a:t>College-level </a:t>
            </a:r>
          </a:p>
          <a:p>
            <a:pPr lvl="1">
              <a:buFont typeface="Wingdings" charset="0"/>
              <a:buChar char="l"/>
              <a:defRPr/>
            </a:pPr>
            <a:r>
              <a:rPr lang="en-US" dirty="0">
                <a:ea typeface="ＭＳ Ｐゴシック" charset="0"/>
              </a:rPr>
              <a:t>Faculty</a:t>
            </a:r>
          </a:p>
          <a:p>
            <a:pPr lvl="1">
              <a:buFont typeface="Wingdings" charset="0"/>
              <a:buChar char="l"/>
              <a:defRPr/>
            </a:pPr>
            <a:r>
              <a:rPr lang="en-US" dirty="0">
                <a:ea typeface="ＭＳ Ｐゴシック" charset="0"/>
              </a:rPr>
              <a:t>Scholars Academy, Vets, CSCS, etc.</a:t>
            </a:r>
          </a:p>
          <a:p>
            <a:pPr marL="0" indent="0">
              <a:buNone/>
              <a:defRPr/>
            </a:pPr>
            <a:r>
              <a:rPr lang="en-US" dirty="0">
                <a:ea typeface="ＭＳ Ｐゴシック" charset="0"/>
              </a:rPr>
              <a:t> </a:t>
            </a:r>
          </a:p>
          <a:p>
            <a:pPr>
              <a:buFont typeface="Wingdings" charset="0"/>
              <a:buChar char="Ø"/>
              <a:defRPr/>
            </a:pPr>
            <a:r>
              <a:rPr lang="en-US" dirty="0">
                <a:ea typeface="ＭＳ Ｐゴシック" charset="0"/>
              </a:rPr>
              <a:t>No going back!</a:t>
            </a:r>
          </a:p>
          <a:p>
            <a:pPr marL="0" indent="0">
              <a:buNone/>
              <a:defRPr/>
            </a:pPr>
            <a:endParaRPr lang="en-US" dirty="0">
              <a:ea typeface="ＭＳ Ｐゴシック" charset="0"/>
              <a:cs typeface="+mn-cs"/>
            </a:endParaRPr>
          </a:p>
        </p:txBody>
      </p:sp>
      <p:pic>
        <p:nvPicPr>
          <p:cNvPr id="40963" name="Picture 3">
            <a:extLst>
              <a:ext uri="{FF2B5EF4-FFF2-40B4-BE49-F238E27FC236}">
                <a16:creationId xmlns:a16="http://schemas.microsoft.com/office/drawing/2014/main" id="{548613DF-2085-49CF-8BB1-37596E0D3D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3236" y="7586134"/>
            <a:ext cx="2921564" cy="225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C3EB60B7-91D4-4859-94FF-586C645E91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3841" y="8019627"/>
            <a:ext cx="2054578" cy="109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DE60-648C-49AC-A9AF-88838DCA5BEC}"/>
              </a:ext>
            </a:extLst>
          </p:cNvPr>
          <p:cNvSpPr>
            <a:spLocks noGrp="1"/>
          </p:cNvSpPr>
          <p:nvPr>
            <p:ph type="title"/>
          </p:nvPr>
        </p:nvSpPr>
        <p:spPr/>
        <p:txBody>
          <a:bodyPr/>
          <a:lstStyle/>
          <a:p>
            <a:r>
              <a:rPr lang="en-US" altLang="en-US"/>
              <a:t>Challenges</a:t>
            </a:r>
          </a:p>
        </p:txBody>
      </p:sp>
      <p:sp>
        <p:nvSpPr>
          <p:cNvPr id="3" name="Content Placeholder 2">
            <a:extLst>
              <a:ext uri="{FF2B5EF4-FFF2-40B4-BE49-F238E27FC236}">
                <a16:creationId xmlns:a16="http://schemas.microsoft.com/office/drawing/2014/main" id="{392F66DF-497C-401D-9280-8B7E4890EE4E}"/>
              </a:ext>
            </a:extLst>
          </p:cNvPr>
          <p:cNvSpPr>
            <a:spLocks noGrp="1"/>
          </p:cNvSpPr>
          <p:nvPr>
            <p:ph idx="1"/>
          </p:nvPr>
        </p:nvSpPr>
        <p:spPr/>
        <p:txBody>
          <a:bodyPr/>
          <a:lstStyle/>
          <a:p>
            <a:r>
              <a:rPr lang="en-US" altLang="en-US"/>
              <a:t>A decentralized advising model</a:t>
            </a:r>
          </a:p>
          <a:p>
            <a:endParaRPr lang="en-US" altLang="en-US"/>
          </a:p>
          <a:p>
            <a:r>
              <a:rPr lang="en-US" altLang="en-US"/>
              <a:t>Working through the university structure</a:t>
            </a:r>
          </a:p>
          <a:p>
            <a:endParaRPr lang="en-US" altLang="en-US"/>
          </a:p>
          <a:p>
            <a:r>
              <a:rPr lang="en-US" altLang="en-US"/>
              <a:t>Maintaining momentum</a:t>
            </a:r>
          </a:p>
          <a:p>
            <a:endParaRPr lang="en-US" altLang="en-US"/>
          </a:p>
          <a:p>
            <a:r>
              <a:rPr lang="en-US" altLang="en-US"/>
              <a:t>Resistance to change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30A7-0870-4B19-B184-9AD60C8317C5}"/>
              </a:ext>
            </a:extLst>
          </p:cNvPr>
          <p:cNvSpPr>
            <a:spLocks noGrp="1"/>
          </p:cNvSpPr>
          <p:nvPr>
            <p:ph type="title"/>
          </p:nvPr>
        </p:nvSpPr>
        <p:spPr/>
        <p:txBody>
          <a:bodyPr/>
          <a:lstStyle/>
          <a:p>
            <a:r>
              <a:rPr lang="en-US" altLang="en-US"/>
              <a:t>Opportunities</a:t>
            </a:r>
          </a:p>
        </p:txBody>
      </p:sp>
      <p:sp>
        <p:nvSpPr>
          <p:cNvPr id="3" name="Content Placeholder 2">
            <a:extLst>
              <a:ext uri="{FF2B5EF4-FFF2-40B4-BE49-F238E27FC236}">
                <a16:creationId xmlns:a16="http://schemas.microsoft.com/office/drawing/2014/main" id="{5308ECD6-6E01-4939-8C42-C9BDE6C85046}"/>
              </a:ext>
            </a:extLst>
          </p:cNvPr>
          <p:cNvSpPr>
            <a:spLocks noGrp="1"/>
          </p:cNvSpPr>
          <p:nvPr>
            <p:ph idx="1"/>
          </p:nvPr>
        </p:nvSpPr>
        <p:spPr>
          <a:xfrm>
            <a:off x="541867" y="2059094"/>
            <a:ext cx="11704320" cy="6436925"/>
          </a:xfrm>
        </p:spPr>
        <p:txBody>
          <a:bodyPr/>
          <a:lstStyle/>
          <a:p>
            <a:r>
              <a:rPr lang="en-US" altLang="en-US" sz="3982"/>
              <a:t>Unequivocal leadership</a:t>
            </a:r>
          </a:p>
          <a:p>
            <a:endParaRPr lang="en-US" altLang="en-US" sz="3982"/>
          </a:p>
          <a:p>
            <a:r>
              <a:rPr lang="en-US" altLang="en-US" sz="3982"/>
              <a:t>Empowering advisors’ work</a:t>
            </a:r>
          </a:p>
          <a:p>
            <a:endParaRPr lang="en-US" altLang="en-US" sz="3982"/>
          </a:p>
          <a:p>
            <a:r>
              <a:rPr lang="en-US" altLang="en-US" sz="3982"/>
              <a:t>Focus – strategic, tactical, technical</a:t>
            </a:r>
          </a:p>
          <a:p>
            <a:endParaRPr lang="en-US" altLang="en-US" sz="3982"/>
          </a:p>
          <a:p>
            <a:r>
              <a:rPr lang="en-US" altLang="en-US" sz="3982"/>
              <a:t>Process over product</a:t>
            </a:r>
          </a:p>
          <a:p>
            <a:endParaRPr lang="en-US" altLang="en-US" sz="3982"/>
          </a:p>
          <a:p>
            <a:r>
              <a:rPr lang="en-US" altLang="en-US" sz="3982"/>
              <a:t>Multi-/Cross-functional teamwork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00CE-2E66-435F-9137-68323586C76A}"/>
              </a:ext>
            </a:extLst>
          </p:cNvPr>
          <p:cNvSpPr>
            <a:spLocks noGrp="1"/>
          </p:cNvSpPr>
          <p:nvPr>
            <p:ph type="title"/>
          </p:nvPr>
        </p:nvSpPr>
        <p:spPr>
          <a:xfrm>
            <a:off x="650240" y="216748"/>
            <a:ext cx="11704320" cy="1621084"/>
          </a:xfrm>
        </p:spPr>
        <p:txBody>
          <a:bodyPr/>
          <a:lstStyle/>
          <a:p>
            <a:r>
              <a:rPr lang="en-US" altLang="en-US"/>
              <a:t>Looking Forward</a:t>
            </a:r>
          </a:p>
        </p:txBody>
      </p:sp>
      <p:sp>
        <p:nvSpPr>
          <p:cNvPr id="3" name="Content Placeholder 2">
            <a:extLst>
              <a:ext uri="{FF2B5EF4-FFF2-40B4-BE49-F238E27FC236}">
                <a16:creationId xmlns:a16="http://schemas.microsoft.com/office/drawing/2014/main" id="{4FF677AB-62EA-4F40-A783-AC998D3C2467}"/>
              </a:ext>
            </a:extLst>
          </p:cNvPr>
          <p:cNvSpPr>
            <a:spLocks noGrp="1"/>
          </p:cNvSpPr>
          <p:nvPr>
            <p:ph idx="1"/>
          </p:nvPr>
        </p:nvSpPr>
        <p:spPr>
          <a:xfrm>
            <a:off x="650240" y="1842347"/>
            <a:ext cx="11704320" cy="6436925"/>
          </a:xfrm>
        </p:spPr>
        <p:txBody>
          <a:bodyPr/>
          <a:lstStyle/>
          <a:p>
            <a:r>
              <a:rPr lang="en-US" altLang="en-US"/>
              <a:t>Pushing the limits of these technologies</a:t>
            </a:r>
          </a:p>
          <a:p>
            <a:pPr>
              <a:buFont typeface="Wingdings" panose="05000000000000000000" pitchFamily="2" charset="2"/>
              <a:buNone/>
            </a:pPr>
            <a:r>
              <a:rPr lang="en-US" altLang="en-US"/>
              <a:t> </a:t>
            </a:r>
          </a:p>
          <a:p>
            <a:r>
              <a:rPr lang="en-US" altLang="en-US"/>
              <a:t>Leveraging analytics, early identification</a:t>
            </a:r>
          </a:p>
          <a:p>
            <a:pPr lvl="1"/>
            <a:r>
              <a:rPr lang="en-US" altLang="en-US" sz="3129"/>
              <a:t>“Leading” indicators</a:t>
            </a:r>
          </a:p>
          <a:p>
            <a:pPr lvl="1"/>
            <a:r>
              <a:rPr lang="en-US" altLang="en-US" sz="3129"/>
              <a:t>Catching risk factors/behaviors early</a:t>
            </a:r>
          </a:p>
          <a:p>
            <a:pPr>
              <a:buFont typeface="Wingdings" panose="05000000000000000000" pitchFamily="2" charset="2"/>
              <a:buNone/>
            </a:pPr>
            <a:r>
              <a:rPr lang="en-US" altLang="en-US"/>
              <a:t> </a:t>
            </a:r>
          </a:p>
          <a:p>
            <a:r>
              <a:rPr lang="en-US" altLang="en-US"/>
              <a:t>Increasing utilization</a:t>
            </a:r>
          </a:p>
          <a:p>
            <a:pPr>
              <a:buFont typeface="Wingdings" panose="05000000000000000000" pitchFamily="2" charset="2"/>
              <a:buNone/>
            </a:pPr>
            <a:r>
              <a:rPr lang="en-US" altLang="en-US"/>
              <a:t> </a:t>
            </a:r>
          </a:p>
          <a:p>
            <a:r>
              <a:rPr lang="en-US" altLang="en-US"/>
              <a:t>Opening up new user bases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9202-D052-4C6F-91C7-57746B71B099}"/>
              </a:ext>
            </a:extLst>
          </p:cNvPr>
          <p:cNvSpPr>
            <a:spLocks noGrp="1"/>
          </p:cNvSpPr>
          <p:nvPr>
            <p:ph type="title"/>
          </p:nvPr>
        </p:nvSpPr>
        <p:spPr/>
        <p:txBody>
          <a:bodyPr/>
          <a:lstStyle/>
          <a:p>
            <a:r>
              <a:rPr lang="en-US" altLang="en-US"/>
              <a:t>Lessons: Implementation</a:t>
            </a:r>
          </a:p>
        </p:txBody>
      </p:sp>
      <p:sp>
        <p:nvSpPr>
          <p:cNvPr id="3" name="Content Placeholder 2">
            <a:extLst>
              <a:ext uri="{FF2B5EF4-FFF2-40B4-BE49-F238E27FC236}">
                <a16:creationId xmlns:a16="http://schemas.microsoft.com/office/drawing/2014/main" id="{318EE5EA-0094-4E28-9B16-495E08F99F20}"/>
              </a:ext>
            </a:extLst>
          </p:cNvPr>
          <p:cNvSpPr>
            <a:spLocks noGrp="1"/>
          </p:cNvSpPr>
          <p:nvPr>
            <p:ph idx="1"/>
          </p:nvPr>
        </p:nvSpPr>
        <p:spPr>
          <a:xfrm>
            <a:off x="650240" y="2167467"/>
            <a:ext cx="11704320" cy="6436925"/>
          </a:xfrm>
        </p:spPr>
        <p:txBody>
          <a:bodyPr/>
          <a:lstStyle/>
          <a:p>
            <a:r>
              <a:rPr lang="en-US" altLang="en-US" sz="3413"/>
              <a:t>Cast your narrative – start with the “why”</a:t>
            </a:r>
          </a:p>
          <a:p>
            <a:pPr lvl="1"/>
            <a:r>
              <a:rPr lang="en-US" altLang="en-US" sz="3413"/>
              <a:t>Then the “what” and the “how”</a:t>
            </a:r>
          </a:p>
          <a:p>
            <a:endParaRPr lang="en-US" altLang="en-US" sz="3413"/>
          </a:p>
          <a:p>
            <a:r>
              <a:rPr lang="en-US" altLang="en-US" sz="3413"/>
              <a:t>Run toward criticism</a:t>
            </a:r>
          </a:p>
          <a:p>
            <a:endParaRPr lang="en-US" altLang="en-US" sz="3413"/>
          </a:p>
          <a:p>
            <a:r>
              <a:rPr lang="en-US" altLang="en-US" sz="3413"/>
              <a:t>Communicate vision, but also progress</a:t>
            </a:r>
          </a:p>
          <a:p>
            <a:pPr lvl="1"/>
            <a:r>
              <a:rPr lang="en-US" altLang="en-US" sz="3413"/>
              <a:t>Customize your messaging</a:t>
            </a:r>
          </a:p>
          <a:p>
            <a:endParaRPr lang="en-US" altLang="en-US" sz="3413"/>
          </a:p>
          <a:p>
            <a:r>
              <a:rPr lang="en-US" altLang="en-US" sz="3413"/>
              <a:t>Build momentum, keep pressing</a:t>
            </a:r>
          </a:p>
          <a:p>
            <a:endParaRPr lang="en-US" altLang="en-US" sz="3413"/>
          </a:p>
          <a:p>
            <a:r>
              <a:rPr lang="en-US" altLang="en-US" sz="3413"/>
              <a:t>Include, engage front-line users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16F8-DDC5-4426-A1F6-52168BA1822B}"/>
              </a:ext>
            </a:extLst>
          </p:cNvPr>
          <p:cNvSpPr>
            <a:spLocks noGrp="1"/>
          </p:cNvSpPr>
          <p:nvPr>
            <p:ph type="title"/>
          </p:nvPr>
        </p:nvSpPr>
        <p:spPr/>
        <p:txBody>
          <a:bodyPr/>
          <a:lstStyle/>
          <a:p>
            <a:r>
              <a:rPr lang="en-US" altLang="en-US"/>
              <a:t>Lessons: Post-Implementation</a:t>
            </a:r>
          </a:p>
        </p:txBody>
      </p:sp>
      <p:sp>
        <p:nvSpPr>
          <p:cNvPr id="3" name="Content Placeholder 2">
            <a:extLst>
              <a:ext uri="{FF2B5EF4-FFF2-40B4-BE49-F238E27FC236}">
                <a16:creationId xmlns:a16="http://schemas.microsoft.com/office/drawing/2014/main" id="{4FFA892D-53DC-40D1-A0E4-561F7726909E}"/>
              </a:ext>
            </a:extLst>
          </p:cNvPr>
          <p:cNvSpPr>
            <a:spLocks noGrp="1"/>
          </p:cNvSpPr>
          <p:nvPr>
            <p:ph idx="1"/>
          </p:nvPr>
        </p:nvSpPr>
        <p:spPr>
          <a:xfrm>
            <a:off x="650240" y="1950721"/>
            <a:ext cx="11704320" cy="6436925"/>
          </a:xfrm>
        </p:spPr>
        <p:txBody>
          <a:bodyPr/>
          <a:lstStyle/>
          <a:p>
            <a:r>
              <a:rPr lang="en-US" altLang="en-US" sz="3413"/>
              <a:t>Maintain momentum, customize training models</a:t>
            </a:r>
          </a:p>
          <a:p>
            <a:endParaRPr lang="en-US" altLang="en-US" sz="3413"/>
          </a:p>
          <a:p>
            <a:r>
              <a:rPr lang="en-US" altLang="en-US" sz="3413"/>
              <a:t>Seek out new applications/enhancements</a:t>
            </a:r>
          </a:p>
          <a:p>
            <a:pPr lvl="1"/>
            <a:r>
              <a:rPr lang="en-US" altLang="en-US" sz="3413"/>
              <a:t>But don’t chase all the new features</a:t>
            </a:r>
          </a:p>
          <a:p>
            <a:pPr lvl="1"/>
            <a:endParaRPr lang="en-US" altLang="en-US" sz="3413"/>
          </a:p>
          <a:p>
            <a:r>
              <a:rPr lang="en-US" altLang="en-US" sz="3413"/>
              <a:t>Work from vision, and serving students</a:t>
            </a:r>
          </a:p>
          <a:p>
            <a:endParaRPr lang="en-US" altLang="en-US" sz="3413"/>
          </a:p>
          <a:p>
            <a:r>
              <a:rPr lang="en-US" altLang="en-US" sz="3413"/>
              <a:t>Communicate progress</a:t>
            </a:r>
          </a:p>
          <a:p>
            <a:pPr lvl="2"/>
            <a:r>
              <a:rPr lang="en-US" altLang="en-US"/>
              <a:t>Narrow range of metrics aligned with vision</a:t>
            </a:r>
          </a:p>
          <a:p>
            <a:pPr lvl="2"/>
            <a:r>
              <a:rPr lang="en-US" altLang="en-US"/>
              <a:t>Follow closely, report regularly</a:t>
            </a:r>
          </a:p>
          <a:p>
            <a:pPr lvl="2"/>
            <a:r>
              <a:rPr lang="en-US" altLang="en-US"/>
              <a:t>Add value, paint a clear picture, advance change.</a:t>
            </a:r>
          </a:p>
          <a:p>
            <a:endParaRPr lang="en-US" altLang="en-US" sz="3413"/>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idx="1"/>
          </p:nvPr>
        </p:nvSpPr>
        <p:spPr>
          <a:xfrm>
            <a:off x="604376" y="2358955"/>
            <a:ext cx="11898452" cy="4115587"/>
          </a:xfrm>
        </p:spPr>
        <p:txBody>
          <a:bodyPr/>
          <a:lstStyle/>
          <a:p>
            <a:r>
              <a:rPr lang="en-US" dirty="0"/>
              <a:t>Introduce </a:t>
            </a:r>
            <a:r>
              <a:rPr lang="en-US" dirty="0" err="1"/>
              <a:t>iPASS</a:t>
            </a:r>
            <a:endParaRPr lang="en-US" dirty="0"/>
          </a:p>
          <a:p>
            <a:r>
              <a:rPr lang="en-US" dirty="0"/>
              <a:t>The Middle Tennessee State University Story</a:t>
            </a:r>
          </a:p>
          <a:p>
            <a:r>
              <a:rPr lang="en-US" dirty="0"/>
              <a:t>The Guttman Community College Story</a:t>
            </a:r>
          </a:p>
          <a:p>
            <a:r>
              <a:rPr lang="en-US" dirty="0"/>
              <a:t>Questions</a:t>
            </a:r>
          </a:p>
        </p:txBody>
      </p:sp>
      <p:sp>
        <p:nvSpPr>
          <p:cNvPr id="8" name="Title 7"/>
          <p:cNvSpPr>
            <a:spLocks noGrp="1"/>
          </p:cNvSpPr>
          <p:nvPr>
            <p:ph type="title"/>
          </p:nvPr>
        </p:nvSpPr>
        <p:spPr>
          <a:xfrm>
            <a:off x="604376" y="1076187"/>
            <a:ext cx="11898453" cy="959090"/>
          </a:xfrm>
        </p:spPr>
        <p:txBody>
          <a:bodyPr/>
          <a:lstStyle/>
          <a:p>
            <a:r>
              <a:rPr lang="en-US" dirty="0"/>
              <a:t>Objectives/Agenda</a:t>
            </a:r>
          </a:p>
        </p:txBody>
      </p:sp>
      <p:sp>
        <p:nvSpPr>
          <p:cNvPr id="19" name="Text Placeholder 18"/>
          <p:cNvSpPr>
            <a:spLocks noGrp="1"/>
          </p:cNvSpPr>
          <p:nvPr>
            <p:ph type="body" idx="2"/>
          </p:nvPr>
        </p:nvSpPr>
        <p:spPr/>
        <p:txBody>
          <a:bodyPr/>
          <a:lstStyle/>
          <a:p>
            <a:endParaRPr lang="en-US"/>
          </a:p>
        </p:txBody>
      </p:sp>
    </p:spTree>
    <p:extLst>
      <p:ext uri="{BB962C8B-B14F-4D97-AF65-F5344CB8AC3E}">
        <p14:creationId xmlns:p14="http://schemas.microsoft.com/office/powerpoint/2010/main" val="3701249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CF23B-E5AF-4E42-9272-1C8B5E377B82}"/>
              </a:ext>
            </a:extLst>
          </p:cNvPr>
          <p:cNvSpPr>
            <a:spLocks noGrp="1"/>
          </p:cNvSpPr>
          <p:nvPr>
            <p:ph type="title"/>
          </p:nvPr>
        </p:nvSpPr>
        <p:spPr/>
        <p:txBody>
          <a:bodyPr/>
          <a:lstStyle/>
          <a:p>
            <a:r>
              <a:rPr lang="en-US" dirty="0"/>
              <a:t>Guttman Community College</a:t>
            </a:r>
          </a:p>
        </p:txBody>
      </p:sp>
      <p:sp>
        <p:nvSpPr>
          <p:cNvPr id="5" name="Text Placeholder 4">
            <a:extLst>
              <a:ext uri="{FF2B5EF4-FFF2-40B4-BE49-F238E27FC236}">
                <a16:creationId xmlns:a16="http://schemas.microsoft.com/office/drawing/2014/main" id="{5AEA0FC1-13E9-440D-8476-537E7B3D1F74}"/>
              </a:ext>
            </a:extLst>
          </p:cNvPr>
          <p:cNvSpPr>
            <a:spLocks noGrp="1"/>
          </p:cNvSpPr>
          <p:nvPr>
            <p:ph type="body" idx="1"/>
          </p:nvPr>
        </p:nvSpPr>
        <p:spPr/>
        <p:txBody>
          <a:bodyPr/>
          <a:lstStyle/>
          <a:p>
            <a:r>
              <a:rPr lang="en-US" dirty="0"/>
              <a:t>Chris Roth</a:t>
            </a:r>
          </a:p>
        </p:txBody>
      </p:sp>
    </p:spTree>
    <p:extLst>
      <p:ext uri="{BB962C8B-B14F-4D97-AF65-F5344CB8AC3E}">
        <p14:creationId xmlns:p14="http://schemas.microsoft.com/office/powerpoint/2010/main" val="4263882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1"/>
            <a:ext cx="13004800" cy="7437810"/>
          </a:xfrm>
          <a:prstGeom prst="rect">
            <a:avLst/>
          </a:prstGeom>
        </p:spPr>
      </p:pic>
    </p:spTree>
    <p:extLst>
      <p:ext uri="{BB962C8B-B14F-4D97-AF65-F5344CB8AC3E}">
        <p14:creationId xmlns:p14="http://schemas.microsoft.com/office/powerpoint/2010/main" val="46288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518"/>
          <a:stretch/>
        </p:blipFill>
        <p:spPr>
          <a:xfrm>
            <a:off x="0" y="1219200"/>
            <a:ext cx="13004800" cy="7341996"/>
          </a:xfrm>
          <a:prstGeom prst="rect">
            <a:avLst/>
          </a:prstGeom>
        </p:spPr>
      </p:pic>
    </p:spTree>
    <p:extLst>
      <p:ext uri="{BB962C8B-B14F-4D97-AF65-F5344CB8AC3E}">
        <p14:creationId xmlns:p14="http://schemas.microsoft.com/office/powerpoint/2010/main" val="1517023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8" y="1219200"/>
            <a:ext cx="13015518" cy="7326099"/>
          </a:xfrm>
          <a:prstGeom prst="rect">
            <a:avLst/>
          </a:prstGeom>
        </p:spPr>
      </p:pic>
    </p:spTree>
    <p:extLst>
      <p:ext uri="{BB962C8B-B14F-4D97-AF65-F5344CB8AC3E}">
        <p14:creationId xmlns:p14="http://schemas.microsoft.com/office/powerpoint/2010/main" val="2511668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892"/>
            <a:ext cx="13053856" cy="7406303"/>
          </a:xfrm>
          <a:prstGeom prst="rect">
            <a:avLst/>
          </a:prstGeom>
        </p:spPr>
      </p:pic>
    </p:spTree>
    <p:extLst>
      <p:ext uri="{BB962C8B-B14F-4D97-AF65-F5344CB8AC3E}">
        <p14:creationId xmlns:p14="http://schemas.microsoft.com/office/powerpoint/2010/main" val="1361469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6" y="1219200"/>
            <a:ext cx="13026236" cy="7343475"/>
          </a:xfrm>
          <a:prstGeom prst="rect">
            <a:avLst/>
          </a:prstGeom>
        </p:spPr>
      </p:pic>
    </p:spTree>
    <p:extLst>
      <p:ext uri="{BB962C8B-B14F-4D97-AF65-F5344CB8AC3E}">
        <p14:creationId xmlns:p14="http://schemas.microsoft.com/office/powerpoint/2010/main" val="3136394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889"/>
            <a:ext cx="13006635" cy="7379511"/>
          </a:xfrm>
          <a:prstGeom prst="rect">
            <a:avLst/>
          </a:prstGeom>
        </p:spPr>
      </p:pic>
    </p:spTree>
    <p:extLst>
      <p:ext uri="{BB962C8B-B14F-4D97-AF65-F5344CB8AC3E}">
        <p14:creationId xmlns:p14="http://schemas.microsoft.com/office/powerpoint/2010/main" val="3219744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52F902-CB89-4533-94BF-D9196EA69576}"/>
              </a:ext>
            </a:extLst>
          </p:cNvPr>
          <p:cNvSpPr txBox="1"/>
          <p:nvPr/>
        </p:nvSpPr>
        <p:spPr>
          <a:xfrm>
            <a:off x="1266092" y="2110154"/>
            <a:ext cx="9161584" cy="3508623"/>
          </a:xfrm>
          <a:prstGeom prst="rect">
            <a:avLst/>
          </a:prstGeom>
          <a:noFill/>
          <a:ln>
            <a:noFill/>
          </a:ln>
        </p:spPr>
        <p:txBody>
          <a:bodyPr spcFirstLastPara="1" wrap="square" lIns="91425" tIns="91425" rIns="91425" bIns="91425" rtlCol="0" anchor="t" anchorCtr="0">
            <a:spAutoFit/>
          </a:bodyPr>
          <a:lstStyle/>
          <a:p>
            <a:pPr algn="l"/>
            <a:r>
              <a:rPr lang="en-US" sz="7200" dirty="0"/>
              <a:t>Thank you!</a:t>
            </a:r>
          </a:p>
          <a:p>
            <a:pPr algn="l"/>
            <a:endParaRPr lang="en-US" sz="7200" dirty="0"/>
          </a:p>
          <a:p>
            <a:pPr algn="l"/>
            <a:r>
              <a:rPr lang="en-US" sz="7200" dirty="0"/>
              <a:t>Questions?</a:t>
            </a:r>
          </a:p>
        </p:txBody>
      </p:sp>
    </p:spTree>
    <p:extLst>
      <p:ext uri="{BB962C8B-B14F-4D97-AF65-F5344CB8AC3E}">
        <p14:creationId xmlns:p14="http://schemas.microsoft.com/office/powerpoint/2010/main" val="3174602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03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iPASS/Technology-Mediated Advising</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769798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AD90AE-C5C2-45EA-9541-D21223624B38}"/>
              </a:ext>
            </a:extLst>
          </p:cNvPr>
          <p:cNvSpPr>
            <a:spLocks noGrp="1"/>
          </p:cNvSpPr>
          <p:nvPr>
            <p:ph type="body" idx="1"/>
          </p:nvPr>
        </p:nvSpPr>
        <p:spPr/>
        <p:txBody>
          <a:bodyPr/>
          <a:lstStyle/>
          <a:p>
            <a:pPr marL="0" lvl="1" indent="0">
              <a:buNone/>
            </a:pPr>
            <a:endParaRPr lang="en-US" sz="3200" dirty="0"/>
          </a:p>
          <a:p>
            <a:pPr marL="0" lvl="1" indent="0">
              <a:buNone/>
            </a:pPr>
            <a:r>
              <a:rPr lang="en-US" sz="3200" dirty="0"/>
              <a:t>Use of technology to promote, support, and sustain long-term, holistic advising relationships. Technology enables personnel throughout the college to engage in advising and student support relationships that: </a:t>
            </a:r>
          </a:p>
          <a:p>
            <a:pPr marL="0" lvl="1" indent="0">
              <a:buNone/>
            </a:pPr>
            <a:endParaRPr lang="en-US" dirty="0"/>
          </a:p>
          <a:p>
            <a:pPr marL="285750" lvl="1" indent="-285750">
              <a:buFont typeface="Arial" pitchFamily="34" charset="0"/>
              <a:buChar char="•"/>
            </a:pPr>
            <a:r>
              <a:rPr lang="en-US" sz="3200" dirty="0"/>
              <a:t>approach student support as a teaching function, </a:t>
            </a:r>
            <a:endParaRPr lang="en-US" sz="4800" dirty="0"/>
          </a:p>
          <a:p>
            <a:pPr marL="0" lvl="1" indent="0">
              <a:buNone/>
            </a:pPr>
            <a:endParaRPr lang="en-US" sz="3200" dirty="0"/>
          </a:p>
          <a:p>
            <a:pPr marL="285750" lvl="1" indent="-285750">
              <a:buFont typeface="Arial" pitchFamily="34" charset="0"/>
              <a:buChar char="•"/>
            </a:pPr>
            <a:r>
              <a:rPr lang="en-US" sz="3200" dirty="0"/>
              <a:t>touch students on a regular basis, and </a:t>
            </a:r>
            <a:endParaRPr lang="en-US" sz="4800" dirty="0"/>
          </a:p>
          <a:p>
            <a:pPr marL="0" lvl="1" indent="0">
              <a:buNone/>
            </a:pPr>
            <a:endParaRPr lang="en-US" sz="3200" dirty="0"/>
          </a:p>
          <a:p>
            <a:pPr marL="285750" lvl="1" indent="-285750">
              <a:buFont typeface="Arial" pitchFamily="34" charset="0"/>
              <a:buChar char="•"/>
            </a:pPr>
            <a:r>
              <a:rPr lang="en-US" sz="3200" dirty="0"/>
              <a:t>connect them to the information and services they need when they need them, in order to keep students on track to graduation.</a:t>
            </a:r>
          </a:p>
          <a:p>
            <a:pPr marL="346075" lvl="1" indent="0">
              <a:buNone/>
            </a:pPr>
            <a:endParaRPr lang="en-US" dirty="0"/>
          </a:p>
          <a:p>
            <a:endParaRPr lang="en-US" dirty="0"/>
          </a:p>
        </p:txBody>
      </p:sp>
      <p:sp>
        <p:nvSpPr>
          <p:cNvPr id="3" name="Title 2">
            <a:extLst>
              <a:ext uri="{FF2B5EF4-FFF2-40B4-BE49-F238E27FC236}">
                <a16:creationId xmlns:a16="http://schemas.microsoft.com/office/drawing/2014/main" id="{7D419C4C-A517-47E4-AE7E-194851D02ED8}"/>
              </a:ext>
            </a:extLst>
          </p:cNvPr>
          <p:cNvSpPr>
            <a:spLocks noGrp="1"/>
          </p:cNvSpPr>
          <p:nvPr>
            <p:ph type="title"/>
          </p:nvPr>
        </p:nvSpPr>
        <p:spPr/>
        <p:txBody>
          <a:bodyPr/>
          <a:lstStyle/>
          <a:p>
            <a:r>
              <a:rPr lang="en-US" dirty="0"/>
              <a:t>Definition of Technology-Mediated Advising and Student Support</a:t>
            </a:r>
          </a:p>
        </p:txBody>
      </p:sp>
      <p:sp>
        <p:nvSpPr>
          <p:cNvPr id="4" name="Text Placeholder 3">
            <a:extLst>
              <a:ext uri="{FF2B5EF4-FFF2-40B4-BE49-F238E27FC236}">
                <a16:creationId xmlns:a16="http://schemas.microsoft.com/office/drawing/2014/main" id="{A6D30767-15C1-4590-8638-9CD9CD4F3B63}"/>
              </a:ext>
            </a:extLst>
          </p:cNvPr>
          <p:cNvSpPr>
            <a:spLocks noGrp="1"/>
          </p:cNvSpPr>
          <p:nvPr>
            <p:ph type="body" idx="2"/>
          </p:nvPr>
        </p:nvSpPr>
        <p:spPr/>
        <p:txBody>
          <a:bodyPr/>
          <a:lstStyle/>
          <a:p>
            <a:pPr algn="r"/>
            <a:r>
              <a:rPr lang="fi-FI" dirty="0"/>
              <a:t>(Karp, Kalamkarian, Klempin, &amp; Fletcher, 2016) </a:t>
            </a:r>
            <a:endParaRPr lang="en-US" dirty="0"/>
          </a:p>
          <a:p>
            <a:endParaRPr lang="en-US" dirty="0"/>
          </a:p>
        </p:txBody>
      </p:sp>
    </p:spTree>
    <p:extLst>
      <p:ext uri="{BB962C8B-B14F-4D97-AF65-F5344CB8AC3E}">
        <p14:creationId xmlns:p14="http://schemas.microsoft.com/office/powerpoint/2010/main" val="2598162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p:txBody>
          <a:bodyPr/>
          <a:lstStyle/>
          <a:p>
            <a:r>
              <a:rPr lang="en-US" dirty="0"/>
              <a:t>Exponential expansion of investment in technology for student support  </a:t>
            </a:r>
          </a:p>
          <a:p>
            <a:pPr lvl="1"/>
            <a:r>
              <a:rPr lang="en-US" dirty="0"/>
              <a:t>Bill &amp; Melinda Gates Foundation launched second round of funding for </a:t>
            </a:r>
            <a:r>
              <a:rPr lang="en-US" dirty="0" err="1"/>
              <a:t>iPASS</a:t>
            </a:r>
            <a:r>
              <a:rPr lang="en-US" dirty="0"/>
              <a:t> in 2015</a:t>
            </a:r>
          </a:p>
          <a:p>
            <a:pPr lvl="1"/>
            <a:r>
              <a:rPr lang="en-US" dirty="0"/>
              <a:t>Over 40 institutions represented in </a:t>
            </a:r>
            <a:r>
              <a:rPr lang="en-US" dirty="0" err="1"/>
              <a:t>iPASS</a:t>
            </a:r>
            <a:r>
              <a:rPr lang="en-US" dirty="0"/>
              <a:t> grantee cohort </a:t>
            </a:r>
          </a:p>
          <a:p>
            <a:pPr lvl="1"/>
            <a:r>
              <a:rPr lang="en-US" dirty="0"/>
              <a:t>Over 120 planning and advising technology vendors (</a:t>
            </a:r>
            <a:r>
              <a:rPr lang="en-US" dirty="0" err="1"/>
              <a:t>Tyton</a:t>
            </a:r>
            <a:r>
              <a:rPr lang="en-US" dirty="0"/>
              <a:t>, 2014) </a:t>
            </a:r>
          </a:p>
          <a:p>
            <a:r>
              <a:rPr lang="en-US" dirty="0"/>
              <a:t>Despite extensive investment in </a:t>
            </a:r>
            <a:r>
              <a:rPr lang="en-US" dirty="0" err="1"/>
              <a:t>iPASS</a:t>
            </a:r>
            <a:r>
              <a:rPr lang="en-US" dirty="0"/>
              <a:t>, we need to know… </a:t>
            </a:r>
          </a:p>
          <a:p>
            <a:pPr marL="0" indent="0">
              <a:buNone/>
            </a:pPr>
            <a:r>
              <a:rPr lang="en-US" b="1" i="1" u="sng" dirty="0">
                <a:solidFill>
                  <a:schemeClr val="bg2"/>
                </a:solidFill>
              </a:rPr>
              <a:t>if</a:t>
            </a:r>
            <a:r>
              <a:rPr lang="en-US" b="1" i="1" dirty="0">
                <a:solidFill>
                  <a:schemeClr val="bg2"/>
                </a:solidFill>
              </a:rPr>
              <a:t> and </a:t>
            </a:r>
            <a:r>
              <a:rPr lang="en-US" b="1" i="1" u="sng" dirty="0">
                <a:solidFill>
                  <a:schemeClr val="bg2"/>
                </a:solidFill>
              </a:rPr>
              <a:t>how</a:t>
            </a:r>
            <a:r>
              <a:rPr lang="en-US" b="1" i="1" dirty="0">
                <a:solidFill>
                  <a:schemeClr val="bg2"/>
                </a:solidFill>
              </a:rPr>
              <a:t> </a:t>
            </a:r>
            <a:r>
              <a:rPr lang="en-US" i="1" dirty="0"/>
              <a:t>students who experience </a:t>
            </a:r>
            <a:r>
              <a:rPr lang="en-US" i="1" dirty="0" err="1"/>
              <a:t>iPASS</a:t>
            </a:r>
            <a:r>
              <a:rPr lang="en-US" i="1" dirty="0"/>
              <a:t> make greater academic progress</a:t>
            </a:r>
          </a:p>
          <a:p>
            <a:endParaRPr lang="en-US" dirty="0"/>
          </a:p>
          <a:p>
            <a:pPr marL="0" indent="0">
              <a:buNone/>
            </a:pPr>
            <a:endParaRPr lang="en-US" dirty="0"/>
          </a:p>
        </p:txBody>
      </p:sp>
      <p:sp>
        <p:nvSpPr>
          <p:cNvPr id="3" name="Title 2"/>
          <p:cNvSpPr>
            <a:spLocks noGrp="1"/>
          </p:cNvSpPr>
          <p:nvPr>
            <p:ph type="title"/>
          </p:nvPr>
        </p:nvSpPr>
        <p:spPr/>
        <p:txBody>
          <a:bodyPr/>
          <a:lstStyle/>
          <a:p>
            <a:r>
              <a:rPr lang="en-US" dirty="0"/>
              <a:t>…</a:t>
            </a:r>
            <a:r>
              <a:rPr lang="en-US" dirty="0">
                <a:solidFill>
                  <a:schemeClr val="bg2"/>
                </a:solidFill>
              </a:rPr>
              <a:t>So</a:t>
            </a:r>
            <a:r>
              <a:rPr lang="en-US" dirty="0"/>
              <a:t> Why iPASS? </a:t>
            </a:r>
          </a:p>
        </p:txBody>
      </p:sp>
      <p:sp>
        <p:nvSpPr>
          <p:cNvPr id="4" name="Text Placeholder 3">
            <a:extLst>
              <a:ext uri="{FF2B5EF4-FFF2-40B4-BE49-F238E27FC236}">
                <a16:creationId xmlns:a16="http://schemas.microsoft.com/office/drawing/2014/main" id="{3C29E8B2-8C2E-1D4A-B3E3-98444FC77F44}"/>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378623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p:txBody>
          <a:bodyPr/>
          <a:lstStyle/>
          <a:p>
            <a:r>
              <a:rPr lang="en-US" dirty="0"/>
              <a:t>Developmental advising contributes to student persistence.</a:t>
            </a:r>
          </a:p>
          <a:p>
            <a:r>
              <a:rPr lang="en-US" dirty="0"/>
              <a:t>Developmental advising helps students define, clarify, and achieve their personal, academic, and career goals </a:t>
            </a:r>
          </a:p>
          <a:p>
            <a:pPr marL="72248" indent="0">
              <a:buNone/>
            </a:pPr>
            <a:r>
              <a:rPr lang="en-US" sz="2400" dirty="0"/>
              <a:t>(Donaldson, McKinney, Lee, &amp; </a:t>
            </a:r>
            <a:r>
              <a:rPr lang="en-US" sz="2400" dirty="0" err="1"/>
              <a:t>Pino</a:t>
            </a:r>
            <a:r>
              <a:rPr lang="en-US" sz="2400" dirty="0"/>
              <a:t>, 2016; Hatch &amp; Garcia, 2017; </a:t>
            </a:r>
            <a:r>
              <a:rPr lang="en-US" sz="2400" dirty="0" err="1"/>
              <a:t>Mier</a:t>
            </a:r>
            <a:r>
              <a:rPr lang="en-US" sz="2400" dirty="0"/>
              <a:t>, 2018; Tinto, 1993; Varney, 2007, 2012).</a:t>
            </a:r>
          </a:p>
          <a:p>
            <a:endParaRPr lang="en-US" dirty="0"/>
          </a:p>
          <a:p>
            <a:pPr marL="50800" indent="0" algn="ctr">
              <a:buNone/>
            </a:pPr>
            <a:r>
              <a:rPr lang="en-US" dirty="0">
                <a:solidFill>
                  <a:schemeClr val="bg2"/>
                </a:solidFill>
              </a:rPr>
              <a:t>Yet…little is known about developmental advising in a technology-mediated environment. </a:t>
            </a:r>
          </a:p>
          <a:p>
            <a:endParaRPr lang="en-US" dirty="0"/>
          </a:p>
          <a:p>
            <a:endParaRPr lang="en-US" dirty="0"/>
          </a:p>
        </p:txBody>
      </p:sp>
      <p:sp>
        <p:nvSpPr>
          <p:cNvPr id="5" name="Title 4"/>
          <p:cNvSpPr>
            <a:spLocks noGrp="1"/>
          </p:cNvSpPr>
          <p:nvPr>
            <p:ph type="title"/>
          </p:nvPr>
        </p:nvSpPr>
        <p:spPr/>
        <p:txBody>
          <a:bodyPr/>
          <a:lstStyle/>
          <a:p>
            <a:r>
              <a:rPr lang="en-US" dirty="0"/>
              <a:t>…</a:t>
            </a:r>
            <a:r>
              <a:rPr lang="en-US" dirty="0">
                <a:solidFill>
                  <a:schemeClr val="bg2"/>
                </a:solidFill>
              </a:rPr>
              <a:t>So</a:t>
            </a:r>
            <a:r>
              <a:rPr lang="en-US" dirty="0"/>
              <a:t> Why iPASS?</a:t>
            </a:r>
          </a:p>
        </p:txBody>
      </p:sp>
      <p:sp>
        <p:nvSpPr>
          <p:cNvPr id="2" name="Text Placeholder 1">
            <a:extLst>
              <a:ext uri="{FF2B5EF4-FFF2-40B4-BE49-F238E27FC236}">
                <a16:creationId xmlns:a16="http://schemas.microsoft.com/office/drawing/2014/main" id="{0D294BEB-D0E6-C64E-A749-587B03A02384}"/>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50056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A8401-DF16-E34D-9B7D-49FB46F83293}"/>
              </a:ext>
            </a:extLst>
          </p:cNvPr>
          <p:cNvSpPr>
            <a:spLocks noGrp="1"/>
          </p:cNvSpPr>
          <p:nvPr>
            <p:ph type="title"/>
          </p:nvPr>
        </p:nvSpPr>
        <p:spPr>
          <a:xfrm>
            <a:off x="604378" y="1074707"/>
            <a:ext cx="11842560" cy="807881"/>
          </a:xfrm>
        </p:spPr>
        <p:txBody>
          <a:bodyPr/>
          <a:lstStyle/>
          <a:p>
            <a:r>
              <a:rPr lang="en-US" sz="4551" dirty="0"/>
              <a:t>What are </a:t>
            </a:r>
            <a:r>
              <a:rPr lang="en-US" sz="4551" dirty="0" err="1"/>
              <a:t>iPASS</a:t>
            </a:r>
            <a:r>
              <a:rPr lang="en-US" sz="4551" dirty="0"/>
              <a:t> Technologies?</a:t>
            </a:r>
          </a:p>
        </p:txBody>
      </p:sp>
      <p:sp>
        <p:nvSpPr>
          <p:cNvPr id="16" name="TextBox 15"/>
          <p:cNvSpPr txBox="1"/>
          <p:nvPr/>
        </p:nvSpPr>
        <p:spPr>
          <a:xfrm>
            <a:off x="9448385" y="7290904"/>
            <a:ext cx="3260102" cy="333040"/>
          </a:xfrm>
          <a:prstGeom prst="rect">
            <a:avLst/>
          </a:prstGeom>
          <a:noFill/>
        </p:spPr>
        <p:txBody>
          <a:bodyPr wrap="square" rtlCol="0">
            <a:spAutoFit/>
          </a:bodyPr>
          <a:lstStyle/>
          <a:p>
            <a:pPr algn="ctr" defTabSz="650230"/>
            <a:r>
              <a:rPr lang="en-US" sz="1564" b="1" dirty="0"/>
              <a:t>Early Alerts &amp; Risk Targeting</a:t>
            </a:r>
          </a:p>
        </p:txBody>
      </p:sp>
      <p:sp>
        <p:nvSpPr>
          <p:cNvPr id="17" name="TextBox 16"/>
          <p:cNvSpPr txBox="1"/>
          <p:nvPr/>
        </p:nvSpPr>
        <p:spPr>
          <a:xfrm>
            <a:off x="5106835" y="7290904"/>
            <a:ext cx="2892534" cy="333040"/>
          </a:xfrm>
          <a:prstGeom prst="rect">
            <a:avLst/>
          </a:prstGeom>
          <a:noFill/>
        </p:spPr>
        <p:txBody>
          <a:bodyPr wrap="square" rtlCol="0">
            <a:spAutoFit/>
          </a:bodyPr>
          <a:lstStyle/>
          <a:p>
            <a:pPr algn="ctr" defTabSz="650230"/>
            <a:r>
              <a:rPr lang="en-US" sz="1564" b="1" dirty="0"/>
              <a:t>Coaching &amp; Advising</a:t>
            </a:r>
          </a:p>
        </p:txBody>
      </p:sp>
      <p:sp>
        <p:nvSpPr>
          <p:cNvPr id="18" name="TextBox 17"/>
          <p:cNvSpPr txBox="1"/>
          <p:nvPr/>
        </p:nvSpPr>
        <p:spPr>
          <a:xfrm>
            <a:off x="583019" y="7290904"/>
            <a:ext cx="2892534" cy="333040"/>
          </a:xfrm>
          <a:prstGeom prst="rect">
            <a:avLst/>
          </a:prstGeom>
          <a:noFill/>
        </p:spPr>
        <p:txBody>
          <a:bodyPr wrap="square" rtlCol="0">
            <a:spAutoFit/>
          </a:bodyPr>
          <a:lstStyle/>
          <a:p>
            <a:pPr algn="ctr" defTabSz="650230"/>
            <a:r>
              <a:rPr lang="en-US" sz="1564" b="1" dirty="0"/>
              <a:t>Degree Planning </a:t>
            </a:r>
          </a:p>
        </p:txBody>
      </p:sp>
      <p:pic>
        <p:nvPicPr>
          <p:cNvPr id="8" name="Picture 7">
            <a:extLst>
              <a:ext uri="{FF2B5EF4-FFF2-40B4-BE49-F238E27FC236}">
                <a16:creationId xmlns:a16="http://schemas.microsoft.com/office/drawing/2014/main" id="{81AA5631-8125-CF47-8536-6FD88B4A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36" y="3119718"/>
            <a:ext cx="4226560" cy="4226560"/>
          </a:xfrm>
          <a:prstGeom prst="rect">
            <a:avLst/>
          </a:prstGeom>
        </p:spPr>
      </p:pic>
      <p:pic>
        <p:nvPicPr>
          <p:cNvPr id="7" name="Picture 3"/>
          <p:cNvPicPr>
            <a:picLocks noChangeAspect="1" noChangeArrowheads="1"/>
          </p:cNvPicPr>
          <p:nvPr/>
        </p:nvPicPr>
        <p:blipFill>
          <a:blip r:embed="rId4"/>
          <a:stretch>
            <a:fillRect/>
          </a:stretch>
        </p:blipFill>
        <p:spPr bwMode="auto">
          <a:xfrm>
            <a:off x="4428079" y="3119718"/>
            <a:ext cx="4226560" cy="422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28952" y="4773386"/>
            <a:ext cx="567783" cy="880241"/>
          </a:xfrm>
          <a:prstGeom prst="rect">
            <a:avLst/>
          </a:prstGeom>
          <a:noFill/>
        </p:spPr>
        <p:txBody>
          <a:bodyPr wrap="none" rtlCol="0">
            <a:spAutoFit/>
          </a:bodyPr>
          <a:lstStyle/>
          <a:p>
            <a:pPr algn="ctr" defTabSz="650230"/>
            <a:r>
              <a:rPr lang="en-US" sz="5120" b="1" dirty="0">
                <a:solidFill>
                  <a:schemeClr val="bg2"/>
                </a:solidFill>
              </a:rPr>
              <a:t>+</a:t>
            </a:r>
          </a:p>
        </p:txBody>
      </p:sp>
      <p:sp>
        <p:nvSpPr>
          <p:cNvPr id="13" name="TextBox 12"/>
          <p:cNvSpPr txBox="1"/>
          <p:nvPr/>
        </p:nvSpPr>
        <p:spPr>
          <a:xfrm>
            <a:off x="8483643" y="4773386"/>
            <a:ext cx="567783" cy="880241"/>
          </a:xfrm>
          <a:prstGeom prst="rect">
            <a:avLst/>
          </a:prstGeom>
          <a:noFill/>
        </p:spPr>
        <p:txBody>
          <a:bodyPr wrap="none" rtlCol="0">
            <a:spAutoFit/>
          </a:bodyPr>
          <a:lstStyle/>
          <a:p>
            <a:pPr algn="ctr" defTabSz="650230"/>
            <a:r>
              <a:rPr lang="en-US" sz="5120" b="1" dirty="0">
                <a:solidFill>
                  <a:schemeClr val="bg2"/>
                </a:solidFill>
              </a:rPr>
              <a:t>+</a:t>
            </a:r>
          </a:p>
        </p:txBody>
      </p:sp>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870077" y="3119718"/>
            <a:ext cx="4226560" cy="422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a:extLst>
              <a:ext uri="{FF2B5EF4-FFF2-40B4-BE49-F238E27FC236}">
                <a16:creationId xmlns:a16="http://schemas.microsoft.com/office/drawing/2014/main" id="{0C338117-126F-E442-B36A-30DAB960693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283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iPASS</a:t>
            </a:r>
            <a:r>
              <a:rPr lang="en-US" dirty="0"/>
              <a:t> Can Enable Holistic Student Support</a:t>
            </a:r>
            <a:endParaRPr lang="en-US" dirty="0">
              <a:solidFill>
                <a:schemeClr val="bg2"/>
              </a:solidFill>
            </a:endParaRPr>
          </a:p>
        </p:txBody>
      </p:sp>
      <p:sp>
        <p:nvSpPr>
          <p:cNvPr id="4" name="Content Placeholder 3"/>
          <p:cNvSpPr>
            <a:spLocks noGrp="1"/>
          </p:cNvSpPr>
          <p:nvPr>
            <p:ph type="body" idx="1"/>
          </p:nvPr>
        </p:nvSpPr>
        <p:spPr/>
        <p:txBody>
          <a:bodyPr>
            <a:normAutofit fontScale="92500" lnSpcReduction="20000"/>
          </a:bodyPr>
          <a:lstStyle/>
          <a:p>
            <a:pPr algn="ctr"/>
            <a:endParaRPr lang="en-US" b="1" dirty="0"/>
          </a:p>
          <a:p>
            <a:pPr marL="492188" lvl="1" indent="0"/>
            <a:endParaRPr lang="en-US" dirty="0"/>
          </a:p>
        </p:txBody>
      </p:sp>
      <p:pic>
        <p:nvPicPr>
          <p:cNvPr id="9" name="Picture 8">
            <a:extLst>
              <a:ext uri="{FF2B5EF4-FFF2-40B4-BE49-F238E27FC236}">
                <a16:creationId xmlns:a16="http://schemas.microsoft.com/office/drawing/2014/main" id="{96BB121A-3794-2646-9252-5866ACA09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880" y="3119719"/>
            <a:ext cx="11565555" cy="4647948"/>
          </a:xfrm>
          <a:prstGeom prst="rect">
            <a:avLst/>
          </a:prstGeom>
        </p:spPr>
      </p:pic>
    </p:spTree>
    <p:extLst>
      <p:ext uri="{BB962C8B-B14F-4D97-AF65-F5344CB8AC3E}">
        <p14:creationId xmlns:p14="http://schemas.microsoft.com/office/powerpoint/2010/main" val="11857515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1_CCRC 2018 Theme">
  <a:themeElements>
    <a:clrScheme name="CCRC Colors">
      <a:dk1>
        <a:srgbClr val="000000"/>
      </a:dk1>
      <a:lt1>
        <a:srgbClr val="FFFFFF"/>
      </a:lt1>
      <a:dk2>
        <a:srgbClr val="0065A4"/>
      </a:dk2>
      <a:lt2>
        <a:srgbClr val="31A2B6"/>
      </a:lt2>
      <a:accent1>
        <a:srgbClr val="0065A4"/>
      </a:accent1>
      <a:accent2>
        <a:srgbClr val="31A2B6"/>
      </a:accent2>
      <a:accent3>
        <a:srgbClr val="CB3B2E"/>
      </a:accent3>
      <a:accent4>
        <a:srgbClr val="D96B29"/>
      </a:accent4>
      <a:accent5>
        <a:srgbClr val="864F83"/>
      </a:accent5>
      <a:accent6>
        <a:srgbClr val="5CA060"/>
      </a:accent6>
      <a:hlink>
        <a:srgbClr val="0065A4"/>
      </a:hlink>
      <a:folHlink>
        <a:srgbClr val="31A2B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t" anchorCtr="0"/>
      <a:lstStyle>
        <a:defPPr algn="l">
          <a:defRPr dirty="0" smtClean="0"/>
        </a:defPPr>
      </a:lstStyle>
    </a:txDef>
  </a:objectDefaults>
  <a:extraClrSchemeLst/>
  <a:extLst>
    <a:ext uri="{05A4C25C-085E-4340-85A3-A5531E510DB2}">
      <thm15:themeFamily xmlns:thm15="http://schemas.microsoft.com/office/thememl/2012/main" name="Presentation1" id="{2D0CD61F-64F4-8042-8B52-057EC0C08E7D}" vid="{CE445F00-00A9-B14A-A85E-C5DFAB001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3117</TotalTime>
  <Words>1015</Words>
  <Application>Microsoft Office PowerPoint</Application>
  <PresentationFormat>Custom</PresentationFormat>
  <Paragraphs>165</Paragraphs>
  <Slides>27</Slides>
  <Notes>5</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MS PGothic</vt:lpstr>
      <vt:lpstr>MS PGothic</vt:lpstr>
      <vt:lpstr>Arial</vt:lpstr>
      <vt:lpstr>Arial (null)</vt:lpstr>
      <vt:lpstr>Calibri</vt:lpstr>
      <vt:lpstr>Calibri Light</vt:lpstr>
      <vt:lpstr>Helvetica</vt:lpstr>
      <vt:lpstr>Helvetica Neue Light</vt:lpstr>
      <vt:lpstr>Lucida Grande</vt:lpstr>
      <vt:lpstr>Wingdings</vt:lpstr>
      <vt:lpstr>ヒラギノ角ゴ Pro W3</vt:lpstr>
      <vt:lpstr>1_CCRC 2018 Theme</vt:lpstr>
      <vt:lpstr>Office Theme</vt:lpstr>
      <vt:lpstr>8_Ripple</vt:lpstr>
      <vt:lpstr>Leveraging Technology for Holistic Advising: Lessons from the Field</vt:lpstr>
      <vt:lpstr>Objectives/Agenda</vt:lpstr>
      <vt:lpstr>PowerPoint Presentation</vt:lpstr>
      <vt:lpstr>iPASS/Technology-Mediated Advising</vt:lpstr>
      <vt:lpstr>Definition of Technology-Mediated Advising and Student Support</vt:lpstr>
      <vt:lpstr>…So Why iPASS? </vt:lpstr>
      <vt:lpstr>…So Why iPASS?</vt:lpstr>
      <vt:lpstr>What are iPASS Technologies?</vt:lpstr>
      <vt:lpstr>iPASS Can Enable Holistic Student Support</vt:lpstr>
      <vt:lpstr>Check out our latest brief and stay tuned for upcoming publications!  ccrc.tc.columbia.edu</vt:lpstr>
      <vt:lpstr>Middle Tennessee State University</vt:lpstr>
      <vt:lpstr>Background</vt:lpstr>
      <vt:lpstr>iPASS Implementation</vt:lpstr>
      <vt:lpstr>iPASS Today</vt:lpstr>
      <vt:lpstr>Challenges</vt:lpstr>
      <vt:lpstr>Opportunities</vt:lpstr>
      <vt:lpstr>Looking Forward</vt:lpstr>
      <vt:lpstr>Lessons: Implementation</vt:lpstr>
      <vt:lpstr>Lessons: Post-Implementation</vt:lpstr>
      <vt:lpstr>Guttman Community College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 Subtitle Here</dc:title>
  <dc:subject/>
  <dc:creator>Andrea</dc:creator>
  <cp:keywords/>
  <dc:description/>
  <cp:lastModifiedBy>Lauren Pellegrino</cp:lastModifiedBy>
  <cp:revision>290</cp:revision>
  <cp:lastPrinted>2016-10-05T15:45:11Z</cp:lastPrinted>
  <dcterms:created xsi:type="dcterms:W3CDTF">2018-03-09T20:45:26Z</dcterms:created>
  <dcterms:modified xsi:type="dcterms:W3CDTF">2018-11-01T16:08:23Z</dcterms:modified>
  <cp:category/>
</cp:coreProperties>
</file>