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354-7357-4106-AA5C-F9BD4415DC8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6510-114D-4A1A-B8F8-5A53D632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7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354-7357-4106-AA5C-F9BD4415DC8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6510-114D-4A1A-B8F8-5A53D632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354-7357-4106-AA5C-F9BD4415DC8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6510-114D-4A1A-B8F8-5A53D632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1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354-7357-4106-AA5C-F9BD4415DC8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6510-114D-4A1A-B8F8-5A53D632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4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354-7357-4106-AA5C-F9BD4415DC8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6510-114D-4A1A-B8F8-5A53D632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354-7357-4106-AA5C-F9BD4415DC8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6510-114D-4A1A-B8F8-5A53D632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1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354-7357-4106-AA5C-F9BD4415DC8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6510-114D-4A1A-B8F8-5A53D632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9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354-7357-4106-AA5C-F9BD4415DC8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6510-114D-4A1A-B8F8-5A53D632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354-7357-4106-AA5C-F9BD4415DC8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6510-114D-4A1A-B8F8-5A53D632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8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354-7357-4106-AA5C-F9BD4415DC8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6510-114D-4A1A-B8F8-5A53D632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0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354-7357-4106-AA5C-F9BD4415DC8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6510-114D-4A1A-B8F8-5A53D632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6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F6354-7357-4106-AA5C-F9BD4415DC8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46510-114D-4A1A-B8F8-5A53D6321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8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9612" y="189743"/>
            <a:ext cx="9144000" cy="51650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Customer Relationship Improvement Planning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3589" y="706249"/>
            <a:ext cx="5244662" cy="1204066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l"/>
            <a:r>
              <a:rPr lang="en-US" sz="1800" dirty="0" smtClean="0"/>
              <a:t>Define the problem(s)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300" dirty="0" smtClean="0"/>
              <a:t>Based on what you know through conversations, service metrics, observations, etc., what issues with customer satisfaction are you facing in your current IT environment?  _______________________</a:t>
            </a:r>
          </a:p>
          <a:p>
            <a:pPr lvl="2" algn="l"/>
            <a:r>
              <a:rPr lang="en-US" sz="1300" dirty="0" smtClean="0"/>
              <a:t>_____________________________________________________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03589" y="2067339"/>
            <a:ext cx="5244662" cy="12040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200" dirty="0" smtClean="0"/>
              <a:t>Measure!</a:t>
            </a:r>
          </a:p>
          <a:p>
            <a:pPr marL="746125" lvl="1" indent="-284163" algn="l">
              <a:buFont typeface="Arial" panose="020B0604020202020204" pitchFamily="34" charset="0"/>
              <a:buChar char="•"/>
            </a:pPr>
            <a:r>
              <a:rPr lang="en-US" sz="1500" dirty="0" smtClean="0"/>
              <a:t>What tools can you use to measure customer attitudes toward your IT services? _____________________________________________</a:t>
            </a:r>
          </a:p>
          <a:p>
            <a:pPr lvl="2" algn="l"/>
            <a:r>
              <a:rPr lang="en-US" sz="1500" dirty="0" smtClean="0"/>
              <a:t>______________________________________________________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500" dirty="0" smtClean="0"/>
              <a:t>On a Net Promoter Score scale (0-10), how might your customers rate your IT services? ___</a:t>
            </a:r>
            <a:endParaRPr lang="en-US" sz="15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103589" y="3429850"/>
            <a:ext cx="5244662" cy="74276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100" dirty="0" smtClean="0"/>
              <a:t>Analyze</a:t>
            </a:r>
          </a:p>
          <a:p>
            <a:pPr marL="746125" lvl="1" indent="-284163" algn="l">
              <a:buFont typeface="Arial" panose="020B0604020202020204" pitchFamily="34" charset="0"/>
              <a:buChar char="•"/>
            </a:pPr>
            <a:r>
              <a:rPr lang="en-US" sz="2100" dirty="0" smtClean="0"/>
              <a:t>How can you collect, review, and interpret qualitative data to enrich your quantitative feedback? </a:t>
            </a:r>
            <a:r>
              <a:rPr lang="en-US" sz="1900" dirty="0" smtClean="0"/>
              <a:t>______________________________________</a:t>
            </a:r>
          </a:p>
          <a:p>
            <a:pPr lvl="2" algn="l"/>
            <a:r>
              <a:rPr lang="en-US" sz="1200" dirty="0" smtClean="0"/>
              <a:t>___________________________________________________________________________________________</a:t>
            </a:r>
            <a:endParaRPr lang="en-US" sz="2200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03589" y="4353498"/>
            <a:ext cx="5244662" cy="10488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200" dirty="0" smtClean="0"/>
              <a:t>Improve</a:t>
            </a:r>
            <a:r>
              <a:rPr lang="en-US" sz="1800" dirty="0" smtClean="0"/>
              <a:t>.. </a:t>
            </a:r>
          </a:p>
          <a:p>
            <a:pPr marL="746125" lvl="1" indent="-284163" algn="l">
              <a:buFont typeface="Arial" panose="020B0604020202020204" pitchFamily="34" charset="0"/>
              <a:buChar char="•"/>
            </a:pPr>
            <a:r>
              <a:rPr lang="en-US" sz="1600" dirty="0" smtClean="0"/>
              <a:t>What projects can you undertake for improvement? ____________</a:t>
            </a:r>
          </a:p>
          <a:p>
            <a:pPr lvl="2" algn="l"/>
            <a:r>
              <a:rPr lang="en-US" sz="1400" dirty="0" smtClean="0"/>
              <a:t>__________________________________________________________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 smtClean="0"/>
              <a:t>Who can lead these projects?  ______________________________</a:t>
            </a:r>
          </a:p>
          <a:p>
            <a:pPr lvl="2" algn="l"/>
            <a:r>
              <a:rPr lang="en-US" sz="1400" dirty="0" smtClean="0"/>
              <a:t>__________________________________________________________</a:t>
            </a:r>
            <a:endParaRPr lang="en-US" sz="14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103589" y="5583204"/>
            <a:ext cx="5244662" cy="11276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300" dirty="0" smtClean="0"/>
              <a:t>Control and Continuously Improve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000" dirty="0" smtClean="0"/>
              <a:t>How can you measure the customer experience in an ongoing way? _______________________________________________________</a:t>
            </a:r>
          </a:p>
          <a:p>
            <a:pPr marL="798513" lvl="1" indent="-336550" algn="l">
              <a:buFont typeface="Arial" panose="020B0604020202020204" pitchFamily="34" charset="0"/>
              <a:buChar char="•"/>
            </a:pPr>
            <a:r>
              <a:rPr lang="en-US" sz="3000" dirty="0" smtClean="0"/>
              <a:t>What approach can be used to continuously improve? ___________</a:t>
            </a:r>
          </a:p>
          <a:p>
            <a:pPr marL="919163" lvl="2" algn="l"/>
            <a:r>
              <a:rPr lang="en-US" sz="3000" dirty="0" smtClean="0"/>
              <a:t>______________________________________________________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2030" y="706249"/>
            <a:ext cx="4882228" cy="26441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2" descr="B2C-Benchmar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329" y="3551609"/>
            <a:ext cx="4339629" cy="315925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742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144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Customer Relationship Improvement Planning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Relationship Improvement Cheat Sheet</dc:title>
  <dc:creator>Leonard, James V.</dc:creator>
  <cp:lastModifiedBy>Leonard, James V.</cp:lastModifiedBy>
  <cp:revision>6</cp:revision>
  <cp:lastPrinted>2018-10-25T16:28:25Z</cp:lastPrinted>
  <dcterms:created xsi:type="dcterms:W3CDTF">2018-10-25T12:58:55Z</dcterms:created>
  <dcterms:modified xsi:type="dcterms:W3CDTF">2018-10-25T16:34:09Z</dcterms:modified>
</cp:coreProperties>
</file>