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2"/>
  </p:notesMasterIdLst>
  <p:sldIdLst>
    <p:sldId id="257" r:id="rId3"/>
    <p:sldId id="256" r:id="rId4"/>
    <p:sldId id="258" r:id="rId5"/>
    <p:sldId id="269" r:id="rId6"/>
    <p:sldId id="292" r:id="rId7"/>
    <p:sldId id="293" r:id="rId8"/>
    <p:sldId id="279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82" r:id="rId18"/>
    <p:sldId id="26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62" r:id="rId29"/>
    <p:sldId id="266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61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A1F50-7902-442C-8F3A-B1977EEF9B1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F6F0-BFC6-4107-9AD3-F415456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5" name="Shape 10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097212">
              <a:lnSpc>
                <a:spcPct val="90000"/>
              </a:lnSpc>
              <a:spcBef>
                <a:spcPts val="400"/>
              </a:spcBef>
              <a:defRPr sz="1100"/>
            </a:lvl1pPr>
          </a:lstStyle>
          <a:p>
            <a:r>
              <a:t>26K completions </a:t>
            </a:r>
          </a:p>
        </p:txBody>
      </p:sp>
    </p:spTree>
    <p:extLst>
      <p:ext uri="{BB962C8B-B14F-4D97-AF65-F5344CB8AC3E}">
        <p14:creationId xmlns:p14="http://schemas.microsoft.com/office/powerpoint/2010/main" val="306489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fe3f3a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fe3f3a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6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0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03e2cf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03e2cf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60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5cae2c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5cae2c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90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42c4fc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42c4fca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3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65cae2ca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65cae2ca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57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8803d307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568803d3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7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4d94ef4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4d94ef48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23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7ad72d9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7ad72d9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05441E-E90C-CE48-8E12-F97B5C039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72"/>
            <a:ext cx="12187065" cy="685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C2AFB-99CA-1449-8E54-BEE8204043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18" y="383934"/>
            <a:ext cx="3166782" cy="668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29" y="1371600"/>
            <a:ext cx="10497671" cy="105950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9" y="275040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D6088-DF9F-F546-92F2-3CC5E38BA2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784" y="2820030"/>
            <a:ext cx="5685865" cy="360870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2019 Amazon Web Services, Inc. 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op" preserve="1">
  <p:cSld name="Title - Top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15950" y="431800"/>
            <a:ext cx="109539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5975395" y="6524625"/>
            <a:ext cx="215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8;p1"/>
          <p:cNvPicPr preferRelativeResize="0"/>
          <p:nvPr userDrawn="1"/>
        </p:nvPicPr>
        <p:blipFill rotWithShape="1">
          <a:blip r:embed="rId2">
            <a:alphaModFix/>
          </a:blip>
          <a:srcRect l="12930" r="12841"/>
          <a:stretch/>
        </p:blipFill>
        <p:spPr>
          <a:xfrm>
            <a:off x="0" y="6362700"/>
            <a:ext cx="24039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29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5975395" y="6524625"/>
            <a:ext cx="215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/>
          <p:nvPr/>
        </p:nvSpPr>
        <p:spPr>
          <a:xfrm>
            <a:off x="10826875" y="33100"/>
            <a:ext cx="13272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CONFIDENTIAL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5" name="Google Shape;8;p1"/>
          <p:cNvPicPr preferRelativeResize="0"/>
          <p:nvPr userDrawn="1"/>
        </p:nvPicPr>
        <p:blipFill rotWithShape="1">
          <a:blip r:embed="rId2">
            <a:alphaModFix/>
          </a:blip>
          <a:srcRect l="12930" r="12841"/>
          <a:stretch/>
        </p:blipFill>
        <p:spPr>
          <a:xfrm>
            <a:off x="0" y="6362700"/>
            <a:ext cx="24039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67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 type="tx" preserve="1">
  <p:cSld name="Title &amp; Bulle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15950" y="431800"/>
            <a:ext cx="109539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Avenir"/>
              <a:buNone/>
              <a:defRPr sz="3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15950" y="1422400"/>
            <a:ext cx="109539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>
            <a:lvl1pPr marL="457200" marR="0" lvl="0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venir"/>
              <a:buChar char="•"/>
              <a:defRPr sz="25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10826875" y="71200"/>
            <a:ext cx="13272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CONFIDENTIAL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" name="Google Shape;8;p1"/>
          <p:cNvPicPr preferRelativeResize="0"/>
          <p:nvPr userDrawn="1"/>
        </p:nvPicPr>
        <p:blipFill rotWithShape="1">
          <a:blip r:embed="rId2">
            <a:alphaModFix/>
          </a:blip>
          <a:srcRect l="12930" r="12841"/>
          <a:stretch/>
        </p:blipFill>
        <p:spPr>
          <a:xfrm>
            <a:off x="0" y="6362700"/>
            <a:ext cx="24039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13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05441E-E90C-CE48-8E12-F97B5C039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9"/>
            <a:ext cx="12187063" cy="6855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91966-1368-FD4A-AB0B-DC67893EF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18" y="383934"/>
            <a:ext cx="3166782" cy="668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FA6E7-1B53-6743-BC11-A5885981E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2" t="-1413" b="57319"/>
          <a:stretch/>
        </p:blipFill>
        <p:spPr>
          <a:xfrm>
            <a:off x="7274858" y="3052482"/>
            <a:ext cx="3681133" cy="3804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427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04362"/>
            <a:ext cx="6443008" cy="340262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22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2019 Amazon Web Services, Inc. 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2019 Amazon Web Services, Inc. 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6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2019 Amazon Web Services, Inc. or its Affiliates. All rights reserved.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2019 Amazon Web Services, Inc. 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2019 Amazon Web Services, Inc. or its Affiliates. All rights reserved.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308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63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80325" y="210050"/>
            <a:ext cx="10515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3600"/>
              <a:buNone/>
              <a:defRPr sz="3600">
                <a:solidFill>
                  <a:srgbClr val="0066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80325" y="831725"/>
            <a:ext cx="10873500" cy="54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41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0818C5-F73B-5C48-A018-832D4EB064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"/>
            <a:ext cx="12192000" cy="1181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8E4E5-6ABB-774D-AB28-326E2098626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372" y="369629"/>
            <a:ext cx="2478589" cy="5071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1" y="-217"/>
            <a:ext cx="8774231" cy="118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04284"/>
            <a:ext cx="113874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747" y="6455727"/>
            <a:ext cx="5078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2019 Amazon Web Services, Inc. 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7875" y="186175"/>
            <a:ext cx="115359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7875" y="1204875"/>
            <a:ext cx="11535900" cy="5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•"/>
              <a:defRPr sz="3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  <a:defRPr sz="2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5" name="Google Shape;8;p1"/>
          <p:cNvPicPr preferRelativeResize="0"/>
          <p:nvPr userDrawn="1"/>
        </p:nvPicPr>
        <p:blipFill rotWithShape="1">
          <a:blip r:embed="rId7">
            <a:alphaModFix/>
          </a:blip>
          <a:srcRect l="12930" r="12841"/>
          <a:stretch/>
        </p:blipFill>
        <p:spPr>
          <a:xfrm>
            <a:off x="0" y="6362700"/>
            <a:ext cx="24039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7841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Teaching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Grant Irons – AWS Educate</a:t>
            </a:r>
          </a:p>
          <a:p>
            <a:r>
              <a:rPr lang="en-US" dirty="0" smtClean="0"/>
              <a:t>David Lin – VP of Business Development Vocareum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8296" y="5776118"/>
            <a:ext cx="49099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This presentation leaves copyright of the content to the presenter. Unless otherwise noted in the materials, uploaded content carries the </a:t>
            </a:r>
            <a:r>
              <a:rPr kumimoji="0" lang="en-US" altLang="zh-CN" sz="11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2"/>
              </a:rPr>
              <a:t>Creative Commons Attribution 4.0 International (CC BY 4.0)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which grants usage to the general public, with appropriate credit to the author.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Classrooms</a:t>
            </a:r>
          </a:p>
        </p:txBody>
      </p:sp>
      <p:pic>
        <p:nvPicPr>
          <p:cNvPr id="1135" name="Big Data.png" descr="Big Da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8" y="2166882"/>
            <a:ext cx="2940844" cy="1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6" name="Machine Learning.png" descr="Machine Learni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09" y="4320479"/>
            <a:ext cx="2940844" cy="1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7" name="Robomaker.png" descr="Robomak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548" y="4320479"/>
            <a:ext cx="2940844" cy="1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8" name="Scalable Websites.png" descr="Scalable Websit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548" y="2166882"/>
            <a:ext cx="2940844" cy="1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9" name="Serverless.png" descr="Serverles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8" y="4320479"/>
            <a:ext cx="2940844" cy="1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AWS Cloud Basics.png" descr="AWS Cloud Basic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09" y="2166882"/>
            <a:ext cx="2940844" cy="18216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06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&amp; Resources for Educators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92" y="1230663"/>
            <a:ext cx="7259817" cy="55493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64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image27.png" descr="image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907" y="1796344"/>
            <a:ext cx="3473768" cy="4214318"/>
          </a:xfrm>
          <a:prstGeom prst="rect">
            <a:avLst/>
          </a:prstGeom>
          <a:ln w="19050" cap="sq">
            <a:solidFill>
              <a:schemeClr val="bg2">
                <a:lumMod val="90000"/>
              </a:schemeClr>
            </a:solidFill>
            <a:miter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Educate Career </a:t>
            </a:r>
            <a:r>
              <a:rPr lang="en-US" dirty="0" smtClean="0"/>
              <a:t>Pathways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25" y="1545627"/>
            <a:ext cx="5723257" cy="47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 Board &amp; Interview Accelerator*</a:t>
            </a:r>
          </a:p>
        </p:txBody>
      </p:sp>
      <p:grpSp>
        <p:nvGrpSpPr>
          <p:cNvPr id="1027" name="Group"/>
          <p:cNvGrpSpPr/>
          <p:nvPr/>
        </p:nvGrpSpPr>
        <p:grpSpPr>
          <a:xfrm>
            <a:off x="881413" y="2507357"/>
            <a:ext cx="9202543" cy="3723981"/>
            <a:chOff x="0" y="0"/>
            <a:chExt cx="19632090" cy="7944491"/>
          </a:xfrm>
        </p:grpSpPr>
        <p:grpSp>
          <p:nvGrpSpPr>
            <p:cNvPr id="1024" name="Picture 4"/>
            <p:cNvGrpSpPr/>
            <p:nvPr/>
          </p:nvGrpSpPr>
          <p:grpSpPr>
            <a:xfrm>
              <a:off x="0" y="2389634"/>
              <a:ext cx="10336256" cy="3626440"/>
              <a:chOff x="0" y="0"/>
              <a:chExt cx="10336255" cy="3626438"/>
            </a:xfrm>
          </p:grpSpPr>
          <p:sp>
            <p:nvSpPr>
              <p:cNvPr id="1022" name="Rectangle"/>
              <p:cNvSpPr/>
              <p:nvPr/>
            </p:nvSpPr>
            <p:spPr>
              <a:xfrm>
                <a:off x="0" y="0"/>
                <a:ext cx="10336256" cy="3626439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pic>
            <p:nvPicPr>
              <p:cNvPr id="1023" name="image41.png" descr="image4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336256" cy="3626439"/>
              </a:xfrm>
              <a:prstGeom prst="rect">
                <a:avLst/>
              </a:prstGeom>
              <a:ln w="1905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dist="50800" dir="12900000" rotWithShape="0">
                  <a:srgbClr val="000000">
                    <a:alpha val="30000"/>
                  </a:srgbClr>
                </a:outerShdw>
              </a:effectLst>
            </p:spPr>
          </p:pic>
        </p:grpSp>
        <p:pic>
          <p:nvPicPr>
            <p:cNvPr id="1025" name="Picture 7" descr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1661" y="4136316"/>
              <a:ext cx="5860430" cy="3808176"/>
            </a:xfrm>
            <a:prstGeom prst="rect">
              <a:avLst/>
            </a:prstGeom>
            <a:ln w="127000" cap="sq">
              <a:solidFill>
                <a:srgbClr val="000000"/>
              </a:solidFill>
              <a:prstDash val="solid"/>
              <a:miter lim="8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26" name="Picture 5" descr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485" y="0"/>
              <a:ext cx="5842876" cy="4009536"/>
            </a:xfrm>
            <a:prstGeom prst="rect">
              <a:avLst/>
            </a:prstGeom>
            <a:ln w="127000" cap="sq">
              <a:solidFill>
                <a:srgbClr val="000000"/>
              </a:solidFill>
              <a:prstDash val="solid"/>
              <a:miter lim="8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028" name="* Students 18 and up"/>
          <p:cNvSpPr txBox="1"/>
          <p:nvPr/>
        </p:nvSpPr>
        <p:spPr>
          <a:xfrm>
            <a:off x="869012" y="6031284"/>
            <a:ext cx="24349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>
            <a:lvl1pPr>
              <a:defRPr sz="25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2000" dirty="0"/>
              <a:t>* Students 18 and 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1" y="1315846"/>
            <a:ext cx="10437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AWS Educate members have access to cloud-related jobs from Amazon </a:t>
            </a:r>
            <a:r>
              <a:rPr lang="en-US" sz="2800" dirty="0" smtClean="0">
                <a:solidFill>
                  <a:schemeClr val="accent2"/>
                </a:solidFill>
              </a:rPr>
              <a:t>and employers </a:t>
            </a:r>
            <a:r>
              <a:rPr lang="en-US" sz="2800" dirty="0">
                <a:solidFill>
                  <a:schemeClr val="accent2"/>
                </a:solidFill>
              </a:rPr>
              <a:t>in the AWS Partner Network via the AWS Educate Job Board. </a:t>
            </a:r>
          </a:p>
        </p:txBody>
      </p:sp>
    </p:spTree>
    <p:extLst>
      <p:ext uri="{BB962C8B-B14F-4D97-AF65-F5344CB8AC3E}">
        <p14:creationId xmlns:p14="http://schemas.microsoft.com/office/powerpoint/2010/main" val="3696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Degree Initiative</a:t>
            </a:r>
          </a:p>
        </p:txBody>
      </p:sp>
      <p:grpSp>
        <p:nvGrpSpPr>
          <p:cNvPr id="466" name="Group 2"/>
          <p:cNvGrpSpPr/>
          <p:nvPr/>
        </p:nvGrpSpPr>
        <p:grpSpPr>
          <a:xfrm>
            <a:off x="6186458" y="2692020"/>
            <a:ext cx="2293590" cy="2334665"/>
            <a:chOff x="0" y="0"/>
            <a:chExt cx="4892989" cy="4980618"/>
          </a:xfrm>
        </p:grpSpPr>
        <p:grpSp>
          <p:nvGrpSpPr>
            <p:cNvPr id="462" name="กลุ่ม 205"/>
            <p:cNvGrpSpPr/>
            <p:nvPr/>
          </p:nvGrpSpPr>
          <p:grpSpPr>
            <a:xfrm>
              <a:off x="0" y="-1"/>
              <a:ext cx="4892990" cy="4980619"/>
              <a:chOff x="0" y="0"/>
              <a:chExt cx="4892989" cy="4980617"/>
            </a:xfrm>
          </p:grpSpPr>
          <p:sp>
            <p:nvSpPr>
              <p:cNvPr id="289" name="Freeform 70383"/>
              <p:cNvSpPr/>
              <p:nvPr/>
            </p:nvSpPr>
            <p:spPr>
              <a:xfrm>
                <a:off x="4826601" y="2076859"/>
                <a:ext cx="63894" cy="40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55"/>
                    </a:moveTo>
                    <a:cubicBezTo>
                      <a:pt x="17280" y="697"/>
                      <a:pt x="8640" y="6968"/>
                      <a:pt x="0" y="0"/>
                    </a:cubicBezTo>
                    <a:cubicBezTo>
                      <a:pt x="0" y="697"/>
                      <a:pt x="4320" y="697"/>
                      <a:pt x="4320" y="2090"/>
                    </a:cubicBezTo>
                    <a:cubicBezTo>
                      <a:pt x="4320" y="3484"/>
                      <a:pt x="4320" y="4877"/>
                      <a:pt x="0" y="4877"/>
                    </a:cubicBezTo>
                    <a:cubicBezTo>
                      <a:pt x="8640" y="8361"/>
                      <a:pt x="4320" y="8361"/>
                      <a:pt x="12960" y="8361"/>
                    </a:cubicBezTo>
                    <a:cubicBezTo>
                      <a:pt x="17280" y="11148"/>
                      <a:pt x="12960" y="13239"/>
                      <a:pt x="8640" y="11148"/>
                    </a:cubicBezTo>
                    <a:cubicBezTo>
                      <a:pt x="8640" y="13239"/>
                      <a:pt x="12960" y="15329"/>
                      <a:pt x="12960" y="17419"/>
                    </a:cubicBezTo>
                    <a:cubicBezTo>
                      <a:pt x="12960" y="16026"/>
                      <a:pt x="12960" y="14632"/>
                      <a:pt x="12960" y="13239"/>
                    </a:cubicBezTo>
                    <a:cubicBezTo>
                      <a:pt x="21600" y="14632"/>
                      <a:pt x="12960" y="20206"/>
                      <a:pt x="21600" y="21600"/>
                    </a:cubicBezTo>
                    <a:cubicBezTo>
                      <a:pt x="21600" y="18813"/>
                      <a:pt x="21600" y="16026"/>
                      <a:pt x="21600" y="13935"/>
                    </a:cubicBezTo>
                    <a:cubicBezTo>
                      <a:pt x="21600" y="13935"/>
                      <a:pt x="21600" y="13935"/>
                      <a:pt x="21600" y="13935"/>
                    </a:cubicBezTo>
                    <a:cubicBezTo>
                      <a:pt x="17280" y="12542"/>
                      <a:pt x="17280" y="9058"/>
                      <a:pt x="17280" y="8361"/>
                    </a:cubicBezTo>
                    <a:cubicBezTo>
                      <a:pt x="21600" y="8361"/>
                      <a:pt x="21600" y="8361"/>
                      <a:pt x="21600" y="9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0" name="Freeform 70384"/>
              <p:cNvSpPr/>
              <p:nvPr/>
            </p:nvSpPr>
            <p:spPr>
              <a:xfrm>
                <a:off x="4735326" y="1744058"/>
                <a:ext cx="157664" cy="345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819" extrusionOk="0">
                    <a:moveTo>
                      <a:pt x="14954" y="17585"/>
                    </a:moveTo>
                    <a:cubicBezTo>
                      <a:pt x="13292" y="16095"/>
                      <a:pt x="13292" y="15350"/>
                      <a:pt x="13292" y="13860"/>
                    </a:cubicBezTo>
                    <a:cubicBezTo>
                      <a:pt x="14954" y="15350"/>
                      <a:pt x="16615" y="17585"/>
                      <a:pt x="19938" y="19819"/>
                    </a:cubicBezTo>
                    <a:cubicBezTo>
                      <a:pt x="21600" y="17585"/>
                      <a:pt x="16615" y="10881"/>
                      <a:pt x="16615" y="8647"/>
                    </a:cubicBezTo>
                    <a:cubicBezTo>
                      <a:pt x="16615" y="11626"/>
                      <a:pt x="14954" y="6412"/>
                      <a:pt x="14954" y="12371"/>
                    </a:cubicBezTo>
                    <a:cubicBezTo>
                      <a:pt x="9969" y="9391"/>
                      <a:pt x="9969" y="9391"/>
                      <a:pt x="9969" y="9391"/>
                    </a:cubicBezTo>
                    <a:cubicBezTo>
                      <a:pt x="9969" y="7902"/>
                      <a:pt x="8308" y="5667"/>
                      <a:pt x="8308" y="4178"/>
                    </a:cubicBezTo>
                    <a:cubicBezTo>
                      <a:pt x="6646" y="4178"/>
                      <a:pt x="3323" y="453"/>
                      <a:pt x="4985" y="3433"/>
                    </a:cubicBezTo>
                    <a:cubicBezTo>
                      <a:pt x="4985" y="3433"/>
                      <a:pt x="6646" y="4922"/>
                      <a:pt x="6646" y="5667"/>
                    </a:cubicBezTo>
                    <a:cubicBezTo>
                      <a:pt x="3323" y="4922"/>
                      <a:pt x="0" y="-1781"/>
                      <a:pt x="0" y="453"/>
                    </a:cubicBezTo>
                    <a:cubicBezTo>
                      <a:pt x="3323" y="4178"/>
                      <a:pt x="3323" y="4922"/>
                      <a:pt x="6646" y="7902"/>
                    </a:cubicBezTo>
                    <a:cubicBezTo>
                      <a:pt x="8308" y="11626"/>
                      <a:pt x="8308" y="14605"/>
                      <a:pt x="8308" y="16095"/>
                    </a:cubicBezTo>
                    <a:cubicBezTo>
                      <a:pt x="9969" y="17585"/>
                      <a:pt x="11631" y="17585"/>
                      <a:pt x="11631" y="19074"/>
                    </a:cubicBezTo>
                    <a:cubicBezTo>
                      <a:pt x="11631" y="18329"/>
                      <a:pt x="11631" y="18329"/>
                      <a:pt x="11631" y="17585"/>
                    </a:cubicBezTo>
                    <a:lnTo>
                      <a:pt x="14954" y="17585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1" name="Freeform 70387"/>
              <p:cNvSpPr/>
              <p:nvPr/>
            </p:nvSpPr>
            <p:spPr>
              <a:xfrm>
                <a:off x="427164" y="3684010"/>
                <a:ext cx="25557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0" y="10800"/>
                      <a:pt x="10800" y="108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2" name="Freeform 70388"/>
              <p:cNvSpPr/>
              <p:nvPr/>
            </p:nvSpPr>
            <p:spPr>
              <a:xfrm>
                <a:off x="65716" y="3009336"/>
                <a:ext cx="142389" cy="27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964" y="3086"/>
                      <a:pt x="3927" y="6171"/>
                      <a:pt x="7855" y="9257"/>
                    </a:cubicBezTo>
                    <a:cubicBezTo>
                      <a:pt x="5891" y="8229"/>
                      <a:pt x="7855" y="13371"/>
                      <a:pt x="5891" y="11314"/>
                    </a:cubicBezTo>
                    <a:cubicBezTo>
                      <a:pt x="5891" y="11314"/>
                      <a:pt x="7855" y="15429"/>
                      <a:pt x="7855" y="14400"/>
                    </a:cubicBezTo>
                    <a:cubicBezTo>
                      <a:pt x="7855" y="12343"/>
                      <a:pt x="7855" y="12343"/>
                      <a:pt x="7855" y="12343"/>
                    </a:cubicBezTo>
                    <a:cubicBezTo>
                      <a:pt x="13745" y="16457"/>
                      <a:pt x="13745" y="13371"/>
                      <a:pt x="21600" y="21600"/>
                    </a:cubicBezTo>
                    <a:cubicBezTo>
                      <a:pt x="19636" y="15429"/>
                      <a:pt x="15709" y="14400"/>
                      <a:pt x="13745" y="11314"/>
                    </a:cubicBezTo>
                    <a:cubicBezTo>
                      <a:pt x="11782" y="10286"/>
                      <a:pt x="11782" y="9257"/>
                      <a:pt x="11782" y="9257"/>
                    </a:cubicBezTo>
                    <a:cubicBezTo>
                      <a:pt x="7855" y="6171"/>
                      <a:pt x="5891" y="4114"/>
                      <a:pt x="3927" y="10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3" name="Freeform 70391"/>
              <p:cNvSpPr/>
              <p:nvPr/>
            </p:nvSpPr>
            <p:spPr>
              <a:xfrm>
                <a:off x="3994374" y="4278560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9600" y="10800"/>
                    </a:moveTo>
                    <a:cubicBezTo>
                      <a:pt x="9600" y="0"/>
                      <a:pt x="9600" y="0"/>
                      <a:pt x="9600" y="0"/>
                    </a:cubicBezTo>
                    <a:cubicBezTo>
                      <a:pt x="9600" y="10800"/>
                      <a:pt x="-12000" y="21600"/>
                      <a:pt x="9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4" name="Freeform 70392"/>
              <p:cNvSpPr/>
              <p:nvPr/>
            </p:nvSpPr>
            <p:spPr>
              <a:xfrm>
                <a:off x="4567381" y="1229819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5" name="Freeform 70393"/>
              <p:cNvSpPr/>
              <p:nvPr/>
            </p:nvSpPr>
            <p:spPr>
              <a:xfrm>
                <a:off x="414386" y="1286996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10800"/>
                      <a:pt x="10800" y="108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6" name="Freeform 70394"/>
              <p:cNvSpPr/>
              <p:nvPr/>
            </p:nvSpPr>
            <p:spPr>
              <a:xfrm>
                <a:off x="801390" y="625120"/>
                <a:ext cx="2738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7200"/>
                      <a:pt x="10800" y="14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7" name="Freeform 70395"/>
              <p:cNvSpPr/>
              <p:nvPr/>
            </p:nvSpPr>
            <p:spPr>
              <a:xfrm>
                <a:off x="4316777" y="906195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298" name="Freeform 70396"/>
              <p:cNvSpPr/>
              <p:nvPr/>
            </p:nvSpPr>
            <p:spPr>
              <a:xfrm>
                <a:off x="2161382" y="67462"/>
                <a:ext cx="3833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01" name="Freeform 70397"/>
              <p:cNvGrpSpPr/>
              <p:nvPr/>
            </p:nvGrpSpPr>
            <p:grpSpPr>
              <a:xfrm>
                <a:off x="801390" y="660276"/>
                <a:ext cx="1" cy="21107"/>
                <a:chOff x="0" y="0"/>
                <a:chExt cx="0" cy="21105"/>
              </a:xfrm>
            </p:grpSpPr>
            <p:sp>
              <p:nvSpPr>
                <p:cNvPr id="299" name="Line"/>
                <p:cNvSpPr/>
                <p:nvPr/>
              </p:nvSpPr>
              <p:spPr>
                <a:xfrm flipV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00" name="Line"/>
                <p:cNvSpPr/>
                <p:nvPr/>
              </p:nvSpPr>
              <p:spPr>
                <a:xfrm flipH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grpSp>
            <p:nvGrpSpPr>
              <p:cNvPr id="304" name="Freeform 70398"/>
              <p:cNvGrpSpPr/>
              <p:nvPr/>
            </p:nvGrpSpPr>
            <p:grpSpPr>
              <a:xfrm>
                <a:off x="190249" y="1572224"/>
                <a:ext cx="21107" cy="25598"/>
                <a:chOff x="0" y="0"/>
                <a:chExt cx="21105" cy="25597"/>
              </a:xfrm>
            </p:grpSpPr>
            <p:sp>
              <p:nvSpPr>
                <p:cNvPr id="302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21600" y="108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03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108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05" name="Freeform 70399"/>
              <p:cNvSpPr/>
              <p:nvPr/>
            </p:nvSpPr>
            <p:spPr>
              <a:xfrm>
                <a:off x="280612" y="1557597"/>
                <a:ext cx="2110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06" name="Freeform 70400"/>
              <p:cNvSpPr/>
              <p:nvPr/>
            </p:nvSpPr>
            <p:spPr>
              <a:xfrm>
                <a:off x="78495" y="2672913"/>
                <a:ext cx="2112" cy="51196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07" name="Freeform 70401"/>
              <p:cNvSpPr/>
              <p:nvPr/>
            </p:nvSpPr>
            <p:spPr>
              <a:xfrm>
                <a:off x="233661" y="1657661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10" name="Freeform 70402"/>
              <p:cNvGrpSpPr/>
              <p:nvPr/>
            </p:nvGrpSpPr>
            <p:grpSpPr>
              <a:xfrm>
                <a:off x="4601554" y="1519200"/>
                <a:ext cx="21106" cy="1"/>
                <a:chOff x="0" y="0"/>
                <a:chExt cx="21105" cy="0"/>
              </a:xfrm>
            </p:grpSpPr>
            <p:sp>
              <p:nvSpPr>
                <p:cNvPr id="308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09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11" name="Freeform 70403"/>
              <p:cNvSpPr/>
              <p:nvPr/>
            </p:nvSpPr>
            <p:spPr>
              <a:xfrm>
                <a:off x="4692828" y="1597821"/>
                <a:ext cx="21107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12" name="Freeform 70404"/>
              <p:cNvSpPr/>
              <p:nvPr/>
            </p:nvSpPr>
            <p:spPr>
              <a:xfrm>
                <a:off x="2807606" y="103533"/>
                <a:ext cx="42345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4" h="21600" extrusionOk="0">
                    <a:moveTo>
                      <a:pt x="0" y="0"/>
                    </a:moveTo>
                    <a:cubicBezTo>
                      <a:pt x="5400" y="0"/>
                      <a:pt x="16200" y="21600"/>
                      <a:pt x="10800" y="21600"/>
                    </a:cubicBezTo>
                    <a:cubicBezTo>
                      <a:pt x="21600" y="21600"/>
                      <a:pt x="2160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15" name="Freeform 70405"/>
              <p:cNvGrpSpPr/>
              <p:nvPr/>
            </p:nvGrpSpPr>
            <p:grpSpPr>
              <a:xfrm>
                <a:off x="4386658" y="1429610"/>
                <a:ext cx="25558" cy="12800"/>
                <a:chOff x="0" y="0"/>
                <a:chExt cx="25556" cy="12799"/>
              </a:xfrm>
            </p:grpSpPr>
            <p:sp>
              <p:nvSpPr>
                <p:cNvPr id="313" name="Line"/>
                <p:cNvSpPr/>
                <p:nvPr/>
              </p:nvSpPr>
              <p:spPr>
                <a:xfrm flipH="1" flipV="1">
                  <a:off x="0" y="0"/>
                  <a:ext cx="25557" cy="12800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14" name="Line"/>
                <p:cNvSpPr/>
                <p:nvPr/>
              </p:nvSpPr>
              <p:spPr>
                <a:xfrm>
                  <a:off x="0" y="-1"/>
                  <a:ext cx="25557" cy="1280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16" name="Line 70406"/>
              <p:cNvSpPr/>
              <p:nvPr/>
            </p:nvSpPr>
            <p:spPr>
              <a:xfrm flipH="1" flipV="1">
                <a:off x="4386659" y="1429611"/>
                <a:ext cx="25557" cy="12799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17" name="Freeform 70407"/>
              <p:cNvSpPr/>
              <p:nvPr/>
            </p:nvSpPr>
            <p:spPr>
              <a:xfrm>
                <a:off x="4696991" y="1480805"/>
                <a:ext cx="157664" cy="32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286" extrusionOk="0">
                    <a:moveTo>
                      <a:pt x="3323" y="10800"/>
                    </a:moveTo>
                    <a:cubicBezTo>
                      <a:pt x="3323" y="10800"/>
                      <a:pt x="11631" y="20057"/>
                      <a:pt x="6646" y="12343"/>
                    </a:cubicBezTo>
                    <a:cubicBezTo>
                      <a:pt x="9969" y="12343"/>
                      <a:pt x="11631" y="16971"/>
                      <a:pt x="13292" y="19286"/>
                    </a:cubicBezTo>
                    <a:cubicBezTo>
                      <a:pt x="13292" y="17743"/>
                      <a:pt x="16615" y="19286"/>
                      <a:pt x="16615" y="19286"/>
                    </a:cubicBezTo>
                    <a:cubicBezTo>
                      <a:pt x="14954" y="17743"/>
                      <a:pt x="13292" y="16971"/>
                      <a:pt x="13292" y="14657"/>
                    </a:cubicBezTo>
                    <a:cubicBezTo>
                      <a:pt x="13292" y="13886"/>
                      <a:pt x="16615" y="16200"/>
                      <a:pt x="16615" y="18514"/>
                    </a:cubicBezTo>
                    <a:cubicBezTo>
                      <a:pt x="16615" y="16200"/>
                      <a:pt x="21600" y="21600"/>
                      <a:pt x="19938" y="17743"/>
                    </a:cubicBezTo>
                    <a:cubicBezTo>
                      <a:pt x="13292" y="10029"/>
                      <a:pt x="8308" y="4629"/>
                      <a:pt x="0" y="0"/>
                    </a:cubicBezTo>
                    <a:cubicBezTo>
                      <a:pt x="4985" y="4629"/>
                      <a:pt x="9969" y="9257"/>
                      <a:pt x="9969" y="13114"/>
                    </a:cubicBezTo>
                    <a:cubicBezTo>
                      <a:pt x="8308" y="11571"/>
                      <a:pt x="8308" y="11571"/>
                      <a:pt x="8308" y="11571"/>
                    </a:cubicBezTo>
                    <a:cubicBezTo>
                      <a:pt x="6646" y="7714"/>
                      <a:pt x="3323" y="5400"/>
                      <a:pt x="0" y="1543"/>
                    </a:cubicBezTo>
                    <a:cubicBezTo>
                      <a:pt x="1662" y="4629"/>
                      <a:pt x="3323" y="7714"/>
                      <a:pt x="6646" y="10029"/>
                    </a:cubicBezTo>
                    <a:cubicBezTo>
                      <a:pt x="6646" y="14657"/>
                      <a:pt x="4985" y="12343"/>
                      <a:pt x="1662" y="9257"/>
                    </a:cubicBezTo>
                    <a:cubicBezTo>
                      <a:pt x="1662" y="10029"/>
                      <a:pt x="3323" y="10800"/>
                      <a:pt x="332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20" name="Freeform 70414"/>
              <p:cNvGrpSpPr/>
              <p:nvPr/>
            </p:nvGrpSpPr>
            <p:grpSpPr>
              <a:xfrm>
                <a:off x="720556" y="1208375"/>
                <a:ext cx="21107" cy="1"/>
                <a:chOff x="0" y="0"/>
                <a:chExt cx="21105" cy="0"/>
              </a:xfrm>
            </p:grpSpPr>
            <p:sp>
              <p:nvSpPr>
                <p:cNvPr id="318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19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21" name="Line 70415"/>
              <p:cNvSpPr/>
              <p:nvPr/>
            </p:nvSpPr>
            <p:spPr>
              <a:xfrm flipH="1">
                <a:off x="720556" y="1208375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24" name="Freeform 70416"/>
              <p:cNvGrpSpPr/>
              <p:nvPr/>
            </p:nvGrpSpPr>
            <p:grpSpPr>
              <a:xfrm>
                <a:off x="2703554" y="16267"/>
                <a:ext cx="40162" cy="1"/>
                <a:chOff x="0" y="0"/>
                <a:chExt cx="40160" cy="0"/>
              </a:xfrm>
            </p:grpSpPr>
            <p:sp>
              <p:nvSpPr>
                <p:cNvPr id="322" name="Line"/>
                <p:cNvSpPr/>
                <p:nvPr/>
              </p:nvSpPr>
              <p:spPr>
                <a:xfrm>
                  <a:off x="0" y="0"/>
                  <a:ext cx="40161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23" name="Line"/>
                <p:cNvSpPr/>
                <p:nvPr/>
              </p:nvSpPr>
              <p:spPr>
                <a:xfrm flipH="1" flipV="1">
                  <a:off x="-1" y="0"/>
                  <a:ext cx="40162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25" name="Freeform 70417"/>
              <p:cNvSpPr/>
              <p:nvPr/>
            </p:nvSpPr>
            <p:spPr>
              <a:xfrm>
                <a:off x="3351603" y="335738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108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26" name="Freeform 70418"/>
              <p:cNvSpPr/>
              <p:nvPr/>
            </p:nvSpPr>
            <p:spPr>
              <a:xfrm>
                <a:off x="1406941" y="465553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27" name="Freeform 70421"/>
              <p:cNvSpPr/>
              <p:nvPr/>
            </p:nvSpPr>
            <p:spPr>
              <a:xfrm>
                <a:off x="0" y="0"/>
                <a:ext cx="4811443" cy="488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524" extrusionOk="0">
                    <a:moveTo>
                      <a:pt x="21484" y="11273"/>
                    </a:moveTo>
                    <a:cubicBezTo>
                      <a:pt x="21484" y="11502"/>
                      <a:pt x="21542" y="11502"/>
                      <a:pt x="21484" y="11730"/>
                    </a:cubicBezTo>
                    <a:cubicBezTo>
                      <a:pt x="21484" y="11730"/>
                      <a:pt x="21484" y="11616"/>
                      <a:pt x="21484" y="11559"/>
                    </a:cubicBezTo>
                    <a:cubicBezTo>
                      <a:pt x="21368" y="11559"/>
                      <a:pt x="21484" y="11788"/>
                      <a:pt x="21426" y="12073"/>
                    </a:cubicBezTo>
                    <a:cubicBezTo>
                      <a:pt x="21426" y="11902"/>
                      <a:pt x="21368" y="11788"/>
                      <a:pt x="21368" y="11616"/>
                    </a:cubicBezTo>
                    <a:cubicBezTo>
                      <a:pt x="21368" y="11388"/>
                      <a:pt x="21368" y="11159"/>
                      <a:pt x="21368" y="10930"/>
                    </a:cubicBezTo>
                    <a:cubicBezTo>
                      <a:pt x="21368" y="8702"/>
                      <a:pt x="20673" y="6702"/>
                      <a:pt x="19457" y="5045"/>
                    </a:cubicBezTo>
                    <a:cubicBezTo>
                      <a:pt x="19747" y="5273"/>
                      <a:pt x="19863" y="5616"/>
                      <a:pt x="20094" y="5845"/>
                    </a:cubicBezTo>
                    <a:cubicBezTo>
                      <a:pt x="20036" y="5845"/>
                      <a:pt x="20036" y="5788"/>
                      <a:pt x="20036" y="5845"/>
                    </a:cubicBezTo>
                    <a:cubicBezTo>
                      <a:pt x="20268" y="6245"/>
                      <a:pt x="20442" y="6302"/>
                      <a:pt x="20558" y="6645"/>
                    </a:cubicBezTo>
                    <a:cubicBezTo>
                      <a:pt x="20500" y="6645"/>
                      <a:pt x="20500" y="6645"/>
                      <a:pt x="20500" y="6645"/>
                    </a:cubicBezTo>
                    <a:cubicBezTo>
                      <a:pt x="20500" y="6645"/>
                      <a:pt x="20616" y="6816"/>
                      <a:pt x="20673" y="6759"/>
                    </a:cubicBezTo>
                    <a:cubicBezTo>
                      <a:pt x="20500" y="6530"/>
                      <a:pt x="20500" y="6473"/>
                      <a:pt x="20384" y="6245"/>
                    </a:cubicBezTo>
                    <a:cubicBezTo>
                      <a:pt x="20442" y="6302"/>
                      <a:pt x="20616" y="6530"/>
                      <a:pt x="20673" y="6702"/>
                    </a:cubicBezTo>
                    <a:cubicBezTo>
                      <a:pt x="20731" y="6645"/>
                      <a:pt x="20731" y="6645"/>
                      <a:pt x="20731" y="6645"/>
                    </a:cubicBezTo>
                    <a:cubicBezTo>
                      <a:pt x="20905" y="6816"/>
                      <a:pt x="20905" y="7102"/>
                      <a:pt x="21021" y="7273"/>
                    </a:cubicBezTo>
                    <a:cubicBezTo>
                      <a:pt x="20963" y="6988"/>
                      <a:pt x="20963" y="6988"/>
                      <a:pt x="20963" y="6988"/>
                    </a:cubicBezTo>
                    <a:cubicBezTo>
                      <a:pt x="20963" y="6988"/>
                      <a:pt x="21021" y="7045"/>
                      <a:pt x="21021" y="7045"/>
                    </a:cubicBezTo>
                    <a:cubicBezTo>
                      <a:pt x="20963" y="6930"/>
                      <a:pt x="20905" y="6816"/>
                      <a:pt x="20905" y="6816"/>
                    </a:cubicBezTo>
                    <a:cubicBezTo>
                      <a:pt x="20673" y="6473"/>
                      <a:pt x="20673" y="6245"/>
                      <a:pt x="20673" y="6188"/>
                    </a:cubicBezTo>
                    <a:cubicBezTo>
                      <a:pt x="20616" y="6016"/>
                      <a:pt x="20789" y="6188"/>
                      <a:pt x="20847" y="6130"/>
                    </a:cubicBezTo>
                    <a:cubicBezTo>
                      <a:pt x="20673" y="5902"/>
                      <a:pt x="20616" y="5959"/>
                      <a:pt x="20442" y="5673"/>
                    </a:cubicBezTo>
                    <a:cubicBezTo>
                      <a:pt x="20442" y="5616"/>
                      <a:pt x="20442" y="5616"/>
                      <a:pt x="20500" y="5673"/>
                    </a:cubicBezTo>
                    <a:cubicBezTo>
                      <a:pt x="20326" y="5502"/>
                      <a:pt x="20326" y="5502"/>
                      <a:pt x="20326" y="5502"/>
                    </a:cubicBezTo>
                    <a:cubicBezTo>
                      <a:pt x="20384" y="5502"/>
                      <a:pt x="20094" y="5045"/>
                      <a:pt x="20326" y="5273"/>
                    </a:cubicBezTo>
                    <a:cubicBezTo>
                      <a:pt x="20326" y="5330"/>
                      <a:pt x="20384" y="5388"/>
                      <a:pt x="20442" y="5445"/>
                    </a:cubicBezTo>
                    <a:cubicBezTo>
                      <a:pt x="20268" y="5045"/>
                      <a:pt x="19863" y="4416"/>
                      <a:pt x="19921" y="4416"/>
                    </a:cubicBezTo>
                    <a:cubicBezTo>
                      <a:pt x="19805" y="4188"/>
                      <a:pt x="19805" y="4245"/>
                      <a:pt x="19573" y="3959"/>
                    </a:cubicBezTo>
                    <a:cubicBezTo>
                      <a:pt x="19457" y="3902"/>
                      <a:pt x="19515" y="4073"/>
                      <a:pt x="19226" y="3788"/>
                    </a:cubicBezTo>
                    <a:cubicBezTo>
                      <a:pt x="19399" y="4016"/>
                      <a:pt x="19399" y="4016"/>
                      <a:pt x="19399" y="4016"/>
                    </a:cubicBezTo>
                    <a:cubicBezTo>
                      <a:pt x="19457" y="4073"/>
                      <a:pt x="19515" y="4130"/>
                      <a:pt x="19573" y="4188"/>
                    </a:cubicBezTo>
                    <a:cubicBezTo>
                      <a:pt x="19342" y="3902"/>
                      <a:pt x="19342" y="3902"/>
                      <a:pt x="19342" y="3902"/>
                    </a:cubicBezTo>
                    <a:cubicBezTo>
                      <a:pt x="19457" y="4073"/>
                      <a:pt x="19457" y="4016"/>
                      <a:pt x="19573" y="4016"/>
                    </a:cubicBezTo>
                    <a:cubicBezTo>
                      <a:pt x="19921" y="4416"/>
                      <a:pt x="19921" y="4588"/>
                      <a:pt x="20036" y="4816"/>
                    </a:cubicBezTo>
                    <a:cubicBezTo>
                      <a:pt x="19921" y="4702"/>
                      <a:pt x="19747" y="4473"/>
                      <a:pt x="19747" y="4588"/>
                    </a:cubicBezTo>
                    <a:cubicBezTo>
                      <a:pt x="19631" y="4359"/>
                      <a:pt x="19515" y="4416"/>
                      <a:pt x="19399" y="4188"/>
                    </a:cubicBezTo>
                    <a:cubicBezTo>
                      <a:pt x="19457" y="4188"/>
                      <a:pt x="19457" y="4188"/>
                      <a:pt x="19457" y="4188"/>
                    </a:cubicBezTo>
                    <a:cubicBezTo>
                      <a:pt x="19226" y="4073"/>
                      <a:pt x="19284" y="4016"/>
                      <a:pt x="19110" y="3902"/>
                    </a:cubicBezTo>
                    <a:cubicBezTo>
                      <a:pt x="19110" y="3902"/>
                      <a:pt x="19110" y="3845"/>
                      <a:pt x="19110" y="3845"/>
                    </a:cubicBezTo>
                    <a:cubicBezTo>
                      <a:pt x="18762" y="3559"/>
                      <a:pt x="19168" y="3959"/>
                      <a:pt x="18820" y="3673"/>
                    </a:cubicBezTo>
                    <a:cubicBezTo>
                      <a:pt x="18531" y="3445"/>
                      <a:pt x="18820" y="3502"/>
                      <a:pt x="18762" y="3445"/>
                    </a:cubicBezTo>
                    <a:cubicBezTo>
                      <a:pt x="19284" y="3788"/>
                      <a:pt x="18820" y="3330"/>
                      <a:pt x="19399" y="3788"/>
                    </a:cubicBezTo>
                    <a:cubicBezTo>
                      <a:pt x="19457" y="3730"/>
                      <a:pt x="19284" y="3502"/>
                      <a:pt x="18994" y="3216"/>
                    </a:cubicBezTo>
                    <a:cubicBezTo>
                      <a:pt x="19168" y="3445"/>
                      <a:pt x="18820" y="3216"/>
                      <a:pt x="18994" y="3502"/>
                    </a:cubicBezTo>
                    <a:cubicBezTo>
                      <a:pt x="18531" y="3159"/>
                      <a:pt x="18415" y="3330"/>
                      <a:pt x="18010" y="2873"/>
                    </a:cubicBezTo>
                    <a:cubicBezTo>
                      <a:pt x="18068" y="2873"/>
                      <a:pt x="18068" y="2873"/>
                      <a:pt x="18068" y="2873"/>
                    </a:cubicBezTo>
                    <a:cubicBezTo>
                      <a:pt x="17952" y="2816"/>
                      <a:pt x="17894" y="2759"/>
                      <a:pt x="17836" y="2759"/>
                    </a:cubicBezTo>
                    <a:cubicBezTo>
                      <a:pt x="17546" y="2530"/>
                      <a:pt x="17546" y="2530"/>
                      <a:pt x="17546" y="2530"/>
                    </a:cubicBezTo>
                    <a:cubicBezTo>
                      <a:pt x="17778" y="2530"/>
                      <a:pt x="17952" y="2759"/>
                      <a:pt x="18125" y="2816"/>
                    </a:cubicBezTo>
                    <a:cubicBezTo>
                      <a:pt x="17894" y="2473"/>
                      <a:pt x="17662" y="2530"/>
                      <a:pt x="17257" y="2245"/>
                    </a:cubicBezTo>
                    <a:cubicBezTo>
                      <a:pt x="16967" y="1959"/>
                      <a:pt x="17720" y="2473"/>
                      <a:pt x="17720" y="2416"/>
                    </a:cubicBezTo>
                    <a:cubicBezTo>
                      <a:pt x="17662" y="2359"/>
                      <a:pt x="17488" y="2188"/>
                      <a:pt x="17488" y="2188"/>
                    </a:cubicBezTo>
                    <a:cubicBezTo>
                      <a:pt x="17836" y="2473"/>
                      <a:pt x="17778" y="2302"/>
                      <a:pt x="18125" y="2645"/>
                    </a:cubicBezTo>
                    <a:cubicBezTo>
                      <a:pt x="17952" y="2530"/>
                      <a:pt x="18183" y="2702"/>
                      <a:pt x="18125" y="2702"/>
                    </a:cubicBezTo>
                    <a:cubicBezTo>
                      <a:pt x="18183" y="2702"/>
                      <a:pt x="18589" y="3045"/>
                      <a:pt x="18820" y="3273"/>
                    </a:cubicBezTo>
                    <a:cubicBezTo>
                      <a:pt x="18878" y="3273"/>
                      <a:pt x="18647" y="3045"/>
                      <a:pt x="18473" y="2873"/>
                    </a:cubicBezTo>
                    <a:cubicBezTo>
                      <a:pt x="18125" y="2645"/>
                      <a:pt x="17836" y="2302"/>
                      <a:pt x="17546" y="2188"/>
                    </a:cubicBezTo>
                    <a:cubicBezTo>
                      <a:pt x="17199" y="1902"/>
                      <a:pt x="17546" y="2073"/>
                      <a:pt x="17546" y="2073"/>
                    </a:cubicBezTo>
                    <a:cubicBezTo>
                      <a:pt x="17257" y="1788"/>
                      <a:pt x="17373" y="2016"/>
                      <a:pt x="17257" y="1959"/>
                    </a:cubicBezTo>
                    <a:cubicBezTo>
                      <a:pt x="16736" y="1673"/>
                      <a:pt x="16736" y="1559"/>
                      <a:pt x="16330" y="1330"/>
                    </a:cubicBezTo>
                    <a:cubicBezTo>
                      <a:pt x="15983" y="1216"/>
                      <a:pt x="15172" y="873"/>
                      <a:pt x="14593" y="645"/>
                    </a:cubicBezTo>
                    <a:cubicBezTo>
                      <a:pt x="14651" y="645"/>
                      <a:pt x="14593" y="588"/>
                      <a:pt x="14593" y="588"/>
                    </a:cubicBezTo>
                    <a:cubicBezTo>
                      <a:pt x="14188" y="588"/>
                      <a:pt x="14303" y="588"/>
                      <a:pt x="13840" y="530"/>
                    </a:cubicBezTo>
                    <a:cubicBezTo>
                      <a:pt x="14014" y="588"/>
                      <a:pt x="14130" y="645"/>
                      <a:pt x="14246" y="702"/>
                    </a:cubicBezTo>
                    <a:cubicBezTo>
                      <a:pt x="13898" y="588"/>
                      <a:pt x="13666" y="645"/>
                      <a:pt x="13377" y="530"/>
                    </a:cubicBezTo>
                    <a:cubicBezTo>
                      <a:pt x="13724" y="702"/>
                      <a:pt x="12914" y="530"/>
                      <a:pt x="12682" y="530"/>
                    </a:cubicBezTo>
                    <a:cubicBezTo>
                      <a:pt x="12392" y="473"/>
                      <a:pt x="12045" y="530"/>
                      <a:pt x="11871" y="416"/>
                    </a:cubicBezTo>
                    <a:cubicBezTo>
                      <a:pt x="11929" y="416"/>
                      <a:pt x="11929" y="416"/>
                      <a:pt x="11929" y="416"/>
                    </a:cubicBezTo>
                    <a:cubicBezTo>
                      <a:pt x="11755" y="416"/>
                      <a:pt x="11640" y="416"/>
                      <a:pt x="11466" y="416"/>
                    </a:cubicBezTo>
                    <a:cubicBezTo>
                      <a:pt x="11524" y="302"/>
                      <a:pt x="11524" y="302"/>
                      <a:pt x="11524" y="302"/>
                    </a:cubicBezTo>
                    <a:cubicBezTo>
                      <a:pt x="11234" y="245"/>
                      <a:pt x="10829" y="359"/>
                      <a:pt x="10945" y="359"/>
                    </a:cubicBezTo>
                    <a:cubicBezTo>
                      <a:pt x="10597" y="359"/>
                      <a:pt x="10829" y="302"/>
                      <a:pt x="10771" y="245"/>
                    </a:cubicBezTo>
                    <a:cubicBezTo>
                      <a:pt x="10945" y="245"/>
                      <a:pt x="11350" y="130"/>
                      <a:pt x="11466" y="245"/>
                    </a:cubicBezTo>
                    <a:cubicBezTo>
                      <a:pt x="11466" y="188"/>
                      <a:pt x="11350" y="188"/>
                      <a:pt x="11350" y="245"/>
                    </a:cubicBezTo>
                    <a:cubicBezTo>
                      <a:pt x="12219" y="302"/>
                      <a:pt x="11640" y="73"/>
                      <a:pt x="12103" y="73"/>
                    </a:cubicBezTo>
                    <a:cubicBezTo>
                      <a:pt x="11871" y="73"/>
                      <a:pt x="11698" y="-41"/>
                      <a:pt x="11408" y="16"/>
                    </a:cubicBezTo>
                    <a:cubicBezTo>
                      <a:pt x="11350" y="16"/>
                      <a:pt x="10887" y="73"/>
                      <a:pt x="10655" y="130"/>
                    </a:cubicBezTo>
                    <a:cubicBezTo>
                      <a:pt x="10945" y="73"/>
                      <a:pt x="11118" y="73"/>
                      <a:pt x="11350" y="130"/>
                    </a:cubicBezTo>
                    <a:cubicBezTo>
                      <a:pt x="11176" y="130"/>
                      <a:pt x="11118" y="188"/>
                      <a:pt x="10945" y="188"/>
                    </a:cubicBezTo>
                    <a:cubicBezTo>
                      <a:pt x="11003" y="130"/>
                      <a:pt x="11003" y="130"/>
                      <a:pt x="11003" y="130"/>
                    </a:cubicBezTo>
                    <a:cubicBezTo>
                      <a:pt x="10771" y="188"/>
                      <a:pt x="10771" y="188"/>
                      <a:pt x="10771" y="188"/>
                    </a:cubicBezTo>
                    <a:cubicBezTo>
                      <a:pt x="10713" y="130"/>
                      <a:pt x="10134" y="188"/>
                      <a:pt x="10482" y="73"/>
                    </a:cubicBezTo>
                    <a:cubicBezTo>
                      <a:pt x="10192" y="130"/>
                      <a:pt x="10366" y="188"/>
                      <a:pt x="10076" y="245"/>
                    </a:cubicBezTo>
                    <a:cubicBezTo>
                      <a:pt x="10308" y="188"/>
                      <a:pt x="10482" y="188"/>
                      <a:pt x="10655" y="188"/>
                    </a:cubicBezTo>
                    <a:cubicBezTo>
                      <a:pt x="10655" y="302"/>
                      <a:pt x="10655" y="302"/>
                      <a:pt x="10655" y="302"/>
                    </a:cubicBezTo>
                    <a:cubicBezTo>
                      <a:pt x="10482" y="359"/>
                      <a:pt x="10424" y="302"/>
                      <a:pt x="10192" y="302"/>
                    </a:cubicBezTo>
                    <a:cubicBezTo>
                      <a:pt x="10192" y="416"/>
                      <a:pt x="10192" y="416"/>
                      <a:pt x="10192" y="416"/>
                    </a:cubicBezTo>
                    <a:cubicBezTo>
                      <a:pt x="10076" y="359"/>
                      <a:pt x="9960" y="359"/>
                      <a:pt x="9787" y="359"/>
                    </a:cubicBezTo>
                    <a:cubicBezTo>
                      <a:pt x="9845" y="416"/>
                      <a:pt x="9555" y="416"/>
                      <a:pt x="9497" y="473"/>
                    </a:cubicBezTo>
                    <a:cubicBezTo>
                      <a:pt x="9265" y="473"/>
                      <a:pt x="9381" y="302"/>
                      <a:pt x="9034" y="473"/>
                    </a:cubicBezTo>
                    <a:cubicBezTo>
                      <a:pt x="9034" y="473"/>
                      <a:pt x="9034" y="473"/>
                      <a:pt x="9034" y="473"/>
                    </a:cubicBezTo>
                    <a:cubicBezTo>
                      <a:pt x="8860" y="530"/>
                      <a:pt x="8744" y="588"/>
                      <a:pt x="8455" y="645"/>
                    </a:cubicBezTo>
                    <a:cubicBezTo>
                      <a:pt x="8455" y="588"/>
                      <a:pt x="8513" y="588"/>
                      <a:pt x="8571" y="588"/>
                    </a:cubicBezTo>
                    <a:cubicBezTo>
                      <a:pt x="8107" y="645"/>
                      <a:pt x="7528" y="988"/>
                      <a:pt x="7297" y="930"/>
                    </a:cubicBezTo>
                    <a:cubicBezTo>
                      <a:pt x="7297" y="873"/>
                      <a:pt x="7470" y="816"/>
                      <a:pt x="7470" y="759"/>
                    </a:cubicBezTo>
                    <a:cubicBezTo>
                      <a:pt x="8165" y="645"/>
                      <a:pt x="7876" y="473"/>
                      <a:pt x="8686" y="359"/>
                    </a:cubicBezTo>
                    <a:cubicBezTo>
                      <a:pt x="8744" y="473"/>
                      <a:pt x="9265" y="73"/>
                      <a:pt x="9497" y="245"/>
                    </a:cubicBezTo>
                    <a:cubicBezTo>
                      <a:pt x="9150" y="245"/>
                      <a:pt x="8802" y="473"/>
                      <a:pt x="8860" y="473"/>
                    </a:cubicBezTo>
                    <a:cubicBezTo>
                      <a:pt x="9092" y="359"/>
                      <a:pt x="9497" y="302"/>
                      <a:pt x="9671" y="302"/>
                    </a:cubicBezTo>
                    <a:cubicBezTo>
                      <a:pt x="9497" y="302"/>
                      <a:pt x="9555" y="188"/>
                      <a:pt x="9671" y="73"/>
                    </a:cubicBezTo>
                    <a:cubicBezTo>
                      <a:pt x="9208" y="188"/>
                      <a:pt x="8397" y="245"/>
                      <a:pt x="7760" y="473"/>
                    </a:cubicBezTo>
                    <a:cubicBezTo>
                      <a:pt x="7876" y="530"/>
                      <a:pt x="7876" y="530"/>
                      <a:pt x="7876" y="530"/>
                    </a:cubicBezTo>
                    <a:cubicBezTo>
                      <a:pt x="7354" y="816"/>
                      <a:pt x="7876" y="416"/>
                      <a:pt x="7470" y="588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007" y="930"/>
                      <a:pt x="7007" y="930"/>
                      <a:pt x="7007" y="930"/>
                    </a:cubicBezTo>
                    <a:cubicBezTo>
                      <a:pt x="7239" y="816"/>
                      <a:pt x="7123" y="816"/>
                      <a:pt x="7354" y="759"/>
                    </a:cubicBezTo>
                    <a:cubicBezTo>
                      <a:pt x="7586" y="702"/>
                      <a:pt x="7354" y="816"/>
                      <a:pt x="7297" y="873"/>
                    </a:cubicBezTo>
                    <a:cubicBezTo>
                      <a:pt x="7181" y="930"/>
                      <a:pt x="6660" y="1159"/>
                      <a:pt x="6949" y="930"/>
                    </a:cubicBezTo>
                    <a:cubicBezTo>
                      <a:pt x="6775" y="1045"/>
                      <a:pt x="6660" y="1159"/>
                      <a:pt x="6486" y="1273"/>
                    </a:cubicBezTo>
                    <a:cubicBezTo>
                      <a:pt x="6486" y="1273"/>
                      <a:pt x="6544" y="1159"/>
                      <a:pt x="6602" y="1159"/>
                    </a:cubicBezTo>
                    <a:cubicBezTo>
                      <a:pt x="6486" y="1216"/>
                      <a:pt x="6370" y="1273"/>
                      <a:pt x="6254" y="1330"/>
                    </a:cubicBezTo>
                    <a:cubicBezTo>
                      <a:pt x="6254" y="1330"/>
                      <a:pt x="6254" y="1330"/>
                      <a:pt x="6254" y="1330"/>
                    </a:cubicBezTo>
                    <a:cubicBezTo>
                      <a:pt x="5965" y="1502"/>
                      <a:pt x="5559" y="1730"/>
                      <a:pt x="5386" y="1959"/>
                    </a:cubicBezTo>
                    <a:cubicBezTo>
                      <a:pt x="5907" y="1730"/>
                      <a:pt x="5212" y="2188"/>
                      <a:pt x="5270" y="2188"/>
                    </a:cubicBezTo>
                    <a:cubicBezTo>
                      <a:pt x="5096" y="2302"/>
                      <a:pt x="4922" y="2188"/>
                      <a:pt x="5270" y="1902"/>
                    </a:cubicBezTo>
                    <a:cubicBezTo>
                      <a:pt x="5386" y="1902"/>
                      <a:pt x="5617" y="1616"/>
                      <a:pt x="5791" y="1559"/>
                    </a:cubicBezTo>
                    <a:cubicBezTo>
                      <a:pt x="5559" y="1616"/>
                      <a:pt x="5501" y="1730"/>
                      <a:pt x="5270" y="1845"/>
                    </a:cubicBezTo>
                    <a:cubicBezTo>
                      <a:pt x="5386" y="1730"/>
                      <a:pt x="4980" y="1959"/>
                      <a:pt x="4980" y="1959"/>
                    </a:cubicBezTo>
                    <a:cubicBezTo>
                      <a:pt x="4980" y="1902"/>
                      <a:pt x="5038" y="1788"/>
                      <a:pt x="5270" y="1673"/>
                    </a:cubicBezTo>
                    <a:cubicBezTo>
                      <a:pt x="5675" y="1445"/>
                      <a:pt x="5386" y="1730"/>
                      <a:pt x="5501" y="1616"/>
                    </a:cubicBezTo>
                    <a:cubicBezTo>
                      <a:pt x="5617" y="1616"/>
                      <a:pt x="6023" y="1273"/>
                      <a:pt x="6254" y="1216"/>
                    </a:cubicBezTo>
                    <a:cubicBezTo>
                      <a:pt x="6312" y="1216"/>
                      <a:pt x="6196" y="1273"/>
                      <a:pt x="6196" y="1273"/>
                    </a:cubicBezTo>
                    <a:cubicBezTo>
                      <a:pt x="6370" y="1159"/>
                      <a:pt x="6833" y="988"/>
                      <a:pt x="6833" y="873"/>
                    </a:cubicBezTo>
                    <a:cubicBezTo>
                      <a:pt x="6660" y="988"/>
                      <a:pt x="6486" y="1045"/>
                      <a:pt x="6312" y="1159"/>
                    </a:cubicBezTo>
                    <a:cubicBezTo>
                      <a:pt x="6196" y="1216"/>
                      <a:pt x="6486" y="1045"/>
                      <a:pt x="6254" y="1102"/>
                    </a:cubicBezTo>
                    <a:cubicBezTo>
                      <a:pt x="6196" y="1159"/>
                      <a:pt x="6023" y="1216"/>
                      <a:pt x="5849" y="1330"/>
                    </a:cubicBezTo>
                    <a:cubicBezTo>
                      <a:pt x="5907" y="1273"/>
                      <a:pt x="5907" y="1273"/>
                      <a:pt x="5907" y="1273"/>
                    </a:cubicBezTo>
                    <a:cubicBezTo>
                      <a:pt x="5559" y="1388"/>
                      <a:pt x="5096" y="1673"/>
                      <a:pt x="4806" y="1959"/>
                    </a:cubicBezTo>
                    <a:cubicBezTo>
                      <a:pt x="4806" y="2130"/>
                      <a:pt x="4691" y="2302"/>
                      <a:pt x="4633" y="2530"/>
                    </a:cubicBezTo>
                    <a:cubicBezTo>
                      <a:pt x="4169" y="2930"/>
                      <a:pt x="3706" y="3330"/>
                      <a:pt x="3301" y="3730"/>
                    </a:cubicBezTo>
                    <a:cubicBezTo>
                      <a:pt x="3301" y="3730"/>
                      <a:pt x="3359" y="3788"/>
                      <a:pt x="3359" y="3788"/>
                    </a:cubicBezTo>
                    <a:cubicBezTo>
                      <a:pt x="3185" y="3902"/>
                      <a:pt x="3011" y="4188"/>
                      <a:pt x="2953" y="4130"/>
                    </a:cubicBezTo>
                    <a:cubicBezTo>
                      <a:pt x="2895" y="4302"/>
                      <a:pt x="2606" y="4759"/>
                      <a:pt x="2722" y="4759"/>
                    </a:cubicBezTo>
                    <a:cubicBezTo>
                      <a:pt x="2722" y="4816"/>
                      <a:pt x="2722" y="4816"/>
                      <a:pt x="2722" y="4816"/>
                    </a:cubicBezTo>
                    <a:cubicBezTo>
                      <a:pt x="2490" y="4930"/>
                      <a:pt x="2258" y="5159"/>
                      <a:pt x="1969" y="5673"/>
                    </a:cubicBezTo>
                    <a:cubicBezTo>
                      <a:pt x="1911" y="5788"/>
                      <a:pt x="1911" y="5788"/>
                      <a:pt x="1969" y="5788"/>
                    </a:cubicBezTo>
                    <a:cubicBezTo>
                      <a:pt x="1911" y="5902"/>
                      <a:pt x="1853" y="6016"/>
                      <a:pt x="1795" y="6130"/>
                    </a:cubicBezTo>
                    <a:cubicBezTo>
                      <a:pt x="1795" y="6016"/>
                      <a:pt x="1795" y="5959"/>
                      <a:pt x="1853" y="5788"/>
                    </a:cubicBezTo>
                    <a:cubicBezTo>
                      <a:pt x="1737" y="6073"/>
                      <a:pt x="1564" y="6302"/>
                      <a:pt x="1448" y="6588"/>
                    </a:cubicBezTo>
                    <a:cubicBezTo>
                      <a:pt x="1448" y="6530"/>
                      <a:pt x="1448" y="6530"/>
                      <a:pt x="1448" y="6530"/>
                    </a:cubicBezTo>
                    <a:cubicBezTo>
                      <a:pt x="1390" y="6645"/>
                      <a:pt x="1332" y="6759"/>
                      <a:pt x="1332" y="6873"/>
                    </a:cubicBezTo>
                    <a:cubicBezTo>
                      <a:pt x="1390" y="6702"/>
                      <a:pt x="1564" y="6416"/>
                      <a:pt x="1564" y="6530"/>
                    </a:cubicBezTo>
                    <a:cubicBezTo>
                      <a:pt x="1448" y="6930"/>
                      <a:pt x="1274" y="7102"/>
                      <a:pt x="1274" y="7445"/>
                    </a:cubicBezTo>
                    <a:cubicBezTo>
                      <a:pt x="1158" y="7388"/>
                      <a:pt x="1100" y="7502"/>
                      <a:pt x="1042" y="7388"/>
                    </a:cubicBezTo>
                    <a:cubicBezTo>
                      <a:pt x="1042" y="7388"/>
                      <a:pt x="1042" y="7330"/>
                      <a:pt x="1042" y="7330"/>
                    </a:cubicBezTo>
                    <a:cubicBezTo>
                      <a:pt x="1042" y="7216"/>
                      <a:pt x="1042" y="6873"/>
                      <a:pt x="1158" y="6702"/>
                    </a:cubicBezTo>
                    <a:cubicBezTo>
                      <a:pt x="811" y="7388"/>
                      <a:pt x="927" y="7216"/>
                      <a:pt x="695" y="7902"/>
                    </a:cubicBezTo>
                    <a:cubicBezTo>
                      <a:pt x="579" y="7902"/>
                      <a:pt x="811" y="7216"/>
                      <a:pt x="695" y="7388"/>
                    </a:cubicBezTo>
                    <a:cubicBezTo>
                      <a:pt x="753" y="7159"/>
                      <a:pt x="869" y="6988"/>
                      <a:pt x="927" y="6759"/>
                    </a:cubicBezTo>
                    <a:cubicBezTo>
                      <a:pt x="927" y="6873"/>
                      <a:pt x="927" y="6873"/>
                      <a:pt x="927" y="6930"/>
                    </a:cubicBezTo>
                    <a:cubicBezTo>
                      <a:pt x="1042" y="6530"/>
                      <a:pt x="1158" y="6416"/>
                      <a:pt x="1216" y="6016"/>
                    </a:cubicBezTo>
                    <a:cubicBezTo>
                      <a:pt x="1390" y="5845"/>
                      <a:pt x="1158" y="6359"/>
                      <a:pt x="1274" y="6188"/>
                    </a:cubicBezTo>
                    <a:cubicBezTo>
                      <a:pt x="1216" y="6359"/>
                      <a:pt x="1216" y="6588"/>
                      <a:pt x="1216" y="6702"/>
                    </a:cubicBezTo>
                    <a:cubicBezTo>
                      <a:pt x="1448" y="6245"/>
                      <a:pt x="1216" y="6359"/>
                      <a:pt x="1390" y="5959"/>
                    </a:cubicBezTo>
                    <a:cubicBezTo>
                      <a:pt x="1621" y="5730"/>
                      <a:pt x="1621" y="5730"/>
                      <a:pt x="1621" y="5730"/>
                    </a:cubicBezTo>
                    <a:cubicBezTo>
                      <a:pt x="1679" y="5502"/>
                      <a:pt x="1564" y="5730"/>
                      <a:pt x="1506" y="5730"/>
                    </a:cubicBezTo>
                    <a:cubicBezTo>
                      <a:pt x="1621" y="5502"/>
                      <a:pt x="1737" y="5445"/>
                      <a:pt x="1795" y="5330"/>
                    </a:cubicBezTo>
                    <a:cubicBezTo>
                      <a:pt x="1795" y="5330"/>
                      <a:pt x="1679" y="5445"/>
                      <a:pt x="1679" y="5388"/>
                    </a:cubicBezTo>
                    <a:cubicBezTo>
                      <a:pt x="1853" y="5159"/>
                      <a:pt x="2027" y="4873"/>
                      <a:pt x="2258" y="4702"/>
                    </a:cubicBezTo>
                    <a:cubicBezTo>
                      <a:pt x="2143" y="4816"/>
                      <a:pt x="2258" y="4473"/>
                      <a:pt x="2316" y="4359"/>
                    </a:cubicBezTo>
                    <a:cubicBezTo>
                      <a:pt x="2201" y="4530"/>
                      <a:pt x="2027" y="4645"/>
                      <a:pt x="1911" y="4816"/>
                    </a:cubicBezTo>
                    <a:cubicBezTo>
                      <a:pt x="1506" y="5445"/>
                      <a:pt x="1216" y="5845"/>
                      <a:pt x="984" y="6588"/>
                    </a:cubicBezTo>
                    <a:cubicBezTo>
                      <a:pt x="927" y="6530"/>
                      <a:pt x="927" y="6530"/>
                      <a:pt x="927" y="6530"/>
                    </a:cubicBezTo>
                    <a:cubicBezTo>
                      <a:pt x="347" y="7673"/>
                      <a:pt x="753" y="7559"/>
                      <a:pt x="521" y="8588"/>
                    </a:cubicBezTo>
                    <a:cubicBezTo>
                      <a:pt x="347" y="8588"/>
                      <a:pt x="405" y="9102"/>
                      <a:pt x="347" y="9045"/>
                    </a:cubicBezTo>
                    <a:cubicBezTo>
                      <a:pt x="405" y="8702"/>
                      <a:pt x="347" y="8759"/>
                      <a:pt x="290" y="8873"/>
                    </a:cubicBezTo>
                    <a:cubicBezTo>
                      <a:pt x="290" y="9045"/>
                      <a:pt x="347" y="9159"/>
                      <a:pt x="232" y="9559"/>
                    </a:cubicBezTo>
                    <a:cubicBezTo>
                      <a:pt x="174" y="9388"/>
                      <a:pt x="116" y="9730"/>
                      <a:pt x="116" y="9330"/>
                    </a:cubicBezTo>
                    <a:cubicBezTo>
                      <a:pt x="58" y="9845"/>
                      <a:pt x="58" y="10130"/>
                      <a:pt x="116" y="10359"/>
                    </a:cubicBezTo>
                    <a:cubicBezTo>
                      <a:pt x="174" y="11159"/>
                      <a:pt x="0" y="10645"/>
                      <a:pt x="58" y="11445"/>
                    </a:cubicBezTo>
                    <a:cubicBezTo>
                      <a:pt x="0" y="11330"/>
                      <a:pt x="0" y="11330"/>
                      <a:pt x="0" y="11330"/>
                    </a:cubicBezTo>
                    <a:cubicBezTo>
                      <a:pt x="0" y="11445"/>
                      <a:pt x="58" y="11616"/>
                      <a:pt x="58" y="11788"/>
                    </a:cubicBezTo>
                    <a:cubicBezTo>
                      <a:pt x="116" y="11616"/>
                      <a:pt x="116" y="11616"/>
                      <a:pt x="116" y="11616"/>
                    </a:cubicBezTo>
                    <a:cubicBezTo>
                      <a:pt x="116" y="11845"/>
                      <a:pt x="174" y="12016"/>
                      <a:pt x="232" y="12245"/>
                    </a:cubicBezTo>
                    <a:cubicBezTo>
                      <a:pt x="347" y="12588"/>
                      <a:pt x="290" y="12073"/>
                      <a:pt x="290" y="12130"/>
                    </a:cubicBezTo>
                    <a:cubicBezTo>
                      <a:pt x="232" y="12016"/>
                      <a:pt x="232" y="12016"/>
                      <a:pt x="232" y="12016"/>
                    </a:cubicBezTo>
                    <a:cubicBezTo>
                      <a:pt x="232" y="11730"/>
                      <a:pt x="116" y="11445"/>
                      <a:pt x="174" y="11388"/>
                    </a:cubicBezTo>
                    <a:cubicBezTo>
                      <a:pt x="232" y="11788"/>
                      <a:pt x="290" y="11673"/>
                      <a:pt x="347" y="11788"/>
                    </a:cubicBezTo>
                    <a:cubicBezTo>
                      <a:pt x="290" y="11445"/>
                      <a:pt x="290" y="11445"/>
                      <a:pt x="290" y="11445"/>
                    </a:cubicBezTo>
                    <a:cubicBezTo>
                      <a:pt x="347" y="11330"/>
                      <a:pt x="347" y="11330"/>
                      <a:pt x="347" y="11330"/>
                    </a:cubicBezTo>
                    <a:cubicBezTo>
                      <a:pt x="290" y="10988"/>
                      <a:pt x="347" y="10702"/>
                      <a:pt x="290" y="10473"/>
                    </a:cubicBezTo>
                    <a:cubicBezTo>
                      <a:pt x="232" y="10645"/>
                      <a:pt x="347" y="10702"/>
                      <a:pt x="290" y="10873"/>
                    </a:cubicBezTo>
                    <a:cubicBezTo>
                      <a:pt x="174" y="10645"/>
                      <a:pt x="174" y="10245"/>
                      <a:pt x="174" y="9788"/>
                    </a:cubicBezTo>
                    <a:cubicBezTo>
                      <a:pt x="232" y="9788"/>
                      <a:pt x="232" y="9616"/>
                      <a:pt x="232" y="9673"/>
                    </a:cubicBezTo>
                    <a:cubicBezTo>
                      <a:pt x="232" y="9673"/>
                      <a:pt x="232" y="9788"/>
                      <a:pt x="232" y="9845"/>
                    </a:cubicBezTo>
                    <a:cubicBezTo>
                      <a:pt x="290" y="9788"/>
                      <a:pt x="290" y="10016"/>
                      <a:pt x="347" y="9616"/>
                    </a:cubicBezTo>
                    <a:cubicBezTo>
                      <a:pt x="405" y="9788"/>
                      <a:pt x="521" y="10073"/>
                      <a:pt x="521" y="10073"/>
                    </a:cubicBezTo>
                    <a:cubicBezTo>
                      <a:pt x="521" y="10302"/>
                      <a:pt x="521" y="10645"/>
                      <a:pt x="521" y="10816"/>
                    </a:cubicBezTo>
                    <a:cubicBezTo>
                      <a:pt x="463" y="10816"/>
                      <a:pt x="463" y="10816"/>
                      <a:pt x="463" y="10816"/>
                    </a:cubicBezTo>
                    <a:cubicBezTo>
                      <a:pt x="463" y="11045"/>
                      <a:pt x="579" y="11445"/>
                      <a:pt x="463" y="11502"/>
                    </a:cubicBezTo>
                    <a:cubicBezTo>
                      <a:pt x="521" y="11616"/>
                      <a:pt x="579" y="11959"/>
                      <a:pt x="579" y="11616"/>
                    </a:cubicBezTo>
                    <a:cubicBezTo>
                      <a:pt x="579" y="11788"/>
                      <a:pt x="637" y="12016"/>
                      <a:pt x="695" y="12188"/>
                    </a:cubicBezTo>
                    <a:cubicBezTo>
                      <a:pt x="521" y="12073"/>
                      <a:pt x="579" y="12645"/>
                      <a:pt x="405" y="12073"/>
                    </a:cubicBezTo>
                    <a:cubicBezTo>
                      <a:pt x="405" y="12073"/>
                      <a:pt x="463" y="12302"/>
                      <a:pt x="521" y="12645"/>
                    </a:cubicBezTo>
                    <a:cubicBezTo>
                      <a:pt x="521" y="12645"/>
                      <a:pt x="521" y="12645"/>
                      <a:pt x="521" y="12645"/>
                    </a:cubicBezTo>
                    <a:cubicBezTo>
                      <a:pt x="521" y="12588"/>
                      <a:pt x="463" y="12588"/>
                      <a:pt x="463" y="12588"/>
                    </a:cubicBezTo>
                    <a:cubicBezTo>
                      <a:pt x="463" y="12530"/>
                      <a:pt x="463" y="12473"/>
                      <a:pt x="463" y="12473"/>
                    </a:cubicBezTo>
                    <a:cubicBezTo>
                      <a:pt x="347" y="12302"/>
                      <a:pt x="347" y="12588"/>
                      <a:pt x="405" y="12873"/>
                    </a:cubicBezTo>
                    <a:cubicBezTo>
                      <a:pt x="521" y="12988"/>
                      <a:pt x="521" y="12988"/>
                      <a:pt x="521" y="12988"/>
                    </a:cubicBezTo>
                    <a:cubicBezTo>
                      <a:pt x="521" y="13216"/>
                      <a:pt x="521" y="13445"/>
                      <a:pt x="637" y="13788"/>
                    </a:cubicBezTo>
                    <a:cubicBezTo>
                      <a:pt x="811" y="14016"/>
                      <a:pt x="984" y="14302"/>
                      <a:pt x="1158" y="14530"/>
                    </a:cubicBezTo>
                    <a:cubicBezTo>
                      <a:pt x="1158" y="14588"/>
                      <a:pt x="1216" y="14645"/>
                      <a:pt x="1274" y="14759"/>
                    </a:cubicBezTo>
                    <a:cubicBezTo>
                      <a:pt x="1274" y="14873"/>
                      <a:pt x="1448" y="15216"/>
                      <a:pt x="1274" y="15102"/>
                    </a:cubicBezTo>
                    <a:cubicBezTo>
                      <a:pt x="1274" y="15159"/>
                      <a:pt x="1216" y="15045"/>
                      <a:pt x="1158" y="14873"/>
                    </a:cubicBezTo>
                    <a:cubicBezTo>
                      <a:pt x="1158" y="14816"/>
                      <a:pt x="1158" y="14873"/>
                      <a:pt x="1158" y="14873"/>
                    </a:cubicBezTo>
                    <a:cubicBezTo>
                      <a:pt x="1100" y="14816"/>
                      <a:pt x="1042" y="14816"/>
                      <a:pt x="1100" y="15045"/>
                    </a:cubicBezTo>
                    <a:cubicBezTo>
                      <a:pt x="1042" y="14816"/>
                      <a:pt x="1042" y="14816"/>
                      <a:pt x="927" y="14702"/>
                    </a:cubicBezTo>
                    <a:cubicBezTo>
                      <a:pt x="1042" y="14873"/>
                      <a:pt x="1042" y="14873"/>
                      <a:pt x="1042" y="14873"/>
                    </a:cubicBezTo>
                    <a:cubicBezTo>
                      <a:pt x="869" y="14588"/>
                      <a:pt x="637" y="14188"/>
                      <a:pt x="579" y="14188"/>
                    </a:cubicBezTo>
                    <a:cubicBezTo>
                      <a:pt x="695" y="14245"/>
                      <a:pt x="695" y="14473"/>
                      <a:pt x="695" y="14645"/>
                    </a:cubicBezTo>
                    <a:cubicBezTo>
                      <a:pt x="637" y="14530"/>
                      <a:pt x="521" y="14302"/>
                      <a:pt x="579" y="14473"/>
                    </a:cubicBezTo>
                    <a:cubicBezTo>
                      <a:pt x="637" y="14530"/>
                      <a:pt x="869" y="15045"/>
                      <a:pt x="753" y="14702"/>
                    </a:cubicBezTo>
                    <a:cubicBezTo>
                      <a:pt x="869" y="14816"/>
                      <a:pt x="984" y="15045"/>
                      <a:pt x="1042" y="15216"/>
                    </a:cubicBezTo>
                    <a:cubicBezTo>
                      <a:pt x="927" y="15045"/>
                      <a:pt x="927" y="15159"/>
                      <a:pt x="869" y="15159"/>
                    </a:cubicBezTo>
                    <a:cubicBezTo>
                      <a:pt x="984" y="15330"/>
                      <a:pt x="1042" y="15273"/>
                      <a:pt x="1100" y="15273"/>
                    </a:cubicBezTo>
                    <a:cubicBezTo>
                      <a:pt x="1274" y="15845"/>
                      <a:pt x="1216" y="16130"/>
                      <a:pt x="1621" y="16702"/>
                    </a:cubicBezTo>
                    <a:cubicBezTo>
                      <a:pt x="1679" y="16759"/>
                      <a:pt x="1390" y="16359"/>
                      <a:pt x="1506" y="16359"/>
                    </a:cubicBezTo>
                    <a:cubicBezTo>
                      <a:pt x="1795" y="16759"/>
                      <a:pt x="1737" y="16988"/>
                      <a:pt x="2027" y="17330"/>
                    </a:cubicBezTo>
                    <a:cubicBezTo>
                      <a:pt x="2027" y="17159"/>
                      <a:pt x="2027" y="17159"/>
                      <a:pt x="2027" y="17159"/>
                    </a:cubicBezTo>
                    <a:cubicBezTo>
                      <a:pt x="2085" y="17273"/>
                      <a:pt x="2316" y="17502"/>
                      <a:pt x="2432" y="17616"/>
                    </a:cubicBezTo>
                    <a:cubicBezTo>
                      <a:pt x="2374" y="17673"/>
                      <a:pt x="2606" y="18073"/>
                      <a:pt x="2374" y="17845"/>
                    </a:cubicBezTo>
                    <a:cubicBezTo>
                      <a:pt x="2838" y="18416"/>
                      <a:pt x="2953" y="18188"/>
                      <a:pt x="3532" y="18759"/>
                    </a:cubicBezTo>
                    <a:cubicBezTo>
                      <a:pt x="3243" y="18530"/>
                      <a:pt x="3243" y="18473"/>
                      <a:pt x="3011" y="18245"/>
                    </a:cubicBezTo>
                    <a:cubicBezTo>
                      <a:pt x="3301" y="18473"/>
                      <a:pt x="3069" y="18245"/>
                      <a:pt x="3185" y="18245"/>
                    </a:cubicBezTo>
                    <a:cubicBezTo>
                      <a:pt x="3243" y="18416"/>
                      <a:pt x="3706" y="18816"/>
                      <a:pt x="3359" y="18588"/>
                    </a:cubicBezTo>
                    <a:cubicBezTo>
                      <a:pt x="3532" y="18759"/>
                      <a:pt x="3938" y="19102"/>
                      <a:pt x="4054" y="19159"/>
                    </a:cubicBezTo>
                    <a:cubicBezTo>
                      <a:pt x="3880" y="18988"/>
                      <a:pt x="3880" y="18988"/>
                      <a:pt x="3880" y="18988"/>
                    </a:cubicBezTo>
                    <a:cubicBezTo>
                      <a:pt x="4169" y="19216"/>
                      <a:pt x="4517" y="19388"/>
                      <a:pt x="4633" y="19445"/>
                    </a:cubicBezTo>
                    <a:cubicBezTo>
                      <a:pt x="4285" y="19159"/>
                      <a:pt x="4227" y="19273"/>
                      <a:pt x="3822" y="18873"/>
                    </a:cubicBezTo>
                    <a:cubicBezTo>
                      <a:pt x="3359" y="18416"/>
                      <a:pt x="3938" y="18930"/>
                      <a:pt x="3706" y="18588"/>
                    </a:cubicBezTo>
                    <a:cubicBezTo>
                      <a:pt x="3590" y="18530"/>
                      <a:pt x="3475" y="18416"/>
                      <a:pt x="3359" y="18359"/>
                    </a:cubicBezTo>
                    <a:cubicBezTo>
                      <a:pt x="3475" y="18473"/>
                      <a:pt x="3475" y="18473"/>
                      <a:pt x="3475" y="18473"/>
                    </a:cubicBezTo>
                    <a:cubicBezTo>
                      <a:pt x="3359" y="18530"/>
                      <a:pt x="3011" y="18016"/>
                      <a:pt x="3011" y="18130"/>
                    </a:cubicBezTo>
                    <a:cubicBezTo>
                      <a:pt x="2780" y="17730"/>
                      <a:pt x="2606" y="17616"/>
                      <a:pt x="2374" y="17216"/>
                    </a:cubicBezTo>
                    <a:cubicBezTo>
                      <a:pt x="2316" y="17102"/>
                      <a:pt x="2374" y="17273"/>
                      <a:pt x="2490" y="17388"/>
                    </a:cubicBezTo>
                    <a:cubicBezTo>
                      <a:pt x="2316" y="17159"/>
                      <a:pt x="2258" y="17216"/>
                      <a:pt x="2085" y="16930"/>
                    </a:cubicBezTo>
                    <a:cubicBezTo>
                      <a:pt x="2027" y="16759"/>
                      <a:pt x="1969" y="16930"/>
                      <a:pt x="2201" y="17159"/>
                    </a:cubicBezTo>
                    <a:cubicBezTo>
                      <a:pt x="2027" y="16930"/>
                      <a:pt x="1911" y="16759"/>
                      <a:pt x="1737" y="16530"/>
                    </a:cubicBezTo>
                    <a:cubicBezTo>
                      <a:pt x="1795" y="16588"/>
                      <a:pt x="1795" y="16702"/>
                      <a:pt x="1853" y="16816"/>
                    </a:cubicBezTo>
                    <a:cubicBezTo>
                      <a:pt x="1795" y="16702"/>
                      <a:pt x="1737" y="16645"/>
                      <a:pt x="1679" y="16530"/>
                    </a:cubicBezTo>
                    <a:cubicBezTo>
                      <a:pt x="1679" y="16645"/>
                      <a:pt x="1737" y="16702"/>
                      <a:pt x="1795" y="16759"/>
                    </a:cubicBezTo>
                    <a:cubicBezTo>
                      <a:pt x="1448" y="16302"/>
                      <a:pt x="1158" y="15730"/>
                      <a:pt x="1158" y="15388"/>
                    </a:cubicBezTo>
                    <a:cubicBezTo>
                      <a:pt x="1390" y="15788"/>
                      <a:pt x="1795" y="16530"/>
                      <a:pt x="2027" y="16702"/>
                    </a:cubicBezTo>
                    <a:cubicBezTo>
                      <a:pt x="2027" y="16588"/>
                      <a:pt x="1737" y="16416"/>
                      <a:pt x="1795" y="16245"/>
                    </a:cubicBezTo>
                    <a:cubicBezTo>
                      <a:pt x="1621" y="16130"/>
                      <a:pt x="1621" y="16130"/>
                      <a:pt x="1621" y="16130"/>
                    </a:cubicBezTo>
                    <a:cubicBezTo>
                      <a:pt x="1564" y="16016"/>
                      <a:pt x="1332" y="15673"/>
                      <a:pt x="1390" y="15616"/>
                    </a:cubicBezTo>
                    <a:cubicBezTo>
                      <a:pt x="1621" y="16016"/>
                      <a:pt x="1737" y="16073"/>
                      <a:pt x="1911" y="16245"/>
                    </a:cubicBezTo>
                    <a:cubicBezTo>
                      <a:pt x="1969" y="16245"/>
                      <a:pt x="1969" y="16302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85" y="16473"/>
                      <a:pt x="2201" y="16645"/>
                      <a:pt x="2258" y="16759"/>
                    </a:cubicBezTo>
                    <a:cubicBezTo>
                      <a:pt x="2374" y="16873"/>
                      <a:pt x="2258" y="16816"/>
                      <a:pt x="2258" y="16816"/>
                    </a:cubicBezTo>
                    <a:cubicBezTo>
                      <a:pt x="2490" y="17330"/>
                      <a:pt x="2895" y="17502"/>
                      <a:pt x="3243" y="17959"/>
                    </a:cubicBezTo>
                    <a:cubicBezTo>
                      <a:pt x="3185" y="18016"/>
                      <a:pt x="3532" y="18359"/>
                      <a:pt x="3359" y="18245"/>
                    </a:cubicBezTo>
                    <a:cubicBezTo>
                      <a:pt x="3590" y="18530"/>
                      <a:pt x="3822" y="18588"/>
                      <a:pt x="3996" y="18702"/>
                    </a:cubicBezTo>
                    <a:cubicBezTo>
                      <a:pt x="3996" y="18816"/>
                      <a:pt x="4401" y="19045"/>
                      <a:pt x="4227" y="18988"/>
                    </a:cubicBezTo>
                    <a:cubicBezTo>
                      <a:pt x="4285" y="19045"/>
                      <a:pt x="4401" y="19102"/>
                      <a:pt x="4517" y="19159"/>
                    </a:cubicBezTo>
                    <a:cubicBezTo>
                      <a:pt x="4633" y="19273"/>
                      <a:pt x="5038" y="19502"/>
                      <a:pt x="5096" y="19616"/>
                    </a:cubicBezTo>
                    <a:cubicBezTo>
                      <a:pt x="5270" y="19730"/>
                      <a:pt x="5154" y="19559"/>
                      <a:pt x="5443" y="19788"/>
                    </a:cubicBezTo>
                    <a:cubicBezTo>
                      <a:pt x="5443" y="19788"/>
                      <a:pt x="5443" y="19788"/>
                      <a:pt x="5386" y="19788"/>
                    </a:cubicBezTo>
                    <a:cubicBezTo>
                      <a:pt x="5501" y="19902"/>
                      <a:pt x="5791" y="20073"/>
                      <a:pt x="5965" y="20073"/>
                    </a:cubicBezTo>
                    <a:cubicBezTo>
                      <a:pt x="5791" y="19959"/>
                      <a:pt x="5907" y="20073"/>
                      <a:pt x="5675" y="19902"/>
                    </a:cubicBezTo>
                    <a:cubicBezTo>
                      <a:pt x="5733" y="19902"/>
                      <a:pt x="6023" y="20016"/>
                      <a:pt x="6254" y="20188"/>
                    </a:cubicBezTo>
                    <a:cubicBezTo>
                      <a:pt x="5849" y="20073"/>
                      <a:pt x="6486" y="20416"/>
                      <a:pt x="6312" y="20359"/>
                    </a:cubicBezTo>
                    <a:cubicBezTo>
                      <a:pt x="6891" y="20702"/>
                      <a:pt x="7354" y="20702"/>
                      <a:pt x="7876" y="20816"/>
                    </a:cubicBezTo>
                    <a:cubicBezTo>
                      <a:pt x="8513" y="20988"/>
                      <a:pt x="9323" y="21216"/>
                      <a:pt x="9845" y="21216"/>
                    </a:cubicBezTo>
                    <a:cubicBezTo>
                      <a:pt x="9729" y="21159"/>
                      <a:pt x="9729" y="21159"/>
                      <a:pt x="9729" y="21159"/>
                    </a:cubicBezTo>
                    <a:cubicBezTo>
                      <a:pt x="10076" y="21159"/>
                      <a:pt x="10076" y="21159"/>
                      <a:pt x="10076" y="21159"/>
                    </a:cubicBezTo>
                    <a:cubicBezTo>
                      <a:pt x="10250" y="21216"/>
                      <a:pt x="10076" y="21273"/>
                      <a:pt x="10308" y="21273"/>
                    </a:cubicBezTo>
                    <a:cubicBezTo>
                      <a:pt x="10250" y="21330"/>
                      <a:pt x="9845" y="21216"/>
                      <a:pt x="9555" y="21273"/>
                    </a:cubicBezTo>
                    <a:cubicBezTo>
                      <a:pt x="10018" y="21445"/>
                      <a:pt x="9092" y="21273"/>
                      <a:pt x="9439" y="21388"/>
                    </a:cubicBezTo>
                    <a:cubicBezTo>
                      <a:pt x="9613" y="21273"/>
                      <a:pt x="10424" y="21502"/>
                      <a:pt x="10887" y="21388"/>
                    </a:cubicBezTo>
                    <a:cubicBezTo>
                      <a:pt x="11292" y="21445"/>
                      <a:pt x="10713" y="21502"/>
                      <a:pt x="10887" y="21502"/>
                    </a:cubicBezTo>
                    <a:cubicBezTo>
                      <a:pt x="11003" y="21445"/>
                      <a:pt x="11003" y="21445"/>
                      <a:pt x="11003" y="21445"/>
                    </a:cubicBezTo>
                    <a:cubicBezTo>
                      <a:pt x="11176" y="21445"/>
                      <a:pt x="11234" y="21502"/>
                      <a:pt x="11234" y="21502"/>
                    </a:cubicBezTo>
                    <a:cubicBezTo>
                      <a:pt x="11698" y="21559"/>
                      <a:pt x="12161" y="21502"/>
                      <a:pt x="12566" y="21388"/>
                    </a:cubicBezTo>
                    <a:cubicBezTo>
                      <a:pt x="12045" y="21445"/>
                      <a:pt x="12682" y="21273"/>
                      <a:pt x="12219" y="21330"/>
                    </a:cubicBezTo>
                    <a:cubicBezTo>
                      <a:pt x="12392" y="21273"/>
                      <a:pt x="12682" y="21216"/>
                      <a:pt x="12914" y="21159"/>
                    </a:cubicBezTo>
                    <a:cubicBezTo>
                      <a:pt x="12682" y="21273"/>
                      <a:pt x="13319" y="21273"/>
                      <a:pt x="12740" y="21330"/>
                    </a:cubicBezTo>
                    <a:cubicBezTo>
                      <a:pt x="12798" y="21388"/>
                      <a:pt x="13029" y="21273"/>
                      <a:pt x="13261" y="21216"/>
                    </a:cubicBezTo>
                    <a:cubicBezTo>
                      <a:pt x="13145" y="21273"/>
                      <a:pt x="12856" y="21388"/>
                      <a:pt x="12856" y="21388"/>
                    </a:cubicBezTo>
                    <a:cubicBezTo>
                      <a:pt x="13261" y="21216"/>
                      <a:pt x="14188" y="21159"/>
                      <a:pt x="14361" y="21045"/>
                    </a:cubicBezTo>
                    <a:cubicBezTo>
                      <a:pt x="14593" y="20873"/>
                      <a:pt x="14998" y="20702"/>
                      <a:pt x="15346" y="20473"/>
                    </a:cubicBezTo>
                    <a:cubicBezTo>
                      <a:pt x="15693" y="20416"/>
                      <a:pt x="16041" y="20188"/>
                      <a:pt x="16388" y="20016"/>
                    </a:cubicBezTo>
                    <a:cubicBezTo>
                      <a:pt x="16330" y="20073"/>
                      <a:pt x="16330" y="20073"/>
                      <a:pt x="16330" y="20073"/>
                    </a:cubicBezTo>
                    <a:cubicBezTo>
                      <a:pt x="16562" y="19959"/>
                      <a:pt x="16851" y="19788"/>
                      <a:pt x="17141" y="19616"/>
                    </a:cubicBezTo>
                    <a:cubicBezTo>
                      <a:pt x="17257" y="19616"/>
                      <a:pt x="17257" y="19616"/>
                      <a:pt x="17257" y="19616"/>
                    </a:cubicBezTo>
                    <a:cubicBezTo>
                      <a:pt x="17431" y="19445"/>
                      <a:pt x="17778" y="19216"/>
                      <a:pt x="18068" y="18988"/>
                    </a:cubicBezTo>
                    <a:cubicBezTo>
                      <a:pt x="18010" y="18930"/>
                      <a:pt x="17778" y="19159"/>
                      <a:pt x="17836" y="19045"/>
                    </a:cubicBezTo>
                    <a:cubicBezTo>
                      <a:pt x="17720" y="19159"/>
                      <a:pt x="17604" y="19216"/>
                      <a:pt x="17662" y="19216"/>
                    </a:cubicBezTo>
                    <a:cubicBezTo>
                      <a:pt x="17546" y="19330"/>
                      <a:pt x="17488" y="19273"/>
                      <a:pt x="17373" y="19330"/>
                    </a:cubicBezTo>
                    <a:cubicBezTo>
                      <a:pt x="17546" y="19216"/>
                      <a:pt x="17720" y="19045"/>
                      <a:pt x="17894" y="18930"/>
                    </a:cubicBezTo>
                    <a:cubicBezTo>
                      <a:pt x="17894" y="18873"/>
                      <a:pt x="17952" y="18873"/>
                      <a:pt x="17952" y="18873"/>
                    </a:cubicBezTo>
                    <a:cubicBezTo>
                      <a:pt x="17952" y="18759"/>
                      <a:pt x="17952" y="18759"/>
                      <a:pt x="17952" y="18759"/>
                    </a:cubicBezTo>
                    <a:cubicBezTo>
                      <a:pt x="18068" y="18645"/>
                      <a:pt x="18125" y="18645"/>
                      <a:pt x="18125" y="18702"/>
                    </a:cubicBezTo>
                    <a:cubicBezTo>
                      <a:pt x="18415" y="18416"/>
                      <a:pt x="18415" y="18245"/>
                      <a:pt x="18705" y="18016"/>
                    </a:cubicBezTo>
                    <a:cubicBezTo>
                      <a:pt x="18647" y="18188"/>
                      <a:pt x="18589" y="18245"/>
                      <a:pt x="18357" y="18473"/>
                    </a:cubicBezTo>
                    <a:cubicBezTo>
                      <a:pt x="18473" y="18359"/>
                      <a:pt x="18589" y="18245"/>
                      <a:pt x="18705" y="18130"/>
                    </a:cubicBezTo>
                    <a:cubicBezTo>
                      <a:pt x="18589" y="18359"/>
                      <a:pt x="18010" y="18873"/>
                      <a:pt x="18183" y="18873"/>
                    </a:cubicBezTo>
                    <a:cubicBezTo>
                      <a:pt x="18531" y="18473"/>
                      <a:pt x="18994" y="17902"/>
                      <a:pt x="19226" y="17559"/>
                    </a:cubicBezTo>
                    <a:cubicBezTo>
                      <a:pt x="19457" y="17388"/>
                      <a:pt x="19573" y="17102"/>
                      <a:pt x="19805" y="16816"/>
                    </a:cubicBezTo>
                    <a:cubicBezTo>
                      <a:pt x="19863" y="16759"/>
                      <a:pt x="19979" y="16645"/>
                      <a:pt x="19921" y="16759"/>
                    </a:cubicBezTo>
                    <a:cubicBezTo>
                      <a:pt x="19863" y="16816"/>
                      <a:pt x="19863" y="16816"/>
                      <a:pt x="19863" y="16816"/>
                    </a:cubicBezTo>
                    <a:cubicBezTo>
                      <a:pt x="20210" y="16416"/>
                      <a:pt x="20442" y="15902"/>
                      <a:pt x="20616" y="15502"/>
                    </a:cubicBezTo>
                    <a:cubicBezTo>
                      <a:pt x="20673" y="15445"/>
                      <a:pt x="20731" y="15388"/>
                      <a:pt x="20789" y="15330"/>
                    </a:cubicBezTo>
                    <a:cubicBezTo>
                      <a:pt x="21137" y="14588"/>
                      <a:pt x="20616" y="15388"/>
                      <a:pt x="20905" y="14645"/>
                    </a:cubicBezTo>
                    <a:cubicBezTo>
                      <a:pt x="21021" y="14530"/>
                      <a:pt x="21253" y="13788"/>
                      <a:pt x="21310" y="13730"/>
                    </a:cubicBezTo>
                    <a:cubicBezTo>
                      <a:pt x="21368" y="13616"/>
                      <a:pt x="21368" y="13559"/>
                      <a:pt x="21310" y="13502"/>
                    </a:cubicBezTo>
                    <a:cubicBezTo>
                      <a:pt x="21253" y="13616"/>
                      <a:pt x="21195" y="13902"/>
                      <a:pt x="21195" y="13730"/>
                    </a:cubicBezTo>
                    <a:cubicBezTo>
                      <a:pt x="21253" y="13502"/>
                      <a:pt x="21310" y="13388"/>
                      <a:pt x="21368" y="13159"/>
                    </a:cubicBezTo>
                    <a:cubicBezTo>
                      <a:pt x="21368" y="13159"/>
                      <a:pt x="21368" y="13330"/>
                      <a:pt x="21368" y="13273"/>
                    </a:cubicBezTo>
                    <a:cubicBezTo>
                      <a:pt x="21484" y="12759"/>
                      <a:pt x="21600" y="11788"/>
                      <a:pt x="21484" y="11273"/>
                    </a:cubicBezTo>
                    <a:close/>
                    <a:moveTo>
                      <a:pt x="19747" y="6359"/>
                    </a:moveTo>
                    <a:cubicBezTo>
                      <a:pt x="19631" y="6302"/>
                      <a:pt x="19631" y="6302"/>
                      <a:pt x="19631" y="6302"/>
                    </a:cubicBezTo>
                    <a:lnTo>
                      <a:pt x="19747" y="6359"/>
                    </a:lnTo>
                    <a:close/>
                    <a:moveTo>
                      <a:pt x="15462" y="1902"/>
                    </a:moveTo>
                    <a:cubicBezTo>
                      <a:pt x="15462" y="1902"/>
                      <a:pt x="15462" y="1902"/>
                      <a:pt x="15462" y="1902"/>
                    </a:cubicBezTo>
                    <a:close/>
                    <a:moveTo>
                      <a:pt x="1911" y="10359"/>
                    </a:move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lose/>
                    <a:moveTo>
                      <a:pt x="3243" y="5330"/>
                    </a:moveTo>
                    <a:cubicBezTo>
                      <a:pt x="3301" y="5330"/>
                      <a:pt x="3301" y="5330"/>
                      <a:pt x="3301" y="5330"/>
                    </a:cubicBezTo>
                    <a:lnTo>
                      <a:pt x="3243" y="5330"/>
                    </a:lnTo>
                    <a:close/>
                    <a:moveTo>
                      <a:pt x="19515" y="5102"/>
                    </a:moveTo>
                    <a:cubicBezTo>
                      <a:pt x="19457" y="5045"/>
                      <a:pt x="19457" y="5045"/>
                      <a:pt x="19457" y="5045"/>
                    </a:cubicBezTo>
                    <a:cubicBezTo>
                      <a:pt x="19457" y="4988"/>
                      <a:pt x="19399" y="4988"/>
                      <a:pt x="19399" y="4930"/>
                    </a:cubicBezTo>
                    <a:cubicBezTo>
                      <a:pt x="19457" y="4988"/>
                      <a:pt x="19515" y="5045"/>
                      <a:pt x="19515" y="5102"/>
                    </a:cubicBezTo>
                    <a:close/>
                    <a:moveTo>
                      <a:pt x="13724" y="1102"/>
                    </a:moveTo>
                    <a:cubicBezTo>
                      <a:pt x="13724" y="1102"/>
                      <a:pt x="13724" y="1102"/>
                      <a:pt x="13666" y="1102"/>
                    </a:cubicBezTo>
                    <a:cubicBezTo>
                      <a:pt x="14130" y="1216"/>
                      <a:pt x="14188" y="1216"/>
                      <a:pt x="14535" y="1330"/>
                    </a:cubicBezTo>
                    <a:cubicBezTo>
                      <a:pt x="14361" y="1330"/>
                      <a:pt x="14361" y="1330"/>
                      <a:pt x="14361" y="1330"/>
                    </a:cubicBezTo>
                    <a:cubicBezTo>
                      <a:pt x="14419" y="1388"/>
                      <a:pt x="14709" y="1388"/>
                      <a:pt x="14998" y="1502"/>
                    </a:cubicBezTo>
                    <a:cubicBezTo>
                      <a:pt x="15114" y="1502"/>
                      <a:pt x="15288" y="1559"/>
                      <a:pt x="15346" y="1616"/>
                    </a:cubicBezTo>
                    <a:cubicBezTo>
                      <a:pt x="15288" y="1673"/>
                      <a:pt x="15288" y="1673"/>
                      <a:pt x="15288" y="1673"/>
                    </a:cubicBezTo>
                    <a:cubicBezTo>
                      <a:pt x="15346" y="1730"/>
                      <a:pt x="15577" y="1845"/>
                      <a:pt x="15867" y="1959"/>
                    </a:cubicBezTo>
                    <a:cubicBezTo>
                      <a:pt x="15867" y="1959"/>
                      <a:pt x="15809" y="1959"/>
                      <a:pt x="15809" y="1959"/>
                    </a:cubicBezTo>
                    <a:cubicBezTo>
                      <a:pt x="14883" y="1502"/>
                      <a:pt x="13956" y="1216"/>
                      <a:pt x="12972" y="1045"/>
                    </a:cubicBezTo>
                    <a:cubicBezTo>
                      <a:pt x="13203" y="1045"/>
                      <a:pt x="13435" y="1045"/>
                      <a:pt x="13724" y="1102"/>
                    </a:cubicBezTo>
                    <a:close/>
                    <a:moveTo>
                      <a:pt x="8049" y="1216"/>
                    </a:moveTo>
                    <a:cubicBezTo>
                      <a:pt x="8049" y="1216"/>
                      <a:pt x="8049" y="1216"/>
                      <a:pt x="8049" y="1216"/>
                    </a:cubicBezTo>
                    <a:cubicBezTo>
                      <a:pt x="8223" y="1159"/>
                      <a:pt x="8397" y="1102"/>
                      <a:pt x="8571" y="1045"/>
                    </a:cubicBezTo>
                    <a:cubicBezTo>
                      <a:pt x="8513" y="1102"/>
                      <a:pt x="8513" y="1102"/>
                      <a:pt x="8513" y="1102"/>
                    </a:cubicBezTo>
                    <a:cubicBezTo>
                      <a:pt x="8628" y="1045"/>
                      <a:pt x="8744" y="988"/>
                      <a:pt x="8860" y="930"/>
                    </a:cubicBezTo>
                    <a:cubicBezTo>
                      <a:pt x="8860" y="1045"/>
                      <a:pt x="8976" y="930"/>
                      <a:pt x="8976" y="988"/>
                    </a:cubicBezTo>
                    <a:cubicBezTo>
                      <a:pt x="9150" y="1102"/>
                      <a:pt x="9671" y="816"/>
                      <a:pt x="10134" y="816"/>
                    </a:cubicBezTo>
                    <a:cubicBezTo>
                      <a:pt x="10076" y="873"/>
                      <a:pt x="10076" y="873"/>
                      <a:pt x="10076" y="873"/>
                    </a:cubicBezTo>
                    <a:cubicBezTo>
                      <a:pt x="10308" y="759"/>
                      <a:pt x="10945" y="816"/>
                      <a:pt x="11292" y="816"/>
                    </a:cubicBezTo>
                    <a:cubicBezTo>
                      <a:pt x="11292" y="816"/>
                      <a:pt x="11292" y="816"/>
                      <a:pt x="11292" y="816"/>
                    </a:cubicBezTo>
                    <a:cubicBezTo>
                      <a:pt x="11118" y="873"/>
                      <a:pt x="11061" y="873"/>
                      <a:pt x="11061" y="930"/>
                    </a:cubicBezTo>
                    <a:cubicBezTo>
                      <a:pt x="10887" y="930"/>
                      <a:pt x="10713" y="930"/>
                      <a:pt x="10539" y="930"/>
                    </a:cubicBezTo>
                    <a:cubicBezTo>
                      <a:pt x="10482" y="930"/>
                      <a:pt x="10482" y="930"/>
                      <a:pt x="10424" y="930"/>
                    </a:cubicBezTo>
                    <a:cubicBezTo>
                      <a:pt x="10366" y="930"/>
                      <a:pt x="10250" y="930"/>
                      <a:pt x="10192" y="988"/>
                    </a:cubicBezTo>
                    <a:cubicBezTo>
                      <a:pt x="9902" y="988"/>
                      <a:pt x="9613" y="1045"/>
                      <a:pt x="9323" y="1102"/>
                    </a:cubicBezTo>
                    <a:cubicBezTo>
                      <a:pt x="9381" y="1102"/>
                      <a:pt x="9439" y="1045"/>
                      <a:pt x="9439" y="1045"/>
                    </a:cubicBezTo>
                    <a:cubicBezTo>
                      <a:pt x="9092" y="1102"/>
                      <a:pt x="8744" y="1216"/>
                      <a:pt x="8397" y="1330"/>
                    </a:cubicBezTo>
                    <a:cubicBezTo>
                      <a:pt x="8397" y="1330"/>
                      <a:pt x="8397" y="1330"/>
                      <a:pt x="8397" y="1330"/>
                    </a:cubicBezTo>
                    <a:cubicBezTo>
                      <a:pt x="8107" y="1388"/>
                      <a:pt x="7818" y="1502"/>
                      <a:pt x="7470" y="1616"/>
                    </a:cubicBezTo>
                    <a:cubicBezTo>
                      <a:pt x="7528" y="1616"/>
                      <a:pt x="7528" y="1616"/>
                      <a:pt x="7470" y="1559"/>
                    </a:cubicBezTo>
                    <a:cubicBezTo>
                      <a:pt x="7644" y="1445"/>
                      <a:pt x="7818" y="1330"/>
                      <a:pt x="8049" y="1216"/>
                    </a:cubicBezTo>
                    <a:close/>
                    <a:moveTo>
                      <a:pt x="3417" y="4245"/>
                    </a:moveTo>
                    <a:cubicBezTo>
                      <a:pt x="3475" y="4302"/>
                      <a:pt x="3475" y="4302"/>
                      <a:pt x="3475" y="4302"/>
                    </a:cubicBezTo>
                    <a:cubicBezTo>
                      <a:pt x="3938" y="3788"/>
                      <a:pt x="4169" y="3330"/>
                      <a:pt x="4749" y="2873"/>
                    </a:cubicBezTo>
                    <a:cubicBezTo>
                      <a:pt x="4749" y="2988"/>
                      <a:pt x="4517" y="3159"/>
                      <a:pt x="4575" y="3159"/>
                    </a:cubicBezTo>
                    <a:cubicBezTo>
                      <a:pt x="4922" y="2873"/>
                      <a:pt x="4749" y="2759"/>
                      <a:pt x="5154" y="2588"/>
                    </a:cubicBezTo>
                    <a:cubicBezTo>
                      <a:pt x="4691" y="2930"/>
                      <a:pt x="5386" y="2416"/>
                      <a:pt x="5096" y="2702"/>
                    </a:cubicBezTo>
                    <a:cubicBezTo>
                      <a:pt x="5675" y="2188"/>
                      <a:pt x="6428" y="1902"/>
                      <a:pt x="6891" y="1730"/>
                    </a:cubicBezTo>
                    <a:cubicBezTo>
                      <a:pt x="6717" y="1730"/>
                      <a:pt x="7007" y="1559"/>
                      <a:pt x="7007" y="1559"/>
                    </a:cubicBezTo>
                    <a:cubicBezTo>
                      <a:pt x="7181" y="1502"/>
                      <a:pt x="7123" y="1559"/>
                      <a:pt x="7065" y="1616"/>
                    </a:cubicBezTo>
                    <a:cubicBezTo>
                      <a:pt x="7297" y="1502"/>
                      <a:pt x="7354" y="1559"/>
                      <a:pt x="7354" y="1616"/>
                    </a:cubicBezTo>
                    <a:cubicBezTo>
                      <a:pt x="6833" y="1845"/>
                      <a:pt x="6833" y="1845"/>
                      <a:pt x="6833" y="1845"/>
                    </a:cubicBezTo>
                    <a:cubicBezTo>
                      <a:pt x="6949" y="1845"/>
                      <a:pt x="7007" y="1788"/>
                      <a:pt x="7065" y="1788"/>
                    </a:cubicBezTo>
                    <a:cubicBezTo>
                      <a:pt x="6833" y="1902"/>
                      <a:pt x="6602" y="2016"/>
                      <a:pt x="6370" y="2188"/>
                    </a:cubicBezTo>
                    <a:cubicBezTo>
                      <a:pt x="6312" y="2188"/>
                      <a:pt x="6312" y="2188"/>
                      <a:pt x="6312" y="2130"/>
                    </a:cubicBezTo>
                    <a:cubicBezTo>
                      <a:pt x="6138" y="2245"/>
                      <a:pt x="5907" y="2359"/>
                      <a:pt x="5849" y="2416"/>
                    </a:cubicBezTo>
                    <a:cubicBezTo>
                      <a:pt x="5965" y="2302"/>
                      <a:pt x="5965" y="2359"/>
                      <a:pt x="5907" y="2416"/>
                    </a:cubicBezTo>
                    <a:cubicBezTo>
                      <a:pt x="5791" y="2473"/>
                      <a:pt x="5733" y="2530"/>
                      <a:pt x="5675" y="2588"/>
                    </a:cubicBezTo>
                    <a:cubicBezTo>
                      <a:pt x="5617" y="2588"/>
                      <a:pt x="5675" y="2530"/>
                      <a:pt x="5559" y="2588"/>
                    </a:cubicBezTo>
                    <a:cubicBezTo>
                      <a:pt x="5270" y="2816"/>
                      <a:pt x="5270" y="2816"/>
                      <a:pt x="5270" y="2816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4806" y="3159"/>
                      <a:pt x="4169" y="3730"/>
                      <a:pt x="3590" y="4416"/>
                    </a:cubicBezTo>
                    <a:cubicBezTo>
                      <a:pt x="3417" y="4530"/>
                      <a:pt x="3243" y="4588"/>
                      <a:pt x="3127" y="4588"/>
                    </a:cubicBezTo>
                    <a:cubicBezTo>
                      <a:pt x="3243" y="4473"/>
                      <a:pt x="3301" y="4359"/>
                      <a:pt x="3417" y="4245"/>
                    </a:cubicBezTo>
                    <a:close/>
                    <a:moveTo>
                      <a:pt x="2258" y="6130"/>
                    </a:moveTo>
                    <a:cubicBezTo>
                      <a:pt x="2316" y="6016"/>
                      <a:pt x="2374" y="5902"/>
                      <a:pt x="2432" y="5788"/>
                    </a:cubicBezTo>
                    <a:cubicBezTo>
                      <a:pt x="2490" y="5788"/>
                      <a:pt x="2548" y="5788"/>
                      <a:pt x="2548" y="5845"/>
                    </a:cubicBezTo>
                    <a:cubicBezTo>
                      <a:pt x="2432" y="6016"/>
                      <a:pt x="2316" y="6188"/>
                      <a:pt x="2258" y="6359"/>
                    </a:cubicBezTo>
                    <a:cubicBezTo>
                      <a:pt x="2201" y="6416"/>
                      <a:pt x="2201" y="6416"/>
                      <a:pt x="2143" y="6473"/>
                    </a:cubicBezTo>
                    <a:cubicBezTo>
                      <a:pt x="2258" y="6130"/>
                      <a:pt x="2258" y="6130"/>
                      <a:pt x="2258" y="6130"/>
                    </a:cubicBezTo>
                    <a:close/>
                    <a:moveTo>
                      <a:pt x="2143" y="6530"/>
                    </a:moveTo>
                    <a:cubicBezTo>
                      <a:pt x="2085" y="6702"/>
                      <a:pt x="2027" y="6816"/>
                      <a:pt x="1969" y="6988"/>
                    </a:cubicBezTo>
                    <a:cubicBezTo>
                      <a:pt x="1969" y="6930"/>
                      <a:pt x="2027" y="6702"/>
                      <a:pt x="2143" y="6530"/>
                    </a:cubicBezTo>
                    <a:close/>
                    <a:moveTo>
                      <a:pt x="984" y="9616"/>
                    </a:moveTo>
                    <a:cubicBezTo>
                      <a:pt x="1042" y="9445"/>
                      <a:pt x="984" y="9330"/>
                      <a:pt x="1100" y="9216"/>
                    </a:cubicBezTo>
                    <a:cubicBezTo>
                      <a:pt x="1100" y="9216"/>
                      <a:pt x="1158" y="9559"/>
                      <a:pt x="1216" y="9845"/>
                    </a:cubicBezTo>
                    <a:cubicBezTo>
                      <a:pt x="1158" y="9959"/>
                      <a:pt x="1158" y="10016"/>
                      <a:pt x="1158" y="10130"/>
                    </a:cubicBezTo>
                    <a:cubicBezTo>
                      <a:pt x="1100" y="10188"/>
                      <a:pt x="1042" y="10530"/>
                      <a:pt x="927" y="10988"/>
                    </a:cubicBezTo>
                    <a:cubicBezTo>
                      <a:pt x="927" y="10530"/>
                      <a:pt x="984" y="10016"/>
                      <a:pt x="1042" y="9559"/>
                    </a:cubicBezTo>
                    <a:lnTo>
                      <a:pt x="984" y="9616"/>
                    </a:lnTo>
                    <a:close/>
                    <a:moveTo>
                      <a:pt x="1679" y="14188"/>
                    </a:moveTo>
                    <a:cubicBezTo>
                      <a:pt x="1679" y="14188"/>
                      <a:pt x="1679" y="14188"/>
                      <a:pt x="1679" y="14188"/>
                    </a:cubicBezTo>
                    <a:cubicBezTo>
                      <a:pt x="1737" y="14302"/>
                      <a:pt x="1737" y="14359"/>
                      <a:pt x="1737" y="14359"/>
                    </a:cubicBezTo>
                    <a:lnTo>
                      <a:pt x="1679" y="14188"/>
                    </a:lnTo>
                    <a:close/>
                    <a:moveTo>
                      <a:pt x="2316" y="15788"/>
                    </a:moveTo>
                    <a:cubicBezTo>
                      <a:pt x="2143" y="15445"/>
                      <a:pt x="2027" y="15102"/>
                      <a:pt x="1853" y="14759"/>
                    </a:cubicBezTo>
                    <a:cubicBezTo>
                      <a:pt x="1969" y="14873"/>
                      <a:pt x="2027" y="14988"/>
                      <a:pt x="2085" y="15159"/>
                    </a:cubicBezTo>
                    <a:cubicBezTo>
                      <a:pt x="2085" y="15102"/>
                      <a:pt x="2085" y="15045"/>
                      <a:pt x="2027" y="15045"/>
                    </a:cubicBezTo>
                    <a:cubicBezTo>
                      <a:pt x="2143" y="15330"/>
                      <a:pt x="2316" y="15559"/>
                      <a:pt x="2432" y="15845"/>
                    </a:cubicBezTo>
                    <a:cubicBezTo>
                      <a:pt x="2374" y="15730"/>
                      <a:pt x="2258" y="15616"/>
                      <a:pt x="2201" y="15445"/>
                    </a:cubicBezTo>
                    <a:cubicBezTo>
                      <a:pt x="2201" y="15445"/>
                      <a:pt x="2258" y="15616"/>
                      <a:pt x="2432" y="15845"/>
                    </a:cubicBezTo>
                    <a:lnTo>
                      <a:pt x="2316" y="15788"/>
                    </a:lnTo>
                    <a:close/>
                    <a:moveTo>
                      <a:pt x="13319" y="20759"/>
                    </a:moveTo>
                    <a:cubicBezTo>
                      <a:pt x="13319" y="20702"/>
                      <a:pt x="13377" y="20702"/>
                      <a:pt x="13377" y="20702"/>
                    </a:cubicBezTo>
                    <a:cubicBezTo>
                      <a:pt x="13435" y="20645"/>
                      <a:pt x="13493" y="20645"/>
                      <a:pt x="13609" y="20645"/>
                    </a:cubicBezTo>
                    <a:cubicBezTo>
                      <a:pt x="13609" y="20645"/>
                      <a:pt x="13609" y="20702"/>
                      <a:pt x="13319" y="20759"/>
                    </a:cubicBezTo>
                    <a:close/>
                    <a:moveTo>
                      <a:pt x="13724" y="20588"/>
                    </a:moveTo>
                    <a:cubicBezTo>
                      <a:pt x="13782" y="20588"/>
                      <a:pt x="13840" y="20588"/>
                      <a:pt x="13898" y="20530"/>
                    </a:cubicBezTo>
                    <a:cubicBezTo>
                      <a:pt x="13898" y="20588"/>
                      <a:pt x="13840" y="20588"/>
                      <a:pt x="13782" y="20588"/>
                    </a:cubicBezTo>
                    <a:cubicBezTo>
                      <a:pt x="13782" y="20588"/>
                      <a:pt x="13724" y="20588"/>
                      <a:pt x="13724" y="20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28" name="Freeform 70422"/>
              <p:cNvSpPr/>
              <p:nvPr/>
            </p:nvSpPr>
            <p:spPr>
              <a:xfrm>
                <a:off x="478277" y="520901"/>
                <a:ext cx="536635" cy="65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9" h="21231" extrusionOk="0">
                    <a:moveTo>
                      <a:pt x="15572" y="5082"/>
                    </a:moveTo>
                    <a:cubicBezTo>
                      <a:pt x="14567" y="6353"/>
                      <a:pt x="14567" y="6353"/>
                      <a:pt x="14567" y="6353"/>
                    </a:cubicBezTo>
                    <a:cubicBezTo>
                      <a:pt x="16577" y="4659"/>
                      <a:pt x="17079" y="3812"/>
                      <a:pt x="18084" y="2965"/>
                    </a:cubicBezTo>
                    <a:cubicBezTo>
                      <a:pt x="18084" y="2965"/>
                      <a:pt x="18084" y="2965"/>
                      <a:pt x="18586" y="2541"/>
                    </a:cubicBezTo>
                    <a:cubicBezTo>
                      <a:pt x="20595" y="1271"/>
                      <a:pt x="21600" y="0"/>
                      <a:pt x="20093" y="424"/>
                    </a:cubicBezTo>
                    <a:cubicBezTo>
                      <a:pt x="19591" y="847"/>
                      <a:pt x="19591" y="847"/>
                      <a:pt x="19591" y="847"/>
                    </a:cubicBezTo>
                    <a:cubicBezTo>
                      <a:pt x="18586" y="1271"/>
                      <a:pt x="18084" y="1271"/>
                      <a:pt x="17581" y="1694"/>
                    </a:cubicBezTo>
                    <a:cubicBezTo>
                      <a:pt x="17581" y="2965"/>
                      <a:pt x="13060" y="5506"/>
                      <a:pt x="11553" y="7624"/>
                    </a:cubicBezTo>
                    <a:cubicBezTo>
                      <a:pt x="12558" y="5929"/>
                      <a:pt x="13060" y="4235"/>
                      <a:pt x="15572" y="3388"/>
                    </a:cubicBezTo>
                    <a:cubicBezTo>
                      <a:pt x="15070" y="2965"/>
                      <a:pt x="15070" y="2965"/>
                      <a:pt x="15070" y="2965"/>
                    </a:cubicBezTo>
                    <a:cubicBezTo>
                      <a:pt x="16577" y="1694"/>
                      <a:pt x="18586" y="847"/>
                      <a:pt x="19088" y="0"/>
                    </a:cubicBezTo>
                    <a:cubicBezTo>
                      <a:pt x="18586" y="424"/>
                      <a:pt x="17581" y="847"/>
                      <a:pt x="17079" y="1694"/>
                    </a:cubicBezTo>
                    <a:cubicBezTo>
                      <a:pt x="17079" y="1271"/>
                      <a:pt x="17079" y="1271"/>
                      <a:pt x="17079" y="1271"/>
                    </a:cubicBezTo>
                    <a:cubicBezTo>
                      <a:pt x="15572" y="2541"/>
                      <a:pt x="14065" y="4235"/>
                      <a:pt x="12558" y="5082"/>
                    </a:cubicBezTo>
                    <a:cubicBezTo>
                      <a:pt x="11553" y="5929"/>
                      <a:pt x="11051" y="7200"/>
                      <a:pt x="8037" y="9741"/>
                    </a:cubicBezTo>
                    <a:cubicBezTo>
                      <a:pt x="8037" y="9741"/>
                      <a:pt x="8037" y="9741"/>
                      <a:pt x="8037" y="9741"/>
                    </a:cubicBezTo>
                    <a:cubicBezTo>
                      <a:pt x="7033" y="11859"/>
                      <a:pt x="2512" y="14400"/>
                      <a:pt x="1507" y="16094"/>
                    </a:cubicBezTo>
                    <a:cubicBezTo>
                      <a:pt x="1507" y="17788"/>
                      <a:pt x="4521" y="13129"/>
                      <a:pt x="6028" y="12706"/>
                    </a:cubicBezTo>
                    <a:cubicBezTo>
                      <a:pt x="5023" y="13976"/>
                      <a:pt x="3516" y="14824"/>
                      <a:pt x="5023" y="14400"/>
                    </a:cubicBezTo>
                    <a:cubicBezTo>
                      <a:pt x="3014" y="17365"/>
                      <a:pt x="2512" y="15671"/>
                      <a:pt x="1507" y="18212"/>
                    </a:cubicBezTo>
                    <a:cubicBezTo>
                      <a:pt x="2512" y="16941"/>
                      <a:pt x="2512" y="16941"/>
                      <a:pt x="2512" y="16941"/>
                    </a:cubicBezTo>
                    <a:cubicBezTo>
                      <a:pt x="2009" y="18212"/>
                      <a:pt x="502" y="19906"/>
                      <a:pt x="0" y="21176"/>
                    </a:cubicBezTo>
                    <a:cubicBezTo>
                      <a:pt x="502" y="21600"/>
                      <a:pt x="1507" y="19482"/>
                      <a:pt x="3516" y="17365"/>
                    </a:cubicBezTo>
                    <a:cubicBezTo>
                      <a:pt x="3014" y="18635"/>
                      <a:pt x="3014" y="18635"/>
                      <a:pt x="3014" y="18635"/>
                    </a:cubicBezTo>
                    <a:cubicBezTo>
                      <a:pt x="4019" y="17365"/>
                      <a:pt x="5023" y="16094"/>
                      <a:pt x="6028" y="14400"/>
                    </a:cubicBezTo>
                    <a:cubicBezTo>
                      <a:pt x="6530" y="12706"/>
                      <a:pt x="5526" y="13976"/>
                      <a:pt x="7033" y="11012"/>
                    </a:cubicBezTo>
                    <a:cubicBezTo>
                      <a:pt x="8540" y="10588"/>
                      <a:pt x="9544" y="10588"/>
                      <a:pt x="10047" y="10588"/>
                    </a:cubicBezTo>
                    <a:cubicBezTo>
                      <a:pt x="10549" y="9318"/>
                      <a:pt x="12558" y="7200"/>
                      <a:pt x="15572" y="5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31" name="Freeform 70425"/>
              <p:cNvGrpSpPr/>
              <p:nvPr/>
            </p:nvGrpSpPr>
            <p:grpSpPr>
              <a:xfrm>
                <a:off x="1122164" y="608167"/>
                <a:ext cx="21107" cy="21107"/>
                <a:chOff x="0" y="0"/>
                <a:chExt cx="21105" cy="21105"/>
              </a:xfrm>
            </p:grpSpPr>
            <p:sp>
              <p:nvSpPr>
                <p:cNvPr id="329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30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32" name="Freeform 70426"/>
              <p:cNvSpPr/>
              <p:nvPr/>
            </p:nvSpPr>
            <p:spPr>
              <a:xfrm>
                <a:off x="4631274" y="1548546"/>
                <a:ext cx="38337" cy="63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248" extrusionOk="0">
                    <a:moveTo>
                      <a:pt x="21600" y="12818"/>
                    </a:moveTo>
                    <a:cubicBezTo>
                      <a:pt x="14400" y="12818"/>
                      <a:pt x="0" y="-6082"/>
                      <a:pt x="0" y="2018"/>
                    </a:cubicBezTo>
                    <a:cubicBezTo>
                      <a:pt x="7200" y="4718"/>
                      <a:pt x="21600" y="15518"/>
                      <a:pt x="21600" y="12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3" name="Freeform 70428"/>
              <p:cNvSpPr/>
              <p:nvPr/>
            </p:nvSpPr>
            <p:spPr>
              <a:xfrm>
                <a:off x="4631274" y="1585022"/>
                <a:ext cx="25558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200"/>
                    </a:moveTo>
                    <a:cubicBezTo>
                      <a:pt x="10800" y="16200"/>
                      <a:pt x="21600" y="162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4" name="Freeform 70429"/>
              <p:cNvSpPr/>
              <p:nvPr/>
            </p:nvSpPr>
            <p:spPr>
              <a:xfrm>
                <a:off x="4023384" y="548328"/>
                <a:ext cx="51115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7200"/>
                      <a:pt x="10800" y="14400"/>
                      <a:pt x="21600" y="21600"/>
                    </a:cubicBezTo>
                    <a:cubicBezTo>
                      <a:pt x="21600" y="14400"/>
                      <a:pt x="540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5" name="Freeform 70430"/>
              <p:cNvSpPr/>
              <p:nvPr/>
            </p:nvSpPr>
            <p:spPr>
              <a:xfrm>
                <a:off x="4282604" y="3839423"/>
                <a:ext cx="272000" cy="3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6400"/>
                      <a:pt x="10286" y="12800"/>
                      <a:pt x="0" y="21600"/>
                    </a:cubicBezTo>
                    <a:cubicBezTo>
                      <a:pt x="7200" y="15200"/>
                      <a:pt x="14400" y="80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6" name="Freeform 70431"/>
              <p:cNvSpPr/>
              <p:nvPr/>
            </p:nvSpPr>
            <p:spPr>
              <a:xfrm>
                <a:off x="2690775" y="80870"/>
                <a:ext cx="335891" cy="2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400" extrusionOk="0">
                    <a:moveTo>
                      <a:pt x="0" y="0"/>
                    </a:moveTo>
                    <a:cubicBezTo>
                      <a:pt x="3323" y="14400"/>
                      <a:pt x="3323" y="14400"/>
                      <a:pt x="3323" y="14400"/>
                    </a:cubicBezTo>
                    <a:cubicBezTo>
                      <a:pt x="10800" y="14400"/>
                      <a:pt x="14123" y="7200"/>
                      <a:pt x="21600" y="14400"/>
                    </a:cubicBezTo>
                    <a:cubicBezTo>
                      <a:pt x="11631" y="-7200"/>
                      <a:pt x="8308" y="144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7" name="Freeform 70432"/>
              <p:cNvSpPr/>
              <p:nvPr/>
            </p:nvSpPr>
            <p:spPr>
              <a:xfrm>
                <a:off x="2712925" y="16267"/>
                <a:ext cx="107461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09" h="21600" extrusionOk="0">
                    <a:moveTo>
                      <a:pt x="629" y="21600"/>
                    </a:moveTo>
                    <a:cubicBezTo>
                      <a:pt x="13589" y="21600"/>
                      <a:pt x="7109" y="14400"/>
                      <a:pt x="17909" y="14400"/>
                    </a:cubicBezTo>
                    <a:cubicBezTo>
                      <a:pt x="13589" y="0"/>
                      <a:pt x="13589" y="0"/>
                      <a:pt x="13589" y="0"/>
                    </a:cubicBezTo>
                    <a:cubicBezTo>
                      <a:pt x="15749" y="14400"/>
                      <a:pt x="-3691" y="14400"/>
                      <a:pt x="62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38" name="Freeform 70433"/>
              <p:cNvSpPr/>
              <p:nvPr/>
            </p:nvSpPr>
            <p:spPr>
              <a:xfrm>
                <a:off x="2199718" y="24913"/>
                <a:ext cx="63893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2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41" name="Freeform 70434"/>
              <p:cNvGrpSpPr/>
              <p:nvPr/>
            </p:nvGrpSpPr>
            <p:grpSpPr>
              <a:xfrm>
                <a:off x="2259446" y="29066"/>
                <a:ext cx="21107" cy="1"/>
                <a:chOff x="0" y="0"/>
                <a:chExt cx="21105" cy="0"/>
              </a:xfrm>
            </p:grpSpPr>
            <p:sp>
              <p:nvSpPr>
                <p:cNvPr id="339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40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42" name="Line 70435"/>
              <p:cNvSpPr/>
              <p:nvPr/>
            </p:nvSpPr>
            <p:spPr>
              <a:xfrm>
                <a:off x="2259445" y="29066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43" name="Freeform 70436"/>
              <p:cNvSpPr/>
              <p:nvPr/>
            </p:nvSpPr>
            <p:spPr>
              <a:xfrm>
                <a:off x="1836444" y="94888"/>
                <a:ext cx="65719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21600"/>
                    </a:moveTo>
                    <a:lnTo>
                      <a:pt x="21600" y="0"/>
                    </a:lnTo>
                    <a:lnTo>
                      <a:pt x="17400" y="0"/>
                    </a:lnTo>
                    <a:lnTo>
                      <a:pt x="0" y="21600"/>
                    </a:lnTo>
                    <a:lnTo>
                      <a:pt x="48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44" name="Freeform 70437"/>
              <p:cNvSpPr/>
              <p:nvPr/>
            </p:nvSpPr>
            <p:spPr>
              <a:xfrm>
                <a:off x="595109" y="703740"/>
                <a:ext cx="155168" cy="16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13292"/>
                    </a:moveTo>
                    <a:cubicBezTo>
                      <a:pt x="19800" y="6646"/>
                      <a:pt x="16200" y="4985"/>
                      <a:pt x="21600" y="0"/>
                    </a:cubicBezTo>
                    <a:cubicBezTo>
                      <a:pt x="12600" y="8308"/>
                      <a:pt x="9000" y="9969"/>
                      <a:pt x="0" y="21600"/>
                    </a:cubicBezTo>
                    <a:cubicBezTo>
                      <a:pt x="9000" y="13292"/>
                      <a:pt x="10800" y="11631"/>
                      <a:pt x="12600" y="13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47" name="Freeform 70438"/>
              <p:cNvGrpSpPr/>
              <p:nvPr/>
            </p:nvGrpSpPr>
            <p:grpSpPr>
              <a:xfrm>
                <a:off x="746113" y="678143"/>
                <a:ext cx="21107" cy="25598"/>
                <a:chOff x="0" y="0"/>
                <a:chExt cx="21105" cy="25597"/>
              </a:xfrm>
            </p:grpSpPr>
            <p:sp>
              <p:nvSpPr>
                <p:cNvPr id="345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46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48" name="Freeform 70439"/>
              <p:cNvSpPr/>
              <p:nvPr/>
            </p:nvSpPr>
            <p:spPr>
              <a:xfrm>
                <a:off x="515831" y="921762"/>
                <a:ext cx="28166" cy="42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69" h="14109" extrusionOk="0">
                    <a:moveTo>
                      <a:pt x="1469" y="13535"/>
                    </a:moveTo>
                    <a:cubicBezTo>
                      <a:pt x="1469" y="13535"/>
                      <a:pt x="15869" y="4895"/>
                      <a:pt x="15869" y="575"/>
                    </a:cubicBezTo>
                    <a:cubicBezTo>
                      <a:pt x="15869" y="-3745"/>
                      <a:pt x="-5731" y="17855"/>
                      <a:pt x="1469" y="13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49" name="Freeform 70440"/>
              <p:cNvSpPr/>
              <p:nvPr/>
            </p:nvSpPr>
            <p:spPr>
              <a:xfrm>
                <a:off x="892665" y="833556"/>
                <a:ext cx="65719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320" y="16200"/>
                      <a:pt x="17280" y="5400"/>
                      <a:pt x="21600" y="0"/>
                    </a:cubicBezTo>
                    <a:cubicBezTo>
                      <a:pt x="12960" y="5400"/>
                      <a:pt x="4320" y="5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0" name="Freeform 70441"/>
              <p:cNvSpPr/>
              <p:nvPr/>
            </p:nvSpPr>
            <p:spPr>
              <a:xfrm>
                <a:off x="414386" y="1155413"/>
                <a:ext cx="38337" cy="40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57" extrusionOk="0">
                    <a:moveTo>
                      <a:pt x="0" y="13557"/>
                    </a:moveTo>
                    <a:cubicBezTo>
                      <a:pt x="7200" y="9237"/>
                      <a:pt x="14400" y="4917"/>
                      <a:pt x="21600" y="9237"/>
                    </a:cubicBezTo>
                    <a:cubicBezTo>
                      <a:pt x="21600" y="597"/>
                      <a:pt x="21600" y="-8043"/>
                      <a:pt x="0" y="13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1" name="Freeform 70442"/>
              <p:cNvSpPr/>
              <p:nvPr/>
            </p:nvSpPr>
            <p:spPr>
              <a:xfrm>
                <a:off x="801390" y="935946"/>
                <a:ext cx="40162" cy="5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0" y="163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2" name="Freeform 70443"/>
              <p:cNvSpPr/>
              <p:nvPr/>
            </p:nvSpPr>
            <p:spPr>
              <a:xfrm>
                <a:off x="34171" y="2011037"/>
                <a:ext cx="21107" cy="61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21600" y="144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14400"/>
                      <a:pt x="0" y="14400"/>
                      <a:pt x="0" y="14400"/>
                    </a:cubicBezTo>
                    <a:cubicBezTo>
                      <a:pt x="0" y="10800"/>
                      <a:pt x="21600" y="21600"/>
                      <a:pt x="216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3" name="Freeform 70444"/>
              <p:cNvSpPr/>
              <p:nvPr/>
            </p:nvSpPr>
            <p:spPr>
              <a:xfrm>
                <a:off x="38334" y="2059906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4" name="Freeform 70445"/>
              <p:cNvSpPr/>
              <p:nvPr/>
            </p:nvSpPr>
            <p:spPr>
              <a:xfrm>
                <a:off x="51112" y="2296265"/>
                <a:ext cx="2112" cy="78622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5" name="Freeform 70446"/>
              <p:cNvSpPr/>
              <p:nvPr/>
            </p:nvSpPr>
            <p:spPr>
              <a:xfrm>
                <a:off x="12777" y="2698510"/>
                <a:ext cx="25558" cy="6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10800" y="8640"/>
                      <a:pt x="10800" y="17280"/>
                      <a:pt x="21600" y="21600"/>
                    </a:cubicBezTo>
                    <a:cubicBezTo>
                      <a:pt x="21600" y="17280"/>
                      <a:pt x="21600" y="17280"/>
                      <a:pt x="21600" y="17280"/>
                    </a:cubicBezTo>
                    <a:cubicBezTo>
                      <a:pt x="10800" y="12960"/>
                      <a:pt x="10800" y="4320"/>
                      <a:pt x="10800" y="0"/>
                    </a:cubicBezTo>
                    <a:lnTo>
                      <a:pt x="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6" name="Freeform 70447"/>
              <p:cNvSpPr/>
              <p:nvPr/>
            </p:nvSpPr>
            <p:spPr>
              <a:xfrm>
                <a:off x="1521947" y="4695108"/>
                <a:ext cx="2110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57" name="Freeform 70448"/>
              <p:cNvSpPr/>
              <p:nvPr/>
            </p:nvSpPr>
            <p:spPr>
              <a:xfrm>
                <a:off x="943779" y="4422678"/>
                <a:ext cx="1617387" cy="55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8" y="20093"/>
                    </a:moveTo>
                    <a:cubicBezTo>
                      <a:pt x="19526" y="19591"/>
                      <a:pt x="20045" y="20093"/>
                      <a:pt x="20563" y="20093"/>
                    </a:cubicBezTo>
                    <a:cubicBezTo>
                      <a:pt x="20563" y="19591"/>
                      <a:pt x="20045" y="19088"/>
                      <a:pt x="20218" y="19088"/>
                    </a:cubicBezTo>
                    <a:cubicBezTo>
                      <a:pt x="18662" y="18084"/>
                      <a:pt x="18317" y="20093"/>
                      <a:pt x="16762" y="19088"/>
                    </a:cubicBezTo>
                    <a:cubicBezTo>
                      <a:pt x="16934" y="18586"/>
                      <a:pt x="17280" y="18586"/>
                      <a:pt x="16416" y="18084"/>
                    </a:cubicBezTo>
                    <a:cubicBezTo>
                      <a:pt x="16589" y="18084"/>
                      <a:pt x="16589" y="18084"/>
                      <a:pt x="16589" y="18084"/>
                    </a:cubicBezTo>
                    <a:cubicBezTo>
                      <a:pt x="15034" y="18084"/>
                      <a:pt x="15379" y="16577"/>
                      <a:pt x="14342" y="17581"/>
                    </a:cubicBezTo>
                    <a:cubicBezTo>
                      <a:pt x="14342" y="16577"/>
                      <a:pt x="14342" y="16577"/>
                      <a:pt x="14342" y="16577"/>
                    </a:cubicBezTo>
                    <a:cubicBezTo>
                      <a:pt x="13651" y="16577"/>
                      <a:pt x="12269" y="15572"/>
                      <a:pt x="11578" y="15070"/>
                    </a:cubicBezTo>
                    <a:cubicBezTo>
                      <a:pt x="11578" y="15070"/>
                      <a:pt x="11578" y="15070"/>
                      <a:pt x="11578" y="15070"/>
                    </a:cubicBezTo>
                    <a:cubicBezTo>
                      <a:pt x="9331" y="13563"/>
                      <a:pt x="10368" y="14065"/>
                      <a:pt x="7949" y="11553"/>
                    </a:cubicBezTo>
                    <a:cubicBezTo>
                      <a:pt x="8294" y="12056"/>
                      <a:pt x="8640" y="12056"/>
                      <a:pt x="9158" y="12056"/>
                    </a:cubicBezTo>
                    <a:cubicBezTo>
                      <a:pt x="8294" y="11051"/>
                      <a:pt x="8122" y="11553"/>
                      <a:pt x="7430" y="10549"/>
                    </a:cubicBezTo>
                    <a:cubicBezTo>
                      <a:pt x="7603" y="10549"/>
                      <a:pt x="7430" y="10047"/>
                      <a:pt x="7776" y="10549"/>
                    </a:cubicBezTo>
                    <a:cubicBezTo>
                      <a:pt x="6912" y="9544"/>
                      <a:pt x="6048" y="8540"/>
                      <a:pt x="5011" y="7535"/>
                    </a:cubicBezTo>
                    <a:cubicBezTo>
                      <a:pt x="4320" y="7033"/>
                      <a:pt x="5184" y="8540"/>
                      <a:pt x="5184" y="9042"/>
                    </a:cubicBezTo>
                    <a:cubicBezTo>
                      <a:pt x="4838" y="8540"/>
                      <a:pt x="3802" y="6530"/>
                      <a:pt x="3802" y="6028"/>
                    </a:cubicBezTo>
                    <a:cubicBezTo>
                      <a:pt x="3974" y="6530"/>
                      <a:pt x="4666" y="7033"/>
                      <a:pt x="4320" y="6530"/>
                    </a:cubicBezTo>
                    <a:cubicBezTo>
                      <a:pt x="3974" y="6028"/>
                      <a:pt x="3456" y="6028"/>
                      <a:pt x="3110" y="5526"/>
                    </a:cubicBezTo>
                    <a:cubicBezTo>
                      <a:pt x="2074" y="3014"/>
                      <a:pt x="4320" y="6028"/>
                      <a:pt x="5011" y="6530"/>
                    </a:cubicBezTo>
                    <a:cubicBezTo>
                      <a:pt x="3802" y="4521"/>
                      <a:pt x="3283" y="4521"/>
                      <a:pt x="2074" y="2009"/>
                    </a:cubicBezTo>
                    <a:cubicBezTo>
                      <a:pt x="2419" y="2512"/>
                      <a:pt x="2592" y="3516"/>
                      <a:pt x="2765" y="4019"/>
                    </a:cubicBezTo>
                    <a:cubicBezTo>
                      <a:pt x="2592" y="4521"/>
                      <a:pt x="1555" y="2009"/>
                      <a:pt x="691" y="502"/>
                    </a:cubicBezTo>
                    <a:cubicBezTo>
                      <a:pt x="1210" y="1507"/>
                      <a:pt x="864" y="1507"/>
                      <a:pt x="346" y="502"/>
                    </a:cubicBezTo>
                    <a:cubicBezTo>
                      <a:pt x="346" y="502"/>
                      <a:pt x="173" y="502"/>
                      <a:pt x="173" y="5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502"/>
                      <a:pt x="173" y="502"/>
                      <a:pt x="173" y="502"/>
                    </a:cubicBezTo>
                    <a:cubicBezTo>
                      <a:pt x="173" y="502"/>
                      <a:pt x="173" y="502"/>
                      <a:pt x="173" y="1005"/>
                    </a:cubicBezTo>
                    <a:cubicBezTo>
                      <a:pt x="864" y="2512"/>
                      <a:pt x="1210" y="4019"/>
                      <a:pt x="1728" y="5023"/>
                    </a:cubicBezTo>
                    <a:cubicBezTo>
                      <a:pt x="1555" y="3014"/>
                      <a:pt x="3456" y="7535"/>
                      <a:pt x="4147" y="8540"/>
                    </a:cubicBezTo>
                    <a:cubicBezTo>
                      <a:pt x="4838" y="9544"/>
                      <a:pt x="4838" y="9544"/>
                      <a:pt x="4838" y="9544"/>
                    </a:cubicBezTo>
                    <a:cubicBezTo>
                      <a:pt x="5011" y="10047"/>
                      <a:pt x="5011" y="10047"/>
                      <a:pt x="5011" y="10047"/>
                    </a:cubicBezTo>
                    <a:cubicBezTo>
                      <a:pt x="5184" y="10047"/>
                      <a:pt x="5011" y="10047"/>
                      <a:pt x="4493" y="9544"/>
                    </a:cubicBezTo>
                    <a:cubicBezTo>
                      <a:pt x="5011" y="10047"/>
                      <a:pt x="6048" y="12056"/>
                      <a:pt x="6048" y="11553"/>
                    </a:cubicBezTo>
                    <a:cubicBezTo>
                      <a:pt x="6912" y="12558"/>
                      <a:pt x="7776" y="13563"/>
                      <a:pt x="8640" y="14567"/>
                    </a:cubicBezTo>
                    <a:cubicBezTo>
                      <a:pt x="8813" y="15070"/>
                      <a:pt x="8813" y="15070"/>
                      <a:pt x="8986" y="15070"/>
                    </a:cubicBezTo>
                    <a:cubicBezTo>
                      <a:pt x="8986" y="15070"/>
                      <a:pt x="8986" y="15070"/>
                      <a:pt x="8986" y="15070"/>
                    </a:cubicBezTo>
                    <a:cubicBezTo>
                      <a:pt x="13133" y="19591"/>
                      <a:pt x="17280" y="21600"/>
                      <a:pt x="21600" y="21600"/>
                    </a:cubicBezTo>
                    <a:cubicBezTo>
                      <a:pt x="20909" y="21600"/>
                      <a:pt x="20390" y="21098"/>
                      <a:pt x="19872" y="21098"/>
                    </a:cubicBezTo>
                    <a:cubicBezTo>
                      <a:pt x="20736" y="20093"/>
                      <a:pt x="18662" y="20595"/>
                      <a:pt x="19008" y="20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60" name="Freeform 70449"/>
              <p:cNvGrpSpPr/>
              <p:nvPr/>
            </p:nvGrpSpPr>
            <p:grpSpPr>
              <a:xfrm>
                <a:off x="1060610" y="4448274"/>
                <a:ext cx="38337" cy="25599"/>
                <a:chOff x="0" y="0"/>
                <a:chExt cx="38335" cy="25597"/>
              </a:xfrm>
            </p:grpSpPr>
            <p:sp>
              <p:nvSpPr>
                <p:cNvPr id="358" name="Line"/>
                <p:cNvSpPr/>
                <p:nvPr/>
              </p:nvSpPr>
              <p:spPr>
                <a:xfrm>
                  <a:off x="-1" y="-1"/>
                  <a:ext cx="38337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10800"/>
                        <a:pt x="7200" y="10800"/>
                        <a:pt x="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59" name="Line"/>
                <p:cNvSpPr/>
                <p:nvPr/>
              </p:nvSpPr>
              <p:spPr>
                <a:xfrm>
                  <a:off x="-1" y="-1"/>
                  <a:ext cx="38337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200" y="10800"/>
                        <a:pt x="14400" y="10800"/>
                        <a:pt x="2160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61" name="Freeform 70450"/>
              <p:cNvSpPr/>
              <p:nvPr/>
            </p:nvSpPr>
            <p:spPr>
              <a:xfrm>
                <a:off x="2561165" y="4978507"/>
                <a:ext cx="65719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2" name="Freeform 70451"/>
              <p:cNvSpPr/>
              <p:nvPr/>
            </p:nvSpPr>
            <p:spPr>
              <a:xfrm>
                <a:off x="775833" y="4280063"/>
                <a:ext cx="129612" cy="8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280" y="15429"/>
                      <a:pt x="10800" y="9257"/>
                      <a:pt x="6480" y="3086"/>
                    </a:cubicBezTo>
                    <a:cubicBezTo>
                      <a:pt x="10800" y="9257"/>
                      <a:pt x="2160" y="0"/>
                      <a:pt x="0" y="0"/>
                    </a:cubicBezTo>
                    <a:cubicBezTo>
                      <a:pt x="6480" y="6171"/>
                      <a:pt x="12960" y="15429"/>
                      <a:pt x="17280" y="21600"/>
                    </a:cubicBezTo>
                    <a:cubicBezTo>
                      <a:pt x="194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3" name="Freeform 70452"/>
              <p:cNvSpPr/>
              <p:nvPr/>
            </p:nvSpPr>
            <p:spPr>
              <a:xfrm>
                <a:off x="879886" y="4369655"/>
                <a:ext cx="63894" cy="53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6200"/>
                    </a:moveTo>
                    <a:cubicBezTo>
                      <a:pt x="12960" y="16200"/>
                      <a:pt x="17280" y="21600"/>
                      <a:pt x="21600" y="21600"/>
                    </a:cubicBezTo>
                    <a:cubicBezTo>
                      <a:pt x="17280" y="16200"/>
                      <a:pt x="8640" y="10800"/>
                      <a:pt x="0" y="0"/>
                    </a:cubicBezTo>
                    <a:cubicBezTo>
                      <a:pt x="0" y="5400"/>
                      <a:pt x="4320" y="5400"/>
                      <a:pt x="864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4" name="Freeform 70453"/>
              <p:cNvSpPr/>
              <p:nvPr/>
            </p:nvSpPr>
            <p:spPr>
              <a:xfrm>
                <a:off x="3105162" y="4819855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21600"/>
                      <a:pt x="1080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5" name="Freeform 70454"/>
              <p:cNvSpPr/>
              <p:nvPr/>
            </p:nvSpPr>
            <p:spPr>
              <a:xfrm>
                <a:off x="2506301" y="4733503"/>
                <a:ext cx="985059" cy="23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extrusionOk="0">
                    <a:moveTo>
                      <a:pt x="19343" y="0"/>
                    </a:moveTo>
                    <a:cubicBezTo>
                      <a:pt x="17521" y="3600"/>
                      <a:pt x="14398" y="6000"/>
                      <a:pt x="14138" y="8400"/>
                    </a:cubicBezTo>
                    <a:cubicBezTo>
                      <a:pt x="14138" y="8400"/>
                      <a:pt x="14138" y="8400"/>
                      <a:pt x="13877" y="8400"/>
                    </a:cubicBezTo>
                    <a:cubicBezTo>
                      <a:pt x="12837" y="12000"/>
                      <a:pt x="12837" y="12000"/>
                      <a:pt x="12837" y="12000"/>
                    </a:cubicBezTo>
                    <a:cubicBezTo>
                      <a:pt x="13877" y="10800"/>
                      <a:pt x="13877" y="10800"/>
                      <a:pt x="13877" y="10800"/>
                    </a:cubicBezTo>
                    <a:cubicBezTo>
                      <a:pt x="12837" y="14400"/>
                      <a:pt x="8673" y="18000"/>
                      <a:pt x="7892" y="16800"/>
                    </a:cubicBezTo>
                    <a:cubicBezTo>
                      <a:pt x="10234" y="14400"/>
                      <a:pt x="8933" y="13200"/>
                      <a:pt x="12316" y="12000"/>
                    </a:cubicBezTo>
                    <a:cubicBezTo>
                      <a:pt x="12056" y="10800"/>
                      <a:pt x="11535" y="10800"/>
                      <a:pt x="12056" y="9600"/>
                    </a:cubicBezTo>
                    <a:cubicBezTo>
                      <a:pt x="8412" y="14400"/>
                      <a:pt x="5029" y="15600"/>
                      <a:pt x="1386" y="18000"/>
                    </a:cubicBezTo>
                    <a:cubicBezTo>
                      <a:pt x="4249" y="19200"/>
                      <a:pt x="-696" y="19200"/>
                      <a:pt x="85" y="21600"/>
                    </a:cubicBezTo>
                    <a:cubicBezTo>
                      <a:pt x="1906" y="20400"/>
                      <a:pt x="1906" y="20400"/>
                      <a:pt x="1906" y="20400"/>
                    </a:cubicBezTo>
                    <a:cubicBezTo>
                      <a:pt x="1646" y="21600"/>
                      <a:pt x="1646" y="21600"/>
                      <a:pt x="1646" y="21600"/>
                    </a:cubicBezTo>
                    <a:cubicBezTo>
                      <a:pt x="2427" y="21600"/>
                      <a:pt x="3208" y="21600"/>
                      <a:pt x="3728" y="20400"/>
                    </a:cubicBezTo>
                    <a:cubicBezTo>
                      <a:pt x="3468" y="19200"/>
                      <a:pt x="2947" y="20400"/>
                      <a:pt x="3208" y="19200"/>
                    </a:cubicBezTo>
                    <a:cubicBezTo>
                      <a:pt x="5810" y="18000"/>
                      <a:pt x="3988" y="20400"/>
                      <a:pt x="6070" y="20400"/>
                    </a:cubicBezTo>
                    <a:cubicBezTo>
                      <a:pt x="7111" y="19200"/>
                      <a:pt x="8152" y="19200"/>
                      <a:pt x="9193" y="18000"/>
                    </a:cubicBezTo>
                    <a:cubicBezTo>
                      <a:pt x="8933" y="18000"/>
                      <a:pt x="8933" y="18000"/>
                      <a:pt x="8933" y="18000"/>
                    </a:cubicBezTo>
                    <a:cubicBezTo>
                      <a:pt x="9193" y="18000"/>
                      <a:pt x="9193" y="18000"/>
                      <a:pt x="9453" y="18000"/>
                    </a:cubicBezTo>
                    <a:cubicBezTo>
                      <a:pt x="12837" y="14400"/>
                      <a:pt x="15959" y="9600"/>
                      <a:pt x="19343" y="3600"/>
                    </a:cubicBezTo>
                    <a:cubicBezTo>
                      <a:pt x="20904" y="0"/>
                      <a:pt x="18041" y="3600"/>
                      <a:pt x="19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6" name="Freeform 70455"/>
              <p:cNvSpPr/>
              <p:nvPr/>
            </p:nvSpPr>
            <p:spPr>
              <a:xfrm>
                <a:off x="4244270" y="4188046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7" name="Freeform 70456"/>
              <p:cNvSpPr/>
              <p:nvPr/>
            </p:nvSpPr>
            <p:spPr>
              <a:xfrm>
                <a:off x="4152995" y="4201443"/>
                <a:ext cx="91275" cy="11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9600"/>
                    </a:moveTo>
                    <a:cubicBezTo>
                      <a:pt x="9257" y="7200"/>
                      <a:pt x="9257" y="7200"/>
                      <a:pt x="9257" y="7200"/>
                    </a:cubicBezTo>
                    <a:cubicBezTo>
                      <a:pt x="6171" y="12000"/>
                      <a:pt x="3086" y="16800"/>
                      <a:pt x="0" y="21600"/>
                    </a:cubicBezTo>
                    <a:cubicBezTo>
                      <a:pt x="6171" y="14400"/>
                      <a:pt x="15429" y="9600"/>
                      <a:pt x="21600" y="24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2400"/>
                      <a:pt x="12343" y="9600"/>
                      <a:pt x="9257" y="9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8" name="Freeform 70457"/>
              <p:cNvSpPr/>
              <p:nvPr/>
            </p:nvSpPr>
            <p:spPr>
              <a:xfrm>
                <a:off x="4061720" y="4292863"/>
                <a:ext cx="78498" cy="10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0"/>
                    </a:moveTo>
                    <a:cubicBezTo>
                      <a:pt x="3600" y="21600"/>
                      <a:pt x="3600" y="21600"/>
                      <a:pt x="3600" y="21600"/>
                    </a:cubicBezTo>
                    <a:cubicBezTo>
                      <a:pt x="18000" y="10800"/>
                      <a:pt x="14400" y="8100"/>
                      <a:pt x="3600" y="13500"/>
                    </a:cubicBezTo>
                    <a:cubicBezTo>
                      <a:pt x="14400" y="2700"/>
                      <a:pt x="14400" y="10800"/>
                      <a:pt x="21600" y="0"/>
                    </a:cubicBezTo>
                    <a:cubicBezTo>
                      <a:pt x="18000" y="0"/>
                      <a:pt x="3600" y="10800"/>
                      <a:pt x="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69" name="Freeform 70458"/>
              <p:cNvSpPr/>
              <p:nvPr/>
            </p:nvSpPr>
            <p:spPr>
              <a:xfrm>
                <a:off x="3583441" y="4667681"/>
                <a:ext cx="3833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008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14400" y="1008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0" name="Freeform 70459"/>
              <p:cNvSpPr/>
              <p:nvPr/>
            </p:nvSpPr>
            <p:spPr>
              <a:xfrm>
                <a:off x="3621775" y="4642084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16200" y="0"/>
                      <a:pt x="108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1" name="Freeform 70460"/>
              <p:cNvSpPr/>
              <p:nvPr/>
            </p:nvSpPr>
            <p:spPr>
              <a:xfrm>
                <a:off x="3791547" y="4552493"/>
                <a:ext cx="6389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14400"/>
                      <a:pt x="12960" y="72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2" name="Freeform 70461"/>
              <p:cNvSpPr/>
              <p:nvPr/>
            </p:nvSpPr>
            <p:spPr>
              <a:xfrm>
                <a:off x="3738607" y="4590889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5400" y="10800"/>
                      <a:pt x="0" y="108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3" name="Freeform 70462"/>
              <p:cNvSpPr/>
              <p:nvPr/>
            </p:nvSpPr>
            <p:spPr>
              <a:xfrm>
                <a:off x="3674716" y="4616486"/>
                <a:ext cx="89450" cy="33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6" extrusionOk="0">
                    <a:moveTo>
                      <a:pt x="21600" y="0"/>
                    </a:moveTo>
                    <a:cubicBezTo>
                      <a:pt x="15429" y="0"/>
                      <a:pt x="15429" y="0"/>
                      <a:pt x="15429" y="0"/>
                    </a:cubicBezTo>
                    <a:cubicBezTo>
                      <a:pt x="9257" y="0"/>
                      <a:pt x="6171" y="7200"/>
                      <a:pt x="0" y="14400"/>
                    </a:cubicBezTo>
                    <a:cubicBezTo>
                      <a:pt x="3086" y="21600"/>
                      <a:pt x="6171" y="216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4" name="Freeform 70463"/>
              <p:cNvSpPr/>
              <p:nvPr/>
            </p:nvSpPr>
            <p:spPr>
              <a:xfrm>
                <a:off x="3972271" y="4435477"/>
                <a:ext cx="38337" cy="4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36" extrusionOk="0">
                    <a:moveTo>
                      <a:pt x="21600" y="0"/>
                    </a:moveTo>
                    <a:cubicBezTo>
                      <a:pt x="14400" y="5400"/>
                      <a:pt x="7200" y="10800"/>
                      <a:pt x="0" y="16200"/>
                    </a:cubicBezTo>
                    <a:cubicBezTo>
                      <a:pt x="0" y="21600"/>
                      <a:pt x="14400" y="108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5" name="Freeform 70464"/>
              <p:cNvSpPr/>
              <p:nvPr/>
            </p:nvSpPr>
            <p:spPr>
              <a:xfrm>
                <a:off x="4799219" y="3281764"/>
                <a:ext cx="27384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0800" y="10800"/>
                      <a:pt x="108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6" name="Freeform 70465"/>
              <p:cNvSpPr/>
              <p:nvPr/>
            </p:nvSpPr>
            <p:spPr>
              <a:xfrm>
                <a:off x="4826601" y="2076859"/>
                <a:ext cx="63894" cy="40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55"/>
                    </a:moveTo>
                    <a:cubicBezTo>
                      <a:pt x="17280" y="697"/>
                      <a:pt x="8640" y="6968"/>
                      <a:pt x="0" y="0"/>
                    </a:cubicBezTo>
                    <a:cubicBezTo>
                      <a:pt x="0" y="697"/>
                      <a:pt x="4320" y="697"/>
                      <a:pt x="4320" y="2090"/>
                    </a:cubicBezTo>
                    <a:cubicBezTo>
                      <a:pt x="4320" y="3484"/>
                      <a:pt x="4320" y="4877"/>
                      <a:pt x="0" y="4877"/>
                    </a:cubicBezTo>
                    <a:cubicBezTo>
                      <a:pt x="8640" y="8361"/>
                      <a:pt x="4320" y="8361"/>
                      <a:pt x="12960" y="8361"/>
                    </a:cubicBezTo>
                    <a:cubicBezTo>
                      <a:pt x="17280" y="11148"/>
                      <a:pt x="12960" y="13239"/>
                      <a:pt x="8640" y="11148"/>
                    </a:cubicBezTo>
                    <a:cubicBezTo>
                      <a:pt x="8640" y="13239"/>
                      <a:pt x="12960" y="15329"/>
                      <a:pt x="12960" y="17419"/>
                    </a:cubicBezTo>
                    <a:cubicBezTo>
                      <a:pt x="12960" y="16026"/>
                      <a:pt x="12960" y="14632"/>
                      <a:pt x="12960" y="13239"/>
                    </a:cubicBezTo>
                    <a:cubicBezTo>
                      <a:pt x="21600" y="14632"/>
                      <a:pt x="12960" y="20206"/>
                      <a:pt x="21600" y="21600"/>
                    </a:cubicBezTo>
                    <a:cubicBezTo>
                      <a:pt x="21600" y="18813"/>
                      <a:pt x="21600" y="16026"/>
                      <a:pt x="21600" y="13935"/>
                    </a:cubicBezTo>
                    <a:cubicBezTo>
                      <a:pt x="21600" y="13935"/>
                      <a:pt x="21600" y="13935"/>
                      <a:pt x="21600" y="13935"/>
                    </a:cubicBezTo>
                    <a:cubicBezTo>
                      <a:pt x="17280" y="12542"/>
                      <a:pt x="17280" y="9058"/>
                      <a:pt x="17280" y="8361"/>
                    </a:cubicBezTo>
                    <a:cubicBezTo>
                      <a:pt x="21600" y="8361"/>
                      <a:pt x="21600" y="8361"/>
                      <a:pt x="21600" y="9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7" name="Freeform 70466"/>
              <p:cNvSpPr/>
              <p:nvPr/>
            </p:nvSpPr>
            <p:spPr>
              <a:xfrm>
                <a:off x="4735326" y="1744058"/>
                <a:ext cx="157664" cy="345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819" extrusionOk="0">
                    <a:moveTo>
                      <a:pt x="14954" y="17585"/>
                    </a:moveTo>
                    <a:cubicBezTo>
                      <a:pt x="13292" y="16095"/>
                      <a:pt x="13292" y="15350"/>
                      <a:pt x="13292" y="13860"/>
                    </a:cubicBezTo>
                    <a:cubicBezTo>
                      <a:pt x="14954" y="15350"/>
                      <a:pt x="16615" y="17585"/>
                      <a:pt x="19938" y="19819"/>
                    </a:cubicBezTo>
                    <a:cubicBezTo>
                      <a:pt x="21600" y="17585"/>
                      <a:pt x="16615" y="10881"/>
                      <a:pt x="16615" y="8647"/>
                    </a:cubicBezTo>
                    <a:cubicBezTo>
                      <a:pt x="16615" y="11626"/>
                      <a:pt x="14954" y="6412"/>
                      <a:pt x="14954" y="12371"/>
                    </a:cubicBezTo>
                    <a:cubicBezTo>
                      <a:pt x="9969" y="9391"/>
                      <a:pt x="9969" y="9391"/>
                      <a:pt x="9969" y="9391"/>
                    </a:cubicBezTo>
                    <a:cubicBezTo>
                      <a:pt x="9969" y="7902"/>
                      <a:pt x="8308" y="5667"/>
                      <a:pt x="8308" y="4178"/>
                    </a:cubicBezTo>
                    <a:cubicBezTo>
                      <a:pt x="6646" y="4178"/>
                      <a:pt x="3323" y="453"/>
                      <a:pt x="4985" y="3433"/>
                    </a:cubicBezTo>
                    <a:cubicBezTo>
                      <a:pt x="4985" y="3433"/>
                      <a:pt x="6646" y="4922"/>
                      <a:pt x="6646" y="5667"/>
                    </a:cubicBezTo>
                    <a:cubicBezTo>
                      <a:pt x="3323" y="4922"/>
                      <a:pt x="0" y="-1781"/>
                      <a:pt x="0" y="453"/>
                    </a:cubicBezTo>
                    <a:cubicBezTo>
                      <a:pt x="3323" y="4178"/>
                      <a:pt x="3323" y="4922"/>
                      <a:pt x="6646" y="7902"/>
                    </a:cubicBezTo>
                    <a:cubicBezTo>
                      <a:pt x="8308" y="11626"/>
                      <a:pt x="8308" y="14605"/>
                      <a:pt x="8308" y="16095"/>
                    </a:cubicBezTo>
                    <a:cubicBezTo>
                      <a:pt x="9969" y="17585"/>
                      <a:pt x="11631" y="17585"/>
                      <a:pt x="11631" y="19074"/>
                    </a:cubicBezTo>
                    <a:cubicBezTo>
                      <a:pt x="11631" y="18329"/>
                      <a:pt x="11631" y="18329"/>
                      <a:pt x="11631" y="17585"/>
                    </a:cubicBezTo>
                    <a:lnTo>
                      <a:pt x="14954" y="17585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8" name="Freeform 70469"/>
              <p:cNvSpPr/>
              <p:nvPr/>
            </p:nvSpPr>
            <p:spPr>
              <a:xfrm>
                <a:off x="427164" y="3684010"/>
                <a:ext cx="25557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0" y="10800"/>
                      <a:pt x="10800" y="108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79" name="Freeform 70470"/>
              <p:cNvSpPr/>
              <p:nvPr/>
            </p:nvSpPr>
            <p:spPr>
              <a:xfrm>
                <a:off x="65716" y="3009336"/>
                <a:ext cx="142389" cy="27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964" y="3086"/>
                      <a:pt x="3927" y="6171"/>
                      <a:pt x="7855" y="9257"/>
                    </a:cubicBezTo>
                    <a:cubicBezTo>
                      <a:pt x="5891" y="8229"/>
                      <a:pt x="7855" y="13371"/>
                      <a:pt x="5891" y="11314"/>
                    </a:cubicBezTo>
                    <a:cubicBezTo>
                      <a:pt x="5891" y="11314"/>
                      <a:pt x="7855" y="15429"/>
                      <a:pt x="7855" y="14400"/>
                    </a:cubicBezTo>
                    <a:cubicBezTo>
                      <a:pt x="7855" y="12343"/>
                      <a:pt x="7855" y="12343"/>
                      <a:pt x="7855" y="12343"/>
                    </a:cubicBezTo>
                    <a:cubicBezTo>
                      <a:pt x="13745" y="16457"/>
                      <a:pt x="13745" y="13371"/>
                      <a:pt x="21600" y="21600"/>
                    </a:cubicBezTo>
                    <a:cubicBezTo>
                      <a:pt x="19636" y="15429"/>
                      <a:pt x="15709" y="14400"/>
                      <a:pt x="13745" y="11314"/>
                    </a:cubicBezTo>
                    <a:cubicBezTo>
                      <a:pt x="11782" y="10286"/>
                      <a:pt x="11782" y="9257"/>
                      <a:pt x="11782" y="9257"/>
                    </a:cubicBezTo>
                    <a:cubicBezTo>
                      <a:pt x="7855" y="6171"/>
                      <a:pt x="5891" y="4114"/>
                      <a:pt x="3927" y="10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0" name="Freeform 70473"/>
              <p:cNvSpPr/>
              <p:nvPr/>
            </p:nvSpPr>
            <p:spPr>
              <a:xfrm>
                <a:off x="3994374" y="4278560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9600" y="10800"/>
                    </a:moveTo>
                    <a:cubicBezTo>
                      <a:pt x="9600" y="0"/>
                      <a:pt x="9600" y="0"/>
                      <a:pt x="9600" y="0"/>
                    </a:cubicBezTo>
                    <a:cubicBezTo>
                      <a:pt x="9600" y="10800"/>
                      <a:pt x="-12000" y="21600"/>
                      <a:pt x="9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1" name="Freeform 70474"/>
              <p:cNvSpPr/>
              <p:nvPr/>
            </p:nvSpPr>
            <p:spPr>
              <a:xfrm>
                <a:off x="4567381" y="1229819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2" name="Freeform 70475"/>
              <p:cNvSpPr/>
              <p:nvPr/>
            </p:nvSpPr>
            <p:spPr>
              <a:xfrm>
                <a:off x="414386" y="1286996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10800"/>
                      <a:pt x="10800" y="108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3" name="Freeform 70476"/>
              <p:cNvSpPr/>
              <p:nvPr/>
            </p:nvSpPr>
            <p:spPr>
              <a:xfrm>
                <a:off x="801390" y="625120"/>
                <a:ext cx="2738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7200"/>
                      <a:pt x="10800" y="14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4" name="Freeform 70477"/>
              <p:cNvSpPr/>
              <p:nvPr/>
            </p:nvSpPr>
            <p:spPr>
              <a:xfrm>
                <a:off x="4316777" y="906195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85" name="Freeform 70478"/>
              <p:cNvSpPr/>
              <p:nvPr/>
            </p:nvSpPr>
            <p:spPr>
              <a:xfrm>
                <a:off x="2161382" y="67462"/>
                <a:ext cx="3833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88" name="Freeform 70479"/>
              <p:cNvGrpSpPr/>
              <p:nvPr/>
            </p:nvGrpSpPr>
            <p:grpSpPr>
              <a:xfrm>
                <a:off x="801390" y="660276"/>
                <a:ext cx="1" cy="21107"/>
                <a:chOff x="0" y="0"/>
                <a:chExt cx="0" cy="21105"/>
              </a:xfrm>
            </p:grpSpPr>
            <p:sp>
              <p:nvSpPr>
                <p:cNvPr id="386" name="Line"/>
                <p:cNvSpPr/>
                <p:nvPr/>
              </p:nvSpPr>
              <p:spPr>
                <a:xfrm flipV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87" name="Line"/>
                <p:cNvSpPr/>
                <p:nvPr/>
              </p:nvSpPr>
              <p:spPr>
                <a:xfrm flipH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grpSp>
            <p:nvGrpSpPr>
              <p:cNvPr id="391" name="Freeform 70480"/>
              <p:cNvGrpSpPr/>
              <p:nvPr/>
            </p:nvGrpSpPr>
            <p:grpSpPr>
              <a:xfrm>
                <a:off x="190249" y="1572224"/>
                <a:ext cx="21107" cy="25598"/>
                <a:chOff x="0" y="0"/>
                <a:chExt cx="21105" cy="25597"/>
              </a:xfrm>
            </p:grpSpPr>
            <p:sp>
              <p:nvSpPr>
                <p:cNvPr id="389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21600" y="108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90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108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92" name="Freeform 70481"/>
              <p:cNvSpPr/>
              <p:nvPr/>
            </p:nvSpPr>
            <p:spPr>
              <a:xfrm>
                <a:off x="280612" y="1557597"/>
                <a:ext cx="2110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93" name="Freeform 70482"/>
              <p:cNvSpPr/>
              <p:nvPr/>
            </p:nvSpPr>
            <p:spPr>
              <a:xfrm>
                <a:off x="78495" y="2672913"/>
                <a:ext cx="2112" cy="51196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94" name="Freeform 70483"/>
              <p:cNvSpPr/>
              <p:nvPr/>
            </p:nvSpPr>
            <p:spPr>
              <a:xfrm>
                <a:off x="233661" y="1657661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397" name="Freeform 70484"/>
              <p:cNvGrpSpPr/>
              <p:nvPr/>
            </p:nvGrpSpPr>
            <p:grpSpPr>
              <a:xfrm>
                <a:off x="4601554" y="1519200"/>
                <a:ext cx="21106" cy="1"/>
                <a:chOff x="0" y="0"/>
                <a:chExt cx="21105" cy="0"/>
              </a:xfrm>
            </p:grpSpPr>
            <p:sp>
              <p:nvSpPr>
                <p:cNvPr id="395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396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398" name="Freeform 70485"/>
              <p:cNvSpPr/>
              <p:nvPr/>
            </p:nvSpPr>
            <p:spPr>
              <a:xfrm>
                <a:off x="4692828" y="1597821"/>
                <a:ext cx="21107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399" name="Freeform 70486"/>
              <p:cNvSpPr/>
              <p:nvPr/>
            </p:nvSpPr>
            <p:spPr>
              <a:xfrm>
                <a:off x="2807606" y="103533"/>
                <a:ext cx="42345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4" h="21600" extrusionOk="0">
                    <a:moveTo>
                      <a:pt x="0" y="0"/>
                    </a:moveTo>
                    <a:cubicBezTo>
                      <a:pt x="5400" y="0"/>
                      <a:pt x="16200" y="21600"/>
                      <a:pt x="10800" y="21600"/>
                    </a:cubicBezTo>
                    <a:cubicBezTo>
                      <a:pt x="21600" y="21600"/>
                      <a:pt x="2160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02" name="Freeform 70487"/>
              <p:cNvGrpSpPr/>
              <p:nvPr/>
            </p:nvGrpSpPr>
            <p:grpSpPr>
              <a:xfrm>
                <a:off x="4386658" y="1429610"/>
                <a:ext cx="25558" cy="12800"/>
                <a:chOff x="0" y="0"/>
                <a:chExt cx="25556" cy="12799"/>
              </a:xfrm>
            </p:grpSpPr>
            <p:sp>
              <p:nvSpPr>
                <p:cNvPr id="400" name="Line"/>
                <p:cNvSpPr/>
                <p:nvPr/>
              </p:nvSpPr>
              <p:spPr>
                <a:xfrm flipH="1" flipV="1">
                  <a:off x="0" y="0"/>
                  <a:ext cx="25557" cy="12800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01" name="Line"/>
                <p:cNvSpPr/>
                <p:nvPr/>
              </p:nvSpPr>
              <p:spPr>
                <a:xfrm>
                  <a:off x="0" y="-1"/>
                  <a:ext cx="25557" cy="1280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03" name="Line 70488"/>
              <p:cNvSpPr/>
              <p:nvPr/>
            </p:nvSpPr>
            <p:spPr>
              <a:xfrm flipH="1" flipV="1">
                <a:off x="4386659" y="1429611"/>
                <a:ext cx="25557" cy="12799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04" name="Freeform 70489"/>
              <p:cNvSpPr/>
              <p:nvPr/>
            </p:nvSpPr>
            <p:spPr>
              <a:xfrm>
                <a:off x="4696991" y="1480805"/>
                <a:ext cx="157664" cy="32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286" extrusionOk="0">
                    <a:moveTo>
                      <a:pt x="3323" y="10800"/>
                    </a:moveTo>
                    <a:cubicBezTo>
                      <a:pt x="3323" y="10800"/>
                      <a:pt x="11631" y="20057"/>
                      <a:pt x="6646" y="12343"/>
                    </a:cubicBezTo>
                    <a:cubicBezTo>
                      <a:pt x="9969" y="12343"/>
                      <a:pt x="11631" y="16971"/>
                      <a:pt x="13292" y="19286"/>
                    </a:cubicBezTo>
                    <a:cubicBezTo>
                      <a:pt x="13292" y="17743"/>
                      <a:pt x="16615" y="19286"/>
                      <a:pt x="16615" y="19286"/>
                    </a:cubicBezTo>
                    <a:cubicBezTo>
                      <a:pt x="14954" y="17743"/>
                      <a:pt x="13292" y="16971"/>
                      <a:pt x="13292" y="14657"/>
                    </a:cubicBezTo>
                    <a:cubicBezTo>
                      <a:pt x="13292" y="13886"/>
                      <a:pt x="16615" y="16200"/>
                      <a:pt x="16615" y="18514"/>
                    </a:cubicBezTo>
                    <a:cubicBezTo>
                      <a:pt x="16615" y="16200"/>
                      <a:pt x="21600" y="21600"/>
                      <a:pt x="19938" y="17743"/>
                    </a:cubicBezTo>
                    <a:cubicBezTo>
                      <a:pt x="13292" y="10029"/>
                      <a:pt x="8308" y="4629"/>
                      <a:pt x="0" y="0"/>
                    </a:cubicBezTo>
                    <a:cubicBezTo>
                      <a:pt x="4985" y="4629"/>
                      <a:pt x="9969" y="9257"/>
                      <a:pt x="9969" y="13114"/>
                    </a:cubicBezTo>
                    <a:cubicBezTo>
                      <a:pt x="8308" y="11571"/>
                      <a:pt x="8308" y="11571"/>
                      <a:pt x="8308" y="11571"/>
                    </a:cubicBezTo>
                    <a:cubicBezTo>
                      <a:pt x="6646" y="7714"/>
                      <a:pt x="3323" y="5400"/>
                      <a:pt x="0" y="1543"/>
                    </a:cubicBezTo>
                    <a:cubicBezTo>
                      <a:pt x="1662" y="4629"/>
                      <a:pt x="3323" y="7714"/>
                      <a:pt x="6646" y="10029"/>
                    </a:cubicBezTo>
                    <a:cubicBezTo>
                      <a:pt x="6646" y="14657"/>
                      <a:pt x="4985" y="12343"/>
                      <a:pt x="1662" y="9257"/>
                    </a:cubicBezTo>
                    <a:cubicBezTo>
                      <a:pt x="1662" y="10029"/>
                      <a:pt x="3323" y="10800"/>
                      <a:pt x="332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07" name="Freeform 70496"/>
              <p:cNvGrpSpPr/>
              <p:nvPr/>
            </p:nvGrpSpPr>
            <p:grpSpPr>
              <a:xfrm>
                <a:off x="720556" y="1208375"/>
                <a:ext cx="21107" cy="1"/>
                <a:chOff x="0" y="0"/>
                <a:chExt cx="21105" cy="0"/>
              </a:xfrm>
            </p:grpSpPr>
            <p:sp>
              <p:nvSpPr>
                <p:cNvPr id="405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06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08" name="Line 70497"/>
              <p:cNvSpPr/>
              <p:nvPr/>
            </p:nvSpPr>
            <p:spPr>
              <a:xfrm flipH="1">
                <a:off x="720556" y="1208375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11" name="Freeform 70498"/>
              <p:cNvGrpSpPr/>
              <p:nvPr/>
            </p:nvGrpSpPr>
            <p:grpSpPr>
              <a:xfrm>
                <a:off x="2703554" y="16267"/>
                <a:ext cx="40162" cy="1"/>
                <a:chOff x="0" y="0"/>
                <a:chExt cx="40160" cy="0"/>
              </a:xfrm>
            </p:grpSpPr>
            <p:sp>
              <p:nvSpPr>
                <p:cNvPr id="409" name="Line"/>
                <p:cNvSpPr/>
                <p:nvPr/>
              </p:nvSpPr>
              <p:spPr>
                <a:xfrm>
                  <a:off x="0" y="0"/>
                  <a:ext cx="40161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10" name="Line"/>
                <p:cNvSpPr/>
                <p:nvPr/>
              </p:nvSpPr>
              <p:spPr>
                <a:xfrm flipH="1" flipV="1">
                  <a:off x="-1" y="0"/>
                  <a:ext cx="40162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12" name="Freeform 70499"/>
              <p:cNvSpPr/>
              <p:nvPr/>
            </p:nvSpPr>
            <p:spPr>
              <a:xfrm>
                <a:off x="3351603" y="335738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108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13" name="Freeform 70500"/>
              <p:cNvSpPr/>
              <p:nvPr/>
            </p:nvSpPr>
            <p:spPr>
              <a:xfrm>
                <a:off x="1406941" y="465553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14" name="Freeform 70504"/>
              <p:cNvSpPr/>
              <p:nvPr/>
            </p:nvSpPr>
            <p:spPr>
              <a:xfrm>
                <a:off x="478277" y="520901"/>
                <a:ext cx="536635" cy="65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9" h="21231" extrusionOk="0">
                    <a:moveTo>
                      <a:pt x="15572" y="5082"/>
                    </a:moveTo>
                    <a:cubicBezTo>
                      <a:pt x="14567" y="6353"/>
                      <a:pt x="14567" y="6353"/>
                      <a:pt x="14567" y="6353"/>
                    </a:cubicBezTo>
                    <a:cubicBezTo>
                      <a:pt x="16577" y="4659"/>
                      <a:pt x="17079" y="3812"/>
                      <a:pt x="18084" y="2965"/>
                    </a:cubicBezTo>
                    <a:cubicBezTo>
                      <a:pt x="18084" y="2965"/>
                      <a:pt x="18084" y="2965"/>
                      <a:pt x="18586" y="2541"/>
                    </a:cubicBezTo>
                    <a:cubicBezTo>
                      <a:pt x="20595" y="1271"/>
                      <a:pt x="21600" y="0"/>
                      <a:pt x="20093" y="424"/>
                    </a:cubicBezTo>
                    <a:cubicBezTo>
                      <a:pt x="19591" y="847"/>
                      <a:pt x="19591" y="847"/>
                      <a:pt x="19591" y="847"/>
                    </a:cubicBezTo>
                    <a:cubicBezTo>
                      <a:pt x="18586" y="1271"/>
                      <a:pt x="18084" y="1271"/>
                      <a:pt x="17581" y="1694"/>
                    </a:cubicBezTo>
                    <a:cubicBezTo>
                      <a:pt x="17581" y="2965"/>
                      <a:pt x="13060" y="5506"/>
                      <a:pt x="11553" y="7624"/>
                    </a:cubicBezTo>
                    <a:cubicBezTo>
                      <a:pt x="12558" y="5929"/>
                      <a:pt x="13060" y="4235"/>
                      <a:pt x="15572" y="3388"/>
                    </a:cubicBezTo>
                    <a:cubicBezTo>
                      <a:pt x="15070" y="2965"/>
                      <a:pt x="15070" y="2965"/>
                      <a:pt x="15070" y="2965"/>
                    </a:cubicBezTo>
                    <a:cubicBezTo>
                      <a:pt x="16577" y="1694"/>
                      <a:pt x="18586" y="847"/>
                      <a:pt x="19088" y="0"/>
                    </a:cubicBezTo>
                    <a:cubicBezTo>
                      <a:pt x="18586" y="424"/>
                      <a:pt x="17581" y="847"/>
                      <a:pt x="17079" y="1694"/>
                    </a:cubicBezTo>
                    <a:cubicBezTo>
                      <a:pt x="17079" y="1271"/>
                      <a:pt x="17079" y="1271"/>
                      <a:pt x="17079" y="1271"/>
                    </a:cubicBezTo>
                    <a:cubicBezTo>
                      <a:pt x="15572" y="2541"/>
                      <a:pt x="14065" y="4235"/>
                      <a:pt x="12558" y="5082"/>
                    </a:cubicBezTo>
                    <a:cubicBezTo>
                      <a:pt x="11553" y="5929"/>
                      <a:pt x="11051" y="7200"/>
                      <a:pt x="8037" y="9741"/>
                    </a:cubicBezTo>
                    <a:cubicBezTo>
                      <a:pt x="8037" y="9741"/>
                      <a:pt x="8037" y="9741"/>
                      <a:pt x="8037" y="9741"/>
                    </a:cubicBezTo>
                    <a:cubicBezTo>
                      <a:pt x="7033" y="11859"/>
                      <a:pt x="2512" y="14400"/>
                      <a:pt x="1507" y="16094"/>
                    </a:cubicBezTo>
                    <a:cubicBezTo>
                      <a:pt x="1507" y="17788"/>
                      <a:pt x="4521" y="13129"/>
                      <a:pt x="6028" y="12706"/>
                    </a:cubicBezTo>
                    <a:cubicBezTo>
                      <a:pt x="5023" y="13976"/>
                      <a:pt x="3516" y="14824"/>
                      <a:pt x="5023" y="14400"/>
                    </a:cubicBezTo>
                    <a:cubicBezTo>
                      <a:pt x="3014" y="17365"/>
                      <a:pt x="2512" y="15671"/>
                      <a:pt x="1507" y="18212"/>
                    </a:cubicBezTo>
                    <a:cubicBezTo>
                      <a:pt x="2512" y="16941"/>
                      <a:pt x="2512" y="16941"/>
                      <a:pt x="2512" y="16941"/>
                    </a:cubicBezTo>
                    <a:cubicBezTo>
                      <a:pt x="2009" y="18212"/>
                      <a:pt x="502" y="19906"/>
                      <a:pt x="0" y="21176"/>
                    </a:cubicBezTo>
                    <a:cubicBezTo>
                      <a:pt x="502" y="21600"/>
                      <a:pt x="1507" y="19482"/>
                      <a:pt x="3516" y="17365"/>
                    </a:cubicBezTo>
                    <a:cubicBezTo>
                      <a:pt x="3014" y="18635"/>
                      <a:pt x="3014" y="18635"/>
                      <a:pt x="3014" y="18635"/>
                    </a:cubicBezTo>
                    <a:cubicBezTo>
                      <a:pt x="4019" y="17365"/>
                      <a:pt x="5023" y="16094"/>
                      <a:pt x="6028" y="14400"/>
                    </a:cubicBezTo>
                    <a:cubicBezTo>
                      <a:pt x="6530" y="12706"/>
                      <a:pt x="5526" y="13976"/>
                      <a:pt x="7033" y="11012"/>
                    </a:cubicBezTo>
                    <a:cubicBezTo>
                      <a:pt x="8540" y="10588"/>
                      <a:pt x="9544" y="10588"/>
                      <a:pt x="10047" y="10588"/>
                    </a:cubicBezTo>
                    <a:cubicBezTo>
                      <a:pt x="10549" y="9318"/>
                      <a:pt x="12558" y="7200"/>
                      <a:pt x="15572" y="5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17" name="Freeform 70507"/>
              <p:cNvGrpSpPr/>
              <p:nvPr/>
            </p:nvGrpSpPr>
            <p:grpSpPr>
              <a:xfrm>
                <a:off x="1122164" y="608167"/>
                <a:ext cx="21107" cy="21107"/>
                <a:chOff x="0" y="0"/>
                <a:chExt cx="21105" cy="21105"/>
              </a:xfrm>
            </p:grpSpPr>
            <p:sp>
              <p:nvSpPr>
                <p:cNvPr id="415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16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18" name="Freeform 70508"/>
              <p:cNvSpPr/>
              <p:nvPr/>
            </p:nvSpPr>
            <p:spPr>
              <a:xfrm>
                <a:off x="4631274" y="1548546"/>
                <a:ext cx="38337" cy="63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248" extrusionOk="0">
                    <a:moveTo>
                      <a:pt x="21600" y="12818"/>
                    </a:moveTo>
                    <a:cubicBezTo>
                      <a:pt x="14400" y="12818"/>
                      <a:pt x="0" y="-6082"/>
                      <a:pt x="0" y="2018"/>
                    </a:cubicBezTo>
                    <a:cubicBezTo>
                      <a:pt x="7200" y="4718"/>
                      <a:pt x="21600" y="15518"/>
                      <a:pt x="21600" y="12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19" name="Freeform 70510"/>
              <p:cNvSpPr/>
              <p:nvPr/>
            </p:nvSpPr>
            <p:spPr>
              <a:xfrm>
                <a:off x="4631274" y="1585022"/>
                <a:ext cx="25558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200"/>
                    </a:moveTo>
                    <a:cubicBezTo>
                      <a:pt x="10800" y="16200"/>
                      <a:pt x="21600" y="162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0" name="Freeform 70511"/>
              <p:cNvSpPr/>
              <p:nvPr/>
            </p:nvSpPr>
            <p:spPr>
              <a:xfrm>
                <a:off x="4023384" y="548328"/>
                <a:ext cx="51115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7200"/>
                      <a:pt x="10800" y="14400"/>
                      <a:pt x="21600" y="21600"/>
                    </a:cubicBezTo>
                    <a:cubicBezTo>
                      <a:pt x="21600" y="14400"/>
                      <a:pt x="540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1" name="Freeform 70512"/>
              <p:cNvSpPr/>
              <p:nvPr/>
            </p:nvSpPr>
            <p:spPr>
              <a:xfrm>
                <a:off x="4282604" y="3839423"/>
                <a:ext cx="272000" cy="3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6400"/>
                      <a:pt x="10286" y="12800"/>
                      <a:pt x="0" y="21600"/>
                    </a:cubicBezTo>
                    <a:cubicBezTo>
                      <a:pt x="7200" y="15200"/>
                      <a:pt x="14400" y="80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2" name="Freeform 70513"/>
              <p:cNvSpPr/>
              <p:nvPr/>
            </p:nvSpPr>
            <p:spPr>
              <a:xfrm>
                <a:off x="2690775" y="80870"/>
                <a:ext cx="335891" cy="2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400" extrusionOk="0">
                    <a:moveTo>
                      <a:pt x="0" y="0"/>
                    </a:moveTo>
                    <a:cubicBezTo>
                      <a:pt x="3323" y="14400"/>
                      <a:pt x="3323" y="14400"/>
                      <a:pt x="3323" y="14400"/>
                    </a:cubicBezTo>
                    <a:cubicBezTo>
                      <a:pt x="10800" y="14400"/>
                      <a:pt x="14123" y="7200"/>
                      <a:pt x="21600" y="14400"/>
                    </a:cubicBezTo>
                    <a:cubicBezTo>
                      <a:pt x="11631" y="-7200"/>
                      <a:pt x="8308" y="144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3" name="Freeform 70514"/>
              <p:cNvSpPr/>
              <p:nvPr/>
            </p:nvSpPr>
            <p:spPr>
              <a:xfrm>
                <a:off x="2712925" y="16267"/>
                <a:ext cx="107461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09" h="21600" extrusionOk="0">
                    <a:moveTo>
                      <a:pt x="629" y="21600"/>
                    </a:moveTo>
                    <a:cubicBezTo>
                      <a:pt x="13589" y="21600"/>
                      <a:pt x="7109" y="14400"/>
                      <a:pt x="17909" y="14400"/>
                    </a:cubicBezTo>
                    <a:cubicBezTo>
                      <a:pt x="13589" y="0"/>
                      <a:pt x="13589" y="0"/>
                      <a:pt x="13589" y="0"/>
                    </a:cubicBezTo>
                    <a:cubicBezTo>
                      <a:pt x="15749" y="14400"/>
                      <a:pt x="-3691" y="14400"/>
                      <a:pt x="62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4" name="Freeform 70515"/>
              <p:cNvSpPr/>
              <p:nvPr/>
            </p:nvSpPr>
            <p:spPr>
              <a:xfrm>
                <a:off x="2199718" y="24913"/>
                <a:ext cx="63893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2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27" name="Freeform 70516"/>
              <p:cNvGrpSpPr/>
              <p:nvPr/>
            </p:nvGrpSpPr>
            <p:grpSpPr>
              <a:xfrm>
                <a:off x="2259446" y="29066"/>
                <a:ext cx="21107" cy="1"/>
                <a:chOff x="0" y="0"/>
                <a:chExt cx="21105" cy="0"/>
              </a:xfrm>
            </p:grpSpPr>
            <p:sp>
              <p:nvSpPr>
                <p:cNvPr id="425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26" name="Line"/>
                <p:cNvSpPr/>
                <p:nvPr/>
              </p:nvSpPr>
              <p:spPr>
                <a:xfrm flipH="1" flipV="1"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28" name="Line 70517"/>
              <p:cNvSpPr/>
              <p:nvPr/>
            </p:nvSpPr>
            <p:spPr>
              <a:xfrm>
                <a:off x="2259445" y="29066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29" name="Freeform 70518"/>
              <p:cNvSpPr/>
              <p:nvPr/>
            </p:nvSpPr>
            <p:spPr>
              <a:xfrm>
                <a:off x="1836444" y="94888"/>
                <a:ext cx="65719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21600"/>
                    </a:moveTo>
                    <a:lnTo>
                      <a:pt x="21600" y="0"/>
                    </a:lnTo>
                    <a:lnTo>
                      <a:pt x="17400" y="0"/>
                    </a:lnTo>
                    <a:lnTo>
                      <a:pt x="0" y="21600"/>
                    </a:lnTo>
                    <a:lnTo>
                      <a:pt x="48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0" name="Freeform 70519"/>
              <p:cNvSpPr/>
              <p:nvPr/>
            </p:nvSpPr>
            <p:spPr>
              <a:xfrm>
                <a:off x="595109" y="703740"/>
                <a:ext cx="155168" cy="16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13292"/>
                    </a:moveTo>
                    <a:cubicBezTo>
                      <a:pt x="19800" y="6646"/>
                      <a:pt x="16200" y="4985"/>
                      <a:pt x="21600" y="0"/>
                    </a:cubicBezTo>
                    <a:cubicBezTo>
                      <a:pt x="12600" y="8308"/>
                      <a:pt x="9000" y="9969"/>
                      <a:pt x="0" y="21600"/>
                    </a:cubicBezTo>
                    <a:cubicBezTo>
                      <a:pt x="9000" y="13292"/>
                      <a:pt x="10800" y="11631"/>
                      <a:pt x="12600" y="13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33" name="Freeform 70520"/>
              <p:cNvGrpSpPr/>
              <p:nvPr/>
            </p:nvGrpSpPr>
            <p:grpSpPr>
              <a:xfrm>
                <a:off x="746113" y="678143"/>
                <a:ext cx="21107" cy="25598"/>
                <a:chOff x="0" y="0"/>
                <a:chExt cx="21105" cy="25597"/>
              </a:xfrm>
            </p:grpSpPr>
            <p:sp>
              <p:nvSpPr>
                <p:cNvPr id="431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32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34" name="Freeform 70521"/>
              <p:cNvSpPr/>
              <p:nvPr/>
            </p:nvSpPr>
            <p:spPr>
              <a:xfrm>
                <a:off x="515831" y="921762"/>
                <a:ext cx="28166" cy="42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69" h="14109" extrusionOk="0">
                    <a:moveTo>
                      <a:pt x="1469" y="13535"/>
                    </a:moveTo>
                    <a:cubicBezTo>
                      <a:pt x="1469" y="13535"/>
                      <a:pt x="15869" y="4895"/>
                      <a:pt x="15869" y="575"/>
                    </a:cubicBezTo>
                    <a:cubicBezTo>
                      <a:pt x="15869" y="-3745"/>
                      <a:pt x="-5731" y="17855"/>
                      <a:pt x="1469" y="13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5" name="Freeform 70522"/>
              <p:cNvSpPr/>
              <p:nvPr/>
            </p:nvSpPr>
            <p:spPr>
              <a:xfrm>
                <a:off x="892665" y="833556"/>
                <a:ext cx="65719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320" y="16200"/>
                      <a:pt x="17280" y="5400"/>
                      <a:pt x="21600" y="0"/>
                    </a:cubicBezTo>
                    <a:cubicBezTo>
                      <a:pt x="12960" y="5400"/>
                      <a:pt x="4320" y="5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6" name="Freeform 70523"/>
              <p:cNvSpPr/>
              <p:nvPr/>
            </p:nvSpPr>
            <p:spPr>
              <a:xfrm>
                <a:off x="414386" y="1155413"/>
                <a:ext cx="38337" cy="40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57" extrusionOk="0">
                    <a:moveTo>
                      <a:pt x="0" y="13557"/>
                    </a:moveTo>
                    <a:cubicBezTo>
                      <a:pt x="7200" y="9237"/>
                      <a:pt x="14400" y="4917"/>
                      <a:pt x="21600" y="9237"/>
                    </a:cubicBezTo>
                    <a:cubicBezTo>
                      <a:pt x="21600" y="597"/>
                      <a:pt x="21600" y="-8043"/>
                      <a:pt x="0" y="13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7" name="Freeform 70524"/>
              <p:cNvSpPr/>
              <p:nvPr/>
            </p:nvSpPr>
            <p:spPr>
              <a:xfrm>
                <a:off x="801390" y="935946"/>
                <a:ext cx="40162" cy="5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0" y="163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8" name="Freeform 70525"/>
              <p:cNvSpPr/>
              <p:nvPr/>
            </p:nvSpPr>
            <p:spPr>
              <a:xfrm>
                <a:off x="34171" y="2011037"/>
                <a:ext cx="21107" cy="61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21600" y="144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14400"/>
                      <a:pt x="0" y="14400"/>
                      <a:pt x="0" y="14400"/>
                    </a:cubicBezTo>
                    <a:cubicBezTo>
                      <a:pt x="0" y="10800"/>
                      <a:pt x="21600" y="21600"/>
                      <a:pt x="216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39" name="Freeform 70526"/>
              <p:cNvSpPr/>
              <p:nvPr/>
            </p:nvSpPr>
            <p:spPr>
              <a:xfrm>
                <a:off x="38334" y="2059906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0" name="Freeform 70527"/>
              <p:cNvSpPr/>
              <p:nvPr/>
            </p:nvSpPr>
            <p:spPr>
              <a:xfrm>
                <a:off x="51112" y="2296265"/>
                <a:ext cx="2112" cy="78622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1" name="Freeform 70528"/>
              <p:cNvSpPr/>
              <p:nvPr/>
            </p:nvSpPr>
            <p:spPr>
              <a:xfrm>
                <a:off x="12777" y="2698510"/>
                <a:ext cx="25558" cy="6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10800" y="8640"/>
                      <a:pt x="10800" y="17280"/>
                      <a:pt x="21600" y="21600"/>
                    </a:cubicBezTo>
                    <a:cubicBezTo>
                      <a:pt x="21600" y="17280"/>
                      <a:pt x="21600" y="17280"/>
                      <a:pt x="21600" y="17280"/>
                    </a:cubicBezTo>
                    <a:cubicBezTo>
                      <a:pt x="10800" y="12960"/>
                      <a:pt x="10800" y="4320"/>
                      <a:pt x="10800" y="0"/>
                    </a:cubicBezTo>
                    <a:lnTo>
                      <a:pt x="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2" name="Freeform 70529"/>
              <p:cNvSpPr/>
              <p:nvPr/>
            </p:nvSpPr>
            <p:spPr>
              <a:xfrm>
                <a:off x="1521947" y="4695108"/>
                <a:ext cx="2110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3" name="Freeform 70530"/>
              <p:cNvSpPr/>
              <p:nvPr/>
            </p:nvSpPr>
            <p:spPr>
              <a:xfrm>
                <a:off x="943779" y="4422678"/>
                <a:ext cx="1617387" cy="55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8" y="20093"/>
                    </a:moveTo>
                    <a:cubicBezTo>
                      <a:pt x="19526" y="19591"/>
                      <a:pt x="20045" y="20093"/>
                      <a:pt x="20563" y="20093"/>
                    </a:cubicBezTo>
                    <a:cubicBezTo>
                      <a:pt x="20563" y="19591"/>
                      <a:pt x="20045" y="19088"/>
                      <a:pt x="20218" y="19088"/>
                    </a:cubicBezTo>
                    <a:cubicBezTo>
                      <a:pt x="18662" y="18084"/>
                      <a:pt x="18317" y="20093"/>
                      <a:pt x="16762" y="19088"/>
                    </a:cubicBezTo>
                    <a:cubicBezTo>
                      <a:pt x="16934" y="18586"/>
                      <a:pt x="17280" y="18586"/>
                      <a:pt x="16416" y="18084"/>
                    </a:cubicBezTo>
                    <a:cubicBezTo>
                      <a:pt x="16589" y="18084"/>
                      <a:pt x="16589" y="18084"/>
                      <a:pt x="16589" y="18084"/>
                    </a:cubicBezTo>
                    <a:cubicBezTo>
                      <a:pt x="15034" y="18084"/>
                      <a:pt x="15379" y="16577"/>
                      <a:pt x="14342" y="17581"/>
                    </a:cubicBezTo>
                    <a:cubicBezTo>
                      <a:pt x="14342" y="16577"/>
                      <a:pt x="14342" y="16577"/>
                      <a:pt x="14342" y="16577"/>
                    </a:cubicBezTo>
                    <a:cubicBezTo>
                      <a:pt x="13651" y="16577"/>
                      <a:pt x="12269" y="15572"/>
                      <a:pt x="11578" y="15070"/>
                    </a:cubicBezTo>
                    <a:cubicBezTo>
                      <a:pt x="11578" y="15070"/>
                      <a:pt x="11578" y="15070"/>
                      <a:pt x="11578" y="15070"/>
                    </a:cubicBezTo>
                    <a:cubicBezTo>
                      <a:pt x="9331" y="13563"/>
                      <a:pt x="10368" y="14065"/>
                      <a:pt x="7949" y="11553"/>
                    </a:cubicBezTo>
                    <a:cubicBezTo>
                      <a:pt x="8294" y="12056"/>
                      <a:pt x="8640" y="12056"/>
                      <a:pt x="9158" y="12056"/>
                    </a:cubicBezTo>
                    <a:cubicBezTo>
                      <a:pt x="8294" y="11051"/>
                      <a:pt x="8122" y="11553"/>
                      <a:pt x="7430" y="10549"/>
                    </a:cubicBezTo>
                    <a:cubicBezTo>
                      <a:pt x="7603" y="10549"/>
                      <a:pt x="7430" y="10047"/>
                      <a:pt x="7776" y="10549"/>
                    </a:cubicBezTo>
                    <a:cubicBezTo>
                      <a:pt x="6912" y="9544"/>
                      <a:pt x="6048" y="8540"/>
                      <a:pt x="5011" y="7535"/>
                    </a:cubicBezTo>
                    <a:cubicBezTo>
                      <a:pt x="4320" y="7033"/>
                      <a:pt x="5184" y="8540"/>
                      <a:pt x="5184" y="9042"/>
                    </a:cubicBezTo>
                    <a:cubicBezTo>
                      <a:pt x="4838" y="8540"/>
                      <a:pt x="3802" y="6530"/>
                      <a:pt x="3802" y="6028"/>
                    </a:cubicBezTo>
                    <a:cubicBezTo>
                      <a:pt x="3974" y="6530"/>
                      <a:pt x="4666" y="7033"/>
                      <a:pt x="4320" y="6530"/>
                    </a:cubicBezTo>
                    <a:cubicBezTo>
                      <a:pt x="3974" y="6028"/>
                      <a:pt x="3456" y="6028"/>
                      <a:pt x="3110" y="5526"/>
                    </a:cubicBezTo>
                    <a:cubicBezTo>
                      <a:pt x="2074" y="3014"/>
                      <a:pt x="4320" y="6028"/>
                      <a:pt x="5011" y="6530"/>
                    </a:cubicBezTo>
                    <a:cubicBezTo>
                      <a:pt x="3802" y="4521"/>
                      <a:pt x="3283" y="4521"/>
                      <a:pt x="2074" y="2009"/>
                    </a:cubicBezTo>
                    <a:cubicBezTo>
                      <a:pt x="2419" y="2512"/>
                      <a:pt x="2592" y="3516"/>
                      <a:pt x="2765" y="4019"/>
                    </a:cubicBezTo>
                    <a:cubicBezTo>
                      <a:pt x="2592" y="4521"/>
                      <a:pt x="1555" y="2009"/>
                      <a:pt x="691" y="502"/>
                    </a:cubicBezTo>
                    <a:cubicBezTo>
                      <a:pt x="1210" y="1507"/>
                      <a:pt x="864" y="1507"/>
                      <a:pt x="346" y="502"/>
                    </a:cubicBezTo>
                    <a:cubicBezTo>
                      <a:pt x="346" y="502"/>
                      <a:pt x="173" y="502"/>
                      <a:pt x="173" y="5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502"/>
                      <a:pt x="173" y="502"/>
                      <a:pt x="173" y="502"/>
                    </a:cubicBezTo>
                    <a:cubicBezTo>
                      <a:pt x="173" y="502"/>
                      <a:pt x="173" y="502"/>
                      <a:pt x="173" y="1005"/>
                    </a:cubicBezTo>
                    <a:cubicBezTo>
                      <a:pt x="864" y="2512"/>
                      <a:pt x="1210" y="4019"/>
                      <a:pt x="1728" y="5023"/>
                    </a:cubicBezTo>
                    <a:cubicBezTo>
                      <a:pt x="1555" y="3014"/>
                      <a:pt x="3456" y="7535"/>
                      <a:pt x="4147" y="8540"/>
                    </a:cubicBezTo>
                    <a:cubicBezTo>
                      <a:pt x="4838" y="9544"/>
                      <a:pt x="4838" y="9544"/>
                      <a:pt x="4838" y="9544"/>
                    </a:cubicBezTo>
                    <a:cubicBezTo>
                      <a:pt x="5011" y="10047"/>
                      <a:pt x="5011" y="10047"/>
                      <a:pt x="5011" y="10047"/>
                    </a:cubicBezTo>
                    <a:cubicBezTo>
                      <a:pt x="5184" y="10047"/>
                      <a:pt x="5011" y="10047"/>
                      <a:pt x="4493" y="9544"/>
                    </a:cubicBezTo>
                    <a:cubicBezTo>
                      <a:pt x="5011" y="10047"/>
                      <a:pt x="6048" y="12056"/>
                      <a:pt x="6048" y="11553"/>
                    </a:cubicBezTo>
                    <a:cubicBezTo>
                      <a:pt x="6912" y="12558"/>
                      <a:pt x="7776" y="13563"/>
                      <a:pt x="8640" y="14567"/>
                    </a:cubicBezTo>
                    <a:cubicBezTo>
                      <a:pt x="8813" y="15070"/>
                      <a:pt x="8813" y="15070"/>
                      <a:pt x="8986" y="15070"/>
                    </a:cubicBezTo>
                    <a:cubicBezTo>
                      <a:pt x="8986" y="15070"/>
                      <a:pt x="8986" y="15070"/>
                      <a:pt x="8986" y="15070"/>
                    </a:cubicBezTo>
                    <a:cubicBezTo>
                      <a:pt x="13133" y="19591"/>
                      <a:pt x="17280" y="21600"/>
                      <a:pt x="21600" y="21600"/>
                    </a:cubicBezTo>
                    <a:cubicBezTo>
                      <a:pt x="20909" y="21600"/>
                      <a:pt x="20390" y="21098"/>
                      <a:pt x="19872" y="21098"/>
                    </a:cubicBezTo>
                    <a:cubicBezTo>
                      <a:pt x="20736" y="20093"/>
                      <a:pt x="18662" y="20595"/>
                      <a:pt x="19008" y="20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446" name="Freeform 70531"/>
              <p:cNvGrpSpPr/>
              <p:nvPr/>
            </p:nvGrpSpPr>
            <p:grpSpPr>
              <a:xfrm>
                <a:off x="1060610" y="4448274"/>
                <a:ext cx="38337" cy="25599"/>
                <a:chOff x="0" y="0"/>
                <a:chExt cx="38335" cy="25597"/>
              </a:xfrm>
            </p:grpSpPr>
            <p:sp>
              <p:nvSpPr>
                <p:cNvPr id="444" name="Line"/>
                <p:cNvSpPr/>
                <p:nvPr/>
              </p:nvSpPr>
              <p:spPr>
                <a:xfrm>
                  <a:off x="-1" y="-1"/>
                  <a:ext cx="38337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10800"/>
                        <a:pt x="7200" y="10800"/>
                        <a:pt x="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445" name="Line"/>
                <p:cNvSpPr/>
                <p:nvPr/>
              </p:nvSpPr>
              <p:spPr>
                <a:xfrm>
                  <a:off x="-1" y="-1"/>
                  <a:ext cx="38337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200" y="10800"/>
                        <a:pt x="14400" y="10800"/>
                        <a:pt x="2160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447" name="Freeform 70532"/>
              <p:cNvSpPr/>
              <p:nvPr/>
            </p:nvSpPr>
            <p:spPr>
              <a:xfrm>
                <a:off x="2561165" y="4978507"/>
                <a:ext cx="65719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8" name="Freeform 70533"/>
              <p:cNvSpPr/>
              <p:nvPr/>
            </p:nvSpPr>
            <p:spPr>
              <a:xfrm>
                <a:off x="775833" y="4280063"/>
                <a:ext cx="129612" cy="8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280" y="15429"/>
                      <a:pt x="10800" y="9257"/>
                      <a:pt x="6480" y="3086"/>
                    </a:cubicBezTo>
                    <a:cubicBezTo>
                      <a:pt x="10800" y="9257"/>
                      <a:pt x="2160" y="0"/>
                      <a:pt x="0" y="0"/>
                    </a:cubicBezTo>
                    <a:cubicBezTo>
                      <a:pt x="6480" y="6171"/>
                      <a:pt x="12960" y="15429"/>
                      <a:pt x="17280" y="21600"/>
                    </a:cubicBezTo>
                    <a:cubicBezTo>
                      <a:pt x="194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49" name="Freeform 70534"/>
              <p:cNvSpPr/>
              <p:nvPr/>
            </p:nvSpPr>
            <p:spPr>
              <a:xfrm>
                <a:off x="879886" y="4369655"/>
                <a:ext cx="63894" cy="53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6200"/>
                    </a:moveTo>
                    <a:cubicBezTo>
                      <a:pt x="12960" y="16200"/>
                      <a:pt x="17280" y="21600"/>
                      <a:pt x="21600" y="21600"/>
                    </a:cubicBezTo>
                    <a:cubicBezTo>
                      <a:pt x="17280" y="16200"/>
                      <a:pt x="8640" y="10800"/>
                      <a:pt x="0" y="0"/>
                    </a:cubicBezTo>
                    <a:cubicBezTo>
                      <a:pt x="0" y="5400"/>
                      <a:pt x="4320" y="5400"/>
                      <a:pt x="864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0" name="Freeform 70535"/>
              <p:cNvSpPr/>
              <p:nvPr/>
            </p:nvSpPr>
            <p:spPr>
              <a:xfrm>
                <a:off x="3105162" y="4819855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21600"/>
                      <a:pt x="1080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1" name="Freeform 70536"/>
              <p:cNvSpPr/>
              <p:nvPr/>
            </p:nvSpPr>
            <p:spPr>
              <a:xfrm>
                <a:off x="2506301" y="4733503"/>
                <a:ext cx="985059" cy="23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extrusionOk="0">
                    <a:moveTo>
                      <a:pt x="19343" y="0"/>
                    </a:moveTo>
                    <a:cubicBezTo>
                      <a:pt x="17521" y="3600"/>
                      <a:pt x="14398" y="6000"/>
                      <a:pt x="14138" y="8400"/>
                    </a:cubicBezTo>
                    <a:cubicBezTo>
                      <a:pt x="14138" y="8400"/>
                      <a:pt x="14138" y="8400"/>
                      <a:pt x="13877" y="8400"/>
                    </a:cubicBezTo>
                    <a:cubicBezTo>
                      <a:pt x="12837" y="12000"/>
                      <a:pt x="12837" y="12000"/>
                      <a:pt x="12837" y="12000"/>
                    </a:cubicBezTo>
                    <a:cubicBezTo>
                      <a:pt x="13877" y="10800"/>
                      <a:pt x="13877" y="10800"/>
                      <a:pt x="13877" y="10800"/>
                    </a:cubicBezTo>
                    <a:cubicBezTo>
                      <a:pt x="12837" y="14400"/>
                      <a:pt x="8673" y="18000"/>
                      <a:pt x="7892" y="16800"/>
                    </a:cubicBezTo>
                    <a:cubicBezTo>
                      <a:pt x="10234" y="14400"/>
                      <a:pt x="8933" y="13200"/>
                      <a:pt x="12316" y="12000"/>
                    </a:cubicBezTo>
                    <a:cubicBezTo>
                      <a:pt x="12056" y="10800"/>
                      <a:pt x="11535" y="10800"/>
                      <a:pt x="12056" y="9600"/>
                    </a:cubicBezTo>
                    <a:cubicBezTo>
                      <a:pt x="8412" y="14400"/>
                      <a:pt x="5029" y="15600"/>
                      <a:pt x="1386" y="18000"/>
                    </a:cubicBezTo>
                    <a:cubicBezTo>
                      <a:pt x="4249" y="19200"/>
                      <a:pt x="-696" y="19200"/>
                      <a:pt x="85" y="21600"/>
                    </a:cubicBezTo>
                    <a:cubicBezTo>
                      <a:pt x="1906" y="20400"/>
                      <a:pt x="1906" y="20400"/>
                      <a:pt x="1906" y="20400"/>
                    </a:cubicBezTo>
                    <a:cubicBezTo>
                      <a:pt x="1646" y="21600"/>
                      <a:pt x="1646" y="21600"/>
                      <a:pt x="1646" y="21600"/>
                    </a:cubicBezTo>
                    <a:cubicBezTo>
                      <a:pt x="2427" y="21600"/>
                      <a:pt x="3208" y="21600"/>
                      <a:pt x="3728" y="20400"/>
                    </a:cubicBezTo>
                    <a:cubicBezTo>
                      <a:pt x="3468" y="19200"/>
                      <a:pt x="2947" y="20400"/>
                      <a:pt x="3208" y="19200"/>
                    </a:cubicBezTo>
                    <a:cubicBezTo>
                      <a:pt x="5810" y="18000"/>
                      <a:pt x="3988" y="20400"/>
                      <a:pt x="6070" y="20400"/>
                    </a:cubicBezTo>
                    <a:cubicBezTo>
                      <a:pt x="7111" y="19200"/>
                      <a:pt x="8152" y="19200"/>
                      <a:pt x="9193" y="18000"/>
                    </a:cubicBezTo>
                    <a:cubicBezTo>
                      <a:pt x="8933" y="18000"/>
                      <a:pt x="8933" y="18000"/>
                      <a:pt x="8933" y="18000"/>
                    </a:cubicBezTo>
                    <a:cubicBezTo>
                      <a:pt x="9193" y="18000"/>
                      <a:pt x="9193" y="18000"/>
                      <a:pt x="9453" y="18000"/>
                    </a:cubicBezTo>
                    <a:cubicBezTo>
                      <a:pt x="12837" y="14400"/>
                      <a:pt x="15959" y="9600"/>
                      <a:pt x="19343" y="3600"/>
                    </a:cubicBezTo>
                    <a:cubicBezTo>
                      <a:pt x="20904" y="0"/>
                      <a:pt x="18041" y="3600"/>
                      <a:pt x="19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2" name="Freeform 70537"/>
              <p:cNvSpPr/>
              <p:nvPr/>
            </p:nvSpPr>
            <p:spPr>
              <a:xfrm>
                <a:off x="4244270" y="4188046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3" name="Freeform 70538"/>
              <p:cNvSpPr/>
              <p:nvPr/>
            </p:nvSpPr>
            <p:spPr>
              <a:xfrm>
                <a:off x="4152995" y="4201443"/>
                <a:ext cx="91275" cy="11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9600"/>
                    </a:moveTo>
                    <a:cubicBezTo>
                      <a:pt x="9257" y="7200"/>
                      <a:pt x="9257" y="7200"/>
                      <a:pt x="9257" y="7200"/>
                    </a:cubicBezTo>
                    <a:cubicBezTo>
                      <a:pt x="6171" y="12000"/>
                      <a:pt x="3086" y="16800"/>
                      <a:pt x="0" y="21600"/>
                    </a:cubicBezTo>
                    <a:cubicBezTo>
                      <a:pt x="6171" y="14400"/>
                      <a:pt x="15429" y="9600"/>
                      <a:pt x="21600" y="24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2400"/>
                      <a:pt x="12343" y="9600"/>
                      <a:pt x="9257" y="9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4" name="Freeform 70539"/>
              <p:cNvSpPr/>
              <p:nvPr/>
            </p:nvSpPr>
            <p:spPr>
              <a:xfrm>
                <a:off x="4061720" y="4292863"/>
                <a:ext cx="78498" cy="10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0"/>
                    </a:moveTo>
                    <a:cubicBezTo>
                      <a:pt x="3600" y="21600"/>
                      <a:pt x="3600" y="21600"/>
                      <a:pt x="3600" y="21600"/>
                    </a:cubicBezTo>
                    <a:cubicBezTo>
                      <a:pt x="18000" y="10800"/>
                      <a:pt x="14400" y="8100"/>
                      <a:pt x="3600" y="13500"/>
                    </a:cubicBezTo>
                    <a:cubicBezTo>
                      <a:pt x="14400" y="2700"/>
                      <a:pt x="14400" y="10800"/>
                      <a:pt x="21600" y="0"/>
                    </a:cubicBezTo>
                    <a:cubicBezTo>
                      <a:pt x="18000" y="0"/>
                      <a:pt x="3600" y="10800"/>
                      <a:pt x="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5" name="Freeform 70540"/>
              <p:cNvSpPr/>
              <p:nvPr/>
            </p:nvSpPr>
            <p:spPr>
              <a:xfrm>
                <a:off x="3583441" y="4667681"/>
                <a:ext cx="3833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008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14400" y="1008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6" name="Freeform 70541"/>
              <p:cNvSpPr/>
              <p:nvPr/>
            </p:nvSpPr>
            <p:spPr>
              <a:xfrm>
                <a:off x="3621775" y="4642084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16200" y="0"/>
                      <a:pt x="108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7" name="Freeform 70542"/>
              <p:cNvSpPr/>
              <p:nvPr/>
            </p:nvSpPr>
            <p:spPr>
              <a:xfrm>
                <a:off x="3791547" y="4552493"/>
                <a:ext cx="6389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14400"/>
                      <a:pt x="12960" y="72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8" name="Freeform 70543"/>
              <p:cNvSpPr/>
              <p:nvPr/>
            </p:nvSpPr>
            <p:spPr>
              <a:xfrm>
                <a:off x="3738607" y="4590889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5400" y="10800"/>
                      <a:pt x="0" y="108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59" name="Freeform 70544"/>
              <p:cNvSpPr/>
              <p:nvPr/>
            </p:nvSpPr>
            <p:spPr>
              <a:xfrm>
                <a:off x="3674716" y="4616486"/>
                <a:ext cx="89450" cy="33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6" extrusionOk="0">
                    <a:moveTo>
                      <a:pt x="21600" y="0"/>
                    </a:moveTo>
                    <a:cubicBezTo>
                      <a:pt x="15429" y="0"/>
                      <a:pt x="15429" y="0"/>
                      <a:pt x="15429" y="0"/>
                    </a:cubicBezTo>
                    <a:cubicBezTo>
                      <a:pt x="9257" y="0"/>
                      <a:pt x="6171" y="7200"/>
                      <a:pt x="0" y="14400"/>
                    </a:cubicBezTo>
                    <a:cubicBezTo>
                      <a:pt x="3086" y="21600"/>
                      <a:pt x="6171" y="216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60" name="Freeform 70545"/>
              <p:cNvSpPr/>
              <p:nvPr/>
            </p:nvSpPr>
            <p:spPr>
              <a:xfrm>
                <a:off x="3972271" y="4435477"/>
                <a:ext cx="38337" cy="4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36" extrusionOk="0">
                    <a:moveTo>
                      <a:pt x="21600" y="0"/>
                    </a:moveTo>
                    <a:cubicBezTo>
                      <a:pt x="14400" y="5400"/>
                      <a:pt x="7200" y="10800"/>
                      <a:pt x="0" y="16200"/>
                    </a:cubicBezTo>
                    <a:cubicBezTo>
                      <a:pt x="0" y="21600"/>
                      <a:pt x="14400" y="108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61" name="Freeform 70546"/>
              <p:cNvSpPr/>
              <p:nvPr/>
            </p:nvSpPr>
            <p:spPr>
              <a:xfrm>
                <a:off x="4799219" y="3281764"/>
                <a:ext cx="27384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0800" y="10800"/>
                      <a:pt x="108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463" name="Rectangle 841"/>
            <p:cNvSpPr txBox="1"/>
            <p:nvPr/>
          </p:nvSpPr>
          <p:spPr>
            <a:xfrm>
              <a:off x="382151" y="1427628"/>
              <a:ext cx="4331917" cy="2093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1431" tIns="21431" rIns="21431" bIns="21431" numCol="1" anchor="t">
              <a:noAutofit/>
            </a:bodyPr>
            <a:lstStyle>
              <a:lvl1pPr algn="ctr" defTabSz="1097212">
                <a:defRPr sz="3200" spc="-11">
                  <a:latin typeface="Amazon Ember"/>
                  <a:ea typeface="Amazon Ember"/>
                  <a:cs typeface="Amazon Ember"/>
                  <a:sym typeface="Amazon Ember"/>
                </a:defRPr>
              </a:lvl1pPr>
            </a:lstStyle>
            <a:p>
              <a:r>
                <a:rPr sz="1500"/>
                <a:t>Faculty training &amp; student access to state-of-the-art cloud tools.</a:t>
              </a:r>
            </a:p>
          </p:txBody>
        </p:sp>
        <p:sp>
          <p:nvSpPr>
            <p:cNvPr id="464" name="Freeform 189"/>
            <p:cNvSpPr/>
            <p:nvPr/>
          </p:nvSpPr>
          <p:spPr>
            <a:xfrm>
              <a:off x="2594176" y="3717622"/>
              <a:ext cx="878952" cy="6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7855"/>
                  </a:moveTo>
                  <a:cubicBezTo>
                    <a:pt x="16800" y="5891"/>
                    <a:pt x="15360" y="3927"/>
                    <a:pt x="13440" y="3927"/>
                  </a:cubicBezTo>
                  <a:cubicBezTo>
                    <a:pt x="12960" y="3927"/>
                    <a:pt x="12960" y="3927"/>
                    <a:pt x="12480" y="3927"/>
                  </a:cubicBezTo>
                  <a:cubicBezTo>
                    <a:pt x="11520" y="1964"/>
                    <a:pt x="9600" y="0"/>
                    <a:pt x="7680" y="0"/>
                  </a:cubicBezTo>
                  <a:cubicBezTo>
                    <a:pt x="5280" y="0"/>
                    <a:pt x="2880" y="2618"/>
                    <a:pt x="2400" y="5891"/>
                  </a:cubicBezTo>
                  <a:cubicBezTo>
                    <a:pt x="1440" y="6545"/>
                    <a:pt x="960" y="6545"/>
                    <a:pt x="0" y="7200"/>
                  </a:cubicBezTo>
                  <a:cubicBezTo>
                    <a:pt x="480" y="7855"/>
                    <a:pt x="480" y="7855"/>
                    <a:pt x="480" y="8509"/>
                  </a:cubicBezTo>
                  <a:cubicBezTo>
                    <a:pt x="960" y="7855"/>
                    <a:pt x="960" y="7855"/>
                    <a:pt x="1440" y="7855"/>
                  </a:cubicBezTo>
                  <a:cubicBezTo>
                    <a:pt x="1440" y="7855"/>
                    <a:pt x="1440" y="7855"/>
                    <a:pt x="1440" y="7855"/>
                  </a:cubicBezTo>
                  <a:cubicBezTo>
                    <a:pt x="1920" y="7855"/>
                    <a:pt x="2400" y="7855"/>
                    <a:pt x="2880" y="7855"/>
                  </a:cubicBezTo>
                  <a:cubicBezTo>
                    <a:pt x="2880" y="7855"/>
                    <a:pt x="3360" y="7200"/>
                    <a:pt x="3360" y="7200"/>
                  </a:cubicBezTo>
                  <a:cubicBezTo>
                    <a:pt x="3840" y="3927"/>
                    <a:pt x="5280" y="1964"/>
                    <a:pt x="7680" y="1964"/>
                  </a:cubicBezTo>
                  <a:cubicBezTo>
                    <a:pt x="9600" y="1964"/>
                    <a:pt x="11040" y="3273"/>
                    <a:pt x="11520" y="5236"/>
                  </a:cubicBezTo>
                  <a:cubicBezTo>
                    <a:pt x="12000" y="5891"/>
                    <a:pt x="12000" y="5891"/>
                    <a:pt x="12480" y="5891"/>
                  </a:cubicBezTo>
                  <a:cubicBezTo>
                    <a:pt x="12960" y="5891"/>
                    <a:pt x="12960" y="5891"/>
                    <a:pt x="13440" y="5891"/>
                  </a:cubicBezTo>
                  <a:cubicBezTo>
                    <a:pt x="14880" y="5891"/>
                    <a:pt x="15840" y="7200"/>
                    <a:pt x="16320" y="9164"/>
                  </a:cubicBezTo>
                  <a:cubicBezTo>
                    <a:pt x="16320" y="9164"/>
                    <a:pt x="16800" y="9164"/>
                    <a:pt x="16800" y="9164"/>
                  </a:cubicBezTo>
                  <a:cubicBezTo>
                    <a:pt x="16800" y="9164"/>
                    <a:pt x="16800" y="9164"/>
                    <a:pt x="16800" y="9164"/>
                  </a:cubicBezTo>
                  <a:cubicBezTo>
                    <a:pt x="19200" y="9164"/>
                    <a:pt x="20640" y="11782"/>
                    <a:pt x="20640" y="14400"/>
                  </a:cubicBezTo>
                  <a:cubicBezTo>
                    <a:pt x="20640" y="17018"/>
                    <a:pt x="18720" y="20291"/>
                    <a:pt x="16320" y="20291"/>
                  </a:cubicBezTo>
                  <a:cubicBezTo>
                    <a:pt x="12960" y="20291"/>
                    <a:pt x="12960" y="20291"/>
                    <a:pt x="12960" y="20291"/>
                  </a:cubicBezTo>
                  <a:cubicBezTo>
                    <a:pt x="12960" y="20291"/>
                    <a:pt x="12960" y="20945"/>
                    <a:pt x="12960" y="21600"/>
                  </a:cubicBezTo>
                  <a:cubicBezTo>
                    <a:pt x="16320" y="21600"/>
                    <a:pt x="16320" y="21600"/>
                    <a:pt x="16320" y="21600"/>
                  </a:cubicBezTo>
                  <a:cubicBezTo>
                    <a:pt x="19200" y="21600"/>
                    <a:pt x="21600" y="18327"/>
                    <a:pt x="21600" y="14400"/>
                  </a:cubicBezTo>
                  <a:cubicBezTo>
                    <a:pt x="21600" y="11127"/>
                    <a:pt x="19680" y="7855"/>
                    <a:pt x="17280" y="78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65" name="Freeform 190"/>
            <p:cNvSpPr/>
            <p:nvPr/>
          </p:nvSpPr>
          <p:spPr>
            <a:xfrm>
              <a:off x="1812885" y="3834815"/>
              <a:ext cx="1289130" cy="83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8037"/>
                  </a:moveTo>
                  <a:cubicBezTo>
                    <a:pt x="17018" y="5526"/>
                    <a:pt x="15709" y="4019"/>
                    <a:pt x="14073" y="4019"/>
                  </a:cubicBezTo>
                  <a:cubicBezTo>
                    <a:pt x="13745" y="4019"/>
                    <a:pt x="13418" y="4019"/>
                    <a:pt x="13418" y="4019"/>
                  </a:cubicBezTo>
                  <a:cubicBezTo>
                    <a:pt x="12436" y="1507"/>
                    <a:pt x="10800" y="0"/>
                    <a:pt x="8836" y="0"/>
                  </a:cubicBezTo>
                  <a:cubicBezTo>
                    <a:pt x="6545" y="0"/>
                    <a:pt x="4582" y="2512"/>
                    <a:pt x="3927" y="6028"/>
                  </a:cubicBezTo>
                  <a:cubicBezTo>
                    <a:pt x="1636" y="6530"/>
                    <a:pt x="0" y="10047"/>
                    <a:pt x="0" y="13563"/>
                  </a:cubicBezTo>
                  <a:cubicBezTo>
                    <a:pt x="0" y="17581"/>
                    <a:pt x="1964" y="21600"/>
                    <a:pt x="4582" y="21600"/>
                  </a:cubicBezTo>
                  <a:cubicBezTo>
                    <a:pt x="17018" y="21600"/>
                    <a:pt x="17018" y="21600"/>
                    <a:pt x="17018" y="21600"/>
                  </a:cubicBezTo>
                  <a:cubicBezTo>
                    <a:pt x="19309" y="21600"/>
                    <a:pt x="21600" y="18084"/>
                    <a:pt x="21600" y="14567"/>
                  </a:cubicBezTo>
                  <a:cubicBezTo>
                    <a:pt x="21600" y="11051"/>
                    <a:pt x="19964" y="8037"/>
                    <a:pt x="17673" y="8037"/>
                  </a:cubicBezTo>
                  <a:close/>
                  <a:moveTo>
                    <a:pt x="17018" y="20093"/>
                  </a:moveTo>
                  <a:cubicBezTo>
                    <a:pt x="4582" y="20093"/>
                    <a:pt x="4582" y="20093"/>
                    <a:pt x="4582" y="20093"/>
                  </a:cubicBezTo>
                  <a:cubicBezTo>
                    <a:pt x="2291" y="20093"/>
                    <a:pt x="982" y="17079"/>
                    <a:pt x="982" y="13563"/>
                  </a:cubicBezTo>
                  <a:cubicBezTo>
                    <a:pt x="982" y="10549"/>
                    <a:pt x="2618" y="8037"/>
                    <a:pt x="4582" y="7535"/>
                  </a:cubicBezTo>
                  <a:cubicBezTo>
                    <a:pt x="4909" y="7535"/>
                    <a:pt x="4909" y="7033"/>
                    <a:pt x="4909" y="6530"/>
                  </a:cubicBezTo>
                  <a:cubicBezTo>
                    <a:pt x="5236" y="3516"/>
                    <a:pt x="6873" y="1507"/>
                    <a:pt x="8836" y="1507"/>
                  </a:cubicBezTo>
                  <a:cubicBezTo>
                    <a:pt x="10473" y="1507"/>
                    <a:pt x="12109" y="3014"/>
                    <a:pt x="12436" y="5023"/>
                  </a:cubicBezTo>
                  <a:cubicBezTo>
                    <a:pt x="12764" y="5526"/>
                    <a:pt x="13091" y="5526"/>
                    <a:pt x="13091" y="5526"/>
                  </a:cubicBezTo>
                  <a:cubicBezTo>
                    <a:pt x="13418" y="5526"/>
                    <a:pt x="13745" y="5526"/>
                    <a:pt x="14073" y="5526"/>
                  </a:cubicBezTo>
                  <a:cubicBezTo>
                    <a:pt x="15382" y="5526"/>
                    <a:pt x="16364" y="7033"/>
                    <a:pt x="16691" y="8540"/>
                  </a:cubicBezTo>
                  <a:cubicBezTo>
                    <a:pt x="16691" y="9042"/>
                    <a:pt x="17018" y="9544"/>
                    <a:pt x="17345" y="9544"/>
                  </a:cubicBezTo>
                  <a:cubicBezTo>
                    <a:pt x="17345" y="9544"/>
                    <a:pt x="17345" y="9544"/>
                    <a:pt x="17345" y="9544"/>
                  </a:cubicBezTo>
                  <a:cubicBezTo>
                    <a:pt x="18982" y="9544"/>
                    <a:pt x="20618" y="11553"/>
                    <a:pt x="20618" y="14567"/>
                  </a:cubicBezTo>
                  <a:cubicBezTo>
                    <a:pt x="20618" y="17581"/>
                    <a:pt x="18655" y="20093"/>
                    <a:pt x="17018" y="200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</p:grpSp>
      <p:grpSp>
        <p:nvGrpSpPr>
          <p:cNvPr id="641" name="กลุ่ม 205"/>
          <p:cNvGrpSpPr/>
          <p:nvPr/>
        </p:nvGrpSpPr>
        <p:grpSpPr>
          <a:xfrm>
            <a:off x="1059835" y="2702798"/>
            <a:ext cx="2293590" cy="2334665"/>
            <a:chOff x="0" y="0"/>
            <a:chExt cx="4892991" cy="4980617"/>
          </a:xfrm>
        </p:grpSpPr>
        <p:sp>
          <p:nvSpPr>
            <p:cNvPr id="467" name="Freeform 70383"/>
            <p:cNvSpPr/>
            <p:nvPr/>
          </p:nvSpPr>
          <p:spPr>
            <a:xfrm>
              <a:off x="4826602" y="2076859"/>
              <a:ext cx="63894" cy="40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55"/>
                  </a:moveTo>
                  <a:cubicBezTo>
                    <a:pt x="17280" y="697"/>
                    <a:pt x="8640" y="6968"/>
                    <a:pt x="0" y="0"/>
                  </a:cubicBezTo>
                  <a:cubicBezTo>
                    <a:pt x="0" y="697"/>
                    <a:pt x="4320" y="697"/>
                    <a:pt x="4320" y="2090"/>
                  </a:cubicBezTo>
                  <a:cubicBezTo>
                    <a:pt x="4320" y="3484"/>
                    <a:pt x="4320" y="4877"/>
                    <a:pt x="0" y="4877"/>
                  </a:cubicBezTo>
                  <a:cubicBezTo>
                    <a:pt x="8640" y="8361"/>
                    <a:pt x="4320" y="8361"/>
                    <a:pt x="12960" y="8361"/>
                  </a:cubicBezTo>
                  <a:cubicBezTo>
                    <a:pt x="17280" y="11148"/>
                    <a:pt x="12960" y="13239"/>
                    <a:pt x="8640" y="11148"/>
                  </a:cubicBezTo>
                  <a:cubicBezTo>
                    <a:pt x="8640" y="13239"/>
                    <a:pt x="12960" y="15329"/>
                    <a:pt x="12960" y="17419"/>
                  </a:cubicBezTo>
                  <a:cubicBezTo>
                    <a:pt x="12960" y="16026"/>
                    <a:pt x="12960" y="14632"/>
                    <a:pt x="12960" y="13239"/>
                  </a:cubicBezTo>
                  <a:cubicBezTo>
                    <a:pt x="21600" y="14632"/>
                    <a:pt x="12960" y="20206"/>
                    <a:pt x="21600" y="21600"/>
                  </a:cubicBezTo>
                  <a:cubicBezTo>
                    <a:pt x="21600" y="18813"/>
                    <a:pt x="21600" y="16026"/>
                    <a:pt x="21600" y="13935"/>
                  </a:cubicBezTo>
                  <a:cubicBezTo>
                    <a:pt x="21600" y="13935"/>
                    <a:pt x="21600" y="13935"/>
                    <a:pt x="21600" y="13935"/>
                  </a:cubicBezTo>
                  <a:cubicBezTo>
                    <a:pt x="17280" y="12542"/>
                    <a:pt x="17280" y="9058"/>
                    <a:pt x="17280" y="8361"/>
                  </a:cubicBezTo>
                  <a:cubicBezTo>
                    <a:pt x="21600" y="8361"/>
                    <a:pt x="21600" y="8361"/>
                    <a:pt x="21600" y="97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68" name="Freeform 70384"/>
            <p:cNvSpPr/>
            <p:nvPr/>
          </p:nvSpPr>
          <p:spPr>
            <a:xfrm>
              <a:off x="4735328" y="1744059"/>
              <a:ext cx="157664" cy="34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819" extrusionOk="0">
                  <a:moveTo>
                    <a:pt x="14954" y="17585"/>
                  </a:moveTo>
                  <a:cubicBezTo>
                    <a:pt x="13292" y="16095"/>
                    <a:pt x="13292" y="15350"/>
                    <a:pt x="13292" y="13860"/>
                  </a:cubicBezTo>
                  <a:cubicBezTo>
                    <a:pt x="14954" y="15350"/>
                    <a:pt x="16615" y="17585"/>
                    <a:pt x="19938" y="19819"/>
                  </a:cubicBezTo>
                  <a:cubicBezTo>
                    <a:pt x="21600" y="17585"/>
                    <a:pt x="16615" y="10881"/>
                    <a:pt x="16615" y="8647"/>
                  </a:cubicBezTo>
                  <a:cubicBezTo>
                    <a:pt x="16615" y="11626"/>
                    <a:pt x="14954" y="6412"/>
                    <a:pt x="14954" y="12371"/>
                  </a:cubicBezTo>
                  <a:cubicBezTo>
                    <a:pt x="9969" y="9391"/>
                    <a:pt x="9969" y="9391"/>
                    <a:pt x="9969" y="9391"/>
                  </a:cubicBezTo>
                  <a:cubicBezTo>
                    <a:pt x="9969" y="7902"/>
                    <a:pt x="8308" y="5667"/>
                    <a:pt x="8308" y="4178"/>
                  </a:cubicBezTo>
                  <a:cubicBezTo>
                    <a:pt x="6646" y="4178"/>
                    <a:pt x="3323" y="453"/>
                    <a:pt x="4985" y="3433"/>
                  </a:cubicBezTo>
                  <a:cubicBezTo>
                    <a:pt x="4985" y="3433"/>
                    <a:pt x="6646" y="4922"/>
                    <a:pt x="6646" y="5667"/>
                  </a:cubicBezTo>
                  <a:cubicBezTo>
                    <a:pt x="3323" y="4922"/>
                    <a:pt x="0" y="-1781"/>
                    <a:pt x="0" y="453"/>
                  </a:cubicBezTo>
                  <a:cubicBezTo>
                    <a:pt x="3323" y="4178"/>
                    <a:pt x="3323" y="4922"/>
                    <a:pt x="6646" y="7902"/>
                  </a:cubicBezTo>
                  <a:cubicBezTo>
                    <a:pt x="8308" y="11626"/>
                    <a:pt x="8308" y="14605"/>
                    <a:pt x="8308" y="16095"/>
                  </a:cubicBezTo>
                  <a:cubicBezTo>
                    <a:pt x="9969" y="17585"/>
                    <a:pt x="11631" y="17585"/>
                    <a:pt x="11631" y="19074"/>
                  </a:cubicBezTo>
                  <a:cubicBezTo>
                    <a:pt x="11631" y="18329"/>
                    <a:pt x="11631" y="18329"/>
                    <a:pt x="11631" y="17585"/>
                  </a:cubicBezTo>
                  <a:lnTo>
                    <a:pt x="14954" y="175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69" name="Freeform 70387"/>
            <p:cNvSpPr/>
            <p:nvPr/>
          </p:nvSpPr>
          <p:spPr>
            <a:xfrm>
              <a:off x="427165" y="3684010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10800"/>
                    <a:pt x="108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0" name="Freeform 70388"/>
            <p:cNvSpPr/>
            <p:nvPr/>
          </p:nvSpPr>
          <p:spPr>
            <a:xfrm>
              <a:off x="65717" y="3009336"/>
              <a:ext cx="142390" cy="27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64" y="3086"/>
                    <a:pt x="3927" y="6171"/>
                    <a:pt x="7855" y="9257"/>
                  </a:cubicBezTo>
                  <a:cubicBezTo>
                    <a:pt x="5891" y="8229"/>
                    <a:pt x="7855" y="13371"/>
                    <a:pt x="5891" y="11314"/>
                  </a:cubicBezTo>
                  <a:cubicBezTo>
                    <a:pt x="5891" y="11314"/>
                    <a:pt x="7855" y="15429"/>
                    <a:pt x="7855" y="14400"/>
                  </a:cubicBezTo>
                  <a:cubicBezTo>
                    <a:pt x="7855" y="12343"/>
                    <a:pt x="7855" y="12343"/>
                    <a:pt x="7855" y="12343"/>
                  </a:cubicBezTo>
                  <a:cubicBezTo>
                    <a:pt x="13745" y="16457"/>
                    <a:pt x="13745" y="13371"/>
                    <a:pt x="21600" y="21600"/>
                  </a:cubicBezTo>
                  <a:cubicBezTo>
                    <a:pt x="19636" y="15429"/>
                    <a:pt x="15709" y="14400"/>
                    <a:pt x="13745" y="11314"/>
                  </a:cubicBezTo>
                  <a:cubicBezTo>
                    <a:pt x="11782" y="10286"/>
                    <a:pt x="11782" y="9257"/>
                    <a:pt x="11782" y="9257"/>
                  </a:cubicBezTo>
                  <a:cubicBezTo>
                    <a:pt x="7855" y="6171"/>
                    <a:pt x="5891" y="4114"/>
                    <a:pt x="3927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1" name="Freeform 70391"/>
            <p:cNvSpPr/>
            <p:nvPr/>
          </p:nvSpPr>
          <p:spPr>
            <a:xfrm>
              <a:off x="3994376" y="4278560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9600" y="10800"/>
                  </a:moveTo>
                  <a:cubicBezTo>
                    <a:pt x="9600" y="0"/>
                    <a:pt x="9600" y="0"/>
                    <a:pt x="9600" y="0"/>
                  </a:cubicBezTo>
                  <a:cubicBezTo>
                    <a:pt x="9600" y="10800"/>
                    <a:pt x="-12000" y="21600"/>
                    <a:pt x="960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2" name="Freeform 70392"/>
            <p:cNvSpPr/>
            <p:nvPr/>
          </p:nvSpPr>
          <p:spPr>
            <a:xfrm>
              <a:off x="4567383" y="1229819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3" name="Freeform 70393"/>
            <p:cNvSpPr/>
            <p:nvPr/>
          </p:nvSpPr>
          <p:spPr>
            <a:xfrm>
              <a:off x="414387" y="1286996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10800"/>
                    <a:pt x="10800" y="108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4" name="Freeform 70394"/>
            <p:cNvSpPr/>
            <p:nvPr/>
          </p:nvSpPr>
          <p:spPr>
            <a:xfrm>
              <a:off x="801392" y="625120"/>
              <a:ext cx="27383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7200"/>
                    <a:pt x="10800" y="14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5" name="Freeform 70395"/>
            <p:cNvSpPr/>
            <p:nvPr/>
          </p:nvSpPr>
          <p:spPr>
            <a:xfrm>
              <a:off x="4316778" y="906195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76" name="Freeform 70396"/>
            <p:cNvSpPr/>
            <p:nvPr/>
          </p:nvSpPr>
          <p:spPr>
            <a:xfrm>
              <a:off x="2161383" y="67462"/>
              <a:ext cx="38337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479" name="Freeform 70397"/>
            <p:cNvGrpSpPr/>
            <p:nvPr/>
          </p:nvGrpSpPr>
          <p:grpSpPr>
            <a:xfrm>
              <a:off x="801392" y="660276"/>
              <a:ext cx="1" cy="21107"/>
              <a:chOff x="0" y="0"/>
              <a:chExt cx="0" cy="21105"/>
            </a:xfrm>
          </p:grpSpPr>
          <p:sp>
            <p:nvSpPr>
              <p:cNvPr id="477" name="Line"/>
              <p:cNvSpPr/>
              <p:nvPr/>
            </p:nvSpPr>
            <p:spPr>
              <a:xfrm flipV="1">
                <a:off x="0" y="0"/>
                <a:ext cx="1" cy="2110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78" name="Line"/>
              <p:cNvSpPr/>
              <p:nvPr/>
            </p:nvSpPr>
            <p:spPr>
              <a:xfrm flipH="1">
                <a:off x="0" y="0"/>
                <a:ext cx="1" cy="2110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grpSp>
          <p:nvGrpSpPr>
            <p:cNvPr id="482" name="Freeform 70398"/>
            <p:cNvGrpSpPr/>
            <p:nvPr/>
          </p:nvGrpSpPr>
          <p:grpSpPr>
            <a:xfrm>
              <a:off x="190251" y="1572224"/>
              <a:ext cx="21107" cy="25598"/>
              <a:chOff x="0" y="0"/>
              <a:chExt cx="21105" cy="25597"/>
            </a:xfrm>
          </p:grpSpPr>
          <p:sp>
            <p:nvSpPr>
              <p:cNvPr id="480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81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10800"/>
                      <a:pt x="21600" y="108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483" name="Freeform 70399"/>
            <p:cNvSpPr/>
            <p:nvPr/>
          </p:nvSpPr>
          <p:spPr>
            <a:xfrm>
              <a:off x="280613" y="1557597"/>
              <a:ext cx="21107" cy="2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216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84" name="Freeform 70400"/>
            <p:cNvSpPr/>
            <p:nvPr/>
          </p:nvSpPr>
          <p:spPr>
            <a:xfrm>
              <a:off x="78496" y="2672913"/>
              <a:ext cx="2112" cy="51196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85" name="Freeform 70401"/>
            <p:cNvSpPr/>
            <p:nvPr/>
          </p:nvSpPr>
          <p:spPr>
            <a:xfrm>
              <a:off x="233663" y="1657661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488" name="Freeform 70402"/>
            <p:cNvGrpSpPr/>
            <p:nvPr/>
          </p:nvGrpSpPr>
          <p:grpSpPr>
            <a:xfrm>
              <a:off x="4601555" y="1519200"/>
              <a:ext cx="21107" cy="1"/>
              <a:chOff x="0" y="0"/>
              <a:chExt cx="21105" cy="0"/>
            </a:xfrm>
          </p:grpSpPr>
          <p:sp>
            <p:nvSpPr>
              <p:cNvPr id="486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87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489" name="Freeform 70403"/>
            <p:cNvSpPr/>
            <p:nvPr/>
          </p:nvSpPr>
          <p:spPr>
            <a:xfrm>
              <a:off x="4692830" y="1597822"/>
              <a:ext cx="21107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44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90" name="Freeform 70404"/>
            <p:cNvSpPr/>
            <p:nvPr/>
          </p:nvSpPr>
          <p:spPr>
            <a:xfrm>
              <a:off x="2807608" y="103533"/>
              <a:ext cx="42345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extrusionOk="0">
                  <a:moveTo>
                    <a:pt x="0" y="0"/>
                  </a:moveTo>
                  <a:cubicBezTo>
                    <a:pt x="5400" y="0"/>
                    <a:pt x="16200" y="21600"/>
                    <a:pt x="1080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493" name="Freeform 70405"/>
            <p:cNvGrpSpPr/>
            <p:nvPr/>
          </p:nvGrpSpPr>
          <p:grpSpPr>
            <a:xfrm>
              <a:off x="4386660" y="1429610"/>
              <a:ext cx="25558" cy="12800"/>
              <a:chOff x="0" y="0"/>
              <a:chExt cx="25556" cy="12799"/>
            </a:xfrm>
          </p:grpSpPr>
          <p:sp>
            <p:nvSpPr>
              <p:cNvPr id="491" name="Line"/>
              <p:cNvSpPr/>
              <p:nvPr/>
            </p:nvSpPr>
            <p:spPr>
              <a:xfrm flipH="1" flipV="1">
                <a:off x="0" y="-1"/>
                <a:ext cx="25557" cy="128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92" name="Line"/>
              <p:cNvSpPr/>
              <p:nvPr/>
            </p:nvSpPr>
            <p:spPr>
              <a:xfrm>
                <a:off x="-1" y="0"/>
                <a:ext cx="25558" cy="128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494" name="Line 70406"/>
            <p:cNvSpPr/>
            <p:nvPr/>
          </p:nvSpPr>
          <p:spPr>
            <a:xfrm flipH="1" flipV="1">
              <a:off x="4386660" y="1429611"/>
              <a:ext cx="25557" cy="12799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495" name="Freeform 70407"/>
            <p:cNvSpPr/>
            <p:nvPr/>
          </p:nvSpPr>
          <p:spPr>
            <a:xfrm>
              <a:off x="4696993" y="1480805"/>
              <a:ext cx="157664" cy="32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286" extrusionOk="0">
                  <a:moveTo>
                    <a:pt x="3323" y="10800"/>
                  </a:moveTo>
                  <a:cubicBezTo>
                    <a:pt x="3323" y="10800"/>
                    <a:pt x="11631" y="20057"/>
                    <a:pt x="6646" y="12343"/>
                  </a:cubicBezTo>
                  <a:cubicBezTo>
                    <a:pt x="9969" y="12343"/>
                    <a:pt x="11631" y="16971"/>
                    <a:pt x="13292" y="19286"/>
                  </a:cubicBezTo>
                  <a:cubicBezTo>
                    <a:pt x="13292" y="17743"/>
                    <a:pt x="16615" y="19286"/>
                    <a:pt x="16615" y="19286"/>
                  </a:cubicBezTo>
                  <a:cubicBezTo>
                    <a:pt x="14954" y="17743"/>
                    <a:pt x="13292" y="16971"/>
                    <a:pt x="13292" y="14657"/>
                  </a:cubicBezTo>
                  <a:cubicBezTo>
                    <a:pt x="13292" y="13886"/>
                    <a:pt x="16615" y="16200"/>
                    <a:pt x="16615" y="18514"/>
                  </a:cubicBezTo>
                  <a:cubicBezTo>
                    <a:pt x="16615" y="16200"/>
                    <a:pt x="21600" y="21600"/>
                    <a:pt x="19938" y="17743"/>
                  </a:cubicBezTo>
                  <a:cubicBezTo>
                    <a:pt x="13292" y="10029"/>
                    <a:pt x="8308" y="4629"/>
                    <a:pt x="0" y="0"/>
                  </a:cubicBezTo>
                  <a:cubicBezTo>
                    <a:pt x="4985" y="4629"/>
                    <a:pt x="9969" y="9257"/>
                    <a:pt x="9969" y="13114"/>
                  </a:cubicBezTo>
                  <a:cubicBezTo>
                    <a:pt x="8308" y="11571"/>
                    <a:pt x="8308" y="11571"/>
                    <a:pt x="8308" y="11571"/>
                  </a:cubicBezTo>
                  <a:cubicBezTo>
                    <a:pt x="6646" y="7714"/>
                    <a:pt x="3323" y="5400"/>
                    <a:pt x="0" y="1543"/>
                  </a:cubicBezTo>
                  <a:cubicBezTo>
                    <a:pt x="1662" y="4629"/>
                    <a:pt x="3323" y="7714"/>
                    <a:pt x="6646" y="10029"/>
                  </a:cubicBezTo>
                  <a:cubicBezTo>
                    <a:pt x="6646" y="14657"/>
                    <a:pt x="4985" y="12343"/>
                    <a:pt x="1662" y="9257"/>
                  </a:cubicBezTo>
                  <a:cubicBezTo>
                    <a:pt x="1662" y="10029"/>
                    <a:pt x="3323" y="10800"/>
                    <a:pt x="332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498" name="Freeform 70414"/>
            <p:cNvGrpSpPr/>
            <p:nvPr/>
          </p:nvGrpSpPr>
          <p:grpSpPr>
            <a:xfrm>
              <a:off x="720557" y="1208375"/>
              <a:ext cx="21107" cy="1"/>
              <a:chOff x="0" y="0"/>
              <a:chExt cx="21105" cy="0"/>
            </a:xfrm>
          </p:grpSpPr>
          <p:sp>
            <p:nvSpPr>
              <p:cNvPr id="496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497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499" name="Line 70415"/>
            <p:cNvSpPr/>
            <p:nvPr/>
          </p:nvSpPr>
          <p:spPr>
            <a:xfrm flipH="1">
              <a:off x="720558" y="1208375"/>
              <a:ext cx="21107" cy="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02" name="Freeform 70416"/>
            <p:cNvGrpSpPr/>
            <p:nvPr/>
          </p:nvGrpSpPr>
          <p:grpSpPr>
            <a:xfrm>
              <a:off x="2703555" y="16267"/>
              <a:ext cx="40162" cy="1"/>
              <a:chOff x="0" y="0"/>
              <a:chExt cx="40160" cy="0"/>
            </a:xfrm>
          </p:grpSpPr>
          <p:sp>
            <p:nvSpPr>
              <p:cNvPr id="500" name="Line"/>
              <p:cNvSpPr/>
              <p:nvPr/>
            </p:nvSpPr>
            <p:spPr>
              <a:xfrm>
                <a:off x="0" y="0"/>
                <a:ext cx="4016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01" name="Line"/>
              <p:cNvSpPr/>
              <p:nvPr/>
            </p:nvSpPr>
            <p:spPr>
              <a:xfrm flipH="1" flipV="1">
                <a:off x="-1" y="0"/>
                <a:ext cx="40162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03" name="Freeform 70417"/>
            <p:cNvSpPr/>
            <p:nvPr/>
          </p:nvSpPr>
          <p:spPr>
            <a:xfrm>
              <a:off x="3351605" y="335739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108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04" name="Freeform 70418"/>
            <p:cNvSpPr/>
            <p:nvPr/>
          </p:nvSpPr>
          <p:spPr>
            <a:xfrm>
              <a:off x="1406943" y="465553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05" name="Freeform 70421"/>
            <p:cNvSpPr/>
            <p:nvPr/>
          </p:nvSpPr>
          <p:spPr>
            <a:xfrm>
              <a:off x="0" y="-1"/>
              <a:ext cx="4811443" cy="488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4" extrusionOk="0">
                  <a:moveTo>
                    <a:pt x="21484" y="11273"/>
                  </a:moveTo>
                  <a:cubicBezTo>
                    <a:pt x="21484" y="11502"/>
                    <a:pt x="21542" y="11502"/>
                    <a:pt x="21484" y="11730"/>
                  </a:cubicBezTo>
                  <a:cubicBezTo>
                    <a:pt x="21484" y="11730"/>
                    <a:pt x="21484" y="11616"/>
                    <a:pt x="21484" y="11559"/>
                  </a:cubicBezTo>
                  <a:cubicBezTo>
                    <a:pt x="21368" y="11559"/>
                    <a:pt x="21484" y="11788"/>
                    <a:pt x="21426" y="12073"/>
                  </a:cubicBezTo>
                  <a:cubicBezTo>
                    <a:pt x="21426" y="11902"/>
                    <a:pt x="21368" y="11788"/>
                    <a:pt x="21368" y="11616"/>
                  </a:cubicBezTo>
                  <a:cubicBezTo>
                    <a:pt x="21368" y="11388"/>
                    <a:pt x="21368" y="11159"/>
                    <a:pt x="21368" y="10930"/>
                  </a:cubicBezTo>
                  <a:cubicBezTo>
                    <a:pt x="21368" y="8702"/>
                    <a:pt x="20673" y="6702"/>
                    <a:pt x="19457" y="5045"/>
                  </a:cubicBezTo>
                  <a:cubicBezTo>
                    <a:pt x="19747" y="5273"/>
                    <a:pt x="19863" y="5616"/>
                    <a:pt x="20094" y="5845"/>
                  </a:cubicBezTo>
                  <a:cubicBezTo>
                    <a:pt x="20036" y="5845"/>
                    <a:pt x="20036" y="5788"/>
                    <a:pt x="20036" y="5845"/>
                  </a:cubicBezTo>
                  <a:cubicBezTo>
                    <a:pt x="20268" y="6245"/>
                    <a:pt x="20442" y="6302"/>
                    <a:pt x="20558" y="6645"/>
                  </a:cubicBezTo>
                  <a:cubicBezTo>
                    <a:pt x="20500" y="6645"/>
                    <a:pt x="20500" y="6645"/>
                    <a:pt x="20500" y="6645"/>
                  </a:cubicBezTo>
                  <a:cubicBezTo>
                    <a:pt x="20500" y="6645"/>
                    <a:pt x="20616" y="6816"/>
                    <a:pt x="20673" y="6759"/>
                  </a:cubicBezTo>
                  <a:cubicBezTo>
                    <a:pt x="20500" y="6530"/>
                    <a:pt x="20500" y="6473"/>
                    <a:pt x="20384" y="6245"/>
                  </a:cubicBezTo>
                  <a:cubicBezTo>
                    <a:pt x="20442" y="6302"/>
                    <a:pt x="20616" y="6530"/>
                    <a:pt x="20673" y="6702"/>
                  </a:cubicBezTo>
                  <a:cubicBezTo>
                    <a:pt x="20731" y="6645"/>
                    <a:pt x="20731" y="6645"/>
                    <a:pt x="20731" y="6645"/>
                  </a:cubicBezTo>
                  <a:cubicBezTo>
                    <a:pt x="20905" y="6816"/>
                    <a:pt x="20905" y="7102"/>
                    <a:pt x="21021" y="7273"/>
                  </a:cubicBezTo>
                  <a:cubicBezTo>
                    <a:pt x="20963" y="6988"/>
                    <a:pt x="20963" y="6988"/>
                    <a:pt x="20963" y="6988"/>
                  </a:cubicBezTo>
                  <a:cubicBezTo>
                    <a:pt x="20963" y="6988"/>
                    <a:pt x="21021" y="7045"/>
                    <a:pt x="21021" y="7045"/>
                  </a:cubicBezTo>
                  <a:cubicBezTo>
                    <a:pt x="20963" y="6930"/>
                    <a:pt x="20905" y="6816"/>
                    <a:pt x="20905" y="6816"/>
                  </a:cubicBezTo>
                  <a:cubicBezTo>
                    <a:pt x="20673" y="6473"/>
                    <a:pt x="20673" y="6245"/>
                    <a:pt x="20673" y="6188"/>
                  </a:cubicBezTo>
                  <a:cubicBezTo>
                    <a:pt x="20616" y="6016"/>
                    <a:pt x="20789" y="6188"/>
                    <a:pt x="20847" y="6130"/>
                  </a:cubicBezTo>
                  <a:cubicBezTo>
                    <a:pt x="20673" y="5902"/>
                    <a:pt x="20616" y="5959"/>
                    <a:pt x="20442" y="5673"/>
                  </a:cubicBezTo>
                  <a:cubicBezTo>
                    <a:pt x="20442" y="5616"/>
                    <a:pt x="20442" y="5616"/>
                    <a:pt x="20500" y="5673"/>
                  </a:cubicBezTo>
                  <a:cubicBezTo>
                    <a:pt x="20326" y="5502"/>
                    <a:pt x="20326" y="5502"/>
                    <a:pt x="20326" y="5502"/>
                  </a:cubicBezTo>
                  <a:cubicBezTo>
                    <a:pt x="20384" y="5502"/>
                    <a:pt x="20094" y="5045"/>
                    <a:pt x="20326" y="5273"/>
                  </a:cubicBezTo>
                  <a:cubicBezTo>
                    <a:pt x="20326" y="5330"/>
                    <a:pt x="20384" y="5388"/>
                    <a:pt x="20442" y="5445"/>
                  </a:cubicBezTo>
                  <a:cubicBezTo>
                    <a:pt x="20268" y="5045"/>
                    <a:pt x="19863" y="4416"/>
                    <a:pt x="19921" y="4416"/>
                  </a:cubicBezTo>
                  <a:cubicBezTo>
                    <a:pt x="19805" y="4188"/>
                    <a:pt x="19805" y="4245"/>
                    <a:pt x="19573" y="3959"/>
                  </a:cubicBezTo>
                  <a:cubicBezTo>
                    <a:pt x="19457" y="3902"/>
                    <a:pt x="19515" y="4073"/>
                    <a:pt x="19226" y="3788"/>
                  </a:cubicBezTo>
                  <a:cubicBezTo>
                    <a:pt x="19399" y="4016"/>
                    <a:pt x="19399" y="4016"/>
                    <a:pt x="19399" y="4016"/>
                  </a:cubicBezTo>
                  <a:cubicBezTo>
                    <a:pt x="19457" y="4073"/>
                    <a:pt x="19515" y="4130"/>
                    <a:pt x="19573" y="4188"/>
                  </a:cubicBezTo>
                  <a:cubicBezTo>
                    <a:pt x="19342" y="3902"/>
                    <a:pt x="19342" y="3902"/>
                    <a:pt x="19342" y="3902"/>
                  </a:cubicBezTo>
                  <a:cubicBezTo>
                    <a:pt x="19457" y="4073"/>
                    <a:pt x="19457" y="4016"/>
                    <a:pt x="19573" y="4016"/>
                  </a:cubicBezTo>
                  <a:cubicBezTo>
                    <a:pt x="19921" y="4416"/>
                    <a:pt x="19921" y="4588"/>
                    <a:pt x="20036" y="4816"/>
                  </a:cubicBezTo>
                  <a:cubicBezTo>
                    <a:pt x="19921" y="4702"/>
                    <a:pt x="19747" y="4473"/>
                    <a:pt x="19747" y="4588"/>
                  </a:cubicBezTo>
                  <a:cubicBezTo>
                    <a:pt x="19631" y="4359"/>
                    <a:pt x="19515" y="4416"/>
                    <a:pt x="19399" y="4188"/>
                  </a:cubicBezTo>
                  <a:cubicBezTo>
                    <a:pt x="19457" y="4188"/>
                    <a:pt x="19457" y="4188"/>
                    <a:pt x="19457" y="4188"/>
                  </a:cubicBezTo>
                  <a:cubicBezTo>
                    <a:pt x="19226" y="4073"/>
                    <a:pt x="19284" y="4016"/>
                    <a:pt x="19110" y="3902"/>
                  </a:cubicBezTo>
                  <a:cubicBezTo>
                    <a:pt x="19110" y="3902"/>
                    <a:pt x="19110" y="3845"/>
                    <a:pt x="19110" y="3845"/>
                  </a:cubicBezTo>
                  <a:cubicBezTo>
                    <a:pt x="18762" y="3559"/>
                    <a:pt x="19168" y="3959"/>
                    <a:pt x="18820" y="3673"/>
                  </a:cubicBezTo>
                  <a:cubicBezTo>
                    <a:pt x="18531" y="3445"/>
                    <a:pt x="18820" y="3502"/>
                    <a:pt x="18762" y="3445"/>
                  </a:cubicBezTo>
                  <a:cubicBezTo>
                    <a:pt x="19284" y="3788"/>
                    <a:pt x="18820" y="3330"/>
                    <a:pt x="19399" y="3788"/>
                  </a:cubicBezTo>
                  <a:cubicBezTo>
                    <a:pt x="19457" y="3730"/>
                    <a:pt x="19284" y="3502"/>
                    <a:pt x="18994" y="3216"/>
                  </a:cubicBezTo>
                  <a:cubicBezTo>
                    <a:pt x="19168" y="3445"/>
                    <a:pt x="18820" y="3216"/>
                    <a:pt x="18994" y="3502"/>
                  </a:cubicBezTo>
                  <a:cubicBezTo>
                    <a:pt x="18531" y="3159"/>
                    <a:pt x="18415" y="3330"/>
                    <a:pt x="18010" y="2873"/>
                  </a:cubicBezTo>
                  <a:cubicBezTo>
                    <a:pt x="18068" y="2873"/>
                    <a:pt x="18068" y="2873"/>
                    <a:pt x="18068" y="2873"/>
                  </a:cubicBezTo>
                  <a:cubicBezTo>
                    <a:pt x="17952" y="2816"/>
                    <a:pt x="17894" y="2759"/>
                    <a:pt x="17836" y="2759"/>
                  </a:cubicBezTo>
                  <a:cubicBezTo>
                    <a:pt x="17546" y="2530"/>
                    <a:pt x="17546" y="2530"/>
                    <a:pt x="17546" y="2530"/>
                  </a:cubicBezTo>
                  <a:cubicBezTo>
                    <a:pt x="17778" y="2530"/>
                    <a:pt x="17952" y="2759"/>
                    <a:pt x="18125" y="2816"/>
                  </a:cubicBezTo>
                  <a:cubicBezTo>
                    <a:pt x="17894" y="2473"/>
                    <a:pt x="17662" y="2530"/>
                    <a:pt x="17257" y="2245"/>
                  </a:cubicBezTo>
                  <a:cubicBezTo>
                    <a:pt x="16967" y="1959"/>
                    <a:pt x="17720" y="2473"/>
                    <a:pt x="17720" y="2416"/>
                  </a:cubicBezTo>
                  <a:cubicBezTo>
                    <a:pt x="17662" y="2359"/>
                    <a:pt x="17488" y="2188"/>
                    <a:pt x="17488" y="2188"/>
                  </a:cubicBezTo>
                  <a:cubicBezTo>
                    <a:pt x="17836" y="2473"/>
                    <a:pt x="17778" y="2302"/>
                    <a:pt x="18125" y="2645"/>
                  </a:cubicBezTo>
                  <a:cubicBezTo>
                    <a:pt x="17952" y="2530"/>
                    <a:pt x="18183" y="2702"/>
                    <a:pt x="18125" y="2702"/>
                  </a:cubicBezTo>
                  <a:cubicBezTo>
                    <a:pt x="18183" y="2702"/>
                    <a:pt x="18589" y="3045"/>
                    <a:pt x="18820" y="3273"/>
                  </a:cubicBezTo>
                  <a:cubicBezTo>
                    <a:pt x="18878" y="3273"/>
                    <a:pt x="18647" y="3045"/>
                    <a:pt x="18473" y="2873"/>
                  </a:cubicBezTo>
                  <a:cubicBezTo>
                    <a:pt x="18125" y="2645"/>
                    <a:pt x="17836" y="2302"/>
                    <a:pt x="17546" y="2188"/>
                  </a:cubicBezTo>
                  <a:cubicBezTo>
                    <a:pt x="17199" y="1902"/>
                    <a:pt x="17546" y="2073"/>
                    <a:pt x="17546" y="2073"/>
                  </a:cubicBezTo>
                  <a:cubicBezTo>
                    <a:pt x="17257" y="1788"/>
                    <a:pt x="17373" y="2016"/>
                    <a:pt x="17257" y="1959"/>
                  </a:cubicBezTo>
                  <a:cubicBezTo>
                    <a:pt x="16736" y="1673"/>
                    <a:pt x="16736" y="1559"/>
                    <a:pt x="16330" y="1330"/>
                  </a:cubicBezTo>
                  <a:cubicBezTo>
                    <a:pt x="15983" y="1216"/>
                    <a:pt x="15172" y="873"/>
                    <a:pt x="14593" y="645"/>
                  </a:cubicBezTo>
                  <a:cubicBezTo>
                    <a:pt x="14651" y="645"/>
                    <a:pt x="14593" y="588"/>
                    <a:pt x="14593" y="588"/>
                  </a:cubicBezTo>
                  <a:cubicBezTo>
                    <a:pt x="14188" y="588"/>
                    <a:pt x="14303" y="588"/>
                    <a:pt x="13840" y="530"/>
                  </a:cubicBezTo>
                  <a:cubicBezTo>
                    <a:pt x="14014" y="588"/>
                    <a:pt x="14130" y="645"/>
                    <a:pt x="14246" y="702"/>
                  </a:cubicBezTo>
                  <a:cubicBezTo>
                    <a:pt x="13898" y="588"/>
                    <a:pt x="13666" y="645"/>
                    <a:pt x="13377" y="530"/>
                  </a:cubicBezTo>
                  <a:cubicBezTo>
                    <a:pt x="13724" y="702"/>
                    <a:pt x="12914" y="530"/>
                    <a:pt x="12682" y="530"/>
                  </a:cubicBezTo>
                  <a:cubicBezTo>
                    <a:pt x="12392" y="473"/>
                    <a:pt x="12045" y="530"/>
                    <a:pt x="11871" y="416"/>
                  </a:cubicBezTo>
                  <a:cubicBezTo>
                    <a:pt x="11929" y="416"/>
                    <a:pt x="11929" y="416"/>
                    <a:pt x="11929" y="416"/>
                  </a:cubicBezTo>
                  <a:cubicBezTo>
                    <a:pt x="11755" y="416"/>
                    <a:pt x="11640" y="416"/>
                    <a:pt x="11466" y="416"/>
                  </a:cubicBezTo>
                  <a:cubicBezTo>
                    <a:pt x="11524" y="302"/>
                    <a:pt x="11524" y="302"/>
                    <a:pt x="11524" y="302"/>
                  </a:cubicBezTo>
                  <a:cubicBezTo>
                    <a:pt x="11234" y="245"/>
                    <a:pt x="10829" y="359"/>
                    <a:pt x="10945" y="359"/>
                  </a:cubicBezTo>
                  <a:cubicBezTo>
                    <a:pt x="10597" y="359"/>
                    <a:pt x="10829" y="302"/>
                    <a:pt x="10771" y="245"/>
                  </a:cubicBezTo>
                  <a:cubicBezTo>
                    <a:pt x="10945" y="245"/>
                    <a:pt x="11350" y="130"/>
                    <a:pt x="11466" y="245"/>
                  </a:cubicBezTo>
                  <a:cubicBezTo>
                    <a:pt x="11466" y="188"/>
                    <a:pt x="11350" y="188"/>
                    <a:pt x="11350" y="245"/>
                  </a:cubicBezTo>
                  <a:cubicBezTo>
                    <a:pt x="12219" y="302"/>
                    <a:pt x="11640" y="73"/>
                    <a:pt x="12103" y="73"/>
                  </a:cubicBezTo>
                  <a:cubicBezTo>
                    <a:pt x="11871" y="73"/>
                    <a:pt x="11698" y="-41"/>
                    <a:pt x="11408" y="16"/>
                  </a:cubicBezTo>
                  <a:cubicBezTo>
                    <a:pt x="11350" y="16"/>
                    <a:pt x="10887" y="73"/>
                    <a:pt x="10655" y="130"/>
                  </a:cubicBezTo>
                  <a:cubicBezTo>
                    <a:pt x="10945" y="73"/>
                    <a:pt x="11118" y="73"/>
                    <a:pt x="11350" y="130"/>
                  </a:cubicBezTo>
                  <a:cubicBezTo>
                    <a:pt x="11176" y="130"/>
                    <a:pt x="11118" y="188"/>
                    <a:pt x="10945" y="188"/>
                  </a:cubicBezTo>
                  <a:cubicBezTo>
                    <a:pt x="11003" y="130"/>
                    <a:pt x="11003" y="130"/>
                    <a:pt x="11003" y="130"/>
                  </a:cubicBezTo>
                  <a:cubicBezTo>
                    <a:pt x="10771" y="188"/>
                    <a:pt x="10771" y="188"/>
                    <a:pt x="10771" y="188"/>
                  </a:cubicBezTo>
                  <a:cubicBezTo>
                    <a:pt x="10713" y="130"/>
                    <a:pt x="10134" y="188"/>
                    <a:pt x="10482" y="73"/>
                  </a:cubicBezTo>
                  <a:cubicBezTo>
                    <a:pt x="10192" y="130"/>
                    <a:pt x="10366" y="188"/>
                    <a:pt x="10076" y="245"/>
                  </a:cubicBezTo>
                  <a:cubicBezTo>
                    <a:pt x="10308" y="188"/>
                    <a:pt x="10482" y="188"/>
                    <a:pt x="10655" y="188"/>
                  </a:cubicBezTo>
                  <a:cubicBezTo>
                    <a:pt x="10655" y="302"/>
                    <a:pt x="10655" y="302"/>
                    <a:pt x="10655" y="302"/>
                  </a:cubicBezTo>
                  <a:cubicBezTo>
                    <a:pt x="10482" y="359"/>
                    <a:pt x="10424" y="302"/>
                    <a:pt x="10192" y="302"/>
                  </a:cubicBezTo>
                  <a:cubicBezTo>
                    <a:pt x="10192" y="416"/>
                    <a:pt x="10192" y="416"/>
                    <a:pt x="10192" y="416"/>
                  </a:cubicBezTo>
                  <a:cubicBezTo>
                    <a:pt x="10076" y="359"/>
                    <a:pt x="9960" y="359"/>
                    <a:pt x="9787" y="359"/>
                  </a:cubicBezTo>
                  <a:cubicBezTo>
                    <a:pt x="9845" y="416"/>
                    <a:pt x="9555" y="416"/>
                    <a:pt x="9497" y="473"/>
                  </a:cubicBezTo>
                  <a:cubicBezTo>
                    <a:pt x="9265" y="473"/>
                    <a:pt x="9381" y="302"/>
                    <a:pt x="9034" y="473"/>
                  </a:cubicBezTo>
                  <a:cubicBezTo>
                    <a:pt x="9034" y="473"/>
                    <a:pt x="9034" y="473"/>
                    <a:pt x="9034" y="473"/>
                  </a:cubicBezTo>
                  <a:cubicBezTo>
                    <a:pt x="8860" y="530"/>
                    <a:pt x="8744" y="588"/>
                    <a:pt x="8455" y="645"/>
                  </a:cubicBezTo>
                  <a:cubicBezTo>
                    <a:pt x="8455" y="588"/>
                    <a:pt x="8513" y="588"/>
                    <a:pt x="8571" y="588"/>
                  </a:cubicBezTo>
                  <a:cubicBezTo>
                    <a:pt x="8107" y="645"/>
                    <a:pt x="7528" y="988"/>
                    <a:pt x="7297" y="930"/>
                  </a:cubicBezTo>
                  <a:cubicBezTo>
                    <a:pt x="7297" y="873"/>
                    <a:pt x="7470" y="816"/>
                    <a:pt x="7470" y="759"/>
                  </a:cubicBezTo>
                  <a:cubicBezTo>
                    <a:pt x="8165" y="645"/>
                    <a:pt x="7876" y="473"/>
                    <a:pt x="8686" y="359"/>
                  </a:cubicBezTo>
                  <a:cubicBezTo>
                    <a:pt x="8744" y="473"/>
                    <a:pt x="9265" y="73"/>
                    <a:pt x="9497" y="245"/>
                  </a:cubicBezTo>
                  <a:cubicBezTo>
                    <a:pt x="9150" y="245"/>
                    <a:pt x="8802" y="473"/>
                    <a:pt x="8860" y="473"/>
                  </a:cubicBezTo>
                  <a:cubicBezTo>
                    <a:pt x="9092" y="359"/>
                    <a:pt x="9497" y="302"/>
                    <a:pt x="9671" y="302"/>
                  </a:cubicBezTo>
                  <a:cubicBezTo>
                    <a:pt x="9497" y="302"/>
                    <a:pt x="9555" y="188"/>
                    <a:pt x="9671" y="73"/>
                  </a:cubicBezTo>
                  <a:cubicBezTo>
                    <a:pt x="9208" y="188"/>
                    <a:pt x="8397" y="245"/>
                    <a:pt x="7760" y="473"/>
                  </a:cubicBezTo>
                  <a:cubicBezTo>
                    <a:pt x="7876" y="530"/>
                    <a:pt x="7876" y="530"/>
                    <a:pt x="7876" y="530"/>
                  </a:cubicBezTo>
                  <a:cubicBezTo>
                    <a:pt x="7354" y="816"/>
                    <a:pt x="7876" y="416"/>
                    <a:pt x="7470" y="588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007" y="930"/>
                    <a:pt x="7007" y="930"/>
                    <a:pt x="7007" y="930"/>
                  </a:cubicBezTo>
                  <a:cubicBezTo>
                    <a:pt x="7239" y="816"/>
                    <a:pt x="7123" y="816"/>
                    <a:pt x="7354" y="759"/>
                  </a:cubicBezTo>
                  <a:cubicBezTo>
                    <a:pt x="7586" y="702"/>
                    <a:pt x="7354" y="816"/>
                    <a:pt x="7297" y="873"/>
                  </a:cubicBezTo>
                  <a:cubicBezTo>
                    <a:pt x="7181" y="930"/>
                    <a:pt x="6660" y="1159"/>
                    <a:pt x="6949" y="930"/>
                  </a:cubicBezTo>
                  <a:cubicBezTo>
                    <a:pt x="6775" y="1045"/>
                    <a:pt x="6660" y="1159"/>
                    <a:pt x="6486" y="1273"/>
                  </a:cubicBezTo>
                  <a:cubicBezTo>
                    <a:pt x="6486" y="1273"/>
                    <a:pt x="6544" y="1159"/>
                    <a:pt x="6602" y="1159"/>
                  </a:cubicBezTo>
                  <a:cubicBezTo>
                    <a:pt x="6486" y="1216"/>
                    <a:pt x="6370" y="1273"/>
                    <a:pt x="6254" y="1330"/>
                  </a:cubicBezTo>
                  <a:cubicBezTo>
                    <a:pt x="6254" y="1330"/>
                    <a:pt x="6254" y="1330"/>
                    <a:pt x="6254" y="1330"/>
                  </a:cubicBezTo>
                  <a:cubicBezTo>
                    <a:pt x="5965" y="1502"/>
                    <a:pt x="5559" y="1730"/>
                    <a:pt x="5386" y="1959"/>
                  </a:cubicBezTo>
                  <a:cubicBezTo>
                    <a:pt x="5907" y="1730"/>
                    <a:pt x="5212" y="2188"/>
                    <a:pt x="5270" y="2188"/>
                  </a:cubicBezTo>
                  <a:cubicBezTo>
                    <a:pt x="5096" y="2302"/>
                    <a:pt x="4922" y="2188"/>
                    <a:pt x="5270" y="1902"/>
                  </a:cubicBezTo>
                  <a:cubicBezTo>
                    <a:pt x="5386" y="1902"/>
                    <a:pt x="5617" y="1616"/>
                    <a:pt x="5791" y="1559"/>
                  </a:cubicBezTo>
                  <a:cubicBezTo>
                    <a:pt x="5559" y="1616"/>
                    <a:pt x="5501" y="1730"/>
                    <a:pt x="5270" y="1845"/>
                  </a:cubicBezTo>
                  <a:cubicBezTo>
                    <a:pt x="5386" y="1730"/>
                    <a:pt x="4980" y="1959"/>
                    <a:pt x="4980" y="1959"/>
                  </a:cubicBezTo>
                  <a:cubicBezTo>
                    <a:pt x="4980" y="1902"/>
                    <a:pt x="5038" y="1788"/>
                    <a:pt x="5270" y="1673"/>
                  </a:cubicBezTo>
                  <a:cubicBezTo>
                    <a:pt x="5675" y="1445"/>
                    <a:pt x="5386" y="1730"/>
                    <a:pt x="5501" y="1616"/>
                  </a:cubicBezTo>
                  <a:cubicBezTo>
                    <a:pt x="5617" y="1616"/>
                    <a:pt x="6023" y="1273"/>
                    <a:pt x="6254" y="1216"/>
                  </a:cubicBezTo>
                  <a:cubicBezTo>
                    <a:pt x="6312" y="1216"/>
                    <a:pt x="6196" y="1273"/>
                    <a:pt x="6196" y="1273"/>
                  </a:cubicBezTo>
                  <a:cubicBezTo>
                    <a:pt x="6370" y="1159"/>
                    <a:pt x="6833" y="988"/>
                    <a:pt x="6833" y="873"/>
                  </a:cubicBezTo>
                  <a:cubicBezTo>
                    <a:pt x="6660" y="988"/>
                    <a:pt x="6486" y="1045"/>
                    <a:pt x="6312" y="1159"/>
                  </a:cubicBezTo>
                  <a:cubicBezTo>
                    <a:pt x="6196" y="1216"/>
                    <a:pt x="6486" y="1045"/>
                    <a:pt x="6254" y="1102"/>
                  </a:cubicBezTo>
                  <a:cubicBezTo>
                    <a:pt x="6196" y="1159"/>
                    <a:pt x="6023" y="1216"/>
                    <a:pt x="5849" y="1330"/>
                  </a:cubicBezTo>
                  <a:cubicBezTo>
                    <a:pt x="5907" y="1273"/>
                    <a:pt x="5907" y="1273"/>
                    <a:pt x="5907" y="1273"/>
                  </a:cubicBezTo>
                  <a:cubicBezTo>
                    <a:pt x="5559" y="1388"/>
                    <a:pt x="5096" y="1673"/>
                    <a:pt x="4806" y="1959"/>
                  </a:cubicBezTo>
                  <a:cubicBezTo>
                    <a:pt x="4806" y="2130"/>
                    <a:pt x="4691" y="2302"/>
                    <a:pt x="4633" y="2530"/>
                  </a:cubicBezTo>
                  <a:cubicBezTo>
                    <a:pt x="4169" y="2930"/>
                    <a:pt x="3706" y="3330"/>
                    <a:pt x="3301" y="3730"/>
                  </a:cubicBezTo>
                  <a:cubicBezTo>
                    <a:pt x="3301" y="3730"/>
                    <a:pt x="3359" y="3788"/>
                    <a:pt x="3359" y="3788"/>
                  </a:cubicBezTo>
                  <a:cubicBezTo>
                    <a:pt x="3185" y="3902"/>
                    <a:pt x="3011" y="4188"/>
                    <a:pt x="2953" y="4130"/>
                  </a:cubicBezTo>
                  <a:cubicBezTo>
                    <a:pt x="2895" y="4302"/>
                    <a:pt x="2606" y="4759"/>
                    <a:pt x="2722" y="4759"/>
                  </a:cubicBezTo>
                  <a:cubicBezTo>
                    <a:pt x="2722" y="4816"/>
                    <a:pt x="2722" y="4816"/>
                    <a:pt x="2722" y="4816"/>
                  </a:cubicBezTo>
                  <a:cubicBezTo>
                    <a:pt x="2490" y="4930"/>
                    <a:pt x="2258" y="5159"/>
                    <a:pt x="1969" y="5673"/>
                  </a:cubicBezTo>
                  <a:cubicBezTo>
                    <a:pt x="1911" y="5788"/>
                    <a:pt x="1911" y="5788"/>
                    <a:pt x="1969" y="5788"/>
                  </a:cubicBezTo>
                  <a:cubicBezTo>
                    <a:pt x="1911" y="5902"/>
                    <a:pt x="1853" y="6016"/>
                    <a:pt x="1795" y="6130"/>
                  </a:cubicBezTo>
                  <a:cubicBezTo>
                    <a:pt x="1795" y="6016"/>
                    <a:pt x="1795" y="5959"/>
                    <a:pt x="1853" y="5788"/>
                  </a:cubicBezTo>
                  <a:cubicBezTo>
                    <a:pt x="1737" y="6073"/>
                    <a:pt x="1564" y="6302"/>
                    <a:pt x="1448" y="6588"/>
                  </a:cubicBezTo>
                  <a:cubicBezTo>
                    <a:pt x="1448" y="6530"/>
                    <a:pt x="1448" y="6530"/>
                    <a:pt x="1448" y="6530"/>
                  </a:cubicBezTo>
                  <a:cubicBezTo>
                    <a:pt x="1390" y="6645"/>
                    <a:pt x="1332" y="6759"/>
                    <a:pt x="1332" y="6873"/>
                  </a:cubicBezTo>
                  <a:cubicBezTo>
                    <a:pt x="1390" y="6702"/>
                    <a:pt x="1564" y="6416"/>
                    <a:pt x="1564" y="6530"/>
                  </a:cubicBezTo>
                  <a:cubicBezTo>
                    <a:pt x="1448" y="6930"/>
                    <a:pt x="1274" y="7102"/>
                    <a:pt x="1274" y="7445"/>
                  </a:cubicBezTo>
                  <a:cubicBezTo>
                    <a:pt x="1158" y="7388"/>
                    <a:pt x="1100" y="7502"/>
                    <a:pt x="1042" y="7388"/>
                  </a:cubicBezTo>
                  <a:cubicBezTo>
                    <a:pt x="1042" y="7388"/>
                    <a:pt x="1042" y="7330"/>
                    <a:pt x="1042" y="7330"/>
                  </a:cubicBezTo>
                  <a:cubicBezTo>
                    <a:pt x="1042" y="7216"/>
                    <a:pt x="1042" y="6873"/>
                    <a:pt x="1158" y="6702"/>
                  </a:cubicBezTo>
                  <a:cubicBezTo>
                    <a:pt x="811" y="7388"/>
                    <a:pt x="927" y="7216"/>
                    <a:pt x="695" y="7902"/>
                  </a:cubicBezTo>
                  <a:cubicBezTo>
                    <a:pt x="579" y="7902"/>
                    <a:pt x="811" y="7216"/>
                    <a:pt x="695" y="7388"/>
                  </a:cubicBezTo>
                  <a:cubicBezTo>
                    <a:pt x="753" y="7159"/>
                    <a:pt x="869" y="6988"/>
                    <a:pt x="927" y="6759"/>
                  </a:cubicBezTo>
                  <a:cubicBezTo>
                    <a:pt x="927" y="6873"/>
                    <a:pt x="927" y="6873"/>
                    <a:pt x="927" y="6930"/>
                  </a:cubicBezTo>
                  <a:cubicBezTo>
                    <a:pt x="1042" y="6530"/>
                    <a:pt x="1158" y="6416"/>
                    <a:pt x="1216" y="6016"/>
                  </a:cubicBezTo>
                  <a:cubicBezTo>
                    <a:pt x="1390" y="5845"/>
                    <a:pt x="1158" y="6359"/>
                    <a:pt x="1274" y="6188"/>
                  </a:cubicBezTo>
                  <a:cubicBezTo>
                    <a:pt x="1216" y="6359"/>
                    <a:pt x="1216" y="6588"/>
                    <a:pt x="1216" y="6702"/>
                  </a:cubicBezTo>
                  <a:cubicBezTo>
                    <a:pt x="1448" y="6245"/>
                    <a:pt x="1216" y="6359"/>
                    <a:pt x="1390" y="5959"/>
                  </a:cubicBezTo>
                  <a:cubicBezTo>
                    <a:pt x="1621" y="5730"/>
                    <a:pt x="1621" y="5730"/>
                    <a:pt x="1621" y="5730"/>
                  </a:cubicBezTo>
                  <a:cubicBezTo>
                    <a:pt x="1679" y="5502"/>
                    <a:pt x="1564" y="5730"/>
                    <a:pt x="1506" y="5730"/>
                  </a:cubicBezTo>
                  <a:cubicBezTo>
                    <a:pt x="1621" y="5502"/>
                    <a:pt x="1737" y="5445"/>
                    <a:pt x="1795" y="5330"/>
                  </a:cubicBezTo>
                  <a:cubicBezTo>
                    <a:pt x="1795" y="5330"/>
                    <a:pt x="1679" y="5445"/>
                    <a:pt x="1679" y="5388"/>
                  </a:cubicBezTo>
                  <a:cubicBezTo>
                    <a:pt x="1853" y="5159"/>
                    <a:pt x="2027" y="4873"/>
                    <a:pt x="2258" y="4702"/>
                  </a:cubicBezTo>
                  <a:cubicBezTo>
                    <a:pt x="2143" y="4816"/>
                    <a:pt x="2258" y="4473"/>
                    <a:pt x="2316" y="4359"/>
                  </a:cubicBezTo>
                  <a:cubicBezTo>
                    <a:pt x="2201" y="4530"/>
                    <a:pt x="2027" y="4645"/>
                    <a:pt x="1911" y="4816"/>
                  </a:cubicBezTo>
                  <a:cubicBezTo>
                    <a:pt x="1506" y="5445"/>
                    <a:pt x="1216" y="5845"/>
                    <a:pt x="984" y="6588"/>
                  </a:cubicBezTo>
                  <a:cubicBezTo>
                    <a:pt x="927" y="6530"/>
                    <a:pt x="927" y="6530"/>
                    <a:pt x="927" y="6530"/>
                  </a:cubicBezTo>
                  <a:cubicBezTo>
                    <a:pt x="347" y="7673"/>
                    <a:pt x="753" y="7559"/>
                    <a:pt x="521" y="8588"/>
                  </a:cubicBezTo>
                  <a:cubicBezTo>
                    <a:pt x="347" y="8588"/>
                    <a:pt x="405" y="9102"/>
                    <a:pt x="347" y="9045"/>
                  </a:cubicBezTo>
                  <a:cubicBezTo>
                    <a:pt x="405" y="8702"/>
                    <a:pt x="347" y="8759"/>
                    <a:pt x="290" y="8873"/>
                  </a:cubicBezTo>
                  <a:cubicBezTo>
                    <a:pt x="290" y="9045"/>
                    <a:pt x="347" y="9159"/>
                    <a:pt x="232" y="9559"/>
                  </a:cubicBezTo>
                  <a:cubicBezTo>
                    <a:pt x="174" y="9388"/>
                    <a:pt x="116" y="9730"/>
                    <a:pt x="116" y="9330"/>
                  </a:cubicBezTo>
                  <a:cubicBezTo>
                    <a:pt x="58" y="9845"/>
                    <a:pt x="58" y="10130"/>
                    <a:pt x="116" y="10359"/>
                  </a:cubicBezTo>
                  <a:cubicBezTo>
                    <a:pt x="174" y="11159"/>
                    <a:pt x="0" y="10645"/>
                    <a:pt x="58" y="11445"/>
                  </a:cubicBezTo>
                  <a:cubicBezTo>
                    <a:pt x="0" y="11330"/>
                    <a:pt x="0" y="11330"/>
                    <a:pt x="0" y="11330"/>
                  </a:cubicBezTo>
                  <a:cubicBezTo>
                    <a:pt x="0" y="11445"/>
                    <a:pt x="58" y="11616"/>
                    <a:pt x="58" y="11788"/>
                  </a:cubicBezTo>
                  <a:cubicBezTo>
                    <a:pt x="116" y="11616"/>
                    <a:pt x="116" y="11616"/>
                    <a:pt x="116" y="11616"/>
                  </a:cubicBezTo>
                  <a:cubicBezTo>
                    <a:pt x="116" y="11845"/>
                    <a:pt x="174" y="12016"/>
                    <a:pt x="232" y="12245"/>
                  </a:cubicBezTo>
                  <a:cubicBezTo>
                    <a:pt x="347" y="12588"/>
                    <a:pt x="290" y="12073"/>
                    <a:pt x="290" y="12130"/>
                  </a:cubicBezTo>
                  <a:cubicBezTo>
                    <a:pt x="232" y="12016"/>
                    <a:pt x="232" y="12016"/>
                    <a:pt x="232" y="12016"/>
                  </a:cubicBezTo>
                  <a:cubicBezTo>
                    <a:pt x="232" y="11730"/>
                    <a:pt x="116" y="11445"/>
                    <a:pt x="174" y="11388"/>
                  </a:cubicBezTo>
                  <a:cubicBezTo>
                    <a:pt x="232" y="11788"/>
                    <a:pt x="290" y="11673"/>
                    <a:pt x="347" y="11788"/>
                  </a:cubicBezTo>
                  <a:cubicBezTo>
                    <a:pt x="290" y="11445"/>
                    <a:pt x="290" y="11445"/>
                    <a:pt x="290" y="11445"/>
                  </a:cubicBezTo>
                  <a:cubicBezTo>
                    <a:pt x="347" y="11330"/>
                    <a:pt x="347" y="11330"/>
                    <a:pt x="347" y="11330"/>
                  </a:cubicBezTo>
                  <a:cubicBezTo>
                    <a:pt x="290" y="10988"/>
                    <a:pt x="347" y="10702"/>
                    <a:pt x="290" y="10473"/>
                  </a:cubicBezTo>
                  <a:cubicBezTo>
                    <a:pt x="232" y="10645"/>
                    <a:pt x="347" y="10702"/>
                    <a:pt x="290" y="10873"/>
                  </a:cubicBezTo>
                  <a:cubicBezTo>
                    <a:pt x="174" y="10645"/>
                    <a:pt x="174" y="10245"/>
                    <a:pt x="174" y="9788"/>
                  </a:cubicBezTo>
                  <a:cubicBezTo>
                    <a:pt x="232" y="9788"/>
                    <a:pt x="232" y="9616"/>
                    <a:pt x="232" y="9673"/>
                  </a:cubicBezTo>
                  <a:cubicBezTo>
                    <a:pt x="232" y="9673"/>
                    <a:pt x="232" y="9788"/>
                    <a:pt x="232" y="9845"/>
                  </a:cubicBezTo>
                  <a:cubicBezTo>
                    <a:pt x="290" y="9788"/>
                    <a:pt x="290" y="10016"/>
                    <a:pt x="347" y="9616"/>
                  </a:cubicBezTo>
                  <a:cubicBezTo>
                    <a:pt x="405" y="9788"/>
                    <a:pt x="521" y="10073"/>
                    <a:pt x="521" y="10073"/>
                  </a:cubicBezTo>
                  <a:cubicBezTo>
                    <a:pt x="521" y="10302"/>
                    <a:pt x="521" y="10645"/>
                    <a:pt x="521" y="10816"/>
                  </a:cubicBezTo>
                  <a:cubicBezTo>
                    <a:pt x="463" y="10816"/>
                    <a:pt x="463" y="10816"/>
                    <a:pt x="463" y="10816"/>
                  </a:cubicBezTo>
                  <a:cubicBezTo>
                    <a:pt x="463" y="11045"/>
                    <a:pt x="579" y="11445"/>
                    <a:pt x="463" y="11502"/>
                  </a:cubicBezTo>
                  <a:cubicBezTo>
                    <a:pt x="521" y="11616"/>
                    <a:pt x="579" y="11959"/>
                    <a:pt x="579" y="11616"/>
                  </a:cubicBezTo>
                  <a:cubicBezTo>
                    <a:pt x="579" y="11788"/>
                    <a:pt x="637" y="12016"/>
                    <a:pt x="695" y="12188"/>
                  </a:cubicBezTo>
                  <a:cubicBezTo>
                    <a:pt x="521" y="12073"/>
                    <a:pt x="579" y="12645"/>
                    <a:pt x="405" y="12073"/>
                  </a:cubicBezTo>
                  <a:cubicBezTo>
                    <a:pt x="405" y="12073"/>
                    <a:pt x="463" y="12302"/>
                    <a:pt x="521" y="12645"/>
                  </a:cubicBezTo>
                  <a:cubicBezTo>
                    <a:pt x="521" y="12645"/>
                    <a:pt x="521" y="12645"/>
                    <a:pt x="521" y="12645"/>
                  </a:cubicBezTo>
                  <a:cubicBezTo>
                    <a:pt x="521" y="12588"/>
                    <a:pt x="463" y="12588"/>
                    <a:pt x="463" y="12588"/>
                  </a:cubicBezTo>
                  <a:cubicBezTo>
                    <a:pt x="463" y="12530"/>
                    <a:pt x="463" y="12473"/>
                    <a:pt x="463" y="12473"/>
                  </a:cubicBezTo>
                  <a:cubicBezTo>
                    <a:pt x="347" y="12302"/>
                    <a:pt x="347" y="12588"/>
                    <a:pt x="405" y="12873"/>
                  </a:cubicBezTo>
                  <a:cubicBezTo>
                    <a:pt x="521" y="12988"/>
                    <a:pt x="521" y="12988"/>
                    <a:pt x="521" y="12988"/>
                  </a:cubicBezTo>
                  <a:cubicBezTo>
                    <a:pt x="521" y="13216"/>
                    <a:pt x="521" y="13445"/>
                    <a:pt x="637" y="13788"/>
                  </a:cubicBezTo>
                  <a:cubicBezTo>
                    <a:pt x="811" y="14016"/>
                    <a:pt x="984" y="14302"/>
                    <a:pt x="1158" y="14530"/>
                  </a:cubicBezTo>
                  <a:cubicBezTo>
                    <a:pt x="1158" y="14588"/>
                    <a:pt x="1216" y="14645"/>
                    <a:pt x="1274" y="14759"/>
                  </a:cubicBezTo>
                  <a:cubicBezTo>
                    <a:pt x="1274" y="14873"/>
                    <a:pt x="1448" y="15216"/>
                    <a:pt x="1274" y="15102"/>
                  </a:cubicBezTo>
                  <a:cubicBezTo>
                    <a:pt x="1274" y="15159"/>
                    <a:pt x="1216" y="15045"/>
                    <a:pt x="1158" y="14873"/>
                  </a:cubicBezTo>
                  <a:cubicBezTo>
                    <a:pt x="1158" y="14816"/>
                    <a:pt x="1158" y="14873"/>
                    <a:pt x="1158" y="14873"/>
                  </a:cubicBezTo>
                  <a:cubicBezTo>
                    <a:pt x="1100" y="14816"/>
                    <a:pt x="1042" y="14816"/>
                    <a:pt x="1100" y="15045"/>
                  </a:cubicBezTo>
                  <a:cubicBezTo>
                    <a:pt x="1042" y="14816"/>
                    <a:pt x="1042" y="14816"/>
                    <a:pt x="927" y="14702"/>
                  </a:cubicBezTo>
                  <a:cubicBezTo>
                    <a:pt x="1042" y="14873"/>
                    <a:pt x="1042" y="14873"/>
                    <a:pt x="1042" y="14873"/>
                  </a:cubicBezTo>
                  <a:cubicBezTo>
                    <a:pt x="869" y="14588"/>
                    <a:pt x="637" y="14188"/>
                    <a:pt x="579" y="14188"/>
                  </a:cubicBezTo>
                  <a:cubicBezTo>
                    <a:pt x="695" y="14245"/>
                    <a:pt x="695" y="14473"/>
                    <a:pt x="695" y="14645"/>
                  </a:cubicBezTo>
                  <a:cubicBezTo>
                    <a:pt x="637" y="14530"/>
                    <a:pt x="521" y="14302"/>
                    <a:pt x="579" y="14473"/>
                  </a:cubicBezTo>
                  <a:cubicBezTo>
                    <a:pt x="637" y="14530"/>
                    <a:pt x="869" y="15045"/>
                    <a:pt x="753" y="14702"/>
                  </a:cubicBezTo>
                  <a:cubicBezTo>
                    <a:pt x="869" y="14816"/>
                    <a:pt x="984" y="15045"/>
                    <a:pt x="1042" y="15216"/>
                  </a:cubicBezTo>
                  <a:cubicBezTo>
                    <a:pt x="927" y="15045"/>
                    <a:pt x="927" y="15159"/>
                    <a:pt x="869" y="15159"/>
                  </a:cubicBezTo>
                  <a:cubicBezTo>
                    <a:pt x="984" y="15330"/>
                    <a:pt x="1042" y="15273"/>
                    <a:pt x="1100" y="15273"/>
                  </a:cubicBezTo>
                  <a:cubicBezTo>
                    <a:pt x="1274" y="15845"/>
                    <a:pt x="1216" y="16130"/>
                    <a:pt x="1621" y="16702"/>
                  </a:cubicBezTo>
                  <a:cubicBezTo>
                    <a:pt x="1679" y="16759"/>
                    <a:pt x="1390" y="16359"/>
                    <a:pt x="1506" y="16359"/>
                  </a:cubicBezTo>
                  <a:cubicBezTo>
                    <a:pt x="1795" y="16759"/>
                    <a:pt x="1737" y="16988"/>
                    <a:pt x="2027" y="17330"/>
                  </a:cubicBezTo>
                  <a:cubicBezTo>
                    <a:pt x="2027" y="17159"/>
                    <a:pt x="2027" y="17159"/>
                    <a:pt x="2027" y="17159"/>
                  </a:cubicBezTo>
                  <a:cubicBezTo>
                    <a:pt x="2085" y="17273"/>
                    <a:pt x="2316" y="17502"/>
                    <a:pt x="2432" y="17616"/>
                  </a:cubicBezTo>
                  <a:cubicBezTo>
                    <a:pt x="2374" y="17673"/>
                    <a:pt x="2606" y="18073"/>
                    <a:pt x="2374" y="17845"/>
                  </a:cubicBezTo>
                  <a:cubicBezTo>
                    <a:pt x="2838" y="18416"/>
                    <a:pt x="2953" y="18188"/>
                    <a:pt x="3532" y="18759"/>
                  </a:cubicBezTo>
                  <a:cubicBezTo>
                    <a:pt x="3243" y="18530"/>
                    <a:pt x="3243" y="18473"/>
                    <a:pt x="3011" y="18245"/>
                  </a:cubicBezTo>
                  <a:cubicBezTo>
                    <a:pt x="3301" y="18473"/>
                    <a:pt x="3069" y="18245"/>
                    <a:pt x="3185" y="18245"/>
                  </a:cubicBezTo>
                  <a:cubicBezTo>
                    <a:pt x="3243" y="18416"/>
                    <a:pt x="3706" y="18816"/>
                    <a:pt x="3359" y="18588"/>
                  </a:cubicBezTo>
                  <a:cubicBezTo>
                    <a:pt x="3532" y="18759"/>
                    <a:pt x="3938" y="19102"/>
                    <a:pt x="4054" y="19159"/>
                  </a:cubicBezTo>
                  <a:cubicBezTo>
                    <a:pt x="3880" y="18988"/>
                    <a:pt x="3880" y="18988"/>
                    <a:pt x="3880" y="18988"/>
                  </a:cubicBezTo>
                  <a:cubicBezTo>
                    <a:pt x="4169" y="19216"/>
                    <a:pt x="4517" y="19388"/>
                    <a:pt x="4633" y="19445"/>
                  </a:cubicBezTo>
                  <a:cubicBezTo>
                    <a:pt x="4285" y="19159"/>
                    <a:pt x="4227" y="19273"/>
                    <a:pt x="3822" y="18873"/>
                  </a:cubicBezTo>
                  <a:cubicBezTo>
                    <a:pt x="3359" y="18416"/>
                    <a:pt x="3938" y="18930"/>
                    <a:pt x="3706" y="18588"/>
                  </a:cubicBezTo>
                  <a:cubicBezTo>
                    <a:pt x="3590" y="18530"/>
                    <a:pt x="3475" y="18416"/>
                    <a:pt x="3359" y="18359"/>
                  </a:cubicBezTo>
                  <a:cubicBezTo>
                    <a:pt x="3475" y="18473"/>
                    <a:pt x="3475" y="18473"/>
                    <a:pt x="3475" y="18473"/>
                  </a:cubicBezTo>
                  <a:cubicBezTo>
                    <a:pt x="3359" y="18530"/>
                    <a:pt x="3011" y="18016"/>
                    <a:pt x="3011" y="18130"/>
                  </a:cubicBezTo>
                  <a:cubicBezTo>
                    <a:pt x="2780" y="17730"/>
                    <a:pt x="2606" y="17616"/>
                    <a:pt x="2374" y="17216"/>
                  </a:cubicBezTo>
                  <a:cubicBezTo>
                    <a:pt x="2316" y="17102"/>
                    <a:pt x="2374" y="17273"/>
                    <a:pt x="2490" y="17388"/>
                  </a:cubicBezTo>
                  <a:cubicBezTo>
                    <a:pt x="2316" y="17159"/>
                    <a:pt x="2258" y="17216"/>
                    <a:pt x="2085" y="16930"/>
                  </a:cubicBezTo>
                  <a:cubicBezTo>
                    <a:pt x="2027" y="16759"/>
                    <a:pt x="1969" y="16930"/>
                    <a:pt x="2201" y="17159"/>
                  </a:cubicBezTo>
                  <a:cubicBezTo>
                    <a:pt x="2027" y="16930"/>
                    <a:pt x="1911" y="16759"/>
                    <a:pt x="1737" y="16530"/>
                  </a:cubicBezTo>
                  <a:cubicBezTo>
                    <a:pt x="1795" y="16588"/>
                    <a:pt x="1795" y="16702"/>
                    <a:pt x="1853" y="16816"/>
                  </a:cubicBezTo>
                  <a:cubicBezTo>
                    <a:pt x="1795" y="16702"/>
                    <a:pt x="1737" y="16645"/>
                    <a:pt x="1679" y="16530"/>
                  </a:cubicBezTo>
                  <a:cubicBezTo>
                    <a:pt x="1679" y="16645"/>
                    <a:pt x="1737" y="16702"/>
                    <a:pt x="1795" y="16759"/>
                  </a:cubicBezTo>
                  <a:cubicBezTo>
                    <a:pt x="1448" y="16302"/>
                    <a:pt x="1158" y="15730"/>
                    <a:pt x="1158" y="15388"/>
                  </a:cubicBezTo>
                  <a:cubicBezTo>
                    <a:pt x="1390" y="15788"/>
                    <a:pt x="1795" y="16530"/>
                    <a:pt x="2027" y="16702"/>
                  </a:cubicBezTo>
                  <a:cubicBezTo>
                    <a:pt x="2027" y="16588"/>
                    <a:pt x="1737" y="16416"/>
                    <a:pt x="1795" y="16245"/>
                  </a:cubicBezTo>
                  <a:cubicBezTo>
                    <a:pt x="1621" y="16130"/>
                    <a:pt x="1621" y="16130"/>
                    <a:pt x="1621" y="16130"/>
                  </a:cubicBezTo>
                  <a:cubicBezTo>
                    <a:pt x="1564" y="16016"/>
                    <a:pt x="1332" y="15673"/>
                    <a:pt x="1390" y="15616"/>
                  </a:cubicBezTo>
                  <a:cubicBezTo>
                    <a:pt x="1621" y="16016"/>
                    <a:pt x="1737" y="16073"/>
                    <a:pt x="1911" y="16245"/>
                  </a:cubicBezTo>
                  <a:cubicBezTo>
                    <a:pt x="1969" y="16245"/>
                    <a:pt x="1969" y="16302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85" y="16473"/>
                    <a:pt x="2201" y="16645"/>
                    <a:pt x="2258" y="16759"/>
                  </a:cubicBezTo>
                  <a:cubicBezTo>
                    <a:pt x="2374" y="16873"/>
                    <a:pt x="2258" y="16816"/>
                    <a:pt x="2258" y="16816"/>
                  </a:cubicBezTo>
                  <a:cubicBezTo>
                    <a:pt x="2490" y="17330"/>
                    <a:pt x="2895" y="17502"/>
                    <a:pt x="3243" y="17959"/>
                  </a:cubicBezTo>
                  <a:cubicBezTo>
                    <a:pt x="3185" y="18016"/>
                    <a:pt x="3532" y="18359"/>
                    <a:pt x="3359" y="18245"/>
                  </a:cubicBezTo>
                  <a:cubicBezTo>
                    <a:pt x="3590" y="18530"/>
                    <a:pt x="3822" y="18588"/>
                    <a:pt x="3996" y="18702"/>
                  </a:cubicBezTo>
                  <a:cubicBezTo>
                    <a:pt x="3996" y="18816"/>
                    <a:pt x="4401" y="19045"/>
                    <a:pt x="4227" y="18988"/>
                  </a:cubicBezTo>
                  <a:cubicBezTo>
                    <a:pt x="4285" y="19045"/>
                    <a:pt x="4401" y="19102"/>
                    <a:pt x="4517" y="19159"/>
                  </a:cubicBezTo>
                  <a:cubicBezTo>
                    <a:pt x="4633" y="19273"/>
                    <a:pt x="5038" y="19502"/>
                    <a:pt x="5096" y="19616"/>
                  </a:cubicBezTo>
                  <a:cubicBezTo>
                    <a:pt x="5270" y="19730"/>
                    <a:pt x="5154" y="19559"/>
                    <a:pt x="5443" y="19788"/>
                  </a:cubicBezTo>
                  <a:cubicBezTo>
                    <a:pt x="5443" y="19788"/>
                    <a:pt x="5443" y="19788"/>
                    <a:pt x="5386" y="19788"/>
                  </a:cubicBezTo>
                  <a:cubicBezTo>
                    <a:pt x="5501" y="19902"/>
                    <a:pt x="5791" y="20073"/>
                    <a:pt x="5965" y="20073"/>
                  </a:cubicBezTo>
                  <a:cubicBezTo>
                    <a:pt x="5791" y="19959"/>
                    <a:pt x="5907" y="20073"/>
                    <a:pt x="5675" y="19902"/>
                  </a:cubicBezTo>
                  <a:cubicBezTo>
                    <a:pt x="5733" y="19902"/>
                    <a:pt x="6023" y="20016"/>
                    <a:pt x="6254" y="20188"/>
                  </a:cubicBezTo>
                  <a:cubicBezTo>
                    <a:pt x="5849" y="20073"/>
                    <a:pt x="6486" y="20416"/>
                    <a:pt x="6312" y="20359"/>
                  </a:cubicBezTo>
                  <a:cubicBezTo>
                    <a:pt x="6891" y="20702"/>
                    <a:pt x="7354" y="20702"/>
                    <a:pt x="7876" y="20816"/>
                  </a:cubicBezTo>
                  <a:cubicBezTo>
                    <a:pt x="8513" y="20988"/>
                    <a:pt x="9323" y="21216"/>
                    <a:pt x="9845" y="21216"/>
                  </a:cubicBezTo>
                  <a:cubicBezTo>
                    <a:pt x="9729" y="21159"/>
                    <a:pt x="9729" y="21159"/>
                    <a:pt x="9729" y="21159"/>
                  </a:cubicBezTo>
                  <a:cubicBezTo>
                    <a:pt x="10076" y="21159"/>
                    <a:pt x="10076" y="21159"/>
                    <a:pt x="10076" y="21159"/>
                  </a:cubicBezTo>
                  <a:cubicBezTo>
                    <a:pt x="10250" y="21216"/>
                    <a:pt x="10076" y="21273"/>
                    <a:pt x="10308" y="21273"/>
                  </a:cubicBezTo>
                  <a:cubicBezTo>
                    <a:pt x="10250" y="21330"/>
                    <a:pt x="9845" y="21216"/>
                    <a:pt x="9555" y="21273"/>
                  </a:cubicBezTo>
                  <a:cubicBezTo>
                    <a:pt x="10018" y="21445"/>
                    <a:pt x="9092" y="21273"/>
                    <a:pt x="9439" y="21388"/>
                  </a:cubicBezTo>
                  <a:cubicBezTo>
                    <a:pt x="9613" y="21273"/>
                    <a:pt x="10424" y="21502"/>
                    <a:pt x="10887" y="21388"/>
                  </a:cubicBezTo>
                  <a:cubicBezTo>
                    <a:pt x="11292" y="21445"/>
                    <a:pt x="10713" y="21502"/>
                    <a:pt x="10887" y="21502"/>
                  </a:cubicBezTo>
                  <a:cubicBezTo>
                    <a:pt x="11003" y="21445"/>
                    <a:pt x="11003" y="21445"/>
                    <a:pt x="11003" y="21445"/>
                  </a:cubicBezTo>
                  <a:cubicBezTo>
                    <a:pt x="11176" y="21445"/>
                    <a:pt x="11234" y="21502"/>
                    <a:pt x="11234" y="21502"/>
                  </a:cubicBezTo>
                  <a:cubicBezTo>
                    <a:pt x="11698" y="21559"/>
                    <a:pt x="12161" y="21502"/>
                    <a:pt x="12566" y="21388"/>
                  </a:cubicBezTo>
                  <a:cubicBezTo>
                    <a:pt x="12045" y="21445"/>
                    <a:pt x="12682" y="21273"/>
                    <a:pt x="12219" y="21330"/>
                  </a:cubicBezTo>
                  <a:cubicBezTo>
                    <a:pt x="12392" y="21273"/>
                    <a:pt x="12682" y="21216"/>
                    <a:pt x="12914" y="21159"/>
                  </a:cubicBezTo>
                  <a:cubicBezTo>
                    <a:pt x="12682" y="21273"/>
                    <a:pt x="13319" y="21273"/>
                    <a:pt x="12740" y="21330"/>
                  </a:cubicBezTo>
                  <a:cubicBezTo>
                    <a:pt x="12798" y="21388"/>
                    <a:pt x="13029" y="21273"/>
                    <a:pt x="13261" y="21216"/>
                  </a:cubicBezTo>
                  <a:cubicBezTo>
                    <a:pt x="13145" y="21273"/>
                    <a:pt x="12856" y="21388"/>
                    <a:pt x="12856" y="21388"/>
                  </a:cubicBezTo>
                  <a:cubicBezTo>
                    <a:pt x="13261" y="21216"/>
                    <a:pt x="14188" y="21159"/>
                    <a:pt x="14361" y="21045"/>
                  </a:cubicBezTo>
                  <a:cubicBezTo>
                    <a:pt x="14593" y="20873"/>
                    <a:pt x="14998" y="20702"/>
                    <a:pt x="15346" y="20473"/>
                  </a:cubicBezTo>
                  <a:cubicBezTo>
                    <a:pt x="15693" y="20416"/>
                    <a:pt x="16041" y="20188"/>
                    <a:pt x="16388" y="20016"/>
                  </a:cubicBezTo>
                  <a:cubicBezTo>
                    <a:pt x="16330" y="20073"/>
                    <a:pt x="16330" y="20073"/>
                    <a:pt x="16330" y="20073"/>
                  </a:cubicBezTo>
                  <a:cubicBezTo>
                    <a:pt x="16562" y="19959"/>
                    <a:pt x="16851" y="19788"/>
                    <a:pt x="17141" y="19616"/>
                  </a:cubicBezTo>
                  <a:cubicBezTo>
                    <a:pt x="17257" y="19616"/>
                    <a:pt x="17257" y="19616"/>
                    <a:pt x="17257" y="19616"/>
                  </a:cubicBezTo>
                  <a:cubicBezTo>
                    <a:pt x="17431" y="19445"/>
                    <a:pt x="17778" y="19216"/>
                    <a:pt x="18068" y="18988"/>
                  </a:cubicBezTo>
                  <a:cubicBezTo>
                    <a:pt x="18010" y="18930"/>
                    <a:pt x="17778" y="19159"/>
                    <a:pt x="17836" y="19045"/>
                  </a:cubicBezTo>
                  <a:cubicBezTo>
                    <a:pt x="17720" y="19159"/>
                    <a:pt x="17604" y="19216"/>
                    <a:pt x="17662" y="19216"/>
                  </a:cubicBezTo>
                  <a:cubicBezTo>
                    <a:pt x="17546" y="19330"/>
                    <a:pt x="17488" y="19273"/>
                    <a:pt x="17373" y="19330"/>
                  </a:cubicBezTo>
                  <a:cubicBezTo>
                    <a:pt x="17546" y="19216"/>
                    <a:pt x="17720" y="19045"/>
                    <a:pt x="17894" y="18930"/>
                  </a:cubicBezTo>
                  <a:cubicBezTo>
                    <a:pt x="17894" y="18873"/>
                    <a:pt x="17952" y="18873"/>
                    <a:pt x="17952" y="18873"/>
                  </a:cubicBezTo>
                  <a:cubicBezTo>
                    <a:pt x="17952" y="18759"/>
                    <a:pt x="17952" y="18759"/>
                    <a:pt x="17952" y="18759"/>
                  </a:cubicBezTo>
                  <a:cubicBezTo>
                    <a:pt x="18068" y="18645"/>
                    <a:pt x="18125" y="18645"/>
                    <a:pt x="18125" y="18702"/>
                  </a:cubicBezTo>
                  <a:cubicBezTo>
                    <a:pt x="18415" y="18416"/>
                    <a:pt x="18415" y="18245"/>
                    <a:pt x="18705" y="18016"/>
                  </a:cubicBezTo>
                  <a:cubicBezTo>
                    <a:pt x="18647" y="18188"/>
                    <a:pt x="18589" y="18245"/>
                    <a:pt x="18357" y="18473"/>
                  </a:cubicBezTo>
                  <a:cubicBezTo>
                    <a:pt x="18473" y="18359"/>
                    <a:pt x="18589" y="18245"/>
                    <a:pt x="18705" y="18130"/>
                  </a:cubicBezTo>
                  <a:cubicBezTo>
                    <a:pt x="18589" y="18359"/>
                    <a:pt x="18010" y="18873"/>
                    <a:pt x="18183" y="18873"/>
                  </a:cubicBezTo>
                  <a:cubicBezTo>
                    <a:pt x="18531" y="18473"/>
                    <a:pt x="18994" y="17902"/>
                    <a:pt x="19226" y="17559"/>
                  </a:cubicBezTo>
                  <a:cubicBezTo>
                    <a:pt x="19457" y="17388"/>
                    <a:pt x="19573" y="17102"/>
                    <a:pt x="19805" y="16816"/>
                  </a:cubicBezTo>
                  <a:cubicBezTo>
                    <a:pt x="19863" y="16759"/>
                    <a:pt x="19979" y="16645"/>
                    <a:pt x="19921" y="16759"/>
                  </a:cubicBezTo>
                  <a:cubicBezTo>
                    <a:pt x="19863" y="16816"/>
                    <a:pt x="19863" y="16816"/>
                    <a:pt x="19863" y="16816"/>
                  </a:cubicBezTo>
                  <a:cubicBezTo>
                    <a:pt x="20210" y="16416"/>
                    <a:pt x="20442" y="15902"/>
                    <a:pt x="20616" y="15502"/>
                  </a:cubicBezTo>
                  <a:cubicBezTo>
                    <a:pt x="20673" y="15445"/>
                    <a:pt x="20731" y="15388"/>
                    <a:pt x="20789" y="15330"/>
                  </a:cubicBezTo>
                  <a:cubicBezTo>
                    <a:pt x="21137" y="14588"/>
                    <a:pt x="20616" y="15388"/>
                    <a:pt x="20905" y="14645"/>
                  </a:cubicBezTo>
                  <a:cubicBezTo>
                    <a:pt x="21021" y="14530"/>
                    <a:pt x="21253" y="13788"/>
                    <a:pt x="21310" y="13730"/>
                  </a:cubicBezTo>
                  <a:cubicBezTo>
                    <a:pt x="21368" y="13616"/>
                    <a:pt x="21368" y="13559"/>
                    <a:pt x="21310" y="13502"/>
                  </a:cubicBezTo>
                  <a:cubicBezTo>
                    <a:pt x="21253" y="13616"/>
                    <a:pt x="21195" y="13902"/>
                    <a:pt x="21195" y="13730"/>
                  </a:cubicBezTo>
                  <a:cubicBezTo>
                    <a:pt x="21253" y="13502"/>
                    <a:pt x="21310" y="13388"/>
                    <a:pt x="21368" y="13159"/>
                  </a:cubicBezTo>
                  <a:cubicBezTo>
                    <a:pt x="21368" y="13159"/>
                    <a:pt x="21368" y="13330"/>
                    <a:pt x="21368" y="13273"/>
                  </a:cubicBezTo>
                  <a:cubicBezTo>
                    <a:pt x="21484" y="12759"/>
                    <a:pt x="21600" y="11788"/>
                    <a:pt x="21484" y="11273"/>
                  </a:cubicBezTo>
                  <a:close/>
                  <a:moveTo>
                    <a:pt x="19747" y="6359"/>
                  </a:moveTo>
                  <a:cubicBezTo>
                    <a:pt x="19631" y="6302"/>
                    <a:pt x="19631" y="6302"/>
                    <a:pt x="19631" y="6302"/>
                  </a:cubicBezTo>
                  <a:lnTo>
                    <a:pt x="19747" y="6359"/>
                  </a:lnTo>
                  <a:close/>
                  <a:moveTo>
                    <a:pt x="15462" y="1902"/>
                  </a:moveTo>
                  <a:cubicBezTo>
                    <a:pt x="15462" y="1902"/>
                    <a:pt x="15462" y="1902"/>
                    <a:pt x="15462" y="1902"/>
                  </a:cubicBezTo>
                  <a:close/>
                  <a:moveTo>
                    <a:pt x="1911" y="10359"/>
                  </a:move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lose/>
                  <a:moveTo>
                    <a:pt x="3243" y="5330"/>
                  </a:moveTo>
                  <a:cubicBezTo>
                    <a:pt x="3301" y="5330"/>
                    <a:pt x="3301" y="5330"/>
                    <a:pt x="3301" y="5330"/>
                  </a:cubicBezTo>
                  <a:lnTo>
                    <a:pt x="3243" y="5330"/>
                  </a:lnTo>
                  <a:close/>
                  <a:moveTo>
                    <a:pt x="19515" y="5102"/>
                  </a:moveTo>
                  <a:cubicBezTo>
                    <a:pt x="19457" y="5045"/>
                    <a:pt x="19457" y="5045"/>
                    <a:pt x="19457" y="5045"/>
                  </a:cubicBezTo>
                  <a:cubicBezTo>
                    <a:pt x="19457" y="4988"/>
                    <a:pt x="19399" y="4988"/>
                    <a:pt x="19399" y="4930"/>
                  </a:cubicBezTo>
                  <a:cubicBezTo>
                    <a:pt x="19457" y="4988"/>
                    <a:pt x="19515" y="5045"/>
                    <a:pt x="19515" y="5102"/>
                  </a:cubicBezTo>
                  <a:close/>
                  <a:moveTo>
                    <a:pt x="13724" y="1102"/>
                  </a:moveTo>
                  <a:cubicBezTo>
                    <a:pt x="13724" y="1102"/>
                    <a:pt x="13724" y="1102"/>
                    <a:pt x="13666" y="1102"/>
                  </a:cubicBezTo>
                  <a:cubicBezTo>
                    <a:pt x="14130" y="1216"/>
                    <a:pt x="14188" y="1216"/>
                    <a:pt x="14535" y="1330"/>
                  </a:cubicBezTo>
                  <a:cubicBezTo>
                    <a:pt x="14361" y="1330"/>
                    <a:pt x="14361" y="1330"/>
                    <a:pt x="14361" y="1330"/>
                  </a:cubicBezTo>
                  <a:cubicBezTo>
                    <a:pt x="14419" y="1388"/>
                    <a:pt x="14709" y="1388"/>
                    <a:pt x="14998" y="1502"/>
                  </a:cubicBezTo>
                  <a:cubicBezTo>
                    <a:pt x="15114" y="1502"/>
                    <a:pt x="15288" y="1559"/>
                    <a:pt x="15346" y="1616"/>
                  </a:cubicBezTo>
                  <a:cubicBezTo>
                    <a:pt x="15288" y="1673"/>
                    <a:pt x="15288" y="1673"/>
                    <a:pt x="15288" y="1673"/>
                  </a:cubicBezTo>
                  <a:cubicBezTo>
                    <a:pt x="15346" y="1730"/>
                    <a:pt x="15577" y="1845"/>
                    <a:pt x="15867" y="1959"/>
                  </a:cubicBezTo>
                  <a:cubicBezTo>
                    <a:pt x="15867" y="1959"/>
                    <a:pt x="15809" y="1959"/>
                    <a:pt x="15809" y="1959"/>
                  </a:cubicBezTo>
                  <a:cubicBezTo>
                    <a:pt x="14883" y="1502"/>
                    <a:pt x="13956" y="1216"/>
                    <a:pt x="12972" y="1045"/>
                  </a:cubicBezTo>
                  <a:cubicBezTo>
                    <a:pt x="13203" y="1045"/>
                    <a:pt x="13435" y="1045"/>
                    <a:pt x="13724" y="1102"/>
                  </a:cubicBezTo>
                  <a:close/>
                  <a:moveTo>
                    <a:pt x="8049" y="1216"/>
                  </a:moveTo>
                  <a:cubicBezTo>
                    <a:pt x="8049" y="1216"/>
                    <a:pt x="8049" y="1216"/>
                    <a:pt x="8049" y="1216"/>
                  </a:cubicBezTo>
                  <a:cubicBezTo>
                    <a:pt x="8223" y="1159"/>
                    <a:pt x="8397" y="1102"/>
                    <a:pt x="8571" y="1045"/>
                  </a:cubicBezTo>
                  <a:cubicBezTo>
                    <a:pt x="8513" y="1102"/>
                    <a:pt x="8513" y="1102"/>
                    <a:pt x="8513" y="1102"/>
                  </a:cubicBezTo>
                  <a:cubicBezTo>
                    <a:pt x="8628" y="1045"/>
                    <a:pt x="8744" y="988"/>
                    <a:pt x="8860" y="930"/>
                  </a:cubicBezTo>
                  <a:cubicBezTo>
                    <a:pt x="8860" y="1045"/>
                    <a:pt x="8976" y="930"/>
                    <a:pt x="8976" y="988"/>
                  </a:cubicBezTo>
                  <a:cubicBezTo>
                    <a:pt x="9150" y="1102"/>
                    <a:pt x="9671" y="816"/>
                    <a:pt x="10134" y="816"/>
                  </a:cubicBezTo>
                  <a:cubicBezTo>
                    <a:pt x="10076" y="873"/>
                    <a:pt x="10076" y="873"/>
                    <a:pt x="10076" y="873"/>
                  </a:cubicBezTo>
                  <a:cubicBezTo>
                    <a:pt x="10308" y="759"/>
                    <a:pt x="10945" y="816"/>
                    <a:pt x="11292" y="816"/>
                  </a:cubicBezTo>
                  <a:cubicBezTo>
                    <a:pt x="11292" y="816"/>
                    <a:pt x="11292" y="816"/>
                    <a:pt x="11292" y="816"/>
                  </a:cubicBezTo>
                  <a:cubicBezTo>
                    <a:pt x="11118" y="873"/>
                    <a:pt x="11061" y="873"/>
                    <a:pt x="11061" y="930"/>
                  </a:cubicBezTo>
                  <a:cubicBezTo>
                    <a:pt x="10887" y="930"/>
                    <a:pt x="10713" y="930"/>
                    <a:pt x="10539" y="930"/>
                  </a:cubicBezTo>
                  <a:cubicBezTo>
                    <a:pt x="10482" y="930"/>
                    <a:pt x="10482" y="930"/>
                    <a:pt x="10424" y="930"/>
                  </a:cubicBezTo>
                  <a:cubicBezTo>
                    <a:pt x="10366" y="930"/>
                    <a:pt x="10250" y="930"/>
                    <a:pt x="10192" y="988"/>
                  </a:cubicBezTo>
                  <a:cubicBezTo>
                    <a:pt x="9902" y="988"/>
                    <a:pt x="9613" y="1045"/>
                    <a:pt x="9323" y="1102"/>
                  </a:cubicBezTo>
                  <a:cubicBezTo>
                    <a:pt x="9381" y="1102"/>
                    <a:pt x="9439" y="1045"/>
                    <a:pt x="9439" y="1045"/>
                  </a:cubicBezTo>
                  <a:cubicBezTo>
                    <a:pt x="9092" y="1102"/>
                    <a:pt x="8744" y="1216"/>
                    <a:pt x="8397" y="1330"/>
                  </a:cubicBezTo>
                  <a:cubicBezTo>
                    <a:pt x="8397" y="1330"/>
                    <a:pt x="8397" y="1330"/>
                    <a:pt x="8397" y="1330"/>
                  </a:cubicBezTo>
                  <a:cubicBezTo>
                    <a:pt x="8107" y="1388"/>
                    <a:pt x="7818" y="1502"/>
                    <a:pt x="7470" y="1616"/>
                  </a:cubicBezTo>
                  <a:cubicBezTo>
                    <a:pt x="7528" y="1616"/>
                    <a:pt x="7528" y="1616"/>
                    <a:pt x="7470" y="1559"/>
                  </a:cubicBezTo>
                  <a:cubicBezTo>
                    <a:pt x="7644" y="1445"/>
                    <a:pt x="7818" y="1330"/>
                    <a:pt x="8049" y="1216"/>
                  </a:cubicBezTo>
                  <a:close/>
                  <a:moveTo>
                    <a:pt x="3417" y="4245"/>
                  </a:moveTo>
                  <a:cubicBezTo>
                    <a:pt x="3475" y="4302"/>
                    <a:pt x="3475" y="4302"/>
                    <a:pt x="3475" y="4302"/>
                  </a:cubicBezTo>
                  <a:cubicBezTo>
                    <a:pt x="3938" y="3788"/>
                    <a:pt x="4169" y="3330"/>
                    <a:pt x="4749" y="2873"/>
                  </a:cubicBezTo>
                  <a:cubicBezTo>
                    <a:pt x="4749" y="2988"/>
                    <a:pt x="4517" y="3159"/>
                    <a:pt x="4575" y="3159"/>
                  </a:cubicBezTo>
                  <a:cubicBezTo>
                    <a:pt x="4922" y="2873"/>
                    <a:pt x="4749" y="2759"/>
                    <a:pt x="5154" y="2588"/>
                  </a:cubicBezTo>
                  <a:cubicBezTo>
                    <a:pt x="4691" y="2930"/>
                    <a:pt x="5386" y="2416"/>
                    <a:pt x="5096" y="2702"/>
                  </a:cubicBezTo>
                  <a:cubicBezTo>
                    <a:pt x="5675" y="2188"/>
                    <a:pt x="6428" y="1902"/>
                    <a:pt x="6891" y="1730"/>
                  </a:cubicBezTo>
                  <a:cubicBezTo>
                    <a:pt x="6717" y="1730"/>
                    <a:pt x="7007" y="1559"/>
                    <a:pt x="7007" y="1559"/>
                  </a:cubicBezTo>
                  <a:cubicBezTo>
                    <a:pt x="7181" y="1502"/>
                    <a:pt x="7123" y="1559"/>
                    <a:pt x="7065" y="1616"/>
                  </a:cubicBezTo>
                  <a:cubicBezTo>
                    <a:pt x="7297" y="1502"/>
                    <a:pt x="7354" y="1559"/>
                    <a:pt x="7354" y="1616"/>
                  </a:cubicBezTo>
                  <a:cubicBezTo>
                    <a:pt x="6833" y="1845"/>
                    <a:pt x="6833" y="1845"/>
                    <a:pt x="6833" y="1845"/>
                  </a:cubicBezTo>
                  <a:cubicBezTo>
                    <a:pt x="6949" y="1845"/>
                    <a:pt x="7007" y="1788"/>
                    <a:pt x="7065" y="1788"/>
                  </a:cubicBezTo>
                  <a:cubicBezTo>
                    <a:pt x="6833" y="1902"/>
                    <a:pt x="6602" y="2016"/>
                    <a:pt x="6370" y="2188"/>
                  </a:cubicBezTo>
                  <a:cubicBezTo>
                    <a:pt x="6312" y="2188"/>
                    <a:pt x="6312" y="2188"/>
                    <a:pt x="6312" y="2130"/>
                  </a:cubicBezTo>
                  <a:cubicBezTo>
                    <a:pt x="6138" y="2245"/>
                    <a:pt x="5907" y="2359"/>
                    <a:pt x="5849" y="2416"/>
                  </a:cubicBezTo>
                  <a:cubicBezTo>
                    <a:pt x="5965" y="2302"/>
                    <a:pt x="5965" y="2359"/>
                    <a:pt x="5907" y="2416"/>
                  </a:cubicBezTo>
                  <a:cubicBezTo>
                    <a:pt x="5791" y="2473"/>
                    <a:pt x="5733" y="2530"/>
                    <a:pt x="5675" y="2588"/>
                  </a:cubicBezTo>
                  <a:cubicBezTo>
                    <a:pt x="5617" y="2588"/>
                    <a:pt x="5675" y="2530"/>
                    <a:pt x="5559" y="2588"/>
                  </a:cubicBezTo>
                  <a:cubicBezTo>
                    <a:pt x="5270" y="2816"/>
                    <a:pt x="5270" y="2816"/>
                    <a:pt x="5270" y="2816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4806" y="3159"/>
                    <a:pt x="4169" y="3730"/>
                    <a:pt x="3590" y="4416"/>
                  </a:cubicBezTo>
                  <a:cubicBezTo>
                    <a:pt x="3417" y="4530"/>
                    <a:pt x="3243" y="4588"/>
                    <a:pt x="3127" y="4588"/>
                  </a:cubicBezTo>
                  <a:cubicBezTo>
                    <a:pt x="3243" y="4473"/>
                    <a:pt x="3301" y="4359"/>
                    <a:pt x="3417" y="4245"/>
                  </a:cubicBezTo>
                  <a:close/>
                  <a:moveTo>
                    <a:pt x="2258" y="6130"/>
                  </a:moveTo>
                  <a:cubicBezTo>
                    <a:pt x="2316" y="6016"/>
                    <a:pt x="2374" y="5902"/>
                    <a:pt x="2432" y="5788"/>
                  </a:cubicBezTo>
                  <a:cubicBezTo>
                    <a:pt x="2490" y="5788"/>
                    <a:pt x="2548" y="5788"/>
                    <a:pt x="2548" y="5845"/>
                  </a:cubicBezTo>
                  <a:cubicBezTo>
                    <a:pt x="2432" y="6016"/>
                    <a:pt x="2316" y="6188"/>
                    <a:pt x="2258" y="6359"/>
                  </a:cubicBezTo>
                  <a:cubicBezTo>
                    <a:pt x="2201" y="6416"/>
                    <a:pt x="2201" y="6416"/>
                    <a:pt x="2143" y="6473"/>
                  </a:cubicBezTo>
                  <a:cubicBezTo>
                    <a:pt x="2258" y="6130"/>
                    <a:pt x="2258" y="6130"/>
                    <a:pt x="2258" y="6130"/>
                  </a:cubicBezTo>
                  <a:close/>
                  <a:moveTo>
                    <a:pt x="2143" y="6530"/>
                  </a:moveTo>
                  <a:cubicBezTo>
                    <a:pt x="2085" y="6702"/>
                    <a:pt x="2027" y="6816"/>
                    <a:pt x="1969" y="6988"/>
                  </a:cubicBezTo>
                  <a:cubicBezTo>
                    <a:pt x="1969" y="6930"/>
                    <a:pt x="2027" y="6702"/>
                    <a:pt x="2143" y="6530"/>
                  </a:cubicBezTo>
                  <a:close/>
                  <a:moveTo>
                    <a:pt x="984" y="9616"/>
                  </a:moveTo>
                  <a:cubicBezTo>
                    <a:pt x="1042" y="9445"/>
                    <a:pt x="984" y="9330"/>
                    <a:pt x="1100" y="9216"/>
                  </a:cubicBezTo>
                  <a:cubicBezTo>
                    <a:pt x="1100" y="9216"/>
                    <a:pt x="1158" y="9559"/>
                    <a:pt x="1216" y="9845"/>
                  </a:cubicBezTo>
                  <a:cubicBezTo>
                    <a:pt x="1158" y="9959"/>
                    <a:pt x="1158" y="10016"/>
                    <a:pt x="1158" y="10130"/>
                  </a:cubicBezTo>
                  <a:cubicBezTo>
                    <a:pt x="1100" y="10188"/>
                    <a:pt x="1042" y="10530"/>
                    <a:pt x="927" y="10988"/>
                  </a:cubicBezTo>
                  <a:cubicBezTo>
                    <a:pt x="927" y="10530"/>
                    <a:pt x="984" y="10016"/>
                    <a:pt x="1042" y="9559"/>
                  </a:cubicBezTo>
                  <a:lnTo>
                    <a:pt x="984" y="9616"/>
                  </a:lnTo>
                  <a:close/>
                  <a:moveTo>
                    <a:pt x="1679" y="14188"/>
                  </a:moveTo>
                  <a:cubicBezTo>
                    <a:pt x="1679" y="14188"/>
                    <a:pt x="1679" y="14188"/>
                    <a:pt x="1679" y="14188"/>
                  </a:cubicBezTo>
                  <a:cubicBezTo>
                    <a:pt x="1737" y="14302"/>
                    <a:pt x="1737" y="14359"/>
                    <a:pt x="1737" y="14359"/>
                  </a:cubicBezTo>
                  <a:lnTo>
                    <a:pt x="1679" y="14188"/>
                  </a:lnTo>
                  <a:close/>
                  <a:moveTo>
                    <a:pt x="2316" y="15788"/>
                  </a:moveTo>
                  <a:cubicBezTo>
                    <a:pt x="2143" y="15445"/>
                    <a:pt x="2027" y="15102"/>
                    <a:pt x="1853" y="14759"/>
                  </a:cubicBezTo>
                  <a:cubicBezTo>
                    <a:pt x="1969" y="14873"/>
                    <a:pt x="2027" y="14988"/>
                    <a:pt x="2085" y="15159"/>
                  </a:cubicBezTo>
                  <a:cubicBezTo>
                    <a:pt x="2085" y="15102"/>
                    <a:pt x="2085" y="15045"/>
                    <a:pt x="2027" y="15045"/>
                  </a:cubicBezTo>
                  <a:cubicBezTo>
                    <a:pt x="2143" y="15330"/>
                    <a:pt x="2316" y="15559"/>
                    <a:pt x="2432" y="15845"/>
                  </a:cubicBezTo>
                  <a:cubicBezTo>
                    <a:pt x="2374" y="15730"/>
                    <a:pt x="2258" y="15616"/>
                    <a:pt x="2201" y="15445"/>
                  </a:cubicBezTo>
                  <a:cubicBezTo>
                    <a:pt x="2201" y="15445"/>
                    <a:pt x="2258" y="15616"/>
                    <a:pt x="2432" y="15845"/>
                  </a:cubicBezTo>
                  <a:lnTo>
                    <a:pt x="2316" y="15788"/>
                  </a:lnTo>
                  <a:close/>
                  <a:moveTo>
                    <a:pt x="13319" y="20759"/>
                  </a:moveTo>
                  <a:cubicBezTo>
                    <a:pt x="13319" y="20702"/>
                    <a:pt x="13377" y="20702"/>
                    <a:pt x="13377" y="20702"/>
                  </a:cubicBezTo>
                  <a:cubicBezTo>
                    <a:pt x="13435" y="20645"/>
                    <a:pt x="13493" y="20645"/>
                    <a:pt x="13609" y="20645"/>
                  </a:cubicBezTo>
                  <a:cubicBezTo>
                    <a:pt x="13609" y="20645"/>
                    <a:pt x="13609" y="20702"/>
                    <a:pt x="13319" y="20759"/>
                  </a:cubicBezTo>
                  <a:close/>
                  <a:moveTo>
                    <a:pt x="13724" y="20588"/>
                  </a:moveTo>
                  <a:cubicBezTo>
                    <a:pt x="13782" y="20588"/>
                    <a:pt x="13840" y="20588"/>
                    <a:pt x="13898" y="20530"/>
                  </a:cubicBezTo>
                  <a:cubicBezTo>
                    <a:pt x="13898" y="20588"/>
                    <a:pt x="13840" y="20588"/>
                    <a:pt x="13782" y="20588"/>
                  </a:cubicBezTo>
                  <a:cubicBezTo>
                    <a:pt x="13782" y="20588"/>
                    <a:pt x="13724" y="20588"/>
                    <a:pt x="13724" y="205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06" name="Freeform 70422"/>
            <p:cNvSpPr/>
            <p:nvPr/>
          </p:nvSpPr>
          <p:spPr>
            <a:xfrm>
              <a:off x="478279" y="520902"/>
              <a:ext cx="536635" cy="65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231" extrusionOk="0">
                  <a:moveTo>
                    <a:pt x="15572" y="5082"/>
                  </a:moveTo>
                  <a:cubicBezTo>
                    <a:pt x="14567" y="6353"/>
                    <a:pt x="14567" y="6353"/>
                    <a:pt x="14567" y="6353"/>
                  </a:cubicBezTo>
                  <a:cubicBezTo>
                    <a:pt x="16577" y="4659"/>
                    <a:pt x="17079" y="3812"/>
                    <a:pt x="18084" y="2965"/>
                  </a:cubicBezTo>
                  <a:cubicBezTo>
                    <a:pt x="18084" y="2965"/>
                    <a:pt x="18084" y="2965"/>
                    <a:pt x="18586" y="2541"/>
                  </a:cubicBezTo>
                  <a:cubicBezTo>
                    <a:pt x="20595" y="1271"/>
                    <a:pt x="21600" y="0"/>
                    <a:pt x="20093" y="424"/>
                  </a:cubicBezTo>
                  <a:cubicBezTo>
                    <a:pt x="19591" y="847"/>
                    <a:pt x="19591" y="847"/>
                    <a:pt x="19591" y="847"/>
                  </a:cubicBezTo>
                  <a:cubicBezTo>
                    <a:pt x="18586" y="1271"/>
                    <a:pt x="18084" y="1271"/>
                    <a:pt x="17581" y="1694"/>
                  </a:cubicBezTo>
                  <a:cubicBezTo>
                    <a:pt x="17581" y="2965"/>
                    <a:pt x="13060" y="5506"/>
                    <a:pt x="11553" y="7624"/>
                  </a:cubicBezTo>
                  <a:cubicBezTo>
                    <a:pt x="12558" y="5929"/>
                    <a:pt x="13060" y="4235"/>
                    <a:pt x="15572" y="3388"/>
                  </a:cubicBezTo>
                  <a:cubicBezTo>
                    <a:pt x="15070" y="2965"/>
                    <a:pt x="15070" y="2965"/>
                    <a:pt x="15070" y="2965"/>
                  </a:cubicBezTo>
                  <a:cubicBezTo>
                    <a:pt x="16577" y="1694"/>
                    <a:pt x="18586" y="847"/>
                    <a:pt x="19088" y="0"/>
                  </a:cubicBezTo>
                  <a:cubicBezTo>
                    <a:pt x="18586" y="424"/>
                    <a:pt x="17581" y="847"/>
                    <a:pt x="17079" y="1694"/>
                  </a:cubicBezTo>
                  <a:cubicBezTo>
                    <a:pt x="17079" y="1271"/>
                    <a:pt x="17079" y="1271"/>
                    <a:pt x="17079" y="1271"/>
                  </a:cubicBezTo>
                  <a:cubicBezTo>
                    <a:pt x="15572" y="2541"/>
                    <a:pt x="14065" y="4235"/>
                    <a:pt x="12558" y="5082"/>
                  </a:cubicBezTo>
                  <a:cubicBezTo>
                    <a:pt x="11553" y="5929"/>
                    <a:pt x="11051" y="7200"/>
                    <a:pt x="8037" y="9741"/>
                  </a:cubicBezTo>
                  <a:cubicBezTo>
                    <a:pt x="8037" y="9741"/>
                    <a:pt x="8037" y="9741"/>
                    <a:pt x="8037" y="9741"/>
                  </a:cubicBezTo>
                  <a:cubicBezTo>
                    <a:pt x="7033" y="11859"/>
                    <a:pt x="2512" y="14400"/>
                    <a:pt x="1507" y="16094"/>
                  </a:cubicBezTo>
                  <a:cubicBezTo>
                    <a:pt x="1507" y="17788"/>
                    <a:pt x="4521" y="13129"/>
                    <a:pt x="6028" y="12706"/>
                  </a:cubicBezTo>
                  <a:cubicBezTo>
                    <a:pt x="5023" y="13976"/>
                    <a:pt x="3516" y="14824"/>
                    <a:pt x="5023" y="14400"/>
                  </a:cubicBezTo>
                  <a:cubicBezTo>
                    <a:pt x="3014" y="17365"/>
                    <a:pt x="2512" y="15671"/>
                    <a:pt x="1507" y="18212"/>
                  </a:cubicBezTo>
                  <a:cubicBezTo>
                    <a:pt x="2512" y="16941"/>
                    <a:pt x="2512" y="16941"/>
                    <a:pt x="2512" y="16941"/>
                  </a:cubicBezTo>
                  <a:cubicBezTo>
                    <a:pt x="2009" y="18212"/>
                    <a:pt x="502" y="19906"/>
                    <a:pt x="0" y="21176"/>
                  </a:cubicBezTo>
                  <a:cubicBezTo>
                    <a:pt x="502" y="21600"/>
                    <a:pt x="1507" y="19482"/>
                    <a:pt x="3516" y="17365"/>
                  </a:cubicBezTo>
                  <a:cubicBezTo>
                    <a:pt x="3014" y="18635"/>
                    <a:pt x="3014" y="18635"/>
                    <a:pt x="3014" y="18635"/>
                  </a:cubicBezTo>
                  <a:cubicBezTo>
                    <a:pt x="4019" y="17365"/>
                    <a:pt x="5023" y="16094"/>
                    <a:pt x="6028" y="14400"/>
                  </a:cubicBezTo>
                  <a:cubicBezTo>
                    <a:pt x="6530" y="12706"/>
                    <a:pt x="5526" y="13976"/>
                    <a:pt x="7033" y="11012"/>
                  </a:cubicBezTo>
                  <a:cubicBezTo>
                    <a:pt x="8540" y="10588"/>
                    <a:pt x="9544" y="10588"/>
                    <a:pt x="10047" y="10588"/>
                  </a:cubicBezTo>
                  <a:cubicBezTo>
                    <a:pt x="10549" y="9318"/>
                    <a:pt x="12558" y="7200"/>
                    <a:pt x="15572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09" name="Freeform 70425"/>
            <p:cNvGrpSpPr/>
            <p:nvPr/>
          </p:nvGrpSpPr>
          <p:grpSpPr>
            <a:xfrm>
              <a:off x="1122166" y="608168"/>
              <a:ext cx="21107" cy="21106"/>
              <a:chOff x="0" y="0"/>
              <a:chExt cx="21105" cy="21105"/>
            </a:xfrm>
          </p:grpSpPr>
          <p:sp>
            <p:nvSpPr>
              <p:cNvPr id="507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08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21600"/>
                      <a:pt x="21600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10" name="Freeform 70426"/>
            <p:cNvSpPr/>
            <p:nvPr/>
          </p:nvSpPr>
          <p:spPr>
            <a:xfrm>
              <a:off x="4631275" y="1548546"/>
              <a:ext cx="38337" cy="6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248" extrusionOk="0">
                  <a:moveTo>
                    <a:pt x="21600" y="12818"/>
                  </a:moveTo>
                  <a:cubicBezTo>
                    <a:pt x="14400" y="12818"/>
                    <a:pt x="0" y="-6082"/>
                    <a:pt x="0" y="2018"/>
                  </a:cubicBezTo>
                  <a:cubicBezTo>
                    <a:pt x="7200" y="4718"/>
                    <a:pt x="21600" y="15518"/>
                    <a:pt x="21600" y="128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1" name="Freeform 70428"/>
            <p:cNvSpPr/>
            <p:nvPr/>
          </p:nvSpPr>
          <p:spPr>
            <a:xfrm>
              <a:off x="4631275" y="1585022"/>
              <a:ext cx="25558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200"/>
                  </a:moveTo>
                  <a:cubicBezTo>
                    <a:pt x="10800" y="16200"/>
                    <a:pt x="21600" y="162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800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2" name="Freeform 70429"/>
            <p:cNvSpPr/>
            <p:nvPr/>
          </p:nvSpPr>
          <p:spPr>
            <a:xfrm>
              <a:off x="4023386" y="548328"/>
              <a:ext cx="5111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7200"/>
                    <a:pt x="10800" y="14400"/>
                    <a:pt x="21600" y="21600"/>
                  </a:cubicBezTo>
                  <a:cubicBezTo>
                    <a:pt x="21600" y="14400"/>
                    <a:pt x="540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3" name="Freeform 70430"/>
            <p:cNvSpPr/>
            <p:nvPr/>
          </p:nvSpPr>
          <p:spPr>
            <a:xfrm>
              <a:off x="4282606" y="3839423"/>
              <a:ext cx="272000" cy="34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6400"/>
                    <a:pt x="10286" y="12800"/>
                    <a:pt x="0" y="21600"/>
                  </a:cubicBezTo>
                  <a:cubicBezTo>
                    <a:pt x="7200" y="15200"/>
                    <a:pt x="14400" y="80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4" name="Freeform 70431"/>
            <p:cNvSpPr/>
            <p:nvPr/>
          </p:nvSpPr>
          <p:spPr>
            <a:xfrm>
              <a:off x="2690776" y="80870"/>
              <a:ext cx="335892" cy="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00" extrusionOk="0">
                  <a:moveTo>
                    <a:pt x="0" y="0"/>
                  </a:moveTo>
                  <a:cubicBezTo>
                    <a:pt x="3323" y="14400"/>
                    <a:pt x="3323" y="14400"/>
                    <a:pt x="3323" y="14400"/>
                  </a:cubicBezTo>
                  <a:cubicBezTo>
                    <a:pt x="10800" y="14400"/>
                    <a:pt x="14123" y="7200"/>
                    <a:pt x="21600" y="14400"/>
                  </a:cubicBezTo>
                  <a:cubicBezTo>
                    <a:pt x="11631" y="-7200"/>
                    <a:pt x="8308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5" name="Freeform 70432"/>
            <p:cNvSpPr/>
            <p:nvPr/>
          </p:nvSpPr>
          <p:spPr>
            <a:xfrm>
              <a:off x="2712926" y="16267"/>
              <a:ext cx="107462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9" h="21600" extrusionOk="0">
                  <a:moveTo>
                    <a:pt x="629" y="21600"/>
                  </a:moveTo>
                  <a:cubicBezTo>
                    <a:pt x="13589" y="21600"/>
                    <a:pt x="7109" y="14400"/>
                    <a:pt x="17909" y="14400"/>
                  </a:cubicBezTo>
                  <a:cubicBezTo>
                    <a:pt x="13589" y="0"/>
                    <a:pt x="13589" y="0"/>
                    <a:pt x="13589" y="0"/>
                  </a:cubicBezTo>
                  <a:cubicBezTo>
                    <a:pt x="15749" y="14400"/>
                    <a:pt x="-3691" y="14400"/>
                    <a:pt x="629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16" name="Freeform 70433"/>
            <p:cNvSpPr/>
            <p:nvPr/>
          </p:nvSpPr>
          <p:spPr>
            <a:xfrm>
              <a:off x="2199719" y="24913"/>
              <a:ext cx="63894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72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19" name="Freeform 70434"/>
            <p:cNvGrpSpPr/>
            <p:nvPr/>
          </p:nvGrpSpPr>
          <p:grpSpPr>
            <a:xfrm>
              <a:off x="2259447" y="29066"/>
              <a:ext cx="21107" cy="1"/>
              <a:chOff x="0" y="0"/>
              <a:chExt cx="21105" cy="0"/>
            </a:xfrm>
          </p:grpSpPr>
          <p:sp>
            <p:nvSpPr>
              <p:cNvPr id="517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18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20" name="Line 70435"/>
            <p:cNvSpPr/>
            <p:nvPr/>
          </p:nvSpPr>
          <p:spPr>
            <a:xfrm>
              <a:off x="2259447" y="29066"/>
              <a:ext cx="21107" cy="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21" name="Freeform 70436"/>
            <p:cNvSpPr/>
            <p:nvPr/>
          </p:nvSpPr>
          <p:spPr>
            <a:xfrm>
              <a:off x="1836446" y="94888"/>
              <a:ext cx="65718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21600" y="0"/>
                  </a:lnTo>
                  <a:lnTo>
                    <a:pt x="17400" y="0"/>
                  </a:lnTo>
                  <a:lnTo>
                    <a:pt x="0" y="21600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22" name="Freeform 70437"/>
            <p:cNvSpPr/>
            <p:nvPr/>
          </p:nvSpPr>
          <p:spPr>
            <a:xfrm>
              <a:off x="595110" y="703740"/>
              <a:ext cx="155169" cy="16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3292"/>
                  </a:moveTo>
                  <a:cubicBezTo>
                    <a:pt x="19800" y="6646"/>
                    <a:pt x="16200" y="4985"/>
                    <a:pt x="21600" y="0"/>
                  </a:cubicBezTo>
                  <a:cubicBezTo>
                    <a:pt x="12600" y="8308"/>
                    <a:pt x="9000" y="9969"/>
                    <a:pt x="0" y="21600"/>
                  </a:cubicBezTo>
                  <a:cubicBezTo>
                    <a:pt x="9000" y="13292"/>
                    <a:pt x="10800" y="11631"/>
                    <a:pt x="12600" y="132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25" name="Freeform 70438"/>
            <p:cNvGrpSpPr/>
            <p:nvPr/>
          </p:nvGrpSpPr>
          <p:grpSpPr>
            <a:xfrm>
              <a:off x="746114" y="678143"/>
              <a:ext cx="21107" cy="25598"/>
              <a:chOff x="0" y="0"/>
              <a:chExt cx="21105" cy="25597"/>
            </a:xfrm>
          </p:grpSpPr>
          <p:sp>
            <p:nvSpPr>
              <p:cNvPr id="523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21600" y="108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24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26" name="Freeform 70439"/>
            <p:cNvSpPr/>
            <p:nvPr/>
          </p:nvSpPr>
          <p:spPr>
            <a:xfrm>
              <a:off x="515832" y="921762"/>
              <a:ext cx="28167" cy="4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109" extrusionOk="0">
                  <a:moveTo>
                    <a:pt x="1469" y="13535"/>
                  </a:moveTo>
                  <a:cubicBezTo>
                    <a:pt x="1469" y="13535"/>
                    <a:pt x="15869" y="4895"/>
                    <a:pt x="15869" y="575"/>
                  </a:cubicBezTo>
                  <a:cubicBezTo>
                    <a:pt x="15869" y="-3745"/>
                    <a:pt x="-5731" y="17855"/>
                    <a:pt x="1469" y="135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27" name="Freeform 70440"/>
            <p:cNvSpPr/>
            <p:nvPr/>
          </p:nvSpPr>
          <p:spPr>
            <a:xfrm>
              <a:off x="892666" y="833556"/>
              <a:ext cx="65719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6200"/>
                    <a:pt x="17280" y="5400"/>
                    <a:pt x="21600" y="0"/>
                  </a:cubicBezTo>
                  <a:cubicBezTo>
                    <a:pt x="12960" y="5400"/>
                    <a:pt x="4320" y="5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28" name="Freeform 70441"/>
            <p:cNvSpPr/>
            <p:nvPr/>
          </p:nvSpPr>
          <p:spPr>
            <a:xfrm>
              <a:off x="414387" y="1155413"/>
              <a:ext cx="38337" cy="4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57" extrusionOk="0">
                  <a:moveTo>
                    <a:pt x="0" y="13557"/>
                  </a:moveTo>
                  <a:cubicBezTo>
                    <a:pt x="7200" y="9237"/>
                    <a:pt x="14400" y="4917"/>
                    <a:pt x="21600" y="9237"/>
                  </a:cubicBezTo>
                  <a:cubicBezTo>
                    <a:pt x="21600" y="597"/>
                    <a:pt x="21600" y="-8043"/>
                    <a:pt x="0" y="135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29" name="Freeform 70442"/>
            <p:cNvSpPr/>
            <p:nvPr/>
          </p:nvSpPr>
          <p:spPr>
            <a:xfrm>
              <a:off x="801392" y="935946"/>
              <a:ext cx="40161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0" y="16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0" name="Freeform 70443"/>
            <p:cNvSpPr/>
            <p:nvPr/>
          </p:nvSpPr>
          <p:spPr>
            <a:xfrm>
              <a:off x="34172" y="2011037"/>
              <a:ext cx="21107" cy="6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35" extrusionOk="0">
                  <a:moveTo>
                    <a:pt x="21600" y="144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21600" y="21600"/>
                    <a:pt x="21600" y="14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1" name="Freeform 70444"/>
            <p:cNvSpPr/>
            <p:nvPr/>
          </p:nvSpPr>
          <p:spPr>
            <a:xfrm>
              <a:off x="38336" y="2059906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2" name="Freeform 70445"/>
            <p:cNvSpPr/>
            <p:nvPr/>
          </p:nvSpPr>
          <p:spPr>
            <a:xfrm>
              <a:off x="51113" y="2296265"/>
              <a:ext cx="2112" cy="78622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3" name="Freeform 70446"/>
            <p:cNvSpPr/>
            <p:nvPr/>
          </p:nvSpPr>
          <p:spPr>
            <a:xfrm>
              <a:off x="12779" y="2698510"/>
              <a:ext cx="25558" cy="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cubicBezTo>
                    <a:pt x="10800" y="8640"/>
                    <a:pt x="10800" y="17280"/>
                    <a:pt x="21600" y="2160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10800" y="12960"/>
                    <a:pt x="10800" y="4320"/>
                    <a:pt x="1080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4" name="Freeform 70447"/>
            <p:cNvSpPr/>
            <p:nvPr/>
          </p:nvSpPr>
          <p:spPr>
            <a:xfrm>
              <a:off x="1521948" y="4695108"/>
              <a:ext cx="21107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35" name="Freeform 70448"/>
            <p:cNvSpPr/>
            <p:nvPr/>
          </p:nvSpPr>
          <p:spPr>
            <a:xfrm>
              <a:off x="943780" y="4422678"/>
              <a:ext cx="1617388" cy="55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8" y="20093"/>
                  </a:moveTo>
                  <a:cubicBezTo>
                    <a:pt x="19526" y="19591"/>
                    <a:pt x="20045" y="20093"/>
                    <a:pt x="20563" y="20093"/>
                  </a:cubicBezTo>
                  <a:cubicBezTo>
                    <a:pt x="20563" y="19591"/>
                    <a:pt x="20045" y="19088"/>
                    <a:pt x="20218" y="19088"/>
                  </a:cubicBezTo>
                  <a:cubicBezTo>
                    <a:pt x="18662" y="18084"/>
                    <a:pt x="18317" y="20093"/>
                    <a:pt x="16762" y="19088"/>
                  </a:cubicBezTo>
                  <a:cubicBezTo>
                    <a:pt x="16934" y="18586"/>
                    <a:pt x="17280" y="18586"/>
                    <a:pt x="16416" y="18084"/>
                  </a:cubicBezTo>
                  <a:cubicBezTo>
                    <a:pt x="16589" y="18084"/>
                    <a:pt x="16589" y="18084"/>
                    <a:pt x="16589" y="18084"/>
                  </a:cubicBezTo>
                  <a:cubicBezTo>
                    <a:pt x="15034" y="18084"/>
                    <a:pt x="15379" y="16577"/>
                    <a:pt x="14342" y="17581"/>
                  </a:cubicBezTo>
                  <a:cubicBezTo>
                    <a:pt x="14342" y="16577"/>
                    <a:pt x="14342" y="16577"/>
                    <a:pt x="14342" y="16577"/>
                  </a:cubicBezTo>
                  <a:cubicBezTo>
                    <a:pt x="13651" y="16577"/>
                    <a:pt x="12269" y="15572"/>
                    <a:pt x="11578" y="15070"/>
                  </a:cubicBezTo>
                  <a:cubicBezTo>
                    <a:pt x="11578" y="15070"/>
                    <a:pt x="11578" y="15070"/>
                    <a:pt x="11578" y="15070"/>
                  </a:cubicBezTo>
                  <a:cubicBezTo>
                    <a:pt x="9331" y="13563"/>
                    <a:pt x="10368" y="14065"/>
                    <a:pt x="7949" y="11553"/>
                  </a:cubicBezTo>
                  <a:cubicBezTo>
                    <a:pt x="8294" y="12056"/>
                    <a:pt x="8640" y="12056"/>
                    <a:pt x="9158" y="12056"/>
                  </a:cubicBezTo>
                  <a:cubicBezTo>
                    <a:pt x="8294" y="11051"/>
                    <a:pt x="8122" y="11553"/>
                    <a:pt x="7430" y="10549"/>
                  </a:cubicBezTo>
                  <a:cubicBezTo>
                    <a:pt x="7603" y="10549"/>
                    <a:pt x="7430" y="10047"/>
                    <a:pt x="7776" y="10549"/>
                  </a:cubicBezTo>
                  <a:cubicBezTo>
                    <a:pt x="6912" y="9544"/>
                    <a:pt x="6048" y="8540"/>
                    <a:pt x="5011" y="7535"/>
                  </a:cubicBezTo>
                  <a:cubicBezTo>
                    <a:pt x="4320" y="7033"/>
                    <a:pt x="5184" y="8540"/>
                    <a:pt x="5184" y="9042"/>
                  </a:cubicBezTo>
                  <a:cubicBezTo>
                    <a:pt x="4838" y="8540"/>
                    <a:pt x="3802" y="6530"/>
                    <a:pt x="3802" y="6028"/>
                  </a:cubicBezTo>
                  <a:cubicBezTo>
                    <a:pt x="3974" y="6530"/>
                    <a:pt x="4666" y="7033"/>
                    <a:pt x="4320" y="6530"/>
                  </a:cubicBezTo>
                  <a:cubicBezTo>
                    <a:pt x="3974" y="6028"/>
                    <a:pt x="3456" y="6028"/>
                    <a:pt x="3110" y="5526"/>
                  </a:cubicBezTo>
                  <a:cubicBezTo>
                    <a:pt x="2074" y="3014"/>
                    <a:pt x="4320" y="6028"/>
                    <a:pt x="5011" y="6530"/>
                  </a:cubicBezTo>
                  <a:cubicBezTo>
                    <a:pt x="3802" y="4521"/>
                    <a:pt x="3283" y="4521"/>
                    <a:pt x="2074" y="2009"/>
                  </a:cubicBezTo>
                  <a:cubicBezTo>
                    <a:pt x="2419" y="2512"/>
                    <a:pt x="2592" y="3516"/>
                    <a:pt x="2765" y="4019"/>
                  </a:cubicBezTo>
                  <a:cubicBezTo>
                    <a:pt x="2592" y="4521"/>
                    <a:pt x="1555" y="2009"/>
                    <a:pt x="691" y="502"/>
                  </a:cubicBezTo>
                  <a:cubicBezTo>
                    <a:pt x="1210" y="1507"/>
                    <a:pt x="864" y="1507"/>
                    <a:pt x="346" y="502"/>
                  </a:cubicBezTo>
                  <a:cubicBezTo>
                    <a:pt x="346" y="502"/>
                    <a:pt x="173" y="502"/>
                    <a:pt x="173" y="5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502"/>
                    <a:pt x="173" y="502"/>
                    <a:pt x="173" y="502"/>
                  </a:cubicBezTo>
                  <a:cubicBezTo>
                    <a:pt x="173" y="502"/>
                    <a:pt x="173" y="502"/>
                    <a:pt x="173" y="1005"/>
                  </a:cubicBezTo>
                  <a:cubicBezTo>
                    <a:pt x="864" y="2512"/>
                    <a:pt x="1210" y="4019"/>
                    <a:pt x="1728" y="5023"/>
                  </a:cubicBezTo>
                  <a:cubicBezTo>
                    <a:pt x="1555" y="3014"/>
                    <a:pt x="3456" y="7535"/>
                    <a:pt x="4147" y="8540"/>
                  </a:cubicBezTo>
                  <a:cubicBezTo>
                    <a:pt x="4838" y="9544"/>
                    <a:pt x="4838" y="9544"/>
                    <a:pt x="4838" y="9544"/>
                  </a:cubicBezTo>
                  <a:cubicBezTo>
                    <a:pt x="5011" y="10047"/>
                    <a:pt x="5011" y="10047"/>
                    <a:pt x="5011" y="10047"/>
                  </a:cubicBezTo>
                  <a:cubicBezTo>
                    <a:pt x="5184" y="10047"/>
                    <a:pt x="5011" y="10047"/>
                    <a:pt x="4493" y="9544"/>
                  </a:cubicBezTo>
                  <a:cubicBezTo>
                    <a:pt x="5011" y="10047"/>
                    <a:pt x="6048" y="12056"/>
                    <a:pt x="6048" y="11553"/>
                  </a:cubicBezTo>
                  <a:cubicBezTo>
                    <a:pt x="6912" y="12558"/>
                    <a:pt x="7776" y="13563"/>
                    <a:pt x="8640" y="14567"/>
                  </a:cubicBezTo>
                  <a:cubicBezTo>
                    <a:pt x="8813" y="15070"/>
                    <a:pt x="8813" y="15070"/>
                    <a:pt x="8986" y="15070"/>
                  </a:cubicBezTo>
                  <a:cubicBezTo>
                    <a:pt x="8986" y="15070"/>
                    <a:pt x="8986" y="15070"/>
                    <a:pt x="8986" y="15070"/>
                  </a:cubicBezTo>
                  <a:cubicBezTo>
                    <a:pt x="13133" y="19591"/>
                    <a:pt x="17280" y="21600"/>
                    <a:pt x="21600" y="21600"/>
                  </a:cubicBezTo>
                  <a:cubicBezTo>
                    <a:pt x="20909" y="21600"/>
                    <a:pt x="20390" y="21098"/>
                    <a:pt x="19872" y="21098"/>
                  </a:cubicBezTo>
                  <a:cubicBezTo>
                    <a:pt x="20736" y="20093"/>
                    <a:pt x="18662" y="20595"/>
                    <a:pt x="19008" y="200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38" name="Freeform 70449"/>
            <p:cNvGrpSpPr/>
            <p:nvPr/>
          </p:nvGrpSpPr>
          <p:grpSpPr>
            <a:xfrm>
              <a:off x="1060612" y="4448274"/>
              <a:ext cx="38336" cy="25599"/>
              <a:chOff x="0" y="0"/>
              <a:chExt cx="38335" cy="25597"/>
            </a:xfrm>
          </p:grpSpPr>
          <p:sp>
            <p:nvSpPr>
              <p:cNvPr id="536" name="Line"/>
              <p:cNvSpPr/>
              <p:nvPr/>
            </p:nvSpPr>
            <p:spPr>
              <a:xfrm>
                <a:off x="0" y="0"/>
                <a:ext cx="3833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0"/>
                      <a:pt x="7200" y="108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37" name="Line"/>
              <p:cNvSpPr/>
              <p:nvPr/>
            </p:nvSpPr>
            <p:spPr>
              <a:xfrm>
                <a:off x="0" y="0"/>
                <a:ext cx="3833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10800"/>
                      <a:pt x="14400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39" name="Freeform 70450"/>
            <p:cNvSpPr/>
            <p:nvPr/>
          </p:nvSpPr>
          <p:spPr>
            <a:xfrm>
              <a:off x="2561167" y="4978507"/>
              <a:ext cx="65718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0" name="Freeform 70451"/>
            <p:cNvSpPr/>
            <p:nvPr/>
          </p:nvSpPr>
          <p:spPr>
            <a:xfrm>
              <a:off x="775835" y="4280063"/>
              <a:ext cx="129611" cy="8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280" y="15429"/>
                    <a:pt x="10800" y="9257"/>
                    <a:pt x="6480" y="3086"/>
                  </a:cubicBezTo>
                  <a:cubicBezTo>
                    <a:pt x="10800" y="9257"/>
                    <a:pt x="2160" y="0"/>
                    <a:pt x="0" y="0"/>
                  </a:cubicBezTo>
                  <a:cubicBezTo>
                    <a:pt x="6480" y="6171"/>
                    <a:pt x="12960" y="15429"/>
                    <a:pt x="17280" y="21600"/>
                  </a:cubicBezTo>
                  <a:cubicBezTo>
                    <a:pt x="1944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1" name="Freeform 70452"/>
            <p:cNvSpPr/>
            <p:nvPr/>
          </p:nvSpPr>
          <p:spPr>
            <a:xfrm>
              <a:off x="879887" y="4369655"/>
              <a:ext cx="63894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6200"/>
                  </a:moveTo>
                  <a:cubicBezTo>
                    <a:pt x="12960" y="16200"/>
                    <a:pt x="17280" y="21600"/>
                    <a:pt x="21600" y="21600"/>
                  </a:cubicBezTo>
                  <a:cubicBezTo>
                    <a:pt x="17280" y="16200"/>
                    <a:pt x="8640" y="10800"/>
                    <a:pt x="0" y="0"/>
                  </a:cubicBezTo>
                  <a:cubicBezTo>
                    <a:pt x="0" y="5400"/>
                    <a:pt x="4320" y="5400"/>
                    <a:pt x="864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2" name="Freeform 70453"/>
            <p:cNvSpPr/>
            <p:nvPr/>
          </p:nvSpPr>
          <p:spPr>
            <a:xfrm>
              <a:off x="3105163" y="4819855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21600"/>
                    <a:pt x="1080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3" name="Freeform 70454"/>
            <p:cNvSpPr/>
            <p:nvPr/>
          </p:nvSpPr>
          <p:spPr>
            <a:xfrm>
              <a:off x="2506302" y="4733503"/>
              <a:ext cx="985059" cy="23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2" h="21600" extrusionOk="0">
                  <a:moveTo>
                    <a:pt x="19343" y="0"/>
                  </a:moveTo>
                  <a:cubicBezTo>
                    <a:pt x="17521" y="3600"/>
                    <a:pt x="14398" y="6000"/>
                    <a:pt x="14138" y="8400"/>
                  </a:cubicBezTo>
                  <a:cubicBezTo>
                    <a:pt x="14138" y="8400"/>
                    <a:pt x="14138" y="8400"/>
                    <a:pt x="13877" y="8400"/>
                  </a:cubicBezTo>
                  <a:cubicBezTo>
                    <a:pt x="12837" y="12000"/>
                    <a:pt x="12837" y="12000"/>
                    <a:pt x="12837" y="12000"/>
                  </a:cubicBezTo>
                  <a:cubicBezTo>
                    <a:pt x="13877" y="10800"/>
                    <a:pt x="13877" y="10800"/>
                    <a:pt x="13877" y="10800"/>
                  </a:cubicBezTo>
                  <a:cubicBezTo>
                    <a:pt x="12837" y="14400"/>
                    <a:pt x="8673" y="18000"/>
                    <a:pt x="7892" y="16800"/>
                  </a:cubicBezTo>
                  <a:cubicBezTo>
                    <a:pt x="10234" y="14400"/>
                    <a:pt x="8933" y="13200"/>
                    <a:pt x="12316" y="12000"/>
                  </a:cubicBezTo>
                  <a:cubicBezTo>
                    <a:pt x="12056" y="10800"/>
                    <a:pt x="11535" y="10800"/>
                    <a:pt x="12056" y="9600"/>
                  </a:cubicBezTo>
                  <a:cubicBezTo>
                    <a:pt x="8412" y="14400"/>
                    <a:pt x="5029" y="15600"/>
                    <a:pt x="1386" y="18000"/>
                  </a:cubicBezTo>
                  <a:cubicBezTo>
                    <a:pt x="4249" y="19200"/>
                    <a:pt x="-696" y="19200"/>
                    <a:pt x="85" y="21600"/>
                  </a:cubicBezTo>
                  <a:cubicBezTo>
                    <a:pt x="1906" y="20400"/>
                    <a:pt x="1906" y="20400"/>
                    <a:pt x="1906" y="20400"/>
                  </a:cubicBezTo>
                  <a:cubicBezTo>
                    <a:pt x="1646" y="21600"/>
                    <a:pt x="1646" y="21600"/>
                    <a:pt x="1646" y="21600"/>
                  </a:cubicBezTo>
                  <a:cubicBezTo>
                    <a:pt x="2427" y="21600"/>
                    <a:pt x="3208" y="21600"/>
                    <a:pt x="3728" y="20400"/>
                  </a:cubicBezTo>
                  <a:cubicBezTo>
                    <a:pt x="3468" y="19200"/>
                    <a:pt x="2947" y="20400"/>
                    <a:pt x="3208" y="19200"/>
                  </a:cubicBezTo>
                  <a:cubicBezTo>
                    <a:pt x="5810" y="18000"/>
                    <a:pt x="3988" y="20400"/>
                    <a:pt x="6070" y="20400"/>
                  </a:cubicBezTo>
                  <a:cubicBezTo>
                    <a:pt x="7111" y="19200"/>
                    <a:pt x="8152" y="19200"/>
                    <a:pt x="9193" y="18000"/>
                  </a:cubicBezTo>
                  <a:cubicBezTo>
                    <a:pt x="8933" y="18000"/>
                    <a:pt x="8933" y="18000"/>
                    <a:pt x="8933" y="18000"/>
                  </a:cubicBezTo>
                  <a:cubicBezTo>
                    <a:pt x="9193" y="18000"/>
                    <a:pt x="9193" y="18000"/>
                    <a:pt x="9453" y="18000"/>
                  </a:cubicBezTo>
                  <a:cubicBezTo>
                    <a:pt x="12837" y="14400"/>
                    <a:pt x="15959" y="9600"/>
                    <a:pt x="19343" y="3600"/>
                  </a:cubicBezTo>
                  <a:cubicBezTo>
                    <a:pt x="20904" y="0"/>
                    <a:pt x="18041" y="3600"/>
                    <a:pt x="193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4" name="Freeform 70455"/>
            <p:cNvSpPr/>
            <p:nvPr/>
          </p:nvSpPr>
          <p:spPr>
            <a:xfrm>
              <a:off x="4244271" y="4188046"/>
              <a:ext cx="2112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5" name="Freeform 70456"/>
            <p:cNvSpPr/>
            <p:nvPr/>
          </p:nvSpPr>
          <p:spPr>
            <a:xfrm>
              <a:off x="4152996" y="4201443"/>
              <a:ext cx="91276" cy="1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9600"/>
                  </a:moveTo>
                  <a:cubicBezTo>
                    <a:pt x="9257" y="7200"/>
                    <a:pt x="9257" y="7200"/>
                    <a:pt x="9257" y="7200"/>
                  </a:cubicBezTo>
                  <a:cubicBezTo>
                    <a:pt x="6171" y="12000"/>
                    <a:pt x="3086" y="16800"/>
                    <a:pt x="0" y="21600"/>
                  </a:cubicBezTo>
                  <a:cubicBezTo>
                    <a:pt x="6171" y="14400"/>
                    <a:pt x="15429" y="9600"/>
                    <a:pt x="21600" y="24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400"/>
                    <a:pt x="12343" y="9600"/>
                    <a:pt x="9257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6" name="Freeform 70457"/>
            <p:cNvSpPr/>
            <p:nvPr/>
          </p:nvSpPr>
          <p:spPr>
            <a:xfrm>
              <a:off x="4061722" y="4292863"/>
              <a:ext cx="78498" cy="1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cubicBezTo>
                    <a:pt x="3600" y="21600"/>
                    <a:pt x="3600" y="21600"/>
                    <a:pt x="3600" y="21600"/>
                  </a:cubicBezTo>
                  <a:cubicBezTo>
                    <a:pt x="18000" y="10800"/>
                    <a:pt x="14400" y="8100"/>
                    <a:pt x="3600" y="13500"/>
                  </a:cubicBezTo>
                  <a:cubicBezTo>
                    <a:pt x="14400" y="2700"/>
                    <a:pt x="14400" y="10800"/>
                    <a:pt x="21600" y="0"/>
                  </a:cubicBezTo>
                  <a:cubicBezTo>
                    <a:pt x="18000" y="0"/>
                    <a:pt x="3600" y="10800"/>
                    <a:pt x="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7" name="Freeform 70458"/>
            <p:cNvSpPr/>
            <p:nvPr/>
          </p:nvSpPr>
          <p:spPr>
            <a:xfrm>
              <a:off x="3583442" y="4667681"/>
              <a:ext cx="3833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08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4400" y="10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8" name="Freeform 70459"/>
            <p:cNvSpPr/>
            <p:nvPr/>
          </p:nvSpPr>
          <p:spPr>
            <a:xfrm>
              <a:off x="3621777" y="4642084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16200" y="0"/>
                    <a:pt x="1080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49" name="Freeform 70460"/>
            <p:cNvSpPr/>
            <p:nvPr/>
          </p:nvSpPr>
          <p:spPr>
            <a:xfrm>
              <a:off x="3791549" y="4552493"/>
              <a:ext cx="6389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320" y="14400"/>
                    <a:pt x="1296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0" name="Freeform 70461"/>
            <p:cNvSpPr/>
            <p:nvPr/>
          </p:nvSpPr>
          <p:spPr>
            <a:xfrm>
              <a:off x="3738609" y="4590889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5400" y="10800"/>
                    <a:pt x="0" y="108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1" name="Freeform 70462"/>
            <p:cNvSpPr/>
            <p:nvPr/>
          </p:nvSpPr>
          <p:spPr>
            <a:xfrm>
              <a:off x="3674717" y="4616486"/>
              <a:ext cx="89451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06" extrusionOk="0">
                  <a:moveTo>
                    <a:pt x="21600" y="0"/>
                  </a:moveTo>
                  <a:cubicBezTo>
                    <a:pt x="15429" y="0"/>
                    <a:pt x="15429" y="0"/>
                    <a:pt x="15429" y="0"/>
                  </a:cubicBezTo>
                  <a:cubicBezTo>
                    <a:pt x="9257" y="0"/>
                    <a:pt x="6171" y="7200"/>
                    <a:pt x="0" y="14400"/>
                  </a:cubicBezTo>
                  <a:cubicBezTo>
                    <a:pt x="3086" y="21600"/>
                    <a:pt x="6171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2" name="Freeform 70463"/>
            <p:cNvSpPr/>
            <p:nvPr/>
          </p:nvSpPr>
          <p:spPr>
            <a:xfrm>
              <a:off x="3972272" y="4435477"/>
              <a:ext cx="38337" cy="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36" extrusionOk="0">
                  <a:moveTo>
                    <a:pt x="21600" y="0"/>
                  </a:moveTo>
                  <a:cubicBezTo>
                    <a:pt x="14400" y="5400"/>
                    <a:pt x="7200" y="10800"/>
                    <a:pt x="0" y="16200"/>
                  </a:cubicBezTo>
                  <a:cubicBezTo>
                    <a:pt x="0" y="21600"/>
                    <a:pt x="144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3" name="Freeform 70464"/>
            <p:cNvSpPr/>
            <p:nvPr/>
          </p:nvSpPr>
          <p:spPr>
            <a:xfrm>
              <a:off x="4799221" y="3281764"/>
              <a:ext cx="27383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10800"/>
                    <a:pt x="108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4" name="Freeform 70465"/>
            <p:cNvSpPr/>
            <p:nvPr/>
          </p:nvSpPr>
          <p:spPr>
            <a:xfrm>
              <a:off x="4826602" y="2076859"/>
              <a:ext cx="63894" cy="40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55"/>
                  </a:moveTo>
                  <a:cubicBezTo>
                    <a:pt x="17280" y="697"/>
                    <a:pt x="8640" y="6968"/>
                    <a:pt x="0" y="0"/>
                  </a:cubicBezTo>
                  <a:cubicBezTo>
                    <a:pt x="0" y="697"/>
                    <a:pt x="4320" y="697"/>
                    <a:pt x="4320" y="2090"/>
                  </a:cubicBezTo>
                  <a:cubicBezTo>
                    <a:pt x="4320" y="3484"/>
                    <a:pt x="4320" y="4877"/>
                    <a:pt x="0" y="4877"/>
                  </a:cubicBezTo>
                  <a:cubicBezTo>
                    <a:pt x="8640" y="8361"/>
                    <a:pt x="4320" y="8361"/>
                    <a:pt x="12960" y="8361"/>
                  </a:cubicBezTo>
                  <a:cubicBezTo>
                    <a:pt x="17280" y="11148"/>
                    <a:pt x="12960" y="13239"/>
                    <a:pt x="8640" y="11148"/>
                  </a:cubicBezTo>
                  <a:cubicBezTo>
                    <a:pt x="8640" y="13239"/>
                    <a:pt x="12960" y="15329"/>
                    <a:pt x="12960" y="17419"/>
                  </a:cubicBezTo>
                  <a:cubicBezTo>
                    <a:pt x="12960" y="16026"/>
                    <a:pt x="12960" y="14632"/>
                    <a:pt x="12960" y="13239"/>
                  </a:cubicBezTo>
                  <a:cubicBezTo>
                    <a:pt x="21600" y="14632"/>
                    <a:pt x="12960" y="20206"/>
                    <a:pt x="21600" y="21600"/>
                  </a:cubicBezTo>
                  <a:cubicBezTo>
                    <a:pt x="21600" y="18813"/>
                    <a:pt x="21600" y="16026"/>
                    <a:pt x="21600" y="13935"/>
                  </a:cubicBezTo>
                  <a:cubicBezTo>
                    <a:pt x="21600" y="13935"/>
                    <a:pt x="21600" y="13935"/>
                    <a:pt x="21600" y="13935"/>
                  </a:cubicBezTo>
                  <a:cubicBezTo>
                    <a:pt x="17280" y="12542"/>
                    <a:pt x="17280" y="9058"/>
                    <a:pt x="17280" y="8361"/>
                  </a:cubicBezTo>
                  <a:cubicBezTo>
                    <a:pt x="21600" y="8361"/>
                    <a:pt x="21600" y="8361"/>
                    <a:pt x="21600" y="97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5" name="Freeform 70466"/>
            <p:cNvSpPr/>
            <p:nvPr/>
          </p:nvSpPr>
          <p:spPr>
            <a:xfrm>
              <a:off x="4735328" y="1744059"/>
              <a:ext cx="157664" cy="34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819" extrusionOk="0">
                  <a:moveTo>
                    <a:pt x="14954" y="17585"/>
                  </a:moveTo>
                  <a:cubicBezTo>
                    <a:pt x="13292" y="16095"/>
                    <a:pt x="13292" y="15350"/>
                    <a:pt x="13292" y="13860"/>
                  </a:cubicBezTo>
                  <a:cubicBezTo>
                    <a:pt x="14954" y="15350"/>
                    <a:pt x="16615" y="17585"/>
                    <a:pt x="19938" y="19819"/>
                  </a:cubicBezTo>
                  <a:cubicBezTo>
                    <a:pt x="21600" y="17585"/>
                    <a:pt x="16615" y="10881"/>
                    <a:pt x="16615" y="8647"/>
                  </a:cubicBezTo>
                  <a:cubicBezTo>
                    <a:pt x="16615" y="11626"/>
                    <a:pt x="14954" y="6412"/>
                    <a:pt x="14954" y="12371"/>
                  </a:cubicBezTo>
                  <a:cubicBezTo>
                    <a:pt x="9969" y="9391"/>
                    <a:pt x="9969" y="9391"/>
                    <a:pt x="9969" y="9391"/>
                  </a:cubicBezTo>
                  <a:cubicBezTo>
                    <a:pt x="9969" y="7902"/>
                    <a:pt x="8308" y="5667"/>
                    <a:pt x="8308" y="4178"/>
                  </a:cubicBezTo>
                  <a:cubicBezTo>
                    <a:pt x="6646" y="4178"/>
                    <a:pt x="3323" y="453"/>
                    <a:pt x="4985" y="3433"/>
                  </a:cubicBezTo>
                  <a:cubicBezTo>
                    <a:pt x="4985" y="3433"/>
                    <a:pt x="6646" y="4922"/>
                    <a:pt x="6646" y="5667"/>
                  </a:cubicBezTo>
                  <a:cubicBezTo>
                    <a:pt x="3323" y="4922"/>
                    <a:pt x="0" y="-1781"/>
                    <a:pt x="0" y="453"/>
                  </a:cubicBezTo>
                  <a:cubicBezTo>
                    <a:pt x="3323" y="4178"/>
                    <a:pt x="3323" y="4922"/>
                    <a:pt x="6646" y="7902"/>
                  </a:cubicBezTo>
                  <a:cubicBezTo>
                    <a:pt x="8308" y="11626"/>
                    <a:pt x="8308" y="14605"/>
                    <a:pt x="8308" y="16095"/>
                  </a:cubicBezTo>
                  <a:cubicBezTo>
                    <a:pt x="9969" y="17585"/>
                    <a:pt x="11631" y="17585"/>
                    <a:pt x="11631" y="19074"/>
                  </a:cubicBezTo>
                  <a:cubicBezTo>
                    <a:pt x="11631" y="18329"/>
                    <a:pt x="11631" y="18329"/>
                    <a:pt x="11631" y="17585"/>
                  </a:cubicBezTo>
                  <a:lnTo>
                    <a:pt x="14954" y="175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6" name="Freeform 70469"/>
            <p:cNvSpPr/>
            <p:nvPr/>
          </p:nvSpPr>
          <p:spPr>
            <a:xfrm>
              <a:off x="427165" y="3684010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10800"/>
                    <a:pt x="108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7" name="Freeform 70470"/>
            <p:cNvSpPr/>
            <p:nvPr/>
          </p:nvSpPr>
          <p:spPr>
            <a:xfrm>
              <a:off x="65717" y="3009336"/>
              <a:ext cx="142390" cy="27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64" y="3086"/>
                    <a:pt x="3927" y="6171"/>
                    <a:pt x="7855" y="9257"/>
                  </a:cubicBezTo>
                  <a:cubicBezTo>
                    <a:pt x="5891" y="8229"/>
                    <a:pt x="7855" y="13371"/>
                    <a:pt x="5891" y="11314"/>
                  </a:cubicBezTo>
                  <a:cubicBezTo>
                    <a:pt x="5891" y="11314"/>
                    <a:pt x="7855" y="15429"/>
                    <a:pt x="7855" y="14400"/>
                  </a:cubicBezTo>
                  <a:cubicBezTo>
                    <a:pt x="7855" y="12343"/>
                    <a:pt x="7855" y="12343"/>
                    <a:pt x="7855" y="12343"/>
                  </a:cubicBezTo>
                  <a:cubicBezTo>
                    <a:pt x="13745" y="16457"/>
                    <a:pt x="13745" y="13371"/>
                    <a:pt x="21600" y="21600"/>
                  </a:cubicBezTo>
                  <a:cubicBezTo>
                    <a:pt x="19636" y="15429"/>
                    <a:pt x="15709" y="14400"/>
                    <a:pt x="13745" y="11314"/>
                  </a:cubicBezTo>
                  <a:cubicBezTo>
                    <a:pt x="11782" y="10286"/>
                    <a:pt x="11782" y="9257"/>
                    <a:pt x="11782" y="9257"/>
                  </a:cubicBezTo>
                  <a:cubicBezTo>
                    <a:pt x="7855" y="6171"/>
                    <a:pt x="5891" y="4114"/>
                    <a:pt x="3927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8" name="Freeform 70473"/>
            <p:cNvSpPr/>
            <p:nvPr/>
          </p:nvSpPr>
          <p:spPr>
            <a:xfrm>
              <a:off x="3994376" y="4278560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9600" y="10800"/>
                  </a:moveTo>
                  <a:cubicBezTo>
                    <a:pt x="9600" y="0"/>
                    <a:pt x="9600" y="0"/>
                    <a:pt x="9600" y="0"/>
                  </a:cubicBezTo>
                  <a:cubicBezTo>
                    <a:pt x="9600" y="10800"/>
                    <a:pt x="-12000" y="21600"/>
                    <a:pt x="960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59" name="Freeform 70474"/>
            <p:cNvSpPr/>
            <p:nvPr/>
          </p:nvSpPr>
          <p:spPr>
            <a:xfrm>
              <a:off x="4567383" y="1229819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60" name="Freeform 70475"/>
            <p:cNvSpPr/>
            <p:nvPr/>
          </p:nvSpPr>
          <p:spPr>
            <a:xfrm>
              <a:off x="414387" y="1286996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10800"/>
                    <a:pt x="10800" y="108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61" name="Freeform 70476"/>
            <p:cNvSpPr/>
            <p:nvPr/>
          </p:nvSpPr>
          <p:spPr>
            <a:xfrm>
              <a:off x="801392" y="625120"/>
              <a:ext cx="27383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7200"/>
                    <a:pt x="10800" y="14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62" name="Freeform 70477"/>
            <p:cNvSpPr/>
            <p:nvPr/>
          </p:nvSpPr>
          <p:spPr>
            <a:xfrm>
              <a:off x="4316778" y="906195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63" name="Freeform 70478"/>
            <p:cNvSpPr/>
            <p:nvPr/>
          </p:nvSpPr>
          <p:spPr>
            <a:xfrm>
              <a:off x="2161383" y="67462"/>
              <a:ext cx="38337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66" name="Freeform 70479"/>
            <p:cNvGrpSpPr/>
            <p:nvPr/>
          </p:nvGrpSpPr>
          <p:grpSpPr>
            <a:xfrm>
              <a:off x="801392" y="660276"/>
              <a:ext cx="1" cy="21107"/>
              <a:chOff x="0" y="0"/>
              <a:chExt cx="0" cy="21105"/>
            </a:xfrm>
          </p:grpSpPr>
          <p:sp>
            <p:nvSpPr>
              <p:cNvPr id="564" name="Line"/>
              <p:cNvSpPr/>
              <p:nvPr/>
            </p:nvSpPr>
            <p:spPr>
              <a:xfrm flipV="1">
                <a:off x="0" y="0"/>
                <a:ext cx="1" cy="2110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65" name="Line"/>
              <p:cNvSpPr/>
              <p:nvPr/>
            </p:nvSpPr>
            <p:spPr>
              <a:xfrm flipH="1">
                <a:off x="0" y="0"/>
                <a:ext cx="1" cy="2110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grpSp>
          <p:nvGrpSpPr>
            <p:cNvPr id="569" name="Freeform 70480"/>
            <p:cNvGrpSpPr/>
            <p:nvPr/>
          </p:nvGrpSpPr>
          <p:grpSpPr>
            <a:xfrm>
              <a:off x="190251" y="1572224"/>
              <a:ext cx="21107" cy="25598"/>
              <a:chOff x="0" y="0"/>
              <a:chExt cx="21105" cy="25597"/>
            </a:xfrm>
          </p:grpSpPr>
          <p:sp>
            <p:nvSpPr>
              <p:cNvPr id="567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68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10800"/>
                      <a:pt x="21600" y="108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70" name="Freeform 70481"/>
            <p:cNvSpPr/>
            <p:nvPr/>
          </p:nvSpPr>
          <p:spPr>
            <a:xfrm>
              <a:off x="280613" y="1557597"/>
              <a:ext cx="21107" cy="2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216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71" name="Freeform 70482"/>
            <p:cNvSpPr/>
            <p:nvPr/>
          </p:nvSpPr>
          <p:spPr>
            <a:xfrm>
              <a:off x="78496" y="2672913"/>
              <a:ext cx="2112" cy="51196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72" name="Freeform 70483"/>
            <p:cNvSpPr/>
            <p:nvPr/>
          </p:nvSpPr>
          <p:spPr>
            <a:xfrm>
              <a:off x="233663" y="1657661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75" name="Freeform 70484"/>
            <p:cNvGrpSpPr/>
            <p:nvPr/>
          </p:nvGrpSpPr>
          <p:grpSpPr>
            <a:xfrm>
              <a:off x="4601555" y="1519200"/>
              <a:ext cx="21107" cy="1"/>
              <a:chOff x="0" y="0"/>
              <a:chExt cx="21105" cy="0"/>
            </a:xfrm>
          </p:grpSpPr>
          <p:sp>
            <p:nvSpPr>
              <p:cNvPr id="573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74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76" name="Freeform 70485"/>
            <p:cNvSpPr/>
            <p:nvPr/>
          </p:nvSpPr>
          <p:spPr>
            <a:xfrm>
              <a:off x="4692830" y="1597822"/>
              <a:ext cx="21107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44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77" name="Freeform 70486"/>
            <p:cNvSpPr/>
            <p:nvPr/>
          </p:nvSpPr>
          <p:spPr>
            <a:xfrm>
              <a:off x="2807608" y="103533"/>
              <a:ext cx="42345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extrusionOk="0">
                  <a:moveTo>
                    <a:pt x="0" y="0"/>
                  </a:moveTo>
                  <a:cubicBezTo>
                    <a:pt x="5400" y="0"/>
                    <a:pt x="16200" y="21600"/>
                    <a:pt x="1080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80" name="Freeform 70487"/>
            <p:cNvGrpSpPr/>
            <p:nvPr/>
          </p:nvGrpSpPr>
          <p:grpSpPr>
            <a:xfrm>
              <a:off x="4386660" y="1429610"/>
              <a:ext cx="25558" cy="12800"/>
              <a:chOff x="0" y="0"/>
              <a:chExt cx="25556" cy="12799"/>
            </a:xfrm>
          </p:grpSpPr>
          <p:sp>
            <p:nvSpPr>
              <p:cNvPr id="578" name="Line"/>
              <p:cNvSpPr/>
              <p:nvPr/>
            </p:nvSpPr>
            <p:spPr>
              <a:xfrm flipH="1" flipV="1">
                <a:off x="0" y="-1"/>
                <a:ext cx="25557" cy="128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79" name="Line"/>
              <p:cNvSpPr/>
              <p:nvPr/>
            </p:nvSpPr>
            <p:spPr>
              <a:xfrm>
                <a:off x="-1" y="0"/>
                <a:ext cx="25558" cy="128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81" name="Line 70488"/>
            <p:cNvSpPr/>
            <p:nvPr/>
          </p:nvSpPr>
          <p:spPr>
            <a:xfrm flipH="1" flipV="1">
              <a:off x="4386660" y="1429611"/>
              <a:ext cx="25557" cy="12799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82" name="Freeform 70489"/>
            <p:cNvSpPr/>
            <p:nvPr/>
          </p:nvSpPr>
          <p:spPr>
            <a:xfrm>
              <a:off x="4696993" y="1480805"/>
              <a:ext cx="157664" cy="32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286" extrusionOk="0">
                  <a:moveTo>
                    <a:pt x="3323" y="10800"/>
                  </a:moveTo>
                  <a:cubicBezTo>
                    <a:pt x="3323" y="10800"/>
                    <a:pt x="11631" y="20057"/>
                    <a:pt x="6646" y="12343"/>
                  </a:cubicBezTo>
                  <a:cubicBezTo>
                    <a:pt x="9969" y="12343"/>
                    <a:pt x="11631" y="16971"/>
                    <a:pt x="13292" y="19286"/>
                  </a:cubicBezTo>
                  <a:cubicBezTo>
                    <a:pt x="13292" y="17743"/>
                    <a:pt x="16615" y="19286"/>
                    <a:pt x="16615" y="19286"/>
                  </a:cubicBezTo>
                  <a:cubicBezTo>
                    <a:pt x="14954" y="17743"/>
                    <a:pt x="13292" y="16971"/>
                    <a:pt x="13292" y="14657"/>
                  </a:cubicBezTo>
                  <a:cubicBezTo>
                    <a:pt x="13292" y="13886"/>
                    <a:pt x="16615" y="16200"/>
                    <a:pt x="16615" y="18514"/>
                  </a:cubicBezTo>
                  <a:cubicBezTo>
                    <a:pt x="16615" y="16200"/>
                    <a:pt x="21600" y="21600"/>
                    <a:pt x="19938" y="17743"/>
                  </a:cubicBezTo>
                  <a:cubicBezTo>
                    <a:pt x="13292" y="10029"/>
                    <a:pt x="8308" y="4629"/>
                    <a:pt x="0" y="0"/>
                  </a:cubicBezTo>
                  <a:cubicBezTo>
                    <a:pt x="4985" y="4629"/>
                    <a:pt x="9969" y="9257"/>
                    <a:pt x="9969" y="13114"/>
                  </a:cubicBezTo>
                  <a:cubicBezTo>
                    <a:pt x="8308" y="11571"/>
                    <a:pt x="8308" y="11571"/>
                    <a:pt x="8308" y="11571"/>
                  </a:cubicBezTo>
                  <a:cubicBezTo>
                    <a:pt x="6646" y="7714"/>
                    <a:pt x="3323" y="5400"/>
                    <a:pt x="0" y="1543"/>
                  </a:cubicBezTo>
                  <a:cubicBezTo>
                    <a:pt x="1662" y="4629"/>
                    <a:pt x="3323" y="7714"/>
                    <a:pt x="6646" y="10029"/>
                  </a:cubicBezTo>
                  <a:cubicBezTo>
                    <a:pt x="6646" y="14657"/>
                    <a:pt x="4985" y="12343"/>
                    <a:pt x="1662" y="9257"/>
                  </a:cubicBezTo>
                  <a:cubicBezTo>
                    <a:pt x="1662" y="10029"/>
                    <a:pt x="3323" y="10800"/>
                    <a:pt x="332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85" name="Freeform 70496"/>
            <p:cNvGrpSpPr/>
            <p:nvPr/>
          </p:nvGrpSpPr>
          <p:grpSpPr>
            <a:xfrm>
              <a:off x="720557" y="1208375"/>
              <a:ext cx="21107" cy="1"/>
              <a:chOff x="0" y="0"/>
              <a:chExt cx="21105" cy="0"/>
            </a:xfrm>
          </p:grpSpPr>
          <p:sp>
            <p:nvSpPr>
              <p:cNvPr id="583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84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86" name="Line 70497"/>
            <p:cNvSpPr/>
            <p:nvPr/>
          </p:nvSpPr>
          <p:spPr>
            <a:xfrm flipH="1">
              <a:off x="720558" y="1208375"/>
              <a:ext cx="21107" cy="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89" name="Freeform 70498"/>
            <p:cNvGrpSpPr/>
            <p:nvPr/>
          </p:nvGrpSpPr>
          <p:grpSpPr>
            <a:xfrm>
              <a:off x="2703555" y="16267"/>
              <a:ext cx="40162" cy="1"/>
              <a:chOff x="0" y="0"/>
              <a:chExt cx="40160" cy="0"/>
            </a:xfrm>
          </p:grpSpPr>
          <p:sp>
            <p:nvSpPr>
              <p:cNvPr id="587" name="Line"/>
              <p:cNvSpPr/>
              <p:nvPr/>
            </p:nvSpPr>
            <p:spPr>
              <a:xfrm>
                <a:off x="0" y="0"/>
                <a:ext cx="4016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88" name="Line"/>
              <p:cNvSpPr/>
              <p:nvPr/>
            </p:nvSpPr>
            <p:spPr>
              <a:xfrm flipH="1" flipV="1">
                <a:off x="-1" y="0"/>
                <a:ext cx="40162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90" name="Freeform 70499"/>
            <p:cNvSpPr/>
            <p:nvPr/>
          </p:nvSpPr>
          <p:spPr>
            <a:xfrm>
              <a:off x="3351605" y="335739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108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91" name="Freeform 70500"/>
            <p:cNvSpPr/>
            <p:nvPr/>
          </p:nvSpPr>
          <p:spPr>
            <a:xfrm>
              <a:off x="1406943" y="465553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92" name="Freeform 70503"/>
            <p:cNvSpPr/>
            <p:nvPr/>
          </p:nvSpPr>
          <p:spPr>
            <a:xfrm>
              <a:off x="1" y="-1"/>
              <a:ext cx="4811443" cy="488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4" extrusionOk="0">
                  <a:moveTo>
                    <a:pt x="21484" y="11273"/>
                  </a:moveTo>
                  <a:cubicBezTo>
                    <a:pt x="21484" y="11502"/>
                    <a:pt x="21542" y="11502"/>
                    <a:pt x="21484" y="11730"/>
                  </a:cubicBezTo>
                  <a:cubicBezTo>
                    <a:pt x="21484" y="11730"/>
                    <a:pt x="21484" y="11616"/>
                    <a:pt x="21484" y="11559"/>
                  </a:cubicBezTo>
                  <a:cubicBezTo>
                    <a:pt x="21368" y="11559"/>
                    <a:pt x="21484" y="11788"/>
                    <a:pt x="21426" y="12073"/>
                  </a:cubicBezTo>
                  <a:cubicBezTo>
                    <a:pt x="21426" y="11902"/>
                    <a:pt x="21368" y="11788"/>
                    <a:pt x="21368" y="11616"/>
                  </a:cubicBezTo>
                  <a:cubicBezTo>
                    <a:pt x="21368" y="11388"/>
                    <a:pt x="21368" y="11159"/>
                    <a:pt x="21368" y="10930"/>
                  </a:cubicBezTo>
                  <a:cubicBezTo>
                    <a:pt x="21368" y="8702"/>
                    <a:pt x="20673" y="6702"/>
                    <a:pt x="19457" y="5045"/>
                  </a:cubicBezTo>
                  <a:cubicBezTo>
                    <a:pt x="19747" y="5273"/>
                    <a:pt x="19863" y="5616"/>
                    <a:pt x="20094" y="5845"/>
                  </a:cubicBezTo>
                  <a:cubicBezTo>
                    <a:pt x="20036" y="5845"/>
                    <a:pt x="20036" y="5788"/>
                    <a:pt x="20036" y="5845"/>
                  </a:cubicBezTo>
                  <a:cubicBezTo>
                    <a:pt x="20268" y="6245"/>
                    <a:pt x="20442" y="6302"/>
                    <a:pt x="20558" y="6645"/>
                  </a:cubicBezTo>
                  <a:cubicBezTo>
                    <a:pt x="20500" y="6645"/>
                    <a:pt x="20500" y="6645"/>
                    <a:pt x="20500" y="6645"/>
                  </a:cubicBezTo>
                  <a:cubicBezTo>
                    <a:pt x="20500" y="6645"/>
                    <a:pt x="20616" y="6816"/>
                    <a:pt x="20673" y="6759"/>
                  </a:cubicBezTo>
                  <a:cubicBezTo>
                    <a:pt x="20500" y="6530"/>
                    <a:pt x="20500" y="6473"/>
                    <a:pt x="20384" y="6245"/>
                  </a:cubicBezTo>
                  <a:cubicBezTo>
                    <a:pt x="20442" y="6302"/>
                    <a:pt x="20616" y="6530"/>
                    <a:pt x="20673" y="6702"/>
                  </a:cubicBezTo>
                  <a:cubicBezTo>
                    <a:pt x="20731" y="6645"/>
                    <a:pt x="20731" y="6645"/>
                    <a:pt x="20731" y="6645"/>
                  </a:cubicBezTo>
                  <a:cubicBezTo>
                    <a:pt x="20905" y="6816"/>
                    <a:pt x="20905" y="7102"/>
                    <a:pt x="21021" y="7273"/>
                  </a:cubicBezTo>
                  <a:cubicBezTo>
                    <a:pt x="20963" y="6988"/>
                    <a:pt x="20963" y="6988"/>
                    <a:pt x="20963" y="6988"/>
                  </a:cubicBezTo>
                  <a:cubicBezTo>
                    <a:pt x="20963" y="6988"/>
                    <a:pt x="21021" y="7045"/>
                    <a:pt x="21021" y="7045"/>
                  </a:cubicBezTo>
                  <a:cubicBezTo>
                    <a:pt x="20963" y="6930"/>
                    <a:pt x="20905" y="6816"/>
                    <a:pt x="20905" y="6816"/>
                  </a:cubicBezTo>
                  <a:cubicBezTo>
                    <a:pt x="20673" y="6473"/>
                    <a:pt x="20673" y="6245"/>
                    <a:pt x="20673" y="6188"/>
                  </a:cubicBezTo>
                  <a:cubicBezTo>
                    <a:pt x="20616" y="6016"/>
                    <a:pt x="20789" y="6188"/>
                    <a:pt x="20847" y="6130"/>
                  </a:cubicBezTo>
                  <a:cubicBezTo>
                    <a:pt x="20673" y="5902"/>
                    <a:pt x="20616" y="5959"/>
                    <a:pt x="20442" y="5673"/>
                  </a:cubicBezTo>
                  <a:cubicBezTo>
                    <a:pt x="20442" y="5616"/>
                    <a:pt x="20442" y="5616"/>
                    <a:pt x="20500" y="5673"/>
                  </a:cubicBezTo>
                  <a:cubicBezTo>
                    <a:pt x="20326" y="5502"/>
                    <a:pt x="20326" y="5502"/>
                    <a:pt x="20326" y="5502"/>
                  </a:cubicBezTo>
                  <a:cubicBezTo>
                    <a:pt x="20384" y="5502"/>
                    <a:pt x="20094" y="5045"/>
                    <a:pt x="20326" y="5273"/>
                  </a:cubicBezTo>
                  <a:cubicBezTo>
                    <a:pt x="20326" y="5330"/>
                    <a:pt x="20384" y="5388"/>
                    <a:pt x="20442" y="5445"/>
                  </a:cubicBezTo>
                  <a:cubicBezTo>
                    <a:pt x="20268" y="5045"/>
                    <a:pt x="19863" y="4416"/>
                    <a:pt x="19921" y="4416"/>
                  </a:cubicBezTo>
                  <a:cubicBezTo>
                    <a:pt x="19805" y="4188"/>
                    <a:pt x="19805" y="4245"/>
                    <a:pt x="19573" y="3959"/>
                  </a:cubicBezTo>
                  <a:cubicBezTo>
                    <a:pt x="19457" y="3902"/>
                    <a:pt x="19515" y="4073"/>
                    <a:pt x="19226" y="3788"/>
                  </a:cubicBezTo>
                  <a:cubicBezTo>
                    <a:pt x="19399" y="4016"/>
                    <a:pt x="19399" y="4016"/>
                    <a:pt x="19399" y="4016"/>
                  </a:cubicBezTo>
                  <a:cubicBezTo>
                    <a:pt x="19457" y="4073"/>
                    <a:pt x="19515" y="4130"/>
                    <a:pt x="19573" y="4188"/>
                  </a:cubicBezTo>
                  <a:cubicBezTo>
                    <a:pt x="19342" y="3902"/>
                    <a:pt x="19342" y="3902"/>
                    <a:pt x="19342" y="3902"/>
                  </a:cubicBezTo>
                  <a:cubicBezTo>
                    <a:pt x="19457" y="4073"/>
                    <a:pt x="19457" y="4016"/>
                    <a:pt x="19573" y="4016"/>
                  </a:cubicBezTo>
                  <a:cubicBezTo>
                    <a:pt x="19921" y="4416"/>
                    <a:pt x="19921" y="4588"/>
                    <a:pt x="20036" y="4816"/>
                  </a:cubicBezTo>
                  <a:cubicBezTo>
                    <a:pt x="19921" y="4702"/>
                    <a:pt x="19747" y="4473"/>
                    <a:pt x="19747" y="4588"/>
                  </a:cubicBezTo>
                  <a:cubicBezTo>
                    <a:pt x="19631" y="4359"/>
                    <a:pt x="19515" y="4416"/>
                    <a:pt x="19399" y="4188"/>
                  </a:cubicBezTo>
                  <a:cubicBezTo>
                    <a:pt x="19457" y="4188"/>
                    <a:pt x="19457" y="4188"/>
                    <a:pt x="19457" y="4188"/>
                  </a:cubicBezTo>
                  <a:cubicBezTo>
                    <a:pt x="19226" y="4073"/>
                    <a:pt x="19284" y="4016"/>
                    <a:pt x="19110" y="3902"/>
                  </a:cubicBezTo>
                  <a:cubicBezTo>
                    <a:pt x="19110" y="3902"/>
                    <a:pt x="19110" y="3845"/>
                    <a:pt x="19110" y="3845"/>
                  </a:cubicBezTo>
                  <a:cubicBezTo>
                    <a:pt x="18762" y="3559"/>
                    <a:pt x="19168" y="3959"/>
                    <a:pt x="18820" y="3673"/>
                  </a:cubicBezTo>
                  <a:cubicBezTo>
                    <a:pt x="18531" y="3445"/>
                    <a:pt x="18820" y="3502"/>
                    <a:pt x="18762" y="3445"/>
                  </a:cubicBezTo>
                  <a:cubicBezTo>
                    <a:pt x="19284" y="3788"/>
                    <a:pt x="18820" y="3330"/>
                    <a:pt x="19399" y="3788"/>
                  </a:cubicBezTo>
                  <a:cubicBezTo>
                    <a:pt x="19457" y="3730"/>
                    <a:pt x="19284" y="3502"/>
                    <a:pt x="18994" y="3216"/>
                  </a:cubicBezTo>
                  <a:cubicBezTo>
                    <a:pt x="19168" y="3445"/>
                    <a:pt x="18820" y="3216"/>
                    <a:pt x="18994" y="3502"/>
                  </a:cubicBezTo>
                  <a:cubicBezTo>
                    <a:pt x="18531" y="3159"/>
                    <a:pt x="18415" y="3330"/>
                    <a:pt x="18010" y="2873"/>
                  </a:cubicBezTo>
                  <a:cubicBezTo>
                    <a:pt x="18068" y="2873"/>
                    <a:pt x="18068" y="2873"/>
                    <a:pt x="18068" y="2873"/>
                  </a:cubicBezTo>
                  <a:cubicBezTo>
                    <a:pt x="17952" y="2816"/>
                    <a:pt x="17894" y="2759"/>
                    <a:pt x="17836" y="2759"/>
                  </a:cubicBezTo>
                  <a:cubicBezTo>
                    <a:pt x="17546" y="2530"/>
                    <a:pt x="17546" y="2530"/>
                    <a:pt x="17546" y="2530"/>
                  </a:cubicBezTo>
                  <a:cubicBezTo>
                    <a:pt x="17778" y="2530"/>
                    <a:pt x="17952" y="2759"/>
                    <a:pt x="18125" y="2816"/>
                  </a:cubicBezTo>
                  <a:cubicBezTo>
                    <a:pt x="17894" y="2473"/>
                    <a:pt x="17662" y="2530"/>
                    <a:pt x="17257" y="2245"/>
                  </a:cubicBezTo>
                  <a:cubicBezTo>
                    <a:pt x="16967" y="1959"/>
                    <a:pt x="17720" y="2473"/>
                    <a:pt x="17720" y="2416"/>
                  </a:cubicBezTo>
                  <a:cubicBezTo>
                    <a:pt x="17662" y="2359"/>
                    <a:pt x="17488" y="2188"/>
                    <a:pt x="17488" y="2188"/>
                  </a:cubicBezTo>
                  <a:cubicBezTo>
                    <a:pt x="17836" y="2473"/>
                    <a:pt x="17778" y="2302"/>
                    <a:pt x="18125" y="2645"/>
                  </a:cubicBezTo>
                  <a:cubicBezTo>
                    <a:pt x="17952" y="2530"/>
                    <a:pt x="18183" y="2702"/>
                    <a:pt x="18125" y="2702"/>
                  </a:cubicBezTo>
                  <a:cubicBezTo>
                    <a:pt x="18183" y="2702"/>
                    <a:pt x="18589" y="3045"/>
                    <a:pt x="18820" y="3273"/>
                  </a:cubicBezTo>
                  <a:cubicBezTo>
                    <a:pt x="18878" y="3273"/>
                    <a:pt x="18647" y="3045"/>
                    <a:pt x="18473" y="2873"/>
                  </a:cubicBezTo>
                  <a:cubicBezTo>
                    <a:pt x="18125" y="2645"/>
                    <a:pt x="17836" y="2302"/>
                    <a:pt x="17546" y="2188"/>
                  </a:cubicBezTo>
                  <a:cubicBezTo>
                    <a:pt x="17199" y="1902"/>
                    <a:pt x="17546" y="2073"/>
                    <a:pt x="17546" y="2073"/>
                  </a:cubicBezTo>
                  <a:cubicBezTo>
                    <a:pt x="17257" y="1788"/>
                    <a:pt x="17373" y="2016"/>
                    <a:pt x="17257" y="1959"/>
                  </a:cubicBezTo>
                  <a:cubicBezTo>
                    <a:pt x="16736" y="1673"/>
                    <a:pt x="16736" y="1559"/>
                    <a:pt x="16330" y="1330"/>
                  </a:cubicBezTo>
                  <a:cubicBezTo>
                    <a:pt x="15983" y="1216"/>
                    <a:pt x="15172" y="873"/>
                    <a:pt x="14593" y="645"/>
                  </a:cubicBezTo>
                  <a:cubicBezTo>
                    <a:pt x="14651" y="645"/>
                    <a:pt x="14593" y="588"/>
                    <a:pt x="14593" y="588"/>
                  </a:cubicBezTo>
                  <a:cubicBezTo>
                    <a:pt x="14188" y="588"/>
                    <a:pt x="14303" y="588"/>
                    <a:pt x="13840" y="530"/>
                  </a:cubicBezTo>
                  <a:cubicBezTo>
                    <a:pt x="14014" y="588"/>
                    <a:pt x="14130" y="645"/>
                    <a:pt x="14246" y="702"/>
                  </a:cubicBezTo>
                  <a:cubicBezTo>
                    <a:pt x="13898" y="588"/>
                    <a:pt x="13666" y="645"/>
                    <a:pt x="13377" y="530"/>
                  </a:cubicBezTo>
                  <a:cubicBezTo>
                    <a:pt x="13724" y="702"/>
                    <a:pt x="12914" y="530"/>
                    <a:pt x="12682" y="530"/>
                  </a:cubicBezTo>
                  <a:cubicBezTo>
                    <a:pt x="12392" y="473"/>
                    <a:pt x="12045" y="530"/>
                    <a:pt x="11871" y="416"/>
                  </a:cubicBezTo>
                  <a:cubicBezTo>
                    <a:pt x="11929" y="416"/>
                    <a:pt x="11929" y="416"/>
                    <a:pt x="11929" y="416"/>
                  </a:cubicBezTo>
                  <a:cubicBezTo>
                    <a:pt x="11755" y="416"/>
                    <a:pt x="11640" y="416"/>
                    <a:pt x="11466" y="416"/>
                  </a:cubicBezTo>
                  <a:cubicBezTo>
                    <a:pt x="11524" y="302"/>
                    <a:pt x="11524" y="302"/>
                    <a:pt x="11524" y="302"/>
                  </a:cubicBezTo>
                  <a:cubicBezTo>
                    <a:pt x="11234" y="245"/>
                    <a:pt x="10829" y="359"/>
                    <a:pt x="10945" y="359"/>
                  </a:cubicBezTo>
                  <a:cubicBezTo>
                    <a:pt x="10597" y="359"/>
                    <a:pt x="10829" y="302"/>
                    <a:pt x="10771" y="245"/>
                  </a:cubicBezTo>
                  <a:cubicBezTo>
                    <a:pt x="10945" y="245"/>
                    <a:pt x="11350" y="130"/>
                    <a:pt x="11466" y="245"/>
                  </a:cubicBezTo>
                  <a:cubicBezTo>
                    <a:pt x="11466" y="188"/>
                    <a:pt x="11350" y="188"/>
                    <a:pt x="11350" y="245"/>
                  </a:cubicBezTo>
                  <a:cubicBezTo>
                    <a:pt x="12219" y="302"/>
                    <a:pt x="11640" y="73"/>
                    <a:pt x="12103" y="73"/>
                  </a:cubicBezTo>
                  <a:cubicBezTo>
                    <a:pt x="11871" y="73"/>
                    <a:pt x="11698" y="-41"/>
                    <a:pt x="11408" y="16"/>
                  </a:cubicBezTo>
                  <a:cubicBezTo>
                    <a:pt x="11350" y="16"/>
                    <a:pt x="10887" y="73"/>
                    <a:pt x="10655" y="130"/>
                  </a:cubicBezTo>
                  <a:cubicBezTo>
                    <a:pt x="10945" y="73"/>
                    <a:pt x="11118" y="73"/>
                    <a:pt x="11350" y="130"/>
                  </a:cubicBezTo>
                  <a:cubicBezTo>
                    <a:pt x="11176" y="130"/>
                    <a:pt x="11118" y="188"/>
                    <a:pt x="10945" y="188"/>
                  </a:cubicBezTo>
                  <a:cubicBezTo>
                    <a:pt x="11003" y="130"/>
                    <a:pt x="11003" y="130"/>
                    <a:pt x="11003" y="130"/>
                  </a:cubicBezTo>
                  <a:cubicBezTo>
                    <a:pt x="10771" y="188"/>
                    <a:pt x="10771" y="188"/>
                    <a:pt x="10771" y="188"/>
                  </a:cubicBezTo>
                  <a:cubicBezTo>
                    <a:pt x="10713" y="130"/>
                    <a:pt x="10134" y="188"/>
                    <a:pt x="10482" y="73"/>
                  </a:cubicBezTo>
                  <a:cubicBezTo>
                    <a:pt x="10192" y="130"/>
                    <a:pt x="10366" y="188"/>
                    <a:pt x="10076" y="245"/>
                  </a:cubicBezTo>
                  <a:cubicBezTo>
                    <a:pt x="10308" y="188"/>
                    <a:pt x="10482" y="188"/>
                    <a:pt x="10655" y="188"/>
                  </a:cubicBezTo>
                  <a:cubicBezTo>
                    <a:pt x="10655" y="302"/>
                    <a:pt x="10655" y="302"/>
                    <a:pt x="10655" y="302"/>
                  </a:cubicBezTo>
                  <a:cubicBezTo>
                    <a:pt x="10482" y="359"/>
                    <a:pt x="10424" y="302"/>
                    <a:pt x="10192" y="302"/>
                  </a:cubicBezTo>
                  <a:cubicBezTo>
                    <a:pt x="10192" y="416"/>
                    <a:pt x="10192" y="416"/>
                    <a:pt x="10192" y="416"/>
                  </a:cubicBezTo>
                  <a:cubicBezTo>
                    <a:pt x="10076" y="359"/>
                    <a:pt x="9960" y="359"/>
                    <a:pt x="9787" y="359"/>
                  </a:cubicBezTo>
                  <a:cubicBezTo>
                    <a:pt x="9845" y="416"/>
                    <a:pt x="9555" y="416"/>
                    <a:pt x="9497" y="473"/>
                  </a:cubicBezTo>
                  <a:cubicBezTo>
                    <a:pt x="9265" y="473"/>
                    <a:pt x="9381" y="302"/>
                    <a:pt x="9034" y="473"/>
                  </a:cubicBezTo>
                  <a:cubicBezTo>
                    <a:pt x="9034" y="473"/>
                    <a:pt x="9034" y="473"/>
                    <a:pt x="9034" y="473"/>
                  </a:cubicBezTo>
                  <a:cubicBezTo>
                    <a:pt x="8860" y="530"/>
                    <a:pt x="8744" y="588"/>
                    <a:pt x="8455" y="645"/>
                  </a:cubicBezTo>
                  <a:cubicBezTo>
                    <a:pt x="8455" y="588"/>
                    <a:pt x="8513" y="588"/>
                    <a:pt x="8571" y="588"/>
                  </a:cubicBezTo>
                  <a:cubicBezTo>
                    <a:pt x="8107" y="645"/>
                    <a:pt x="7528" y="988"/>
                    <a:pt x="7297" y="930"/>
                  </a:cubicBezTo>
                  <a:cubicBezTo>
                    <a:pt x="7297" y="873"/>
                    <a:pt x="7470" y="816"/>
                    <a:pt x="7470" y="759"/>
                  </a:cubicBezTo>
                  <a:cubicBezTo>
                    <a:pt x="8165" y="645"/>
                    <a:pt x="7876" y="473"/>
                    <a:pt x="8686" y="359"/>
                  </a:cubicBezTo>
                  <a:cubicBezTo>
                    <a:pt x="8744" y="473"/>
                    <a:pt x="9265" y="73"/>
                    <a:pt x="9497" y="245"/>
                  </a:cubicBezTo>
                  <a:cubicBezTo>
                    <a:pt x="9150" y="245"/>
                    <a:pt x="8802" y="473"/>
                    <a:pt x="8860" y="473"/>
                  </a:cubicBezTo>
                  <a:cubicBezTo>
                    <a:pt x="9092" y="359"/>
                    <a:pt x="9497" y="302"/>
                    <a:pt x="9671" y="302"/>
                  </a:cubicBezTo>
                  <a:cubicBezTo>
                    <a:pt x="9497" y="302"/>
                    <a:pt x="9555" y="188"/>
                    <a:pt x="9671" y="73"/>
                  </a:cubicBezTo>
                  <a:cubicBezTo>
                    <a:pt x="9208" y="188"/>
                    <a:pt x="8397" y="245"/>
                    <a:pt x="7760" y="473"/>
                  </a:cubicBezTo>
                  <a:cubicBezTo>
                    <a:pt x="7876" y="530"/>
                    <a:pt x="7876" y="530"/>
                    <a:pt x="7876" y="530"/>
                  </a:cubicBezTo>
                  <a:cubicBezTo>
                    <a:pt x="7354" y="816"/>
                    <a:pt x="7876" y="416"/>
                    <a:pt x="7470" y="588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007" y="930"/>
                    <a:pt x="7007" y="930"/>
                    <a:pt x="7007" y="930"/>
                  </a:cubicBezTo>
                  <a:cubicBezTo>
                    <a:pt x="7239" y="816"/>
                    <a:pt x="7123" y="816"/>
                    <a:pt x="7354" y="759"/>
                  </a:cubicBezTo>
                  <a:cubicBezTo>
                    <a:pt x="7586" y="702"/>
                    <a:pt x="7354" y="816"/>
                    <a:pt x="7297" y="873"/>
                  </a:cubicBezTo>
                  <a:cubicBezTo>
                    <a:pt x="7181" y="930"/>
                    <a:pt x="6660" y="1159"/>
                    <a:pt x="6949" y="930"/>
                  </a:cubicBezTo>
                  <a:cubicBezTo>
                    <a:pt x="6775" y="1045"/>
                    <a:pt x="6660" y="1159"/>
                    <a:pt x="6486" y="1273"/>
                  </a:cubicBezTo>
                  <a:cubicBezTo>
                    <a:pt x="6486" y="1273"/>
                    <a:pt x="6544" y="1159"/>
                    <a:pt x="6602" y="1159"/>
                  </a:cubicBezTo>
                  <a:cubicBezTo>
                    <a:pt x="6486" y="1216"/>
                    <a:pt x="6370" y="1273"/>
                    <a:pt x="6254" y="1330"/>
                  </a:cubicBezTo>
                  <a:cubicBezTo>
                    <a:pt x="6254" y="1330"/>
                    <a:pt x="6254" y="1330"/>
                    <a:pt x="6254" y="1330"/>
                  </a:cubicBezTo>
                  <a:cubicBezTo>
                    <a:pt x="5965" y="1502"/>
                    <a:pt x="5559" y="1730"/>
                    <a:pt x="5386" y="1959"/>
                  </a:cubicBezTo>
                  <a:cubicBezTo>
                    <a:pt x="5907" y="1730"/>
                    <a:pt x="5212" y="2188"/>
                    <a:pt x="5270" y="2188"/>
                  </a:cubicBezTo>
                  <a:cubicBezTo>
                    <a:pt x="5096" y="2302"/>
                    <a:pt x="4922" y="2188"/>
                    <a:pt x="5270" y="1902"/>
                  </a:cubicBezTo>
                  <a:cubicBezTo>
                    <a:pt x="5386" y="1902"/>
                    <a:pt x="5617" y="1616"/>
                    <a:pt x="5791" y="1559"/>
                  </a:cubicBezTo>
                  <a:cubicBezTo>
                    <a:pt x="5559" y="1616"/>
                    <a:pt x="5501" y="1730"/>
                    <a:pt x="5270" y="1845"/>
                  </a:cubicBezTo>
                  <a:cubicBezTo>
                    <a:pt x="5386" y="1730"/>
                    <a:pt x="4980" y="1959"/>
                    <a:pt x="4980" y="1959"/>
                  </a:cubicBezTo>
                  <a:cubicBezTo>
                    <a:pt x="4980" y="1902"/>
                    <a:pt x="5038" y="1788"/>
                    <a:pt x="5270" y="1673"/>
                  </a:cubicBezTo>
                  <a:cubicBezTo>
                    <a:pt x="5675" y="1445"/>
                    <a:pt x="5386" y="1730"/>
                    <a:pt x="5501" y="1616"/>
                  </a:cubicBezTo>
                  <a:cubicBezTo>
                    <a:pt x="5617" y="1616"/>
                    <a:pt x="6023" y="1273"/>
                    <a:pt x="6254" y="1216"/>
                  </a:cubicBezTo>
                  <a:cubicBezTo>
                    <a:pt x="6312" y="1216"/>
                    <a:pt x="6196" y="1273"/>
                    <a:pt x="6196" y="1273"/>
                  </a:cubicBezTo>
                  <a:cubicBezTo>
                    <a:pt x="6370" y="1159"/>
                    <a:pt x="6833" y="988"/>
                    <a:pt x="6833" y="873"/>
                  </a:cubicBezTo>
                  <a:cubicBezTo>
                    <a:pt x="6660" y="988"/>
                    <a:pt x="6486" y="1045"/>
                    <a:pt x="6312" y="1159"/>
                  </a:cubicBezTo>
                  <a:cubicBezTo>
                    <a:pt x="6196" y="1216"/>
                    <a:pt x="6486" y="1045"/>
                    <a:pt x="6254" y="1102"/>
                  </a:cubicBezTo>
                  <a:cubicBezTo>
                    <a:pt x="6196" y="1159"/>
                    <a:pt x="6023" y="1216"/>
                    <a:pt x="5849" y="1330"/>
                  </a:cubicBezTo>
                  <a:cubicBezTo>
                    <a:pt x="5907" y="1273"/>
                    <a:pt x="5907" y="1273"/>
                    <a:pt x="5907" y="1273"/>
                  </a:cubicBezTo>
                  <a:cubicBezTo>
                    <a:pt x="5559" y="1388"/>
                    <a:pt x="5096" y="1673"/>
                    <a:pt x="4806" y="1959"/>
                  </a:cubicBezTo>
                  <a:cubicBezTo>
                    <a:pt x="4806" y="2130"/>
                    <a:pt x="4691" y="2302"/>
                    <a:pt x="4633" y="2530"/>
                  </a:cubicBezTo>
                  <a:cubicBezTo>
                    <a:pt x="4169" y="2930"/>
                    <a:pt x="3706" y="3330"/>
                    <a:pt x="3301" y="3730"/>
                  </a:cubicBezTo>
                  <a:cubicBezTo>
                    <a:pt x="3301" y="3730"/>
                    <a:pt x="3359" y="3788"/>
                    <a:pt x="3359" y="3788"/>
                  </a:cubicBezTo>
                  <a:cubicBezTo>
                    <a:pt x="3185" y="3902"/>
                    <a:pt x="3011" y="4188"/>
                    <a:pt x="2953" y="4130"/>
                  </a:cubicBezTo>
                  <a:cubicBezTo>
                    <a:pt x="2895" y="4302"/>
                    <a:pt x="2606" y="4759"/>
                    <a:pt x="2722" y="4759"/>
                  </a:cubicBezTo>
                  <a:cubicBezTo>
                    <a:pt x="2722" y="4816"/>
                    <a:pt x="2722" y="4816"/>
                    <a:pt x="2722" y="4816"/>
                  </a:cubicBezTo>
                  <a:cubicBezTo>
                    <a:pt x="2490" y="4930"/>
                    <a:pt x="2258" y="5159"/>
                    <a:pt x="1969" y="5673"/>
                  </a:cubicBezTo>
                  <a:cubicBezTo>
                    <a:pt x="1911" y="5788"/>
                    <a:pt x="1911" y="5788"/>
                    <a:pt x="1969" y="5788"/>
                  </a:cubicBezTo>
                  <a:cubicBezTo>
                    <a:pt x="1911" y="5902"/>
                    <a:pt x="1853" y="6016"/>
                    <a:pt x="1795" y="6130"/>
                  </a:cubicBezTo>
                  <a:cubicBezTo>
                    <a:pt x="1795" y="6016"/>
                    <a:pt x="1795" y="5959"/>
                    <a:pt x="1853" y="5788"/>
                  </a:cubicBezTo>
                  <a:cubicBezTo>
                    <a:pt x="1737" y="6073"/>
                    <a:pt x="1564" y="6302"/>
                    <a:pt x="1448" y="6588"/>
                  </a:cubicBezTo>
                  <a:cubicBezTo>
                    <a:pt x="1448" y="6530"/>
                    <a:pt x="1448" y="6530"/>
                    <a:pt x="1448" y="6530"/>
                  </a:cubicBezTo>
                  <a:cubicBezTo>
                    <a:pt x="1390" y="6645"/>
                    <a:pt x="1332" y="6759"/>
                    <a:pt x="1332" y="6873"/>
                  </a:cubicBezTo>
                  <a:cubicBezTo>
                    <a:pt x="1390" y="6702"/>
                    <a:pt x="1564" y="6416"/>
                    <a:pt x="1564" y="6530"/>
                  </a:cubicBezTo>
                  <a:cubicBezTo>
                    <a:pt x="1448" y="6930"/>
                    <a:pt x="1274" y="7102"/>
                    <a:pt x="1274" y="7445"/>
                  </a:cubicBezTo>
                  <a:cubicBezTo>
                    <a:pt x="1158" y="7388"/>
                    <a:pt x="1100" y="7502"/>
                    <a:pt x="1042" y="7388"/>
                  </a:cubicBezTo>
                  <a:cubicBezTo>
                    <a:pt x="1042" y="7388"/>
                    <a:pt x="1042" y="7330"/>
                    <a:pt x="1042" y="7330"/>
                  </a:cubicBezTo>
                  <a:cubicBezTo>
                    <a:pt x="1042" y="7216"/>
                    <a:pt x="1042" y="6873"/>
                    <a:pt x="1158" y="6702"/>
                  </a:cubicBezTo>
                  <a:cubicBezTo>
                    <a:pt x="811" y="7388"/>
                    <a:pt x="927" y="7216"/>
                    <a:pt x="695" y="7902"/>
                  </a:cubicBezTo>
                  <a:cubicBezTo>
                    <a:pt x="579" y="7902"/>
                    <a:pt x="811" y="7216"/>
                    <a:pt x="695" y="7388"/>
                  </a:cubicBezTo>
                  <a:cubicBezTo>
                    <a:pt x="753" y="7159"/>
                    <a:pt x="869" y="6988"/>
                    <a:pt x="927" y="6759"/>
                  </a:cubicBezTo>
                  <a:cubicBezTo>
                    <a:pt x="927" y="6873"/>
                    <a:pt x="927" y="6873"/>
                    <a:pt x="927" y="6930"/>
                  </a:cubicBezTo>
                  <a:cubicBezTo>
                    <a:pt x="1042" y="6530"/>
                    <a:pt x="1158" y="6416"/>
                    <a:pt x="1216" y="6016"/>
                  </a:cubicBezTo>
                  <a:cubicBezTo>
                    <a:pt x="1390" y="5845"/>
                    <a:pt x="1158" y="6359"/>
                    <a:pt x="1274" y="6188"/>
                  </a:cubicBezTo>
                  <a:cubicBezTo>
                    <a:pt x="1216" y="6359"/>
                    <a:pt x="1216" y="6588"/>
                    <a:pt x="1216" y="6702"/>
                  </a:cubicBezTo>
                  <a:cubicBezTo>
                    <a:pt x="1448" y="6245"/>
                    <a:pt x="1216" y="6359"/>
                    <a:pt x="1390" y="5959"/>
                  </a:cubicBezTo>
                  <a:cubicBezTo>
                    <a:pt x="1621" y="5730"/>
                    <a:pt x="1621" y="5730"/>
                    <a:pt x="1621" y="5730"/>
                  </a:cubicBezTo>
                  <a:cubicBezTo>
                    <a:pt x="1679" y="5502"/>
                    <a:pt x="1564" y="5730"/>
                    <a:pt x="1506" y="5730"/>
                  </a:cubicBezTo>
                  <a:cubicBezTo>
                    <a:pt x="1621" y="5502"/>
                    <a:pt x="1737" y="5445"/>
                    <a:pt x="1795" y="5330"/>
                  </a:cubicBezTo>
                  <a:cubicBezTo>
                    <a:pt x="1795" y="5330"/>
                    <a:pt x="1679" y="5445"/>
                    <a:pt x="1679" y="5388"/>
                  </a:cubicBezTo>
                  <a:cubicBezTo>
                    <a:pt x="1853" y="5159"/>
                    <a:pt x="2027" y="4873"/>
                    <a:pt x="2258" y="4702"/>
                  </a:cubicBezTo>
                  <a:cubicBezTo>
                    <a:pt x="2143" y="4816"/>
                    <a:pt x="2258" y="4473"/>
                    <a:pt x="2316" y="4359"/>
                  </a:cubicBezTo>
                  <a:cubicBezTo>
                    <a:pt x="2201" y="4530"/>
                    <a:pt x="2027" y="4645"/>
                    <a:pt x="1911" y="4816"/>
                  </a:cubicBezTo>
                  <a:cubicBezTo>
                    <a:pt x="1506" y="5445"/>
                    <a:pt x="1216" y="5845"/>
                    <a:pt x="984" y="6588"/>
                  </a:cubicBezTo>
                  <a:cubicBezTo>
                    <a:pt x="927" y="6530"/>
                    <a:pt x="927" y="6530"/>
                    <a:pt x="927" y="6530"/>
                  </a:cubicBezTo>
                  <a:cubicBezTo>
                    <a:pt x="347" y="7673"/>
                    <a:pt x="753" y="7559"/>
                    <a:pt x="521" y="8588"/>
                  </a:cubicBezTo>
                  <a:cubicBezTo>
                    <a:pt x="347" y="8588"/>
                    <a:pt x="405" y="9102"/>
                    <a:pt x="347" y="9045"/>
                  </a:cubicBezTo>
                  <a:cubicBezTo>
                    <a:pt x="405" y="8702"/>
                    <a:pt x="347" y="8759"/>
                    <a:pt x="290" y="8873"/>
                  </a:cubicBezTo>
                  <a:cubicBezTo>
                    <a:pt x="290" y="9045"/>
                    <a:pt x="347" y="9159"/>
                    <a:pt x="232" y="9559"/>
                  </a:cubicBezTo>
                  <a:cubicBezTo>
                    <a:pt x="174" y="9388"/>
                    <a:pt x="116" y="9730"/>
                    <a:pt x="116" y="9330"/>
                  </a:cubicBezTo>
                  <a:cubicBezTo>
                    <a:pt x="58" y="9845"/>
                    <a:pt x="58" y="10130"/>
                    <a:pt x="116" y="10359"/>
                  </a:cubicBezTo>
                  <a:cubicBezTo>
                    <a:pt x="174" y="11159"/>
                    <a:pt x="0" y="10645"/>
                    <a:pt x="58" y="11445"/>
                  </a:cubicBezTo>
                  <a:cubicBezTo>
                    <a:pt x="0" y="11330"/>
                    <a:pt x="0" y="11330"/>
                    <a:pt x="0" y="11330"/>
                  </a:cubicBezTo>
                  <a:cubicBezTo>
                    <a:pt x="0" y="11445"/>
                    <a:pt x="58" y="11616"/>
                    <a:pt x="58" y="11788"/>
                  </a:cubicBezTo>
                  <a:cubicBezTo>
                    <a:pt x="116" y="11616"/>
                    <a:pt x="116" y="11616"/>
                    <a:pt x="116" y="11616"/>
                  </a:cubicBezTo>
                  <a:cubicBezTo>
                    <a:pt x="116" y="11845"/>
                    <a:pt x="174" y="12016"/>
                    <a:pt x="232" y="12245"/>
                  </a:cubicBezTo>
                  <a:cubicBezTo>
                    <a:pt x="347" y="12588"/>
                    <a:pt x="290" y="12073"/>
                    <a:pt x="290" y="12130"/>
                  </a:cubicBezTo>
                  <a:cubicBezTo>
                    <a:pt x="232" y="12016"/>
                    <a:pt x="232" y="12016"/>
                    <a:pt x="232" y="12016"/>
                  </a:cubicBezTo>
                  <a:cubicBezTo>
                    <a:pt x="232" y="11730"/>
                    <a:pt x="116" y="11445"/>
                    <a:pt x="174" y="11388"/>
                  </a:cubicBezTo>
                  <a:cubicBezTo>
                    <a:pt x="232" y="11788"/>
                    <a:pt x="290" y="11673"/>
                    <a:pt x="347" y="11788"/>
                  </a:cubicBezTo>
                  <a:cubicBezTo>
                    <a:pt x="290" y="11445"/>
                    <a:pt x="290" y="11445"/>
                    <a:pt x="290" y="11445"/>
                  </a:cubicBezTo>
                  <a:cubicBezTo>
                    <a:pt x="347" y="11330"/>
                    <a:pt x="347" y="11330"/>
                    <a:pt x="347" y="11330"/>
                  </a:cubicBezTo>
                  <a:cubicBezTo>
                    <a:pt x="290" y="10988"/>
                    <a:pt x="347" y="10702"/>
                    <a:pt x="290" y="10473"/>
                  </a:cubicBezTo>
                  <a:cubicBezTo>
                    <a:pt x="232" y="10645"/>
                    <a:pt x="347" y="10702"/>
                    <a:pt x="290" y="10873"/>
                  </a:cubicBezTo>
                  <a:cubicBezTo>
                    <a:pt x="174" y="10645"/>
                    <a:pt x="174" y="10245"/>
                    <a:pt x="174" y="9788"/>
                  </a:cubicBezTo>
                  <a:cubicBezTo>
                    <a:pt x="232" y="9788"/>
                    <a:pt x="232" y="9616"/>
                    <a:pt x="232" y="9673"/>
                  </a:cubicBezTo>
                  <a:cubicBezTo>
                    <a:pt x="232" y="9673"/>
                    <a:pt x="232" y="9788"/>
                    <a:pt x="232" y="9845"/>
                  </a:cubicBezTo>
                  <a:cubicBezTo>
                    <a:pt x="290" y="9788"/>
                    <a:pt x="290" y="10016"/>
                    <a:pt x="347" y="9616"/>
                  </a:cubicBezTo>
                  <a:cubicBezTo>
                    <a:pt x="405" y="9788"/>
                    <a:pt x="521" y="10073"/>
                    <a:pt x="521" y="10073"/>
                  </a:cubicBezTo>
                  <a:cubicBezTo>
                    <a:pt x="521" y="10302"/>
                    <a:pt x="521" y="10645"/>
                    <a:pt x="521" y="10816"/>
                  </a:cubicBezTo>
                  <a:cubicBezTo>
                    <a:pt x="463" y="10816"/>
                    <a:pt x="463" y="10816"/>
                    <a:pt x="463" y="10816"/>
                  </a:cubicBezTo>
                  <a:cubicBezTo>
                    <a:pt x="463" y="11045"/>
                    <a:pt x="579" y="11445"/>
                    <a:pt x="463" y="11502"/>
                  </a:cubicBezTo>
                  <a:cubicBezTo>
                    <a:pt x="521" y="11616"/>
                    <a:pt x="579" y="11959"/>
                    <a:pt x="579" y="11616"/>
                  </a:cubicBezTo>
                  <a:cubicBezTo>
                    <a:pt x="579" y="11788"/>
                    <a:pt x="637" y="12016"/>
                    <a:pt x="695" y="12188"/>
                  </a:cubicBezTo>
                  <a:cubicBezTo>
                    <a:pt x="521" y="12073"/>
                    <a:pt x="579" y="12645"/>
                    <a:pt x="405" y="12073"/>
                  </a:cubicBezTo>
                  <a:cubicBezTo>
                    <a:pt x="405" y="12073"/>
                    <a:pt x="463" y="12302"/>
                    <a:pt x="521" y="12645"/>
                  </a:cubicBezTo>
                  <a:cubicBezTo>
                    <a:pt x="521" y="12645"/>
                    <a:pt x="521" y="12645"/>
                    <a:pt x="521" y="12645"/>
                  </a:cubicBezTo>
                  <a:cubicBezTo>
                    <a:pt x="521" y="12588"/>
                    <a:pt x="463" y="12588"/>
                    <a:pt x="463" y="12588"/>
                  </a:cubicBezTo>
                  <a:cubicBezTo>
                    <a:pt x="463" y="12530"/>
                    <a:pt x="463" y="12473"/>
                    <a:pt x="463" y="12473"/>
                  </a:cubicBezTo>
                  <a:cubicBezTo>
                    <a:pt x="347" y="12302"/>
                    <a:pt x="347" y="12588"/>
                    <a:pt x="405" y="12873"/>
                  </a:cubicBezTo>
                  <a:cubicBezTo>
                    <a:pt x="521" y="12988"/>
                    <a:pt x="521" y="12988"/>
                    <a:pt x="521" y="12988"/>
                  </a:cubicBezTo>
                  <a:cubicBezTo>
                    <a:pt x="521" y="13216"/>
                    <a:pt x="521" y="13445"/>
                    <a:pt x="637" y="13788"/>
                  </a:cubicBezTo>
                  <a:cubicBezTo>
                    <a:pt x="811" y="14016"/>
                    <a:pt x="984" y="14302"/>
                    <a:pt x="1158" y="14530"/>
                  </a:cubicBezTo>
                  <a:cubicBezTo>
                    <a:pt x="1158" y="14588"/>
                    <a:pt x="1216" y="14645"/>
                    <a:pt x="1274" y="14759"/>
                  </a:cubicBezTo>
                  <a:cubicBezTo>
                    <a:pt x="1274" y="14873"/>
                    <a:pt x="1448" y="15216"/>
                    <a:pt x="1274" y="15102"/>
                  </a:cubicBezTo>
                  <a:cubicBezTo>
                    <a:pt x="1274" y="15159"/>
                    <a:pt x="1216" y="15045"/>
                    <a:pt x="1158" y="14873"/>
                  </a:cubicBezTo>
                  <a:cubicBezTo>
                    <a:pt x="1158" y="14816"/>
                    <a:pt x="1158" y="14873"/>
                    <a:pt x="1158" y="14873"/>
                  </a:cubicBezTo>
                  <a:cubicBezTo>
                    <a:pt x="1100" y="14816"/>
                    <a:pt x="1042" y="14816"/>
                    <a:pt x="1100" y="15045"/>
                  </a:cubicBezTo>
                  <a:cubicBezTo>
                    <a:pt x="1042" y="14816"/>
                    <a:pt x="1042" y="14816"/>
                    <a:pt x="927" y="14702"/>
                  </a:cubicBezTo>
                  <a:cubicBezTo>
                    <a:pt x="1042" y="14873"/>
                    <a:pt x="1042" y="14873"/>
                    <a:pt x="1042" y="14873"/>
                  </a:cubicBezTo>
                  <a:cubicBezTo>
                    <a:pt x="869" y="14588"/>
                    <a:pt x="637" y="14188"/>
                    <a:pt x="579" y="14188"/>
                  </a:cubicBezTo>
                  <a:cubicBezTo>
                    <a:pt x="695" y="14245"/>
                    <a:pt x="695" y="14473"/>
                    <a:pt x="695" y="14645"/>
                  </a:cubicBezTo>
                  <a:cubicBezTo>
                    <a:pt x="637" y="14530"/>
                    <a:pt x="521" y="14302"/>
                    <a:pt x="579" y="14473"/>
                  </a:cubicBezTo>
                  <a:cubicBezTo>
                    <a:pt x="637" y="14530"/>
                    <a:pt x="869" y="15045"/>
                    <a:pt x="753" y="14702"/>
                  </a:cubicBezTo>
                  <a:cubicBezTo>
                    <a:pt x="869" y="14816"/>
                    <a:pt x="984" y="15045"/>
                    <a:pt x="1042" y="15216"/>
                  </a:cubicBezTo>
                  <a:cubicBezTo>
                    <a:pt x="927" y="15045"/>
                    <a:pt x="927" y="15159"/>
                    <a:pt x="869" y="15159"/>
                  </a:cubicBezTo>
                  <a:cubicBezTo>
                    <a:pt x="984" y="15330"/>
                    <a:pt x="1042" y="15273"/>
                    <a:pt x="1100" y="15273"/>
                  </a:cubicBezTo>
                  <a:cubicBezTo>
                    <a:pt x="1274" y="15845"/>
                    <a:pt x="1216" y="16130"/>
                    <a:pt x="1621" y="16702"/>
                  </a:cubicBezTo>
                  <a:cubicBezTo>
                    <a:pt x="1679" y="16759"/>
                    <a:pt x="1390" y="16359"/>
                    <a:pt x="1506" y="16359"/>
                  </a:cubicBezTo>
                  <a:cubicBezTo>
                    <a:pt x="1795" y="16759"/>
                    <a:pt x="1737" y="16988"/>
                    <a:pt x="2027" y="17330"/>
                  </a:cubicBezTo>
                  <a:cubicBezTo>
                    <a:pt x="2027" y="17159"/>
                    <a:pt x="2027" y="17159"/>
                    <a:pt x="2027" y="17159"/>
                  </a:cubicBezTo>
                  <a:cubicBezTo>
                    <a:pt x="2085" y="17273"/>
                    <a:pt x="2316" y="17502"/>
                    <a:pt x="2432" y="17616"/>
                  </a:cubicBezTo>
                  <a:cubicBezTo>
                    <a:pt x="2374" y="17673"/>
                    <a:pt x="2606" y="18073"/>
                    <a:pt x="2374" y="17845"/>
                  </a:cubicBezTo>
                  <a:cubicBezTo>
                    <a:pt x="2838" y="18416"/>
                    <a:pt x="2953" y="18188"/>
                    <a:pt x="3532" y="18759"/>
                  </a:cubicBezTo>
                  <a:cubicBezTo>
                    <a:pt x="3243" y="18530"/>
                    <a:pt x="3243" y="18473"/>
                    <a:pt x="3011" y="18245"/>
                  </a:cubicBezTo>
                  <a:cubicBezTo>
                    <a:pt x="3301" y="18473"/>
                    <a:pt x="3069" y="18245"/>
                    <a:pt x="3185" y="18245"/>
                  </a:cubicBezTo>
                  <a:cubicBezTo>
                    <a:pt x="3243" y="18416"/>
                    <a:pt x="3706" y="18816"/>
                    <a:pt x="3359" y="18588"/>
                  </a:cubicBezTo>
                  <a:cubicBezTo>
                    <a:pt x="3532" y="18759"/>
                    <a:pt x="3938" y="19102"/>
                    <a:pt x="4054" y="19159"/>
                  </a:cubicBezTo>
                  <a:cubicBezTo>
                    <a:pt x="3880" y="18988"/>
                    <a:pt x="3880" y="18988"/>
                    <a:pt x="3880" y="18988"/>
                  </a:cubicBezTo>
                  <a:cubicBezTo>
                    <a:pt x="4169" y="19216"/>
                    <a:pt x="4517" y="19388"/>
                    <a:pt x="4633" y="19445"/>
                  </a:cubicBezTo>
                  <a:cubicBezTo>
                    <a:pt x="4285" y="19159"/>
                    <a:pt x="4227" y="19273"/>
                    <a:pt x="3822" y="18873"/>
                  </a:cubicBezTo>
                  <a:cubicBezTo>
                    <a:pt x="3359" y="18416"/>
                    <a:pt x="3938" y="18930"/>
                    <a:pt x="3706" y="18588"/>
                  </a:cubicBezTo>
                  <a:cubicBezTo>
                    <a:pt x="3590" y="18530"/>
                    <a:pt x="3475" y="18416"/>
                    <a:pt x="3359" y="18359"/>
                  </a:cubicBezTo>
                  <a:cubicBezTo>
                    <a:pt x="3475" y="18473"/>
                    <a:pt x="3475" y="18473"/>
                    <a:pt x="3475" y="18473"/>
                  </a:cubicBezTo>
                  <a:cubicBezTo>
                    <a:pt x="3359" y="18530"/>
                    <a:pt x="3011" y="18016"/>
                    <a:pt x="3011" y="18130"/>
                  </a:cubicBezTo>
                  <a:cubicBezTo>
                    <a:pt x="2780" y="17730"/>
                    <a:pt x="2606" y="17616"/>
                    <a:pt x="2374" y="17216"/>
                  </a:cubicBezTo>
                  <a:cubicBezTo>
                    <a:pt x="2316" y="17102"/>
                    <a:pt x="2374" y="17273"/>
                    <a:pt x="2490" y="17388"/>
                  </a:cubicBezTo>
                  <a:cubicBezTo>
                    <a:pt x="2316" y="17159"/>
                    <a:pt x="2258" y="17216"/>
                    <a:pt x="2085" y="16930"/>
                  </a:cubicBezTo>
                  <a:cubicBezTo>
                    <a:pt x="2027" y="16759"/>
                    <a:pt x="1969" y="16930"/>
                    <a:pt x="2201" y="17159"/>
                  </a:cubicBezTo>
                  <a:cubicBezTo>
                    <a:pt x="2027" y="16930"/>
                    <a:pt x="1911" y="16759"/>
                    <a:pt x="1737" y="16530"/>
                  </a:cubicBezTo>
                  <a:cubicBezTo>
                    <a:pt x="1795" y="16588"/>
                    <a:pt x="1795" y="16702"/>
                    <a:pt x="1853" y="16816"/>
                  </a:cubicBezTo>
                  <a:cubicBezTo>
                    <a:pt x="1795" y="16702"/>
                    <a:pt x="1737" y="16645"/>
                    <a:pt x="1679" y="16530"/>
                  </a:cubicBezTo>
                  <a:cubicBezTo>
                    <a:pt x="1679" y="16645"/>
                    <a:pt x="1737" y="16702"/>
                    <a:pt x="1795" y="16759"/>
                  </a:cubicBezTo>
                  <a:cubicBezTo>
                    <a:pt x="1448" y="16302"/>
                    <a:pt x="1158" y="15730"/>
                    <a:pt x="1158" y="15388"/>
                  </a:cubicBezTo>
                  <a:cubicBezTo>
                    <a:pt x="1390" y="15788"/>
                    <a:pt x="1795" y="16530"/>
                    <a:pt x="2027" y="16702"/>
                  </a:cubicBezTo>
                  <a:cubicBezTo>
                    <a:pt x="2027" y="16588"/>
                    <a:pt x="1737" y="16416"/>
                    <a:pt x="1795" y="16245"/>
                  </a:cubicBezTo>
                  <a:cubicBezTo>
                    <a:pt x="1621" y="16130"/>
                    <a:pt x="1621" y="16130"/>
                    <a:pt x="1621" y="16130"/>
                  </a:cubicBezTo>
                  <a:cubicBezTo>
                    <a:pt x="1564" y="16016"/>
                    <a:pt x="1332" y="15673"/>
                    <a:pt x="1390" y="15616"/>
                  </a:cubicBezTo>
                  <a:cubicBezTo>
                    <a:pt x="1621" y="16016"/>
                    <a:pt x="1737" y="16073"/>
                    <a:pt x="1911" y="16245"/>
                  </a:cubicBezTo>
                  <a:cubicBezTo>
                    <a:pt x="1969" y="16245"/>
                    <a:pt x="1969" y="16302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85" y="16473"/>
                    <a:pt x="2201" y="16645"/>
                    <a:pt x="2258" y="16759"/>
                  </a:cubicBezTo>
                  <a:cubicBezTo>
                    <a:pt x="2374" y="16873"/>
                    <a:pt x="2258" y="16816"/>
                    <a:pt x="2258" y="16816"/>
                  </a:cubicBezTo>
                  <a:cubicBezTo>
                    <a:pt x="2490" y="17330"/>
                    <a:pt x="2895" y="17502"/>
                    <a:pt x="3243" y="17959"/>
                  </a:cubicBezTo>
                  <a:cubicBezTo>
                    <a:pt x="3185" y="18016"/>
                    <a:pt x="3532" y="18359"/>
                    <a:pt x="3359" y="18245"/>
                  </a:cubicBezTo>
                  <a:cubicBezTo>
                    <a:pt x="3590" y="18530"/>
                    <a:pt x="3822" y="18588"/>
                    <a:pt x="3996" y="18702"/>
                  </a:cubicBezTo>
                  <a:cubicBezTo>
                    <a:pt x="3996" y="18816"/>
                    <a:pt x="4401" y="19045"/>
                    <a:pt x="4227" y="18988"/>
                  </a:cubicBezTo>
                  <a:cubicBezTo>
                    <a:pt x="4285" y="19045"/>
                    <a:pt x="4401" y="19102"/>
                    <a:pt x="4517" y="19159"/>
                  </a:cubicBezTo>
                  <a:cubicBezTo>
                    <a:pt x="4633" y="19273"/>
                    <a:pt x="5038" y="19502"/>
                    <a:pt x="5096" y="19616"/>
                  </a:cubicBezTo>
                  <a:cubicBezTo>
                    <a:pt x="5270" y="19730"/>
                    <a:pt x="5154" y="19559"/>
                    <a:pt x="5443" y="19788"/>
                  </a:cubicBezTo>
                  <a:cubicBezTo>
                    <a:pt x="5443" y="19788"/>
                    <a:pt x="5443" y="19788"/>
                    <a:pt x="5386" y="19788"/>
                  </a:cubicBezTo>
                  <a:cubicBezTo>
                    <a:pt x="5501" y="19902"/>
                    <a:pt x="5791" y="20073"/>
                    <a:pt x="5965" y="20073"/>
                  </a:cubicBezTo>
                  <a:cubicBezTo>
                    <a:pt x="5791" y="19959"/>
                    <a:pt x="5907" y="20073"/>
                    <a:pt x="5675" y="19902"/>
                  </a:cubicBezTo>
                  <a:cubicBezTo>
                    <a:pt x="5733" y="19902"/>
                    <a:pt x="6023" y="20016"/>
                    <a:pt x="6254" y="20188"/>
                  </a:cubicBezTo>
                  <a:cubicBezTo>
                    <a:pt x="5849" y="20073"/>
                    <a:pt x="6486" y="20416"/>
                    <a:pt x="6312" y="20359"/>
                  </a:cubicBezTo>
                  <a:cubicBezTo>
                    <a:pt x="6891" y="20702"/>
                    <a:pt x="7354" y="20702"/>
                    <a:pt x="7876" y="20816"/>
                  </a:cubicBezTo>
                  <a:cubicBezTo>
                    <a:pt x="8513" y="20988"/>
                    <a:pt x="9323" y="21216"/>
                    <a:pt x="9845" y="21216"/>
                  </a:cubicBezTo>
                  <a:cubicBezTo>
                    <a:pt x="9729" y="21159"/>
                    <a:pt x="9729" y="21159"/>
                    <a:pt x="9729" y="21159"/>
                  </a:cubicBezTo>
                  <a:cubicBezTo>
                    <a:pt x="10076" y="21159"/>
                    <a:pt x="10076" y="21159"/>
                    <a:pt x="10076" y="21159"/>
                  </a:cubicBezTo>
                  <a:cubicBezTo>
                    <a:pt x="10250" y="21216"/>
                    <a:pt x="10076" y="21273"/>
                    <a:pt x="10308" y="21273"/>
                  </a:cubicBezTo>
                  <a:cubicBezTo>
                    <a:pt x="10250" y="21330"/>
                    <a:pt x="9845" y="21216"/>
                    <a:pt x="9555" y="21273"/>
                  </a:cubicBezTo>
                  <a:cubicBezTo>
                    <a:pt x="10018" y="21445"/>
                    <a:pt x="9092" y="21273"/>
                    <a:pt x="9439" y="21388"/>
                  </a:cubicBezTo>
                  <a:cubicBezTo>
                    <a:pt x="9613" y="21273"/>
                    <a:pt x="10424" y="21502"/>
                    <a:pt x="10887" y="21388"/>
                  </a:cubicBezTo>
                  <a:cubicBezTo>
                    <a:pt x="11292" y="21445"/>
                    <a:pt x="10713" y="21502"/>
                    <a:pt x="10887" y="21502"/>
                  </a:cubicBezTo>
                  <a:cubicBezTo>
                    <a:pt x="11003" y="21445"/>
                    <a:pt x="11003" y="21445"/>
                    <a:pt x="11003" y="21445"/>
                  </a:cubicBezTo>
                  <a:cubicBezTo>
                    <a:pt x="11176" y="21445"/>
                    <a:pt x="11234" y="21502"/>
                    <a:pt x="11234" y="21502"/>
                  </a:cubicBezTo>
                  <a:cubicBezTo>
                    <a:pt x="11698" y="21559"/>
                    <a:pt x="12161" y="21502"/>
                    <a:pt x="12566" y="21388"/>
                  </a:cubicBezTo>
                  <a:cubicBezTo>
                    <a:pt x="12045" y="21445"/>
                    <a:pt x="12682" y="21273"/>
                    <a:pt x="12219" y="21330"/>
                  </a:cubicBezTo>
                  <a:cubicBezTo>
                    <a:pt x="12392" y="21273"/>
                    <a:pt x="12682" y="21216"/>
                    <a:pt x="12914" y="21159"/>
                  </a:cubicBezTo>
                  <a:cubicBezTo>
                    <a:pt x="12682" y="21273"/>
                    <a:pt x="13319" y="21273"/>
                    <a:pt x="12740" y="21330"/>
                  </a:cubicBezTo>
                  <a:cubicBezTo>
                    <a:pt x="12798" y="21388"/>
                    <a:pt x="13029" y="21273"/>
                    <a:pt x="13261" y="21216"/>
                  </a:cubicBezTo>
                  <a:cubicBezTo>
                    <a:pt x="13145" y="21273"/>
                    <a:pt x="12856" y="21388"/>
                    <a:pt x="12856" y="21388"/>
                  </a:cubicBezTo>
                  <a:cubicBezTo>
                    <a:pt x="13261" y="21216"/>
                    <a:pt x="14188" y="21159"/>
                    <a:pt x="14361" y="21045"/>
                  </a:cubicBezTo>
                  <a:cubicBezTo>
                    <a:pt x="14593" y="20873"/>
                    <a:pt x="14998" y="20702"/>
                    <a:pt x="15346" y="20473"/>
                  </a:cubicBezTo>
                  <a:cubicBezTo>
                    <a:pt x="15693" y="20416"/>
                    <a:pt x="16041" y="20188"/>
                    <a:pt x="16388" y="20016"/>
                  </a:cubicBezTo>
                  <a:cubicBezTo>
                    <a:pt x="16330" y="20073"/>
                    <a:pt x="16330" y="20073"/>
                    <a:pt x="16330" y="20073"/>
                  </a:cubicBezTo>
                  <a:cubicBezTo>
                    <a:pt x="16562" y="19959"/>
                    <a:pt x="16851" y="19788"/>
                    <a:pt x="17141" y="19616"/>
                  </a:cubicBezTo>
                  <a:cubicBezTo>
                    <a:pt x="17257" y="19616"/>
                    <a:pt x="17257" y="19616"/>
                    <a:pt x="17257" y="19616"/>
                  </a:cubicBezTo>
                  <a:cubicBezTo>
                    <a:pt x="17431" y="19445"/>
                    <a:pt x="17778" y="19216"/>
                    <a:pt x="18068" y="18988"/>
                  </a:cubicBezTo>
                  <a:cubicBezTo>
                    <a:pt x="18010" y="18930"/>
                    <a:pt x="17778" y="19159"/>
                    <a:pt x="17836" y="19045"/>
                  </a:cubicBezTo>
                  <a:cubicBezTo>
                    <a:pt x="17720" y="19159"/>
                    <a:pt x="17604" y="19216"/>
                    <a:pt x="17662" y="19216"/>
                  </a:cubicBezTo>
                  <a:cubicBezTo>
                    <a:pt x="17546" y="19330"/>
                    <a:pt x="17488" y="19273"/>
                    <a:pt x="17373" y="19330"/>
                  </a:cubicBezTo>
                  <a:cubicBezTo>
                    <a:pt x="17546" y="19216"/>
                    <a:pt x="17720" y="19045"/>
                    <a:pt x="17894" y="18930"/>
                  </a:cubicBezTo>
                  <a:cubicBezTo>
                    <a:pt x="17894" y="18873"/>
                    <a:pt x="17952" y="18873"/>
                    <a:pt x="17952" y="18873"/>
                  </a:cubicBezTo>
                  <a:cubicBezTo>
                    <a:pt x="17952" y="18759"/>
                    <a:pt x="17952" y="18759"/>
                    <a:pt x="17952" y="18759"/>
                  </a:cubicBezTo>
                  <a:cubicBezTo>
                    <a:pt x="18068" y="18645"/>
                    <a:pt x="18125" y="18645"/>
                    <a:pt x="18125" y="18702"/>
                  </a:cubicBezTo>
                  <a:cubicBezTo>
                    <a:pt x="18415" y="18416"/>
                    <a:pt x="18415" y="18245"/>
                    <a:pt x="18705" y="18016"/>
                  </a:cubicBezTo>
                  <a:cubicBezTo>
                    <a:pt x="18647" y="18188"/>
                    <a:pt x="18589" y="18245"/>
                    <a:pt x="18357" y="18473"/>
                  </a:cubicBezTo>
                  <a:cubicBezTo>
                    <a:pt x="18473" y="18359"/>
                    <a:pt x="18589" y="18245"/>
                    <a:pt x="18705" y="18130"/>
                  </a:cubicBezTo>
                  <a:cubicBezTo>
                    <a:pt x="18589" y="18359"/>
                    <a:pt x="18010" y="18873"/>
                    <a:pt x="18183" y="18873"/>
                  </a:cubicBezTo>
                  <a:cubicBezTo>
                    <a:pt x="18531" y="18473"/>
                    <a:pt x="18994" y="17902"/>
                    <a:pt x="19226" y="17559"/>
                  </a:cubicBezTo>
                  <a:cubicBezTo>
                    <a:pt x="19457" y="17388"/>
                    <a:pt x="19573" y="17102"/>
                    <a:pt x="19805" y="16816"/>
                  </a:cubicBezTo>
                  <a:cubicBezTo>
                    <a:pt x="19863" y="16759"/>
                    <a:pt x="19979" y="16645"/>
                    <a:pt x="19921" y="16759"/>
                  </a:cubicBezTo>
                  <a:cubicBezTo>
                    <a:pt x="19863" y="16816"/>
                    <a:pt x="19863" y="16816"/>
                    <a:pt x="19863" y="16816"/>
                  </a:cubicBezTo>
                  <a:cubicBezTo>
                    <a:pt x="20210" y="16416"/>
                    <a:pt x="20442" y="15902"/>
                    <a:pt x="20616" y="15502"/>
                  </a:cubicBezTo>
                  <a:cubicBezTo>
                    <a:pt x="20673" y="15445"/>
                    <a:pt x="20731" y="15388"/>
                    <a:pt x="20789" y="15330"/>
                  </a:cubicBezTo>
                  <a:cubicBezTo>
                    <a:pt x="21137" y="14588"/>
                    <a:pt x="20616" y="15388"/>
                    <a:pt x="20905" y="14645"/>
                  </a:cubicBezTo>
                  <a:cubicBezTo>
                    <a:pt x="21021" y="14530"/>
                    <a:pt x="21253" y="13788"/>
                    <a:pt x="21310" y="13730"/>
                  </a:cubicBezTo>
                  <a:cubicBezTo>
                    <a:pt x="21368" y="13616"/>
                    <a:pt x="21368" y="13559"/>
                    <a:pt x="21310" y="13502"/>
                  </a:cubicBezTo>
                  <a:cubicBezTo>
                    <a:pt x="21253" y="13616"/>
                    <a:pt x="21195" y="13902"/>
                    <a:pt x="21195" y="13730"/>
                  </a:cubicBezTo>
                  <a:cubicBezTo>
                    <a:pt x="21253" y="13502"/>
                    <a:pt x="21310" y="13388"/>
                    <a:pt x="21368" y="13159"/>
                  </a:cubicBezTo>
                  <a:cubicBezTo>
                    <a:pt x="21368" y="13159"/>
                    <a:pt x="21368" y="13330"/>
                    <a:pt x="21368" y="13273"/>
                  </a:cubicBezTo>
                  <a:cubicBezTo>
                    <a:pt x="21484" y="12759"/>
                    <a:pt x="21600" y="11788"/>
                    <a:pt x="21484" y="11273"/>
                  </a:cubicBezTo>
                  <a:close/>
                  <a:moveTo>
                    <a:pt x="19747" y="6359"/>
                  </a:moveTo>
                  <a:cubicBezTo>
                    <a:pt x="19631" y="6302"/>
                    <a:pt x="19631" y="6302"/>
                    <a:pt x="19631" y="6302"/>
                  </a:cubicBezTo>
                  <a:lnTo>
                    <a:pt x="19747" y="6359"/>
                  </a:lnTo>
                  <a:close/>
                  <a:moveTo>
                    <a:pt x="15462" y="1902"/>
                  </a:moveTo>
                  <a:cubicBezTo>
                    <a:pt x="15462" y="1902"/>
                    <a:pt x="15462" y="1902"/>
                    <a:pt x="15462" y="1902"/>
                  </a:cubicBezTo>
                  <a:close/>
                  <a:moveTo>
                    <a:pt x="1911" y="10359"/>
                  </a:move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lose/>
                  <a:moveTo>
                    <a:pt x="3243" y="5330"/>
                  </a:moveTo>
                  <a:cubicBezTo>
                    <a:pt x="3301" y="5330"/>
                    <a:pt x="3301" y="5330"/>
                    <a:pt x="3301" y="5330"/>
                  </a:cubicBezTo>
                  <a:lnTo>
                    <a:pt x="3243" y="5330"/>
                  </a:lnTo>
                  <a:close/>
                  <a:moveTo>
                    <a:pt x="19515" y="5102"/>
                  </a:moveTo>
                  <a:cubicBezTo>
                    <a:pt x="19457" y="5045"/>
                    <a:pt x="19457" y="5045"/>
                    <a:pt x="19457" y="5045"/>
                  </a:cubicBezTo>
                  <a:cubicBezTo>
                    <a:pt x="19457" y="4988"/>
                    <a:pt x="19399" y="4988"/>
                    <a:pt x="19399" y="4930"/>
                  </a:cubicBezTo>
                  <a:cubicBezTo>
                    <a:pt x="19457" y="4988"/>
                    <a:pt x="19515" y="5045"/>
                    <a:pt x="19515" y="5102"/>
                  </a:cubicBezTo>
                  <a:close/>
                  <a:moveTo>
                    <a:pt x="13724" y="1102"/>
                  </a:moveTo>
                  <a:cubicBezTo>
                    <a:pt x="13724" y="1102"/>
                    <a:pt x="13724" y="1102"/>
                    <a:pt x="13666" y="1102"/>
                  </a:cubicBezTo>
                  <a:cubicBezTo>
                    <a:pt x="14130" y="1216"/>
                    <a:pt x="14188" y="1216"/>
                    <a:pt x="14535" y="1330"/>
                  </a:cubicBezTo>
                  <a:cubicBezTo>
                    <a:pt x="14361" y="1330"/>
                    <a:pt x="14361" y="1330"/>
                    <a:pt x="14361" y="1330"/>
                  </a:cubicBezTo>
                  <a:cubicBezTo>
                    <a:pt x="14419" y="1388"/>
                    <a:pt x="14709" y="1388"/>
                    <a:pt x="14998" y="1502"/>
                  </a:cubicBezTo>
                  <a:cubicBezTo>
                    <a:pt x="15114" y="1502"/>
                    <a:pt x="15288" y="1559"/>
                    <a:pt x="15346" y="1616"/>
                  </a:cubicBezTo>
                  <a:cubicBezTo>
                    <a:pt x="15288" y="1673"/>
                    <a:pt x="15288" y="1673"/>
                    <a:pt x="15288" y="1673"/>
                  </a:cubicBezTo>
                  <a:cubicBezTo>
                    <a:pt x="15346" y="1730"/>
                    <a:pt x="15577" y="1845"/>
                    <a:pt x="15867" y="1959"/>
                  </a:cubicBezTo>
                  <a:cubicBezTo>
                    <a:pt x="15867" y="1959"/>
                    <a:pt x="15809" y="1959"/>
                    <a:pt x="15809" y="1959"/>
                  </a:cubicBezTo>
                  <a:cubicBezTo>
                    <a:pt x="14883" y="1502"/>
                    <a:pt x="13956" y="1216"/>
                    <a:pt x="12972" y="1045"/>
                  </a:cubicBezTo>
                  <a:cubicBezTo>
                    <a:pt x="13203" y="1045"/>
                    <a:pt x="13435" y="1045"/>
                    <a:pt x="13724" y="1102"/>
                  </a:cubicBezTo>
                  <a:close/>
                  <a:moveTo>
                    <a:pt x="8049" y="1216"/>
                  </a:moveTo>
                  <a:cubicBezTo>
                    <a:pt x="8049" y="1216"/>
                    <a:pt x="8049" y="1216"/>
                    <a:pt x="8049" y="1216"/>
                  </a:cubicBezTo>
                  <a:cubicBezTo>
                    <a:pt x="8223" y="1159"/>
                    <a:pt x="8397" y="1102"/>
                    <a:pt x="8571" y="1045"/>
                  </a:cubicBezTo>
                  <a:cubicBezTo>
                    <a:pt x="8513" y="1102"/>
                    <a:pt x="8513" y="1102"/>
                    <a:pt x="8513" y="1102"/>
                  </a:cubicBezTo>
                  <a:cubicBezTo>
                    <a:pt x="8628" y="1045"/>
                    <a:pt x="8744" y="988"/>
                    <a:pt x="8860" y="930"/>
                  </a:cubicBezTo>
                  <a:cubicBezTo>
                    <a:pt x="8860" y="1045"/>
                    <a:pt x="8976" y="930"/>
                    <a:pt x="8976" y="988"/>
                  </a:cubicBezTo>
                  <a:cubicBezTo>
                    <a:pt x="9150" y="1102"/>
                    <a:pt x="9671" y="816"/>
                    <a:pt x="10134" y="816"/>
                  </a:cubicBezTo>
                  <a:cubicBezTo>
                    <a:pt x="10076" y="873"/>
                    <a:pt x="10076" y="873"/>
                    <a:pt x="10076" y="873"/>
                  </a:cubicBezTo>
                  <a:cubicBezTo>
                    <a:pt x="10308" y="759"/>
                    <a:pt x="10945" y="816"/>
                    <a:pt x="11292" y="816"/>
                  </a:cubicBezTo>
                  <a:cubicBezTo>
                    <a:pt x="11292" y="816"/>
                    <a:pt x="11292" y="816"/>
                    <a:pt x="11292" y="816"/>
                  </a:cubicBezTo>
                  <a:cubicBezTo>
                    <a:pt x="11118" y="873"/>
                    <a:pt x="11061" y="873"/>
                    <a:pt x="11061" y="930"/>
                  </a:cubicBezTo>
                  <a:cubicBezTo>
                    <a:pt x="10887" y="930"/>
                    <a:pt x="10713" y="930"/>
                    <a:pt x="10539" y="930"/>
                  </a:cubicBezTo>
                  <a:cubicBezTo>
                    <a:pt x="10482" y="930"/>
                    <a:pt x="10482" y="930"/>
                    <a:pt x="10424" y="930"/>
                  </a:cubicBezTo>
                  <a:cubicBezTo>
                    <a:pt x="10366" y="930"/>
                    <a:pt x="10250" y="930"/>
                    <a:pt x="10192" y="988"/>
                  </a:cubicBezTo>
                  <a:cubicBezTo>
                    <a:pt x="9902" y="988"/>
                    <a:pt x="9613" y="1045"/>
                    <a:pt x="9323" y="1102"/>
                  </a:cubicBezTo>
                  <a:cubicBezTo>
                    <a:pt x="9381" y="1102"/>
                    <a:pt x="9439" y="1045"/>
                    <a:pt x="9439" y="1045"/>
                  </a:cubicBezTo>
                  <a:cubicBezTo>
                    <a:pt x="9092" y="1102"/>
                    <a:pt x="8744" y="1216"/>
                    <a:pt x="8397" y="1330"/>
                  </a:cubicBezTo>
                  <a:cubicBezTo>
                    <a:pt x="8397" y="1330"/>
                    <a:pt x="8397" y="1330"/>
                    <a:pt x="8397" y="1330"/>
                  </a:cubicBezTo>
                  <a:cubicBezTo>
                    <a:pt x="8107" y="1388"/>
                    <a:pt x="7818" y="1502"/>
                    <a:pt x="7470" y="1616"/>
                  </a:cubicBezTo>
                  <a:cubicBezTo>
                    <a:pt x="7528" y="1616"/>
                    <a:pt x="7528" y="1616"/>
                    <a:pt x="7470" y="1559"/>
                  </a:cubicBezTo>
                  <a:cubicBezTo>
                    <a:pt x="7644" y="1445"/>
                    <a:pt x="7818" y="1330"/>
                    <a:pt x="8049" y="1216"/>
                  </a:cubicBezTo>
                  <a:close/>
                  <a:moveTo>
                    <a:pt x="3417" y="4245"/>
                  </a:moveTo>
                  <a:cubicBezTo>
                    <a:pt x="3475" y="4302"/>
                    <a:pt x="3475" y="4302"/>
                    <a:pt x="3475" y="4302"/>
                  </a:cubicBezTo>
                  <a:cubicBezTo>
                    <a:pt x="3938" y="3788"/>
                    <a:pt x="4169" y="3330"/>
                    <a:pt x="4749" y="2873"/>
                  </a:cubicBezTo>
                  <a:cubicBezTo>
                    <a:pt x="4749" y="2988"/>
                    <a:pt x="4517" y="3159"/>
                    <a:pt x="4575" y="3159"/>
                  </a:cubicBezTo>
                  <a:cubicBezTo>
                    <a:pt x="4922" y="2873"/>
                    <a:pt x="4749" y="2759"/>
                    <a:pt x="5154" y="2588"/>
                  </a:cubicBezTo>
                  <a:cubicBezTo>
                    <a:pt x="4691" y="2930"/>
                    <a:pt x="5386" y="2416"/>
                    <a:pt x="5096" y="2702"/>
                  </a:cubicBezTo>
                  <a:cubicBezTo>
                    <a:pt x="5675" y="2188"/>
                    <a:pt x="6428" y="1902"/>
                    <a:pt x="6891" y="1730"/>
                  </a:cubicBezTo>
                  <a:cubicBezTo>
                    <a:pt x="6717" y="1730"/>
                    <a:pt x="7007" y="1559"/>
                    <a:pt x="7007" y="1559"/>
                  </a:cubicBezTo>
                  <a:cubicBezTo>
                    <a:pt x="7181" y="1502"/>
                    <a:pt x="7123" y="1559"/>
                    <a:pt x="7065" y="1616"/>
                  </a:cubicBezTo>
                  <a:cubicBezTo>
                    <a:pt x="7297" y="1502"/>
                    <a:pt x="7354" y="1559"/>
                    <a:pt x="7354" y="1616"/>
                  </a:cubicBezTo>
                  <a:cubicBezTo>
                    <a:pt x="6833" y="1845"/>
                    <a:pt x="6833" y="1845"/>
                    <a:pt x="6833" y="1845"/>
                  </a:cubicBezTo>
                  <a:cubicBezTo>
                    <a:pt x="6949" y="1845"/>
                    <a:pt x="7007" y="1788"/>
                    <a:pt x="7065" y="1788"/>
                  </a:cubicBezTo>
                  <a:cubicBezTo>
                    <a:pt x="6833" y="1902"/>
                    <a:pt x="6602" y="2016"/>
                    <a:pt x="6370" y="2188"/>
                  </a:cubicBezTo>
                  <a:cubicBezTo>
                    <a:pt x="6312" y="2188"/>
                    <a:pt x="6312" y="2188"/>
                    <a:pt x="6312" y="2130"/>
                  </a:cubicBezTo>
                  <a:cubicBezTo>
                    <a:pt x="6138" y="2245"/>
                    <a:pt x="5907" y="2359"/>
                    <a:pt x="5849" y="2416"/>
                  </a:cubicBezTo>
                  <a:cubicBezTo>
                    <a:pt x="5965" y="2302"/>
                    <a:pt x="5965" y="2359"/>
                    <a:pt x="5907" y="2416"/>
                  </a:cubicBezTo>
                  <a:cubicBezTo>
                    <a:pt x="5791" y="2473"/>
                    <a:pt x="5733" y="2530"/>
                    <a:pt x="5675" y="2588"/>
                  </a:cubicBezTo>
                  <a:cubicBezTo>
                    <a:pt x="5617" y="2588"/>
                    <a:pt x="5675" y="2530"/>
                    <a:pt x="5559" y="2588"/>
                  </a:cubicBezTo>
                  <a:cubicBezTo>
                    <a:pt x="5270" y="2816"/>
                    <a:pt x="5270" y="2816"/>
                    <a:pt x="5270" y="2816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4806" y="3159"/>
                    <a:pt x="4169" y="3730"/>
                    <a:pt x="3590" y="4416"/>
                  </a:cubicBezTo>
                  <a:cubicBezTo>
                    <a:pt x="3417" y="4530"/>
                    <a:pt x="3243" y="4588"/>
                    <a:pt x="3127" y="4588"/>
                  </a:cubicBezTo>
                  <a:cubicBezTo>
                    <a:pt x="3243" y="4473"/>
                    <a:pt x="3301" y="4359"/>
                    <a:pt x="3417" y="4245"/>
                  </a:cubicBezTo>
                  <a:close/>
                  <a:moveTo>
                    <a:pt x="2258" y="6130"/>
                  </a:moveTo>
                  <a:cubicBezTo>
                    <a:pt x="2316" y="6016"/>
                    <a:pt x="2374" y="5902"/>
                    <a:pt x="2432" y="5788"/>
                  </a:cubicBezTo>
                  <a:cubicBezTo>
                    <a:pt x="2490" y="5788"/>
                    <a:pt x="2548" y="5788"/>
                    <a:pt x="2548" y="5845"/>
                  </a:cubicBezTo>
                  <a:cubicBezTo>
                    <a:pt x="2432" y="6016"/>
                    <a:pt x="2316" y="6188"/>
                    <a:pt x="2258" y="6359"/>
                  </a:cubicBezTo>
                  <a:cubicBezTo>
                    <a:pt x="2201" y="6416"/>
                    <a:pt x="2201" y="6416"/>
                    <a:pt x="2143" y="6473"/>
                  </a:cubicBezTo>
                  <a:cubicBezTo>
                    <a:pt x="2258" y="6130"/>
                    <a:pt x="2258" y="6130"/>
                    <a:pt x="2258" y="6130"/>
                  </a:cubicBezTo>
                  <a:close/>
                  <a:moveTo>
                    <a:pt x="2143" y="6530"/>
                  </a:moveTo>
                  <a:cubicBezTo>
                    <a:pt x="2085" y="6702"/>
                    <a:pt x="2027" y="6816"/>
                    <a:pt x="1969" y="6988"/>
                  </a:cubicBezTo>
                  <a:cubicBezTo>
                    <a:pt x="1969" y="6930"/>
                    <a:pt x="2027" y="6702"/>
                    <a:pt x="2143" y="6530"/>
                  </a:cubicBezTo>
                  <a:close/>
                  <a:moveTo>
                    <a:pt x="984" y="9616"/>
                  </a:moveTo>
                  <a:cubicBezTo>
                    <a:pt x="1042" y="9445"/>
                    <a:pt x="984" y="9330"/>
                    <a:pt x="1100" y="9216"/>
                  </a:cubicBezTo>
                  <a:cubicBezTo>
                    <a:pt x="1100" y="9216"/>
                    <a:pt x="1158" y="9559"/>
                    <a:pt x="1216" y="9845"/>
                  </a:cubicBezTo>
                  <a:cubicBezTo>
                    <a:pt x="1158" y="9959"/>
                    <a:pt x="1158" y="10016"/>
                    <a:pt x="1158" y="10130"/>
                  </a:cubicBezTo>
                  <a:cubicBezTo>
                    <a:pt x="1100" y="10188"/>
                    <a:pt x="1042" y="10530"/>
                    <a:pt x="927" y="10988"/>
                  </a:cubicBezTo>
                  <a:cubicBezTo>
                    <a:pt x="927" y="10530"/>
                    <a:pt x="984" y="10016"/>
                    <a:pt x="1042" y="9559"/>
                  </a:cubicBezTo>
                  <a:lnTo>
                    <a:pt x="984" y="9616"/>
                  </a:lnTo>
                  <a:close/>
                  <a:moveTo>
                    <a:pt x="1679" y="14188"/>
                  </a:moveTo>
                  <a:cubicBezTo>
                    <a:pt x="1679" y="14188"/>
                    <a:pt x="1679" y="14188"/>
                    <a:pt x="1679" y="14188"/>
                  </a:cubicBezTo>
                  <a:cubicBezTo>
                    <a:pt x="1737" y="14302"/>
                    <a:pt x="1737" y="14359"/>
                    <a:pt x="1737" y="14359"/>
                  </a:cubicBezTo>
                  <a:lnTo>
                    <a:pt x="1679" y="14188"/>
                  </a:lnTo>
                  <a:close/>
                  <a:moveTo>
                    <a:pt x="2316" y="15788"/>
                  </a:moveTo>
                  <a:cubicBezTo>
                    <a:pt x="2143" y="15445"/>
                    <a:pt x="2027" y="15102"/>
                    <a:pt x="1853" y="14759"/>
                  </a:cubicBezTo>
                  <a:cubicBezTo>
                    <a:pt x="1969" y="14873"/>
                    <a:pt x="2027" y="14988"/>
                    <a:pt x="2085" y="15159"/>
                  </a:cubicBezTo>
                  <a:cubicBezTo>
                    <a:pt x="2085" y="15102"/>
                    <a:pt x="2085" y="15045"/>
                    <a:pt x="2027" y="15045"/>
                  </a:cubicBezTo>
                  <a:cubicBezTo>
                    <a:pt x="2143" y="15330"/>
                    <a:pt x="2316" y="15559"/>
                    <a:pt x="2432" y="15845"/>
                  </a:cubicBezTo>
                  <a:cubicBezTo>
                    <a:pt x="2374" y="15730"/>
                    <a:pt x="2258" y="15616"/>
                    <a:pt x="2201" y="15445"/>
                  </a:cubicBezTo>
                  <a:cubicBezTo>
                    <a:pt x="2201" y="15445"/>
                    <a:pt x="2258" y="15616"/>
                    <a:pt x="2432" y="15845"/>
                  </a:cubicBezTo>
                  <a:lnTo>
                    <a:pt x="2316" y="15788"/>
                  </a:lnTo>
                  <a:close/>
                  <a:moveTo>
                    <a:pt x="13319" y="20759"/>
                  </a:moveTo>
                  <a:cubicBezTo>
                    <a:pt x="13319" y="20702"/>
                    <a:pt x="13377" y="20702"/>
                    <a:pt x="13377" y="20702"/>
                  </a:cubicBezTo>
                  <a:cubicBezTo>
                    <a:pt x="13435" y="20645"/>
                    <a:pt x="13493" y="20645"/>
                    <a:pt x="13609" y="20645"/>
                  </a:cubicBezTo>
                  <a:cubicBezTo>
                    <a:pt x="13609" y="20645"/>
                    <a:pt x="13609" y="20702"/>
                    <a:pt x="13319" y="20759"/>
                  </a:cubicBezTo>
                  <a:close/>
                  <a:moveTo>
                    <a:pt x="13724" y="20588"/>
                  </a:moveTo>
                  <a:cubicBezTo>
                    <a:pt x="13782" y="20588"/>
                    <a:pt x="13840" y="20588"/>
                    <a:pt x="13898" y="20530"/>
                  </a:cubicBezTo>
                  <a:cubicBezTo>
                    <a:pt x="13898" y="20588"/>
                    <a:pt x="13840" y="20588"/>
                    <a:pt x="13782" y="20588"/>
                  </a:cubicBezTo>
                  <a:cubicBezTo>
                    <a:pt x="13782" y="20588"/>
                    <a:pt x="13724" y="20588"/>
                    <a:pt x="13724" y="20588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9900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93" name="Freeform 70504"/>
            <p:cNvSpPr/>
            <p:nvPr/>
          </p:nvSpPr>
          <p:spPr>
            <a:xfrm>
              <a:off x="478279" y="520902"/>
              <a:ext cx="536635" cy="65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231" extrusionOk="0">
                  <a:moveTo>
                    <a:pt x="15572" y="5082"/>
                  </a:moveTo>
                  <a:cubicBezTo>
                    <a:pt x="14567" y="6353"/>
                    <a:pt x="14567" y="6353"/>
                    <a:pt x="14567" y="6353"/>
                  </a:cubicBezTo>
                  <a:cubicBezTo>
                    <a:pt x="16577" y="4659"/>
                    <a:pt x="17079" y="3812"/>
                    <a:pt x="18084" y="2965"/>
                  </a:cubicBezTo>
                  <a:cubicBezTo>
                    <a:pt x="18084" y="2965"/>
                    <a:pt x="18084" y="2965"/>
                    <a:pt x="18586" y="2541"/>
                  </a:cubicBezTo>
                  <a:cubicBezTo>
                    <a:pt x="20595" y="1271"/>
                    <a:pt x="21600" y="0"/>
                    <a:pt x="20093" y="424"/>
                  </a:cubicBezTo>
                  <a:cubicBezTo>
                    <a:pt x="19591" y="847"/>
                    <a:pt x="19591" y="847"/>
                    <a:pt x="19591" y="847"/>
                  </a:cubicBezTo>
                  <a:cubicBezTo>
                    <a:pt x="18586" y="1271"/>
                    <a:pt x="18084" y="1271"/>
                    <a:pt x="17581" y="1694"/>
                  </a:cubicBezTo>
                  <a:cubicBezTo>
                    <a:pt x="17581" y="2965"/>
                    <a:pt x="13060" y="5506"/>
                    <a:pt x="11553" y="7624"/>
                  </a:cubicBezTo>
                  <a:cubicBezTo>
                    <a:pt x="12558" y="5929"/>
                    <a:pt x="13060" y="4235"/>
                    <a:pt x="15572" y="3388"/>
                  </a:cubicBezTo>
                  <a:cubicBezTo>
                    <a:pt x="15070" y="2965"/>
                    <a:pt x="15070" y="2965"/>
                    <a:pt x="15070" y="2965"/>
                  </a:cubicBezTo>
                  <a:cubicBezTo>
                    <a:pt x="16577" y="1694"/>
                    <a:pt x="18586" y="847"/>
                    <a:pt x="19088" y="0"/>
                  </a:cubicBezTo>
                  <a:cubicBezTo>
                    <a:pt x="18586" y="424"/>
                    <a:pt x="17581" y="847"/>
                    <a:pt x="17079" y="1694"/>
                  </a:cubicBezTo>
                  <a:cubicBezTo>
                    <a:pt x="17079" y="1271"/>
                    <a:pt x="17079" y="1271"/>
                    <a:pt x="17079" y="1271"/>
                  </a:cubicBezTo>
                  <a:cubicBezTo>
                    <a:pt x="15572" y="2541"/>
                    <a:pt x="14065" y="4235"/>
                    <a:pt x="12558" y="5082"/>
                  </a:cubicBezTo>
                  <a:cubicBezTo>
                    <a:pt x="11553" y="5929"/>
                    <a:pt x="11051" y="7200"/>
                    <a:pt x="8037" y="9741"/>
                  </a:cubicBezTo>
                  <a:cubicBezTo>
                    <a:pt x="8037" y="9741"/>
                    <a:pt x="8037" y="9741"/>
                    <a:pt x="8037" y="9741"/>
                  </a:cubicBezTo>
                  <a:cubicBezTo>
                    <a:pt x="7033" y="11859"/>
                    <a:pt x="2512" y="14400"/>
                    <a:pt x="1507" y="16094"/>
                  </a:cubicBezTo>
                  <a:cubicBezTo>
                    <a:pt x="1507" y="17788"/>
                    <a:pt x="4521" y="13129"/>
                    <a:pt x="6028" y="12706"/>
                  </a:cubicBezTo>
                  <a:cubicBezTo>
                    <a:pt x="5023" y="13976"/>
                    <a:pt x="3516" y="14824"/>
                    <a:pt x="5023" y="14400"/>
                  </a:cubicBezTo>
                  <a:cubicBezTo>
                    <a:pt x="3014" y="17365"/>
                    <a:pt x="2512" y="15671"/>
                    <a:pt x="1507" y="18212"/>
                  </a:cubicBezTo>
                  <a:cubicBezTo>
                    <a:pt x="2512" y="16941"/>
                    <a:pt x="2512" y="16941"/>
                    <a:pt x="2512" y="16941"/>
                  </a:cubicBezTo>
                  <a:cubicBezTo>
                    <a:pt x="2009" y="18212"/>
                    <a:pt x="502" y="19906"/>
                    <a:pt x="0" y="21176"/>
                  </a:cubicBezTo>
                  <a:cubicBezTo>
                    <a:pt x="502" y="21600"/>
                    <a:pt x="1507" y="19482"/>
                    <a:pt x="3516" y="17365"/>
                  </a:cubicBezTo>
                  <a:cubicBezTo>
                    <a:pt x="3014" y="18635"/>
                    <a:pt x="3014" y="18635"/>
                    <a:pt x="3014" y="18635"/>
                  </a:cubicBezTo>
                  <a:cubicBezTo>
                    <a:pt x="4019" y="17365"/>
                    <a:pt x="5023" y="16094"/>
                    <a:pt x="6028" y="14400"/>
                  </a:cubicBezTo>
                  <a:cubicBezTo>
                    <a:pt x="6530" y="12706"/>
                    <a:pt x="5526" y="13976"/>
                    <a:pt x="7033" y="11012"/>
                  </a:cubicBezTo>
                  <a:cubicBezTo>
                    <a:pt x="8540" y="10588"/>
                    <a:pt x="9544" y="10588"/>
                    <a:pt x="10047" y="10588"/>
                  </a:cubicBezTo>
                  <a:cubicBezTo>
                    <a:pt x="10549" y="9318"/>
                    <a:pt x="12558" y="7200"/>
                    <a:pt x="15572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596" name="Freeform 70507"/>
            <p:cNvGrpSpPr/>
            <p:nvPr/>
          </p:nvGrpSpPr>
          <p:grpSpPr>
            <a:xfrm>
              <a:off x="1122166" y="608168"/>
              <a:ext cx="21107" cy="21106"/>
              <a:chOff x="0" y="0"/>
              <a:chExt cx="21105" cy="21105"/>
            </a:xfrm>
          </p:grpSpPr>
          <p:sp>
            <p:nvSpPr>
              <p:cNvPr id="594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595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21600"/>
                      <a:pt x="21600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597" name="Freeform 70508"/>
            <p:cNvSpPr/>
            <p:nvPr/>
          </p:nvSpPr>
          <p:spPr>
            <a:xfrm>
              <a:off x="4631275" y="1548546"/>
              <a:ext cx="38337" cy="6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248" extrusionOk="0">
                  <a:moveTo>
                    <a:pt x="21600" y="12818"/>
                  </a:moveTo>
                  <a:cubicBezTo>
                    <a:pt x="14400" y="12818"/>
                    <a:pt x="0" y="-6082"/>
                    <a:pt x="0" y="2018"/>
                  </a:cubicBezTo>
                  <a:cubicBezTo>
                    <a:pt x="7200" y="4718"/>
                    <a:pt x="21600" y="15518"/>
                    <a:pt x="21600" y="128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98" name="Freeform 70510"/>
            <p:cNvSpPr/>
            <p:nvPr/>
          </p:nvSpPr>
          <p:spPr>
            <a:xfrm>
              <a:off x="4631275" y="1585022"/>
              <a:ext cx="25558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200"/>
                  </a:moveTo>
                  <a:cubicBezTo>
                    <a:pt x="10800" y="16200"/>
                    <a:pt x="21600" y="162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800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599" name="Freeform 70511"/>
            <p:cNvSpPr/>
            <p:nvPr/>
          </p:nvSpPr>
          <p:spPr>
            <a:xfrm>
              <a:off x="4023386" y="548328"/>
              <a:ext cx="5111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7200"/>
                    <a:pt x="10800" y="14400"/>
                    <a:pt x="21600" y="21600"/>
                  </a:cubicBezTo>
                  <a:cubicBezTo>
                    <a:pt x="21600" y="14400"/>
                    <a:pt x="540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0" name="Freeform 70512"/>
            <p:cNvSpPr/>
            <p:nvPr/>
          </p:nvSpPr>
          <p:spPr>
            <a:xfrm>
              <a:off x="4282606" y="3839423"/>
              <a:ext cx="272000" cy="34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6400"/>
                    <a:pt x="10286" y="12800"/>
                    <a:pt x="0" y="21600"/>
                  </a:cubicBezTo>
                  <a:cubicBezTo>
                    <a:pt x="7200" y="15200"/>
                    <a:pt x="14400" y="80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1" name="Freeform 70513"/>
            <p:cNvSpPr/>
            <p:nvPr/>
          </p:nvSpPr>
          <p:spPr>
            <a:xfrm>
              <a:off x="2690776" y="80870"/>
              <a:ext cx="335892" cy="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00" extrusionOk="0">
                  <a:moveTo>
                    <a:pt x="0" y="0"/>
                  </a:moveTo>
                  <a:cubicBezTo>
                    <a:pt x="3323" y="14400"/>
                    <a:pt x="3323" y="14400"/>
                    <a:pt x="3323" y="14400"/>
                  </a:cubicBezTo>
                  <a:cubicBezTo>
                    <a:pt x="10800" y="14400"/>
                    <a:pt x="14123" y="7200"/>
                    <a:pt x="21600" y="14400"/>
                  </a:cubicBezTo>
                  <a:cubicBezTo>
                    <a:pt x="11631" y="-7200"/>
                    <a:pt x="8308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2" name="Freeform 70514"/>
            <p:cNvSpPr/>
            <p:nvPr/>
          </p:nvSpPr>
          <p:spPr>
            <a:xfrm>
              <a:off x="2712926" y="16267"/>
              <a:ext cx="107462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9" h="21600" extrusionOk="0">
                  <a:moveTo>
                    <a:pt x="629" y="21600"/>
                  </a:moveTo>
                  <a:cubicBezTo>
                    <a:pt x="13589" y="21600"/>
                    <a:pt x="7109" y="14400"/>
                    <a:pt x="17909" y="14400"/>
                  </a:cubicBezTo>
                  <a:cubicBezTo>
                    <a:pt x="13589" y="0"/>
                    <a:pt x="13589" y="0"/>
                    <a:pt x="13589" y="0"/>
                  </a:cubicBezTo>
                  <a:cubicBezTo>
                    <a:pt x="15749" y="14400"/>
                    <a:pt x="-3691" y="14400"/>
                    <a:pt x="629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3" name="Freeform 70515"/>
            <p:cNvSpPr/>
            <p:nvPr/>
          </p:nvSpPr>
          <p:spPr>
            <a:xfrm>
              <a:off x="2199719" y="24913"/>
              <a:ext cx="63894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72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06" name="Freeform 70516"/>
            <p:cNvGrpSpPr/>
            <p:nvPr/>
          </p:nvGrpSpPr>
          <p:grpSpPr>
            <a:xfrm>
              <a:off x="2259447" y="29066"/>
              <a:ext cx="21107" cy="1"/>
              <a:chOff x="0" y="0"/>
              <a:chExt cx="21105" cy="0"/>
            </a:xfrm>
          </p:grpSpPr>
          <p:sp>
            <p:nvSpPr>
              <p:cNvPr id="604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05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07" name="Line 70517"/>
            <p:cNvSpPr/>
            <p:nvPr/>
          </p:nvSpPr>
          <p:spPr>
            <a:xfrm>
              <a:off x="2259447" y="29066"/>
              <a:ext cx="21107" cy="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8" name="Freeform 70518"/>
            <p:cNvSpPr/>
            <p:nvPr/>
          </p:nvSpPr>
          <p:spPr>
            <a:xfrm>
              <a:off x="1836446" y="94888"/>
              <a:ext cx="65718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21600" y="0"/>
                  </a:lnTo>
                  <a:lnTo>
                    <a:pt x="17400" y="0"/>
                  </a:lnTo>
                  <a:lnTo>
                    <a:pt x="0" y="21600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09" name="Freeform 70519"/>
            <p:cNvSpPr/>
            <p:nvPr/>
          </p:nvSpPr>
          <p:spPr>
            <a:xfrm>
              <a:off x="595110" y="703740"/>
              <a:ext cx="155169" cy="16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3292"/>
                  </a:moveTo>
                  <a:cubicBezTo>
                    <a:pt x="19800" y="6646"/>
                    <a:pt x="16200" y="4985"/>
                    <a:pt x="21600" y="0"/>
                  </a:cubicBezTo>
                  <a:cubicBezTo>
                    <a:pt x="12600" y="8308"/>
                    <a:pt x="9000" y="9969"/>
                    <a:pt x="0" y="21600"/>
                  </a:cubicBezTo>
                  <a:cubicBezTo>
                    <a:pt x="9000" y="13292"/>
                    <a:pt x="10800" y="11631"/>
                    <a:pt x="12600" y="132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12" name="Freeform 70520"/>
            <p:cNvGrpSpPr/>
            <p:nvPr/>
          </p:nvGrpSpPr>
          <p:grpSpPr>
            <a:xfrm>
              <a:off x="746114" y="678143"/>
              <a:ext cx="21107" cy="25598"/>
              <a:chOff x="0" y="0"/>
              <a:chExt cx="21105" cy="25597"/>
            </a:xfrm>
          </p:grpSpPr>
          <p:sp>
            <p:nvSpPr>
              <p:cNvPr id="610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21600" y="108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11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13" name="Freeform 70521"/>
            <p:cNvSpPr/>
            <p:nvPr/>
          </p:nvSpPr>
          <p:spPr>
            <a:xfrm>
              <a:off x="515832" y="921762"/>
              <a:ext cx="28167" cy="4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109" extrusionOk="0">
                  <a:moveTo>
                    <a:pt x="1469" y="13535"/>
                  </a:moveTo>
                  <a:cubicBezTo>
                    <a:pt x="1469" y="13535"/>
                    <a:pt x="15869" y="4895"/>
                    <a:pt x="15869" y="575"/>
                  </a:cubicBezTo>
                  <a:cubicBezTo>
                    <a:pt x="15869" y="-3745"/>
                    <a:pt x="-5731" y="17855"/>
                    <a:pt x="1469" y="135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4" name="Freeform 70522"/>
            <p:cNvSpPr/>
            <p:nvPr/>
          </p:nvSpPr>
          <p:spPr>
            <a:xfrm>
              <a:off x="892666" y="833556"/>
              <a:ext cx="65719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6200"/>
                    <a:pt x="17280" y="5400"/>
                    <a:pt x="21600" y="0"/>
                  </a:cubicBezTo>
                  <a:cubicBezTo>
                    <a:pt x="12960" y="5400"/>
                    <a:pt x="4320" y="5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5" name="Freeform 70523"/>
            <p:cNvSpPr/>
            <p:nvPr/>
          </p:nvSpPr>
          <p:spPr>
            <a:xfrm>
              <a:off x="414387" y="1155413"/>
              <a:ext cx="38337" cy="4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57" extrusionOk="0">
                  <a:moveTo>
                    <a:pt x="0" y="13557"/>
                  </a:moveTo>
                  <a:cubicBezTo>
                    <a:pt x="7200" y="9237"/>
                    <a:pt x="14400" y="4917"/>
                    <a:pt x="21600" y="9237"/>
                  </a:cubicBezTo>
                  <a:cubicBezTo>
                    <a:pt x="21600" y="597"/>
                    <a:pt x="21600" y="-8043"/>
                    <a:pt x="0" y="135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6" name="Freeform 70524"/>
            <p:cNvSpPr/>
            <p:nvPr/>
          </p:nvSpPr>
          <p:spPr>
            <a:xfrm>
              <a:off x="801392" y="935946"/>
              <a:ext cx="40161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0" y="16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7" name="Freeform 70525"/>
            <p:cNvSpPr/>
            <p:nvPr/>
          </p:nvSpPr>
          <p:spPr>
            <a:xfrm>
              <a:off x="34172" y="2011037"/>
              <a:ext cx="21107" cy="6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35" extrusionOk="0">
                  <a:moveTo>
                    <a:pt x="21600" y="144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21600" y="21600"/>
                    <a:pt x="21600" y="14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8" name="Freeform 70526"/>
            <p:cNvSpPr/>
            <p:nvPr/>
          </p:nvSpPr>
          <p:spPr>
            <a:xfrm>
              <a:off x="38336" y="2059906"/>
              <a:ext cx="2111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19" name="Freeform 70527"/>
            <p:cNvSpPr/>
            <p:nvPr/>
          </p:nvSpPr>
          <p:spPr>
            <a:xfrm>
              <a:off x="51113" y="2296265"/>
              <a:ext cx="2112" cy="78622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0" name="Freeform 70528"/>
            <p:cNvSpPr/>
            <p:nvPr/>
          </p:nvSpPr>
          <p:spPr>
            <a:xfrm>
              <a:off x="12779" y="2698510"/>
              <a:ext cx="25558" cy="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cubicBezTo>
                    <a:pt x="10800" y="8640"/>
                    <a:pt x="10800" y="17280"/>
                    <a:pt x="21600" y="2160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10800" y="12960"/>
                    <a:pt x="10800" y="4320"/>
                    <a:pt x="1080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1" name="Freeform 70529"/>
            <p:cNvSpPr/>
            <p:nvPr/>
          </p:nvSpPr>
          <p:spPr>
            <a:xfrm>
              <a:off x="1521948" y="4695108"/>
              <a:ext cx="21107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2" name="Freeform 70530"/>
            <p:cNvSpPr/>
            <p:nvPr/>
          </p:nvSpPr>
          <p:spPr>
            <a:xfrm>
              <a:off x="943780" y="4422678"/>
              <a:ext cx="1617388" cy="55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8" y="20093"/>
                  </a:moveTo>
                  <a:cubicBezTo>
                    <a:pt x="19526" y="19591"/>
                    <a:pt x="20045" y="20093"/>
                    <a:pt x="20563" y="20093"/>
                  </a:cubicBezTo>
                  <a:cubicBezTo>
                    <a:pt x="20563" y="19591"/>
                    <a:pt x="20045" y="19088"/>
                    <a:pt x="20218" y="19088"/>
                  </a:cubicBezTo>
                  <a:cubicBezTo>
                    <a:pt x="18662" y="18084"/>
                    <a:pt x="18317" y="20093"/>
                    <a:pt x="16762" y="19088"/>
                  </a:cubicBezTo>
                  <a:cubicBezTo>
                    <a:pt x="16934" y="18586"/>
                    <a:pt x="17280" y="18586"/>
                    <a:pt x="16416" y="18084"/>
                  </a:cubicBezTo>
                  <a:cubicBezTo>
                    <a:pt x="16589" y="18084"/>
                    <a:pt x="16589" y="18084"/>
                    <a:pt x="16589" y="18084"/>
                  </a:cubicBezTo>
                  <a:cubicBezTo>
                    <a:pt x="15034" y="18084"/>
                    <a:pt x="15379" y="16577"/>
                    <a:pt x="14342" y="17581"/>
                  </a:cubicBezTo>
                  <a:cubicBezTo>
                    <a:pt x="14342" y="16577"/>
                    <a:pt x="14342" y="16577"/>
                    <a:pt x="14342" y="16577"/>
                  </a:cubicBezTo>
                  <a:cubicBezTo>
                    <a:pt x="13651" y="16577"/>
                    <a:pt x="12269" y="15572"/>
                    <a:pt x="11578" y="15070"/>
                  </a:cubicBezTo>
                  <a:cubicBezTo>
                    <a:pt x="11578" y="15070"/>
                    <a:pt x="11578" y="15070"/>
                    <a:pt x="11578" y="15070"/>
                  </a:cubicBezTo>
                  <a:cubicBezTo>
                    <a:pt x="9331" y="13563"/>
                    <a:pt x="10368" y="14065"/>
                    <a:pt x="7949" y="11553"/>
                  </a:cubicBezTo>
                  <a:cubicBezTo>
                    <a:pt x="8294" y="12056"/>
                    <a:pt x="8640" y="12056"/>
                    <a:pt x="9158" y="12056"/>
                  </a:cubicBezTo>
                  <a:cubicBezTo>
                    <a:pt x="8294" y="11051"/>
                    <a:pt x="8122" y="11553"/>
                    <a:pt x="7430" y="10549"/>
                  </a:cubicBezTo>
                  <a:cubicBezTo>
                    <a:pt x="7603" y="10549"/>
                    <a:pt x="7430" y="10047"/>
                    <a:pt x="7776" y="10549"/>
                  </a:cubicBezTo>
                  <a:cubicBezTo>
                    <a:pt x="6912" y="9544"/>
                    <a:pt x="6048" y="8540"/>
                    <a:pt x="5011" y="7535"/>
                  </a:cubicBezTo>
                  <a:cubicBezTo>
                    <a:pt x="4320" y="7033"/>
                    <a:pt x="5184" y="8540"/>
                    <a:pt x="5184" y="9042"/>
                  </a:cubicBezTo>
                  <a:cubicBezTo>
                    <a:pt x="4838" y="8540"/>
                    <a:pt x="3802" y="6530"/>
                    <a:pt x="3802" y="6028"/>
                  </a:cubicBezTo>
                  <a:cubicBezTo>
                    <a:pt x="3974" y="6530"/>
                    <a:pt x="4666" y="7033"/>
                    <a:pt x="4320" y="6530"/>
                  </a:cubicBezTo>
                  <a:cubicBezTo>
                    <a:pt x="3974" y="6028"/>
                    <a:pt x="3456" y="6028"/>
                    <a:pt x="3110" y="5526"/>
                  </a:cubicBezTo>
                  <a:cubicBezTo>
                    <a:pt x="2074" y="3014"/>
                    <a:pt x="4320" y="6028"/>
                    <a:pt x="5011" y="6530"/>
                  </a:cubicBezTo>
                  <a:cubicBezTo>
                    <a:pt x="3802" y="4521"/>
                    <a:pt x="3283" y="4521"/>
                    <a:pt x="2074" y="2009"/>
                  </a:cubicBezTo>
                  <a:cubicBezTo>
                    <a:pt x="2419" y="2512"/>
                    <a:pt x="2592" y="3516"/>
                    <a:pt x="2765" y="4019"/>
                  </a:cubicBezTo>
                  <a:cubicBezTo>
                    <a:pt x="2592" y="4521"/>
                    <a:pt x="1555" y="2009"/>
                    <a:pt x="691" y="502"/>
                  </a:cubicBezTo>
                  <a:cubicBezTo>
                    <a:pt x="1210" y="1507"/>
                    <a:pt x="864" y="1507"/>
                    <a:pt x="346" y="502"/>
                  </a:cubicBezTo>
                  <a:cubicBezTo>
                    <a:pt x="346" y="502"/>
                    <a:pt x="173" y="502"/>
                    <a:pt x="173" y="5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502"/>
                    <a:pt x="173" y="502"/>
                    <a:pt x="173" y="502"/>
                  </a:cubicBezTo>
                  <a:cubicBezTo>
                    <a:pt x="173" y="502"/>
                    <a:pt x="173" y="502"/>
                    <a:pt x="173" y="1005"/>
                  </a:cubicBezTo>
                  <a:cubicBezTo>
                    <a:pt x="864" y="2512"/>
                    <a:pt x="1210" y="4019"/>
                    <a:pt x="1728" y="5023"/>
                  </a:cubicBezTo>
                  <a:cubicBezTo>
                    <a:pt x="1555" y="3014"/>
                    <a:pt x="3456" y="7535"/>
                    <a:pt x="4147" y="8540"/>
                  </a:cubicBezTo>
                  <a:cubicBezTo>
                    <a:pt x="4838" y="9544"/>
                    <a:pt x="4838" y="9544"/>
                    <a:pt x="4838" y="9544"/>
                  </a:cubicBezTo>
                  <a:cubicBezTo>
                    <a:pt x="5011" y="10047"/>
                    <a:pt x="5011" y="10047"/>
                    <a:pt x="5011" y="10047"/>
                  </a:cubicBezTo>
                  <a:cubicBezTo>
                    <a:pt x="5184" y="10047"/>
                    <a:pt x="5011" y="10047"/>
                    <a:pt x="4493" y="9544"/>
                  </a:cubicBezTo>
                  <a:cubicBezTo>
                    <a:pt x="5011" y="10047"/>
                    <a:pt x="6048" y="12056"/>
                    <a:pt x="6048" y="11553"/>
                  </a:cubicBezTo>
                  <a:cubicBezTo>
                    <a:pt x="6912" y="12558"/>
                    <a:pt x="7776" y="13563"/>
                    <a:pt x="8640" y="14567"/>
                  </a:cubicBezTo>
                  <a:cubicBezTo>
                    <a:pt x="8813" y="15070"/>
                    <a:pt x="8813" y="15070"/>
                    <a:pt x="8986" y="15070"/>
                  </a:cubicBezTo>
                  <a:cubicBezTo>
                    <a:pt x="8986" y="15070"/>
                    <a:pt x="8986" y="15070"/>
                    <a:pt x="8986" y="15070"/>
                  </a:cubicBezTo>
                  <a:cubicBezTo>
                    <a:pt x="13133" y="19591"/>
                    <a:pt x="17280" y="21600"/>
                    <a:pt x="21600" y="21600"/>
                  </a:cubicBezTo>
                  <a:cubicBezTo>
                    <a:pt x="20909" y="21600"/>
                    <a:pt x="20390" y="21098"/>
                    <a:pt x="19872" y="21098"/>
                  </a:cubicBezTo>
                  <a:cubicBezTo>
                    <a:pt x="20736" y="20093"/>
                    <a:pt x="18662" y="20595"/>
                    <a:pt x="19008" y="200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25" name="Freeform 70531"/>
            <p:cNvGrpSpPr/>
            <p:nvPr/>
          </p:nvGrpSpPr>
          <p:grpSpPr>
            <a:xfrm>
              <a:off x="1060612" y="4448274"/>
              <a:ext cx="38336" cy="25599"/>
              <a:chOff x="0" y="0"/>
              <a:chExt cx="38335" cy="25597"/>
            </a:xfrm>
          </p:grpSpPr>
          <p:sp>
            <p:nvSpPr>
              <p:cNvPr id="623" name="Line"/>
              <p:cNvSpPr/>
              <p:nvPr/>
            </p:nvSpPr>
            <p:spPr>
              <a:xfrm>
                <a:off x="0" y="0"/>
                <a:ext cx="3833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0"/>
                      <a:pt x="7200" y="108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24" name="Line"/>
              <p:cNvSpPr/>
              <p:nvPr/>
            </p:nvSpPr>
            <p:spPr>
              <a:xfrm>
                <a:off x="0" y="0"/>
                <a:ext cx="3833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10800"/>
                      <a:pt x="14400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26" name="Freeform 70532"/>
            <p:cNvSpPr/>
            <p:nvPr/>
          </p:nvSpPr>
          <p:spPr>
            <a:xfrm>
              <a:off x="2561167" y="4978507"/>
              <a:ext cx="65718" cy="211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7" name="Freeform 70533"/>
            <p:cNvSpPr/>
            <p:nvPr/>
          </p:nvSpPr>
          <p:spPr>
            <a:xfrm>
              <a:off x="775835" y="4280063"/>
              <a:ext cx="129611" cy="8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280" y="15429"/>
                    <a:pt x="10800" y="9257"/>
                    <a:pt x="6480" y="3086"/>
                  </a:cubicBezTo>
                  <a:cubicBezTo>
                    <a:pt x="10800" y="9257"/>
                    <a:pt x="2160" y="0"/>
                    <a:pt x="0" y="0"/>
                  </a:cubicBezTo>
                  <a:cubicBezTo>
                    <a:pt x="6480" y="6171"/>
                    <a:pt x="12960" y="15429"/>
                    <a:pt x="17280" y="21600"/>
                  </a:cubicBezTo>
                  <a:cubicBezTo>
                    <a:pt x="1944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8" name="Freeform 70534"/>
            <p:cNvSpPr/>
            <p:nvPr/>
          </p:nvSpPr>
          <p:spPr>
            <a:xfrm>
              <a:off x="879887" y="4369655"/>
              <a:ext cx="63894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6200"/>
                  </a:moveTo>
                  <a:cubicBezTo>
                    <a:pt x="12960" y="16200"/>
                    <a:pt x="17280" y="21600"/>
                    <a:pt x="21600" y="21600"/>
                  </a:cubicBezTo>
                  <a:cubicBezTo>
                    <a:pt x="17280" y="16200"/>
                    <a:pt x="8640" y="10800"/>
                    <a:pt x="0" y="0"/>
                  </a:cubicBezTo>
                  <a:cubicBezTo>
                    <a:pt x="0" y="5400"/>
                    <a:pt x="4320" y="5400"/>
                    <a:pt x="864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29" name="Freeform 70535"/>
            <p:cNvSpPr/>
            <p:nvPr/>
          </p:nvSpPr>
          <p:spPr>
            <a:xfrm>
              <a:off x="3105163" y="4819855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21600"/>
                    <a:pt x="1080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0" name="Freeform 70536"/>
            <p:cNvSpPr/>
            <p:nvPr/>
          </p:nvSpPr>
          <p:spPr>
            <a:xfrm>
              <a:off x="2506302" y="4733503"/>
              <a:ext cx="985059" cy="23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2" h="21600" extrusionOk="0">
                  <a:moveTo>
                    <a:pt x="19343" y="0"/>
                  </a:moveTo>
                  <a:cubicBezTo>
                    <a:pt x="17521" y="3600"/>
                    <a:pt x="14398" y="6000"/>
                    <a:pt x="14138" y="8400"/>
                  </a:cubicBezTo>
                  <a:cubicBezTo>
                    <a:pt x="14138" y="8400"/>
                    <a:pt x="14138" y="8400"/>
                    <a:pt x="13877" y="8400"/>
                  </a:cubicBezTo>
                  <a:cubicBezTo>
                    <a:pt x="12837" y="12000"/>
                    <a:pt x="12837" y="12000"/>
                    <a:pt x="12837" y="12000"/>
                  </a:cubicBezTo>
                  <a:cubicBezTo>
                    <a:pt x="13877" y="10800"/>
                    <a:pt x="13877" y="10800"/>
                    <a:pt x="13877" y="10800"/>
                  </a:cubicBezTo>
                  <a:cubicBezTo>
                    <a:pt x="12837" y="14400"/>
                    <a:pt x="8673" y="18000"/>
                    <a:pt x="7892" y="16800"/>
                  </a:cubicBezTo>
                  <a:cubicBezTo>
                    <a:pt x="10234" y="14400"/>
                    <a:pt x="8933" y="13200"/>
                    <a:pt x="12316" y="12000"/>
                  </a:cubicBezTo>
                  <a:cubicBezTo>
                    <a:pt x="12056" y="10800"/>
                    <a:pt x="11535" y="10800"/>
                    <a:pt x="12056" y="9600"/>
                  </a:cubicBezTo>
                  <a:cubicBezTo>
                    <a:pt x="8412" y="14400"/>
                    <a:pt x="5029" y="15600"/>
                    <a:pt x="1386" y="18000"/>
                  </a:cubicBezTo>
                  <a:cubicBezTo>
                    <a:pt x="4249" y="19200"/>
                    <a:pt x="-696" y="19200"/>
                    <a:pt x="85" y="21600"/>
                  </a:cubicBezTo>
                  <a:cubicBezTo>
                    <a:pt x="1906" y="20400"/>
                    <a:pt x="1906" y="20400"/>
                    <a:pt x="1906" y="20400"/>
                  </a:cubicBezTo>
                  <a:cubicBezTo>
                    <a:pt x="1646" y="21600"/>
                    <a:pt x="1646" y="21600"/>
                    <a:pt x="1646" y="21600"/>
                  </a:cubicBezTo>
                  <a:cubicBezTo>
                    <a:pt x="2427" y="21600"/>
                    <a:pt x="3208" y="21600"/>
                    <a:pt x="3728" y="20400"/>
                  </a:cubicBezTo>
                  <a:cubicBezTo>
                    <a:pt x="3468" y="19200"/>
                    <a:pt x="2947" y="20400"/>
                    <a:pt x="3208" y="19200"/>
                  </a:cubicBezTo>
                  <a:cubicBezTo>
                    <a:pt x="5810" y="18000"/>
                    <a:pt x="3988" y="20400"/>
                    <a:pt x="6070" y="20400"/>
                  </a:cubicBezTo>
                  <a:cubicBezTo>
                    <a:pt x="7111" y="19200"/>
                    <a:pt x="8152" y="19200"/>
                    <a:pt x="9193" y="18000"/>
                  </a:cubicBezTo>
                  <a:cubicBezTo>
                    <a:pt x="8933" y="18000"/>
                    <a:pt x="8933" y="18000"/>
                    <a:pt x="8933" y="18000"/>
                  </a:cubicBezTo>
                  <a:cubicBezTo>
                    <a:pt x="9193" y="18000"/>
                    <a:pt x="9193" y="18000"/>
                    <a:pt x="9453" y="18000"/>
                  </a:cubicBezTo>
                  <a:cubicBezTo>
                    <a:pt x="12837" y="14400"/>
                    <a:pt x="15959" y="9600"/>
                    <a:pt x="19343" y="3600"/>
                  </a:cubicBezTo>
                  <a:cubicBezTo>
                    <a:pt x="20904" y="0"/>
                    <a:pt x="18041" y="3600"/>
                    <a:pt x="193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1" name="Freeform 70537"/>
            <p:cNvSpPr/>
            <p:nvPr/>
          </p:nvSpPr>
          <p:spPr>
            <a:xfrm>
              <a:off x="4244271" y="4188046"/>
              <a:ext cx="2112" cy="21107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2" name="Freeform 70538"/>
            <p:cNvSpPr/>
            <p:nvPr/>
          </p:nvSpPr>
          <p:spPr>
            <a:xfrm>
              <a:off x="4152996" y="4201443"/>
              <a:ext cx="91276" cy="1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9600"/>
                  </a:moveTo>
                  <a:cubicBezTo>
                    <a:pt x="9257" y="7200"/>
                    <a:pt x="9257" y="7200"/>
                    <a:pt x="9257" y="7200"/>
                  </a:cubicBezTo>
                  <a:cubicBezTo>
                    <a:pt x="6171" y="12000"/>
                    <a:pt x="3086" y="16800"/>
                    <a:pt x="0" y="21600"/>
                  </a:cubicBezTo>
                  <a:cubicBezTo>
                    <a:pt x="6171" y="14400"/>
                    <a:pt x="15429" y="9600"/>
                    <a:pt x="21600" y="24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400"/>
                    <a:pt x="12343" y="9600"/>
                    <a:pt x="9257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3" name="Freeform 70539"/>
            <p:cNvSpPr/>
            <p:nvPr/>
          </p:nvSpPr>
          <p:spPr>
            <a:xfrm>
              <a:off x="4061722" y="4292863"/>
              <a:ext cx="78498" cy="1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cubicBezTo>
                    <a:pt x="3600" y="21600"/>
                    <a:pt x="3600" y="21600"/>
                    <a:pt x="3600" y="21600"/>
                  </a:cubicBezTo>
                  <a:cubicBezTo>
                    <a:pt x="18000" y="10800"/>
                    <a:pt x="14400" y="8100"/>
                    <a:pt x="3600" y="13500"/>
                  </a:cubicBezTo>
                  <a:cubicBezTo>
                    <a:pt x="14400" y="2700"/>
                    <a:pt x="14400" y="10800"/>
                    <a:pt x="21600" y="0"/>
                  </a:cubicBezTo>
                  <a:cubicBezTo>
                    <a:pt x="18000" y="0"/>
                    <a:pt x="3600" y="10800"/>
                    <a:pt x="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4" name="Freeform 70540"/>
            <p:cNvSpPr/>
            <p:nvPr/>
          </p:nvSpPr>
          <p:spPr>
            <a:xfrm>
              <a:off x="3583442" y="4667681"/>
              <a:ext cx="3833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08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4400" y="10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5" name="Freeform 70541"/>
            <p:cNvSpPr/>
            <p:nvPr/>
          </p:nvSpPr>
          <p:spPr>
            <a:xfrm>
              <a:off x="3621777" y="4642084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16200" y="0"/>
                    <a:pt x="1080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6" name="Freeform 70542"/>
            <p:cNvSpPr/>
            <p:nvPr/>
          </p:nvSpPr>
          <p:spPr>
            <a:xfrm>
              <a:off x="3791549" y="4552493"/>
              <a:ext cx="6389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320" y="14400"/>
                    <a:pt x="1296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7" name="Freeform 70543"/>
            <p:cNvSpPr/>
            <p:nvPr/>
          </p:nvSpPr>
          <p:spPr>
            <a:xfrm>
              <a:off x="3738609" y="4590889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5400" y="10800"/>
                    <a:pt x="0" y="108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8" name="Freeform 70544"/>
            <p:cNvSpPr/>
            <p:nvPr/>
          </p:nvSpPr>
          <p:spPr>
            <a:xfrm>
              <a:off x="3674717" y="4616486"/>
              <a:ext cx="89451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06" extrusionOk="0">
                  <a:moveTo>
                    <a:pt x="21600" y="0"/>
                  </a:moveTo>
                  <a:cubicBezTo>
                    <a:pt x="15429" y="0"/>
                    <a:pt x="15429" y="0"/>
                    <a:pt x="15429" y="0"/>
                  </a:cubicBezTo>
                  <a:cubicBezTo>
                    <a:pt x="9257" y="0"/>
                    <a:pt x="6171" y="7200"/>
                    <a:pt x="0" y="14400"/>
                  </a:cubicBezTo>
                  <a:cubicBezTo>
                    <a:pt x="3086" y="21600"/>
                    <a:pt x="6171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39" name="Freeform 70545"/>
            <p:cNvSpPr/>
            <p:nvPr/>
          </p:nvSpPr>
          <p:spPr>
            <a:xfrm>
              <a:off x="3972272" y="4435477"/>
              <a:ext cx="38337" cy="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36" extrusionOk="0">
                  <a:moveTo>
                    <a:pt x="21600" y="0"/>
                  </a:moveTo>
                  <a:cubicBezTo>
                    <a:pt x="14400" y="5400"/>
                    <a:pt x="7200" y="10800"/>
                    <a:pt x="0" y="16200"/>
                  </a:cubicBezTo>
                  <a:cubicBezTo>
                    <a:pt x="0" y="21600"/>
                    <a:pt x="144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0" name="Freeform 70546"/>
            <p:cNvSpPr/>
            <p:nvPr/>
          </p:nvSpPr>
          <p:spPr>
            <a:xfrm>
              <a:off x="4799221" y="3281764"/>
              <a:ext cx="27383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10800"/>
                    <a:pt x="108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</p:grpSp>
      <p:sp>
        <p:nvSpPr>
          <p:cNvPr id="642" name="Rectangle 839"/>
          <p:cNvSpPr txBox="1"/>
          <p:nvPr/>
        </p:nvSpPr>
        <p:spPr>
          <a:xfrm>
            <a:off x="1185220" y="3186140"/>
            <a:ext cx="2042822" cy="120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431" rIns="21431"/>
          <a:lstStyle/>
          <a:p>
            <a:pPr algn="ctr" defTabSz="514373">
              <a:defRPr sz="3200" b="1" spc="-11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1500" dirty="0"/>
              <a:t>Flexible degree, certificate, or specialization conferred by member institutions. </a:t>
            </a:r>
          </a:p>
        </p:txBody>
      </p:sp>
      <p:sp>
        <p:nvSpPr>
          <p:cNvPr id="643" name="Freeform 142"/>
          <p:cNvSpPr/>
          <p:nvPr/>
        </p:nvSpPr>
        <p:spPr>
          <a:xfrm>
            <a:off x="1939427" y="4385478"/>
            <a:ext cx="421164" cy="521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684"/>
                </a:moveTo>
                <a:cubicBezTo>
                  <a:pt x="21600" y="5684"/>
                  <a:pt x="21600" y="5684"/>
                  <a:pt x="21600" y="5684"/>
                </a:cubicBezTo>
                <a:cubicBezTo>
                  <a:pt x="21600" y="5684"/>
                  <a:pt x="21600" y="5305"/>
                  <a:pt x="21600" y="5305"/>
                </a:cubicBezTo>
                <a:cubicBezTo>
                  <a:pt x="21600" y="5305"/>
                  <a:pt x="21600" y="5305"/>
                  <a:pt x="21600" y="5305"/>
                </a:cubicBezTo>
                <a:cubicBezTo>
                  <a:pt x="21600" y="5305"/>
                  <a:pt x="21600" y="5305"/>
                  <a:pt x="21600" y="5305"/>
                </a:cubicBezTo>
                <a:cubicBezTo>
                  <a:pt x="21600" y="5305"/>
                  <a:pt x="21600" y="5305"/>
                  <a:pt x="21600" y="5305"/>
                </a:cubicBezTo>
                <a:cubicBezTo>
                  <a:pt x="21600" y="5305"/>
                  <a:pt x="21130" y="5305"/>
                  <a:pt x="21130" y="5305"/>
                </a:cubicBezTo>
                <a:cubicBezTo>
                  <a:pt x="21130" y="5305"/>
                  <a:pt x="21130" y="5305"/>
                  <a:pt x="21130" y="5305"/>
                </a:cubicBezTo>
                <a:cubicBezTo>
                  <a:pt x="21130" y="5305"/>
                  <a:pt x="21130" y="5305"/>
                  <a:pt x="21130" y="5305"/>
                </a:cubicBezTo>
                <a:cubicBezTo>
                  <a:pt x="21130" y="5305"/>
                  <a:pt x="21130" y="5305"/>
                  <a:pt x="21130" y="5305"/>
                </a:cubicBezTo>
                <a:cubicBezTo>
                  <a:pt x="21130" y="5305"/>
                  <a:pt x="21130" y="5305"/>
                  <a:pt x="21130" y="5305"/>
                </a:cubicBezTo>
                <a:cubicBezTo>
                  <a:pt x="21130" y="5305"/>
                  <a:pt x="21130" y="5305"/>
                  <a:pt x="21130" y="5305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379"/>
                </a:cubicBezTo>
                <a:cubicBezTo>
                  <a:pt x="15026" y="379"/>
                  <a:pt x="15026" y="379"/>
                  <a:pt x="15026" y="0"/>
                </a:cubicBezTo>
                <a:cubicBezTo>
                  <a:pt x="15026" y="0"/>
                  <a:pt x="15026" y="0"/>
                  <a:pt x="15026" y="0"/>
                </a:cubicBezTo>
                <a:cubicBezTo>
                  <a:pt x="15026" y="0"/>
                  <a:pt x="15026" y="0"/>
                  <a:pt x="15026" y="0"/>
                </a:cubicBezTo>
                <a:cubicBezTo>
                  <a:pt x="15026" y="0"/>
                  <a:pt x="15026" y="0"/>
                  <a:pt x="15026" y="0"/>
                </a:cubicBezTo>
                <a:cubicBezTo>
                  <a:pt x="15026" y="0"/>
                  <a:pt x="15026" y="0"/>
                  <a:pt x="14557" y="0"/>
                </a:cubicBezTo>
                <a:cubicBezTo>
                  <a:pt x="14557" y="0"/>
                  <a:pt x="14557" y="0"/>
                  <a:pt x="14557" y="0"/>
                </a:cubicBezTo>
                <a:cubicBezTo>
                  <a:pt x="14557" y="0"/>
                  <a:pt x="14557" y="0"/>
                  <a:pt x="14557" y="0"/>
                </a:cubicBezTo>
                <a:cubicBezTo>
                  <a:pt x="939" y="0"/>
                  <a:pt x="939" y="0"/>
                  <a:pt x="939" y="0"/>
                </a:cubicBezTo>
                <a:cubicBezTo>
                  <a:pt x="470" y="0"/>
                  <a:pt x="0" y="379"/>
                  <a:pt x="0" y="758"/>
                </a:cubicBezTo>
                <a:cubicBezTo>
                  <a:pt x="0" y="20842"/>
                  <a:pt x="0" y="20842"/>
                  <a:pt x="0" y="20842"/>
                </a:cubicBezTo>
                <a:cubicBezTo>
                  <a:pt x="0" y="21221"/>
                  <a:pt x="470" y="21600"/>
                  <a:pt x="939" y="21600"/>
                </a:cubicBezTo>
                <a:cubicBezTo>
                  <a:pt x="20661" y="21600"/>
                  <a:pt x="20661" y="21600"/>
                  <a:pt x="20661" y="21600"/>
                </a:cubicBezTo>
                <a:cubicBezTo>
                  <a:pt x="21130" y="21600"/>
                  <a:pt x="21600" y="21221"/>
                  <a:pt x="21600" y="20842"/>
                </a:cubicBezTo>
                <a:cubicBezTo>
                  <a:pt x="21600" y="5684"/>
                  <a:pt x="21600" y="5684"/>
                  <a:pt x="21600" y="5684"/>
                </a:cubicBezTo>
                <a:cubicBezTo>
                  <a:pt x="21600" y="5684"/>
                  <a:pt x="21600" y="5684"/>
                  <a:pt x="21600" y="5684"/>
                </a:cubicBezTo>
                <a:close/>
                <a:moveTo>
                  <a:pt x="15496" y="2274"/>
                </a:moveTo>
                <a:cubicBezTo>
                  <a:pt x="18783" y="4926"/>
                  <a:pt x="18783" y="4926"/>
                  <a:pt x="18783" y="4926"/>
                </a:cubicBezTo>
                <a:cubicBezTo>
                  <a:pt x="15496" y="4926"/>
                  <a:pt x="15496" y="4926"/>
                  <a:pt x="15496" y="4926"/>
                </a:cubicBezTo>
                <a:lnTo>
                  <a:pt x="15496" y="2274"/>
                </a:lnTo>
                <a:close/>
                <a:moveTo>
                  <a:pt x="1409" y="20463"/>
                </a:moveTo>
                <a:cubicBezTo>
                  <a:pt x="1409" y="1516"/>
                  <a:pt x="1409" y="1516"/>
                  <a:pt x="1409" y="1516"/>
                </a:cubicBezTo>
                <a:cubicBezTo>
                  <a:pt x="14087" y="1516"/>
                  <a:pt x="14087" y="1516"/>
                  <a:pt x="14087" y="1516"/>
                </a:cubicBezTo>
                <a:cubicBezTo>
                  <a:pt x="14087" y="5684"/>
                  <a:pt x="14087" y="5684"/>
                  <a:pt x="14087" y="5684"/>
                </a:cubicBezTo>
                <a:cubicBezTo>
                  <a:pt x="14087" y="6063"/>
                  <a:pt x="14087" y="6063"/>
                  <a:pt x="14557" y="6063"/>
                </a:cubicBezTo>
                <a:cubicBezTo>
                  <a:pt x="19722" y="6063"/>
                  <a:pt x="19722" y="6063"/>
                  <a:pt x="19722" y="6063"/>
                </a:cubicBezTo>
                <a:cubicBezTo>
                  <a:pt x="19722" y="20463"/>
                  <a:pt x="19722" y="20463"/>
                  <a:pt x="19722" y="20463"/>
                </a:cubicBezTo>
                <a:lnTo>
                  <a:pt x="1409" y="2046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8580" tIns="68580" rIns="68580" bIns="68580"/>
          <a:lstStyle/>
          <a:p>
            <a:pPr defTabSz="514373">
              <a:defRPr sz="21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pPr>
            <a:endParaRPr sz="984"/>
          </a:p>
        </p:txBody>
      </p:sp>
      <p:grpSp>
        <p:nvGrpSpPr>
          <p:cNvPr id="818" name="กลุ่ม 205"/>
          <p:cNvGrpSpPr/>
          <p:nvPr/>
        </p:nvGrpSpPr>
        <p:grpSpPr>
          <a:xfrm>
            <a:off x="3553803" y="4178407"/>
            <a:ext cx="2293590" cy="2334665"/>
            <a:chOff x="0" y="0"/>
            <a:chExt cx="4892991" cy="4980618"/>
          </a:xfrm>
        </p:grpSpPr>
        <p:sp>
          <p:nvSpPr>
            <p:cNvPr id="644" name="Freeform 70421"/>
            <p:cNvSpPr/>
            <p:nvPr/>
          </p:nvSpPr>
          <p:spPr>
            <a:xfrm>
              <a:off x="0" y="0"/>
              <a:ext cx="4811443" cy="488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4" extrusionOk="0">
                  <a:moveTo>
                    <a:pt x="21484" y="11273"/>
                  </a:moveTo>
                  <a:cubicBezTo>
                    <a:pt x="21484" y="11502"/>
                    <a:pt x="21542" y="11502"/>
                    <a:pt x="21484" y="11730"/>
                  </a:cubicBezTo>
                  <a:cubicBezTo>
                    <a:pt x="21484" y="11730"/>
                    <a:pt x="21484" y="11616"/>
                    <a:pt x="21484" y="11559"/>
                  </a:cubicBezTo>
                  <a:cubicBezTo>
                    <a:pt x="21368" y="11559"/>
                    <a:pt x="21484" y="11788"/>
                    <a:pt x="21426" y="12073"/>
                  </a:cubicBezTo>
                  <a:cubicBezTo>
                    <a:pt x="21426" y="11902"/>
                    <a:pt x="21368" y="11788"/>
                    <a:pt x="21368" y="11616"/>
                  </a:cubicBezTo>
                  <a:cubicBezTo>
                    <a:pt x="21368" y="11388"/>
                    <a:pt x="21368" y="11159"/>
                    <a:pt x="21368" y="10930"/>
                  </a:cubicBezTo>
                  <a:cubicBezTo>
                    <a:pt x="21368" y="8702"/>
                    <a:pt x="20673" y="6702"/>
                    <a:pt x="19457" y="5045"/>
                  </a:cubicBezTo>
                  <a:cubicBezTo>
                    <a:pt x="19747" y="5273"/>
                    <a:pt x="19863" y="5616"/>
                    <a:pt x="20094" y="5845"/>
                  </a:cubicBezTo>
                  <a:cubicBezTo>
                    <a:pt x="20036" y="5845"/>
                    <a:pt x="20036" y="5788"/>
                    <a:pt x="20036" y="5845"/>
                  </a:cubicBezTo>
                  <a:cubicBezTo>
                    <a:pt x="20268" y="6245"/>
                    <a:pt x="20442" y="6302"/>
                    <a:pt x="20558" y="6645"/>
                  </a:cubicBezTo>
                  <a:cubicBezTo>
                    <a:pt x="20500" y="6645"/>
                    <a:pt x="20500" y="6645"/>
                    <a:pt x="20500" y="6645"/>
                  </a:cubicBezTo>
                  <a:cubicBezTo>
                    <a:pt x="20500" y="6645"/>
                    <a:pt x="20616" y="6816"/>
                    <a:pt x="20673" y="6759"/>
                  </a:cubicBezTo>
                  <a:cubicBezTo>
                    <a:pt x="20500" y="6530"/>
                    <a:pt x="20500" y="6473"/>
                    <a:pt x="20384" y="6245"/>
                  </a:cubicBezTo>
                  <a:cubicBezTo>
                    <a:pt x="20442" y="6302"/>
                    <a:pt x="20616" y="6530"/>
                    <a:pt x="20673" y="6702"/>
                  </a:cubicBezTo>
                  <a:cubicBezTo>
                    <a:pt x="20731" y="6645"/>
                    <a:pt x="20731" y="6645"/>
                    <a:pt x="20731" y="6645"/>
                  </a:cubicBezTo>
                  <a:cubicBezTo>
                    <a:pt x="20905" y="6816"/>
                    <a:pt x="20905" y="7102"/>
                    <a:pt x="21021" y="7273"/>
                  </a:cubicBezTo>
                  <a:cubicBezTo>
                    <a:pt x="20963" y="6988"/>
                    <a:pt x="20963" y="6988"/>
                    <a:pt x="20963" y="6988"/>
                  </a:cubicBezTo>
                  <a:cubicBezTo>
                    <a:pt x="20963" y="6988"/>
                    <a:pt x="21021" y="7045"/>
                    <a:pt x="21021" y="7045"/>
                  </a:cubicBezTo>
                  <a:cubicBezTo>
                    <a:pt x="20963" y="6930"/>
                    <a:pt x="20905" y="6816"/>
                    <a:pt x="20905" y="6816"/>
                  </a:cubicBezTo>
                  <a:cubicBezTo>
                    <a:pt x="20673" y="6473"/>
                    <a:pt x="20673" y="6245"/>
                    <a:pt x="20673" y="6188"/>
                  </a:cubicBezTo>
                  <a:cubicBezTo>
                    <a:pt x="20616" y="6016"/>
                    <a:pt x="20789" y="6188"/>
                    <a:pt x="20847" y="6130"/>
                  </a:cubicBezTo>
                  <a:cubicBezTo>
                    <a:pt x="20673" y="5902"/>
                    <a:pt x="20616" y="5959"/>
                    <a:pt x="20442" y="5673"/>
                  </a:cubicBezTo>
                  <a:cubicBezTo>
                    <a:pt x="20442" y="5616"/>
                    <a:pt x="20442" y="5616"/>
                    <a:pt x="20500" y="5673"/>
                  </a:cubicBezTo>
                  <a:cubicBezTo>
                    <a:pt x="20326" y="5502"/>
                    <a:pt x="20326" y="5502"/>
                    <a:pt x="20326" y="5502"/>
                  </a:cubicBezTo>
                  <a:cubicBezTo>
                    <a:pt x="20384" y="5502"/>
                    <a:pt x="20094" y="5045"/>
                    <a:pt x="20326" y="5273"/>
                  </a:cubicBezTo>
                  <a:cubicBezTo>
                    <a:pt x="20326" y="5330"/>
                    <a:pt x="20384" y="5388"/>
                    <a:pt x="20442" y="5445"/>
                  </a:cubicBezTo>
                  <a:cubicBezTo>
                    <a:pt x="20268" y="5045"/>
                    <a:pt x="19863" y="4416"/>
                    <a:pt x="19921" y="4416"/>
                  </a:cubicBezTo>
                  <a:cubicBezTo>
                    <a:pt x="19805" y="4188"/>
                    <a:pt x="19805" y="4245"/>
                    <a:pt x="19573" y="3959"/>
                  </a:cubicBezTo>
                  <a:cubicBezTo>
                    <a:pt x="19457" y="3902"/>
                    <a:pt x="19515" y="4073"/>
                    <a:pt x="19226" y="3788"/>
                  </a:cubicBezTo>
                  <a:cubicBezTo>
                    <a:pt x="19399" y="4016"/>
                    <a:pt x="19399" y="4016"/>
                    <a:pt x="19399" y="4016"/>
                  </a:cubicBezTo>
                  <a:cubicBezTo>
                    <a:pt x="19457" y="4073"/>
                    <a:pt x="19515" y="4130"/>
                    <a:pt x="19573" y="4188"/>
                  </a:cubicBezTo>
                  <a:cubicBezTo>
                    <a:pt x="19342" y="3902"/>
                    <a:pt x="19342" y="3902"/>
                    <a:pt x="19342" y="3902"/>
                  </a:cubicBezTo>
                  <a:cubicBezTo>
                    <a:pt x="19457" y="4073"/>
                    <a:pt x="19457" y="4016"/>
                    <a:pt x="19573" y="4016"/>
                  </a:cubicBezTo>
                  <a:cubicBezTo>
                    <a:pt x="19921" y="4416"/>
                    <a:pt x="19921" y="4588"/>
                    <a:pt x="20036" y="4816"/>
                  </a:cubicBezTo>
                  <a:cubicBezTo>
                    <a:pt x="19921" y="4702"/>
                    <a:pt x="19747" y="4473"/>
                    <a:pt x="19747" y="4588"/>
                  </a:cubicBezTo>
                  <a:cubicBezTo>
                    <a:pt x="19631" y="4359"/>
                    <a:pt x="19515" y="4416"/>
                    <a:pt x="19399" y="4188"/>
                  </a:cubicBezTo>
                  <a:cubicBezTo>
                    <a:pt x="19457" y="4188"/>
                    <a:pt x="19457" y="4188"/>
                    <a:pt x="19457" y="4188"/>
                  </a:cubicBezTo>
                  <a:cubicBezTo>
                    <a:pt x="19226" y="4073"/>
                    <a:pt x="19284" y="4016"/>
                    <a:pt x="19110" y="3902"/>
                  </a:cubicBezTo>
                  <a:cubicBezTo>
                    <a:pt x="19110" y="3902"/>
                    <a:pt x="19110" y="3845"/>
                    <a:pt x="19110" y="3845"/>
                  </a:cubicBezTo>
                  <a:cubicBezTo>
                    <a:pt x="18762" y="3559"/>
                    <a:pt x="19168" y="3959"/>
                    <a:pt x="18820" y="3673"/>
                  </a:cubicBezTo>
                  <a:cubicBezTo>
                    <a:pt x="18531" y="3445"/>
                    <a:pt x="18820" y="3502"/>
                    <a:pt x="18762" y="3445"/>
                  </a:cubicBezTo>
                  <a:cubicBezTo>
                    <a:pt x="19284" y="3788"/>
                    <a:pt x="18820" y="3330"/>
                    <a:pt x="19399" y="3788"/>
                  </a:cubicBezTo>
                  <a:cubicBezTo>
                    <a:pt x="19457" y="3730"/>
                    <a:pt x="19284" y="3502"/>
                    <a:pt x="18994" y="3216"/>
                  </a:cubicBezTo>
                  <a:cubicBezTo>
                    <a:pt x="19168" y="3445"/>
                    <a:pt x="18820" y="3216"/>
                    <a:pt x="18994" y="3502"/>
                  </a:cubicBezTo>
                  <a:cubicBezTo>
                    <a:pt x="18531" y="3159"/>
                    <a:pt x="18415" y="3330"/>
                    <a:pt x="18010" y="2873"/>
                  </a:cubicBezTo>
                  <a:cubicBezTo>
                    <a:pt x="18068" y="2873"/>
                    <a:pt x="18068" y="2873"/>
                    <a:pt x="18068" y="2873"/>
                  </a:cubicBezTo>
                  <a:cubicBezTo>
                    <a:pt x="17952" y="2816"/>
                    <a:pt x="17894" y="2759"/>
                    <a:pt x="17836" y="2759"/>
                  </a:cubicBezTo>
                  <a:cubicBezTo>
                    <a:pt x="17546" y="2530"/>
                    <a:pt x="17546" y="2530"/>
                    <a:pt x="17546" y="2530"/>
                  </a:cubicBezTo>
                  <a:cubicBezTo>
                    <a:pt x="17778" y="2530"/>
                    <a:pt x="17952" y="2759"/>
                    <a:pt x="18125" y="2816"/>
                  </a:cubicBezTo>
                  <a:cubicBezTo>
                    <a:pt x="17894" y="2473"/>
                    <a:pt x="17662" y="2530"/>
                    <a:pt x="17257" y="2245"/>
                  </a:cubicBezTo>
                  <a:cubicBezTo>
                    <a:pt x="16967" y="1959"/>
                    <a:pt x="17720" y="2473"/>
                    <a:pt x="17720" y="2416"/>
                  </a:cubicBezTo>
                  <a:cubicBezTo>
                    <a:pt x="17662" y="2359"/>
                    <a:pt x="17488" y="2188"/>
                    <a:pt x="17488" y="2188"/>
                  </a:cubicBezTo>
                  <a:cubicBezTo>
                    <a:pt x="17836" y="2473"/>
                    <a:pt x="17778" y="2302"/>
                    <a:pt x="18125" y="2645"/>
                  </a:cubicBezTo>
                  <a:cubicBezTo>
                    <a:pt x="17952" y="2530"/>
                    <a:pt x="18183" y="2702"/>
                    <a:pt x="18125" y="2702"/>
                  </a:cubicBezTo>
                  <a:cubicBezTo>
                    <a:pt x="18183" y="2702"/>
                    <a:pt x="18589" y="3045"/>
                    <a:pt x="18820" y="3273"/>
                  </a:cubicBezTo>
                  <a:cubicBezTo>
                    <a:pt x="18878" y="3273"/>
                    <a:pt x="18647" y="3045"/>
                    <a:pt x="18473" y="2873"/>
                  </a:cubicBezTo>
                  <a:cubicBezTo>
                    <a:pt x="18125" y="2645"/>
                    <a:pt x="17836" y="2302"/>
                    <a:pt x="17546" y="2188"/>
                  </a:cubicBezTo>
                  <a:cubicBezTo>
                    <a:pt x="17199" y="1902"/>
                    <a:pt x="17546" y="2073"/>
                    <a:pt x="17546" y="2073"/>
                  </a:cubicBezTo>
                  <a:cubicBezTo>
                    <a:pt x="17257" y="1788"/>
                    <a:pt x="17373" y="2016"/>
                    <a:pt x="17257" y="1959"/>
                  </a:cubicBezTo>
                  <a:cubicBezTo>
                    <a:pt x="16736" y="1673"/>
                    <a:pt x="16736" y="1559"/>
                    <a:pt x="16330" y="1330"/>
                  </a:cubicBezTo>
                  <a:cubicBezTo>
                    <a:pt x="15983" y="1216"/>
                    <a:pt x="15172" y="873"/>
                    <a:pt x="14593" y="645"/>
                  </a:cubicBezTo>
                  <a:cubicBezTo>
                    <a:pt x="14651" y="645"/>
                    <a:pt x="14593" y="588"/>
                    <a:pt x="14593" y="588"/>
                  </a:cubicBezTo>
                  <a:cubicBezTo>
                    <a:pt x="14188" y="588"/>
                    <a:pt x="14303" y="588"/>
                    <a:pt x="13840" y="530"/>
                  </a:cubicBezTo>
                  <a:cubicBezTo>
                    <a:pt x="14014" y="588"/>
                    <a:pt x="14130" y="645"/>
                    <a:pt x="14246" y="702"/>
                  </a:cubicBezTo>
                  <a:cubicBezTo>
                    <a:pt x="13898" y="588"/>
                    <a:pt x="13666" y="645"/>
                    <a:pt x="13377" y="530"/>
                  </a:cubicBezTo>
                  <a:cubicBezTo>
                    <a:pt x="13724" y="702"/>
                    <a:pt x="12914" y="530"/>
                    <a:pt x="12682" y="530"/>
                  </a:cubicBezTo>
                  <a:cubicBezTo>
                    <a:pt x="12392" y="473"/>
                    <a:pt x="12045" y="530"/>
                    <a:pt x="11871" y="416"/>
                  </a:cubicBezTo>
                  <a:cubicBezTo>
                    <a:pt x="11929" y="416"/>
                    <a:pt x="11929" y="416"/>
                    <a:pt x="11929" y="416"/>
                  </a:cubicBezTo>
                  <a:cubicBezTo>
                    <a:pt x="11755" y="416"/>
                    <a:pt x="11640" y="416"/>
                    <a:pt x="11466" y="416"/>
                  </a:cubicBezTo>
                  <a:cubicBezTo>
                    <a:pt x="11524" y="302"/>
                    <a:pt x="11524" y="302"/>
                    <a:pt x="11524" y="302"/>
                  </a:cubicBezTo>
                  <a:cubicBezTo>
                    <a:pt x="11234" y="245"/>
                    <a:pt x="10829" y="359"/>
                    <a:pt x="10945" y="359"/>
                  </a:cubicBezTo>
                  <a:cubicBezTo>
                    <a:pt x="10597" y="359"/>
                    <a:pt x="10829" y="302"/>
                    <a:pt x="10771" y="245"/>
                  </a:cubicBezTo>
                  <a:cubicBezTo>
                    <a:pt x="10945" y="245"/>
                    <a:pt x="11350" y="130"/>
                    <a:pt x="11466" y="245"/>
                  </a:cubicBezTo>
                  <a:cubicBezTo>
                    <a:pt x="11466" y="188"/>
                    <a:pt x="11350" y="188"/>
                    <a:pt x="11350" y="245"/>
                  </a:cubicBezTo>
                  <a:cubicBezTo>
                    <a:pt x="12219" y="302"/>
                    <a:pt x="11640" y="73"/>
                    <a:pt x="12103" y="73"/>
                  </a:cubicBezTo>
                  <a:cubicBezTo>
                    <a:pt x="11871" y="73"/>
                    <a:pt x="11698" y="-41"/>
                    <a:pt x="11408" y="16"/>
                  </a:cubicBezTo>
                  <a:cubicBezTo>
                    <a:pt x="11350" y="16"/>
                    <a:pt x="10887" y="73"/>
                    <a:pt x="10655" y="130"/>
                  </a:cubicBezTo>
                  <a:cubicBezTo>
                    <a:pt x="10945" y="73"/>
                    <a:pt x="11118" y="73"/>
                    <a:pt x="11350" y="130"/>
                  </a:cubicBezTo>
                  <a:cubicBezTo>
                    <a:pt x="11176" y="130"/>
                    <a:pt x="11118" y="188"/>
                    <a:pt x="10945" y="188"/>
                  </a:cubicBezTo>
                  <a:cubicBezTo>
                    <a:pt x="11003" y="130"/>
                    <a:pt x="11003" y="130"/>
                    <a:pt x="11003" y="130"/>
                  </a:cubicBezTo>
                  <a:cubicBezTo>
                    <a:pt x="10771" y="188"/>
                    <a:pt x="10771" y="188"/>
                    <a:pt x="10771" y="188"/>
                  </a:cubicBezTo>
                  <a:cubicBezTo>
                    <a:pt x="10713" y="130"/>
                    <a:pt x="10134" y="188"/>
                    <a:pt x="10482" y="73"/>
                  </a:cubicBezTo>
                  <a:cubicBezTo>
                    <a:pt x="10192" y="130"/>
                    <a:pt x="10366" y="188"/>
                    <a:pt x="10076" y="245"/>
                  </a:cubicBezTo>
                  <a:cubicBezTo>
                    <a:pt x="10308" y="188"/>
                    <a:pt x="10482" y="188"/>
                    <a:pt x="10655" y="188"/>
                  </a:cubicBezTo>
                  <a:cubicBezTo>
                    <a:pt x="10655" y="302"/>
                    <a:pt x="10655" y="302"/>
                    <a:pt x="10655" y="302"/>
                  </a:cubicBezTo>
                  <a:cubicBezTo>
                    <a:pt x="10482" y="359"/>
                    <a:pt x="10424" y="302"/>
                    <a:pt x="10192" y="302"/>
                  </a:cubicBezTo>
                  <a:cubicBezTo>
                    <a:pt x="10192" y="416"/>
                    <a:pt x="10192" y="416"/>
                    <a:pt x="10192" y="416"/>
                  </a:cubicBezTo>
                  <a:cubicBezTo>
                    <a:pt x="10076" y="359"/>
                    <a:pt x="9960" y="359"/>
                    <a:pt x="9787" y="359"/>
                  </a:cubicBezTo>
                  <a:cubicBezTo>
                    <a:pt x="9845" y="416"/>
                    <a:pt x="9555" y="416"/>
                    <a:pt x="9497" y="473"/>
                  </a:cubicBezTo>
                  <a:cubicBezTo>
                    <a:pt x="9265" y="473"/>
                    <a:pt x="9381" y="302"/>
                    <a:pt x="9034" y="473"/>
                  </a:cubicBezTo>
                  <a:cubicBezTo>
                    <a:pt x="9034" y="473"/>
                    <a:pt x="9034" y="473"/>
                    <a:pt x="9034" y="473"/>
                  </a:cubicBezTo>
                  <a:cubicBezTo>
                    <a:pt x="8860" y="530"/>
                    <a:pt x="8744" y="588"/>
                    <a:pt x="8455" y="645"/>
                  </a:cubicBezTo>
                  <a:cubicBezTo>
                    <a:pt x="8455" y="588"/>
                    <a:pt x="8513" y="588"/>
                    <a:pt x="8571" y="588"/>
                  </a:cubicBezTo>
                  <a:cubicBezTo>
                    <a:pt x="8107" y="645"/>
                    <a:pt x="7528" y="988"/>
                    <a:pt x="7297" y="930"/>
                  </a:cubicBezTo>
                  <a:cubicBezTo>
                    <a:pt x="7297" y="873"/>
                    <a:pt x="7470" y="816"/>
                    <a:pt x="7470" y="759"/>
                  </a:cubicBezTo>
                  <a:cubicBezTo>
                    <a:pt x="8165" y="645"/>
                    <a:pt x="7876" y="473"/>
                    <a:pt x="8686" y="359"/>
                  </a:cubicBezTo>
                  <a:cubicBezTo>
                    <a:pt x="8744" y="473"/>
                    <a:pt x="9265" y="73"/>
                    <a:pt x="9497" y="245"/>
                  </a:cubicBezTo>
                  <a:cubicBezTo>
                    <a:pt x="9150" y="245"/>
                    <a:pt x="8802" y="473"/>
                    <a:pt x="8860" y="473"/>
                  </a:cubicBezTo>
                  <a:cubicBezTo>
                    <a:pt x="9092" y="359"/>
                    <a:pt x="9497" y="302"/>
                    <a:pt x="9671" y="302"/>
                  </a:cubicBezTo>
                  <a:cubicBezTo>
                    <a:pt x="9497" y="302"/>
                    <a:pt x="9555" y="188"/>
                    <a:pt x="9671" y="73"/>
                  </a:cubicBezTo>
                  <a:cubicBezTo>
                    <a:pt x="9208" y="188"/>
                    <a:pt x="8397" y="245"/>
                    <a:pt x="7760" y="473"/>
                  </a:cubicBezTo>
                  <a:cubicBezTo>
                    <a:pt x="7876" y="530"/>
                    <a:pt x="7876" y="530"/>
                    <a:pt x="7876" y="530"/>
                  </a:cubicBezTo>
                  <a:cubicBezTo>
                    <a:pt x="7354" y="816"/>
                    <a:pt x="7876" y="416"/>
                    <a:pt x="7470" y="588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007" y="930"/>
                    <a:pt x="7007" y="930"/>
                    <a:pt x="7007" y="930"/>
                  </a:cubicBezTo>
                  <a:cubicBezTo>
                    <a:pt x="7239" y="816"/>
                    <a:pt x="7123" y="816"/>
                    <a:pt x="7354" y="759"/>
                  </a:cubicBezTo>
                  <a:cubicBezTo>
                    <a:pt x="7586" y="702"/>
                    <a:pt x="7354" y="816"/>
                    <a:pt x="7297" y="873"/>
                  </a:cubicBezTo>
                  <a:cubicBezTo>
                    <a:pt x="7181" y="930"/>
                    <a:pt x="6660" y="1159"/>
                    <a:pt x="6949" y="930"/>
                  </a:cubicBezTo>
                  <a:cubicBezTo>
                    <a:pt x="6775" y="1045"/>
                    <a:pt x="6660" y="1159"/>
                    <a:pt x="6486" y="1273"/>
                  </a:cubicBezTo>
                  <a:cubicBezTo>
                    <a:pt x="6486" y="1273"/>
                    <a:pt x="6544" y="1159"/>
                    <a:pt x="6602" y="1159"/>
                  </a:cubicBezTo>
                  <a:cubicBezTo>
                    <a:pt x="6486" y="1216"/>
                    <a:pt x="6370" y="1273"/>
                    <a:pt x="6254" y="1330"/>
                  </a:cubicBezTo>
                  <a:cubicBezTo>
                    <a:pt x="6254" y="1330"/>
                    <a:pt x="6254" y="1330"/>
                    <a:pt x="6254" y="1330"/>
                  </a:cubicBezTo>
                  <a:cubicBezTo>
                    <a:pt x="5965" y="1502"/>
                    <a:pt x="5559" y="1730"/>
                    <a:pt x="5386" y="1959"/>
                  </a:cubicBezTo>
                  <a:cubicBezTo>
                    <a:pt x="5907" y="1730"/>
                    <a:pt x="5212" y="2188"/>
                    <a:pt x="5270" y="2188"/>
                  </a:cubicBezTo>
                  <a:cubicBezTo>
                    <a:pt x="5096" y="2302"/>
                    <a:pt x="4922" y="2188"/>
                    <a:pt x="5270" y="1902"/>
                  </a:cubicBezTo>
                  <a:cubicBezTo>
                    <a:pt x="5386" y="1902"/>
                    <a:pt x="5617" y="1616"/>
                    <a:pt x="5791" y="1559"/>
                  </a:cubicBezTo>
                  <a:cubicBezTo>
                    <a:pt x="5559" y="1616"/>
                    <a:pt x="5501" y="1730"/>
                    <a:pt x="5270" y="1845"/>
                  </a:cubicBezTo>
                  <a:cubicBezTo>
                    <a:pt x="5386" y="1730"/>
                    <a:pt x="4980" y="1959"/>
                    <a:pt x="4980" y="1959"/>
                  </a:cubicBezTo>
                  <a:cubicBezTo>
                    <a:pt x="4980" y="1902"/>
                    <a:pt x="5038" y="1788"/>
                    <a:pt x="5270" y="1673"/>
                  </a:cubicBezTo>
                  <a:cubicBezTo>
                    <a:pt x="5675" y="1445"/>
                    <a:pt x="5386" y="1730"/>
                    <a:pt x="5501" y="1616"/>
                  </a:cubicBezTo>
                  <a:cubicBezTo>
                    <a:pt x="5617" y="1616"/>
                    <a:pt x="6023" y="1273"/>
                    <a:pt x="6254" y="1216"/>
                  </a:cubicBezTo>
                  <a:cubicBezTo>
                    <a:pt x="6312" y="1216"/>
                    <a:pt x="6196" y="1273"/>
                    <a:pt x="6196" y="1273"/>
                  </a:cubicBezTo>
                  <a:cubicBezTo>
                    <a:pt x="6370" y="1159"/>
                    <a:pt x="6833" y="988"/>
                    <a:pt x="6833" y="873"/>
                  </a:cubicBezTo>
                  <a:cubicBezTo>
                    <a:pt x="6660" y="988"/>
                    <a:pt x="6486" y="1045"/>
                    <a:pt x="6312" y="1159"/>
                  </a:cubicBezTo>
                  <a:cubicBezTo>
                    <a:pt x="6196" y="1216"/>
                    <a:pt x="6486" y="1045"/>
                    <a:pt x="6254" y="1102"/>
                  </a:cubicBezTo>
                  <a:cubicBezTo>
                    <a:pt x="6196" y="1159"/>
                    <a:pt x="6023" y="1216"/>
                    <a:pt x="5849" y="1330"/>
                  </a:cubicBezTo>
                  <a:cubicBezTo>
                    <a:pt x="5907" y="1273"/>
                    <a:pt x="5907" y="1273"/>
                    <a:pt x="5907" y="1273"/>
                  </a:cubicBezTo>
                  <a:cubicBezTo>
                    <a:pt x="5559" y="1388"/>
                    <a:pt x="5096" y="1673"/>
                    <a:pt x="4806" y="1959"/>
                  </a:cubicBezTo>
                  <a:cubicBezTo>
                    <a:pt x="4806" y="2130"/>
                    <a:pt x="4691" y="2302"/>
                    <a:pt x="4633" y="2530"/>
                  </a:cubicBezTo>
                  <a:cubicBezTo>
                    <a:pt x="4169" y="2930"/>
                    <a:pt x="3706" y="3330"/>
                    <a:pt x="3301" y="3730"/>
                  </a:cubicBezTo>
                  <a:cubicBezTo>
                    <a:pt x="3301" y="3730"/>
                    <a:pt x="3359" y="3788"/>
                    <a:pt x="3359" y="3788"/>
                  </a:cubicBezTo>
                  <a:cubicBezTo>
                    <a:pt x="3185" y="3902"/>
                    <a:pt x="3011" y="4188"/>
                    <a:pt x="2953" y="4130"/>
                  </a:cubicBezTo>
                  <a:cubicBezTo>
                    <a:pt x="2895" y="4302"/>
                    <a:pt x="2606" y="4759"/>
                    <a:pt x="2722" y="4759"/>
                  </a:cubicBezTo>
                  <a:cubicBezTo>
                    <a:pt x="2722" y="4816"/>
                    <a:pt x="2722" y="4816"/>
                    <a:pt x="2722" y="4816"/>
                  </a:cubicBezTo>
                  <a:cubicBezTo>
                    <a:pt x="2490" y="4930"/>
                    <a:pt x="2258" y="5159"/>
                    <a:pt x="1969" y="5673"/>
                  </a:cubicBezTo>
                  <a:cubicBezTo>
                    <a:pt x="1911" y="5788"/>
                    <a:pt x="1911" y="5788"/>
                    <a:pt x="1969" y="5788"/>
                  </a:cubicBezTo>
                  <a:cubicBezTo>
                    <a:pt x="1911" y="5902"/>
                    <a:pt x="1853" y="6016"/>
                    <a:pt x="1795" y="6130"/>
                  </a:cubicBezTo>
                  <a:cubicBezTo>
                    <a:pt x="1795" y="6016"/>
                    <a:pt x="1795" y="5959"/>
                    <a:pt x="1853" y="5788"/>
                  </a:cubicBezTo>
                  <a:cubicBezTo>
                    <a:pt x="1737" y="6073"/>
                    <a:pt x="1564" y="6302"/>
                    <a:pt x="1448" y="6588"/>
                  </a:cubicBezTo>
                  <a:cubicBezTo>
                    <a:pt x="1448" y="6530"/>
                    <a:pt x="1448" y="6530"/>
                    <a:pt x="1448" y="6530"/>
                  </a:cubicBezTo>
                  <a:cubicBezTo>
                    <a:pt x="1390" y="6645"/>
                    <a:pt x="1332" y="6759"/>
                    <a:pt x="1332" y="6873"/>
                  </a:cubicBezTo>
                  <a:cubicBezTo>
                    <a:pt x="1390" y="6702"/>
                    <a:pt x="1564" y="6416"/>
                    <a:pt x="1564" y="6530"/>
                  </a:cubicBezTo>
                  <a:cubicBezTo>
                    <a:pt x="1448" y="6930"/>
                    <a:pt x="1274" y="7102"/>
                    <a:pt x="1274" y="7445"/>
                  </a:cubicBezTo>
                  <a:cubicBezTo>
                    <a:pt x="1158" y="7388"/>
                    <a:pt x="1100" y="7502"/>
                    <a:pt x="1042" y="7388"/>
                  </a:cubicBezTo>
                  <a:cubicBezTo>
                    <a:pt x="1042" y="7388"/>
                    <a:pt x="1042" y="7330"/>
                    <a:pt x="1042" y="7330"/>
                  </a:cubicBezTo>
                  <a:cubicBezTo>
                    <a:pt x="1042" y="7216"/>
                    <a:pt x="1042" y="6873"/>
                    <a:pt x="1158" y="6702"/>
                  </a:cubicBezTo>
                  <a:cubicBezTo>
                    <a:pt x="811" y="7388"/>
                    <a:pt x="927" y="7216"/>
                    <a:pt x="695" y="7902"/>
                  </a:cubicBezTo>
                  <a:cubicBezTo>
                    <a:pt x="579" y="7902"/>
                    <a:pt x="811" y="7216"/>
                    <a:pt x="695" y="7388"/>
                  </a:cubicBezTo>
                  <a:cubicBezTo>
                    <a:pt x="753" y="7159"/>
                    <a:pt x="869" y="6988"/>
                    <a:pt x="927" y="6759"/>
                  </a:cubicBezTo>
                  <a:cubicBezTo>
                    <a:pt x="927" y="6873"/>
                    <a:pt x="927" y="6873"/>
                    <a:pt x="927" y="6930"/>
                  </a:cubicBezTo>
                  <a:cubicBezTo>
                    <a:pt x="1042" y="6530"/>
                    <a:pt x="1158" y="6416"/>
                    <a:pt x="1216" y="6016"/>
                  </a:cubicBezTo>
                  <a:cubicBezTo>
                    <a:pt x="1390" y="5845"/>
                    <a:pt x="1158" y="6359"/>
                    <a:pt x="1274" y="6188"/>
                  </a:cubicBezTo>
                  <a:cubicBezTo>
                    <a:pt x="1216" y="6359"/>
                    <a:pt x="1216" y="6588"/>
                    <a:pt x="1216" y="6702"/>
                  </a:cubicBezTo>
                  <a:cubicBezTo>
                    <a:pt x="1448" y="6245"/>
                    <a:pt x="1216" y="6359"/>
                    <a:pt x="1390" y="5959"/>
                  </a:cubicBezTo>
                  <a:cubicBezTo>
                    <a:pt x="1621" y="5730"/>
                    <a:pt x="1621" y="5730"/>
                    <a:pt x="1621" y="5730"/>
                  </a:cubicBezTo>
                  <a:cubicBezTo>
                    <a:pt x="1679" y="5502"/>
                    <a:pt x="1564" y="5730"/>
                    <a:pt x="1506" y="5730"/>
                  </a:cubicBezTo>
                  <a:cubicBezTo>
                    <a:pt x="1621" y="5502"/>
                    <a:pt x="1737" y="5445"/>
                    <a:pt x="1795" y="5330"/>
                  </a:cubicBezTo>
                  <a:cubicBezTo>
                    <a:pt x="1795" y="5330"/>
                    <a:pt x="1679" y="5445"/>
                    <a:pt x="1679" y="5388"/>
                  </a:cubicBezTo>
                  <a:cubicBezTo>
                    <a:pt x="1853" y="5159"/>
                    <a:pt x="2027" y="4873"/>
                    <a:pt x="2258" y="4702"/>
                  </a:cubicBezTo>
                  <a:cubicBezTo>
                    <a:pt x="2143" y="4816"/>
                    <a:pt x="2258" y="4473"/>
                    <a:pt x="2316" y="4359"/>
                  </a:cubicBezTo>
                  <a:cubicBezTo>
                    <a:pt x="2201" y="4530"/>
                    <a:pt x="2027" y="4645"/>
                    <a:pt x="1911" y="4816"/>
                  </a:cubicBezTo>
                  <a:cubicBezTo>
                    <a:pt x="1506" y="5445"/>
                    <a:pt x="1216" y="5845"/>
                    <a:pt x="984" y="6588"/>
                  </a:cubicBezTo>
                  <a:cubicBezTo>
                    <a:pt x="927" y="6530"/>
                    <a:pt x="927" y="6530"/>
                    <a:pt x="927" y="6530"/>
                  </a:cubicBezTo>
                  <a:cubicBezTo>
                    <a:pt x="347" y="7673"/>
                    <a:pt x="753" y="7559"/>
                    <a:pt x="521" y="8588"/>
                  </a:cubicBezTo>
                  <a:cubicBezTo>
                    <a:pt x="347" y="8588"/>
                    <a:pt x="405" y="9102"/>
                    <a:pt x="347" y="9045"/>
                  </a:cubicBezTo>
                  <a:cubicBezTo>
                    <a:pt x="405" y="8702"/>
                    <a:pt x="347" y="8759"/>
                    <a:pt x="290" y="8873"/>
                  </a:cubicBezTo>
                  <a:cubicBezTo>
                    <a:pt x="290" y="9045"/>
                    <a:pt x="347" y="9159"/>
                    <a:pt x="232" y="9559"/>
                  </a:cubicBezTo>
                  <a:cubicBezTo>
                    <a:pt x="174" y="9388"/>
                    <a:pt x="116" y="9730"/>
                    <a:pt x="116" y="9330"/>
                  </a:cubicBezTo>
                  <a:cubicBezTo>
                    <a:pt x="58" y="9845"/>
                    <a:pt x="58" y="10130"/>
                    <a:pt x="116" y="10359"/>
                  </a:cubicBezTo>
                  <a:cubicBezTo>
                    <a:pt x="174" y="11159"/>
                    <a:pt x="0" y="10645"/>
                    <a:pt x="58" y="11445"/>
                  </a:cubicBezTo>
                  <a:cubicBezTo>
                    <a:pt x="0" y="11330"/>
                    <a:pt x="0" y="11330"/>
                    <a:pt x="0" y="11330"/>
                  </a:cubicBezTo>
                  <a:cubicBezTo>
                    <a:pt x="0" y="11445"/>
                    <a:pt x="58" y="11616"/>
                    <a:pt x="58" y="11788"/>
                  </a:cubicBezTo>
                  <a:cubicBezTo>
                    <a:pt x="116" y="11616"/>
                    <a:pt x="116" y="11616"/>
                    <a:pt x="116" y="11616"/>
                  </a:cubicBezTo>
                  <a:cubicBezTo>
                    <a:pt x="116" y="11845"/>
                    <a:pt x="174" y="12016"/>
                    <a:pt x="232" y="12245"/>
                  </a:cubicBezTo>
                  <a:cubicBezTo>
                    <a:pt x="347" y="12588"/>
                    <a:pt x="290" y="12073"/>
                    <a:pt x="290" y="12130"/>
                  </a:cubicBezTo>
                  <a:cubicBezTo>
                    <a:pt x="232" y="12016"/>
                    <a:pt x="232" y="12016"/>
                    <a:pt x="232" y="12016"/>
                  </a:cubicBezTo>
                  <a:cubicBezTo>
                    <a:pt x="232" y="11730"/>
                    <a:pt x="116" y="11445"/>
                    <a:pt x="174" y="11388"/>
                  </a:cubicBezTo>
                  <a:cubicBezTo>
                    <a:pt x="232" y="11788"/>
                    <a:pt x="290" y="11673"/>
                    <a:pt x="347" y="11788"/>
                  </a:cubicBezTo>
                  <a:cubicBezTo>
                    <a:pt x="290" y="11445"/>
                    <a:pt x="290" y="11445"/>
                    <a:pt x="290" y="11445"/>
                  </a:cubicBezTo>
                  <a:cubicBezTo>
                    <a:pt x="347" y="11330"/>
                    <a:pt x="347" y="11330"/>
                    <a:pt x="347" y="11330"/>
                  </a:cubicBezTo>
                  <a:cubicBezTo>
                    <a:pt x="290" y="10988"/>
                    <a:pt x="347" y="10702"/>
                    <a:pt x="290" y="10473"/>
                  </a:cubicBezTo>
                  <a:cubicBezTo>
                    <a:pt x="232" y="10645"/>
                    <a:pt x="347" y="10702"/>
                    <a:pt x="290" y="10873"/>
                  </a:cubicBezTo>
                  <a:cubicBezTo>
                    <a:pt x="174" y="10645"/>
                    <a:pt x="174" y="10245"/>
                    <a:pt x="174" y="9788"/>
                  </a:cubicBezTo>
                  <a:cubicBezTo>
                    <a:pt x="232" y="9788"/>
                    <a:pt x="232" y="9616"/>
                    <a:pt x="232" y="9673"/>
                  </a:cubicBezTo>
                  <a:cubicBezTo>
                    <a:pt x="232" y="9673"/>
                    <a:pt x="232" y="9788"/>
                    <a:pt x="232" y="9845"/>
                  </a:cubicBezTo>
                  <a:cubicBezTo>
                    <a:pt x="290" y="9788"/>
                    <a:pt x="290" y="10016"/>
                    <a:pt x="347" y="9616"/>
                  </a:cubicBezTo>
                  <a:cubicBezTo>
                    <a:pt x="405" y="9788"/>
                    <a:pt x="521" y="10073"/>
                    <a:pt x="521" y="10073"/>
                  </a:cubicBezTo>
                  <a:cubicBezTo>
                    <a:pt x="521" y="10302"/>
                    <a:pt x="521" y="10645"/>
                    <a:pt x="521" y="10816"/>
                  </a:cubicBezTo>
                  <a:cubicBezTo>
                    <a:pt x="463" y="10816"/>
                    <a:pt x="463" y="10816"/>
                    <a:pt x="463" y="10816"/>
                  </a:cubicBezTo>
                  <a:cubicBezTo>
                    <a:pt x="463" y="11045"/>
                    <a:pt x="579" y="11445"/>
                    <a:pt x="463" y="11502"/>
                  </a:cubicBezTo>
                  <a:cubicBezTo>
                    <a:pt x="521" y="11616"/>
                    <a:pt x="579" y="11959"/>
                    <a:pt x="579" y="11616"/>
                  </a:cubicBezTo>
                  <a:cubicBezTo>
                    <a:pt x="579" y="11788"/>
                    <a:pt x="637" y="12016"/>
                    <a:pt x="695" y="12188"/>
                  </a:cubicBezTo>
                  <a:cubicBezTo>
                    <a:pt x="521" y="12073"/>
                    <a:pt x="579" y="12645"/>
                    <a:pt x="405" y="12073"/>
                  </a:cubicBezTo>
                  <a:cubicBezTo>
                    <a:pt x="405" y="12073"/>
                    <a:pt x="463" y="12302"/>
                    <a:pt x="521" y="12645"/>
                  </a:cubicBezTo>
                  <a:cubicBezTo>
                    <a:pt x="521" y="12645"/>
                    <a:pt x="521" y="12645"/>
                    <a:pt x="521" y="12645"/>
                  </a:cubicBezTo>
                  <a:cubicBezTo>
                    <a:pt x="521" y="12588"/>
                    <a:pt x="463" y="12588"/>
                    <a:pt x="463" y="12588"/>
                  </a:cubicBezTo>
                  <a:cubicBezTo>
                    <a:pt x="463" y="12530"/>
                    <a:pt x="463" y="12473"/>
                    <a:pt x="463" y="12473"/>
                  </a:cubicBezTo>
                  <a:cubicBezTo>
                    <a:pt x="347" y="12302"/>
                    <a:pt x="347" y="12588"/>
                    <a:pt x="405" y="12873"/>
                  </a:cubicBezTo>
                  <a:cubicBezTo>
                    <a:pt x="521" y="12988"/>
                    <a:pt x="521" y="12988"/>
                    <a:pt x="521" y="12988"/>
                  </a:cubicBezTo>
                  <a:cubicBezTo>
                    <a:pt x="521" y="13216"/>
                    <a:pt x="521" y="13445"/>
                    <a:pt x="637" y="13788"/>
                  </a:cubicBezTo>
                  <a:cubicBezTo>
                    <a:pt x="811" y="14016"/>
                    <a:pt x="984" y="14302"/>
                    <a:pt x="1158" y="14530"/>
                  </a:cubicBezTo>
                  <a:cubicBezTo>
                    <a:pt x="1158" y="14588"/>
                    <a:pt x="1216" y="14645"/>
                    <a:pt x="1274" y="14759"/>
                  </a:cubicBezTo>
                  <a:cubicBezTo>
                    <a:pt x="1274" y="14873"/>
                    <a:pt x="1448" y="15216"/>
                    <a:pt x="1274" y="15102"/>
                  </a:cubicBezTo>
                  <a:cubicBezTo>
                    <a:pt x="1274" y="15159"/>
                    <a:pt x="1216" y="15045"/>
                    <a:pt x="1158" y="14873"/>
                  </a:cubicBezTo>
                  <a:cubicBezTo>
                    <a:pt x="1158" y="14816"/>
                    <a:pt x="1158" y="14873"/>
                    <a:pt x="1158" y="14873"/>
                  </a:cubicBezTo>
                  <a:cubicBezTo>
                    <a:pt x="1100" y="14816"/>
                    <a:pt x="1042" y="14816"/>
                    <a:pt x="1100" y="15045"/>
                  </a:cubicBezTo>
                  <a:cubicBezTo>
                    <a:pt x="1042" y="14816"/>
                    <a:pt x="1042" y="14816"/>
                    <a:pt x="927" y="14702"/>
                  </a:cubicBezTo>
                  <a:cubicBezTo>
                    <a:pt x="1042" y="14873"/>
                    <a:pt x="1042" y="14873"/>
                    <a:pt x="1042" y="14873"/>
                  </a:cubicBezTo>
                  <a:cubicBezTo>
                    <a:pt x="869" y="14588"/>
                    <a:pt x="637" y="14188"/>
                    <a:pt x="579" y="14188"/>
                  </a:cubicBezTo>
                  <a:cubicBezTo>
                    <a:pt x="695" y="14245"/>
                    <a:pt x="695" y="14473"/>
                    <a:pt x="695" y="14645"/>
                  </a:cubicBezTo>
                  <a:cubicBezTo>
                    <a:pt x="637" y="14530"/>
                    <a:pt x="521" y="14302"/>
                    <a:pt x="579" y="14473"/>
                  </a:cubicBezTo>
                  <a:cubicBezTo>
                    <a:pt x="637" y="14530"/>
                    <a:pt x="869" y="15045"/>
                    <a:pt x="753" y="14702"/>
                  </a:cubicBezTo>
                  <a:cubicBezTo>
                    <a:pt x="869" y="14816"/>
                    <a:pt x="984" y="15045"/>
                    <a:pt x="1042" y="15216"/>
                  </a:cubicBezTo>
                  <a:cubicBezTo>
                    <a:pt x="927" y="15045"/>
                    <a:pt x="927" y="15159"/>
                    <a:pt x="869" y="15159"/>
                  </a:cubicBezTo>
                  <a:cubicBezTo>
                    <a:pt x="984" y="15330"/>
                    <a:pt x="1042" y="15273"/>
                    <a:pt x="1100" y="15273"/>
                  </a:cubicBezTo>
                  <a:cubicBezTo>
                    <a:pt x="1274" y="15845"/>
                    <a:pt x="1216" y="16130"/>
                    <a:pt x="1621" y="16702"/>
                  </a:cubicBezTo>
                  <a:cubicBezTo>
                    <a:pt x="1679" y="16759"/>
                    <a:pt x="1390" y="16359"/>
                    <a:pt x="1506" y="16359"/>
                  </a:cubicBezTo>
                  <a:cubicBezTo>
                    <a:pt x="1795" y="16759"/>
                    <a:pt x="1737" y="16988"/>
                    <a:pt x="2027" y="17330"/>
                  </a:cubicBezTo>
                  <a:cubicBezTo>
                    <a:pt x="2027" y="17159"/>
                    <a:pt x="2027" y="17159"/>
                    <a:pt x="2027" y="17159"/>
                  </a:cubicBezTo>
                  <a:cubicBezTo>
                    <a:pt x="2085" y="17273"/>
                    <a:pt x="2316" y="17502"/>
                    <a:pt x="2432" y="17616"/>
                  </a:cubicBezTo>
                  <a:cubicBezTo>
                    <a:pt x="2374" y="17673"/>
                    <a:pt x="2606" y="18073"/>
                    <a:pt x="2374" y="17845"/>
                  </a:cubicBezTo>
                  <a:cubicBezTo>
                    <a:pt x="2838" y="18416"/>
                    <a:pt x="2953" y="18188"/>
                    <a:pt x="3532" y="18759"/>
                  </a:cubicBezTo>
                  <a:cubicBezTo>
                    <a:pt x="3243" y="18530"/>
                    <a:pt x="3243" y="18473"/>
                    <a:pt x="3011" y="18245"/>
                  </a:cubicBezTo>
                  <a:cubicBezTo>
                    <a:pt x="3301" y="18473"/>
                    <a:pt x="3069" y="18245"/>
                    <a:pt x="3185" y="18245"/>
                  </a:cubicBezTo>
                  <a:cubicBezTo>
                    <a:pt x="3243" y="18416"/>
                    <a:pt x="3706" y="18816"/>
                    <a:pt x="3359" y="18588"/>
                  </a:cubicBezTo>
                  <a:cubicBezTo>
                    <a:pt x="3532" y="18759"/>
                    <a:pt x="3938" y="19102"/>
                    <a:pt x="4054" y="19159"/>
                  </a:cubicBezTo>
                  <a:cubicBezTo>
                    <a:pt x="3880" y="18988"/>
                    <a:pt x="3880" y="18988"/>
                    <a:pt x="3880" y="18988"/>
                  </a:cubicBezTo>
                  <a:cubicBezTo>
                    <a:pt x="4169" y="19216"/>
                    <a:pt x="4517" y="19388"/>
                    <a:pt x="4633" y="19445"/>
                  </a:cubicBezTo>
                  <a:cubicBezTo>
                    <a:pt x="4285" y="19159"/>
                    <a:pt x="4227" y="19273"/>
                    <a:pt x="3822" y="18873"/>
                  </a:cubicBezTo>
                  <a:cubicBezTo>
                    <a:pt x="3359" y="18416"/>
                    <a:pt x="3938" y="18930"/>
                    <a:pt x="3706" y="18588"/>
                  </a:cubicBezTo>
                  <a:cubicBezTo>
                    <a:pt x="3590" y="18530"/>
                    <a:pt x="3475" y="18416"/>
                    <a:pt x="3359" y="18359"/>
                  </a:cubicBezTo>
                  <a:cubicBezTo>
                    <a:pt x="3475" y="18473"/>
                    <a:pt x="3475" y="18473"/>
                    <a:pt x="3475" y="18473"/>
                  </a:cubicBezTo>
                  <a:cubicBezTo>
                    <a:pt x="3359" y="18530"/>
                    <a:pt x="3011" y="18016"/>
                    <a:pt x="3011" y="18130"/>
                  </a:cubicBezTo>
                  <a:cubicBezTo>
                    <a:pt x="2780" y="17730"/>
                    <a:pt x="2606" y="17616"/>
                    <a:pt x="2374" y="17216"/>
                  </a:cubicBezTo>
                  <a:cubicBezTo>
                    <a:pt x="2316" y="17102"/>
                    <a:pt x="2374" y="17273"/>
                    <a:pt x="2490" y="17388"/>
                  </a:cubicBezTo>
                  <a:cubicBezTo>
                    <a:pt x="2316" y="17159"/>
                    <a:pt x="2258" y="17216"/>
                    <a:pt x="2085" y="16930"/>
                  </a:cubicBezTo>
                  <a:cubicBezTo>
                    <a:pt x="2027" y="16759"/>
                    <a:pt x="1969" y="16930"/>
                    <a:pt x="2201" y="17159"/>
                  </a:cubicBezTo>
                  <a:cubicBezTo>
                    <a:pt x="2027" y="16930"/>
                    <a:pt x="1911" y="16759"/>
                    <a:pt x="1737" y="16530"/>
                  </a:cubicBezTo>
                  <a:cubicBezTo>
                    <a:pt x="1795" y="16588"/>
                    <a:pt x="1795" y="16702"/>
                    <a:pt x="1853" y="16816"/>
                  </a:cubicBezTo>
                  <a:cubicBezTo>
                    <a:pt x="1795" y="16702"/>
                    <a:pt x="1737" y="16645"/>
                    <a:pt x="1679" y="16530"/>
                  </a:cubicBezTo>
                  <a:cubicBezTo>
                    <a:pt x="1679" y="16645"/>
                    <a:pt x="1737" y="16702"/>
                    <a:pt x="1795" y="16759"/>
                  </a:cubicBezTo>
                  <a:cubicBezTo>
                    <a:pt x="1448" y="16302"/>
                    <a:pt x="1158" y="15730"/>
                    <a:pt x="1158" y="15388"/>
                  </a:cubicBezTo>
                  <a:cubicBezTo>
                    <a:pt x="1390" y="15788"/>
                    <a:pt x="1795" y="16530"/>
                    <a:pt x="2027" y="16702"/>
                  </a:cubicBezTo>
                  <a:cubicBezTo>
                    <a:pt x="2027" y="16588"/>
                    <a:pt x="1737" y="16416"/>
                    <a:pt x="1795" y="16245"/>
                  </a:cubicBezTo>
                  <a:cubicBezTo>
                    <a:pt x="1621" y="16130"/>
                    <a:pt x="1621" y="16130"/>
                    <a:pt x="1621" y="16130"/>
                  </a:cubicBezTo>
                  <a:cubicBezTo>
                    <a:pt x="1564" y="16016"/>
                    <a:pt x="1332" y="15673"/>
                    <a:pt x="1390" y="15616"/>
                  </a:cubicBezTo>
                  <a:cubicBezTo>
                    <a:pt x="1621" y="16016"/>
                    <a:pt x="1737" y="16073"/>
                    <a:pt x="1911" y="16245"/>
                  </a:cubicBezTo>
                  <a:cubicBezTo>
                    <a:pt x="1969" y="16245"/>
                    <a:pt x="1969" y="16302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85" y="16473"/>
                    <a:pt x="2201" y="16645"/>
                    <a:pt x="2258" y="16759"/>
                  </a:cubicBezTo>
                  <a:cubicBezTo>
                    <a:pt x="2374" y="16873"/>
                    <a:pt x="2258" y="16816"/>
                    <a:pt x="2258" y="16816"/>
                  </a:cubicBezTo>
                  <a:cubicBezTo>
                    <a:pt x="2490" y="17330"/>
                    <a:pt x="2895" y="17502"/>
                    <a:pt x="3243" y="17959"/>
                  </a:cubicBezTo>
                  <a:cubicBezTo>
                    <a:pt x="3185" y="18016"/>
                    <a:pt x="3532" y="18359"/>
                    <a:pt x="3359" y="18245"/>
                  </a:cubicBezTo>
                  <a:cubicBezTo>
                    <a:pt x="3590" y="18530"/>
                    <a:pt x="3822" y="18588"/>
                    <a:pt x="3996" y="18702"/>
                  </a:cubicBezTo>
                  <a:cubicBezTo>
                    <a:pt x="3996" y="18816"/>
                    <a:pt x="4401" y="19045"/>
                    <a:pt x="4227" y="18988"/>
                  </a:cubicBezTo>
                  <a:cubicBezTo>
                    <a:pt x="4285" y="19045"/>
                    <a:pt x="4401" y="19102"/>
                    <a:pt x="4517" y="19159"/>
                  </a:cubicBezTo>
                  <a:cubicBezTo>
                    <a:pt x="4633" y="19273"/>
                    <a:pt x="5038" y="19502"/>
                    <a:pt x="5096" y="19616"/>
                  </a:cubicBezTo>
                  <a:cubicBezTo>
                    <a:pt x="5270" y="19730"/>
                    <a:pt x="5154" y="19559"/>
                    <a:pt x="5443" y="19788"/>
                  </a:cubicBezTo>
                  <a:cubicBezTo>
                    <a:pt x="5443" y="19788"/>
                    <a:pt x="5443" y="19788"/>
                    <a:pt x="5386" y="19788"/>
                  </a:cubicBezTo>
                  <a:cubicBezTo>
                    <a:pt x="5501" y="19902"/>
                    <a:pt x="5791" y="20073"/>
                    <a:pt x="5965" y="20073"/>
                  </a:cubicBezTo>
                  <a:cubicBezTo>
                    <a:pt x="5791" y="19959"/>
                    <a:pt x="5907" y="20073"/>
                    <a:pt x="5675" y="19902"/>
                  </a:cubicBezTo>
                  <a:cubicBezTo>
                    <a:pt x="5733" y="19902"/>
                    <a:pt x="6023" y="20016"/>
                    <a:pt x="6254" y="20188"/>
                  </a:cubicBezTo>
                  <a:cubicBezTo>
                    <a:pt x="5849" y="20073"/>
                    <a:pt x="6486" y="20416"/>
                    <a:pt x="6312" y="20359"/>
                  </a:cubicBezTo>
                  <a:cubicBezTo>
                    <a:pt x="6891" y="20702"/>
                    <a:pt x="7354" y="20702"/>
                    <a:pt x="7876" y="20816"/>
                  </a:cubicBezTo>
                  <a:cubicBezTo>
                    <a:pt x="8513" y="20988"/>
                    <a:pt x="9323" y="21216"/>
                    <a:pt x="9845" y="21216"/>
                  </a:cubicBezTo>
                  <a:cubicBezTo>
                    <a:pt x="9729" y="21159"/>
                    <a:pt x="9729" y="21159"/>
                    <a:pt x="9729" y="21159"/>
                  </a:cubicBezTo>
                  <a:cubicBezTo>
                    <a:pt x="10076" y="21159"/>
                    <a:pt x="10076" y="21159"/>
                    <a:pt x="10076" y="21159"/>
                  </a:cubicBezTo>
                  <a:cubicBezTo>
                    <a:pt x="10250" y="21216"/>
                    <a:pt x="10076" y="21273"/>
                    <a:pt x="10308" y="21273"/>
                  </a:cubicBezTo>
                  <a:cubicBezTo>
                    <a:pt x="10250" y="21330"/>
                    <a:pt x="9845" y="21216"/>
                    <a:pt x="9555" y="21273"/>
                  </a:cubicBezTo>
                  <a:cubicBezTo>
                    <a:pt x="10018" y="21445"/>
                    <a:pt x="9092" y="21273"/>
                    <a:pt x="9439" y="21388"/>
                  </a:cubicBezTo>
                  <a:cubicBezTo>
                    <a:pt x="9613" y="21273"/>
                    <a:pt x="10424" y="21502"/>
                    <a:pt x="10887" y="21388"/>
                  </a:cubicBezTo>
                  <a:cubicBezTo>
                    <a:pt x="11292" y="21445"/>
                    <a:pt x="10713" y="21502"/>
                    <a:pt x="10887" y="21502"/>
                  </a:cubicBezTo>
                  <a:cubicBezTo>
                    <a:pt x="11003" y="21445"/>
                    <a:pt x="11003" y="21445"/>
                    <a:pt x="11003" y="21445"/>
                  </a:cubicBezTo>
                  <a:cubicBezTo>
                    <a:pt x="11176" y="21445"/>
                    <a:pt x="11234" y="21502"/>
                    <a:pt x="11234" y="21502"/>
                  </a:cubicBezTo>
                  <a:cubicBezTo>
                    <a:pt x="11698" y="21559"/>
                    <a:pt x="12161" y="21502"/>
                    <a:pt x="12566" y="21388"/>
                  </a:cubicBezTo>
                  <a:cubicBezTo>
                    <a:pt x="12045" y="21445"/>
                    <a:pt x="12682" y="21273"/>
                    <a:pt x="12219" y="21330"/>
                  </a:cubicBezTo>
                  <a:cubicBezTo>
                    <a:pt x="12392" y="21273"/>
                    <a:pt x="12682" y="21216"/>
                    <a:pt x="12914" y="21159"/>
                  </a:cubicBezTo>
                  <a:cubicBezTo>
                    <a:pt x="12682" y="21273"/>
                    <a:pt x="13319" y="21273"/>
                    <a:pt x="12740" y="21330"/>
                  </a:cubicBezTo>
                  <a:cubicBezTo>
                    <a:pt x="12798" y="21388"/>
                    <a:pt x="13029" y="21273"/>
                    <a:pt x="13261" y="21216"/>
                  </a:cubicBezTo>
                  <a:cubicBezTo>
                    <a:pt x="13145" y="21273"/>
                    <a:pt x="12856" y="21388"/>
                    <a:pt x="12856" y="21388"/>
                  </a:cubicBezTo>
                  <a:cubicBezTo>
                    <a:pt x="13261" y="21216"/>
                    <a:pt x="14188" y="21159"/>
                    <a:pt x="14361" y="21045"/>
                  </a:cubicBezTo>
                  <a:cubicBezTo>
                    <a:pt x="14593" y="20873"/>
                    <a:pt x="14998" y="20702"/>
                    <a:pt x="15346" y="20473"/>
                  </a:cubicBezTo>
                  <a:cubicBezTo>
                    <a:pt x="15693" y="20416"/>
                    <a:pt x="16041" y="20188"/>
                    <a:pt x="16388" y="20016"/>
                  </a:cubicBezTo>
                  <a:cubicBezTo>
                    <a:pt x="16330" y="20073"/>
                    <a:pt x="16330" y="20073"/>
                    <a:pt x="16330" y="20073"/>
                  </a:cubicBezTo>
                  <a:cubicBezTo>
                    <a:pt x="16562" y="19959"/>
                    <a:pt x="16851" y="19788"/>
                    <a:pt x="17141" y="19616"/>
                  </a:cubicBezTo>
                  <a:cubicBezTo>
                    <a:pt x="17257" y="19616"/>
                    <a:pt x="17257" y="19616"/>
                    <a:pt x="17257" y="19616"/>
                  </a:cubicBezTo>
                  <a:cubicBezTo>
                    <a:pt x="17431" y="19445"/>
                    <a:pt x="17778" y="19216"/>
                    <a:pt x="18068" y="18988"/>
                  </a:cubicBezTo>
                  <a:cubicBezTo>
                    <a:pt x="18010" y="18930"/>
                    <a:pt x="17778" y="19159"/>
                    <a:pt x="17836" y="19045"/>
                  </a:cubicBezTo>
                  <a:cubicBezTo>
                    <a:pt x="17720" y="19159"/>
                    <a:pt x="17604" y="19216"/>
                    <a:pt x="17662" y="19216"/>
                  </a:cubicBezTo>
                  <a:cubicBezTo>
                    <a:pt x="17546" y="19330"/>
                    <a:pt x="17488" y="19273"/>
                    <a:pt x="17373" y="19330"/>
                  </a:cubicBezTo>
                  <a:cubicBezTo>
                    <a:pt x="17546" y="19216"/>
                    <a:pt x="17720" y="19045"/>
                    <a:pt x="17894" y="18930"/>
                  </a:cubicBezTo>
                  <a:cubicBezTo>
                    <a:pt x="17894" y="18873"/>
                    <a:pt x="17952" y="18873"/>
                    <a:pt x="17952" y="18873"/>
                  </a:cubicBezTo>
                  <a:cubicBezTo>
                    <a:pt x="17952" y="18759"/>
                    <a:pt x="17952" y="18759"/>
                    <a:pt x="17952" y="18759"/>
                  </a:cubicBezTo>
                  <a:cubicBezTo>
                    <a:pt x="18068" y="18645"/>
                    <a:pt x="18125" y="18645"/>
                    <a:pt x="18125" y="18702"/>
                  </a:cubicBezTo>
                  <a:cubicBezTo>
                    <a:pt x="18415" y="18416"/>
                    <a:pt x="18415" y="18245"/>
                    <a:pt x="18705" y="18016"/>
                  </a:cubicBezTo>
                  <a:cubicBezTo>
                    <a:pt x="18647" y="18188"/>
                    <a:pt x="18589" y="18245"/>
                    <a:pt x="18357" y="18473"/>
                  </a:cubicBezTo>
                  <a:cubicBezTo>
                    <a:pt x="18473" y="18359"/>
                    <a:pt x="18589" y="18245"/>
                    <a:pt x="18705" y="18130"/>
                  </a:cubicBezTo>
                  <a:cubicBezTo>
                    <a:pt x="18589" y="18359"/>
                    <a:pt x="18010" y="18873"/>
                    <a:pt x="18183" y="18873"/>
                  </a:cubicBezTo>
                  <a:cubicBezTo>
                    <a:pt x="18531" y="18473"/>
                    <a:pt x="18994" y="17902"/>
                    <a:pt x="19226" y="17559"/>
                  </a:cubicBezTo>
                  <a:cubicBezTo>
                    <a:pt x="19457" y="17388"/>
                    <a:pt x="19573" y="17102"/>
                    <a:pt x="19805" y="16816"/>
                  </a:cubicBezTo>
                  <a:cubicBezTo>
                    <a:pt x="19863" y="16759"/>
                    <a:pt x="19979" y="16645"/>
                    <a:pt x="19921" y="16759"/>
                  </a:cubicBezTo>
                  <a:cubicBezTo>
                    <a:pt x="19863" y="16816"/>
                    <a:pt x="19863" y="16816"/>
                    <a:pt x="19863" y="16816"/>
                  </a:cubicBezTo>
                  <a:cubicBezTo>
                    <a:pt x="20210" y="16416"/>
                    <a:pt x="20442" y="15902"/>
                    <a:pt x="20616" y="15502"/>
                  </a:cubicBezTo>
                  <a:cubicBezTo>
                    <a:pt x="20673" y="15445"/>
                    <a:pt x="20731" y="15388"/>
                    <a:pt x="20789" y="15330"/>
                  </a:cubicBezTo>
                  <a:cubicBezTo>
                    <a:pt x="21137" y="14588"/>
                    <a:pt x="20616" y="15388"/>
                    <a:pt x="20905" y="14645"/>
                  </a:cubicBezTo>
                  <a:cubicBezTo>
                    <a:pt x="21021" y="14530"/>
                    <a:pt x="21253" y="13788"/>
                    <a:pt x="21310" y="13730"/>
                  </a:cubicBezTo>
                  <a:cubicBezTo>
                    <a:pt x="21368" y="13616"/>
                    <a:pt x="21368" y="13559"/>
                    <a:pt x="21310" y="13502"/>
                  </a:cubicBezTo>
                  <a:cubicBezTo>
                    <a:pt x="21253" y="13616"/>
                    <a:pt x="21195" y="13902"/>
                    <a:pt x="21195" y="13730"/>
                  </a:cubicBezTo>
                  <a:cubicBezTo>
                    <a:pt x="21253" y="13502"/>
                    <a:pt x="21310" y="13388"/>
                    <a:pt x="21368" y="13159"/>
                  </a:cubicBezTo>
                  <a:cubicBezTo>
                    <a:pt x="21368" y="13159"/>
                    <a:pt x="21368" y="13330"/>
                    <a:pt x="21368" y="13273"/>
                  </a:cubicBezTo>
                  <a:cubicBezTo>
                    <a:pt x="21484" y="12759"/>
                    <a:pt x="21600" y="11788"/>
                    <a:pt x="21484" y="11273"/>
                  </a:cubicBezTo>
                  <a:close/>
                  <a:moveTo>
                    <a:pt x="19747" y="6359"/>
                  </a:moveTo>
                  <a:cubicBezTo>
                    <a:pt x="19631" y="6302"/>
                    <a:pt x="19631" y="6302"/>
                    <a:pt x="19631" y="6302"/>
                  </a:cubicBezTo>
                  <a:lnTo>
                    <a:pt x="19747" y="6359"/>
                  </a:lnTo>
                  <a:close/>
                  <a:moveTo>
                    <a:pt x="15462" y="1902"/>
                  </a:moveTo>
                  <a:cubicBezTo>
                    <a:pt x="15462" y="1902"/>
                    <a:pt x="15462" y="1902"/>
                    <a:pt x="15462" y="1902"/>
                  </a:cubicBezTo>
                  <a:close/>
                  <a:moveTo>
                    <a:pt x="1911" y="10359"/>
                  </a:move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lose/>
                  <a:moveTo>
                    <a:pt x="3243" y="5330"/>
                  </a:moveTo>
                  <a:cubicBezTo>
                    <a:pt x="3301" y="5330"/>
                    <a:pt x="3301" y="5330"/>
                    <a:pt x="3301" y="5330"/>
                  </a:cubicBezTo>
                  <a:lnTo>
                    <a:pt x="3243" y="5330"/>
                  </a:lnTo>
                  <a:close/>
                  <a:moveTo>
                    <a:pt x="19515" y="5102"/>
                  </a:moveTo>
                  <a:cubicBezTo>
                    <a:pt x="19457" y="5045"/>
                    <a:pt x="19457" y="5045"/>
                    <a:pt x="19457" y="5045"/>
                  </a:cubicBezTo>
                  <a:cubicBezTo>
                    <a:pt x="19457" y="4988"/>
                    <a:pt x="19399" y="4988"/>
                    <a:pt x="19399" y="4930"/>
                  </a:cubicBezTo>
                  <a:cubicBezTo>
                    <a:pt x="19457" y="4988"/>
                    <a:pt x="19515" y="5045"/>
                    <a:pt x="19515" y="5102"/>
                  </a:cubicBezTo>
                  <a:close/>
                  <a:moveTo>
                    <a:pt x="13724" y="1102"/>
                  </a:moveTo>
                  <a:cubicBezTo>
                    <a:pt x="13724" y="1102"/>
                    <a:pt x="13724" y="1102"/>
                    <a:pt x="13666" y="1102"/>
                  </a:cubicBezTo>
                  <a:cubicBezTo>
                    <a:pt x="14130" y="1216"/>
                    <a:pt x="14188" y="1216"/>
                    <a:pt x="14535" y="1330"/>
                  </a:cubicBezTo>
                  <a:cubicBezTo>
                    <a:pt x="14361" y="1330"/>
                    <a:pt x="14361" y="1330"/>
                    <a:pt x="14361" y="1330"/>
                  </a:cubicBezTo>
                  <a:cubicBezTo>
                    <a:pt x="14419" y="1388"/>
                    <a:pt x="14709" y="1388"/>
                    <a:pt x="14998" y="1502"/>
                  </a:cubicBezTo>
                  <a:cubicBezTo>
                    <a:pt x="15114" y="1502"/>
                    <a:pt x="15288" y="1559"/>
                    <a:pt x="15346" y="1616"/>
                  </a:cubicBezTo>
                  <a:cubicBezTo>
                    <a:pt x="15288" y="1673"/>
                    <a:pt x="15288" y="1673"/>
                    <a:pt x="15288" y="1673"/>
                  </a:cubicBezTo>
                  <a:cubicBezTo>
                    <a:pt x="15346" y="1730"/>
                    <a:pt x="15577" y="1845"/>
                    <a:pt x="15867" y="1959"/>
                  </a:cubicBezTo>
                  <a:cubicBezTo>
                    <a:pt x="15867" y="1959"/>
                    <a:pt x="15809" y="1959"/>
                    <a:pt x="15809" y="1959"/>
                  </a:cubicBezTo>
                  <a:cubicBezTo>
                    <a:pt x="14883" y="1502"/>
                    <a:pt x="13956" y="1216"/>
                    <a:pt x="12972" y="1045"/>
                  </a:cubicBezTo>
                  <a:cubicBezTo>
                    <a:pt x="13203" y="1045"/>
                    <a:pt x="13435" y="1045"/>
                    <a:pt x="13724" y="1102"/>
                  </a:cubicBezTo>
                  <a:close/>
                  <a:moveTo>
                    <a:pt x="8049" y="1216"/>
                  </a:moveTo>
                  <a:cubicBezTo>
                    <a:pt x="8049" y="1216"/>
                    <a:pt x="8049" y="1216"/>
                    <a:pt x="8049" y="1216"/>
                  </a:cubicBezTo>
                  <a:cubicBezTo>
                    <a:pt x="8223" y="1159"/>
                    <a:pt x="8397" y="1102"/>
                    <a:pt x="8571" y="1045"/>
                  </a:cubicBezTo>
                  <a:cubicBezTo>
                    <a:pt x="8513" y="1102"/>
                    <a:pt x="8513" y="1102"/>
                    <a:pt x="8513" y="1102"/>
                  </a:cubicBezTo>
                  <a:cubicBezTo>
                    <a:pt x="8628" y="1045"/>
                    <a:pt x="8744" y="988"/>
                    <a:pt x="8860" y="930"/>
                  </a:cubicBezTo>
                  <a:cubicBezTo>
                    <a:pt x="8860" y="1045"/>
                    <a:pt x="8976" y="930"/>
                    <a:pt x="8976" y="988"/>
                  </a:cubicBezTo>
                  <a:cubicBezTo>
                    <a:pt x="9150" y="1102"/>
                    <a:pt x="9671" y="816"/>
                    <a:pt x="10134" y="816"/>
                  </a:cubicBezTo>
                  <a:cubicBezTo>
                    <a:pt x="10076" y="873"/>
                    <a:pt x="10076" y="873"/>
                    <a:pt x="10076" y="873"/>
                  </a:cubicBezTo>
                  <a:cubicBezTo>
                    <a:pt x="10308" y="759"/>
                    <a:pt x="10945" y="816"/>
                    <a:pt x="11292" y="816"/>
                  </a:cubicBezTo>
                  <a:cubicBezTo>
                    <a:pt x="11292" y="816"/>
                    <a:pt x="11292" y="816"/>
                    <a:pt x="11292" y="816"/>
                  </a:cubicBezTo>
                  <a:cubicBezTo>
                    <a:pt x="11118" y="873"/>
                    <a:pt x="11061" y="873"/>
                    <a:pt x="11061" y="930"/>
                  </a:cubicBezTo>
                  <a:cubicBezTo>
                    <a:pt x="10887" y="930"/>
                    <a:pt x="10713" y="930"/>
                    <a:pt x="10539" y="930"/>
                  </a:cubicBezTo>
                  <a:cubicBezTo>
                    <a:pt x="10482" y="930"/>
                    <a:pt x="10482" y="930"/>
                    <a:pt x="10424" y="930"/>
                  </a:cubicBezTo>
                  <a:cubicBezTo>
                    <a:pt x="10366" y="930"/>
                    <a:pt x="10250" y="930"/>
                    <a:pt x="10192" y="988"/>
                  </a:cubicBezTo>
                  <a:cubicBezTo>
                    <a:pt x="9902" y="988"/>
                    <a:pt x="9613" y="1045"/>
                    <a:pt x="9323" y="1102"/>
                  </a:cubicBezTo>
                  <a:cubicBezTo>
                    <a:pt x="9381" y="1102"/>
                    <a:pt x="9439" y="1045"/>
                    <a:pt x="9439" y="1045"/>
                  </a:cubicBezTo>
                  <a:cubicBezTo>
                    <a:pt x="9092" y="1102"/>
                    <a:pt x="8744" y="1216"/>
                    <a:pt x="8397" y="1330"/>
                  </a:cubicBezTo>
                  <a:cubicBezTo>
                    <a:pt x="8397" y="1330"/>
                    <a:pt x="8397" y="1330"/>
                    <a:pt x="8397" y="1330"/>
                  </a:cubicBezTo>
                  <a:cubicBezTo>
                    <a:pt x="8107" y="1388"/>
                    <a:pt x="7818" y="1502"/>
                    <a:pt x="7470" y="1616"/>
                  </a:cubicBezTo>
                  <a:cubicBezTo>
                    <a:pt x="7528" y="1616"/>
                    <a:pt x="7528" y="1616"/>
                    <a:pt x="7470" y="1559"/>
                  </a:cubicBezTo>
                  <a:cubicBezTo>
                    <a:pt x="7644" y="1445"/>
                    <a:pt x="7818" y="1330"/>
                    <a:pt x="8049" y="1216"/>
                  </a:cubicBezTo>
                  <a:close/>
                  <a:moveTo>
                    <a:pt x="3417" y="4245"/>
                  </a:moveTo>
                  <a:cubicBezTo>
                    <a:pt x="3475" y="4302"/>
                    <a:pt x="3475" y="4302"/>
                    <a:pt x="3475" y="4302"/>
                  </a:cubicBezTo>
                  <a:cubicBezTo>
                    <a:pt x="3938" y="3788"/>
                    <a:pt x="4169" y="3330"/>
                    <a:pt x="4749" y="2873"/>
                  </a:cubicBezTo>
                  <a:cubicBezTo>
                    <a:pt x="4749" y="2988"/>
                    <a:pt x="4517" y="3159"/>
                    <a:pt x="4575" y="3159"/>
                  </a:cubicBezTo>
                  <a:cubicBezTo>
                    <a:pt x="4922" y="2873"/>
                    <a:pt x="4749" y="2759"/>
                    <a:pt x="5154" y="2588"/>
                  </a:cubicBezTo>
                  <a:cubicBezTo>
                    <a:pt x="4691" y="2930"/>
                    <a:pt x="5386" y="2416"/>
                    <a:pt x="5096" y="2702"/>
                  </a:cubicBezTo>
                  <a:cubicBezTo>
                    <a:pt x="5675" y="2188"/>
                    <a:pt x="6428" y="1902"/>
                    <a:pt x="6891" y="1730"/>
                  </a:cubicBezTo>
                  <a:cubicBezTo>
                    <a:pt x="6717" y="1730"/>
                    <a:pt x="7007" y="1559"/>
                    <a:pt x="7007" y="1559"/>
                  </a:cubicBezTo>
                  <a:cubicBezTo>
                    <a:pt x="7181" y="1502"/>
                    <a:pt x="7123" y="1559"/>
                    <a:pt x="7065" y="1616"/>
                  </a:cubicBezTo>
                  <a:cubicBezTo>
                    <a:pt x="7297" y="1502"/>
                    <a:pt x="7354" y="1559"/>
                    <a:pt x="7354" y="1616"/>
                  </a:cubicBezTo>
                  <a:cubicBezTo>
                    <a:pt x="6833" y="1845"/>
                    <a:pt x="6833" y="1845"/>
                    <a:pt x="6833" y="1845"/>
                  </a:cubicBezTo>
                  <a:cubicBezTo>
                    <a:pt x="6949" y="1845"/>
                    <a:pt x="7007" y="1788"/>
                    <a:pt x="7065" y="1788"/>
                  </a:cubicBezTo>
                  <a:cubicBezTo>
                    <a:pt x="6833" y="1902"/>
                    <a:pt x="6602" y="2016"/>
                    <a:pt x="6370" y="2188"/>
                  </a:cubicBezTo>
                  <a:cubicBezTo>
                    <a:pt x="6312" y="2188"/>
                    <a:pt x="6312" y="2188"/>
                    <a:pt x="6312" y="2130"/>
                  </a:cubicBezTo>
                  <a:cubicBezTo>
                    <a:pt x="6138" y="2245"/>
                    <a:pt x="5907" y="2359"/>
                    <a:pt x="5849" y="2416"/>
                  </a:cubicBezTo>
                  <a:cubicBezTo>
                    <a:pt x="5965" y="2302"/>
                    <a:pt x="5965" y="2359"/>
                    <a:pt x="5907" y="2416"/>
                  </a:cubicBezTo>
                  <a:cubicBezTo>
                    <a:pt x="5791" y="2473"/>
                    <a:pt x="5733" y="2530"/>
                    <a:pt x="5675" y="2588"/>
                  </a:cubicBezTo>
                  <a:cubicBezTo>
                    <a:pt x="5617" y="2588"/>
                    <a:pt x="5675" y="2530"/>
                    <a:pt x="5559" y="2588"/>
                  </a:cubicBezTo>
                  <a:cubicBezTo>
                    <a:pt x="5270" y="2816"/>
                    <a:pt x="5270" y="2816"/>
                    <a:pt x="5270" y="2816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4806" y="3159"/>
                    <a:pt x="4169" y="3730"/>
                    <a:pt x="3590" y="4416"/>
                  </a:cubicBezTo>
                  <a:cubicBezTo>
                    <a:pt x="3417" y="4530"/>
                    <a:pt x="3243" y="4588"/>
                    <a:pt x="3127" y="4588"/>
                  </a:cubicBezTo>
                  <a:cubicBezTo>
                    <a:pt x="3243" y="4473"/>
                    <a:pt x="3301" y="4359"/>
                    <a:pt x="3417" y="4245"/>
                  </a:cubicBezTo>
                  <a:close/>
                  <a:moveTo>
                    <a:pt x="2258" y="6130"/>
                  </a:moveTo>
                  <a:cubicBezTo>
                    <a:pt x="2316" y="6016"/>
                    <a:pt x="2374" y="5902"/>
                    <a:pt x="2432" y="5788"/>
                  </a:cubicBezTo>
                  <a:cubicBezTo>
                    <a:pt x="2490" y="5788"/>
                    <a:pt x="2548" y="5788"/>
                    <a:pt x="2548" y="5845"/>
                  </a:cubicBezTo>
                  <a:cubicBezTo>
                    <a:pt x="2432" y="6016"/>
                    <a:pt x="2316" y="6188"/>
                    <a:pt x="2258" y="6359"/>
                  </a:cubicBezTo>
                  <a:cubicBezTo>
                    <a:pt x="2201" y="6416"/>
                    <a:pt x="2201" y="6416"/>
                    <a:pt x="2143" y="6473"/>
                  </a:cubicBezTo>
                  <a:cubicBezTo>
                    <a:pt x="2258" y="6130"/>
                    <a:pt x="2258" y="6130"/>
                    <a:pt x="2258" y="6130"/>
                  </a:cubicBezTo>
                  <a:close/>
                  <a:moveTo>
                    <a:pt x="2143" y="6530"/>
                  </a:moveTo>
                  <a:cubicBezTo>
                    <a:pt x="2085" y="6702"/>
                    <a:pt x="2027" y="6816"/>
                    <a:pt x="1969" y="6988"/>
                  </a:cubicBezTo>
                  <a:cubicBezTo>
                    <a:pt x="1969" y="6930"/>
                    <a:pt x="2027" y="6702"/>
                    <a:pt x="2143" y="6530"/>
                  </a:cubicBezTo>
                  <a:close/>
                  <a:moveTo>
                    <a:pt x="984" y="9616"/>
                  </a:moveTo>
                  <a:cubicBezTo>
                    <a:pt x="1042" y="9445"/>
                    <a:pt x="984" y="9330"/>
                    <a:pt x="1100" y="9216"/>
                  </a:cubicBezTo>
                  <a:cubicBezTo>
                    <a:pt x="1100" y="9216"/>
                    <a:pt x="1158" y="9559"/>
                    <a:pt x="1216" y="9845"/>
                  </a:cubicBezTo>
                  <a:cubicBezTo>
                    <a:pt x="1158" y="9959"/>
                    <a:pt x="1158" y="10016"/>
                    <a:pt x="1158" y="10130"/>
                  </a:cubicBezTo>
                  <a:cubicBezTo>
                    <a:pt x="1100" y="10188"/>
                    <a:pt x="1042" y="10530"/>
                    <a:pt x="927" y="10988"/>
                  </a:cubicBezTo>
                  <a:cubicBezTo>
                    <a:pt x="927" y="10530"/>
                    <a:pt x="984" y="10016"/>
                    <a:pt x="1042" y="9559"/>
                  </a:cubicBezTo>
                  <a:lnTo>
                    <a:pt x="984" y="9616"/>
                  </a:lnTo>
                  <a:close/>
                  <a:moveTo>
                    <a:pt x="1679" y="14188"/>
                  </a:moveTo>
                  <a:cubicBezTo>
                    <a:pt x="1679" y="14188"/>
                    <a:pt x="1679" y="14188"/>
                    <a:pt x="1679" y="14188"/>
                  </a:cubicBezTo>
                  <a:cubicBezTo>
                    <a:pt x="1737" y="14302"/>
                    <a:pt x="1737" y="14359"/>
                    <a:pt x="1737" y="14359"/>
                  </a:cubicBezTo>
                  <a:lnTo>
                    <a:pt x="1679" y="14188"/>
                  </a:lnTo>
                  <a:close/>
                  <a:moveTo>
                    <a:pt x="2316" y="15788"/>
                  </a:moveTo>
                  <a:cubicBezTo>
                    <a:pt x="2143" y="15445"/>
                    <a:pt x="2027" y="15102"/>
                    <a:pt x="1853" y="14759"/>
                  </a:cubicBezTo>
                  <a:cubicBezTo>
                    <a:pt x="1969" y="14873"/>
                    <a:pt x="2027" y="14988"/>
                    <a:pt x="2085" y="15159"/>
                  </a:cubicBezTo>
                  <a:cubicBezTo>
                    <a:pt x="2085" y="15102"/>
                    <a:pt x="2085" y="15045"/>
                    <a:pt x="2027" y="15045"/>
                  </a:cubicBezTo>
                  <a:cubicBezTo>
                    <a:pt x="2143" y="15330"/>
                    <a:pt x="2316" y="15559"/>
                    <a:pt x="2432" y="15845"/>
                  </a:cubicBezTo>
                  <a:cubicBezTo>
                    <a:pt x="2374" y="15730"/>
                    <a:pt x="2258" y="15616"/>
                    <a:pt x="2201" y="15445"/>
                  </a:cubicBezTo>
                  <a:cubicBezTo>
                    <a:pt x="2201" y="15445"/>
                    <a:pt x="2258" y="15616"/>
                    <a:pt x="2432" y="15845"/>
                  </a:cubicBezTo>
                  <a:lnTo>
                    <a:pt x="2316" y="15788"/>
                  </a:lnTo>
                  <a:close/>
                  <a:moveTo>
                    <a:pt x="13319" y="20759"/>
                  </a:moveTo>
                  <a:cubicBezTo>
                    <a:pt x="13319" y="20702"/>
                    <a:pt x="13377" y="20702"/>
                    <a:pt x="13377" y="20702"/>
                  </a:cubicBezTo>
                  <a:cubicBezTo>
                    <a:pt x="13435" y="20645"/>
                    <a:pt x="13493" y="20645"/>
                    <a:pt x="13609" y="20645"/>
                  </a:cubicBezTo>
                  <a:cubicBezTo>
                    <a:pt x="13609" y="20645"/>
                    <a:pt x="13609" y="20702"/>
                    <a:pt x="13319" y="20759"/>
                  </a:cubicBezTo>
                  <a:close/>
                  <a:moveTo>
                    <a:pt x="13724" y="20588"/>
                  </a:moveTo>
                  <a:cubicBezTo>
                    <a:pt x="13782" y="20588"/>
                    <a:pt x="13840" y="20588"/>
                    <a:pt x="13898" y="20530"/>
                  </a:cubicBezTo>
                  <a:cubicBezTo>
                    <a:pt x="13898" y="20588"/>
                    <a:pt x="13840" y="20588"/>
                    <a:pt x="13782" y="20588"/>
                  </a:cubicBezTo>
                  <a:cubicBezTo>
                    <a:pt x="13782" y="20588"/>
                    <a:pt x="13724" y="20588"/>
                    <a:pt x="13724" y="20588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5" name="Freeform 70503"/>
            <p:cNvSpPr/>
            <p:nvPr/>
          </p:nvSpPr>
          <p:spPr>
            <a:xfrm>
              <a:off x="0" y="0"/>
              <a:ext cx="4811443" cy="488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4" extrusionOk="0">
                  <a:moveTo>
                    <a:pt x="21484" y="11273"/>
                  </a:moveTo>
                  <a:cubicBezTo>
                    <a:pt x="21484" y="11502"/>
                    <a:pt x="21542" y="11502"/>
                    <a:pt x="21484" y="11730"/>
                  </a:cubicBezTo>
                  <a:cubicBezTo>
                    <a:pt x="21484" y="11730"/>
                    <a:pt x="21484" y="11616"/>
                    <a:pt x="21484" y="11559"/>
                  </a:cubicBezTo>
                  <a:cubicBezTo>
                    <a:pt x="21368" y="11559"/>
                    <a:pt x="21484" y="11788"/>
                    <a:pt x="21426" y="12073"/>
                  </a:cubicBezTo>
                  <a:cubicBezTo>
                    <a:pt x="21426" y="11902"/>
                    <a:pt x="21368" y="11788"/>
                    <a:pt x="21368" y="11616"/>
                  </a:cubicBezTo>
                  <a:cubicBezTo>
                    <a:pt x="21368" y="11388"/>
                    <a:pt x="21368" y="11159"/>
                    <a:pt x="21368" y="10930"/>
                  </a:cubicBezTo>
                  <a:cubicBezTo>
                    <a:pt x="21368" y="8702"/>
                    <a:pt x="20673" y="6702"/>
                    <a:pt x="19457" y="5045"/>
                  </a:cubicBezTo>
                  <a:cubicBezTo>
                    <a:pt x="19747" y="5273"/>
                    <a:pt x="19863" y="5616"/>
                    <a:pt x="20094" y="5845"/>
                  </a:cubicBezTo>
                  <a:cubicBezTo>
                    <a:pt x="20036" y="5845"/>
                    <a:pt x="20036" y="5788"/>
                    <a:pt x="20036" y="5845"/>
                  </a:cubicBezTo>
                  <a:cubicBezTo>
                    <a:pt x="20268" y="6245"/>
                    <a:pt x="20442" y="6302"/>
                    <a:pt x="20558" y="6645"/>
                  </a:cubicBezTo>
                  <a:cubicBezTo>
                    <a:pt x="20500" y="6645"/>
                    <a:pt x="20500" y="6645"/>
                    <a:pt x="20500" y="6645"/>
                  </a:cubicBezTo>
                  <a:cubicBezTo>
                    <a:pt x="20500" y="6645"/>
                    <a:pt x="20616" y="6816"/>
                    <a:pt x="20673" y="6759"/>
                  </a:cubicBezTo>
                  <a:cubicBezTo>
                    <a:pt x="20500" y="6530"/>
                    <a:pt x="20500" y="6473"/>
                    <a:pt x="20384" y="6245"/>
                  </a:cubicBezTo>
                  <a:cubicBezTo>
                    <a:pt x="20442" y="6302"/>
                    <a:pt x="20616" y="6530"/>
                    <a:pt x="20673" y="6702"/>
                  </a:cubicBezTo>
                  <a:cubicBezTo>
                    <a:pt x="20731" y="6645"/>
                    <a:pt x="20731" y="6645"/>
                    <a:pt x="20731" y="6645"/>
                  </a:cubicBezTo>
                  <a:cubicBezTo>
                    <a:pt x="20905" y="6816"/>
                    <a:pt x="20905" y="7102"/>
                    <a:pt x="21021" y="7273"/>
                  </a:cubicBezTo>
                  <a:cubicBezTo>
                    <a:pt x="20963" y="6988"/>
                    <a:pt x="20963" y="6988"/>
                    <a:pt x="20963" y="6988"/>
                  </a:cubicBezTo>
                  <a:cubicBezTo>
                    <a:pt x="20963" y="6988"/>
                    <a:pt x="21021" y="7045"/>
                    <a:pt x="21021" y="7045"/>
                  </a:cubicBezTo>
                  <a:cubicBezTo>
                    <a:pt x="20963" y="6930"/>
                    <a:pt x="20905" y="6816"/>
                    <a:pt x="20905" y="6816"/>
                  </a:cubicBezTo>
                  <a:cubicBezTo>
                    <a:pt x="20673" y="6473"/>
                    <a:pt x="20673" y="6245"/>
                    <a:pt x="20673" y="6188"/>
                  </a:cubicBezTo>
                  <a:cubicBezTo>
                    <a:pt x="20616" y="6016"/>
                    <a:pt x="20789" y="6188"/>
                    <a:pt x="20847" y="6130"/>
                  </a:cubicBezTo>
                  <a:cubicBezTo>
                    <a:pt x="20673" y="5902"/>
                    <a:pt x="20616" y="5959"/>
                    <a:pt x="20442" y="5673"/>
                  </a:cubicBezTo>
                  <a:cubicBezTo>
                    <a:pt x="20442" y="5616"/>
                    <a:pt x="20442" y="5616"/>
                    <a:pt x="20500" y="5673"/>
                  </a:cubicBezTo>
                  <a:cubicBezTo>
                    <a:pt x="20326" y="5502"/>
                    <a:pt x="20326" y="5502"/>
                    <a:pt x="20326" y="5502"/>
                  </a:cubicBezTo>
                  <a:cubicBezTo>
                    <a:pt x="20384" y="5502"/>
                    <a:pt x="20094" y="5045"/>
                    <a:pt x="20326" y="5273"/>
                  </a:cubicBezTo>
                  <a:cubicBezTo>
                    <a:pt x="20326" y="5330"/>
                    <a:pt x="20384" y="5388"/>
                    <a:pt x="20442" y="5445"/>
                  </a:cubicBezTo>
                  <a:cubicBezTo>
                    <a:pt x="20268" y="5045"/>
                    <a:pt x="19863" y="4416"/>
                    <a:pt x="19921" y="4416"/>
                  </a:cubicBezTo>
                  <a:cubicBezTo>
                    <a:pt x="19805" y="4188"/>
                    <a:pt x="19805" y="4245"/>
                    <a:pt x="19573" y="3959"/>
                  </a:cubicBezTo>
                  <a:cubicBezTo>
                    <a:pt x="19457" y="3902"/>
                    <a:pt x="19515" y="4073"/>
                    <a:pt x="19226" y="3788"/>
                  </a:cubicBezTo>
                  <a:cubicBezTo>
                    <a:pt x="19399" y="4016"/>
                    <a:pt x="19399" y="4016"/>
                    <a:pt x="19399" y="4016"/>
                  </a:cubicBezTo>
                  <a:cubicBezTo>
                    <a:pt x="19457" y="4073"/>
                    <a:pt x="19515" y="4130"/>
                    <a:pt x="19573" y="4188"/>
                  </a:cubicBezTo>
                  <a:cubicBezTo>
                    <a:pt x="19342" y="3902"/>
                    <a:pt x="19342" y="3902"/>
                    <a:pt x="19342" y="3902"/>
                  </a:cubicBezTo>
                  <a:cubicBezTo>
                    <a:pt x="19457" y="4073"/>
                    <a:pt x="19457" y="4016"/>
                    <a:pt x="19573" y="4016"/>
                  </a:cubicBezTo>
                  <a:cubicBezTo>
                    <a:pt x="19921" y="4416"/>
                    <a:pt x="19921" y="4588"/>
                    <a:pt x="20036" y="4816"/>
                  </a:cubicBezTo>
                  <a:cubicBezTo>
                    <a:pt x="19921" y="4702"/>
                    <a:pt x="19747" y="4473"/>
                    <a:pt x="19747" y="4588"/>
                  </a:cubicBezTo>
                  <a:cubicBezTo>
                    <a:pt x="19631" y="4359"/>
                    <a:pt x="19515" y="4416"/>
                    <a:pt x="19399" y="4188"/>
                  </a:cubicBezTo>
                  <a:cubicBezTo>
                    <a:pt x="19457" y="4188"/>
                    <a:pt x="19457" y="4188"/>
                    <a:pt x="19457" y="4188"/>
                  </a:cubicBezTo>
                  <a:cubicBezTo>
                    <a:pt x="19226" y="4073"/>
                    <a:pt x="19284" y="4016"/>
                    <a:pt x="19110" y="3902"/>
                  </a:cubicBezTo>
                  <a:cubicBezTo>
                    <a:pt x="19110" y="3902"/>
                    <a:pt x="19110" y="3845"/>
                    <a:pt x="19110" y="3845"/>
                  </a:cubicBezTo>
                  <a:cubicBezTo>
                    <a:pt x="18762" y="3559"/>
                    <a:pt x="19168" y="3959"/>
                    <a:pt x="18820" y="3673"/>
                  </a:cubicBezTo>
                  <a:cubicBezTo>
                    <a:pt x="18531" y="3445"/>
                    <a:pt x="18820" y="3502"/>
                    <a:pt x="18762" y="3445"/>
                  </a:cubicBezTo>
                  <a:cubicBezTo>
                    <a:pt x="19284" y="3788"/>
                    <a:pt x="18820" y="3330"/>
                    <a:pt x="19399" y="3788"/>
                  </a:cubicBezTo>
                  <a:cubicBezTo>
                    <a:pt x="19457" y="3730"/>
                    <a:pt x="19284" y="3502"/>
                    <a:pt x="18994" y="3216"/>
                  </a:cubicBezTo>
                  <a:cubicBezTo>
                    <a:pt x="19168" y="3445"/>
                    <a:pt x="18820" y="3216"/>
                    <a:pt x="18994" y="3502"/>
                  </a:cubicBezTo>
                  <a:cubicBezTo>
                    <a:pt x="18531" y="3159"/>
                    <a:pt x="18415" y="3330"/>
                    <a:pt x="18010" y="2873"/>
                  </a:cubicBezTo>
                  <a:cubicBezTo>
                    <a:pt x="18068" y="2873"/>
                    <a:pt x="18068" y="2873"/>
                    <a:pt x="18068" y="2873"/>
                  </a:cubicBezTo>
                  <a:cubicBezTo>
                    <a:pt x="17952" y="2816"/>
                    <a:pt x="17894" y="2759"/>
                    <a:pt x="17836" y="2759"/>
                  </a:cubicBezTo>
                  <a:cubicBezTo>
                    <a:pt x="17546" y="2530"/>
                    <a:pt x="17546" y="2530"/>
                    <a:pt x="17546" y="2530"/>
                  </a:cubicBezTo>
                  <a:cubicBezTo>
                    <a:pt x="17778" y="2530"/>
                    <a:pt x="17952" y="2759"/>
                    <a:pt x="18125" y="2816"/>
                  </a:cubicBezTo>
                  <a:cubicBezTo>
                    <a:pt x="17894" y="2473"/>
                    <a:pt x="17662" y="2530"/>
                    <a:pt x="17257" y="2245"/>
                  </a:cubicBezTo>
                  <a:cubicBezTo>
                    <a:pt x="16967" y="1959"/>
                    <a:pt x="17720" y="2473"/>
                    <a:pt x="17720" y="2416"/>
                  </a:cubicBezTo>
                  <a:cubicBezTo>
                    <a:pt x="17662" y="2359"/>
                    <a:pt x="17488" y="2188"/>
                    <a:pt x="17488" y="2188"/>
                  </a:cubicBezTo>
                  <a:cubicBezTo>
                    <a:pt x="17836" y="2473"/>
                    <a:pt x="17778" y="2302"/>
                    <a:pt x="18125" y="2645"/>
                  </a:cubicBezTo>
                  <a:cubicBezTo>
                    <a:pt x="17952" y="2530"/>
                    <a:pt x="18183" y="2702"/>
                    <a:pt x="18125" y="2702"/>
                  </a:cubicBezTo>
                  <a:cubicBezTo>
                    <a:pt x="18183" y="2702"/>
                    <a:pt x="18589" y="3045"/>
                    <a:pt x="18820" y="3273"/>
                  </a:cubicBezTo>
                  <a:cubicBezTo>
                    <a:pt x="18878" y="3273"/>
                    <a:pt x="18647" y="3045"/>
                    <a:pt x="18473" y="2873"/>
                  </a:cubicBezTo>
                  <a:cubicBezTo>
                    <a:pt x="18125" y="2645"/>
                    <a:pt x="17836" y="2302"/>
                    <a:pt x="17546" y="2188"/>
                  </a:cubicBezTo>
                  <a:cubicBezTo>
                    <a:pt x="17199" y="1902"/>
                    <a:pt x="17546" y="2073"/>
                    <a:pt x="17546" y="2073"/>
                  </a:cubicBezTo>
                  <a:cubicBezTo>
                    <a:pt x="17257" y="1788"/>
                    <a:pt x="17373" y="2016"/>
                    <a:pt x="17257" y="1959"/>
                  </a:cubicBezTo>
                  <a:cubicBezTo>
                    <a:pt x="16736" y="1673"/>
                    <a:pt x="16736" y="1559"/>
                    <a:pt x="16330" y="1330"/>
                  </a:cubicBezTo>
                  <a:cubicBezTo>
                    <a:pt x="15983" y="1216"/>
                    <a:pt x="15172" y="873"/>
                    <a:pt x="14593" y="645"/>
                  </a:cubicBezTo>
                  <a:cubicBezTo>
                    <a:pt x="14651" y="645"/>
                    <a:pt x="14593" y="588"/>
                    <a:pt x="14593" y="588"/>
                  </a:cubicBezTo>
                  <a:cubicBezTo>
                    <a:pt x="14188" y="588"/>
                    <a:pt x="14303" y="588"/>
                    <a:pt x="13840" y="530"/>
                  </a:cubicBezTo>
                  <a:cubicBezTo>
                    <a:pt x="14014" y="588"/>
                    <a:pt x="14130" y="645"/>
                    <a:pt x="14246" y="702"/>
                  </a:cubicBezTo>
                  <a:cubicBezTo>
                    <a:pt x="13898" y="588"/>
                    <a:pt x="13666" y="645"/>
                    <a:pt x="13377" y="530"/>
                  </a:cubicBezTo>
                  <a:cubicBezTo>
                    <a:pt x="13724" y="702"/>
                    <a:pt x="12914" y="530"/>
                    <a:pt x="12682" y="530"/>
                  </a:cubicBezTo>
                  <a:cubicBezTo>
                    <a:pt x="12392" y="473"/>
                    <a:pt x="12045" y="530"/>
                    <a:pt x="11871" y="416"/>
                  </a:cubicBezTo>
                  <a:cubicBezTo>
                    <a:pt x="11929" y="416"/>
                    <a:pt x="11929" y="416"/>
                    <a:pt x="11929" y="416"/>
                  </a:cubicBezTo>
                  <a:cubicBezTo>
                    <a:pt x="11755" y="416"/>
                    <a:pt x="11640" y="416"/>
                    <a:pt x="11466" y="416"/>
                  </a:cubicBezTo>
                  <a:cubicBezTo>
                    <a:pt x="11524" y="302"/>
                    <a:pt x="11524" y="302"/>
                    <a:pt x="11524" y="302"/>
                  </a:cubicBezTo>
                  <a:cubicBezTo>
                    <a:pt x="11234" y="245"/>
                    <a:pt x="10829" y="359"/>
                    <a:pt x="10945" y="359"/>
                  </a:cubicBezTo>
                  <a:cubicBezTo>
                    <a:pt x="10597" y="359"/>
                    <a:pt x="10829" y="302"/>
                    <a:pt x="10771" y="245"/>
                  </a:cubicBezTo>
                  <a:cubicBezTo>
                    <a:pt x="10945" y="245"/>
                    <a:pt x="11350" y="130"/>
                    <a:pt x="11466" y="245"/>
                  </a:cubicBezTo>
                  <a:cubicBezTo>
                    <a:pt x="11466" y="188"/>
                    <a:pt x="11350" y="188"/>
                    <a:pt x="11350" y="245"/>
                  </a:cubicBezTo>
                  <a:cubicBezTo>
                    <a:pt x="12219" y="302"/>
                    <a:pt x="11640" y="73"/>
                    <a:pt x="12103" y="73"/>
                  </a:cubicBezTo>
                  <a:cubicBezTo>
                    <a:pt x="11871" y="73"/>
                    <a:pt x="11698" y="-41"/>
                    <a:pt x="11408" y="16"/>
                  </a:cubicBezTo>
                  <a:cubicBezTo>
                    <a:pt x="11350" y="16"/>
                    <a:pt x="10887" y="73"/>
                    <a:pt x="10655" y="130"/>
                  </a:cubicBezTo>
                  <a:cubicBezTo>
                    <a:pt x="10945" y="73"/>
                    <a:pt x="11118" y="73"/>
                    <a:pt x="11350" y="130"/>
                  </a:cubicBezTo>
                  <a:cubicBezTo>
                    <a:pt x="11176" y="130"/>
                    <a:pt x="11118" y="188"/>
                    <a:pt x="10945" y="188"/>
                  </a:cubicBezTo>
                  <a:cubicBezTo>
                    <a:pt x="11003" y="130"/>
                    <a:pt x="11003" y="130"/>
                    <a:pt x="11003" y="130"/>
                  </a:cubicBezTo>
                  <a:cubicBezTo>
                    <a:pt x="10771" y="188"/>
                    <a:pt x="10771" y="188"/>
                    <a:pt x="10771" y="188"/>
                  </a:cubicBezTo>
                  <a:cubicBezTo>
                    <a:pt x="10713" y="130"/>
                    <a:pt x="10134" y="188"/>
                    <a:pt x="10482" y="73"/>
                  </a:cubicBezTo>
                  <a:cubicBezTo>
                    <a:pt x="10192" y="130"/>
                    <a:pt x="10366" y="188"/>
                    <a:pt x="10076" y="245"/>
                  </a:cubicBezTo>
                  <a:cubicBezTo>
                    <a:pt x="10308" y="188"/>
                    <a:pt x="10482" y="188"/>
                    <a:pt x="10655" y="188"/>
                  </a:cubicBezTo>
                  <a:cubicBezTo>
                    <a:pt x="10655" y="302"/>
                    <a:pt x="10655" y="302"/>
                    <a:pt x="10655" y="302"/>
                  </a:cubicBezTo>
                  <a:cubicBezTo>
                    <a:pt x="10482" y="359"/>
                    <a:pt x="10424" y="302"/>
                    <a:pt x="10192" y="302"/>
                  </a:cubicBezTo>
                  <a:cubicBezTo>
                    <a:pt x="10192" y="416"/>
                    <a:pt x="10192" y="416"/>
                    <a:pt x="10192" y="416"/>
                  </a:cubicBezTo>
                  <a:cubicBezTo>
                    <a:pt x="10076" y="359"/>
                    <a:pt x="9960" y="359"/>
                    <a:pt x="9787" y="359"/>
                  </a:cubicBezTo>
                  <a:cubicBezTo>
                    <a:pt x="9845" y="416"/>
                    <a:pt x="9555" y="416"/>
                    <a:pt x="9497" y="473"/>
                  </a:cubicBezTo>
                  <a:cubicBezTo>
                    <a:pt x="9265" y="473"/>
                    <a:pt x="9381" y="302"/>
                    <a:pt x="9034" y="473"/>
                  </a:cubicBezTo>
                  <a:cubicBezTo>
                    <a:pt x="9034" y="473"/>
                    <a:pt x="9034" y="473"/>
                    <a:pt x="9034" y="473"/>
                  </a:cubicBezTo>
                  <a:cubicBezTo>
                    <a:pt x="8860" y="530"/>
                    <a:pt x="8744" y="588"/>
                    <a:pt x="8455" y="645"/>
                  </a:cubicBezTo>
                  <a:cubicBezTo>
                    <a:pt x="8455" y="588"/>
                    <a:pt x="8513" y="588"/>
                    <a:pt x="8571" y="588"/>
                  </a:cubicBezTo>
                  <a:cubicBezTo>
                    <a:pt x="8107" y="645"/>
                    <a:pt x="7528" y="988"/>
                    <a:pt x="7297" y="930"/>
                  </a:cubicBezTo>
                  <a:cubicBezTo>
                    <a:pt x="7297" y="873"/>
                    <a:pt x="7470" y="816"/>
                    <a:pt x="7470" y="759"/>
                  </a:cubicBezTo>
                  <a:cubicBezTo>
                    <a:pt x="8165" y="645"/>
                    <a:pt x="7876" y="473"/>
                    <a:pt x="8686" y="359"/>
                  </a:cubicBezTo>
                  <a:cubicBezTo>
                    <a:pt x="8744" y="473"/>
                    <a:pt x="9265" y="73"/>
                    <a:pt x="9497" y="245"/>
                  </a:cubicBezTo>
                  <a:cubicBezTo>
                    <a:pt x="9150" y="245"/>
                    <a:pt x="8802" y="473"/>
                    <a:pt x="8860" y="473"/>
                  </a:cubicBezTo>
                  <a:cubicBezTo>
                    <a:pt x="9092" y="359"/>
                    <a:pt x="9497" y="302"/>
                    <a:pt x="9671" y="302"/>
                  </a:cubicBezTo>
                  <a:cubicBezTo>
                    <a:pt x="9497" y="302"/>
                    <a:pt x="9555" y="188"/>
                    <a:pt x="9671" y="73"/>
                  </a:cubicBezTo>
                  <a:cubicBezTo>
                    <a:pt x="9208" y="188"/>
                    <a:pt x="8397" y="245"/>
                    <a:pt x="7760" y="473"/>
                  </a:cubicBezTo>
                  <a:cubicBezTo>
                    <a:pt x="7876" y="530"/>
                    <a:pt x="7876" y="530"/>
                    <a:pt x="7876" y="530"/>
                  </a:cubicBezTo>
                  <a:cubicBezTo>
                    <a:pt x="7354" y="816"/>
                    <a:pt x="7876" y="416"/>
                    <a:pt x="7470" y="588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297" y="702"/>
                    <a:pt x="7297" y="702"/>
                    <a:pt x="7297" y="702"/>
                  </a:cubicBezTo>
                  <a:cubicBezTo>
                    <a:pt x="7007" y="930"/>
                    <a:pt x="7007" y="930"/>
                    <a:pt x="7007" y="930"/>
                  </a:cubicBezTo>
                  <a:cubicBezTo>
                    <a:pt x="7239" y="816"/>
                    <a:pt x="7123" y="816"/>
                    <a:pt x="7354" y="759"/>
                  </a:cubicBezTo>
                  <a:cubicBezTo>
                    <a:pt x="7586" y="702"/>
                    <a:pt x="7354" y="816"/>
                    <a:pt x="7297" y="873"/>
                  </a:cubicBezTo>
                  <a:cubicBezTo>
                    <a:pt x="7181" y="930"/>
                    <a:pt x="6660" y="1159"/>
                    <a:pt x="6949" y="930"/>
                  </a:cubicBezTo>
                  <a:cubicBezTo>
                    <a:pt x="6775" y="1045"/>
                    <a:pt x="6660" y="1159"/>
                    <a:pt x="6486" y="1273"/>
                  </a:cubicBezTo>
                  <a:cubicBezTo>
                    <a:pt x="6486" y="1273"/>
                    <a:pt x="6544" y="1159"/>
                    <a:pt x="6602" y="1159"/>
                  </a:cubicBezTo>
                  <a:cubicBezTo>
                    <a:pt x="6486" y="1216"/>
                    <a:pt x="6370" y="1273"/>
                    <a:pt x="6254" y="1330"/>
                  </a:cubicBezTo>
                  <a:cubicBezTo>
                    <a:pt x="6254" y="1330"/>
                    <a:pt x="6254" y="1330"/>
                    <a:pt x="6254" y="1330"/>
                  </a:cubicBezTo>
                  <a:cubicBezTo>
                    <a:pt x="5965" y="1502"/>
                    <a:pt x="5559" y="1730"/>
                    <a:pt x="5386" y="1959"/>
                  </a:cubicBezTo>
                  <a:cubicBezTo>
                    <a:pt x="5907" y="1730"/>
                    <a:pt x="5212" y="2188"/>
                    <a:pt x="5270" y="2188"/>
                  </a:cubicBezTo>
                  <a:cubicBezTo>
                    <a:pt x="5096" y="2302"/>
                    <a:pt x="4922" y="2188"/>
                    <a:pt x="5270" y="1902"/>
                  </a:cubicBezTo>
                  <a:cubicBezTo>
                    <a:pt x="5386" y="1902"/>
                    <a:pt x="5617" y="1616"/>
                    <a:pt x="5791" y="1559"/>
                  </a:cubicBezTo>
                  <a:cubicBezTo>
                    <a:pt x="5559" y="1616"/>
                    <a:pt x="5501" y="1730"/>
                    <a:pt x="5270" y="1845"/>
                  </a:cubicBezTo>
                  <a:cubicBezTo>
                    <a:pt x="5386" y="1730"/>
                    <a:pt x="4980" y="1959"/>
                    <a:pt x="4980" y="1959"/>
                  </a:cubicBezTo>
                  <a:cubicBezTo>
                    <a:pt x="4980" y="1902"/>
                    <a:pt x="5038" y="1788"/>
                    <a:pt x="5270" y="1673"/>
                  </a:cubicBezTo>
                  <a:cubicBezTo>
                    <a:pt x="5675" y="1445"/>
                    <a:pt x="5386" y="1730"/>
                    <a:pt x="5501" y="1616"/>
                  </a:cubicBezTo>
                  <a:cubicBezTo>
                    <a:pt x="5617" y="1616"/>
                    <a:pt x="6023" y="1273"/>
                    <a:pt x="6254" y="1216"/>
                  </a:cubicBezTo>
                  <a:cubicBezTo>
                    <a:pt x="6312" y="1216"/>
                    <a:pt x="6196" y="1273"/>
                    <a:pt x="6196" y="1273"/>
                  </a:cubicBezTo>
                  <a:cubicBezTo>
                    <a:pt x="6370" y="1159"/>
                    <a:pt x="6833" y="988"/>
                    <a:pt x="6833" y="873"/>
                  </a:cubicBezTo>
                  <a:cubicBezTo>
                    <a:pt x="6660" y="988"/>
                    <a:pt x="6486" y="1045"/>
                    <a:pt x="6312" y="1159"/>
                  </a:cubicBezTo>
                  <a:cubicBezTo>
                    <a:pt x="6196" y="1216"/>
                    <a:pt x="6486" y="1045"/>
                    <a:pt x="6254" y="1102"/>
                  </a:cubicBezTo>
                  <a:cubicBezTo>
                    <a:pt x="6196" y="1159"/>
                    <a:pt x="6023" y="1216"/>
                    <a:pt x="5849" y="1330"/>
                  </a:cubicBezTo>
                  <a:cubicBezTo>
                    <a:pt x="5907" y="1273"/>
                    <a:pt x="5907" y="1273"/>
                    <a:pt x="5907" y="1273"/>
                  </a:cubicBezTo>
                  <a:cubicBezTo>
                    <a:pt x="5559" y="1388"/>
                    <a:pt x="5096" y="1673"/>
                    <a:pt x="4806" y="1959"/>
                  </a:cubicBezTo>
                  <a:cubicBezTo>
                    <a:pt x="4806" y="2130"/>
                    <a:pt x="4691" y="2302"/>
                    <a:pt x="4633" y="2530"/>
                  </a:cubicBezTo>
                  <a:cubicBezTo>
                    <a:pt x="4169" y="2930"/>
                    <a:pt x="3706" y="3330"/>
                    <a:pt x="3301" y="3730"/>
                  </a:cubicBezTo>
                  <a:cubicBezTo>
                    <a:pt x="3301" y="3730"/>
                    <a:pt x="3359" y="3788"/>
                    <a:pt x="3359" y="3788"/>
                  </a:cubicBezTo>
                  <a:cubicBezTo>
                    <a:pt x="3185" y="3902"/>
                    <a:pt x="3011" y="4188"/>
                    <a:pt x="2953" y="4130"/>
                  </a:cubicBezTo>
                  <a:cubicBezTo>
                    <a:pt x="2895" y="4302"/>
                    <a:pt x="2606" y="4759"/>
                    <a:pt x="2722" y="4759"/>
                  </a:cubicBezTo>
                  <a:cubicBezTo>
                    <a:pt x="2722" y="4816"/>
                    <a:pt x="2722" y="4816"/>
                    <a:pt x="2722" y="4816"/>
                  </a:cubicBezTo>
                  <a:cubicBezTo>
                    <a:pt x="2490" y="4930"/>
                    <a:pt x="2258" y="5159"/>
                    <a:pt x="1969" y="5673"/>
                  </a:cubicBezTo>
                  <a:cubicBezTo>
                    <a:pt x="1911" y="5788"/>
                    <a:pt x="1911" y="5788"/>
                    <a:pt x="1969" y="5788"/>
                  </a:cubicBezTo>
                  <a:cubicBezTo>
                    <a:pt x="1911" y="5902"/>
                    <a:pt x="1853" y="6016"/>
                    <a:pt x="1795" y="6130"/>
                  </a:cubicBezTo>
                  <a:cubicBezTo>
                    <a:pt x="1795" y="6016"/>
                    <a:pt x="1795" y="5959"/>
                    <a:pt x="1853" y="5788"/>
                  </a:cubicBezTo>
                  <a:cubicBezTo>
                    <a:pt x="1737" y="6073"/>
                    <a:pt x="1564" y="6302"/>
                    <a:pt x="1448" y="6588"/>
                  </a:cubicBezTo>
                  <a:cubicBezTo>
                    <a:pt x="1448" y="6530"/>
                    <a:pt x="1448" y="6530"/>
                    <a:pt x="1448" y="6530"/>
                  </a:cubicBezTo>
                  <a:cubicBezTo>
                    <a:pt x="1390" y="6645"/>
                    <a:pt x="1332" y="6759"/>
                    <a:pt x="1332" y="6873"/>
                  </a:cubicBezTo>
                  <a:cubicBezTo>
                    <a:pt x="1390" y="6702"/>
                    <a:pt x="1564" y="6416"/>
                    <a:pt x="1564" y="6530"/>
                  </a:cubicBezTo>
                  <a:cubicBezTo>
                    <a:pt x="1448" y="6930"/>
                    <a:pt x="1274" y="7102"/>
                    <a:pt x="1274" y="7445"/>
                  </a:cubicBezTo>
                  <a:cubicBezTo>
                    <a:pt x="1158" y="7388"/>
                    <a:pt x="1100" y="7502"/>
                    <a:pt x="1042" y="7388"/>
                  </a:cubicBezTo>
                  <a:cubicBezTo>
                    <a:pt x="1042" y="7388"/>
                    <a:pt x="1042" y="7330"/>
                    <a:pt x="1042" y="7330"/>
                  </a:cubicBezTo>
                  <a:cubicBezTo>
                    <a:pt x="1042" y="7216"/>
                    <a:pt x="1042" y="6873"/>
                    <a:pt x="1158" y="6702"/>
                  </a:cubicBezTo>
                  <a:cubicBezTo>
                    <a:pt x="811" y="7388"/>
                    <a:pt x="927" y="7216"/>
                    <a:pt x="695" y="7902"/>
                  </a:cubicBezTo>
                  <a:cubicBezTo>
                    <a:pt x="579" y="7902"/>
                    <a:pt x="811" y="7216"/>
                    <a:pt x="695" y="7388"/>
                  </a:cubicBezTo>
                  <a:cubicBezTo>
                    <a:pt x="753" y="7159"/>
                    <a:pt x="869" y="6988"/>
                    <a:pt x="927" y="6759"/>
                  </a:cubicBezTo>
                  <a:cubicBezTo>
                    <a:pt x="927" y="6873"/>
                    <a:pt x="927" y="6873"/>
                    <a:pt x="927" y="6930"/>
                  </a:cubicBezTo>
                  <a:cubicBezTo>
                    <a:pt x="1042" y="6530"/>
                    <a:pt x="1158" y="6416"/>
                    <a:pt x="1216" y="6016"/>
                  </a:cubicBezTo>
                  <a:cubicBezTo>
                    <a:pt x="1390" y="5845"/>
                    <a:pt x="1158" y="6359"/>
                    <a:pt x="1274" y="6188"/>
                  </a:cubicBezTo>
                  <a:cubicBezTo>
                    <a:pt x="1216" y="6359"/>
                    <a:pt x="1216" y="6588"/>
                    <a:pt x="1216" y="6702"/>
                  </a:cubicBezTo>
                  <a:cubicBezTo>
                    <a:pt x="1448" y="6245"/>
                    <a:pt x="1216" y="6359"/>
                    <a:pt x="1390" y="5959"/>
                  </a:cubicBezTo>
                  <a:cubicBezTo>
                    <a:pt x="1621" y="5730"/>
                    <a:pt x="1621" y="5730"/>
                    <a:pt x="1621" y="5730"/>
                  </a:cubicBezTo>
                  <a:cubicBezTo>
                    <a:pt x="1679" y="5502"/>
                    <a:pt x="1564" y="5730"/>
                    <a:pt x="1506" y="5730"/>
                  </a:cubicBezTo>
                  <a:cubicBezTo>
                    <a:pt x="1621" y="5502"/>
                    <a:pt x="1737" y="5445"/>
                    <a:pt x="1795" y="5330"/>
                  </a:cubicBezTo>
                  <a:cubicBezTo>
                    <a:pt x="1795" y="5330"/>
                    <a:pt x="1679" y="5445"/>
                    <a:pt x="1679" y="5388"/>
                  </a:cubicBezTo>
                  <a:cubicBezTo>
                    <a:pt x="1853" y="5159"/>
                    <a:pt x="2027" y="4873"/>
                    <a:pt x="2258" y="4702"/>
                  </a:cubicBezTo>
                  <a:cubicBezTo>
                    <a:pt x="2143" y="4816"/>
                    <a:pt x="2258" y="4473"/>
                    <a:pt x="2316" y="4359"/>
                  </a:cubicBezTo>
                  <a:cubicBezTo>
                    <a:pt x="2201" y="4530"/>
                    <a:pt x="2027" y="4645"/>
                    <a:pt x="1911" y="4816"/>
                  </a:cubicBezTo>
                  <a:cubicBezTo>
                    <a:pt x="1506" y="5445"/>
                    <a:pt x="1216" y="5845"/>
                    <a:pt x="984" y="6588"/>
                  </a:cubicBezTo>
                  <a:cubicBezTo>
                    <a:pt x="927" y="6530"/>
                    <a:pt x="927" y="6530"/>
                    <a:pt x="927" y="6530"/>
                  </a:cubicBezTo>
                  <a:cubicBezTo>
                    <a:pt x="347" y="7673"/>
                    <a:pt x="753" y="7559"/>
                    <a:pt x="521" y="8588"/>
                  </a:cubicBezTo>
                  <a:cubicBezTo>
                    <a:pt x="347" y="8588"/>
                    <a:pt x="405" y="9102"/>
                    <a:pt x="347" y="9045"/>
                  </a:cubicBezTo>
                  <a:cubicBezTo>
                    <a:pt x="405" y="8702"/>
                    <a:pt x="347" y="8759"/>
                    <a:pt x="290" y="8873"/>
                  </a:cubicBezTo>
                  <a:cubicBezTo>
                    <a:pt x="290" y="9045"/>
                    <a:pt x="347" y="9159"/>
                    <a:pt x="232" y="9559"/>
                  </a:cubicBezTo>
                  <a:cubicBezTo>
                    <a:pt x="174" y="9388"/>
                    <a:pt x="116" y="9730"/>
                    <a:pt x="116" y="9330"/>
                  </a:cubicBezTo>
                  <a:cubicBezTo>
                    <a:pt x="58" y="9845"/>
                    <a:pt x="58" y="10130"/>
                    <a:pt x="116" y="10359"/>
                  </a:cubicBezTo>
                  <a:cubicBezTo>
                    <a:pt x="174" y="11159"/>
                    <a:pt x="0" y="10645"/>
                    <a:pt x="58" y="11445"/>
                  </a:cubicBezTo>
                  <a:cubicBezTo>
                    <a:pt x="0" y="11330"/>
                    <a:pt x="0" y="11330"/>
                    <a:pt x="0" y="11330"/>
                  </a:cubicBezTo>
                  <a:cubicBezTo>
                    <a:pt x="0" y="11445"/>
                    <a:pt x="58" y="11616"/>
                    <a:pt x="58" y="11788"/>
                  </a:cubicBezTo>
                  <a:cubicBezTo>
                    <a:pt x="116" y="11616"/>
                    <a:pt x="116" y="11616"/>
                    <a:pt x="116" y="11616"/>
                  </a:cubicBezTo>
                  <a:cubicBezTo>
                    <a:pt x="116" y="11845"/>
                    <a:pt x="174" y="12016"/>
                    <a:pt x="232" y="12245"/>
                  </a:cubicBezTo>
                  <a:cubicBezTo>
                    <a:pt x="347" y="12588"/>
                    <a:pt x="290" y="12073"/>
                    <a:pt x="290" y="12130"/>
                  </a:cubicBezTo>
                  <a:cubicBezTo>
                    <a:pt x="232" y="12016"/>
                    <a:pt x="232" y="12016"/>
                    <a:pt x="232" y="12016"/>
                  </a:cubicBezTo>
                  <a:cubicBezTo>
                    <a:pt x="232" y="11730"/>
                    <a:pt x="116" y="11445"/>
                    <a:pt x="174" y="11388"/>
                  </a:cubicBezTo>
                  <a:cubicBezTo>
                    <a:pt x="232" y="11788"/>
                    <a:pt x="290" y="11673"/>
                    <a:pt x="347" y="11788"/>
                  </a:cubicBezTo>
                  <a:cubicBezTo>
                    <a:pt x="290" y="11445"/>
                    <a:pt x="290" y="11445"/>
                    <a:pt x="290" y="11445"/>
                  </a:cubicBezTo>
                  <a:cubicBezTo>
                    <a:pt x="347" y="11330"/>
                    <a:pt x="347" y="11330"/>
                    <a:pt x="347" y="11330"/>
                  </a:cubicBezTo>
                  <a:cubicBezTo>
                    <a:pt x="290" y="10988"/>
                    <a:pt x="347" y="10702"/>
                    <a:pt x="290" y="10473"/>
                  </a:cubicBezTo>
                  <a:cubicBezTo>
                    <a:pt x="232" y="10645"/>
                    <a:pt x="347" y="10702"/>
                    <a:pt x="290" y="10873"/>
                  </a:cubicBezTo>
                  <a:cubicBezTo>
                    <a:pt x="174" y="10645"/>
                    <a:pt x="174" y="10245"/>
                    <a:pt x="174" y="9788"/>
                  </a:cubicBezTo>
                  <a:cubicBezTo>
                    <a:pt x="232" y="9788"/>
                    <a:pt x="232" y="9616"/>
                    <a:pt x="232" y="9673"/>
                  </a:cubicBezTo>
                  <a:cubicBezTo>
                    <a:pt x="232" y="9673"/>
                    <a:pt x="232" y="9788"/>
                    <a:pt x="232" y="9845"/>
                  </a:cubicBezTo>
                  <a:cubicBezTo>
                    <a:pt x="290" y="9788"/>
                    <a:pt x="290" y="10016"/>
                    <a:pt x="347" y="9616"/>
                  </a:cubicBezTo>
                  <a:cubicBezTo>
                    <a:pt x="405" y="9788"/>
                    <a:pt x="521" y="10073"/>
                    <a:pt x="521" y="10073"/>
                  </a:cubicBezTo>
                  <a:cubicBezTo>
                    <a:pt x="521" y="10302"/>
                    <a:pt x="521" y="10645"/>
                    <a:pt x="521" y="10816"/>
                  </a:cubicBezTo>
                  <a:cubicBezTo>
                    <a:pt x="463" y="10816"/>
                    <a:pt x="463" y="10816"/>
                    <a:pt x="463" y="10816"/>
                  </a:cubicBezTo>
                  <a:cubicBezTo>
                    <a:pt x="463" y="11045"/>
                    <a:pt x="579" y="11445"/>
                    <a:pt x="463" y="11502"/>
                  </a:cubicBezTo>
                  <a:cubicBezTo>
                    <a:pt x="521" y="11616"/>
                    <a:pt x="579" y="11959"/>
                    <a:pt x="579" y="11616"/>
                  </a:cubicBezTo>
                  <a:cubicBezTo>
                    <a:pt x="579" y="11788"/>
                    <a:pt x="637" y="12016"/>
                    <a:pt x="695" y="12188"/>
                  </a:cubicBezTo>
                  <a:cubicBezTo>
                    <a:pt x="521" y="12073"/>
                    <a:pt x="579" y="12645"/>
                    <a:pt x="405" y="12073"/>
                  </a:cubicBezTo>
                  <a:cubicBezTo>
                    <a:pt x="405" y="12073"/>
                    <a:pt x="463" y="12302"/>
                    <a:pt x="521" y="12645"/>
                  </a:cubicBezTo>
                  <a:cubicBezTo>
                    <a:pt x="521" y="12645"/>
                    <a:pt x="521" y="12645"/>
                    <a:pt x="521" y="12645"/>
                  </a:cubicBezTo>
                  <a:cubicBezTo>
                    <a:pt x="521" y="12588"/>
                    <a:pt x="463" y="12588"/>
                    <a:pt x="463" y="12588"/>
                  </a:cubicBezTo>
                  <a:cubicBezTo>
                    <a:pt x="463" y="12530"/>
                    <a:pt x="463" y="12473"/>
                    <a:pt x="463" y="12473"/>
                  </a:cubicBezTo>
                  <a:cubicBezTo>
                    <a:pt x="347" y="12302"/>
                    <a:pt x="347" y="12588"/>
                    <a:pt x="405" y="12873"/>
                  </a:cubicBezTo>
                  <a:cubicBezTo>
                    <a:pt x="521" y="12988"/>
                    <a:pt x="521" y="12988"/>
                    <a:pt x="521" y="12988"/>
                  </a:cubicBezTo>
                  <a:cubicBezTo>
                    <a:pt x="521" y="13216"/>
                    <a:pt x="521" y="13445"/>
                    <a:pt x="637" y="13788"/>
                  </a:cubicBezTo>
                  <a:cubicBezTo>
                    <a:pt x="811" y="14016"/>
                    <a:pt x="984" y="14302"/>
                    <a:pt x="1158" y="14530"/>
                  </a:cubicBezTo>
                  <a:cubicBezTo>
                    <a:pt x="1158" y="14588"/>
                    <a:pt x="1216" y="14645"/>
                    <a:pt x="1274" y="14759"/>
                  </a:cubicBezTo>
                  <a:cubicBezTo>
                    <a:pt x="1274" y="14873"/>
                    <a:pt x="1448" y="15216"/>
                    <a:pt x="1274" y="15102"/>
                  </a:cubicBezTo>
                  <a:cubicBezTo>
                    <a:pt x="1274" y="15159"/>
                    <a:pt x="1216" y="15045"/>
                    <a:pt x="1158" y="14873"/>
                  </a:cubicBezTo>
                  <a:cubicBezTo>
                    <a:pt x="1158" y="14816"/>
                    <a:pt x="1158" y="14873"/>
                    <a:pt x="1158" y="14873"/>
                  </a:cubicBezTo>
                  <a:cubicBezTo>
                    <a:pt x="1100" y="14816"/>
                    <a:pt x="1042" y="14816"/>
                    <a:pt x="1100" y="15045"/>
                  </a:cubicBezTo>
                  <a:cubicBezTo>
                    <a:pt x="1042" y="14816"/>
                    <a:pt x="1042" y="14816"/>
                    <a:pt x="927" y="14702"/>
                  </a:cubicBezTo>
                  <a:cubicBezTo>
                    <a:pt x="1042" y="14873"/>
                    <a:pt x="1042" y="14873"/>
                    <a:pt x="1042" y="14873"/>
                  </a:cubicBezTo>
                  <a:cubicBezTo>
                    <a:pt x="869" y="14588"/>
                    <a:pt x="637" y="14188"/>
                    <a:pt x="579" y="14188"/>
                  </a:cubicBezTo>
                  <a:cubicBezTo>
                    <a:pt x="695" y="14245"/>
                    <a:pt x="695" y="14473"/>
                    <a:pt x="695" y="14645"/>
                  </a:cubicBezTo>
                  <a:cubicBezTo>
                    <a:pt x="637" y="14530"/>
                    <a:pt x="521" y="14302"/>
                    <a:pt x="579" y="14473"/>
                  </a:cubicBezTo>
                  <a:cubicBezTo>
                    <a:pt x="637" y="14530"/>
                    <a:pt x="869" y="15045"/>
                    <a:pt x="753" y="14702"/>
                  </a:cubicBezTo>
                  <a:cubicBezTo>
                    <a:pt x="869" y="14816"/>
                    <a:pt x="984" y="15045"/>
                    <a:pt x="1042" y="15216"/>
                  </a:cubicBezTo>
                  <a:cubicBezTo>
                    <a:pt x="927" y="15045"/>
                    <a:pt x="927" y="15159"/>
                    <a:pt x="869" y="15159"/>
                  </a:cubicBezTo>
                  <a:cubicBezTo>
                    <a:pt x="984" y="15330"/>
                    <a:pt x="1042" y="15273"/>
                    <a:pt x="1100" y="15273"/>
                  </a:cubicBezTo>
                  <a:cubicBezTo>
                    <a:pt x="1274" y="15845"/>
                    <a:pt x="1216" y="16130"/>
                    <a:pt x="1621" y="16702"/>
                  </a:cubicBezTo>
                  <a:cubicBezTo>
                    <a:pt x="1679" y="16759"/>
                    <a:pt x="1390" y="16359"/>
                    <a:pt x="1506" y="16359"/>
                  </a:cubicBezTo>
                  <a:cubicBezTo>
                    <a:pt x="1795" y="16759"/>
                    <a:pt x="1737" y="16988"/>
                    <a:pt x="2027" y="17330"/>
                  </a:cubicBezTo>
                  <a:cubicBezTo>
                    <a:pt x="2027" y="17159"/>
                    <a:pt x="2027" y="17159"/>
                    <a:pt x="2027" y="17159"/>
                  </a:cubicBezTo>
                  <a:cubicBezTo>
                    <a:pt x="2085" y="17273"/>
                    <a:pt x="2316" y="17502"/>
                    <a:pt x="2432" y="17616"/>
                  </a:cubicBezTo>
                  <a:cubicBezTo>
                    <a:pt x="2374" y="17673"/>
                    <a:pt x="2606" y="18073"/>
                    <a:pt x="2374" y="17845"/>
                  </a:cubicBezTo>
                  <a:cubicBezTo>
                    <a:pt x="2838" y="18416"/>
                    <a:pt x="2953" y="18188"/>
                    <a:pt x="3532" y="18759"/>
                  </a:cubicBezTo>
                  <a:cubicBezTo>
                    <a:pt x="3243" y="18530"/>
                    <a:pt x="3243" y="18473"/>
                    <a:pt x="3011" y="18245"/>
                  </a:cubicBezTo>
                  <a:cubicBezTo>
                    <a:pt x="3301" y="18473"/>
                    <a:pt x="3069" y="18245"/>
                    <a:pt x="3185" y="18245"/>
                  </a:cubicBezTo>
                  <a:cubicBezTo>
                    <a:pt x="3243" y="18416"/>
                    <a:pt x="3706" y="18816"/>
                    <a:pt x="3359" y="18588"/>
                  </a:cubicBezTo>
                  <a:cubicBezTo>
                    <a:pt x="3532" y="18759"/>
                    <a:pt x="3938" y="19102"/>
                    <a:pt x="4054" y="19159"/>
                  </a:cubicBezTo>
                  <a:cubicBezTo>
                    <a:pt x="3880" y="18988"/>
                    <a:pt x="3880" y="18988"/>
                    <a:pt x="3880" y="18988"/>
                  </a:cubicBezTo>
                  <a:cubicBezTo>
                    <a:pt x="4169" y="19216"/>
                    <a:pt x="4517" y="19388"/>
                    <a:pt x="4633" y="19445"/>
                  </a:cubicBezTo>
                  <a:cubicBezTo>
                    <a:pt x="4285" y="19159"/>
                    <a:pt x="4227" y="19273"/>
                    <a:pt x="3822" y="18873"/>
                  </a:cubicBezTo>
                  <a:cubicBezTo>
                    <a:pt x="3359" y="18416"/>
                    <a:pt x="3938" y="18930"/>
                    <a:pt x="3706" y="18588"/>
                  </a:cubicBezTo>
                  <a:cubicBezTo>
                    <a:pt x="3590" y="18530"/>
                    <a:pt x="3475" y="18416"/>
                    <a:pt x="3359" y="18359"/>
                  </a:cubicBezTo>
                  <a:cubicBezTo>
                    <a:pt x="3475" y="18473"/>
                    <a:pt x="3475" y="18473"/>
                    <a:pt x="3475" y="18473"/>
                  </a:cubicBezTo>
                  <a:cubicBezTo>
                    <a:pt x="3359" y="18530"/>
                    <a:pt x="3011" y="18016"/>
                    <a:pt x="3011" y="18130"/>
                  </a:cubicBezTo>
                  <a:cubicBezTo>
                    <a:pt x="2780" y="17730"/>
                    <a:pt x="2606" y="17616"/>
                    <a:pt x="2374" y="17216"/>
                  </a:cubicBezTo>
                  <a:cubicBezTo>
                    <a:pt x="2316" y="17102"/>
                    <a:pt x="2374" y="17273"/>
                    <a:pt x="2490" y="17388"/>
                  </a:cubicBezTo>
                  <a:cubicBezTo>
                    <a:pt x="2316" y="17159"/>
                    <a:pt x="2258" y="17216"/>
                    <a:pt x="2085" y="16930"/>
                  </a:cubicBezTo>
                  <a:cubicBezTo>
                    <a:pt x="2027" y="16759"/>
                    <a:pt x="1969" y="16930"/>
                    <a:pt x="2201" y="17159"/>
                  </a:cubicBezTo>
                  <a:cubicBezTo>
                    <a:pt x="2027" y="16930"/>
                    <a:pt x="1911" y="16759"/>
                    <a:pt x="1737" y="16530"/>
                  </a:cubicBezTo>
                  <a:cubicBezTo>
                    <a:pt x="1795" y="16588"/>
                    <a:pt x="1795" y="16702"/>
                    <a:pt x="1853" y="16816"/>
                  </a:cubicBezTo>
                  <a:cubicBezTo>
                    <a:pt x="1795" y="16702"/>
                    <a:pt x="1737" y="16645"/>
                    <a:pt x="1679" y="16530"/>
                  </a:cubicBezTo>
                  <a:cubicBezTo>
                    <a:pt x="1679" y="16645"/>
                    <a:pt x="1737" y="16702"/>
                    <a:pt x="1795" y="16759"/>
                  </a:cubicBezTo>
                  <a:cubicBezTo>
                    <a:pt x="1448" y="16302"/>
                    <a:pt x="1158" y="15730"/>
                    <a:pt x="1158" y="15388"/>
                  </a:cubicBezTo>
                  <a:cubicBezTo>
                    <a:pt x="1390" y="15788"/>
                    <a:pt x="1795" y="16530"/>
                    <a:pt x="2027" y="16702"/>
                  </a:cubicBezTo>
                  <a:cubicBezTo>
                    <a:pt x="2027" y="16588"/>
                    <a:pt x="1737" y="16416"/>
                    <a:pt x="1795" y="16245"/>
                  </a:cubicBezTo>
                  <a:cubicBezTo>
                    <a:pt x="1621" y="16130"/>
                    <a:pt x="1621" y="16130"/>
                    <a:pt x="1621" y="16130"/>
                  </a:cubicBezTo>
                  <a:cubicBezTo>
                    <a:pt x="1564" y="16016"/>
                    <a:pt x="1332" y="15673"/>
                    <a:pt x="1390" y="15616"/>
                  </a:cubicBezTo>
                  <a:cubicBezTo>
                    <a:pt x="1621" y="16016"/>
                    <a:pt x="1737" y="16073"/>
                    <a:pt x="1911" y="16245"/>
                  </a:cubicBezTo>
                  <a:cubicBezTo>
                    <a:pt x="1969" y="16245"/>
                    <a:pt x="1969" y="16302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27" y="16359"/>
                    <a:pt x="2027" y="16359"/>
                    <a:pt x="2027" y="16359"/>
                  </a:cubicBezTo>
                  <a:cubicBezTo>
                    <a:pt x="2085" y="16473"/>
                    <a:pt x="2201" y="16645"/>
                    <a:pt x="2258" y="16759"/>
                  </a:cubicBezTo>
                  <a:cubicBezTo>
                    <a:pt x="2374" y="16873"/>
                    <a:pt x="2258" y="16816"/>
                    <a:pt x="2258" y="16816"/>
                  </a:cubicBezTo>
                  <a:cubicBezTo>
                    <a:pt x="2490" y="17330"/>
                    <a:pt x="2895" y="17502"/>
                    <a:pt x="3243" y="17959"/>
                  </a:cubicBezTo>
                  <a:cubicBezTo>
                    <a:pt x="3185" y="18016"/>
                    <a:pt x="3532" y="18359"/>
                    <a:pt x="3359" y="18245"/>
                  </a:cubicBezTo>
                  <a:cubicBezTo>
                    <a:pt x="3590" y="18530"/>
                    <a:pt x="3822" y="18588"/>
                    <a:pt x="3996" y="18702"/>
                  </a:cubicBezTo>
                  <a:cubicBezTo>
                    <a:pt x="3996" y="18816"/>
                    <a:pt x="4401" y="19045"/>
                    <a:pt x="4227" y="18988"/>
                  </a:cubicBezTo>
                  <a:cubicBezTo>
                    <a:pt x="4285" y="19045"/>
                    <a:pt x="4401" y="19102"/>
                    <a:pt x="4517" y="19159"/>
                  </a:cubicBezTo>
                  <a:cubicBezTo>
                    <a:pt x="4633" y="19273"/>
                    <a:pt x="5038" y="19502"/>
                    <a:pt x="5096" y="19616"/>
                  </a:cubicBezTo>
                  <a:cubicBezTo>
                    <a:pt x="5270" y="19730"/>
                    <a:pt x="5154" y="19559"/>
                    <a:pt x="5443" y="19788"/>
                  </a:cubicBezTo>
                  <a:cubicBezTo>
                    <a:pt x="5443" y="19788"/>
                    <a:pt x="5443" y="19788"/>
                    <a:pt x="5386" y="19788"/>
                  </a:cubicBezTo>
                  <a:cubicBezTo>
                    <a:pt x="5501" y="19902"/>
                    <a:pt x="5791" y="20073"/>
                    <a:pt x="5965" y="20073"/>
                  </a:cubicBezTo>
                  <a:cubicBezTo>
                    <a:pt x="5791" y="19959"/>
                    <a:pt x="5907" y="20073"/>
                    <a:pt x="5675" y="19902"/>
                  </a:cubicBezTo>
                  <a:cubicBezTo>
                    <a:pt x="5733" y="19902"/>
                    <a:pt x="6023" y="20016"/>
                    <a:pt x="6254" y="20188"/>
                  </a:cubicBezTo>
                  <a:cubicBezTo>
                    <a:pt x="5849" y="20073"/>
                    <a:pt x="6486" y="20416"/>
                    <a:pt x="6312" y="20359"/>
                  </a:cubicBezTo>
                  <a:cubicBezTo>
                    <a:pt x="6891" y="20702"/>
                    <a:pt x="7354" y="20702"/>
                    <a:pt x="7876" y="20816"/>
                  </a:cubicBezTo>
                  <a:cubicBezTo>
                    <a:pt x="8513" y="20988"/>
                    <a:pt x="9323" y="21216"/>
                    <a:pt x="9845" y="21216"/>
                  </a:cubicBezTo>
                  <a:cubicBezTo>
                    <a:pt x="9729" y="21159"/>
                    <a:pt x="9729" y="21159"/>
                    <a:pt x="9729" y="21159"/>
                  </a:cubicBezTo>
                  <a:cubicBezTo>
                    <a:pt x="10076" y="21159"/>
                    <a:pt x="10076" y="21159"/>
                    <a:pt x="10076" y="21159"/>
                  </a:cubicBezTo>
                  <a:cubicBezTo>
                    <a:pt x="10250" y="21216"/>
                    <a:pt x="10076" y="21273"/>
                    <a:pt x="10308" y="21273"/>
                  </a:cubicBezTo>
                  <a:cubicBezTo>
                    <a:pt x="10250" y="21330"/>
                    <a:pt x="9845" y="21216"/>
                    <a:pt x="9555" y="21273"/>
                  </a:cubicBezTo>
                  <a:cubicBezTo>
                    <a:pt x="10018" y="21445"/>
                    <a:pt x="9092" y="21273"/>
                    <a:pt x="9439" y="21388"/>
                  </a:cubicBezTo>
                  <a:cubicBezTo>
                    <a:pt x="9613" y="21273"/>
                    <a:pt x="10424" y="21502"/>
                    <a:pt x="10887" y="21388"/>
                  </a:cubicBezTo>
                  <a:cubicBezTo>
                    <a:pt x="11292" y="21445"/>
                    <a:pt x="10713" y="21502"/>
                    <a:pt x="10887" y="21502"/>
                  </a:cubicBezTo>
                  <a:cubicBezTo>
                    <a:pt x="11003" y="21445"/>
                    <a:pt x="11003" y="21445"/>
                    <a:pt x="11003" y="21445"/>
                  </a:cubicBezTo>
                  <a:cubicBezTo>
                    <a:pt x="11176" y="21445"/>
                    <a:pt x="11234" y="21502"/>
                    <a:pt x="11234" y="21502"/>
                  </a:cubicBezTo>
                  <a:cubicBezTo>
                    <a:pt x="11698" y="21559"/>
                    <a:pt x="12161" y="21502"/>
                    <a:pt x="12566" y="21388"/>
                  </a:cubicBezTo>
                  <a:cubicBezTo>
                    <a:pt x="12045" y="21445"/>
                    <a:pt x="12682" y="21273"/>
                    <a:pt x="12219" y="21330"/>
                  </a:cubicBezTo>
                  <a:cubicBezTo>
                    <a:pt x="12392" y="21273"/>
                    <a:pt x="12682" y="21216"/>
                    <a:pt x="12914" y="21159"/>
                  </a:cubicBezTo>
                  <a:cubicBezTo>
                    <a:pt x="12682" y="21273"/>
                    <a:pt x="13319" y="21273"/>
                    <a:pt x="12740" y="21330"/>
                  </a:cubicBezTo>
                  <a:cubicBezTo>
                    <a:pt x="12798" y="21388"/>
                    <a:pt x="13029" y="21273"/>
                    <a:pt x="13261" y="21216"/>
                  </a:cubicBezTo>
                  <a:cubicBezTo>
                    <a:pt x="13145" y="21273"/>
                    <a:pt x="12856" y="21388"/>
                    <a:pt x="12856" y="21388"/>
                  </a:cubicBezTo>
                  <a:cubicBezTo>
                    <a:pt x="13261" y="21216"/>
                    <a:pt x="14188" y="21159"/>
                    <a:pt x="14361" y="21045"/>
                  </a:cubicBezTo>
                  <a:cubicBezTo>
                    <a:pt x="14593" y="20873"/>
                    <a:pt x="14998" y="20702"/>
                    <a:pt x="15346" y="20473"/>
                  </a:cubicBezTo>
                  <a:cubicBezTo>
                    <a:pt x="15693" y="20416"/>
                    <a:pt x="16041" y="20188"/>
                    <a:pt x="16388" y="20016"/>
                  </a:cubicBezTo>
                  <a:cubicBezTo>
                    <a:pt x="16330" y="20073"/>
                    <a:pt x="16330" y="20073"/>
                    <a:pt x="16330" y="20073"/>
                  </a:cubicBezTo>
                  <a:cubicBezTo>
                    <a:pt x="16562" y="19959"/>
                    <a:pt x="16851" y="19788"/>
                    <a:pt x="17141" y="19616"/>
                  </a:cubicBezTo>
                  <a:cubicBezTo>
                    <a:pt x="17257" y="19616"/>
                    <a:pt x="17257" y="19616"/>
                    <a:pt x="17257" y="19616"/>
                  </a:cubicBezTo>
                  <a:cubicBezTo>
                    <a:pt x="17431" y="19445"/>
                    <a:pt x="17778" y="19216"/>
                    <a:pt x="18068" y="18988"/>
                  </a:cubicBezTo>
                  <a:cubicBezTo>
                    <a:pt x="18010" y="18930"/>
                    <a:pt x="17778" y="19159"/>
                    <a:pt x="17836" y="19045"/>
                  </a:cubicBezTo>
                  <a:cubicBezTo>
                    <a:pt x="17720" y="19159"/>
                    <a:pt x="17604" y="19216"/>
                    <a:pt x="17662" y="19216"/>
                  </a:cubicBezTo>
                  <a:cubicBezTo>
                    <a:pt x="17546" y="19330"/>
                    <a:pt x="17488" y="19273"/>
                    <a:pt x="17373" y="19330"/>
                  </a:cubicBezTo>
                  <a:cubicBezTo>
                    <a:pt x="17546" y="19216"/>
                    <a:pt x="17720" y="19045"/>
                    <a:pt x="17894" y="18930"/>
                  </a:cubicBezTo>
                  <a:cubicBezTo>
                    <a:pt x="17894" y="18873"/>
                    <a:pt x="17952" y="18873"/>
                    <a:pt x="17952" y="18873"/>
                  </a:cubicBezTo>
                  <a:cubicBezTo>
                    <a:pt x="17952" y="18759"/>
                    <a:pt x="17952" y="18759"/>
                    <a:pt x="17952" y="18759"/>
                  </a:cubicBezTo>
                  <a:cubicBezTo>
                    <a:pt x="18068" y="18645"/>
                    <a:pt x="18125" y="18645"/>
                    <a:pt x="18125" y="18702"/>
                  </a:cubicBezTo>
                  <a:cubicBezTo>
                    <a:pt x="18415" y="18416"/>
                    <a:pt x="18415" y="18245"/>
                    <a:pt x="18705" y="18016"/>
                  </a:cubicBezTo>
                  <a:cubicBezTo>
                    <a:pt x="18647" y="18188"/>
                    <a:pt x="18589" y="18245"/>
                    <a:pt x="18357" y="18473"/>
                  </a:cubicBezTo>
                  <a:cubicBezTo>
                    <a:pt x="18473" y="18359"/>
                    <a:pt x="18589" y="18245"/>
                    <a:pt x="18705" y="18130"/>
                  </a:cubicBezTo>
                  <a:cubicBezTo>
                    <a:pt x="18589" y="18359"/>
                    <a:pt x="18010" y="18873"/>
                    <a:pt x="18183" y="18873"/>
                  </a:cubicBezTo>
                  <a:cubicBezTo>
                    <a:pt x="18531" y="18473"/>
                    <a:pt x="18994" y="17902"/>
                    <a:pt x="19226" y="17559"/>
                  </a:cubicBezTo>
                  <a:cubicBezTo>
                    <a:pt x="19457" y="17388"/>
                    <a:pt x="19573" y="17102"/>
                    <a:pt x="19805" y="16816"/>
                  </a:cubicBezTo>
                  <a:cubicBezTo>
                    <a:pt x="19863" y="16759"/>
                    <a:pt x="19979" y="16645"/>
                    <a:pt x="19921" y="16759"/>
                  </a:cubicBezTo>
                  <a:cubicBezTo>
                    <a:pt x="19863" y="16816"/>
                    <a:pt x="19863" y="16816"/>
                    <a:pt x="19863" y="16816"/>
                  </a:cubicBezTo>
                  <a:cubicBezTo>
                    <a:pt x="20210" y="16416"/>
                    <a:pt x="20442" y="15902"/>
                    <a:pt x="20616" y="15502"/>
                  </a:cubicBezTo>
                  <a:cubicBezTo>
                    <a:pt x="20673" y="15445"/>
                    <a:pt x="20731" y="15388"/>
                    <a:pt x="20789" y="15330"/>
                  </a:cubicBezTo>
                  <a:cubicBezTo>
                    <a:pt x="21137" y="14588"/>
                    <a:pt x="20616" y="15388"/>
                    <a:pt x="20905" y="14645"/>
                  </a:cubicBezTo>
                  <a:cubicBezTo>
                    <a:pt x="21021" y="14530"/>
                    <a:pt x="21253" y="13788"/>
                    <a:pt x="21310" y="13730"/>
                  </a:cubicBezTo>
                  <a:cubicBezTo>
                    <a:pt x="21368" y="13616"/>
                    <a:pt x="21368" y="13559"/>
                    <a:pt x="21310" y="13502"/>
                  </a:cubicBezTo>
                  <a:cubicBezTo>
                    <a:pt x="21253" y="13616"/>
                    <a:pt x="21195" y="13902"/>
                    <a:pt x="21195" y="13730"/>
                  </a:cubicBezTo>
                  <a:cubicBezTo>
                    <a:pt x="21253" y="13502"/>
                    <a:pt x="21310" y="13388"/>
                    <a:pt x="21368" y="13159"/>
                  </a:cubicBezTo>
                  <a:cubicBezTo>
                    <a:pt x="21368" y="13159"/>
                    <a:pt x="21368" y="13330"/>
                    <a:pt x="21368" y="13273"/>
                  </a:cubicBezTo>
                  <a:cubicBezTo>
                    <a:pt x="21484" y="12759"/>
                    <a:pt x="21600" y="11788"/>
                    <a:pt x="21484" y="11273"/>
                  </a:cubicBezTo>
                  <a:close/>
                  <a:moveTo>
                    <a:pt x="19747" y="6359"/>
                  </a:moveTo>
                  <a:cubicBezTo>
                    <a:pt x="19631" y="6302"/>
                    <a:pt x="19631" y="6302"/>
                    <a:pt x="19631" y="6302"/>
                  </a:cubicBezTo>
                  <a:lnTo>
                    <a:pt x="19747" y="6359"/>
                  </a:lnTo>
                  <a:close/>
                  <a:moveTo>
                    <a:pt x="15462" y="1902"/>
                  </a:moveTo>
                  <a:cubicBezTo>
                    <a:pt x="15462" y="1902"/>
                    <a:pt x="15462" y="1902"/>
                    <a:pt x="15462" y="1902"/>
                  </a:cubicBezTo>
                  <a:close/>
                  <a:moveTo>
                    <a:pt x="1911" y="10359"/>
                  </a:move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ubicBezTo>
                    <a:pt x="1911" y="10359"/>
                    <a:pt x="1911" y="10359"/>
                    <a:pt x="1911" y="10359"/>
                  </a:cubicBezTo>
                  <a:close/>
                  <a:moveTo>
                    <a:pt x="3243" y="5330"/>
                  </a:moveTo>
                  <a:cubicBezTo>
                    <a:pt x="3301" y="5330"/>
                    <a:pt x="3301" y="5330"/>
                    <a:pt x="3301" y="5330"/>
                  </a:cubicBezTo>
                  <a:lnTo>
                    <a:pt x="3243" y="5330"/>
                  </a:lnTo>
                  <a:close/>
                  <a:moveTo>
                    <a:pt x="19515" y="5102"/>
                  </a:moveTo>
                  <a:cubicBezTo>
                    <a:pt x="19457" y="5045"/>
                    <a:pt x="19457" y="5045"/>
                    <a:pt x="19457" y="5045"/>
                  </a:cubicBezTo>
                  <a:cubicBezTo>
                    <a:pt x="19457" y="4988"/>
                    <a:pt x="19399" y="4988"/>
                    <a:pt x="19399" y="4930"/>
                  </a:cubicBezTo>
                  <a:cubicBezTo>
                    <a:pt x="19457" y="4988"/>
                    <a:pt x="19515" y="5045"/>
                    <a:pt x="19515" y="5102"/>
                  </a:cubicBezTo>
                  <a:close/>
                  <a:moveTo>
                    <a:pt x="13724" y="1102"/>
                  </a:moveTo>
                  <a:cubicBezTo>
                    <a:pt x="13724" y="1102"/>
                    <a:pt x="13724" y="1102"/>
                    <a:pt x="13666" y="1102"/>
                  </a:cubicBezTo>
                  <a:cubicBezTo>
                    <a:pt x="14130" y="1216"/>
                    <a:pt x="14188" y="1216"/>
                    <a:pt x="14535" y="1330"/>
                  </a:cubicBezTo>
                  <a:cubicBezTo>
                    <a:pt x="14361" y="1330"/>
                    <a:pt x="14361" y="1330"/>
                    <a:pt x="14361" y="1330"/>
                  </a:cubicBezTo>
                  <a:cubicBezTo>
                    <a:pt x="14419" y="1388"/>
                    <a:pt x="14709" y="1388"/>
                    <a:pt x="14998" y="1502"/>
                  </a:cubicBezTo>
                  <a:cubicBezTo>
                    <a:pt x="15114" y="1502"/>
                    <a:pt x="15288" y="1559"/>
                    <a:pt x="15346" y="1616"/>
                  </a:cubicBezTo>
                  <a:cubicBezTo>
                    <a:pt x="15288" y="1673"/>
                    <a:pt x="15288" y="1673"/>
                    <a:pt x="15288" y="1673"/>
                  </a:cubicBezTo>
                  <a:cubicBezTo>
                    <a:pt x="15346" y="1730"/>
                    <a:pt x="15577" y="1845"/>
                    <a:pt x="15867" y="1959"/>
                  </a:cubicBezTo>
                  <a:cubicBezTo>
                    <a:pt x="15867" y="1959"/>
                    <a:pt x="15809" y="1959"/>
                    <a:pt x="15809" y="1959"/>
                  </a:cubicBezTo>
                  <a:cubicBezTo>
                    <a:pt x="14883" y="1502"/>
                    <a:pt x="13956" y="1216"/>
                    <a:pt x="12972" y="1045"/>
                  </a:cubicBezTo>
                  <a:cubicBezTo>
                    <a:pt x="13203" y="1045"/>
                    <a:pt x="13435" y="1045"/>
                    <a:pt x="13724" y="1102"/>
                  </a:cubicBezTo>
                  <a:close/>
                  <a:moveTo>
                    <a:pt x="8049" y="1216"/>
                  </a:moveTo>
                  <a:cubicBezTo>
                    <a:pt x="8049" y="1216"/>
                    <a:pt x="8049" y="1216"/>
                    <a:pt x="8049" y="1216"/>
                  </a:cubicBezTo>
                  <a:cubicBezTo>
                    <a:pt x="8223" y="1159"/>
                    <a:pt x="8397" y="1102"/>
                    <a:pt x="8571" y="1045"/>
                  </a:cubicBezTo>
                  <a:cubicBezTo>
                    <a:pt x="8513" y="1102"/>
                    <a:pt x="8513" y="1102"/>
                    <a:pt x="8513" y="1102"/>
                  </a:cubicBezTo>
                  <a:cubicBezTo>
                    <a:pt x="8628" y="1045"/>
                    <a:pt x="8744" y="988"/>
                    <a:pt x="8860" y="930"/>
                  </a:cubicBezTo>
                  <a:cubicBezTo>
                    <a:pt x="8860" y="1045"/>
                    <a:pt x="8976" y="930"/>
                    <a:pt x="8976" y="988"/>
                  </a:cubicBezTo>
                  <a:cubicBezTo>
                    <a:pt x="9150" y="1102"/>
                    <a:pt x="9671" y="816"/>
                    <a:pt x="10134" y="816"/>
                  </a:cubicBezTo>
                  <a:cubicBezTo>
                    <a:pt x="10076" y="873"/>
                    <a:pt x="10076" y="873"/>
                    <a:pt x="10076" y="873"/>
                  </a:cubicBezTo>
                  <a:cubicBezTo>
                    <a:pt x="10308" y="759"/>
                    <a:pt x="10945" y="816"/>
                    <a:pt x="11292" y="816"/>
                  </a:cubicBezTo>
                  <a:cubicBezTo>
                    <a:pt x="11292" y="816"/>
                    <a:pt x="11292" y="816"/>
                    <a:pt x="11292" y="816"/>
                  </a:cubicBezTo>
                  <a:cubicBezTo>
                    <a:pt x="11118" y="873"/>
                    <a:pt x="11061" y="873"/>
                    <a:pt x="11061" y="930"/>
                  </a:cubicBezTo>
                  <a:cubicBezTo>
                    <a:pt x="10887" y="930"/>
                    <a:pt x="10713" y="930"/>
                    <a:pt x="10539" y="930"/>
                  </a:cubicBezTo>
                  <a:cubicBezTo>
                    <a:pt x="10482" y="930"/>
                    <a:pt x="10482" y="930"/>
                    <a:pt x="10424" y="930"/>
                  </a:cubicBezTo>
                  <a:cubicBezTo>
                    <a:pt x="10366" y="930"/>
                    <a:pt x="10250" y="930"/>
                    <a:pt x="10192" y="988"/>
                  </a:cubicBezTo>
                  <a:cubicBezTo>
                    <a:pt x="9902" y="988"/>
                    <a:pt x="9613" y="1045"/>
                    <a:pt x="9323" y="1102"/>
                  </a:cubicBezTo>
                  <a:cubicBezTo>
                    <a:pt x="9381" y="1102"/>
                    <a:pt x="9439" y="1045"/>
                    <a:pt x="9439" y="1045"/>
                  </a:cubicBezTo>
                  <a:cubicBezTo>
                    <a:pt x="9092" y="1102"/>
                    <a:pt x="8744" y="1216"/>
                    <a:pt x="8397" y="1330"/>
                  </a:cubicBezTo>
                  <a:cubicBezTo>
                    <a:pt x="8397" y="1330"/>
                    <a:pt x="8397" y="1330"/>
                    <a:pt x="8397" y="1330"/>
                  </a:cubicBezTo>
                  <a:cubicBezTo>
                    <a:pt x="8107" y="1388"/>
                    <a:pt x="7818" y="1502"/>
                    <a:pt x="7470" y="1616"/>
                  </a:cubicBezTo>
                  <a:cubicBezTo>
                    <a:pt x="7528" y="1616"/>
                    <a:pt x="7528" y="1616"/>
                    <a:pt x="7470" y="1559"/>
                  </a:cubicBezTo>
                  <a:cubicBezTo>
                    <a:pt x="7644" y="1445"/>
                    <a:pt x="7818" y="1330"/>
                    <a:pt x="8049" y="1216"/>
                  </a:cubicBezTo>
                  <a:close/>
                  <a:moveTo>
                    <a:pt x="3417" y="4245"/>
                  </a:moveTo>
                  <a:cubicBezTo>
                    <a:pt x="3475" y="4302"/>
                    <a:pt x="3475" y="4302"/>
                    <a:pt x="3475" y="4302"/>
                  </a:cubicBezTo>
                  <a:cubicBezTo>
                    <a:pt x="3938" y="3788"/>
                    <a:pt x="4169" y="3330"/>
                    <a:pt x="4749" y="2873"/>
                  </a:cubicBezTo>
                  <a:cubicBezTo>
                    <a:pt x="4749" y="2988"/>
                    <a:pt x="4517" y="3159"/>
                    <a:pt x="4575" y="3159"/>
                  </a:cubicBezTo>
                  <a:cubicBezTo>
                    <a:pt x="4922" y="2873"/>
                    <a:pt x="4749" y="2759"/>
                    <a:pt x="5154" y="2588"/>
                  </a:cubicBezTo>
                  <a:cubicBezTo>
                    <a:pt x="4691" y="2930"/>
                    <a:pt x="5386" y="2416"/>
                    <a:pt x="5096" y="2702"/>
                  </a:cubicBezTo>
                  <a:cubicBezTo>
                    <a:pt x="5675" y="2188"/>
                    <a:pt x="6428" y="1902"/>
                    <a:pt x="6891" y="1730"/>
                  </a:cubicBezTo>
                  <a:cubicBezTo>
                    <a:pt x="6717" y="1730"/>
                    <a:pt x="7007" y="1559"/>
                    <a:pt x="7007" y="1559"/>
                  </a:cubicBezTo>
                  <a:cubicBezTo>
                    <a:pt x="7181" y="1502"/>
                    <a:pt x="7123" y="1559"/>
                    <a:pt x="7065" y="1616"/>
                  </a:cubicBezTo>
                  <a:cubicBezTo>
                    <a:pt x="7297" y="1502"/>
                    <a:pt x="7354" y="1559"/>
                    <a:pt x="7354" y="1616"/>
                  </a:cubicBezTo>
                  <a:cubicBezTo>
                    <a:pt x="6833" y="1845"/>
                    <a:pt x="6833" y="1845"/>
                    <a:pt x="6833" y="1845"/>
                  </a:cubicBezTo>
                  <a:cubicBezTo>
                    <a:pt x="6949" y="1845"/>
                    <a:pt x="7007" y="1788"/>
                    <a:pt x="7065" y="1788"/>
                  </a:cubicBezTo>
                  <a:cubicBezTo>
                    <a:pt x="6833" y="1902"/>
                    <a:pt x="6602" y="2016"/>
                    <a:pt x="6370" y="2188"/>
                  </a:cubicBezTo>
                  <a:cubicBezTo>
                    <a:pt x="6312" y="2188"/>
                    <a:pt x="6312" y="2188"/>
                    <a:pt x="6312" y="2130"/>
                  </a:cubicBezTo>
                  <a:cubicBezTo>
                    <a:pt x="6138" y="2245"/>
                    <a:pt x="5907" y="2359"/>
                    <a:pt x="5849" y="2416"/>
                  </a:cubicBezTo>
                  <a:cubicBezTo>
                    <a:pt x="5965" y="2302"/>
                    <a:pt x="5965" y="2359"/>
                    <a:pt x="5907" y="2416"/>
                  </a:cubicBezTo>
                  <a:cubicBezTo>
                    <a:pt x="5791" y="2473"/>
                    <a:pt x="5733" y="2530"/>
                    <a:pt x="5675" y="2588"/>
                  </a:cubicBezTo>
                  <a:cubicBezTo>
                    <a:pt x="5617" y="2588"/>
                    <a:pt x="5675" y="2530"/>
                    <a:pt x="5559" y="2588"/>
                  </a:cubicBezTo>
                  <a:cubicBezTo>
                    <a:pt x="5270" y="2816"/>
                    <a:pt x="5270" y="2816"/>
                    <a:pt x="5270" y="2816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5559" y="2645"/>
                    <a:pt x="5559" y="2645"/>
                    <a:pt x="5559" y="2645"/>
                  </a:cubicBezTo>
                  <a:cubicBezTo>
                    <a:pt x="4806" y="3159"/>
                    <a:pt x="4169" y="3730"/>
                    <a:pt x="3590" y="4416"/>
                  </a:cubicBezTo>
                  <a:cubicBezTo>
                    <a:pt x="3417" y="4530"/>
                    <a:pt x="3243" y="4588"/>
                    <a:pt x="3127" y="4588"/>
                  </a:cubicBezTo>
                  <a:cubicBezTo>
                    <a:pt x="3243" y="4473"/>
                    <a:pt x="3301" y="4359"/>
                    <a:pt x="3417" y="4245"/>
                  </a:cubicBezTo>
                  <a:close/>
                  <a:moveTo>
                    <a:pt x="2258" y="6130"/>
                  </a:moveTo>
                  <a:cubicBezTo>
                    <a:pt x="2316" y="6016"/>
                    <a:pt x="2374" y="5902"/>
                    <a:pt x="2432" y="5788"/>
                  </a:cubicBezTo>
                  <a:cubicBezTo>
                    <a:pt x="2490" y="5788"/>
                    <a:pt x="2548" y="5788"/>
                    <a:pt x="2548" y="5845"/>
                  </a:cubicBezTo>
                  <a:cubicBezTo>
                    <a:pt x="2432" y="6016"/>
                    <a:pt x="2316" y="6188"/>
                    <a:pt x="2258" y="6359"/>
                  </a:cubicBezTo>
                  <a:cubicBezTo>
                    <a:pt x="2201" y="6416"/>
                    <a:pt x="2201" y="6416"/>
                    <a:pt x="2143" y="6473"/>
                  </a:cubicBezTo>
                  <a:cubicBezTo>
                    <a:pt x="2258" y="6130"/>
                    <a:pt x="2258" y="6130"/>
                    <a:pt x="2258" y="6130"/>
                  </a:cubicBezTo>
                  <a:close/>
                  <a:moveTo>
                    <a:pt x="2143" y="6530"/>
                  </a:moveTo>
                  <a:cubicBezTo>
                    <a:pt x="2085" y="6702"/>
                    <a:pt x="2027" y="6816"/>
                    <a:pt x="1969" y="6988"/>
                  </a:cubicBezTo>
                  <a:cubicBezTo>
                    <a:pt x="1969" y="6930"/>
                    <a:pt x="2027" y="6702"/>
                    <a:pt x="2143" y="6530"/>
                  </a:cubicBezTo>
                  <a:close/>
                  <a:moveTo>
                    <a:pt x="984" y="9616"/>
                  </a:moveTo>
                  <a:cubicBezTo>
                    <a:pt x="1042" y="9445"/>
                    <a:pt x="984" y="9330"/>
                    <a:pt x="1100" y="9216"/>
                  </a:cubicBezTo>
                  <a:cubicBezTo>
                    <a:pt x="1100" y="9216"/>
                    <a:pt x="1158" y="9559"/>
                    <a:pt x="1216" y="9845"/>
                  </a:cubicBezTo>
                  <a:cubicBezTo>
                    <a:pt x="1158" y="9959"/>
                    <a:pt x="1158" y="10016"/>
                    <a:pt x="1158" y="10130"/>
                  </a:cubicBezTo>
                  <a:cubicBezTo>
                    <a:pt x="1100" y="10188"/>
                    <a:pt x="1042" y="10530"/>
                    <a:pt x="927" y="10988"/>
                  </a:cubicBezTo>
                  <a:cubicBezTo>
                    <a:pt x="927" y="10530"/>
                    <a:pt x="984" y="10016"/>
                    <a:pt x="1042" y="9559"/>
                  </a:cubicBezTo>
                  <a:lnTo>
                    <a:pt x="984" y="9616"/>
                  </a:lnTo>
                  <a:close/>
                  <a:moveTo>
                    <a:pt x="1679" y="14188"/>
                  </a:moveTo>
                  <a:cubicBezTo>
                    <a:pt x="1679" y="14188"/>
                    <a:pt x="1679" y="14188"/>
                    <a:pt x="1679" y="14188"/>
                  </a:cubicBezTo>
                  <a:cubicBezTo>
                    <a:pt x="1737" y="14302"/>
                    <a:pt x="1737" y="14359"/>
                    <a:pt x="1737" y="14359"/>
                  </a:cubicBezTo>
                  <a:lnTo>
                    <a:pt x="1679" y="14188"/>
                  </a:lnTo>
                  <a:close/>
                  <a:moveTo>
                    <a:pt x="2316" y="15788"/>
                  </a:moveTo>
                  <a:cubicBezTo>
                    <a:pt x="2143" y="15445"/>
                    <a:pt x="2027" y="15102"/>
                    <a:pt x="1853" y="14759"/>
                  </a:cubicBezTo>
                  <a:cubicBezTo>
                    <a:pt x="1969" y="14873"/>
                    <a:pt x="2027" y="14988"/>
                    <a:pt x="2085" y="15159"/>
                  </a:cubicBezTo>
                  <a:cubicBezTo>
                    <a:pt x="2085" y="15102"/>
                    <a:pt x="2085" y="15045"/>
                    <a:pt x="2027" y="15045"/>
                  </a:cubicBezTo>
                  <a:cubicBezTo>
                    <a:pt x="2143" y="15330"/>
                    <a:pt x="2316" y="15559"/>
                    <a:pt x="2432" y="15845"/>
                  </a:cubicBezTo>
                  <a:cubicBezTo>
                    <a:pt x="2374" y="15730"/>
                    <a:pt x="2258" y="15616"/>
                    <a:pt x="2201" y="15445"/>
                  </a:cubicBezTo>
                  <a:cubicBezTo>
                    <a:pt x="2201" y="15445"/>
                    <a:pt x="2258" y="15616"/>
                    <a:pt x="2432" y="15845"/>
                  </a:cubicBezTo>
                  <a:lnTo>
                    <a:pt x="2316" y="15788"/>
                  </a:lnTo>
                  <a:close/>
                  <a:moveTo>
                    <a:pt x="13319" y="20759"/>
                  </a:moveTo>
                  <a:cubicBezTo>
                    <a:pt x="13319" y="20702"/>
                    <a:pt x="13377" y="20702"/>
                    <a:pt x="13377" y="20702"/>
                  </a:cubicBezTo>
                  <a:cubicBezTo>
                    <a:pt x="13435" y="20645"/>
                    <a:pt x="13493" y="20645"/>
                    <a:pt x="13609" y="20645"/>
                  </a:cubicBezTo>
                  <a:cubicBezTo>
                    <a:pt x="13609" y="20645"/>
                    <a:pt x="13609" y="20702"/>
                    <a:pt x="13319" y="20759"/>
                  </a:cubicBezTo>
                  <a:close/>
                  <a:moveTo>
                    <a:pt x="13724" y="20588"/>
                  </a:moveTo>
                  <a:cubicBezTo>
                    <a:pt x="13782" y="20588"/>
                    <a:pt x="13840" y="20588"/>
                    <a:pt x="13898" y="20530"/>
                  </a:cubicBezTo>
                  <a:cubicBezTo>
                    <a:pt x="13898" y="20588"/>
                    <a:pt x="13840" y="20588"/>
                    <a:pt x="13782" y="20588"/>
                  </a:cubicBezTo>
                  <a:cubicBezTo>
                    <a:pt x="13782" y="20588"/>
                    <a:pt x="13724" y="20588"/>
                    <a:pt x="13724" y="20588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6" name="Freeform 70383"/>
            <p:cNvSpPr/>
            <p:nvPr/>
          </p:nvSpPr>
          <p:spPr>
            <a:xfrm>
              <a:off x="4826602" y="2076859"/>
              <a:ext cx="63894" cy="40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55"/>
                  </a:moveTo>
                  <a:cubicBezTo>
                    <a:pt x="17280" y="697"/>
                    <a:pt x="8640" y="6968"/>
                    <a:pt x="0" y="0"/>
                  </a:cubicBezTo>
                  <a:cubicBezTo>
                    <a:pt x="0" y="697"/>
                    <a:pt x="4320" y="697"/>
                    <a:pt x="4320" y="2090"/>
                  </a:cubicBezTo>
                  <a:cubicBezTo>
                    <a:pt x="4320" y="3484"/>
                    <a:pt x="4320" y="4877"/>
                    <a:pt x="0" y="4877"/>
                  </a:cubicBezTo>
                  <a:cubicBezTo>
                    <a:pt x="8640" y="8361"/>
                    <a:pt x="4320" y="8361"/>
                    <a:pt x="12960" y="8361"/>
                  </a:cubicBezTo>
                  <a:cubicBezTo>
                    <a:pt x="17280" y="11148"/>
                    <a:pt x="12960" y="13239"/>
                    <a:pt x="8640" y="11148"/>
                  </a:cubicBezTo>
                  <a:cubicBezTo>
                    <a:pt x="8640" y="13239"/>
                    <a:pt x="12960" y="15329"/>
                    <a:pt x="12960" y="17419"/>
                  </a:cubicBezTo>
                  <a:cubicBezTo>
                    <a:pt x="12960" y="16026"/>
                    <a:pt x="12960" y="14632"/>
                    <a:pt x="12960" y="13239"/>
                  </a:cubicBezTo>
                  <a:cubicBezTo>
                    <a:pt x="21600" y="14632"/>
                    <a:pt x="12960" y="20206"/>
                    <a:pt x="21600" y="21600"/>
                  </a:cubicBezTo>
                  <a:cubicBezTo>
                    <a:pt x="21600" y="18813"/>
                    <a:pt x="21600" y="16026"/>
                    <a:pt x="21600" y="13935"/>
                  </a:cubicBezTo>
                  <a:cubicBezTo>
                    <a:pt x="21600" y="13935"/>
                    <a:pt x="21600" y="13935"/>
                    <a:pt x="21600" y="13935"/>
                  </a:cubicBezTo>
                  <a:cubicBezTo>
                    <a:pt x="17280" y="12542"/>
                    <a:pt x="17280" y="9058"/>
                    <a:pt x="17280" y="8361"/>
                  </a:cubicBezTo>
                  <a:cubicBezTo>
                    <a:pt x="21600" y="8361"/>
                    <a:pt x="21600" y="8361"/>
                    <a:pt x="21600" y="9755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7" name="Freeform 70384"/>
            <p:cNvSpPr/>
            <p:nvPr/>
          </p:nvSpPr>
          <p:spPr>
            <a:xfrm>
              <a:off x="4735328" y="1744058"/>
              <a:ext cx="157664" cy="34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819" extrusionOk="0">
                  <a:moveTo>
                    <a:pt x="14954" y="17585"/>
                  </a:moveTo>
                  <a:cubicBezTo>
                    <a:pt x="13292" y="16095"/>
                    <a:pt x="13292" y="15350"/>
                    <a:pt x="13292" y="13860"/>
                  </a:cubicBezTo>
                  <a:cubicBezTo>
                    <a:pt x="14954" y="15350"/>
                    <a:pt x="16615" y="17585"/>
                    <a:pt x="19938" y="19819"/>
                  </a:cubicBezTo>
                  <a:cubicBezTo>
                    <a:pt x="21600" y="17585"/>
                    <a:pt x="16615" y="10881"/>
                    <a:pt x="16615" y="8647"/>
                  </a:cubicBezTo>
                  <a:cubicBezTo>
                    <a:pt x="16615" y="11626"/>
                    <a:pt x="14954" y="6412"/>
                    <a:pt x="14954" y="12371"/>
                  </a:cubicBezTo>
                  <a:cubicBezTo>
                    <a:pt x="9969" y="9391"/>
                    <a:pt x="9969" y="9391"/>
                    <a:pt x="9969" y="9391"/>
                  </a:cubicBezTo>
                  <a:cubicBezTo>
                    <a:pt x="9969" y="7902"/>
                    <a:pt x="8308" y="5667"/>
                    <a:pt x="8308" y="4178"/>
                  </a:cubicBezTo>
                  <a:cubicBezTo>
                    <a:pt x="6646" y="4178"/>
                    <a:pt x="3323" y="453"/>
                    <a:pt x="4985" y="3433"/>
                  </a:cubicBezTo>
                  <a:cubicBezTo>
                    <a:pt x="4985" y="3433"/>
                    <a:pt x="6646" y="4922"/>
                    <a:pt x="6646" y="5667"/>
                  </a:cubicBezTo>
                  <a:cubicBezTo>
                    <a:pt x="3323" y="4922"/>
                    <a:pt x="0" y="-1781"/>
                    <a:pt x="0" y="453"/>
                  </a:cubicBezTo>
                  <a:cubicBezTo>
                    <a:pt x="3323" y="4178"/>
                    <a:pt x="3323" y="4922"/>
                    <a:pt x="6646" y="7902"/>
                  </a:cubicBezTo>
                  <a:cubicBezTo>
                    <a:pt x="8308" y="11626"/>
                    <a:pt x="8308" y="14605"/>
                    <a:pt x="8308" y="16095"/>
                  </a:cubicBezTo>
                  <a:cubicBezTo>
                    <a:pt x="9969" y="17585"/>
                    <a:pt x="11631" y="17585"/>
                    <a:pt x="11631" y="19074"/>
                  </a:cubicBezTo>
                  <a:cubicBezTo>
                    <a:pt x="11631" y="18329"/>
                    <a:pt x="11631" y="18329"/>
                    <a:pt x="11631" y="17585"/>
                  </a:cubicBezTo>
                  <a:lnTo>
                    <a:pt x="14954" y="17585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8" name="Freeform 70387"/>
            <p:cNvSpPr/>
            <p:nvPr/>
          </p:nvSpPr>
          <p:spPr>
            <a:xfrm>
              <a:off x="427165" y="3684010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10800"/>
                    <a:pt x="108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49" name="Freeform 70388"/>
            <p:cNvSpPr/>
            <p:nvPr/>
          </p:nvSpPr>
          <p:spPr>
            <a:xfrm>
              <a:off x="65717" y="3009335"/>
              <a:ext cx="142390" cy="27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64" y="3086"/>
                    <a:pt x="3927" y="6171"/>
                    <a:pt x="7855" y="9257"/>
                  </a:cubicBezTo>
                  <a:cubicBezTo>
                    <a:pt x="5891" y="8229"/>
                    <a:pt x="7855" y="13371"/>
                    <a:pt x="5891" y="11314"/>
                  </a:cubicBezTo>
                  <a:cubicBezTo>
                    <a:pt x="5891" y="11314"/>
                    <a:pt x="7855" y="15429"/>
                    <a:pt x="7855" y="14400"/>
                  </a:cubicBezTo>
                  <a:cubicBezTo>
                    <a:pt x="7855" y="12343"/>
                    <a:pt x="7855" y="12343"/>
                    <a:pt x="7855" y="12343"/>
                  </a:cubicBezTo>
                  <a:cubicBezTo>
                    <a:pt x="13745" y="16457"/>
                    <a:pt x="13745" y="13371"/>
                    <a:pt x="21600" y="21600"/>
                  </a:cubicBezTo>
                  <a:cubicBezTo>
                    <a:pt x="19636" y="15429"/>
                    <a:pt x="15709" y="14400"/>
                    <a:pt x="13745" y="11314"/>
                  </a:cubicBezTo>
                  <a:cubicBezTo>
                    <a:pt x="11782" y="10286"/>
                    <a:pt x="11782" y="9257"/>
                    <a:pt x="11782" y="9257"/>
                  </a:cubicBezTo>
                  <a:cubicBezTo>
                    <a:pt x="7855" y="6171"/>
                    <a:pt x="5891" y="4114"/>
                    <a:pt x="3927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0" name="Freeform 70391"/>
            <p:cNvSpPr/>
            <p:nvPr/>
          </p:nvSpPr>
          <p:spPr>
            <a:xfrm>
              <a:off x="3994376" y="4278560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9600" y="10800"/>
                  </a:moveTo>
                  <a:cubicBezTo>
                    <a:pt x="9600" y="0"/>
                    <a:pt x="9600" y="0"/>
                    <a:pt x="9600" y="0"/>
                  </a:cubicBezTo>
                  <a:cubicBezTo>
                    <a:pt x="9600" y="10800"/>
                    <a:pt x="-12000" y="21600"/>
                    <a:pt x="9600" y="108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1" name="Freeform 70392"/>
            <p:cNvSpPr/>
            <p:nvPr/>
          </p:nvSpPr>
          <p:spPr>
            <a:xfrm>
              <a:off x="4567383" y="1229819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2" name="Freeform 70393"/>
            <p:cNvSpPr/>
            <p:nvPr/>
          </p:nvSpPr>
          <p:spPr>
            <a:xfrm>
              <a:off x="414387" y="1286996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10800"/>
                    <a:pt x="10800" y="108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3" name="Freeform 70394"/>
            <p:cNvSpPr/>
            <p:nvPr/>
          </p:nvSpPr>
          <p:spPr>
            <a:xfrm>
              <a:off x="801392" y="625120"/>
              <a:ext cx="27383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7200"/>
                    <a:pt x="10800" y="14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4" name="Freeform 70395"/>
            <p:cNvSpPr/>
            <p:nvPr/>
          </p:nvSpPr>
          <p:spPr>
            <a:xfrm>
              <a:off x="4316778" y="906195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55" name="Freeform 70396"/>
            <p:cNvSpPr/>
            <p:nvPr/>
          </p:nvSpPr>
          <p:spPr>
            <a:xfrm>
              <a:off x="2161383" y="67462"/>
              <a:ext cx="38337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58" name="Freeform 70397"/>
            <p:cNvGrpSpPr/>
            <p:nvPr/>
          </p:nvGrpSpPr>
          <p:grpSpPr>
            <a:xfrm>
              <a:off x="801392" y="660276"/>
              <a:ext cx="1" cy="21107"/>
              <a:chOff x="0" y="0"/>
              <a:chExt cx="0" cy="21105"/>
            </a:xfrm>
          </p:grpSpPr>
          <p:sp>
            <p:nvSpPr>
              <p:cNvPr id="656" name="Line"/>
              <p:cNvSpPr/>
              <p:nvPr/>
            </p:nvSpPr>
            <p:spPr>
              <a:xfrm flipV="1">
                <a:off x="-1" y="0"/>
                <a:ext cx="2" cy="21106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57" name="Line"/>
              <p:cNvSpPr/>
              <p:nvPr/>
            </p:nvSpPr>
            <p:spPr>
              <a:xfrm flipH="1">
                <a:off x="-1" y="0"/>
                <a:ext cx="2" cy="21106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grpSp>
          <p:nvGrpSpPr>
            <p:cNvPr id="661" name="Freeform 70398"/>
            <p:cNvGrpSpPr/>
            <p:nvPr/>
          </p:nvGrpSpPr>
          <p:grpSpPr>
            <a:xfrm>
              <a:off x="190251" y="1572224"/>
              <a:ext cx="21107" cy="25598"/>
              <a:chOff x="0" y="0"/>
              <a:chExt cx="21105" cy="25597"/>
            </a:xfrm>
          </p:grpSpPr>
          <p:sp>
            <p:nvSpPr>
              <p:cNvPr id="659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60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10800"/>
                      <a:pt x="21600" y="108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62" name="Freeform 70399"/>
            <p:cNvSpPr/>
            <p:nvPr/>
          </p:nvSpPr>
          <p:spPr>
            <a:xfrm>
              <a:off x="280613" y="1557597"/>
              <a:ext cx="2110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216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63" name="Freeform 70400"/>
            <p:cNvSpPr/>
            <p:nvPr/>
          </p:nvSpPr>
          <p:spPr>
            <a:xfrm>
              <a:off x="78496" y="2672913"/>
              <a:ext cx="2112" cy="51195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64" name="Freeform 70401"/>
            <p:cNvSpPr/>
            <p:nvPr/>
          </p:nvSpPr>
          <p:spPr>
            <a:xfrm>
              <a:off x="233663" y="1657661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67" name="Freeform 70402"/>
            <p:cNvGrpSpPr/>
            <p:nvPr/>
          </p:nvGrpSpPr>
          <p:grpSpPr>
            <a:xfrm>
              <a:off x="4601555" y="1519200"/>
              <a:ext cx="21107" cy="1"/>
              <a:chOff x="0" y="0"/>
              <a:chExt cx="21105" cy="0"/>
            </a:xfrm>
          </p:grpSpPr>
          <p:sp>
            <p:nvSpPr>
              <p:cNvPr id="665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66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68" name="Freeform 70403"/>
            <p:cNvSpPr/>
            <p:nvPr/>
          </p:nvSpPr>
          <p:spPr>
            <a:xfrm>
              <a:off x="4692830" y="1597821"/>
              <a:ext cx="21107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44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69" name="Freeform 70404"/>
            <p:cNvSpPr/>
            <p:nvPr/>
          </p:nvSpPr>
          <p:spPr>
            <a:xfrm>
              <a:off x="2807608" y="103533"/>
              <a:ext cx="42345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extrusionOk="0">
                  <a:moveTo>
                    <a:pt x="0" y="0"/>
                  </a:moveTo>
                  <a:cubicBezTo>
                    <a:pt x="5400" y="0"/>
                    <a:pt x="16200" y="21600"/>
                    <a:pt x="1080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72" name="Freeform 70405"/>
            <p:cNvGrpSpPr/>
            <p:nvPr/>
          </p:nvGrpSpPr>
          <p:grpSpPr>
            <a:xfrm>
              <a:off x="4386660" y="1429610"/>
              <a:ext cx="25558" cy="12800"/>
              <a:chOff x="0" y="0"/>
              <a:chExt cx="25556" cy="12799"/>
            </a:xfrm>
          </p:grpSpPr>
          <p:sp>
            <p:nvSpPr>
              <p:cNvPr id="670" name="Line"/>
              <p:cNvSpPr/>
              <p:nvPr/>
            </p:nvSpPr>
            <p:spPr>
              <a:xfrm flipH="1" flipV="1">
                <a:off x="0" y="-1"/>
                <a:ext cx="25557" cy="1280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71" name="Line"/>
              <p:cNvSpPr/>
              <p:nvPr/>
            </p:nvSpPr>
            <p:spPr>
              <a:xfrm>
                <a:off x="-1" y="0"/>
                <a:ext cx="25558" cy="12800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73" name="Line 70406"/>
            <p:cNvSpPr/>
            <p:nvPr/>
          </p:nvSpPr>
          <p:spPr>
            <a:xfrm flipH="1" flipV="1">
              <a:off x="4386660" y="1429611"/>
              <a:ext cx="25557" cy="12799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74" name="Freeform 70407"/>
            <p:cNvSpPr/>
            <p:nvPr/>
          </p:nvSpPr>
          <p:spPr>
            <a:xfrm>
              <a:off x="4696993" y="1480805"/>
              <a:ext cx="157664" cy="32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286" extrusionOk="0">
                  <a:moveTo>
                    <a:pt x="3323" y="10800"/>
                  </a:moveTo>
                  <a:cubicBezTo>
                    <a:pt x="3323" y="10800"/>
                    <a:pt x="11631" y="20057"/>
                    <a:pt x="6646" y="12343"/>
                  </a:cubicBezTo>
                  <a:cubicBezTo>
                    <a:pt x="9969" y="12343"/>
                    <a:pt x="11631" y="16971"/>
                    <a:pt x="13292" y="19286"/>
                  </a:cubicBezTo>
                  <a:cubicBezTo>
                    <a:pt x="13292" y="17743"/>
                    <a:pt x="16615" y="19286"/>
                    <a:pt x="16615" y="19286"/>
                  </a:cubicBezTo>
                  <a:cubicBezTo>
                    <a:pt x="14954" y="17743"/>
                    <a:pt x="13292" y="16971"/>
                    <a:pt x="13292" y="14657"/>
                  </a:cubicBezTo>
                  <a:cubicBezTo>
                    <a:pt x="13292" y="13886"/>
                    <a:pt x="16615" y="16200"/>
                    <a:pt x="16615" y="18514"/>
                  </a:cubicBezTo>
                  <a:cubicBezTo>
                    <a:pt x="16615" y="16200"/>
                    <a:pt x="21600" y="21600"/>
                    <a:pt x="19938" y="17743"/>
                  </a:cubicBezTo>
                  <a:cubicBezTo>
                    <a:pt x="13292" y="10029"/>
                    <a:pt x="8308" y="4629"/>
                    <a:pt x="0" y="0"/>
                  </a:cubicBezTo>
                  <a:cubicBezTo>
                    <a:pt x="4985" y="4629"/>
                    <a:pt x="9969" y="9257"/>
                    <a:pt x="9969" y="13114"/>
                  </a:cubicBezTo>
                  <a:cubicBezTo>
                    <a:pt x="8308" y="11571"/>
                    <a:pt x="8308" y="11571"/>
                    <a:pt x="8308" y="11571"/>
                  </a:cubicBezTo>
                  <a:cubicBezTo>
                    <a:pt x="6646" y="7714"/>
                    <a:pt x="3323" y="5400"/>
                    <a:pt x="0" y="1543"/>
                  </a:cubicBezTo>
                  <a:cubicBezTo>
                    <a:pt x="1662" y="4629"/>
                    <a:pt x="3323" y="7714"/>
                    <a:pt x="6646" y="10029"/>
                  </a:cubicBezTo>
                  <a:cubicBezTo>
                    <a:pt x="6646" y="14657"/>
                    <a:pt x="4985" y="12343"/>
                    <a:pt x="1662" y="9257"/>
                  </a:cubicBezTo>
                  <a:cubicBezTo>
                    <a:pt x="1662" y="10029"/>
                    <a:pt x="3323" y="10800"/>
                    <a:pt x="3323" y="108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77" name="Freeform 70414"/>
            <p:cNvGrpSpPr/>
            <p:nvPr/>
          </p:nvGrpSpPr>
          <p:grpSpPr>
            <a:xfrm>
              <a:off x="720557" y="1208374"/>
              <a:ext cx="21107" cy="1"/>
              <a:chOff x="0" y="0"/>
              <a:chExt cx="21105" cy="0"/>
            </a:xfrm>
          </p:grpSpPr>
          <p:sp>
            <p:nvSpPr>
              <p:cNvPr id="675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76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78" name="Line 70415"/>
            <p:cNvSpPr/>
            <p:nvPr/>
          </p:nvSpPr>
          <p:spPr>
            <a:xfrm flipH="1">
              <a:off x="720558" y="1208374"/>
              <a:ext cx="21107" cy="1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81" name="Freeform 70416"/>
            <p:cNvGrpSpPr/>
            <p:nvPr/>
          </p:nvGrpSpPr>
          <p:grpSpPr>
            <a:xfrm>
              <a:off x="2703555" y="16267"/>
              <a:ext cx="40162" cy="1"/>
              <a:chOff x="0" y="0"/>
              <a:chExt cx="40160" cy="0"/>
            </a:xfrm>
          </p:grpSpPr>
          <p:sp>
            <p:nvSpPr>
              <p:cNvPr id="679" name="Line"/>
              <p:cNvSpPr/>
              <p:nvPr/>
            </p:nvSpPr>
            <p:spPr>
              <a:xfrm>
                <a:off x="0" y="0"/>
                <a:ext cx="40161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80" name="Line"/>
              <p:cNvSpPr/>
              <p:nvPr/>
            </p:nvSpPr>
            <p:spPr>
              <a:xfrm flipH="1" flipV="1">
                <a:off x="-1" y="0"/>
                <a:ext cx="40162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82" name="Freeform 70417"/>
            <p:cNvSpPr/>
            <p:nvPr/>
          </p:nvSpPr>
          <p:spPr>
            <a:xfrm>
              <a:off x="3351605" y="335738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108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83" name="Freeform 70418"/>
            <p:cNvSpPr/>
            <p:nvPr/>
          </p:nvSpPr>
          <p:spPr>
            <a:xfrm>
              <a:off x="1406943" y="465553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84" name="Freeform 70422"/>
            <p:cNvSpPr/>
            <p:nvPr/>
          </p:nvSpPr>
          <p:spPr>
            <a:xfrm>
              <a:off x="478279" y="520901"/>
              <a:ext cx="536635" cy="65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231" extrusionOk="0">
                  <a:moveTo>
                    <a:pt x="15572" y="5082"/>
                  </a:moveTo>
                  <a:cubicBezTo>
                    <a:pt x="14567" y="6353"/>
                    <a:pt x="14567" y="6353"/>
                    <a:pt x="14567" y="6353"/>
                  </a:cubicBezTo>
                  <a:cubicBezTo>
                    <a:pt x="16577" y="4659"/>
                    <a:pt x="17079" y="3812"/>
                    <a:pt x="18084" y="2965"/>
                  </a:cubicBezTo>
                  <a:cubicBezTo>
                    <a:pt x="18084" y="2965"/>
                    <a:pt x="18084" y="2965"/>
                    <a:pt x="18586" y="2541"/>
                  </a:cubicBezTo>
                  <a:cubicBezTo>
                    <a:pt x="20595" y="1271"/>
                    <a:pt x="21600" y="0"/>
                    <a:pt x="20093" y="424"/>
                  </a:cubicBezTo>
                  <a:cubicBezTo>
                    <a:pt x="19591" y="847"/>
                    <a:pt x="19591" y="847"/>
                    <a:pt x="19591" y="847"/>
                  </a:cubicBezTo>
                  <a:cubicBezTo>
                    <a:pt x="18586" y="1271"/>
                    <a:pt x="18084" y="1271"/>
                    <a:pt x="17581" y="1694"/>
                  </a:cubicBezTo>
                  <a:cubicBezTo>
                    <a:pt x="17581" y="2965"/>
                    <a:pt x="13060" y="5506"/>
                    <a:pt x="11553" y="7624"/>
                  </a:cubicBezTo>
                  <a:cubicBezTo>
                    <a:pt x="12558" y="5929"/>
                    <a:pt x="13060" y="4235"/>
                    <a:pt x="15572" y="3388"/>
                  </a:cubicBezTo>
                  <a:cubicBezTo>
                    <a:pt x="15070" y="2965"/>
                    <a:pt x="15070" y="2965"/>
                    <a:pt x="15070" y="2965"/>
                  </a:cubicBezTo>
                  <a:cubicBezTo>
                    <a:pt x="16577" y="1694"/>
                    <a:pt x="18586" y="847"/>
                    <a:pt x="19088" y="0"/>
                  </a:cubicBezTo>
                  <a:cubicBezTo>
                    <a:pt x="18586" y="424"/>
                    <a:pt x="17581" y="847"/>
                    <a:pt x="17079" y="1694"/>
                  </a:cubicBezTo>
                  <a:cubicBezTo>
                    <a:pt x="17079" y="1271"/>
                    <a:pt x="17079" y="1271"/>
                    <a:pt x="17079" y="1271"/>
                  </a:cubicBezTo>
                  <a:cubicBezTo>
                    <a:pt x="15572" y="2541"/>
                    <a:pt x="14065" y="4235"/>
                    <a:pt x="12558" y="5082"/>
                  </a:cubicBezTo>
                  <a:cubicBezTo>
                    <a:pt x="11553" y="5929"/>
                    <a:pt x="11051" y="7200"/>
                    <a:pt x="8037" y="9741"/>
                  </a:cubicBezTo>
                  <a:cubicBezTo>
                    <a:pt x="8037" y="9741"/>
                    <a:pt x="8037" y="9741"/>
                    <a:pt x="8037" y="9741"/>
                  </a:cubicBezTo>
                  <a:cubicBezTo>
                    <a:pt x="7033" y="11859"/>
                    <a:pt x="2512" y="14400"/>
                    <a:pt x="1507" y="16094"/>
                  </a:cubicBezTo>
                  <a:cubicBezTo>
                    <a:pt x="1507" y="17788"/>
                    <a:pt x="4521" y="13129"/>
                    <a:pt x="6028" y="12706"/>
                  </a:cubicBezTo>
                  <a:cubicBezTo>
                    <a:pt x="5023" y="13976"/>
                    <a:pt x="3516" y="14824"/>
                    <a:pt x="5023" y="14400"/>
                  </a:cubicBezTo>
                  <a:cubicBezTo>
                    <a:pt x="3014" y="17365"/>
                    <a:pt x="2512" y="15671"/>
                    <a:pt x="1507" y="18212"/>
                  </a:cubicBezTo>
                  <a:cubicBezTo>
                    <a:pt x="2512" y="16941"/>
                    <a:pt x="2512" y="16941"/>
                    <a:pt x="2512" y="16941"/>
                  </a:cubicBezTo>
                  <a:cubicBezTo>
                    <a:pt x="2009" y="18212"/>
                    <a:pt x="502" y="19906"/>
                    <a:pt x="0" y="21176"/>
                  </a:cubicBezTo>
                  <a:cubicBezTo>
                    <a:pt x="502" y="21600"/>
                    <a:pt x="1507" y="19482"/>
                    <a:pt x="3516" y="17365"/>
                  </a:cubicBezTo>
                  <a:cubicBezTo>
                    <a:pt x="3014" y="18635"/>
                    <a:pt x="3014" y="18635"/>
                    <a:pt x="3014" y="18635"/>
                  </a:cubicBezTo>
                  <a:cubicBezTo>
                    <a:pt x="4019" y="17365"/>
                    <a:pt x="5023" y="16094"/>
                    <a:pt x="6028" y="14400"/>
                  </a:cubicBezTo>
                  <a:cubicBezTo>
                    <a:pt x="6530" y="12706"/>
                    <a:pt x="5526" y="13976"/>
                    <a:pt x="7033" y="11012"/>
                  </a:cubicBezTo>
                  <a:cubicBezTo>
                    <a:pt x="8540" y="10588"/>
                    <a:pt x="9544" y="10588"/>
                    <a:pt x="10047" y="10588"/>
                  </a:cubicBezTo>
                  <a:cubicBezTo>
                    <a:pt x="10549" y="9318"/>
                    <a:pt x="12558" y="7200"/>
                    <a:pt x="15572" y="5082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87" name="Freeform 70425"/>
            <p:cNvGrpSpPr/>
            <p:nvPr/>
          </p:nvGrpSpPr>
          <p:grpSpPr>
            <a:xfrm>
              <a:off x="1122166" y="608167"/>
              <a:ext cx="21107" cy="21107"/>
              <a:chOff x="0" y="0"/>
              <a:chExt cx="21105" cy="21105"/>
            </a:xfrm>
          </p:grpSpPr>
          <p:sp>
            <p:nvSpPr>
              <p:cNvPr id="685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86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21600"/>
                      <a:pt x="21600" y="216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88" name="Freeform 70426"/>
            <p:cNvSpPr/>
            <p:nvPr/>
          </p:nvSpPr>
          <p:spPr>
            <a:xfrm>
              <a:off x="4631275" y="1548545"/>
              <a:ext cx="38337" cy="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248" extrusionOk="0">
                  <a:moveTo>
                    <a:pt x="21600" y="12818"/>
                  </a:moveTo>
                  <a:cubicBezTo>
                    <a:pt x="14400" y="12818"/>
                    <a:pt x="0" y="-6082"/>
                    <a:pt x="0" y="2018"/>
                  </a:cubicBezTo>
                  <a:cubicBezTo>
                    <a:pt x="7200" y="4718"/>
                    <a:pt x="21600" y="15518"/>
                    <a:pt x="21600" y="12818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89" name="Freeform 70428"/>
            <p:cNvSpPr/>
            <p:nvPr/>
          </p:nvSpPr>
          <p:spPr>
            <a:xfrm>
              <a:off x="4631275" y="1585022"/>
              <a:ext cx="25558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200"/>
                  </a:moveTo>
                  <a:cubicBezTo>
                    <a:pt x="10800" y="16200"/>
                    <a:pt x="21600" y="162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800" y="162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0" name="Freeform 70429"/>
            <p:cNvSpPr/>
            <p:nvPr/>
          </p:nvSpPr>
          <p:spPr>
            <a:xfrm>
              <a:off x="4023386" y="548328"/>
              <a:ext cx="51114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7200"/>
                    <a:pt x="10800" y="14400"/>
                    <a:pt x="21600" y="21600"/>
                  </a:cubicBezTo>
                  <a:cubicBezTo>
                    <a:pt x="21600" y="14400"/>
                    <a:pt x="540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1" name="Freeform 70430"/>
            <p:cNvSpPr/>
            <p:nvPr/>
          </p:nvSpPr>
          <p:spPr>
            <a:xfrm>
              <a:off x="4282606" y="3839423"/>
              <a:ext cx="272000" cy="34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6400"/>
                    <a:pt x="10286" y="12800"/>
                    <a:pt x="0" y="21600"/>
                  </a:cubicBezTo>
                  <a:cubicBezTo>
                    <a:pt x="7200" y="15200"/>
                    <a:pt x="14400" y="80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2" name="Freeform 70431"/>
            <p:cNvSpPr/>
            <p:nvPr/>
          </p:nvSpPr>
          <p:spPr>
            <a:xfrm>
              <a:off x="2690776" y="80870"/>
              <a:ext cx="335892" cy="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00" extrusionOk="0">
                  <a:moveTo>
                    <a:pt x="0" y="0"/>
                  </a:moveTo>
                  <a:cubicBezTo>
                    <a:pt x="3323" y="14400"/>
                    <a:pt x="3323" y="14400"/>
                    <a:pt x="3323" y="14400"/>
                  </a:cubicBezTo>
                  <a:cubicBezTo>
                    <a:pt x="10800" y="14400"/>
                    <a:pt x="14123" y="7200"/>
                    <a:pt x="21600" y="14400"/>
                  </a:cubicBezTo>
                  <a:cubicBezTo>
                    <a:pt x="11631" y="-7200"/>
                    <a:pt x="8308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3" name="Freeform 70432"/>
            <p:cNvSpPr/>
            <p:nvPr/>
          </p:nvSpPr>
          <p:spPr>
            <a:xfrm>
              <a:off x="2712926" y="16267"/>
              <a:ext cx="107462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9" h="21600" extrusionOk="0">
                  <a:moveTo>
                    <a:pt x="629" y="21600"/>
                  </a:moveTo>
                  <a:cubicBezTo>
                    <a:pt x="13589" y="21600"/>
                    <a:pt x="7109" y="14400"/>
                    <a:pt x="17909" y="14400"/>
                  </a:cubicBezTo>
                  <a:cubicBezTo>
                    <a:pt x="13589" y="0"/>
                    <a:pt x="13589" y="0"/>
                    <a:pt x="13589" y="0"/>
                  </a:cubicBezTo>
                  <a:cubicBezTo>
                    <a:pt x="15749" y="14400"/>
                    <a:pt x="-3691" y="14400"/>
                    <a:pt x="629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4" name="Freeform 70433"/>
            <p:cNvSpPr/>
            <p:nvPr/>
          </p:nvSpPr>
          <p:spPr>
            <a:xfrm>
              <a:off x="2199719" y="24913"/>
              <a:ext cx="63894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72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697" name="Freeform 70434"/>
            <p:cNvGrpSpPr/>
            <p:nvPr/>
          </p:nvGrpSpPr>
          <p:grpSpPr>
            <a:xfrm>
              <a:off x="2259447" y="29066"/>
              <a:ext cx="21107" cy="1"/>
              <a:chOff x="0" y="0"/>
              <a:chExt cx="21105" cy="0"/>
            </a:xfrm>
          </p:grpSpPr>
          <p:sp>
            <p:nvSpPr>
              <p:cNvPr id="695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696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698" name="Line 70435"/>
            <p:cNvSpPr/>
            <p:nvPr/>
          </p:nvSpPr>
          <p:spPr>
            <a:xfrm>
              <a:off x="2259447" y="29066"/>
              <a:ext cx="21107" cy="1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699" name="Freeform 70436"/>
            <p:cNvSpPr/>
            <p:nvPr/>
          </p:nvSpPr>
          <p:spPr>
            <a:xfrm>
              <a:off x="1836446" y="94888"/>
              <a:ext cx="6571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21600" y="0"/>
                  </a:lnTo>
                  <a:lnTo>
                    <a:pt x="17400" y="0"/>
                  </a:lnTo>
                  <a:lnTo>
                    <a:pt x="0" y="21600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0" name="Freeform 70437"/>
            <p:cNvSpPr/>
            <p:nvPr/>
          </p:nvSpPr>
          <p:spPr>
            <a:xfrm>
              <a:off x="595110" y="703740"/>
              <a:ext cx="155169" cy="16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3292"/>
                  </a:moveTo>
                  <a:cubicBezTo>
                    <a:pt x="19800" y="6646"/>
                    <a:pt x="16200" y="4985"/>
                    <a:pt x="21600" y="0"/>
                  </a:cubicBezTo>
                  <a:cubicBezTo>
                    <a:pt x="12600" y="8308"/>
                    <a:pt x="9000" y="9969"/>
                    <a:pt x="0" y="21600"/>
                  </a:cubicBezTo>
                  <a:cubicBezTo>
                    <a:pt x="9000" y="13292"/>
                    <a:pt x="10800" y="11631"/>
                    <a:pt x="12600" y="13292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03" name="Freeform 70438"/>
            <p:cNvGrpSpPr/>
            <p:nvPr/>
          </p:nvGrpSpPr>
          <p:grpSpPr>
            <a:xfrm>
              <a:off x="746114" y="678143"/>
              <a:ext cx="21107" cy="25598"/>
              <a:chOff x="0" y="0"/>
              <a:chExt cx="21105" cy="25597"/>
            </a:xfrm>
          </p:grpSpPr>
          <p:sp>
            <p:nvSpPr>
              <p:cNvPr id="701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21600" y="108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02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0" y="216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04" name="Freeform 70439"/>
            <p:cNvSpPr/>
            <p:nvPr/>
          </p:nvSpPr>
          <p:spPr>
            <a:xfrm>
              <a:off x="515832" y="921762"/>
              <a:ext cx="28167" cy="4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109" extrusionOk="0">
                  <a:moveTo>
                    <a:pt x="1469" y="13535"/>
                  </a:moveTo>
                  <a:cubicBezTo>
                    <a:pt x="1469" y="13535"/>
                    <a:pt x="15869" y="4895"/>
                    <a:pt x="15869" y="575"/>
                  </a:cubicBezTo>
                  <a:cubicBezTo>
                    <a:pt x="15869" y="-3745"/>
                    <a:pt x="-5731" y="17855"/>
                    <a:pt x="1469" y="13535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5" name="Freeform 70440"/>
            <p:cNvSpPr/>
            <p:nvPr/>
          </p:nvSpPr>
          <p:spPr>
            <a:xfrm>
              <a:off x="892666" y="833556"/>
              <a:ext cx="65719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6200"/>
                    <a:pt x="17280" y="5400"/>
                    <a:pt x="21600" y="0"/>
                  </a:cubicBezTo>
                  <a:cubicBezTo>
                    <a:pt x="12960" y="5400"/>
                    <a:pt x="4320" y="5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6" name="Freeform 70441"/>
            <p:cNvSpPr/>
            <p:nvPr/>
          </p:nvSpPr>
          <p:spPr>
            <a:xfrm>
              <a:off x="414387" y="1155413"/>
              <a:ext cx="38337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57" extrusionOk="0">
                  <a:moveTo>
                    <a:pt x="0" y="13557"/>
                  </a:moveTo>
                  <a:cubicBezTo>
                    <a:pt x="7200" y="9237"/>
                    <a:pt x="14400" y="4917"/>
                    <a:pt x="21600" y="9237"/>
                  </a:cubicBezTo>
                  <a:cubicBezTo>
                    <a:pt x="21600" y="597"/>
                    <a:pt x="21600" y="-8043"/>
                    <a:pt x="0" y="13557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7" name="Freeform 70442"/>
            <p:cNvSpPr/>
            <p:nvPr/>
          </p:nvSpPr>
          <p:spPr>
            <a:xfrm>
              <a:off x="801392" y="935946"/>
              <a:ext cx="40161" cy="5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0" y="16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8" name="Freeform 70443"/>
            <p:cNvSpPr/>
            <p:nvPr/>
          </p:nvSpPr>
          <p:spPr>
            <a:xfrm>
              <a:off x="34172" y="2011037"/>
              <a:ext cx="21107" cy="6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35" extrusionOk="0">
                  <a:moveTo>
                    <a:pt x="21600" y="144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21600" y="21600"/>
                    <a:pt x="21600" y="144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09" name="Freeform 70444"/>
            <p:cNvSpPr/>
            <p:nvPr/>
          </p:nvSpPr>
          <p:spPr>
            <a:xfrm>
              <a:off x="38336" y="2059906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0" name="Freeform 70445"/>
            <p:cNvSpPr/>
            <p:nvPr/>
          </p:nvSpPr>
          <p:spPr>
            <a:xfrm>
              <a:off x="51113" y="2296265"/>
              <a:ext cx="2112" cy="78622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1" name="Freeform 70446"/>
            <p:cNvSpPr/>
            <p:nvPr/>
          </p:nvSpPr>
          <p:spPr>
            <a:xfrm>
              <a:off x="12779" y="2698510"/>
              <a:ext cx="25558" cy="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cubicBezTo>
                    <a:pt x="10800" y="8640"/>
                    <a:pt x="10800" y="17280"/>
                    <a:pt x="21600" y="2160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10800" y="12960"/>
                    <a:pt x="10800" y="4320"/>
                    <a:pt x="1080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2" name="Freeform 70447"/>
            <p:cNvSpPr/>
            <p:nvPr/>
          </p:nvSpPr>
          <p:spPr>
            <a:xfrm>
              <a:off x="1521948" y="4695108"/>
              <a:ext cx="21107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3" name="Freeform 70448"/>
            <p:cNvSpPr/>
            <p:nvPr/>
          </p:nvSpPr>
          <p:spPr>
            <a:xfrm>
              <a:off x="943780" y="4422678"/>
              <a:ext cx="1617388" cy="55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8" y="20093"/>
                  </a:moveTo>
                  <a:cubicBezTo>
                    <a:pt x="19526" y="19591"/>
                    <a:pt x="20045" y="20093"/>
                    <a:pt x="20563" y="20093"/>
                  </a:cubicBezTo>
                  <a:cubicBezTo>
                    <a:pt x="20563" y="19591"/>
                    <a:pt x="20045" y="19088"/>
                    <a:pt x="20218" y="19088"/>
                  </a:cubicBezTo>
                  <a:cubicBezTo>
                    <a:pt x="18662" y="18084"/>
                    <a:pt x="18317" y="20093"/>
                    <a:pt x="16762" y="19088"/>
                  </a:cubicBezTo>
                  <a:cubicBezTo>
                    <a:pt x="16934" y="18586"/>
                    <a:pt x="17280" y="18586"/>
                    <a:pt x="16416" y="18084"/>
                  </a:cubicBezTo>
                  <a:cubicBezTo>
                    <a:pt x="16589" y="18084"/>
                    <a:pt x="16589" y="18084"/>
                    <a:pt x="16589" y="18084"/>
                  </a:cubicBezTo>
                  <a:cubicBezTo>
                    <a:pt x="15034" y="18084"/>
                    <a:pt x="15379" y="16577"/>
                    <a:pt x="14342" y="17581"/>
                  </a:cubicBezTo>
                  <a:cubicBezTo>
                    <a:pt x="14342" y="16577"/>
                    <a:pt x="14342" y="16577"/>
                    <a:pt x="14342" y="16577"/>
                  </a:cubicBezTo>
                  <a:cubicBezTo>
                    <a:pt x="13651" y="16577"/>
                    <a:pt x="12269" y="15572"/>
                    <a:pt x="11578" y="15070"/>
                  </a:cubicBezTo>
                  <a:cubicBezTo>
                    <a:pt x="11578" y="15070"/>
                    <a:pt x="11578" y="15070"/>
                    <a:pt x="11578" y="15070"/>
                  </a:cubicBezTo>
                  <a:cubicBezTo>
                    <a:pt x="9331" y="13563"/>
                    <a:pt x="10368" y="14065"/>
                    <a:pt x="7949" y="11553"/>
                  </a:cubicBezTo>
                  <a:cubicBezTo>
                    <a:pt x="8294" y="12056"/>
                    <a:pt x="8640" y="12056"/>
                    <a:pt x="9158" y="12056"/>
                  </a:cubicBezTo>
                  <a:cubicBezTo>
                    <a:pt x="8294" y="11051"/>
                    <a:pt x="8122" y="11553"/>
                    <a:pt x="7430" y="10549"/>
                  </a:cubicBezTo>
                  <a:cubicBezTo>
                    <a:pt x="7603" y="10549"/>
                    <a:pt x="7430" y="10047"/>
                    <a:pt x="7776" y="10549"/>
                  </a:cubicBezTo>
                  <a:cubicBezTo>
                    <a:pt x="6912" y="9544"/>
                    <a:pt x="6048" y="8540"/>
                    <a:pt x="5011" y="7535"/>
                  </a:cubicBezTo>
                  <a:cubicBezTo>
                    <a:pt x="4320" y="7033"/>
                    <a:pt x="5184" y="8540"/>
                    <a:pt x="5184" y="9042"/>
                  </a:cubicBezTo>
                  <a:cubicBezTo>
                    <a:pt x="4838" y="8540"/>
                    <a:pt x="3802" y="6530"/>
                    <a:pt x="3802" y="6028"/>
                  </a:cubicBezTo>
                  <a:cubicBezTo>
                    <a:pt x="3974" y="6530"/>
                    <a:pt x="4666" y="7033"/>
                    <a:pt x="4320" y="6530"/>
                  </a:cubicBezTo>
                  <a:cubicBezTo>
                    <a:pt x="3974" y="6028"/>
                    <a:pt x="3456" y="6028"/>
                    <a:pt x="3110" y="5526"/>
                  </a:cubicBezTo>
                  <a:cubicBezTo>
                    <a:pt x="2074" y="3014"/>
                    <a:pt x="4320" y="6028"/>
                    <a:pt x="5011" y="6530"/>
                  </a:cubicBezTo>
                  <a:cubicBezTo>
                    <a:pt x="3802" y="4521"/>
                    <a:pt x="3283" y="4521"/>
                    <a:pt x="2074" y="2009"/>
                  </a:cubicBezTo>
                  <a:cubicBezTo>
                    <a:pt x="2419" y="2512"/>
                    <a:pt x="2592" y="3516"/>
                    <a:pt x="2765" y="4019"/>
                  </a:cubicBezTo>
                  <a:cubicBezTo>
                    <a:pt x="2592" y="4521"/>
                    <a:pt x="1555" y="2009"/>
                    <a:pt x="691" y="502"/>
                  </a:cubicBezTo>
                  <a:cubicBezTo>
                    <a:pt x="1210" y="1507"/>
                    <a:pt x="864" y="1507"/>
                    <a:pt x="346" y="502"/>
                  </a:cubicBezTo>
                  <a:cubicBezTo>
                    <a:pt x="346" y="502"/>
                    <a:pt x="173" y="502"/>
                    <a:pt x="173" y="5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502"/>
                    <a:pt x="173" y="502"/>
                    <a:pt x="173" y="502"/>
                  </a:cubicBezTo>
                  <a:cubicBezTo>
                    <a:pt x="173" y="502"/>
                    <a:pt x="173" y="502"/>
                    <a:pt x="173" y="1005"/>
                  </a:cubicBezTo>
                  <a:cubicBezTo>
                    <a:pt x="864" y="2512"/>
                    <a:pt x="1210" y="4019"/>
                    <a:pt x="1728" y="5023"/>
                  </a:cubicBezTo>
                  <a:cubicBezTo>
                    <a:pt x="1555" y="3014"/>
                    <a:pt x="3456" y="7535"/>
                    <a:pt x="4147" y="8540"/>
                  </a:cubicBezTo>
                  <a:cubicBezTo>
                    <a:pt x="4838" y="9544"/>
                    <a:pt x="4838" y="9544"/>
                    <a:pt x="4838" y="9544"/>
                  </a:cubicBezTo>
                  <a:cubicBezTo>
                    <a:pt x="5011" y="10047"/>
                    <a:pt x="5011" y="10047"/>
                    <a:pt x="5011" y="10047"/>
                  </a:cubicBezTo>
                  <a:cubicBezTo>
                    <a:pt x="5184" y="10047"/>
                    <a:pt x="5011" y="10047"/>
                    <a:pt x="4493" y="9544"/>
                  </a:cubicBezTo>
                  <a:cubicBezTo>
                    <a:pt x="5011" y="10047"/>
                    <a:pt x="6048" y="12056"/>
                    <a:pt x="6048" y="11553"/>
                  </a:cubicBezTo>
                  <a:cubicBezTo>
                    <a:pt x="6912" y="12558"/>
                    <a:pt x="7776" y="13563"/>
                    <a:pt x="8640" y="14567"/>
                  </a:cubicBezTo>
                  <a:cubicBezTo>
                    <a:pt x="8813" y="15070"/>
                    <a:pt x="8813" y="15070"/>
                    <a:pt x="8986" y="15070"/>
                  </a:cubicBezTo>
                  <a:cubicBezTo>
                    <a:pt x="8986" y="15070"/>
                    <a:pt x="8986" y="15070"/>
                    <a:pt x="8986" y="15070"/>
                  </a:cubicBezTo>
                  <a:cubicBezTo>
                    <a:pt x="13133" y="19591"/>
                    <a:pt x="17280" y="21600"/>
                    <a:pt x="21600" y="21600"/>
                  </a:cubicBezTo>
                  <a:cubicBezTo>
                    <a:pt x="20909" y="21600"/>
                    <a:pt x="20390" y="21098"/>
                    <a:pt x="19872" y="21098"/>
                  </a:cubicBezTo>
                  <a:cubicBezTo>
                    <a:pt x="20736" y="20093"/>
                    <a:pt x="18662" y="20595"/>
                    <a:pt x="19008" y="20093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16" name="Freeform 70449"/>
            <p:cNvGrpSpPr/>
            <p:nvPr/>
          </p:nvGrpSpPr>
          <p:grpSpPr>
            <a:xfrm>
              <a:off x="1060612" y="4448274"/>
              <a:ext cx="38336" cy="25599"/>
              <a:chOff x="0" y="0"/>
              <a:chExt cx="38335" cy="25597"/>
            </a:xfrm>
          </p:grpSpPr>
          <p:sp>
            <p:nvSpPr>
              <p:cNvPr id="714" name="Line"/>
              <p:cNvSpPr/>
              <p:nvPr/>
            </p:nvSpPr>
            <p:spPr>
              <a:xfrm>
                <a:off x="0" y="-1"/>
                <a:ext cx="38336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0"/>
                      <a:pt x="7200" y="10800"/>
                      <a:pt x="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15" name="Line"/>
              <p:cNvSpPr/>
              <p:nvPr/>
            </p:nvSpPr>
            <p:spPr>
              <a:xfrm>
                <a:off x="0" y="-1"/>
                <a:ext cx="38336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10800"/>
                      <a:pt x="14400" y="10800"/>
                      <a:pt x="2160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17" name="Freeform 70450"/>
            <p:cNvSpPr/>
            <p:nvPr/>
          </p:nvSpPr>
          <p:spPr>
            <a:xfrm>
              <a:off x="2561167" y="4978507"/>
              <a:ext cx="65718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8" name="Freeform 70451"/>
            <p:cNvSpPr/>
            <p:nvPr/>
          </p:nvSpPr>
          <p:spPr>
            <a:xfrm>
              <a:off x="775835" y="4280063"/>
              <a:ext cx="129611" cy="8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280" y="15429"/>
                    <a:pt x="10800" y="9257"/>
                    <a:pt x="6480" y="3086"/>
                  </a:cubicBezTo>
                  <a:cubicBezTo>
                    <a:pt x="10800" y="9257"/>
                    <a:pt x="2160" y="0"/>
                    <a:pt x="0" y="0"/>
                  </a:cubicBezTo>
                  <a:cubicBezTo>
                    <a:pt x="6480" y="6171"/>
                    <a:pt x="12960" y="15429"/>
                    <a:pt x="17280" y="21600"/>
                  </a:cubicBezTo>
                  <a:cubicBezTo>
                    <a:pt x="1944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19" name="Freeform 70452"/>
            <p:cNvSpPr/>
            <p:nvPr/>
          </p:nvSpPr>
          <p:spPr>
            <a:xfrm>
              <a:off x="879887" y="4369655"/>
              <a:ext cx="63894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6200"/>
                  </a:moveTo>
                  <a:cubicBezTo>
                    <a:pt x="12960" y="16200"/>
                    <a:pt x="17280" y="21600"/>
                    <a:pt x="21600" y="21600"/>
                  </a:cubicBezTo>
                  <a:cubicBezTo>
                    <a:pt x="17280" y="16200"/>
                    <a:pt x="8640" y="10800"/>
                    <a:pt x="0" y="0"/>
                  </a:cubicBezTo>
                  <a:cubicBezTo>
                    <a:pt x="0" y="5400"/>
                    <a:pt x="4320" y="5400"/>
                    <a:pt x="8640" y="162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0" name="Freeform 70453"/>
            <p:cNvSpPr/>
            <p:nvPr/>
          </p:nvSpPr>
          <p:spPr>
            <a:xfrm>
              <a:off x="3105163" y="4819855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21600"/>
                    <a:pt x="1080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1" name="Freeform 70454"/>
            <p:cNvSpPr/>
            <p:nvPr/>
          </p:nvSpPr>
          <p:spPr>
            <a:xfrm>
              <a:off x="2506302" y="4733503"/>
              <a:ext cx="985059" cy="23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2" h="21600" extrusionOk="0">
                  <a:moveTo>
                    <a:pt x="19343" y="0"/>
                  </a:moveTo>
                  <a:cubicBezTo>
                    <a:pt x="17521" y="3600"/>
                    <a:pt x="14398" y="6000"/>
                    <a:pt x="14138" y="8400"/>
                  </a:cubicBezTo>
                  <a:cubicBezTo>
                    <a:pt x="14138" y="8400"/>
                    <a:pt x="14138" y="8400"/>
                    <a:pt x="13877" y="8400"/>
                  </a:cubicBezTo>
                  <a:cubicBezTo>
                    <a:pt x="12837" y="12000"/>
                    <a:pt x="12837" y="12000"/>
                    <a:pt x="12837" y="12000"/>
                  </a:cubicBezTo>
                  <a:cubicBezTo>
                    <a:pt x="13877" y="10800"/>
                    <a:pt x="13877" y="10800"/>
                    <a:pt x="13877" y="10800"/>
                  </a:cubicBezTo>
                  <a:cubicBezTo>
                    <a:pt x="12837" y="14400"/>
                    <a:pt x="8673" y="18000"/>
                    <a:pt x="7892" y="16800"/>
                  </a:cubicBezTo>
                  <a:cubicBezTo>
                    <a:pt x="10234" y="14400"/>
                    <a:pt x="8933" y="13200"/>
                    <a:pt x="12316" y="12000"/>
                  </a:cubicBezTo>
                  <a:cubicBezTo>
                    <a:pt x="12056" y="10800"/>
                    <a:pt x="11535" y="10800"/>
                    <a:pt x="12056" y="9600"/>
                  </a:cubicBezTo>
                  <a:cubicBezTo>
                    <a:pt x="8412" y="14400"/>
                    <a:pt x="5029" y="15600"/>
                    <a:pt x="1386" y="18000"/>
                  </a:cubicBezTo>
                  <a:cubicBezTo>
                    <a:pt x="4249" y="19200"/>
                    <a:pt x="-696" y="19200"/>
                    <a:pt x="85" y="21600"/>
                  </a:cubicBezTo>
                  <a:cubicBezTo>
                    <a:pt x="1906" y="20400"/>
                    <a:pt x="1906" y="20400"/>
                    <a:pt x="1906" y="20400"/>
                  </a:cubicBezTo>
                  <a:cubicBezTo>
                    <a:pt x="1646" y="21600"/>
                    <a:pt x="1646" y="21600"/>
                    <a:pt x="1646" y="21600"/>
                  </a:cubicBezTo>
                  <a:cubicBezTo>
                    <a:pt x="2427" y="21600"/>
                    <a:pt x="3208" y="21600"/>
                    <a:pt x="3728" y="20400"/>
                  </a:cubicBezTo>
                  <a:cubicBezTo>
                    <a:pt x="3468" y="19200"/>
                    <a:pt x="2947" y="20400"/>
                    <a:pt x="3208" y="19200"/>
                  </a:cubicBezTo>
                  <a:cubicBezTo>
                    <a:pt x="5810" y="18000"/>
                    <a:pt x="3988" y="20400"/>
                    <a:pt x="6070" y="20400"/>
                  </a:cubicBezTo>
                  <a:cubicBezTo>
                    <a:pt x="7111" y="19200"/>
                    <a:pt x="8152" y="19200"/>
                    <a:pt x="9193" y="18000"/>
                  </a:cubicBezTo>
                  <a:cubicBezTo>
                    <a:pt x="8933" y="18000"/>
                    <a:pt x="8933" y="18000"/>
                    <a:pt x="8933" y="18000"/>
                  </a:cubicBezTo>
                  <a:cubicBezTo>
                    <a:pt x="9193" y="18000"/>
                    <a:pt x="9193" y="18000"/>
                    <a:pt x="9453" y="18000"/>
                  </a:cubicBezTo>
                  <a:cubicBezTo>
                    <a:pt x="12837" y="14400"/>
                    <a:pt x="15959" y="9600"/>
                    <a:pt x="19343" y="3600"/>
                  </a:cubicBezTo>
                  <a:cubicBezTo>
                    <a:pt x="20904" y="0"/>
                    <a:pt x="18041" y="3600"/>
                    <a:pt x="19343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2" name="Freeform 70455"/>
            <p:cNvSpPr/>
            <p:nvPr/>
          </p:nvSpPr>
          <p:spPr>
            <a:xfrm>
              <a:off x="4244271" y="4188046"/>
              <a:ext cx="2112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3" name="Freeform 70456"/>
            <p:cNvSpPr/>
            <p:nvPr/>
          </p:nvSpPr>
          <p:spPr>
            <a:xfrm>
              <a:off x="4152996" y="4201443"/>
              <a:ext cx="91276" cy="1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9600"/>
                  </a:moveTo>
                  <a:cubicBezTo>
                    <a:pt x="9257" y="7200"/>
                    <a:pt x="9257" y="7200"/>
                    <a:pt x="9257" y="7200"/>
                  </a:cubicBezTo>
                  <a:cubicBezTo>
                    <a:pt x="6171" y="12000"/>
                    <a:pt x="3086" y="16800"/>
                    <a:pt x="0" y="21600"/>
                  </a:cubicBezTo>
                  <a:cubicBezTo>
                    <a:pt x="6171" y="14400"/>
                    <a:pt x="15429" y="9600"/>
                    <a:pt x="21600" y="24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400"/>
                    <a:pt x="12343" y="9600"/>
                    <a:pt x="9257" y="9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4" name="Freeform 70457"/>
            <p:cNvSpPr/>
            <p:nvPr/>
          </p:nvSpPr>
          <p:spPr>
            <a:xfrm>
              <a:off x="4061722" y="4292863"/>
              <a:ext cx="78498" cy="1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cubicBezTo>
                    <a:pt x="3600" y="21600"/>
                    <a:pt x="3600" y="21600"/>
                    <a:pt x="3600" y="21600"/>
                  </a:cubicBezTo>
                  <a:cubicBezTo>
                    <a:pt x="18000" y="10800"/>
                    <a:pt x="14400" y="8100"/>
                    <a:pt x="3600" y="13500"/>
                  </a:cubicBezTo>
                  <a:cubicBezTo>
                    <a:pt x="14400" y="2700"/>
                    <a:pt x="14400" y="10800"/>
                    <a:pt x="21600" y="0"/>
                  </a:cubicBezTo>
                  <a:cubicBezTo>
                    <a:pt x="18000" y="0"/>
                    <a:pt x="3600" y="10800"/>
                    <a:pt x="0" y="135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5" name="Freeform 70458"/>
            <p:cNvSpPr/>
            <p:nvPr/>
          </p:nvSpPr>
          <p:spPr>
            <a:xfrm>
              <a:off x="3583442" y="4667681"/>
              <a:ext cx="3833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08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4400" y="1008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6" name="Freeform 70459"/>
            <p:cNvSpPr/>
            <p:nvPr/>
          </p:nvSpPr>
          <p:spPr>
            <a:xfrm>
              <a:off x="3621777" y="4642084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16200" y="0"/>
                    <a:pt x="1080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7" name="Freeform 70460"/>
            <p:cNvSpPr/>
            <p:nvPr/>
          </p:nvSpPr>
          <p:spPr>
            <a:xfrm>
              <a:off x="3791549" y="4552493"/>
              <a:ext cx="6389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320" y="14400"/>
                    <a:pt x="1296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8" name="Freeform 70461"/>
            <p:cNvSpPr/>
            <p:nvPr/>
          </p:nvSpPr>
          <p:spPr>
            <a:xfrm>
              <a:off x="3738609" y="4590889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5400" y="10800"/>
                    <a:pt x="0" y="108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29" name="Freeform 70462"/>
            <p:cNvSpPr/>
            <p:nvPr/>
          </p:nvSpPr>
          <p:spPr>
            <a:xfrm>
              <a:off x="3674717" y="4616486"/>
              <a:ext cx="89451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06" extrusionOk="0">
                  <a:moveTo>
                    <a:pt x="21600" y="0"/>
                  </a:moveTo>
                  <a:cubicBezTo>
                    <a:pt x="15429" y="0"/>
                    <a:pt x="15429" y="0"/>
                    <a:pt x="15429" y="0"/>
                  </a:cubicBezTo>
                  <a:cubicBezTo>
                    <a:pt x="9257" y="0"/>
                    <a:pt x="6171" y="7200"/>
                    <a:pt x="0" y="14400"/>
                  </a:cubicBezTo>
                  <a:cubicBezTo>
                    <a:pt x="3086" y="21600"/>
                    <a:pt x="6171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0" name="Freeform 70463"/>
            <p:cNvSpPr/>
            <p:nvPr/>
          </p:nvSpPr>
          <p:spPr>
            <a:xfrm>
              <a:off x="3972272" y="4435477"/>
              <a:ext cx="38337" cy="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36" extrusionOk="0">
                  <a:moveTo>
                    <a:pt x="21600" y="0"/>
                  </a:moveTo>
                  <a:cubicBezTo>
                    <a:pt x="14400" y="5400"/>
                    <a:pt x="7200" y="10800"/>
                    <a:pt x="0" y="16200"/>
                  </a:cubicBezTo>
                  <a:cubicBezTo>
                    <a:pt x="0" y="21600"/>
                    <a:pt x="144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1" name="Freeform 70464"/>
            <p:cNvSpPr/>
            <p:nvPr/>
          </p:nvSpPr>
          <p:spPr>
            <a:xfrm>
              <a:off x="4799221" y="3281764"/>
              <a:ext cx="27383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10800"/>
                    <a:pt x="108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2" name="Freeform 70465"/>
            <p:cNvSpPr/>
            <p:nvPr/>
          </p:nvSpPr>
          <p:spPr>
            <a:xfrm>
              <a:off x="4826602" y="2076859"/>
              <a:ext cx="63894" cy="40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55"/>
                  </a:moveTo>
                  <a:cubicBezTo>
                    <a:pt x="17280" y="697"/>
                    <a:pt x="8640" y="6968"/>
                    <a:pt x="0" y="0"/>
                  </a:cubicBezTo>
                  <a:cubicBezTo>
                    <a:pt x="0" y="697"/>
                    <a:pt x="4320" y="697"/>
                    <a:pt x="4320" y="2090"/>
                  </a:cubicBezTo>
                  <a:cubicBezTo>
                    <a:pt x="4320" y="3484"/>
                    <a:pt x="4320" y="4877"/>
                    <a:pt x="0" y="4877"/>
                  </a:cubicBezTo>
                  <a:cubicBezTo>
                    <a:pt x="8640" y="8361"/>
                    <a:pt x="4320" y="8361"/>
                    <a:pt x="12960" y="8361"/>
                  </a:cubicBezTo>
                  <a:cubicBezTo>
                    <a:pt x="17280" y="11148"/>
                    <a:pt x="12960" y="13239"/>
                    <a:pt x="8640" y="11148"/>
                  </a:cubicBezTo>
                  <a:cubicBezTo>
                    <a:pt x="8640" y="13239"/>
                    <a:pt x="12960" y="15329"/>
                    <a:pt x="12960" y="17419"/>
                  </a:cubicBezTo>
                  <a:cubicBezTo>
                    <a:pt x="12960" y="16026"/>
                    <a:pt x="12960" y="14632"/>
                    <a:pt x="12960" y="13239"/>
                  </a:cubicBezTo>
                  <a:cubicBezTo>
                    <a:pt x="21600" y="14632"/>
                    <a:pt x="12960" y="20206"/>
                    <a:pt x="21600" y="21600"/>
                  </a:cubicBezTo>
                  <a:cubicBezTo>
                    <a:pt x="21600" y="18813"/>
                    <a:pt x="21600" y="16026"/>
                    <a:pt x="21600" y="13935"/>
                  </a:cubicBezTo>
                  <a:cubicBezTo>
                    <a:pt x="21600" y="13935"/>
                    <a:pt x="21600" y="13935"/>
                    <a:pt x="21600" y="13935"/>
                  </a:cubicBezTo>
                  <a:cubicBezTo>
                    <a:pt x="17280" y="12542"/>
                    <a:pt x="17280" y="9058"/>
                    <a:pt x="17280" y="8361"/>
                  </a:cubicBezTo>
                  <a:cubicBezTo>
                    <a:pt x="21600" y="8361"/>
                    <a:pt x="21600" y="8361"/>
                    <a:pt x="21600" y="9755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3" name="Freeform 70466"/>
            <p:cNvSpPr/>
            <p:nvPr/>
          </p:nvSpPr>
          <p:spPr>
            <a:xfrm>
              <a:off x="4735328" y="1744058"/>
              <a:ext cx="157664" cy="34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819" extrusionOk="0">
                  <a:moveTo>
                    <a:pt x="14954" y="17585"/>
                  </a:moveTo>
                  <a:cubicBezTo>
                    <a:pt x="13292" y="16095"/>
                    <a:pt x="13292" y="15350"/>
                    <a:pt x="13292" y="13860"/>
                  </a:cubicBezTo>
                  <a:cubicBezTo>
                    <a:pt x="14954" y="15350"/>
                    <a:pt x="16615" y="17585"/>
                    <a:pt x="19938" y="19819"/>
                  </a:cubicBezTo>
                  <a:cubicBezTo>
                    <a:pt x="21600" y="17585"/>
                    <a:pt x="16615" y="10881"/>
                    <a:pt x="16615" y="8647"/>
                  </a:cubicBezTo>
                  <a:cubicBezTo>
                    <a:pt x="16615" y="11626"/>
                    <a:pt x="14954" y="6412"/>
                    <a:pt x="14954" y="12371"/>
                  </a:cubicBezTo>
                  <a:cubicBezTo>
                    <a:pt x="9969" y="9391"/>
                    <a:pt x="9969" y="9391"/>
                    <a:pt x="9969" y="9391"/>
                  </a:cubicBezTo>
                  <a:cubicBezTo>
                    <a:pt x="9969" y="7902"/>
                    <a:pt x="8308" y="5667"/>
                    <a:pt x="8308" y="4178"/>
                  </a:cubicBezTo>
                  <a:cubicBezTo>
                    <a:pt x="6646" y="4178"/>
                    <a:pt x="3323" y="453"/>
                    <a:pt x="4985" y="3433"/>
                  </a:cubicBezTo>
                  <a:cubicBezTo>
                    <a:pt x="4985" y="3433"/>
                    <a:pt x="6646" y="4922"/>
                    <a:pt x="6646" y="5667"/>
                  </a:cubicBezTo>
                  <a:cubicBezTo>
                    <a:pt x="3323" y="4922"/>
                    <a:pt x="0" y="-1781"/>
                    <a:pt x="0" y="453"/>
                  </a:cubicBezTo>
                  <a:cubicBezTo>
                    <a:pt x="3323" y="4178"/>
                    <a:pt x="3323" y="4922"/>
                    <a:pt x="6646" y="7902"/>
                  </a:cubicBezTo>
                  <a:cubicBezTo>
                    <a:pt x="8308" y="11626"/>
                    <a:pt x="8308" y="14605"/>
                    <a:pt x="8308" y="16095"/>
                  </a:cubicBezTo>
                  <a:cubicBezTo>
                    <a:pt x="9969" y="17585"/>
                    <a:pt x="11631" y="17585"/>
                    <a:pt x="11631" y="19074"/>
                  </a:cubicBezTo>
                  <a:cubicBezTo>
                    <a:pt x="11631" y="18329"/>
                    <a:pt x="11631" y="18329"/>
                    <a:pt x="11631" y="17585"/>
                  </a:cubicBezTo>
                  <a:lnTo>
                    <a:pt x="14954" y="17585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4" name="Freeform 70469"/>
            <p:cNvSpPr/>
            <p:nvPr/>
          </p:nvSpPr>
          <p:spPr>
            <a:xfrm>
              <a:off x="427165" y="3684010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10800"/>
                    <a:pt x="108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5" name="Freeform 70470"/>
            <p:cNvSpPr/>
            <p:nvPr/>
          </p:nvSpPr>
          <p:spPr>
            <a:xfrm>
              <a:off x="65717" y="3009335"/>
              <a:ext cx="142390" cy="27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64" y="3086"/>
                    <a:pt x="3927" y="6171"/>
                    <a:pt x="7855" y="9257"/>
                  </a:cubicBezTo>
                  <a:cubicBezTo>
                    <a:pt x="5891" y="8229"/>
                    <a:pt x="7855" y="13371"/>
                    <a:pt x="5891" y="11314"/>
                  </a:cubicBezTo>
                  <a:cubicBezTo>
                    <a:pt x="5891" y="11314"/>
                    <a:pt x="7855" y="15429"/>
                    <a:pt x="7855" y="14400"/>
                  </a:cubicBezTo>
                  <a:cubicBezTo>
                    <a:pt x="7855" y="12343"/>
                    <a:pt x="7855" y="12343"/>
                    <a:pt x="7855" y="12343"/>
                  </a:cubicBezTo>
                  <a:cubicBezTo>
                    <a:pt x="13745" y="16457"/>
                    <a:pt x="13745" y="13371"/>
                    <a:pt x="21600" y="21600"/>
                  </a:cubicBezTo>
                  <a:cubicBezTo>
                    <a:pt x="19636" y="15429"/>
                    <a:pt x="15709" y="14400"/>
                    <a:pt x="13745" y="11314"/>
                  </a:cubicBezTo>
                  <a:cubicBezTo>
                    <a:pt x="11782" y="10286"/>
                    <a:pt x="11782" y="9257"/>
                    <a:pt x="11782" y="9257"/>
                  </a:cubicBezTo>
                  <a:cubicBezTo>
                    <a:pt x="7855" y="6171"/>
                    <a:pt x="5891" y="4114"/>
                    <a:pt x="3927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6" name="Freeform 70473"/>
            <p:cNvSpPr/>
            <p:nvPr/>
          </p:nvSpPr>
          <p:spPr>
            <a:xfrm>
              <a:off x="3994376" y="4278560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9600" y="10800"/>
                  </a:moveTo>
                  <a:cubicBezTo>
                    <a:pt x="9600" y="0"/>
                    <a:pt x="9600" y="0"/>
                    <a:pt x="9600" y="0"/>
                  </a:cubicBezTo>
                  <a:cubicBezTo>
                    <a:pt x="9600" y="10800"/>
                    <a:pt x="-12000" y="21600"/>
                    <a:pt x="9600" y="108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7" name="Freeform 70474"/>
            <p:cNvSpPr/>
            <p:nvPr/>
          </p:nvSpPr>
          <p:spPr>
            <a:xfrm>
              <a:off x="4567383" y="1229819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8" name="Freeform 70475"/>
            <p:cNvSpPr/>
            <p:nvPr/>
          </p:nvSpPr>
          <p:spPr>
            <a:xfrm>
              <a:off x="414387" y="1286996"/>
              <a:ext cx="2555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10800"/>
                    <a:pt x="10800" y="108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39" name="Freeform 70476"/>
            <p:cNvSpPr/>
            <p:nvPr/>
          </p:nvSpPr>
          <p:spPr>
            <a:xfrm>
              <a:off x="801392" y="625120"/>
              <a:ext cx="27383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7200"/>
                    <a:pt x="10800" y="14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40" name="Freeform 70477"/>
            <p:cNvSpPr/>
            <p:nvPr/>
          </p:nvSpPr>
          <p:spPr>
            <a:xfrm>
              <a:off x="4316778" y="906195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41" name="Freeform 70478"/>
            <p:cNvSpPr/>
            <p:nvPr/>
          </p:nvSpPr>
          <p:spPr>
            <a:xfrm>
              <a:off x="2161383" y="67462"/>
              <a:ext cx="38337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44" name="Freeform 70479"/>
            <p:cNvGrpSpPr/>
            <p:nvPr/>
          </p:nvGrpSpPr>
          <p:grpSpPr>
            <a:xfrm>
              <a:off x="801392" y="660276"/>
              <a:ext cx="1" cy="21107"/>
              <a:chOff x="0" y="0"/>
              <a:chExt cx="0" cy="21105"/>
            </a:xfrm>
          </p:grpSpPr>
          <p:sp>
            <p:nvSpPr>
              <p:cNvPr id="742" name="Line"/>
              <p:cNvSpPr/>
              <p:nvPr/>
            </p:nvSpPr>
            <p:spPr>
              <a:xfrm flipV="1">
                <a:off x="-1" y="0"/>
                <a:ext cx="2" cy="21106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43" name="Line"/>
              <p:cNvSpPr/>
              <p:nvPr/>
            </p:nvSpPr>
            <p:spPr>
              <a:xfrm flipH="1">
                <a:off x="-1" y="0"/>
                <a:ext cx="2" cy="21106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grpSp>
          <p:nvGrpSpPr>
            <p:cNvPr id="747" name="Freeform 70480"/>
            <p:cNvGrpSpPr/>
            <p:nvPr/>
          </p:nvGrpSpPr>
          <p:grpSpPr>
            <a:xfrm>
              <a:off x="190251" y="1572224"/>
              <a:ext cx="21107" cy="25598"/>
              <a:chOff x="0" y="0"/>
              <a:chExt cx="21105" cy="25597"/>
            </a:xfrm>
          </p:grpSpPr>
          <p:sp>
            <p:nvSpPr>
              <p:cNvPr id="745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46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10800"/>
                      <a:pt x="21600" y="108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48" name="Freeform 70481"/>
            <p:cNvSpPr/>
            <p:nvPr/>
          </p:nvSpPr>
          <p:spPr>
            <a:xfrm>
              <a:off x="280613" y="1557597"/>
              <a:ext cx="2110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216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49" name="Freeform 70482"/>
            <p:cNvSpPr/>
            <p:nvPr/>
          </p:nvSpPr>
          <p:spPr>
            <a:xfrm>
              <a:off x="78496" y="2672913"/>
              <a:ext cx="2112" cy="51195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50" name="Freeform 70483"/>
            <p:cNvSpPr/>
            <p:nvPr/>
          </p:nvSpPr>
          <p:spPr>
            <a:xfrm>
              <a:off x="233663" y="1657661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53" name="Freeform 70484"/>
            <p:cNvGrpSpPr/>
            <p:nvPr/>
          </p:nvGrpSpPr>
          <p:grpSpPr>
            <a:xfrm>
              <a:off x="4601555" y="1519200"/>
              <a:ext cx="21107" cy="1"/>
              <a:chOff x="0" y="0"/>
              <a:chExt cx="21105" cy="0"/>
            </a:xfrm>
          </p:grpSpPr>
          <p:sp>
            <p:nvSpPr>
              <p:cNvPr id="751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52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54" name="Freeform 70485"/>
            <p:cNvSpPr/>
            <p:nvPr/>
          </p:nvSpPr>
          <p:spPr>
            <a:xfrm>
              <a:off x="4692830" y="1597821"/>
              <a:ext cx="21107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44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55" name="Freeform 70486"/>
            <p:cNvSpPr/>
            <p:nvPr/>
          </p:nvSpPr>
          <p:spPr>
            <a:xfrm>
              <a:off x="2807608" y="103533"/>
              <a:ext cx="42345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extrusionOk="0">
                  <a:moveTo>
                    <a:pt x="0" y="0"/>
                  </a:moveTo>
                  <a:cubicBezTo>
                    <a:pt x="5400" y="0"/>
                    <a:pt x="16200" y="21600"/>
                    <a:pt x="1080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58" name="Freeform 70487"/>
            <p:cNvGrpSpPr/>
            <p:nvPr/>
          </p:nvGrpSpPr>
          <p:grpSpPr>
            <a:xfrm>
              <a:off x="4386660" y="1429610"/>
              <a:ext cx="25558" cy="12800"/>
              <a:chOff x="0" y="0"/>
              <a:chExt cx="25556" cy="12799"/>
            </a:xfrm>
          </p:grpSpPr>
          <p:sp>
            <p:nvSpPr>
              <p:cNvPr id="756" name="Line"/>
              <p:cNvSpPr/>
              <p:nvPr/>
            </p:nvSpPr>
            <p:spPr>
              <a:xfrm flipH="1" flipV="1">
                <a:off x="0" y="-1"/>
                <a:ext cx="25557" cy="1280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57" name="Line"/>
              <p:cNvSpPr/>
              <p:nvPr/>
            </p:nvSpPr>
            <p:spPr>
              <a:xfrm>
                <a:off x="-1" y="0"/>
                <a:ext cx="25558" cy="12800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59" name="Line 70488"/>
            <p:cNvSpPr/>
            <p:nvPr/>
          </p:nvSpPr>
          <p:spPr>
            <a:xfrm flipH="1" flipV="1">
              <a:off x="4386660" y="1429611"/>
              <a:ext cx="25557" cy="12799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60" name="Freeform 70489"/>
            <p:cNvSpPr/>
            <p:nvPr/>
          </p:nvSpPr>
          <p:spPr>
            <a:xfrm>
              <a:off x="4696993" y="1480805"/>
              <a:ext cx="157664" cy="32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19286" extrusionOk="0">
                  <a:moveTo>
                    <a:pt x="3323" y="10800"/>
                  </a:moveTo>
                  <a:cubicBezTo>
                    <a:pt x="3323" y="10800"/>
                    <a:pt x="11631" y="20057"/>
                    <a:pt x="6646" y="12343"/>
                  </a:cubicBezTo>
                  <a:cubicBezTo>
                    <a:pt x="9969" y="12343"/>
                    <a:pt x="11631" y="16971"/>
                    <a:pt x="13292" y="19286"/>
                  </a:cubicBezTo>
                  <a:cubicBezTo>
                    <a:pt x="13292" y="17743"/>
                    <a:pt x="16615" y="19286"/>
                    <a:pt x="16615" y="19286"/>
                  </a:cubicBezTo>
                  <a:cubicBezTo>
                    <a:pt x="14954" y="17743"/>
                    <a:pt x="13292" y="16971"/>
                    <a:pt x="13292" y="14657"/>
                  </a:cubicBezTo>
                  <a:cubicBezTo>
                    <a:pt x="13292" y="13886"/>
                    <a:pt x="16615" y="16200"/>
                    <a:pt x="16615" y="18514"/>
                  </a:cubicBezTo>
                  <a:cubicBezTo>
                    <a:pt x="16615" y="16200"/>
                    <a:pt x="21600" y="21600"/>
                    <a:pt x="19938" y="17743"/>
                  </a:cubicBezTo>
                  <a:cubicBezTo>
                    <a:pt x="13292" y="10029"/>
                    <a:pt x="8308" y="4629"/>
                    <a:pt x="0" y="0"/>
                  </a:cubicBezTo>
                  <a:cubicBezTo>
                    <a:pt x="4985" y="4629"/>
                    <a:pt x="9969" y="9257"/>
                    <a:pt x="9969" y="13114"/>
                  </a:cubicBezTo>
                  <a:cubicBezTo>
                    <a:pt x="8308" y="11571"/>
                    <a:pt x="8308" y="11571"/>
                    <a:pt x="8308" y="11571"/>
                  </a:cubicBezTo>
                  <a:cubicBezTo>
                    <a:pt x="6646" y="7714"/>
                    <a:pt x="3323" y="5400"/>
                    <a:pt x="0" y="1543"/>
                  </a:cubicBezTo>
                  <a:cubicBezTo>
                    <a:pt x="1662" y="4629"/>
                    <a:pt x="3323" y="7714"/>
                    <a:pt x="6646" y="10029"/>
                  </a:cubicBezTo>
                  <a:cubicBezTo>
                    <a:pt x="6646" y="14657"/>
                    <a:pt x="4985" y="12343"/>
                    <a:pt x="1662" y="9257"/>
                  </a:cubicBezTo>
                  <a:cubicBezTo>
                    <a:pt x="1662" y="10029"/>
                    <a:pt x="3323" y="10800"/>
                    <a:pt x="3323" y="108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63" name="Freeform 70496"/>
            <p:cNvGrpSpPr/>
            <p:nvPr/>
          </p:nvGrpSpPr>
          <p:grpSpPr>
            <a:xfrm>
              <a:off x="720557" y="1208374"/>
              <a:ext cx="21107" cy="1"/>
              <a:chOff x="0" y="0"/>
              <a:chExt cx="21105" cy="0"/>
            </a:xfrm>
          </p:grpSpPr>
          <p:sp>
            <p:nvSpPr>
              <p:cNvPr id="761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62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64" name="Line 70497"/>
            <p:cNvSpPr/>
            <p:nvPr/>
          </p:nvSpPr>
          <p:spPr>
            <a:xfrm flipH="1">
              <a:off x="720558" y="1208374"/>
              <a:ext cx="21107" cy="1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67" name="Freeform 70498"/>
            <p:cNvGrpSpPr/>
            <p:nvPr/>
          </p:nvGrpSpPr>
          <p:grpSpPr>
            <a:xfrm>
              <a:off x="2703555" y="16267"/>
              <a:ext cx="40162" cy="1"/>
              <a:chOff x="0" y="0"/>
              <a:chExt cx="40160" cy="0"/>
            </a:xfrm>
          </p:grpSpPr>
          <p:sp>
            <p:nvSpPr>
              <p:cNvPr id="765" name="Line"/>
              <p:cNvSpPr/>
              <p:nvPr/>
            </p:nvSpPr>
            <p:spPr>
              <a:xfrm>
                <a:off x="0" y="0"/>
                <a:ext cx="40161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66" name="Line"/>
              <p:cNvSpPr/>
              <p:nvPr/>
            </p:nvSpPr>
            <p:spPr>
              <a:xfrm flipH="1" flipV="1">
                <a:off x="-1" y="0"/>
                <a:ext cx="40162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68" name="Freeform 70499"/>
            <p:cNvSpPr/>
            <p:nvPr/>
          </p:nvSpPr>
          <p:spPr>
            <a:xfrm>
              <a:off x="3351605" y="335738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108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69" name="Freeform 70500"/>
            <p:cNvSpPr/>
            <p:nvPr/>
          </p:nvSpPr>
          <p:spPr>
            <a:xfrm>
              <a:off x="1406943" y="465553"/>
              <a:ext cx="21107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0" name="Freeform 70504"/>
            <p:cNvSpPr/>
            <p:nvPr/>
          </p:nvSpPr>
          <p:spPr>
            <a:xfrm>
              <a:off x="478279" y="520901"/>
              <a:ext cx="536635" cy="65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231" extrusionOk="0">
                  <a:moveTo>
                    <a:pt x="15572" y="5082"/>
                  </a:moveTo>
                  <a:cubicBezTo>
                    <a:pt x="14567" y="6353"/>
                    <a:pt x="14567" y="6353"/>
                    <a:pt x="14567" y="6353"/>
                  </a:cubicBezTo>
                  <a:cubicBezTo>
                    <a:pt x="16577" y="4659"/>
                    <a:pt x="17079" y="3812"/>
                    <a:pt x="18084" y="2965"/>
                  </a:cubicBezTo>
                  <a:cubicBezTo>
                    <a:pt x="18084" y="2965"/>
                    <a:pt x="18084" y="2965"/>
                    <a:pt x="18586" y="2541"/>
                  </a:cubicBezTo>
                  <a:cubicBezTo>
                    <a:pt x="20595" y="1271"/>
                    <a:pt x="21600" y="0"/>
                    <a:pt x="20093" y="424"/>
                  </a:cubicBezTo>
                  <a:cubicBezTo>
                    <a:pt x="19591" y="847"/>
                    <a:pt x="19591" y="847"/>
                    <a:pt x="19591" y="847"/>
                  </a:cubicBezTo>
                  <a:cubicBezTo>
                    <a:pt x="18586" y="1271"/>
                    <a:pt x="18084" y="1271"/>
                    <a:pt x="17581" y="1694"/>
                  </a:cubicBezTo>
                  <a:cubicBezTo>
                    <a:pt x="17581" y="2965"/>
                    <a:pt x="13060" y="5506"/>
                    <a:pt x="11553" y="7624"/>
                  </a:cubicBezTo>
                  <a:cubicBezTo>
                    <a:pt x="12558" y="5929"/>
                    <a:pt x="13060" y="4235"/>
                    <a:pt x="15572" y="3388"/>
                  </a:cubicBezTo>
                  <a:cubicBezTo>
                    <a:pt x="15070" y="2965"/>
                    <a:pt x="15070" y="2965"/>
                    <a:pt x="15070" y="2965"/>
                  </a:cubicBezTo>
                  <a:cubicBezTo>
                    <a:pt x="16577" y="1694"/>
                    <a:pt x="18586" y="847"/>
                    <a:pt x="19088" y="0"/>
                  </a:cubicBezTo>
                  <a:cubicBezTo>
                    <a:pt x="18586" y="424"/>
                    <a:pt x="17581" y="847"/>
                    <a:pt x="17079" y="1694"/>
                  </a:cubicBezTo>
                  <a:cubicBezTo>
                    <a:pt x="17079" y="1271"/>
                    <a:pt x="17079" y="1271"/>
                    <a:pt x="17079" y="1271"/>
                  </a:cubicBezTo>
                  <a:cubicBezTo>
                    <a:pt x="15572" y="2541"/>
                    <a:pt x="14065" y="4235"/>
                    <a:pt x="12558" y="5082"/>
                  </a:cubicBezTo>
                  <a:cubicBezTo>
                    <a:pt x="11553" y="5929"/>
                    <a:pt x="11051" y="7200"/>
                    <a:pt x="8037" y="9741"/>
                  </a:cubicBezTo>
                  <a:cubicBezTo>
                    <a:pt x="8037" y="9741"/>
                    <a:pt x="8037" y="9741"/>
                    <a:pt x="8037" y="9741"/>
                  </a:cubicBezTo>
                  <a:cubicBezTo>
                    <a:pt x="7033" y="11859"/>
                    <a:pt x="2512" y="14400"/>
                    <a:pt x="1507" y="16094"/>
                  </a:cubicBezTo>
                  <a:cubicBezTo>
                    <a:pt x="1507" y="17788"/>
                    <a:pt x="4521" y="13129"/>
                    <a:pt x="6028" y="12706"/>
                  </a:cubicBezTo>
                  <a:cubicBezTo>
                    <a:pt x="5023" y="13976"/>
                    <a:pt x="3516" y="14824"/>
                    <a:pt x="5023" y="14400"/>
                  </a:cubicBezTo>
                  <a:cubicBezTo>
                    <a:pt x="3014" y="17365"/>
                    <a:pt x="2512" y="15671"/>
                    <a:pt x="1507" y="18212"/>
                  </a:cubicBezTo>
                  <a:cubicBezTo>
                    <a:pt x="2512" y="16941"/>
                    <a:pt x="2512" y="16941"/>
                    <a:pt x="2512" y="16941"/>
                  </a:cubicBezTo>
                  <a:cubicBezTo>
                    <a:pt x="2009" y="18212"/>
                    <a:pt x="502" y="19906"/>
                    <a:pt x="0" y="21176"/>
                  </a:cubicBezTo>
                  <a:cubicBezTo>
                    <a:pt x="502" y="21600"/>
                    <a:pt x="1507" y="19482"/>
                    <a:pt x="3516" y="17365"/>
                  </a:cubicBezTo>
                  <a:cubicBezTo>
                    <a:pt x="3014" y="18635"/>
                    <a:pt x="3014" y="18635"/>
                    <a:pt x="3014" y="18635"/>
                  </a:cubicBezTo>
                  <a:cubicBezTo>
                    <a:pt x="4019" y="17365"/>
                    <a:pt x="5023" y="16094"/>
                    <a:pt x="6028" y="14400"/>
                  </a:cubicBezTo>
                  <a:cubicBezTo>
                    <a:pt x="6530" y="12706"/>
                    <a:pt x="5526" y="13976"/>
                    <a:pt x="7033" y="11012"/>
                  </a:cubicBezTo>
                  <a:cubicBezTo>
                    <a:pt x="8540" y="10588"/>
                    <a:pt x="9544" y="10588"/>
                    <a:pt x="10047" y="10588"/>
                  </a:cubicBezTo>
                  <a:cubicBezTo>
                    <a:pt x="10549" y="9318"/>
                    <a:pt x="12558" y="7200"/>
                    <a:pt x="15572" y="5082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73" name="Freeform 70507"/>
            <p:cNvGrpSpPr/>
            <p:nvPr/>
          </p:nvGrpSpPr>
          <p:grpSpPr>
            <a:xfrm>
              <a:off x="1122166" y="608167"/>
              <a:ext cx="21107" cy="21107"/>
              <a:chOff x="0" y="0"/>
              <a:chExt cx="21105" cy="21105"/>
            </a:xfrm>
          </p:grpSpPr>
          <p:sp>
            <p:nvSpPr>
              <p:cNvPr id="771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72" name="Line"/>
              <p:cNvSpPr/>
              <p:nvPr/>
            </p:nvSpPr>
            <p:spPr>
              <a:xfrm>
                <a:off x="0" y="0"/>
                <a:ext cx="21106" cy="2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21600"/>
                      <a:pt x="21600" y="216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74" name="Freeform 70508"/>
            <p:cNvSpPr/>
            <p:nvPr/>
          </p:nvSpPr>
          <p:spPr>
            <a:xfrm>
              <a:off x="4631275" y="1548545"/>
              <a:ext cx="38337" cy="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248" extrusionOk="0">
                  <a:moveTo>
                    <a:pt x="21600" y="12818"/>
                  </a:moveTo>
                  <a:cubicBezTo>
                    <a:pt x="14400" y="12818"/>
                    <a:pt x="0" y="-6082"/>
                    <a:pt x="0" y="2018"/>
                  </a:cubicBezTo>
                  <a:cubicBezTo>
                    <a:pt x="7200" y="4718"/>
                    <a:pt x="21600" y="15518"/>
                    <a:pt x="21600" y="12818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5" name="Freeform 70510"/>
            <p:cNvSpPr/>
            <p:nvPr/>
          </p:nvSpPr>
          <p:spPr>
            <a:xfrm>
              <a:off x="4631275" y="1585022"/>
              <a:ext cx="25558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200"/>
                  </a:moveTo>
                  <a:cubicBezTo>
                    <a:pt x="10800" y="16200"/>
                    <a:pt x="21600" y="162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800" y="162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6" name="Freeform 70511"/>
            <p:cNvSpPr/>
            <p:nvPr/>
          </p:nvSpPr>
          <p:spPr>
            <a:xfrm>
              <a:off x="4023386" y="548328"/>
              <a:ext cx="51114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7200"/>
                    <a:pt x="10800" y="14400"/>
                    <a:pt x="21600" y="21600"/>
                  </a:cubicBezTo>
                  <a:cubicBezTo>
                    <a:pt x="21600" y="14400"/>
                    <a:pt x="540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7" name="Freeform 70512"/>
            <p:cNvSpPr/>
            <p:nvPr/>
          </p:nvSpPr>
          <p:spPr>
            <a:xfrm>
              <a:off x="4282606" y="3839423"/>
              <a:ext cx="272000" cy="34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6400"/>
                    <a:pt x="10286" y="12800"/>
                    <a:pt x="0" y="21600"/>
                  </a:cubicBezTo>
                  <a:cubicBezTo>
                    <a:pt x="7200" y="15200"/>
                    <a:pt x="14400" y="80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8" name="Freeform 70513"/>
            <p:cNvSpPr/>
            <p:nvPr/>
          </p:nvSpPr>
          <p:spPr>
            <a:xfrm>
              <a:off x="2690776" y="80870"/>
              <a:ext cx="335892" cy="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00" extrusionOk="0">
                  <a:moveTo>
                    <a:pt x="0" y="0"/>
                  </a:moveTo>
                  <a:cubicBezTo>
                    <a:pt x="3323" y="14400"/>
                    <a:pt x="3323" y="14400"/>
                    <a:pt x="3323" y="14400"/>
                  </a:cubicBezTo>
                  <a:cubicBezTo>
                    <a:pt x="10800" y="14400"/>
                    <a:pt x="14123" y="7200"/>
                    <a:pt x="21600" y="14400"/>
                  </a:cubicBezTo>
                  <a:cubicBezTo>
                    <a:pt x="11631" y="-7200"/>
                    <a:pt x="8308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79" name="Freeform 70514"/>
            <p:cNvSpPr/>
            <p:nvPr/>
          </p:nvSpPr>
          <p:spPr>
            <a:xfrm>
              <a:off x="2712926" y="16267"/>
              <a:ext cx="107462" cy="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9" h="21600" extrusionOk="0">
                  <a:moveTo>
                    <a:pt x="629" y="21600"/>
                  </a:moveTo>
                  <a:cubicBezTo>
                    <a:pt x="13589" y="21600"/>
                    <a:pt x="7109" y="14400"/>
                    <a:pt x="17909" y="14400"/>
                  </a:cubicBezTo>
                  <a:cubicBezTo>
                    <a:pt x="13589" y="0"/>
                    <a:pt x="13589" y="0"/>
                    <a:pt x="13589" y="0"/>
                  </a:cubicBezTo>
                  <a:cubicBezTo>
                    <a:pt x="15749" y="14400"/>
                    <a:pt x="-3691" y="14400"/>
                    <a:pt x="629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80" name="Freeform 70515"/>
            <p:cNvSpPr/>
            <p:nvPr/>
          </p:nvSpPr>
          <p:spPr>
            <a:xfrm>
              <a:off x="2199719" y="24913"/>
              <a:ext cx="63894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72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83" name="Freeform 70516"/>
            <p:cNvGrpSpPr/>
            <p:nvPr/>
          </p:nvGrpSpPr>
          <p:grpSpPr>
            <a:xfrm>
              <a:off x="2259447" y="29066"/>
              <a:ext cx="21107" cy="1"/>
              <a:chOff x="0" y="0"/>
              <a:chExt cx="21105" cy="0"/>
            </a:xfrm>
          </p:grpSpPr>
          <p:sp>
            <p:nvSpPr>
              <p:cNvPr id="781" name="Line"/>
              <p:cNvSpPr/>
              <p:nvPr/>
            </p:nvSpPr>
            <p:spPr>
              <a:xfrm>
                <a:off x="0" y="0"/>
                <a:ext cx="21106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82" name="Line"/>
              <p:cNvSpPr/>
              <p:nvPr/>
            </p:nvSpPr>
            <p:spPr>
              <a:xfrm flipH="1" flipV="1">
                <a:off x="-1" y="0"/>
                <a:ext cx="21107" cy="1"/>
              </a:xfrm>
              <a:prstGeom prst="lin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84" name="Line 70517"/>
            <p:cNvSpPr/>
            <p:nvPr/>
          </p:nvSpPr>
          <p:spPr>
            <a:xfrm>
              <a:off x="2259447" y="29066"/>
              <a:ext cx="21107" cy="1"/>
            </a:xfrm>
            <a:prstGeom prst="line">
              <a:avLst/>
            </a:pr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21431" tIns="21431" rIns="21431" bIns="21431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85" name="Freeform 70518"/>
            <p:cNvSpPr/>
            <p:nvPr/>
          </p:nvSpPr>
          <p:spPr>
            <a:xfrm>
              <a:off x="1836446" y="94888"/>
              <a:ext cx="65718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21600" y="0"/>
                  </a:lnTo>
                  <a:lnTo>
                    <a:pt x="17400" y="0"/>
                  </a:lnTo>
                  <a:lnTo>
                    <a:pt x="0" y="21600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86" name="Freeform 70519"/>
            <p:cNvSpPr/>
            <p:nvPr/>
          </p:nvSpPr>
          <p:spPr>
            <a:xfrm>
              <a:off x="595110" y="703740"/>
              <a:ext cx="155169" cy="16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3292"/>
                  </a:moveTo>
                  <a:cubicBezTo>
                    <a:pt x="19800" y="6646"/>
                    <a:pt x="16200" y="4985"/>
                    <a:pt x="21600" y="0"/>
                  </a:cubicBezTo>
                  <a:cubicBezTo>
                    <a:pt x="12600" y="8308"/>
                    <a:pt x="9000" y="9969"/>
                    <a:pt x="0" y="21600"/>
                  </a:cubicBezTo>
                  <a:cubicBezTo>
                    <a:pt x="9000" y="13292"/>
                    <a:pt x="10800" y="11631"/>
                    <a:pt x="12600" y="13292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789" name="Freeform 70520"/>
            <p:cNvGrpSpPr/>
            <p:nvPr/>
          </p:nvGrpSpPr>
          <p:grpSpPr>
            <a:xfrm>
              <a:off x="746114" y="678143"/>
              <a:ext cx="21107" cy="25598"/>
              <a:chOff x="0" y="0"/>
              <a:chExt cx="21105" cy="25597"/>
            </a:xfrm>
          </p:grpSpPr>
          <p:sp>
            <p:nvSpPr>
              <p:cNvPr id="787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21600" y="10800"/>
                      <a:pt x="2160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788" name="Line"/>
              <p:cNvSpPr/>
              <p:nvPr/>
            </p:nvSpPr>
            <p:spPr>
              <a:xfrm>
                <a:off x="0" y="0"/>
                <a:ext cx="21106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0" y="21600"/>
                      <a:pt x="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790" name="Freeform 70521"/>
            <p:cNvSpPr/>
            <p:nvPr/>
          </p:nvSpPr>
          <p:spPr>
            <a:xfrm>
              <a:off x="515832" y="921762"/>
              <a:ext cx="28167" cy="4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109" extrusionOk="0">
                  <a:moveTo>
                    <a:pt x="1469" y="13535"/>
                  </a:moveTo>
                  <a:cubicBezTo>
                    <a:pt x="1469" y="13535"/>
                    <a:pt x="15869" y="4895"/>
                    <a:pt x="15869" y="575"/>
                  </a:cubicBezTo>
                  <a:cubicBezTo>
                    <a:pt x="15869" y="-3745"/>
                    <a:pt x="-5731" y="17855"/>
                    <a:pt x="1469" y="13535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1" name="Freeform 70522"/>
            <p:cNvSpPr/>
            <p:nvPr/>
          </p:nvSpPr>
          <p:spPr>
            <a:xfrm>
              <a:off x="892666" y="833556"/>
              <a:ext cx="65719" cy="5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6200"/>
                    <a:pt x="17280" y="5400"/>
                    <a:pt x="21600" y="0"/>
                  </a:cubicBezTo>
                  <a:cubicBezTo>
                    <a:pt x="12960" y="5400"/>
                    <a:pt x="4320" y="54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2" name="Freeform 70523"/>
            <p:cNvSpPr/>
            <p:nvPr/>
          </p:nvSpPr>
          <p:spPr>
            <a:xfrm>
              <a:off x="414387" y="1155413"/>
              <a:ext cx="38337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57" extrusionOk="0">
                  <a:moveTo>
                    <a:pt x="0" y="13557"/>
                  </a:moveTo>
                  <a:cubicBezTo>
                    <a:pt x="7200" y="9237"/>
                    <a:pt x="14400" y="4917"/>
                    <a:pt x="21600" y="9237"/>
                  </a:cubicBezTo>
                  <a:cubicBezTo>
                    <a:pt x="21600" y="597"/>
                    <a:pt x="21600" y="-8043"/>
                    <a:pt x="0" y="13557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3" name="Freeform 70524"/>
            <p:cNvSpPr/>
            <p:nvPr/>
          </p:nvSpPr>
          <p:spPr>
            <a:xfrm>
              <a:off x="801392" y="935946"/>
              <a:ext cx="40161" cy="5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0" y="16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4" name="Freeform 70525"/>
            <p:cNvSpPr/>
            <p:nvPr/>
          </p:nvSpPr>
          <p:spPr>
            <a:xfrm>
              <a:off x="34172" y="2011037"/>
              <a:ext cx="21107" cy="6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35" extrusionOk="0">
                  <a:moveTo>
                    <a:pt x="21600" y="144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21600" y="21600"/>
                    <a:pt x="21600" y="144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5" name="Freeform 70526"/>
            <p:cNvSpPr/>
            <p:nvPr/>
          </p:nvSpPr>
          <p:spPr>
            <a:xfrm>
              <a:off x="38336" y="2059906"/>
              <a:ext cx="2111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6" name="Freeform 70527"/>
            <p:cNvSpPr/>
            <p:nvPr/>
          </p:nvSpPr>
          <p:spPr>
            <a:xfrm>
              <a:off x="51113" y="2296265"/>
              <a:ext cx="2112" cy="78622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7" name="Freeform 70528"/>
            <p:cNvSpPr/>
            <p:nvPr/>
          </p:nvSpPr>
          <p:spPr>
            <a:xfrm>
              <a:off x="12779" y="2698510"/>
              <a:ext cx="25558" cy="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cubicBezTo>
                    <a:pt x="10800" y="8640"/>
                    <a:pt x="10800" y="17280"/>
                    <a:pt x="21600" y="2160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10800" y="12960"/>
                    <a:pt x="10800" y="4320"/>
                    <a:pt x="1080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8" name="Freeform 70529"/>
            <p:cNvSpPr/>
            <p:nvPr/>
          </p:nvSpPr>
          <p:spPr>
            <a:xfrm>
              <a:off x="1521948" y="4695108"/>
              <a:ext cx="21107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799" name="Freeform 70530"/>
            <p:cNvSpPr/>
            <p:nvPr/>
          </p:nvSpPr>
          <p:spPr>
            <a:xfrm>
              <a:off x="943780" y="4422678"/>
              <a:ext cx="1617388" cy="55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8" y="20093"/>
                  </a:moveTo>
                  <a:cubicBezTo>
                    <a:pt x="19526" y="19591"/>
                    <a:pt x="20045" y="20093"/>
                    <a:pt x="20563" y="20093"/>
                  </a:cubicBezTo>
                  <a:cubicBezTo>
                    <a:pt x="20563" y="19591"/>
                    <a:pt x="20045" y="19088"/>
                    <a:pt x="20218" y="19088"/>
                  </a:cubicBezTo>
                  <a:cubicBezTo>
                    <a:pt x="18662" y="18084"/>
                    <a:pt x="18317" y="20093"/>
                    <a:pt x="16762" y="19088"/>
                  </a:cubicBezTo>
                  <a:cubicBezTo>
                    <a:pt x="16934" y="18586"/>
                    <a:pt x="17280" y="18586"/>
                    <a:pt x="16416" y="18084"/>
                  </a:cubicBezTo>
                  <a:cubicBezTo>
                    <a:pt x="16589" y="18084"/>
                    <a:pt x="16589" y="18084"/>
                    <a:pt x="16589" y="18084"/>
                  </a:cubicBezTo>
                  <a:cubicBezTo>
                    <a:pt x="15034" y="18084"/>
                    <a:pt x="15379" y="16577"/>
                    <a:pt x="14342" y="17581"/>
                  </a:cubicBezTo>
                  <a:cubicBezTo>
                    <a:pt x="14342" y="16577"/>
                    <a:pt x="14342" y="16577"/>
                    <a:pt x="14342" y="16577"/>
                  </a:cubicBezTo>
                  <a:cubicBezTo>
                    <a:pt x="13651" y="16577"/>
                    <a:pt x="12269" y="15572"/>
                    <a:pt x="11578" y="15070"/>
                  </a:cubicBezTo>
                  <a:cubicBezTo>
                    <a:pt x="11578" y="15070"/>
                    <a:pt x="11578" y="15070"/>
                    <a:pt x="11578" y="15070"/>
                  </a:cubicBezTo>
                  <a:cubicBezTo>
                    <a:pt x="9331" y="13563"/>
                    <a:pt x="10368" y="14065"/>
                    <a:pt x="7949" y="11553"/>
                  </a:cubicBezTo>
                  <a:cubicBezTo>
                    <a:pt x="8294" y="12056"/>
                    <a:pt x="8640" y="12056"/>
                    <a:pt x="9158" y="12056"/>
                  </a:cubicBezTo>
                  <a:cubicBezTo>
                    <a:pt x="8294" y="11051"/>
                    <a:pt x="8122" y="11553"/>
                    <a:pt x="7430" y="10549"/>
                  </a:cubicBezTo>
                  <a:cubicBezTo>
                    <a:pt x="7603" y="10549"/>
                    <a:pt x="7430" y="10047"/>
                    <a:pt x="7776" y="10549"/>
                  </a:cubicBezTo>
                  <a:cubicBezTo>
                    <a:pt x="6912" y="9544"/>
                    <a:pt x="6048" y="8540"/>
                    <a:pt x="5011" y="7535"/>
                  </a:cubicBezTo>
                  <a:cubicBezTo>
                    <a:pt x="4320" y="7033"/>
                    <a:pt x="5184" y="8540"/>
                    <a:pt x="5184" y="9042"/>
                  </a:cubicBezTo>
                  <a:cubicBezTo>
                    <a:pt x="4838" y="8540"/>
                    <a:pt x="3802" y="6530"/>
                    <a:pt x="3802" y="6028"/>
                  </a:cubicBezTo>
                  <a:cubicBezTo>
                    <a:pt x="3974" y="6530"/>
                    <a:pt x="4666" y="7033"/>
                    <a:pt x="4320" y="6530"/>
                  </a:cubicBezTo>
                  <a:cubicBezTo>
                    <a:pt x="3974" y="6028"/>
                    <a:pt x="3456" y="6028"/>
                    <a:pt x="3110" y="5526"/>
                  </a:cubicBezTo>
                  <a:cubicBezTo>
                    <a:pt x="2074" y="3014"/>
                    <a:pt x="4320" y="6028"/>
                    <a:pt x="5011" y="6530"/>
                  </a:cubicBezTo>
                  <a:cubicBezTo>
                    <a:pt x="3802" y="4521"/>
                    <a:pt x="3283" y="4521"/>
                    <a:pt x="2074" y="2009"/>
                  </a:cubicBezTo>
                  <a:cubicBezTo>
                    <a:pt x="2419" y="2512"/>
                    <a:pt x="2592" y="3516"/>
                    <a:pt x="2765" y="4019"/>
                  </a:cubicBezTo>
                  <a:cubicBezTo>
                    <a:pt x="2592" y="4521"/>
                    <a:pt x="1555" y="2009"/>
                    <a:pt x="691" y="502"/>
                  </a:cubicBezTo>
                  <a:cubicBezTo>
                    <a:pt x="1210" y="1507"/>
                    <a:pt x="864" y="1507"/>
                    <a:pt x="346" y="502"/>
                  </a:cubicBezTo>
                  <a:cubicBezTo>
                    <a:pt x="346" y="502"/>
                    <a:pt x="173" y="502"/>
                    <a:pt x="173" y="5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502"/>
                    <a:pt x="173" y="502"/>
                    <a:pt x="173" y="502"/>
                  </a:cubicBezTo>
                  <a:cubicBezTo>
                    <a:pt x="173" y="502"/>
                    <a:pt x="173" y="502"/>
                    <a:pt x="173" y="1005"/>
                  </a:cubicBezTo>
                  <a:cubicBezTo>
                    <a:pt x="864" y="2512"/>
                    <a:pt x="1210" y="4019"/>
                    <a:pt x="1728" y="5023"/>
                  </a:cubicBezTo>
                  <a:cubicBezTo>
                    <a:pt x="1555" y="3014"/>
                    <a:pt x="3456" y="7535"/>
                    <a:pt x="4147" y="8540"/>
                  </a:cubicBezTo>
                  <a:cubicBezTo>
                    <a:pt x="4838" y="9544"/>
                    <a:pt x="4838" y="9544"/>
                    <a:pt x="4838" y="9544"/>
                  </a:cubicBezTo>
                  <a:cubicBezTo>
                    <a:pt x="5011" y="10047"/>
                    <a:pt x="5011" y="10047"/>
                    <a:pt x="5011" y="10047"/>
                  </a:cubicBezTo>
                  <a:cubicBezTo>
                    <a:pt x="5184" y="10047"/>
                    <a:pt x="5011" y="10047"/>
                    <a:pt x="4493" y="9544"/>
                  </a:cubicBezTo>
                  <a:cubicBezTo>
                    <a:pt x="5011" y="10047"/>
                    <a:pt x="6048" y="12056"/>
                    <a:pt x="6048" y="11553"/>
                  </a:cubicBezTo>
                  <a:cubicBezTo>
                    <a:pt x="6912" y="12558"/>
                    <a:pt x="7776" y="13563"/>
                    <a:pt x="8640" y="14567"/>
                  </a:cubicBezTo>
                  <a:cubicBezTo>
                    <a:pt x="8813" y="15070"/>
                    <a:pt x="8813" y="15070"/>
                    <a:pt x="8986" y="15070"/>
                  </a:cubicBezTo>
                  <a:cubicBezTo>
                    <a:pt x="8986" y="15070"/>
                    <a:pt x="8986" y="15070"/>
                    <a:pt x="8986" y="15070"/>
                  </a:cubicBezTo>
                  <a:cubicBezTo>
                    <a:pt x="13133" y="19591"/>
                    <a:pt x="17280" y="21600"/>
                    <a:pt x="21600" y="21600"/>
                  </a:cubicBezTo>
                  <a:cubicBezTo>
                    <a:pt x="20909" y="21600"/>
                    <a:pt x="20390" y="21098"/>
                    <a:pt x="19872" y="21098"/>
                  </a:cubicBezTo>
                  <a:cubicBezTo>
                    <a:pt x="20736" y="20093"/>
                    <a:pt x="18662" y="20595"/>
                    <a:pt x="19008" y="20093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grpSp>
          <p:nvGrpSpPr>
            <p:cNvPr id="802" name="Freeform 70531"/>
            <p:cNvGrpSpPr/>
            <p:nvPr/>
          </p:nvGrpSpPr>
          <p:grpSpPr>
            <a:xfrm>
              <a:off x="1060612" y="4448274"/>
              <a:ext cx="38336" cy="25599"/>
              <a:chOff x="0" y="0"/>
              <a:chExt cx="38335" cy="25597"/>
            </a:xfrm>
          </p:grpSpPr>
          <p:sp>
            <p:nvSpPr>
              <p:cNvPr id="800" name="Line"/>
              <p:cNvSpPr/>
              <p:nvPr/>
            </p:nvSpPr>
            <p:spPr>
              <a:xfrm>
                <a:off x="0" y="-1"/>
                <a:ext cx="38336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0"/>
                      <a:pt x="7200" y="10800"/>
                      <a:pt x="0" y="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01" name="Line"/>
              <p:cNvSpPr/>
              <p:nvPr/>
            </p:nvSpPr>
            <p:spPr>
              <a:xfrm>
                <a:off x="0" y="-1"/>
                <a:ext cx="38336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10800"/>
                      <a:pt x="14400" y="10800"/>
                      <a:pt x="21600" y="21600"/>
                    </a:cubicBezTo>
                  </a:path>
                </a:pathLst>
              </a:cu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803" name="Freeform 70532"/>
            <p:cNvSpPr/>
            <p:nvPr/>
          </p:nvSpPr>
          <p:spPr>
            <a:xfrm>
              <a:off x="2561167" y="4978507"/>
              <a:ext cx="65718" cy="2111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4" name="Freeform 70533"/>
            <p:cNvSpPr/>
            <p:nvPr/>
          </p:nvSpPr>
          <p:spPr>
            <a:xfrm>
              <a:off x="775835" y="4280063"/>
              <a:ext cx="129611" cy="8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280" y="15429"/>
                    <a:pt x="10800" y="9257"/>
                    <a:pt x="6480" y="3086"/>
                  </a:cubicBezTo>
                  <a:cubicBezTo>
                    <a:pt x="10800" y="9257"/>
                    <a:pt x="2160" y="0"/>
                    <a:pt x="0" y="0"/>
                  </a:cubicBezTo>
                  <a:cubicBezTo>
                    <a:pt x="6480" y="6171"/>
                    <a:pt x="12960" y="15429"/>
                    <a:pt x="17280" y="21600"/>
                  </a:cubicBezTo>
                  <a:cubicBezTo>
                    <a:pt x="1944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5" name="Freeform 70534"/>
            <p:cNvSpPr/>
            <p:nvPr/>
          </p:nvSpPr>
          <p:spPr>
            <a:xfrm>
              <a:off x="879887" y="4369655"/>
              <a:ext cx="63894" cy="5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6200"/>
                  </a:moveTo>
                  <a:cubicBezTo>
                    <a:pt x="12960" y="16200"/>
                    <a:pt x="17280" y="21600"/>
                    <a:pt x="21600" y="21600"/>
                  </a:cubicBezTo>
                  <a:cubicBezTo>
                    <a:pt x="17280" y="16200"/>
                    <a:pt x="8640" y="10800"/>
                    <a:pt x="0" y="0"/>
                  </a:cubicBezTo>
                  <a:cubicBezTo>
                    <a:pt x="0" y="5400"/>
                    <a:pt x="4320" y="5400"/>
                    <a:pt x="8640" y="162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6" name="Freeform 70535"/>
            <p:cNvSpPr/>
            <p:nvPr/>
          </p:nvSpPr>
          <p:spPr>
            <a:xfrm>
              <a:off x="3105163" y="4819855"/>
              <a:ext cx="25558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0800" y="21600"/>
                    <a:pt x="1080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7" name="Freeform 70536"/>
            <p:cNvSpPr/>
            <p:nvPr/>
          </p:nvSpPr>
          <p:spPr>
            <a:xfrm>
              <a:off x="2506302" y="4733503"/>
              <a:ext cx="985059" cy="23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2" h="21600" extrusionOk="0">
                  <a:moveTo>
                    <a:pt x="19343" y="0"/>
                  </a:moveTo>
                  <a:cubicBezTo>
                    <a:pt x="17521" y="3600"/>
                    <a:pt x="14398" y="6000"/>
                    <a:pt x="14138" y="8400"/>
                  </a:cubicBezTo>
                  <a:cubicBezTo>
                    <a:pt x="14138" y="8400"/>
                    <a:pt x="14138" y="8400"/>
                    <a:pt x="13877" y="8400"/>
                  </a:cubicBezTo>
                  <a:cubicBezTo>
                    <a:pt x="12837" y="12000"/>
                    <a:pt x="12837" y="12000"/>
                    <a:pt x="12837" y="12000"/>
                  </a:cubicBezTo>
                  <a:cubicBezTo>
                    <a:pt x="13877" y="10800"/>
                    <a:pt x="13877" y="10800"/>
                    <a:pt x="13877" y="10800"/>
                  </a:cubicBezTo>
                  <a:cubicBezTo>
                    <a:pt x="12837" y="14400"/>
                    <a:pt x="8673" y="18000"/>
                    <a:pt x="7892" y="16800"/>
                  </a:cubicBezTo>
                  <a:cubicBezTo>
                    <a:pt x="10234" y="14400"/>
                    <a:pt x="8933" y="13200"/>
                    <a:pt x="12316" y="12000"/>
                  </a:cubicBezTo>
                  <a:cubicBezTo>
                    <a:pt x="12056" y="10800"/>
                    <a:pt x="11535" y="10800"/>
                    <a:pt x="12056" y="9600"/>
                  </a:cubicBezTo>
                  <a:cubicBezTo>
                    <a:pt x="8412" y="14400"/>
                    <a:pt x="5029" y="15600"/>
                    <a:pt x="1386" y="18000"/>
                  </a:cubicBezTo>
                  <a:cubicBezTo>
                    <a:pt x="4249" y="19200"/>
                    <a:pt x="-696" y="19200"/>
                    <a:pt x="85" y="21600"/>
                  </a:cubicBezTo>
                  <a:cubicBezTo>
                    <a:pt x="1906" y="20400"/>
                    <a:pt x="1906" y="20400"/>
                    <a:pt x="1906" y="20400"/>
                  </a:cubicBezTo>
                  <a:cubicBezTo>
                    <a:pt x="1646" y="21600"/>
                    <a:pt x="1646" y="21600"/>
                    <a:pt x="1646" y="21600"/>
                  </a:cubicBezTo>
                  <a:cubicBezTo>
                    <a:pt x="2427" y="21600"/>
                    <a:pt x="3208" y="21600"/>
                    <a:pt x="3728" y="20400"/>
                  </a:cubicBezTo>
                  <a:cubicBezTo>
                    <a:pt x="3468" y="19200"/>
                    <a:pt x="2947" y="20400"/>
                    <a:pt x="3208" y="19200"/>
                  </a:cubicBezTo>
                  <a:cubicBezTo>
                    <a:pt x="5810" y="18000"/>
                    <a:pt x="3988" y="20400"/>
                    <a:pt x="6070" y="20400"/>
                  </a:cubicBezTo>
                  <a:cubicBezTo>
                    <a:pt x="7111" y="19200"/>
                    <a:pt x="8152" y="19200"/>
                    <a:pt x="9193" y="18000"/>
                  </a:cubicBezTo>
                  <a:cubicBezTo>
                    <a:pt x="8933" y="18000"/>
                    <a:pt x="8933" y="18000"/>
                    <a:pt x="8933" y="18000"/>
                  </a:cubicBezTo>
                  <a:cubicBezTo>
                    <a:pt x="9193" y="18000"/>
                    <a:pt x="9193" y="18000"/>
                    <a:pt x="9453" y="18000"/>
                  </a:cubicBezTo>
                  <a:cubicBezTo>
                    <a:pt x="12837" y="14400"/>
                    <a:pt x="15959" y="9600"/>
                    <a:pt x="19343" y="3600"/>
                  </a:cubicBezTo>
                  <a:cubicBezTo>
                    <a:pt x="20904" y="0"/>
                    <a:pt x="18041" y="3600"/>
                    <a:pt x="19343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8" name="Freeform 70537"/>
            <p:cNvSpPr/>
            <p:nvPr/>
          </p:nvSpPr>
          <p:spPr>
            <a:xfrm>
              <a:off x="4244271" y="4188046"/>
              <a:ext cx="2112" cy="21107"/>
            </a:xfrm>
            <a:prstGeom prst="ellipse">
              <a:avLst/>
            </a:prstGeom>
            <a:noFill/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09" name="Freeform 70538"/>
            <p:cNvSpPr/>
            <p:nvPr/>
          </p:nvSpPr>
          <p:spPr>
            <a:xfrm>
              <a:off x="4152996" y="4201443"/>
              <a:ext cx="91276" cy="1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9600"/>
                  </a:moveTo>
                  <a:cubicBezTo>
                    <a:pt x="9257" y="7200"/>
                    <a:pt x="9257" y="7200"/>
                    <a:pt x="9257" y="7200"/>
                  </a:cubicBezTo>
                  <a:cubicBezTo>
                    <a:pt x="6171" y="12000"/>
                    <a:pt x="3086" y="16800"/>
                    <a:pt x="0" y="21600"/>
                  </a:cubicBezTo>
                  <a:cubicBezTo>
                    <a:pt x="6171" y="14400"/>
                    <a:pt x="15429" y="9600"/>
                    <a:pt x="21600" y="24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400"/>
                    <a:pt x="12343" y="9600"/>
                    <a:pt x="9257" y="96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0" name="Freeform 70539"/>
            <p:cNvSpPr/>
            <p:nvPr/>
          </p:nvSpPr>
          <p:spPr>
            <a:xfrm>
              <a:off x="4061722" y="4292863"/>
              <a:ext cx="78498" cy="1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cubicBezTo>
                    <a:pt x="3600" y="21600"/>
                    <a:pt x="3600" y="21600"/>
                    <a:pt x="3600" y="21600"/>
                  </a:cubicBezTo>
                  <a:cubicBezTo>
                    <a:pt x="18000" y="10800"/>
                    <a:pt x="14400" y="8100"/>
                    <a:pt x="3600" y="13500"/>
                  </a:cubicBezTo>
                  <a:cubicBezTo>
                    <a:pt x="14400" y="2700"/>
                    <a:pt x="14400" y="10800"/>
                    <a:pt x="21600" y="0"/>
                  </a:cubicBezTo>
                  <a:cubicBezTo>
                    <a:pt x="18000" y="0"/>
                    <a:pt x="3600" y="10800"/>
                    <a:pt x="0" y="1350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1" name="Freeform 70540"/>
            <p:cNvSpPr/>
            <p:nvPr/>
          </p:nvSpPr>
          <p:spPr>
            <a:xfrm>
              <a:off x="3583442" y="4667681"/>
              <a:ext cx="38337" cy="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08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4400" y="1008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2" name="Freeform 70541"/>
            <p:cNvSpPr/>
            <p:nvPr/>
          </p:nvSpPr>
          <p:spPr>
            <a:xfrm>
              <a:off x="3621777" y="4642084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16200" y="0"/>
                    <a:pt x="1080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3" name="Freeform 70542"/>
            <p:cNvSpPr/>
            <p:nvPr/>
          </p:nvSpPr>
          <p:spPr>
            <a:xfrm>
              <a:off x="3791549" y="4552493"/>
              <a:ext cx="63894" cy="3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320" y="14400"/>
                    <a:pt x="1296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4" name="Freeform 70543"/>
            <p:cNvSpPr/>
            <p:nvPr/>
          </p:nvSpPr>
          <p:spPr>
            <a:xfrm>
              <a:off x="3738609" y="4590889"/>
              <a:ext cx="52941" cy="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6200" y="0"/>
                    <a:pt x="5400" y="10800"/>
                    <a:pt x="0" y="108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5" name="Freeform 70544"/>
            <p:cNvSpPr/>
            <p:nvPr/>
          </p:nvSpPr>
          <p:spPr>
            <a:xfrm>
              <a:off x="3674717" y="4616486"/>
              <a:ext cx="89451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06" extrusionOk="0">
                  <a:moveTo>
                    <a:pt x="21600" y="0"/>
                  </a:moveTo>
                  <a:cubicBezTo>
                    <a:pt x="15429" y="0"/>
                    <a:pt x="15429" y="0"/>
                    <a:pt x="15429" y="0"/>
                  </a:cubicBezTo>
                  <a:cubicBezTo>
                    <a:pt x="9257" y="0"/>
                    <a:pt x="6171" y="7200"/>
                    <a:pt x="0" y="14400"/>
                  </a:cubicBezTo>
                  <a:cubicBezTo>
                    <a:pt x="3086" y="21600"/>
                    <a:pt x="6171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6" name="Freeform 70545"/>
            <p:cNvSpPr/>
            <p:nvPr/>
          </p:nvSpPr>
          <p:spPr>
            <a:xfrm>
              <a:off x="3972272" y="4435477"/>
              <a:ext cx="38337" cy="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36" extrusionOk="0">
                  <a:moveTo>
                    <a:pt x="21600" y="0"/>
                  </a:moveTo>
                  <a:cubicBezTo>
                    <a:pt x="14400" y="5400"/>
                    <a:pt x="7200" y="10800"/>
                    <a:pt x="0" y="16200"/>
                  </a:cubicBezTo>
                  <a:cubicBezTo>
                    <a:pt x="0" y="21600"/>
                    <a:pt x="144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  <p:sp>
          <p:nvSpPr>
            <p:cNvPr id="817" name="Freeform 70546"/>
            <p:cNvSpPr/>
            <p:nvPr/>
          </p:nvSpPr>
          <p:spPr>
            <a:xfrm>
              <a:off x="4799221" y="3281764"/>
              <a:ext cx="27383" cy="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10800"/>
                    <a:pt x="1080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0795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</p:grpSp>
      <p:sp>
        <p:nvSpPr>
          <p:cNvPr id="819" name="Rectangle 840"/>
          <p:cNvSpPr txBox="1"/>
          <p:nvPr/>
        </p:nvSpPr>
        <p:spPr>
          <a:xfrm>
            <a:off x="3802965" y="4595905"/>
            <a:ext cx="1795267" cy="120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431" rIns="21431"/>
          <a:lstStyle/>
          <a:p>
            <a:pPr algn="ctr" defTabSz="514373">
              <a:defRPr sz="3200" spc="-11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1500" dirty="0"/>
              <a:t>Assessment of existing IT courses</a:t>
            </a:r>
            <a:endParaRPr sz="1500" dirty="0">
              <a:solidFill>
                <a:srgbClr val="FFFFFF"/>
              </a:solidFill>
            </a:endParaRPr>
          </a:p>
          <a:p>
            <a:pPr algn="ctr" defTabSz="514373">
              <a:defRPr sz="3200" spc="-11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1500" dirty="0"/>
              <a:t>&amp; </a:t>
            </a:r>
            <a:r>
              <a:rPr sz="1500" b="1" dirty="0"/>
              <a:t>support for curriculum development.</a:t>
            </a:r>
          </a:p>
        </p:txBody>
      </p:sp>
      <p:sp>
        <p:nvSpPr>
          <p:cNvPr id="820" name="Freeform 198"/>
          <p:cNvSpPr/>
          <p:nvPr/>
        </p:nvSpPr>
        <p:spPr>
          <a:xfrm>
            <a:off x="4522914" y="5868160"/>
            <a:ext cx="450387" cy="440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0"/>
                </a:moveTo>
                <a:cubicBezTo>
                  <a:pt x="3086" y="0"/>
                  <a:pt x="3086" y="0"/>
                  <a:pt x="3086" y="0"/>
                </a:cubicBezTo>
                <a:cubicBezTo>
                  <a:pt x="1403" y="0"/>
                  <a:pt x="0" y="1588"/>
                  <a:pt x="0" y="3494"/>
                </a:cubicBezTo>
                <a:cubicBezTo>
                  <a:pt x="0" y="14612"/>
                  <a:pt x="0" y="14612"/>
                  <a:pt x="0" y="14612"/>
                </a:cubicBezTo>
                <a:cubicBezTo>
                  <a:pt x="0" y="16518"/>
                  <a:pt x="1403" y="18106"/>
                  <a:pt x="3086" y="18106"/>
                </a:cubicBezTo>
                <a:cubicBezTo>
                  <a:pt x="8135" y="18106"/>
                  <a:pt x="8135" y="18106"/>
                  <a:pt x="8135" y="18106"/>
                </a:cubicBezTo>
                <a:cubicBezTo>
                  <a:pt x="8135" y="19059"/>
                  <a:pt x="8135" y="20329"/>
                  <a:pt x="7855" y="20647"/>
                </a:cubicBezTo>
                <a:cubicBezTo>
                  <a:pt x="7574" y="20647"/>
                  <a:pt x="7574" y="20647"/>
                  <a:pt x="7294" y="20647"/>
                </a:cubicBezTo>
                <a:cubicBezTo>
                  <a:pt x="5891" y="20647"/>
                  <a:pt x="5891" y="20647"/>
                  <a:pt x="5891" y="20647"/>
                </a:cubicBezTo>
                <a:cubicBezTo>
                  <a:pt x="5610" y="20647"/>
                  <a:pt x="5610" y="20965"/>
                  <a:pt x="5610" y="21282"/>
                </a:cubicBezTo>
                <a:cubicBezTo>
                  <a:pt x="5610" y="21600"/>
                  <a:pt x="5610" y="21600"/>
                  <a:pt x="5891" y="21600"/>
                </a:cubicBezTo>
                <a:cubicBezTo>
                  <a:pt x="15709" y="21600"/>
                  <a:pt x="15709" y="21600"/>
                  <a:pt x="15709" y="21600"/>
                </a:cubicBezTo>
                <a:cubicBezTo>
                  <a:pt x="15990" y="21600"/>
                  <a:pt x="15990" y="21600"/>
                  <a:pt x="15990" y="21282"/>
                </a:cubicBezTo>
                <a:cubicBezTo>
                  <a:pt x="15990" y="20965"/>
                  <a:pt x="15990" y="20647"/>
                  <a:pt x="15709" y="20647"/>
                </a:cubicBezTo>
                <a:cubicBezTo>
                  <a:pt x="14306" y="20647"/>
                  <a:pt x="14306" y="20647"/>
                  <a:pt x="14306" y="20647"/>
                </a:cubicBezTo>
                <a:cubicBezTo>
                  <a:pt x="14026" y="20647"/>
                  <a:pt x="14026" y="20647"/>
                  <a:pt x="13745" y="20647"/>
                </a:cubicBezTo>
                <a:cubicBezTo>
                  <a:pt x="13465" y="20329"/>
                  <a:pt x="13465" y="19059"/>
                  <a:pt x="13465" y="18106"/>
                </a:cubicBezTo>
                <a:cubicBezTo>
                  <a:pt x="18514" y="18106"/>
                  <a:pt x="18514" y="18106"/>
                  <a:pt x="18514" y="18106"/>
                </a:cubicBezTo>
                <a:cubicBezTo>
                  <a:pt x="20197" y="18106"/>
                  <a:pt x="21600" y="16518"/>
                  <a:pt x="21600" y="14612"/>
                </a:cubicBezTo>
                <a:cubicBezTo>
                  <a:pt x="21600" y="3494"/>
                  <a:pt x="21600" y="3494"/>
                  <a:pt x="21600" y="3494"/>
                </a:cubicBezTo>
                <a:cubicBezTo>
                  <a:pt x="21600" y="1588"/>
                  <a:pt x="20197" y="0"/>
                  <a:pt x="18514" y="0"/>
                </a:cubicBezTo>
                <a:close/>
                <a:moveTo>
                  <a:pt x="3086" y="953"/>
                </a:moveTo>
                <a:cubicBezTo>
                  <a:pt x="18514" y="953"/>
                  <a:pt x="18514" y="953"/>
                  <a:pt x="18514" y="953"/>
                </a:cubicBezTo>
                <a:cubicBezTo>
                  <a:pt x="19636" y="953"/>
                  <a:pt x="20478" y="2224"/>
                  <a:pt x="20478" y="3494"/>
                </a:cubicBezTo>
                <a:cubicBezTo>
                  <a:pt x="20478" y="13024"/>
                  <a:pt x="20478" y="13024"/>
                  <a:pt x="20478" y="13024"/>
                </a:cubicBezTo>
                <a:cubicBezTo>
                  <a:pt x="842" y="13024"/>
                  <a:pt x="842" y="13024"/>
                  <a:pt x="842" y="13024"/>
                </a:cubicBezTo>
                <a:cubicBezTo>
                  <a:pt x="842" y="3494"/>
                  <a:pt x="842" y="3494"/>
                  <a:pt x="842" y="3494"/>
                </a:cubicBezTo>
                <a:cubicBezTo>
                  <a:pt x="842" y="2224"/>
                  <a:pt x="1964" y="953"/>
                  <a:pt x="3086" y="953"/>
                </a:cubicBezTo>
                <a:close/>
                <a:moveTo>
                  <a:pt x="12904" y="20647"/>
                </a:moveTo>
                <a:cubicBezTo>
                  <a:pt x="8696" y="20647"/>
                  <a:pt x="8696" y="20647"/>
                  <a:pt x="8696" y="20647"/>
                </a:cubicBezTo>
                <a:cubicBezTo>
                  <a:pt x="8977" y="20012"/>
                  <a:pt x="8977" y="19059"/>
                  <a:pt x="8977" y="18106"/>
                </a:cubicBezTo>
                <a:cubicBezTo>
                  <a:pt x="12623" y="18106"/>
                  <a:pt x="12623" y="18106"/>
                  <a:pt x="12623" y="18106"/>
                </a:cubicBezTo>
                <a:cubicBezTo>
                  <a:pt x="12623" y="19059"/>
                  <a:pt x="12623" y="20012"/>
                  <a:pt x="12904" y="20647"/>
                </a:cubicBezTo>
                <a:close/>
                <a:moveTo>
                  <a:pt x="18514" y="16835"/>
                </a:moveTo>
                <a:cubicBezTo>
                  <a:pt x="3086" y="16835"/>
                  <a:pt x="3086" y="16835"/>
                  <a:pt x="3086" y="16835"/>
                </a:cubicBezTo>
                <a:cubicBezTo>
                  <a:pt x="1964" y="16835"/>
                  <a:pt x="842" y="15882"/>
                  <a:pt x="842" y="14612"/>
                </a:cubicBezTo>
                <a:cubicBezTo>
                  <a:pt x="842" y="13976"/>
                  <a:pt x="842" y="13976"/>
                  <a:pt x="842" y="13976"/>
                </a:cubicBezTo>
                <a:cubicBezTo>
                  <a:pt x="20478" y="13976"/>
                  <a:pt x="20478" y="13976"/>
                  <a:pt x="20478" y="13976"/>
                </a:cubicBezTo>
                <a:cubicBezTo>
                  <a:pt x="20478" y="14612"/>
                  <a:pt x="20478" y="14612"/>
                  <a:pt x="20478" y="14612"/>
                </a:cubicBezTo>
                <a:cubicBezTo>
                  <a:pt x="20478" y="15882"/>
                  <a:pt x="19636" y="16835"/>
                  <a:pt x="18514" y="1683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8580" tIns="68580" rIns="68580" bIns="68580"/>
          <a:lstStyle/>
          <a:p>
            <a:pPr defTabSz="514373">
              <a:defRPr sz="21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pPr>
            <a:endParaRPr sz="984"/>
          </a:p>
        </p:txBody>
      </p:sp>
      <p:grpSp>
        <p:nvGrpSpPr>
          <p:cNvPr id="998" name="Group 3"/>
          <p:cNvGrpSpPr/>
          <p:nvPr/>
        </p:nvGrpSpPr>
        <p:grpSpPr>
          <a:xfrm>
            <a:off x="8838575" y="4181648"/>
            <a:ext cx="2293590" cy="2334665"/>
            <a:chOff x="0" y="0"/>
            <a:chExt cx="4892991" cy="4980618"/>
          </a:xfrm>
        </p:grpSpPr>
        <p:grpSp>
          <p:nvGrpSpPr>
            <p:cNvPr id="995" name="กลุ่ม 205"/>
            <p:cNvGrpSpPr/>
            <p:nvPr/>
          </p:nvGrpSpPr>
          <p:grpSpPr>
            <a:xfrm>
              <a:off x="0" y="-1"/>
              <a:ext cx="4892992" cy="4980619"/>
              <a:chOff x="0" y="0"/>
              <a:chExt cx="4892991" cy="4980618"/>
            </a:xfrm>
          </p:grpSpPr>
          <p:sp>
            <p:nvSpPr>
              <p:cNvPr id="821" name="Freeform 70383"/>
              <p:cNvSpPr/>
              <p:nvPr/>
            </p:nvSpPr>
            <p:spPr>
              <a:xfrm>
                <a:off x="4826602" y="2076859"/>
                <a:ext cx="63894" cy="40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55"/>
                    </a:moveTo>
                    <a:cubicBezTo>
                      <a:pt x="17280" y="697"/>
                      <a:pt x="8640" y="6968"/>
                      <a:pt x="0" y="0"/>
                    </a:cubicBezTo>
                    <a:cubicBezTo>
                      <a:pt x="0" y="697"/>
                      <a:pt x="4320" y="697"/>
                      <a:pt x="4320" y="2090"/>
                    </a:cubicBezTo>
                    <a:cubicBezTo>
                      <a:pt x="4320" y="3484"/>
                      <a:pt x="4320" y="4877"/>
                      <a:pt x="0" y="4877"/>
                    </a:cubicBezTo>
                    <a:cubicBezTo>
                      <a:pt x="8640" y="8361"/>
                      <a:pt x="4320" y="8361"/>
                      <a:pt x="12960" y="8361"/>
                    </a:cubicBezTo>
                    <a:cubicBezTo>
                      <a:pt x="17280" y="11148"/>
                      <a:pt x="12960" y="13239"/>
                      <a:pt x="8640" y="11148"/>
                    </a:cubicBezTo>
                    <a:cubicBezTo>
                      <a:pt x="8640" y="13239"/>
                      <a:pt x="12960" y="15329"/>
                      <a:pt x="12960" y="17419"/>
                    </a:cubicBezTo>
                    <a:cubicBezTo>
                      <a:pt x="12960" y="16026"/>
                      <a:pt x="12960" y="14632"/>
                      <a:pt x="12960" y="13239"/>
                    </a:cubicBezTo>
                    <a:cubicBezTo>
                      <a:pt x="21600" y="14632"/>
                      <a:pt x="12960" y="20206"/>
                      <a:pt x="21600" y="21600"/>
                    </a:cubicBezTo>
                    <a:cubicBezTo>
                      <a:pt x="21600" y="18813"/>
                      <a:pt x="21600" y="16026"/>
                      <a:pt x="21600" y="13935"/>
                    </a:cubicBezTo>
                    <a:cubicBezTo>
                      <a:pt x="21600" y="13935"/>
                      <a:pt x="21600" y="13935"/>
                      <a:pt x="21600" y="13935"/>
                    </a:cubicBezTo>
                    <a:cubicBezTo>
                      <a:pt x="17280" y="12542"/>
                      <a:pt x="17280" y="9058"/>
                      <a:pt x="17280" y="8361"/>
                    </a:cubicBezTo>
                    <a:cubicBezTo>
                      <a:pt x="21600" y="8361"/>
                      <a:pt x="21600" y="8361"/>
                      <a:pt x="21600" y="9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2" name="Freeform 70384"/>
              <p:cNvSpPr/>
              <p:nvPr/>
            </p:nvSpPr>
            <p:spPr>
              <a:xfrm>
                <a:off x="4735328" y="1744058"/>
                <a:ext cx="157664" cy="345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819" extrusionOk="0">
                    <a:moveTo>
                      <a:pt x="14954" y="17585"/>
                    </a:moveTo>
                    <a:cubicBezTo>
                      <a:pt x="13292" y="16095"/>
                      <a:pt x="13292" y="15350"/>
                      <a:pt x="13292" y="13860"/>
                    </a:cubicBezTo>
                    <a:cubicBezTo>
                      <a:pt x="14954" y="15350"/>
                      <a:pt x="16615" y="17585"/>
                      <a:pt x="19938" y="19819"/>
                    </a:cubicBezTo>
                    <a:cubicBezTo>
                      <a:pt x="21600" y="17585"/>
                      <a:pt x="16615" y="10881"/>
                      <a:pt x="16615" y="8647"/>
                    </a:cubicBezTo>
                    <a:cubicBezTo>
                      <a:pt x="16615" y="11626"/>
                      <a:pt x="14954" y="6412"/>
                      <a:pt x="14954" y="12371"/>
                    </a:cubicBezTo>
                    <a:cubicBezTo>
                      <a:pt x="9969" y="9391"/>
                      <a:pt x="9969" y="9391"/>
                      <a:pt x="9969" y="9391"/>
                    </a:cubicBezTo>
                    <a:cubicBezTo>
                      <a:pt x="9969" y="7902"/>
                      <a:pt x="8308" y="5667"/>
                      <a:pt x="8308" y="4178"/>
                    </a:cubicBezTo>
                    <a:cubicBezTo>
                      <a:pt x="6646" y="4178"/>
                      <a:pt x="3323" y="453"/>
                      <a:pt x="4985" y="3433"/>
                    </a:cubicBezTo>
                    <a:cubicBezTo>
                      <a:pt x="4985" y="3433"/>
                      <a:pt x="6646" y="4922"/>
                      <a:pt x="6646" y="5667"/>
                    </a:cubicBezTo>
                    <a:cubicBezTo>
                      <a:pt x="3323" y="4922"/>
                      <a:pt x="0" y="-1781"/>
                      <a:pt x="0" y="453"/>
                    </a:cubicBezTo>
                    <a:cubicBezTo>
                      <a:pt x="3323" y="4178"/>
                      <a:pt x="3323" y="4922"/>
                      <a:pt x="6646" y="7902"/>
                    </a:cubicBezTo>
                    <a:cubicBezTo>
                      <a:pt x="8308" y="11626"/>
                      <a:pt x="8308" y="14605"/>
                      <a:pt x="8308" y="16095"/>
                    </a:cubicBezTo>
                    <a:cubicBezTo>
                      <a:pt x="9969" y="17585"/>
                      <a:pt x="11631" y="17585"/>
                      <a:pt x="11631" y="19074"/>
                    </a:cubicBezTo>
                    <a:cubicBezTo>
                      <a:pt x="11631" y="18329"/>
                      <a:pt x="11631" y="18329"/>
                      <a:pt x="11631" y="17585"/>
                    </a:cubicBezTo>
                    <a:lnTo>
                      <a:pt x="14954" y="17585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3" name="Freeform 70387"/>
              <p:cNvSpPr/>
              <p:nvPr/>
            </p:nvSpPr>
            <p:spPr>
              <a:xfrm>
                <a:off x="427165" y="3684010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0" y="10800"/>
                      <a:pt x="10800" y="108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4" name="Freeform 70388"/>
              <p:cNvSpPr/>
              <p:nvPr/>
            </p:nvSpPr>
            <p:spPr>
              <a:xfrm>
                <a:off x="65717" y="3009335"/>
                <a:ext cx="142390" cy="27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964" y="3086"/>
                      <a:pt x="3927" y="6171"/>
                      <a:pt x="7855" y="9257"/>
                    </a:cubicBezTo>
                    <a:cubicBezTo>
                      <a:pt x="5891" y="8229"/>
                      <a:pt x="7855" y="13371"/>
                      <a:pt x="5891" y="11314"/>
                    </a:cubicBezTo>
                    <a:cubicBezTo>
                      <a:pt x="5891" y="11314"/>
                      <a:pt x="7855" y="15429"/>
                      <a:pt x="7855" y="14400"/>
                    </a:cubicBezTo>
                    <a:cubicBezTo>
                      <a:pt x="7855" y="12343"/>
                      <a:pt x="7855" y="12343"/>
                      <a:pt x="7855" y="12343"/>
                    </a:cubicBezTo>
                    <a:cubicBezTo>
                      <a:pt x="13745" y="16457"/>
                      <a:pt x="13745" y="13371"/>
                      <a:pt x="21600" y="21600"/>
                    </a:cubicBezTo>
                    <a:cubicBezTo>
                      <a:pt x="19636" y="15429"/>
                      <a:pt x="15709" y="14400"/>
                      <a:pt x="13745" y="11314"/>
                    </a:cubicBezTo>
                    <a:cubicBezTo>
                      <a:pt x="11782" y="10286"/>
                      <a:pt x="11782" y="9257"/>
                      <a:pt x="11782" y="9257"/>
                    </a:cubicBezTo>
                    <a:cubicBezTo>
                      <a:pt x="7855" y="6171"/>
                      <a:pt x="5891" y="4114"/>
                      <a:pt x="3927" y="10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5" name="Freeform 70391"/>
              <p:cNvSpPr/>
              <p:nvPr/>
            </p:nvSpPr>
            <p:spPr>
              <a:xfrm>
                <a:off x="3994376" y="4278560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9600" y="10800"/>
                    </a:moveTo>
                    <a:cubicBezTo>
                      <a:pt x="9600" y="0"/>
                      <a:pt x="9600" y="0"/>
                      <a:pt x="9600" y="0"/>
                    </a:cubicBezTo>
                    <a:cubicBezTo>
                      <a:pt x="9600" y="10800"/>
                      <a:pt x="-12000" y="21600"/>
                      <a:pt x="9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6" name="Freeform 70392"/>
              <p:cNvSpPr/>
              <p:nvPr/>
            </p:nvSpPr>
            <p:spPr>
              <a:xfrm>
                <a:off x="4567383" y="1229819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7" name="Freeform 70393"/>
              <p:cNvSpPr/>
              <p:nvPr/>
            </p:nvSpPr>
            <p:spPr>
              <a:xfrm>
                <a:off x="414387" y="1286996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10800"/>
                      <a:pt x="10800" y="108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8" name="Freeform 70394"/>
              <p:cNvSpPr/>
              <p:nvPr/>
            </p:nvSpPr>
            <p:spPr>
              <a:xfrm>
                <a:off x="801392" y="625120"/>
                <a:ext cx="27383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7200"/>
                      <a:pt x="10800" y="14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29" name="Freeform 70395"/>
              <p:cNvSpPr/>
              <p:nvPr/>
            </p:nvSpPr>
            <p:spPr>
              <a:xfrm>
                <a:off x="4316778" y="906195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30" name="Freeform 70396"/>
              <p:cNvSpPr/>
              <p:nvPr/>
            </p:nvSpPr>
            <p:spPr>
              <a:xfrm>
                <a:off x="2161383" y="67462"/>
                <a:ext cx="3833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33" name="Freeform 70397"/>
              <p:cNvGrpSpPr/>
              <p:nvPr/>
            </p:nvGrpSpPr>
            <p:grpSpPr>
              <a:xfrm>
                <a:off x="801392" y="660276"/>
                <a:ext cx="1" cy="21107"/>
                <a:chOff x="0" y="0"/>
                <a:chExt cx="0" cy="21105"/>
              </a:xfrm>
            </p:grpSpPr>
            <p:sp>
              <p:nvSpPr>
                <p:cNvPr id="831" name="Line"/>
                <p:cNvSpPr/>
                <p:nvPr/>
              </p:nvSpPr>
              <p:spPr>
                <a:xfrm flipV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32" name="Line"/>
                <p:cNvSpPr/>
                <p:nvPr/>
              </p:nvSpPr>
              <p:spPr>
                <a:xfrm flipH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grpSp>
            <p:nvGrpSpPr>
              <p:cNvPr id="836" name="Freeform 70398"/>
              <p:cNvGrpSpPr/>
              <p:nvPr/>
            </p:nvGrpSpPr>
            <p:grpSpPr>
              <a:xfrm>
                <a:off x="190251" y="1572224"/>
                <a:ext cx="21107" cy="25598"/>
                <a:chOff x="0" y="0"/>
                <a:chExt cx="21105" cy="25597"/>
              </a:xfrm>
            </p:grpSpPr>
            <p:sp>
              <p:nvSpPr>
                <p:cNvPr id="834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21600" y="108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35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108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37" name="Freeform 70399"/>
              <p:cNvSpPr/>
              <p:nvPr/>
            </p:nvSpPr>
            <p:spPr>
              <a:xfrm>
                <a:off x="280613" y="1557597"/>
                <a:ext cx="2110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38" name="Freeform 70400"/>
              <p:cNvSpPr/>
              <p:nvPr/>
            </p:nvSpPr>
            <p:spPr>
              <a:xfrm>
                <a:off x="78496" y="2672913"/>
                <a:ext cx="2112" cy="51195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39" name="Freeform 70401"/>
              <p:cNvSpPr/>
              <p:nvPr/>
            </p:nvSpPr>
            <p:spPr>
              <a:xfrm>
                <a:off x="233663" y="1657661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42" name="Freeform 70402"/>
              <p:cNvGrpSpPr/>
              <p:nvPr/>
            </p:nvGrpSpPr>
            <p:grpSpPr>
              <a:xfrm>
                <a:off x="4601555" y="1519200"/>
                <a:ext cx="21107" cy="1"/>
                <a:chOff x="0" y="0"/>
                <a:chExt cx="21105" cy="0"/>
              </a:xfrm>
            </p:grpSpPr>
            <p:sp>
              <p:nvSpPr>
                <p:cNvPr id="840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41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43" name="Freeform 70403"/>
              <p:cNvSpPr/>
              <p:nvPr/>
            </p:nvSpPr>
            <p:spPr>
              <a:xfrm>
                <a:off x="4692830" y="1597821"/>
                <a:ext cx="21107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44" name="Freeform 70404"/>
              <p:cNvSpPr/>
              <p:nvPr/>
            </p:nvSpPr>
            <p:spPr>
              <a:xfrm>
                <a:off x="2807608" y="103533"/>
                <a:ext cx="42345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4" h="21600" extrusionOk="0">
                    <a:moveTo>
                      <a:pt x="0" y="0"/>
                    </a:moveTo>
                    <a:cubicBezTo>
                      <a:pt x="5400" y="0"/>
                      <a:pt x="16200" y="21600"/>
                      <a:pt x="10800" y="21600"/>
                    </a:cubicBezTo>
                    <a:cubicBezTo>
                      <a:pt x="21600" y="21600"/>
                      <a:pt x="2160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47" name="Freeform 70405"/>
              <p:cNvGrpSpPr/>
              <p:nvPr/>
            </p:nvGrpSpPr>
            <p:grpSpPr>
              <a:xfrm>
                <a:off x="4386660" y="1429610"/>
                <a:ext cx="25558" cy="12800"/>
                <a:chOff x="0" y="0"/>
                <a:chExt cx="25556" cy="12799"/>
              </a:xfrm>
            </p:grpSpPr>
            <p:sp>
              <p:nvSpPr>
                <p:cNvPr id="845" name="Line"/>
                <p:cNvSpPr/>
                <p:nvPr/>
              </p:nvSpPr>
              <p:spPr>
                <a:xfrm flipH="1" flipV="1">
                  <a:off x="0" y="-1"/>
                  <a:ext cx="25557" cy="1280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46" name="Line"/>
                <p:cNvSpPr/>
                <p:nvPr/>
              </p:nvSpPr>
              <p:spPr>
                <a:xfrm>
                  <a:off x="-1" y="0"/>
                  <a:ext cx="25558" cy="12800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48" name="Line 70406"/>
              <p:cNvSpPr/>
              <p:nvPr/>
            </p:nvSpPr>
            <p:spPr>
              <a:xfrm flipH="1" flipV="1">
                <a:off x="4386660" y="1429611"/>
                <a:ext cx="25557" cy="12799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49" name="Freeform 70407"/>
              <p:cNvSpPr/>
              <p:nvPr/>
            </p:nvSpPr>
            <p:spPr>
              <a:xfrm>
                <a:off x="4696993" y="1480805"/>
                <a:ext cx="157664" cy="32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286" extrusionOk="0">
                    <a:moveTo>
                      <a:pt x="3323" y="10800"/>
                    </a:moveTo>
                    <a:cubicBezTo>
                      <a:pt x="3323" y="10800"/>
                      <a:pt x="11631" y="20057"/>
                      <a:pt x="6646" y="12343"/>
                    </a:cubicBezTo>
                    <a:cubicBezTo>
                      <a:pt x="9969" y="12343"/>
                      <a:pt x="11631" y="16971"/>
                      <a:pt x="13292" y="19286"/>
                    </a:cubicBezTo>
                    <a:cubicBezTo>
                      <a:pt x="13292" y="17743"/>
                      <a:pt x="16615" y="19286"/>
                      <a:pt x="16615" y="19286"/>
                    </a:cubicBezTo>
                    <a:cubicBezTo>
                      <a:pt x="14954" y="17743"/>
                      <a:pt x="13292" y="16971"/>
                      <a:pt x="13292" y="14657"/>
                    </a:cubicBezTo>
                    <a:cubicBezTo>
                      <a:pt x="13292" y="13886"/>
                      <a:pt x="16615" y="16200"/>
                      <a:pt x="16615" y="18514"/>
                    </a:cubicBezTo>
                    <a:cubicBezTo>
                      <a:pt x="16615" y="16200"/>
                      <a:pt x="21600" y="21600"/>
                      <a:pt x="19938" y="17743"/>
                    </a:cubicBezTo>
                    <a:cubicBezTo>
                      <a:pt x="13292" y="10029"/>
                      <a:pt x="8308" y="4629"/>
                      <a:pt x="0" y="0"/>
                    </a:cubicBezTo>
                    <a:cubicBezTo>
                      <a:pt x="4985" y="4629"/>
                      <a:pt x="9969" y="9257"/>
                      <a:pt x="9969" y="13114"/>
                    </a:cubicBezTo>
                    <a:cubicBezTo>
                      <a:pt x="8308" y="11571"/>
                      <a:pt x="8308" y="11571"/>
                      <a:pt x="8308" y="11571"/>
                    </a:cubicBezTo>
                    <a:cubicBezTo>
                      <a:pt x="6646" y="7714"/>
                      <a:pt x="3323" y="5400"/>
                      <a:pt x="0" y="1543"/>
                    </a:cubicBezTo>
                    <a:cubicBezTo>
                      <a:pt x="1662" y="4629"/>
                      <a:pt x="3323" y="7714"/>
                      <a:pt x="6646" y="10029"/>
                    </a:cubicBezTo>
                    <a:cubicBezTo>
                      <a:pt x="6646" y="14657"/>
                      <a:pt x="4985" y="12343"/>
                      <a:pt x="1662" y="9257"/>
                    </a:cubicBezTo>
                    <a:cubicBezTo>
                      <a:pt x="1662" y="10029"/>
                      <a:pt x="3323" y="10800"/>
                      <a:pt x="332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52" name="Freeform 70414"/>
              <p:cNvGrpSpPr/>
              <p:nvPr/>
            </p:nvGrpSpPr>
            <p:grpSpPr>
              <a:xfrm>
                <a:off x="720557" y="1208374"/>
                <a:ext cx="21107" cy="1"/>
                <a:chOff x="0" y="0"/>
                <a:chExt cx="21105" cy="0"/>
              </a:xfrm>
            </p:grpSpPr>
            <p:sp>
              <p:nvSpPr>
                <p:cNvPr id="850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51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53" name="Line 70415"/>
              <p:cNvSpPr/>
              <p:nvPr/>
            </p:nvSpPr>
            <p:spPr>
              <a:xfrm flipH="1">
                <a:off x="720558" y="1208374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56" name="Freeform 70416"/>
              <p:cNvGrpSpPr/>
              <p:nvPr/>
            </p:nvGrpSpPr>
            <p:grpSpPr>
              <a:xfrm>
                <a:off x="2703555" y="16267"/>
                <a:ext cx="40162" cy="1"/>
                <a:chOff x="0" y="0"/>
                <a:chExt cx="40160" cy="0"/>
              </a:xfrm>
            </p:grpSpPr>
            <p:sp>
              <p:nvSpPr>
                <p:cNvPr id="854" name="Line"/>
                <p:cNvSpPr/>
                <p:nvPr/>
              </p:nvSpPr>
              <p:spPr>
                <a:xfrm>
                  <a:off x="0" y="0"/>
                  <a:ext cx="40161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55" name="Line"/>
                <p:cNvSpPr/>
                <p:nvPr/>
              </p:nvSpPr>
              <p:spPr>
                <a:xfrm flipH="1" flipV="1">
                  <a:off x="-1" y="0"/>
                  <a:ext cx="40162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57" name="Freeform 70417"/>
              <p:cNvSpPr/>
              <p:nvPr/>
            </p:nvSpPr>
            <p:spPr>
              <a:xfrm>
                <a:off x="3351605" y="335738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108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58" name="Freeform 70418"/>
              <p:cNvSpPr/>
              <p:nvPr/>
            </p:nvSpPr>
            <p:spPr>
              <a:xfrm>
                <a:off x="1406943" y="465553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59" name="Freeform 70421"/>
              <p:cNvSpPr/>
              <p:nvPr/>
            </p:nvSpPr>
            <p:spPr>
              <a:xfrm>
                <a:off x="0" y="0"/>
                <a:ext cx="4811443" cy="488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524" extrusionOk="0">
                    <a:moveTo>
                      <a:pt x="21484" y="11273"/>
                    </a:moveTo>
                    <a:cubicBezTo>
                      <a:pt x="21484" y="11502"/>
                      <a:pt x="21542" y="11502"/>
                      <a:pt x="21484" y="11730"/>
                    </a:cubicBezTo>
                    <a:cubicBezTo>
                      <a:pt x="21484" y="11730"/>
                      <a:pt x="21484" y="11616"/>
                      <a:pt x="21484" y="11559"/>
                    </a:cubicBezTo>
                    <a:cubicBezTo>
                      <a:pt x="21368" y="11559"/>
                      <a:pt x="21484" y="11788"/>
                      <a:pt x="21426" y="12073"/>
                    </a:cubicBezTo>
                    <a:cubicBezTo>
                      <a:pt x="21426" y="11902"/>
                      <a:pt x="21368" y="11788"/>
                      <a:pt x="21368" y="11616"/>
                    </a:cubicBezTo>
                    <a:cubicBezTo>
                      <a:pt x="21368" y="11388"/>
                      <a:pt x="21368" y="11159"/>
                      <a:pt x="21368" y="10930"/>
                    </a:cubicBezTo>
                    <a:cubicBezTo>
                      <a:pt x="21368" y="8702"/>
                      <a:pt x="20673" y="6702"/>
                      <a:pt x="19457" y="5045"/>
                    </a:cubicBezTo>
                    <a:cubicBezTo>
                      <a:pt x="19747" y="5273"/>
                      <a:pt x="19863" y="5616"/>
                      <a:pt x="20094" y="5845"/>
                    </a:cubicBezTo>
                    <a:cubicBezTo>
                      <a:pt x="20036" y="5845"/>
                      <a:pt x="20036" y="5788"/>
                      <a:pt x="20036" y="5845"/>
                    </a:cubicBezTo>
                    <a:cubicBezTo>
                      <a:pt x="20268" y="6245"/>
                      <a:pt x="20442" y="6302"/>
                      <a:pt x="20558" y="6645"/>
                    </a:cubicBezTo>
                    <a:cubicBezTo>
                      <a:pt x="20500" y="6645"/>
                      <a:pt x="20500" y="6645"/>
                      <a:pt x="20500" y="6645"/>
                    </a:cubicBezTo>
                    <a:cubicBezTo>
                      <a:pt x="20500" y="6645"/>
                      <a:pt x="20616" y="6816"/>
                      <a:pt x="20673" y="6759"/>
                    </a:cubicBezTo>
                    <a:cubicBezTo>
                      <a:pt x="20500" y="6530"/>
                      <a:pt x="20500" y="6473"/>
                      <a:pt x="20384" y="6245"/>
                    </a:cubicBezTo>
                    <a:cubicBezTo>
                      <a:pt x="20442" y="6302"/>
                      <a:pt x="20616" y="6530"/>
                      <a:pt x="20673" y="6702"/>
                    </a:cubicBezTo>
                    <a:cubicBezTo>
                      <a:pt x="20731" y="6645"/>
                      <a:pt x="20731" y="6645"/>
                      <a:pt x="20731" y="6645"/>
                    </a:cubicBezTo>
                    <a:cubicBezTo>
                      <a:pt x="20905" y="6816"/>
                      <a:pt x="20905" y="7102"/>
                      <a:pt x="21021" y="7273"/>
                    </a:cubicBezTo>
                    <a:cubicBezTo>
                      <a:pt x="20963" y="6988"/>
                      <a:pt x="20963" y="6988"/>
                      <a:pt x="20963" y="6988"/>
                    </a:cubicBezTo>
                    <a:cubicBezTo>
                      <a:pt x="20963" y="6988"/>
                      <a:pt x="21021" y="7045"/>
                      <a:pt x="21021" y="7045"/>
                    </a:cubicBezTo>
                    <a:cubicBezTo>
                      <a:pt x="20963" y="6930"/>
                      <a:pt x="20905" y="6816"/>
                      <a:pt x="20905" y="6816"/>
                    </a:cubicBezTo>
                    <a:cubicBezTo>
                      <a:pt x="20673" y="6473"/>
                      <a:pt x="20673" y="6245"/>
                      <a:pt x="20673" y="6188"/>
                    </a:cubicBezTo>
                    <a:cubicBezTo>
                      <a:pt x="20616" y="6016"/>
                      <a:pt x="20789" y="6188"/>
                      <a:pt x="20847" y="6130"/>
                    </a:cubicBezTo>
                    <a:cubicBezTo>
                      <a:pt x="20673" y="5902"/>
                      <a:pt x="20616" y="5959"/>
                      <a:pt x="20442" y="5673"/>
                    </a:cubicBezTo>
                    <a:cubicBezTo>
                      <a:pt x="20442" y="5616"/>
                      <a:pt x="20442" y="5616"/>
                      <a:pt x="20500" y="5673"/>
                    </a:cubicBezTo>
                    <a:cubicBezTo>
                      <a:pt x="20326" y="5502"/>
                      <a:pt x="20326" y="5502"/>
                      <a:pt x="20326" y="5502"/>
                    </a:cubicBezTo>
                    <a:cubicBezTo>
                      <a:pt x="20384" y="5502"/>
                      <a:pt x="20094" y="5045"/>
                      <a:pt x="20326" y="5273"/>
                    </a:cubicBezTo>
                    <a:cubicBezTo>
                      <a:pt x="20326" y="5330"/>
                      <a:pt x="20384" y="5388"/>
                      <a:pt x="20442" y="5445"/>
                    </a:cubicBezTo>
                    <a:cubicBezTo>
                      <a:pt x="20268" y="5045"/>
                      <a:pt x="19863" y="4416"/>
                      <a:pt x="19921" y="4416"/>
                    </a:cubicBezTo>
                    <a:cubicBezTo>
                      <a:pt x="19805" y="4188"/>
                      <a:pt x="19805" y="4245"/>
                      <a:pt x="19573" y="3959"/>
                    </a:cubicBezTo>
                    <a:cubicBezTo>
                      <a:pt x="19457" y="3902"/>
                      <a:pt x="19515" y="4073"/>
                      <a:pt x="19226" y="3788"/>
                    </a:cubicBezTo>
                    <a:cubicBezTo>
                      <a:pt x="19399" y="4016"/>
                      <a:pt x="19399" y="4016"/>
                      <a:pt x="19399" y="4016"/>
                    </a:cubicBezTo>
                    <a:cubicBezTo>
                      <a:pt x="19457" y="4073"/>
                      <a:pt x="19515" y="4130"/>
                      <a:pt x="19573" y="4188"/>
                    </a:cubicBezTo>
                    <a:cubicBezTo>
                      <a:pt x="19342" y="3902"/>
                      <a:pt x="19342" y="3902"/>
                      <a:pt x="19342" y="3902"/>
                    </a:cubicBezTo>
                    <a:cubicBezTo>
                      <a:pt x="19457" y="4073"/>
                      <a:pt x="19457" y="4016"/>
                      <a:pt x="19573" y="4016"/>
                    </a:cubicBezTo>
                    <a:cubicBezTo>
                      <a:pt x="19921" y="4416"/>
                      <a:pt x="19921" y="4588"/>
                      <a:pt x="20036" y="4816"/>
                    </a:cubicBezTo>
                    <a:cubicBezTo>
                      <a:pt x="19921" y="4702"/>
                      <a:pt x="19747" y="4473"/>
                      <a:pt x="19747" y="4588"/>
                    </a:cubicBezTo>
                    <a:cubicBezTo>
                      <a:pt x="19631" y="4359"/>
                      <a:pt x="19515" y="4416"/>
                      <a:pt x="19399" y="4188"/>
                    </a:cubicBezTo>
                    <a:cubicBezTo>
                      <a:pt x="19457" y="4188"/>
                      <a:pt x="19457" y="4188"/>
                      <a:pt x="19457" y="4188"/>
                    </a:cubicBezTo>
                    <a:cubicBezTo>
                      <a:pt x="19226" y="4073"/>
                      <a:pt x="19284" y="4016"/>
                      <a:pt x="19110" y="3902"/>
                    </a:cubicBezTo>
                    <a:cubicBezTo>
                      <a:pt x="19110" y="3902"/>
                      <a:pt x="19110" y="3845"/>
                      <a:pt x="19110" y="3845"/>
                    </a:cubicBezTo>
                    <a:cubicBezTo>
                      <a:pt x="18762" y="3559"/>
                      <a:pt x="19168" y="3959"/>
                      <a:pt x="18820" y="3673"/>
                    </a:cubicBezTo>
                    <a:cubicBezTo>
                      <a:pt x="18531" y="3445"/>
                      <a:pt x="18820" y="3502"/>
                      <a:pt x="18762" y="3445"/>
                    </a:cubicBezTo>
                    <a:cubicBezTo>
                      <a:pt x="19284" y="3788"/>
                      <a:pt x="18820" y="3330"/>
                      <a:pt x="19399" y="3788"/>
                    </a:cubicBezTo>
                    <a:cubicBezTo>
                      <a:pt x="19457" y="3730"/>
                      <a:pt x="19284" y="3502"/>
                      <a:pt x="18994" y="3216"/>
                    </a:cubicBezTo>
                    <a:cubicBezTo>
                      <a:pt x="19168" y="3445"/>
                      <a:pt x="18820" y="3216"/>
                      <a:pt x="18994" y="3502"/>
                    </a:cubicBezTo>
                    <a:cubicBezTo>
                      <a:pt x="18531" y="3159"/>
                      <a:pt x="18415" y="3330"/>
                      <a:pt x="18010" y="2873"/>
                    </a:cubicBezTo>
                    <a:cubicBezTo>
                      <a:pt x="18068" y="2873"/>
                      <a:pt x="18068" y="2873"/>
                      <a:pt x="18068" y="2873"/>
                    </a:cubicBezTo>
                    <a:cubicBezTo>
                      <a:pt x="17952" y="2816"/>
                      <a:pt x="17894" y="2759"/>
                      <a:pt x="17836" y="2759"/>
                    </a:cubicBezTo>
                    <a:cubicBezTo>
                      <a:pt x="17546" y="2530"/>
                      <a:pt x="17546" y="2530"/>
                      <a:pt x="17546" y="2530"/>
                    </a:cubicBezTo>
                    <a:cubicBezTo>
                      <a:pt x="17778" y="2530"/>
                      <a:pt x="17952" y="2759"/>
                      <a:pt x="18125" y="2816"/>
                    </a:cubicBezTo>
                    <a:cubicBezTo>
                      <a:pt x="17894" y="2473"/>
                      <a:pt x="17662" y="2530"/>
                      <a:pt x="17257" y="2245"/>
                    </a:cubicBezTo>
                    <a:cubicBezTo>
                      <a:pt x="16967" y="1959"/>
                      <a:pt x="17720" y="2473"/>
                      <a:pt x="17720" y="2416"/>
                    </a:cubicBezTo>
                    <a:cubicBezTo>
                      <a:pt x="17662" y="2359"/>
                      <a:pt x="17488" y="2188"/>
                      <a:pt x="17488" y="2188"/>
                    </a:cubicBezTo>
                    <a:cubicBezTo>
                      <a:pt x="17836" y="2473"/>
                      <a:pt x="17778" y="2302"/>
                      <a:pt x="18125" y="2645"/>
                    </a:cubicBezTo>
                    <a:cubicBezTo>
                      <a:pt x="17952" y="2530"/>
                      <a:pt x="18183" y="2702"/>
                      <a:pt x="18125" y="2702"/>
                    </a:cubicBezTo>
                    <a:cubicBezTo>
                      <a:pt x="18183" y="2702"/>
                      <a:pt x="18589" y="3045"/>
                      <a:pt x="18820" y="3273"/>
                    </a:cubicBezTo>
                    <a:cubicBezTo>
                      <a:pt x="18878" y="3273"/>
                      <a:pt x="18647" y="3045"/>
                      <a:pt x="18473" y="2873"/>
                    </a:cubicBezTo>
                    <a:cubicBezTo>
                      <a:pt x="18125" y="2645"/>
                      <a:pt x="17836" y="2302"/>
                      <a:pt x="17546" y="2188"/>
                    </a:cubicBezTo>
                    <a:cubicBezTo>
                      <a:pt x="17199" y="1902"/>
                      <a:pt x="17546" y="2073"/>
                      <a:pt x="17546" y="2073"/>
                    </a:cubicBezTo>
                    <a:cubicBezTo>
                      <a:pt x="17257" y="1788"/>
                      <a:pt x="17373" y="2016"/>
                      <a:pt x="17257" y="1959"/>
                    </a:cubicBezTo>
                    <a:cubicBezTo>
                      <a:pt x="16736" y="1673"/>
                      <a:pt x="16736" y="1559"/>
                      <a:pt x="16330" y="1330"/>
                    </a:cubicBezTo>
                    <a:cubicBezTo>
                      <a:pt x="15983" y="1216"/>
                      <a:pt x="15172" y="873"/>
                      <a:pt x="14593" y="645"/>
                    </a:cubicBezTo>
                    <a:cubicBezTo>
                      <a:pt x="14651" y="645"/>
                      <a:pt x="14593" y="588"/>
                      <a:pt x="14593" y="588"/>
                    </a:cubicBezTo>
                    <a:cubicBezTo>
                      <a:pt x="14188" y="588"/>
                      <a:pt x="14303" y="588"/>
                      <a:pt x="13840" y="530"/>
                    </a:cubicBezTo>
                    <a:cubicBezTo>
                      <a:pt x="14014" y="588"/>
                      <a:pt x="14130" y="645"/>
                      <a:pt x="14246" y="702"/>
                    </a:cubicBezTo>
                    <a:cubicBezTo>
                      <a:pt x="13898" y="588"/>
                      <a:pt x="13666" y="645"/>
                      <a:pt x="13377" y="530"/>
                    </a:cubicBezTo>
                    <a:cubicBezTo>
                      <a:pt x="13724" y="702"/>
                      <a:pt x="12914" y="530"/>
                      <a:pt x="12682" y="530"/>
                    </a:cubicBezTo>
                    <a:cubicBezTo>
                      <a:pt x="12392" y="473"/>
                      <a:pt x="12045" y="530"/>
                      <a:pt x="11871" y="416"/>
                    </a:cubicBezTo>
                    <a:cubicBezTo>
                      <a:pt x="11929" y="416"/>
                      <a:pt x="11929" y="416"/>
                      <a:pt x="11929" y="416"/>
                    </a:cubicBezTo>
                    <a:cubicBezTo>
                      <a:pt x="11755" y="416"/>
                      <a:pt x="11640" y="416"/>
                      <a:pt x="11466" y="416"/>
                    </a:cubicBezTo>
                    <a:cubicBezTo>
                      <a:pt x="11524" y="302"/>
                      <a:pt x="11524" y="302"/>
                      <a:pt x="11524" y="302"/>
                    </a:cubicBezTo>
                    <a:cubicBezTo>
                      <a:pt x="11234" y="245"/>
                      <a:pt x="10829" y="359"/>
                      <a:pt x="10945" y="359"/>
                    </a:cubicBezTo>
                    <a:cubicBezTo>
                      <a:pt x="10597" y="359"/>
                      <a:pt x="10829" y="302"/>
                      <a:pt x="10771" y="245"/>
                    </a:cubicBezTo>
                    <a:cubicBezTo>
                      <a:pt x="10945" y="245"/>
                      <a:pt x="11350" y="130"/>
                      <a:pt x="11466" y="245"/>
                    </a:cubicBezTo>
                    <a:cubicBezTo>
                      <a:pt x="11466" y="188"/>
                      <a:pt x="11350" y="188"/>
                      <a:pt x="11350" y="245"/>
                    </a:cubicBezTo>
                    <a:cubicBezTo>
                      <a:pt x="12219" y="302"/>
                      <a:pt x="11640" y="73"/>
                      <a:pt x="12103" y="73"/>
                    </a:cubicBezTo>
                    <a:cubicBezTo>
                      <a:pt x="11871" y="73"/>
                      <a:pt x="11698" y="-41"/>
                      <a:pt x="11408" y="16"/>
                    </a:cubicBezTo>
                    <a:cubicBezTo>
                      <a:pt x="11350" y="16"/>
                      <a:pt x="10887" y="73"/>
                      <a:pt x="10655" y="130"/>
                    </a:cubicBezTo>
                    <a:cubicBezTo>
                      <a:pt x="10945" y="73"/>
                      <a:pt x="11118" y="73"/>
                      <a:pt x="11350" y="130"/>
                    </a:cubicBezTo>
                    <a:cubicBezTo>
                      <a:pt x="11176" y="130"/>
                      <a:pt x="11118" y="188"/>
                      <a:pt x="10945" y="188"/>
                    </a:cubicBezTo>
                    <a:cubicBezTo>
                      <a:pt x="11003" y="130"/>
                      <a:pt x="11003" y="130"/>
                      <a:pt x="11003" y="130"/>
                    </a:cubicBezTo>
                    <a:cubicBezTo>
                      <a:pt x="10771" y="188"/>
                      <a:pt x="10771" y="188"/>
                      <a:pt x="10771" y="188"/>
                    </a:cubicBezTo>
                    <a:cubicBezTo>
                      <a:pt x="10713" y="130"/>
                      <a:pt x="10134" y="188"/>
                      <a:pt x="10482" y="73"/>
                    </a:cubicBezTo>
                    <a:cubicBezTo>
                      <a:pt x="10192" y="130"/>
                      <a:pt x="10366" y="188"/>
                      <a:pt x="10076" y="245"/>
                    </a:cubicBezTo>
                    <a:cubicBezTo>
                      <a:pt x="10308" y="188"/>
                      <a:pt x="10482" y="188"/>
                      <a:pt x="10655" y="188"/>
                    </a:cubicBezTo>
                    <a:cubicBezTo>
                      <a:pt x="10655" y="302"/>
                      <a:pt x="10655" y="302"/>
                      <a:pt x="10655" y="302"/>
                    </a:cubicBezTo>
                    <a:cubicBezTo>
                      <a:pt x="10482" y="359"/>
                      <a:pt x="10424" y="302"/>
                      <a:pt x="10192" y="302"/>
                    </a:cubicBezTo>
                    <a:cubicBezTo>
                      <a:pt x="10192" y="416"/>
                      <a:pt x="10192" y="416"/>
                      <a:pt x="10192" y="416"/>
                    </a:cubicBezTo>
                    <a:cubicBezTo>
                      <a:pt x="10076" y="359"/>
                      <a:pt x="9960" y="359"/>
                      <a:pt x="9787" y="359"/>
                    </a:cubicBezTo>
                    <a:cubicBezTo>
                      <a:pt x="9845" y="416"/>
                      <a:pt x="9555" y="416"/>
                      <a:pt x="9497" y="473"/>
                    </a:cubicBezTo>
                    <a:cubicBezTo>
                      <a:pt x="9265" y="473"/>
                      <a:pt x="9381" y="302"/>
                      <a:pt x="9034" y="473"/>
                    </a:cubicBezTo>
                    <a:cubicBezTo>
                      <a:pt x="9034" y="473"/>
                      <a:pt x="9034" y="473"/>
                      <a:pt x="9034" y="473"/>
                    </a:cubicBezTo>
                    <a:cubicBezTo>
                      <a:pt x="8860" y="530"/>
                      <a:pt x="8744" y="588"/>
                      <a:pt x="8455" y="645"/>
                    </a:cubicBezTo>
                    <a:cubicBezTo>
                      <a:pt x="8455" y="588"/>
                      <a:pt x="8513" y="588"/>
                      <a:pt x="8571" y="588"/>
                    </a:cubicBezTo>
                    <a:cubicBezTo>
                      <a:pt x="8107" y="645"/>
                      <a:pt x="7528" y="988"/>
                      <a:pt x="7297" y="930"/>
                    </a:cubicBezTo>
                    <a:cubicBezTo>
                      <a:pt x="7297" y="873"/>
                      <a:pt x="7470" y="816"/>
                      <a:pt x="7470" y="759"/>
                    </a:cubicBezTo>
                    <a:cubicBezTo>
                      <a:pt x="8165" y="645"/>
                      <a:pt x="7876" y="473"/>
                      <a:pt x="8686" y="359"/>
                    </a:cubicBezTo>
                    <a:cubicBezTo>
                      <a:pt x="8744" y="473"/>
                      <a:pt x="9265" y="73"/>
                      <a:pt x="9497" y="245"/>
                    </a:cubicBezTo>
                    <a:cubicBezTo>
                      <a:pt x="9150" y="245"/>
                      <a:pt x="8802" y="473"/>
                      <a:pt x="8860" y="473"/>
                    </a:cubicBezTo>
                    <a:cubicBezTo>
                      <a:pt x="9092" y="359"/>
                      <a:pt x="9497" y="302"/>
                      <a:pt x="9671" y="302"/>
                    </a:cubicBezTo>
                    <a:cubicBezTo>
                      <a:pt x="9497" y="302"/>
                      <a:pt x="9555" y="188"/>
                      <a:pt x="9671" y="73"/>
                    </a:cubicBezTo>
                    <a:cubicBezTo>
                      <a:pt x="9208" y="188"/>
                      <a:pt x="8397" y="245"/>
                      <a:pt x="7760" y="473"/>
                    </a:cubicBezTo>
                    <a:cubicBezTo>
                      <a:pt x="7876" y="530"/>
                      <a:pt x="7876" y="530"/>
                      <a:pt x="7876" y="530"/>
                    </a:cubicBezTo>
                    <a:cubicBezTo>
                      <a:pt x="7354" y="816"/>
                      <a:pt x="7876" y="416"/>
                      <a:pt x="7470" y="588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007" y="930"/>
                      <a:pt x="7007" y="930"/>
                      <a:pt x="7007" y="930"/>
                    </a:cubicBezTo>
                    <a:cubicBezTo>
                      <a:pt x="7239" y="816"/>
                      <a:pt x="7123" y="816"/>
                      <a:pt x="7354" y="759"/>
                    </a:cubicBezTo>
                    <a:cubicBezTo>
                      <a:pt x="7586" y="702"/>
                      <a:pt x="7354" y="816"/>
                      <a:pt x="7297" y="873"/>
                    </a:cubicBezTo>
                    <a:cubicBezTo>
                      <a:pt x="7181" y="930"/>
                      <a:pt x="6660" y="1159"/>
                      <a:pt x="6949" y="930"/>
                    </a:cubicBezTo>
                    <a:cubicBezTo>
                      <a:pt x="6775" y="1045"/>
                      <a:pt x="6660" y="1159"/>
                      <a:pt x="6486" y="1273"/>
                    </a:cubicBezTo>
                    <a:cubicBezTo>
                      <a:pt x="6486" y="1273"/>
                      <a:pt x="6544" y="1159"/>
                      <a:pt x="6602" y="1159"/>
                    </a:cubicBezTo>
                    <a:cubicBezTo>
                      <a:pt x="6486" y="1216"/>
                      <a:pt x="6370" y="1273"/>
                      <a:pt x="6254" y="1330"/>
                    </a:cubicBezTo>
                    <a:cubicBezTo>
                      <a:pt x="6254" y="1330"/>
                      <a:pt x="6254" y="1330"/>
                      <a:pt x="6254" y="1330"/>
                    </a:cubicBezTo>
                    <a:cubicBezTo>
                      <a:pt x="5965" y="1502"/>
                      <a:pt x="5559" y="1730"/>
                      <a:pt x="5386" y="1959"/>
                    </a:cubicBezTo>
                    <a:cubicBezTo>
                      <a:pt x="5907" y="1730"/>
                      <a:pt x="5212" y="2188"/>
                      <a:pt x="5270" y="2188"/>
                    </a:cubicBezTo>
                    <a:cubicBezTo>
                      <a:pt x="5096" y="2302"/>
                      <a:pt x="4922" y="2188"/>
                      <a:pt x="5270" y="1902"/>
                    </a:cubicBezTo>
                    <a:cubicBezTo>
                      <a:pt x="5386" y="1902"/>
                      <a:pt x="5617" y="1616"/>
                      <a:pt x="5791" y="1559"/>
                    </a:cubicBezTo>
                    <a:cubicBezTo>
                      <a:pt x="5559" y="1616"/>
                      <a:pt x="5501" y="1730"/>
                      <a:pt x="5270" y="1845"/>
                    </a:cubicBezTo>
                    <a:cubicBezTo>
                      <a:pt x="5386" y="1730"/>
                      <a:pt x="4980" y="1959"/>
                      <a:pt x="4980" y="1959"/>
                    </a:cubicBezTo>
                    <a:cubicBezTo>
                      <a:pt x="4980" y="1902"/>
                      <a:pt x="5038" y="1788"/>
                      <a:pt x="5270" y="1673"/>
                    </a:cubicBezTo>
                    <a:cubicBezTo>
                      <a:pt x="5675" y="1445"/>
                      <a:pt x="5386" y="1730"/>
                      <a:pt x="5501" y="1616"/>
                    </a:cubicBezTo>
                    <a:cubicBezTo>
                      <a:pt x="5617" y="1616"/>
                      <a:pt x="6023" y="1273"/>
                      <a:pt x="6254" y="1216"/>
                    </a:cubicBezTo>
                    <a:cubicBezTo>
                      <a:pt x="6312" y="1216"/>
                      <a:pt x="6196" y="1273"/>
                      <a:pt x="6196" y="1273"/>
                    </a:cubicBezTo>
                    <a:cubicBezTo>
                      <a:pt x="6370" y="1159"/>
                      <a:pt x="6833" y="988"/>
                      <a:pt x="6833" y="873"/>
                    </a:cubicBezTo>
                    <a:cubicBezTo>
                      <a:pt x="6660" y="988"/>
                      <a:pt x="6486" y="1045"/>
                      <a:pt x="6312" y="1159"/>
                    </a:cubicBezTo>
                    <a:cubicBezTo>
                      <a:pt x="6196" y="1216"/>
                      <a:pt x="6486" y="1045"/>
                      <a:pt x="6254" y="1102"/>
                    </a:cubicBezTo>
                    <a:cubicBezTo>
                      <a:pt x="6196" y="1159"/>
                      <a:pt x="6023" y="1216"/>
                      <a:pt x="5849" y="1330"/>
                    </a:cubicBezTo>
                    <a:cubicBezTo>
                      <a:pt x="5907" y="1273"/>
                      <a:pt x="5907" y="1273"/>
                      <a:pt x="5907" y="1273"/>
                    </a:cubicBezTo>
                    <a:cubicBezTo>
                      <a:pt x="5559" y="1388"/>
                      <a:pt x="5096" y="1673"/>
                      <a:pt x="4806" y="1959"/>
                    </a:cubicBezTo>
                    <a:cubicBezTo>
                      <a:pt x="4806" y="2130"/>
                      <a:pt x="4691" y="2302"/>
                      <a:pt x="4633" y="2530"/>
                    </a:cubicBezTo>
                    <a:cubicBezTo>
                      <a:pt x="4169" y="2930"/>
                      <a:pt x="3706" y="3330"/>
                      <a:pt x="3301" y="3730"/>
                    </a:cubicBezTo>
                    <a:cubicBezTo>
                      <a:pt x="3301" y="3730"/>
                      <a:pt x="3359" y="3788"/>
                      <a:pt x="3359" y="3788"/>
                    </a:cubicBezTo>
                    <a:cubicBezTo>
                      <a:pt x="3185" y="3902"/>
                      <a:pt x="3011" y="4188"/>
                      <a:pt x="2953" y="4130"/>
                    </a:cubicBezTo>
                    <a:cubicBezTo>
                      <a:pt x="2895" y="4302"/>
                      <a:pt x="2606" y="4759"/>
                      <a:pt x="2722" y="4759"/>
                    </a:cubicBezTo>
                    <a:cubicBezTo>
                      <a:pt x="2722" y="4816"/>
                      <a:pt x="2722" y="4816"/>
                      <a:pt x="2722" y="4816"/>
                    </a:cubicBezTo>
                    <a:cubicBezTo>
                      <a:pt x="2490" y="4930"/>
                      <a:pt x="2258" y="5159"/>
                      <a:pt x="1969" y="5673"/>
                    </a:cubicBezTo>
                    <a:cubicBezTo>
                      <a:pt x="1911" y="5788"/>
                      <a:pt x="1911" y="5788"/>
                      <a:pt x="1969" y="5788"/>
                    </a:cubicBezTo>
                    <a:cubicBezTo>
                      <a:pt x="1911" y="5902"/>
                      <a:pt x="1853" y="6016"/>
                      <a:pt x="1795" y="6130"/>
                    </a:cubicBezTo>
                    <a:cubicBezTo>
                      <a:pt x="1795" y="6016"/>
                      <a:pt x="1795" y="5959"/>
                      <a:pt x="1853" y="5788"/>
                    </a:cubicBezTo>
                    <a:cubicBezTo>
                      <a:pt x="1737" y="6073"/>
                      <a:pt x="1564" y="6302"/>
                      <a:pt x="1448" y="6588"/>
                    </a:cubicBezTo>
                    <a:cubicBezTo>
                      <a:pt x="1448" y="6530"/>
                      <a:pt x="1448" y="6530"/>
                      <a:pt x="1448" y="6530"/>
                    </a:cubicBezTo>
                    <a:cubicBezTo>
                      <a:pt x="1390" y="6645"/>
                      <a:pt x="1332" y="6759"/>
                      <a:pt x="1332" y="6873"/>
                    </a:cubicBezTo>
                    <a:cubicBezTo>
                      <a:pt x="1390" y="6702"/>
                      <a:pt x="1564" y="6416"/>
                      <a:pt x="1564" y="6530"/>
                    </a:cubicBezTo>
                    <a:cubicBezTo>
                      <a:pt x="1448" y="6930"/>
                      <a:pt x="1274" y="7102"/>
                      <a:pt x="1274" y="7445"/>
                    </a:cubicBezTo>
                    <a:cubicBezTo>
                      <a:pt x="1158" y="7388"/>
                      <a:pt x="1100" y="7502"/>
                      <a:pt x="1042" y="7388"/>
                    </a:cubicBezTo>
                    <a:cubicBezTo>
                      <a:pt x="1042" y="7388"/>
                      <a:pt x="1042" y="7330"/>
                      <a:pt x="1042" y="7330"/>
                    </a:cubicBezTo>
                    <a:cubicBezTo>
                      <a:pt x="1042" y="7216"/>
                      <a:pt x="1042" y="6873"/>
                      <a:pt x="1158" y="6702"/>
                    </a:cubicBezTo>
                    <a:cubicBezTo>
                      <a:pt x="811" y="7388"/>
                      <a:pt x="927" y="7216"/>
                      <a:pt x="695" y="7902"/>
                    </a:cubicBezTo>
                    <a:cubicBezTo>
                      <a:pt x="579" y="7902"/>
                      <a:pt x="811" y="7216"/>
                      <a:pt x="695" y="7388"/>
                    </a:cubicBezTo>
                    <a:cubicBezTo>
                      <a:pt x="753" y="7159"/>
                      <a:pt x="869" y="6988"/>
                      <a:pt x="927" y="6759"/>
                    </a:cubicBezTo>
                    <a:cubicBezTo>
                      <a:pt x="927" y="6873"/>
                      <a:pt x="927" y="6873"/>
                      <a:pt x="927" y="6930"/>
                    </a:cubicBezTo>
                    <a:cubicBezTo>
                      <a:pt x="1042" y="6530"/>
                      <a:pt x="1158" y="6416"/>
                      <a:pt x="1216" y="6016"/>
                    </a:cubicBezTo>
                    <a:cubicBezTo>
                      <a:pt x="1390" y="5845"/>
                      <a:pt x="1158" y="6359"/>
                      <a:pt x="1274" y="6188"/>
                    </a:cubicBezTo>
                    <a:cubicBezTo>
                      <a:pt x="1216" y="6359"/>
                      <a:pt x="1216" y="6588"/>
                      <a:pt x="1216" y="6702"/>
                    </a:cubicBezTo>
                    <a:cubicBezTo>
                      <a:pt x="1448" y="6245"/>
                      <a:pt x="1216" y="6359"/>
                      <a:pt x="1390" y="5959"/>
                    </a:cubicBezTo>
                    <a:cubicBezTo>
                      <a:pt x="1621" y="5730"/>
                      <a:pt x="1621" y="5730"/>
                      <a:pt x="1621" y="5730"/>
                    </a:cubicBezTo>
                    <a:cubicBezTo>
                      <a:pt x="1679" y="5502"/>
                      <a:pt x="1564" y="5730"/>
                      <a:pt x="1506" y="5730"/>
                    </a:cubicBezTo>
                    <a:cubicBezTo>
                      <a:pt x="1621" y="5502"/>
                      <a:pt x="1737" y="5445"/>
                      <a:pt x="1795" y="5330"/>
                    </a:cubicBezTo>
                    <a:cubicBezTo>
                      <a:pt x="1795" y="5330"/>
                      <a:pt x="1679" y="5445"/>
                      <a:pt x="1679" y="5388"/>
                    </a:cubicBezTo>
                    <a:cubicBezTo>
                      <a:pt x="1853" y="5159"/>
                      <a:pt x="2027" y="4873"/>
                      <a:pt x="2258" y="4702"/>
                    </a:cubicBezTo>
                    <a:cubicBezTo>
                      <a:pt x="2143" y="4816"/>
                      <a:pt x="2258" y="4473"/>
                      <a:pt x="2316" y="4359"/>
                    </a:cubicBezTo>
                    <a:cubicBezTo>
                      <a:pt x="2201" y="4530"/>
                      <a:pt x="2027" y="4645"/>
                      <a:pt x="1911" y="4816"/>
                    </a:cubicBezTo>
                    <a:cubicBezTo>
                      <a:pt x="1506" y="5445"/>
                      <a:pt x="1216" y="5845"/>
                      <a:pt x="984" y="6588"/>
                    </a:cubicBezTo>
                    <a:cubicBezTo>
                      <a:pt x="927" y="6530"/>
                      <a:pt x="927" y="6530"/>
                      <a:pt x="927" y="6530"/>
                    </a:cubicBezTo>
                    <a:cubicBezTo>
                      <a:pt x="347" y="7673"/>
                      <a:pt x="753" y="7559"/>
                      <a:pt x="521" y="8588"/>
                    </a:cubicBezTo>
                    <a:cubicBezTo>
                      <a:pt x="347" y="8588"/>
                      <a:pt x="405" y="9102"/>
                      <a:pt x="347" y="9045"/>
                    </a:cubicBezTo>
                    <a:cubicBezTo>
                      <a:pt x="405" y="8702"/>
                      <a:pt x="347" y="8759"/>
                      <a:pt x="290" y="8873"/>
                    </a:cubicBezTo>
                    <a:cubicBezTo>
                      <a:pt x="290" y="9045"/>
                      <a:pt x="347" y="9159"/>
                      <a:pt x="232" y="9559"/>
                    </a:cubicBezTo>
                    <a:cubicBezTo>
                      <a:pt x="174" y="9388"/>
                      <a:pt x="116" y="9730"/>
                      <a:pt x="116" y="9330"/>
                    </a:cubicBezTo>
                    <a:cubicBezTo>
                      <a:pt x="58" y="9845"/>
                      <a:pt x="58" y="10130"/>
                      <a:pt x="116" y="10359"/>
                    </a:cubicBezTo>
                    <a:cubicBezTo>
                      <a:pt x="174" y="11159"/>
                      <a:pt x="0" y="10645"/>
                      <a:pt x="58" y="11445"/>
                    </a:cubicBezTo>
                    <a:cubicBezTo>
                      <a:pt x="0" y="11330"/>
                      <a:pt x="0" y="11330"/>
                      <a:pt x="0" y="11330"/>
                    </a:cubicBezTo>
                    <a:cubicBezTo>
                      <a:pt x="0" y="11445"/>
                      <a:pt x="58" y="11616"/>
                      <a:pt x="58" y="11788"/>
                    </a:cubicBezTo>
                    <a:cubicBezTo>
                      <a:pt x="116" y="11616"/>
                      <a:pt x="116" y="11616"/>
                      <a:pt x="116" y="11616"/>
                    </a:cubicBezTo>
                    <a:cubicBezTo>
                      <a:pt x="116" y="11845"/>
                      <a:pt x="174" y="12016"/>
                      <a:pt x="232" y="12245"/>
                    </a:cubicBezTo>
                    <a:cubicBezTo>
                      <a:pt x="347" y="12588"/>
                      <a:pt x="290" y="12073"/>
                      <a:pt x="290" y="12130"/>
                    </a:cubicBezTo>
                    <a:cubicBezTo>
                      <a:pt x="232" y="12016"/>
                      <a:pt x="232" y="12016"/>
                      <a:pt x="232" y="12016"/>
                    </a:cubicBezTo>
                    <a:cubicBezTo>
                      <a:pt x="232" y="11730"/>
                      <a:pt x="116" y="11445"/>
                      <a:pt x="174" y="11388"/>
                    </a:cubicBezTo>
                    <a:cubicBezTo>
                      <a:pt x="232" y="11788"/>
                      <a:pt x="290" y="11673"/>
                      <a:pt x="347" y="11788"/>
                    </a:cubicBezTo>
                    <a:cubicBezTo>
                      <a:pt x="290" y="11445"/>
                      <a:pt x="290" y="11445"/>
                      <a:pt x="290" y="11445"/>
                    </a:cubicBezTo>
                    <a:cubicBezTo>
                      <a:pt x="347" y="11330"/>
                      <a:pt x="347" y="11330"/>
                      <a:pt x="347" y="11330"/>
                    </a:cubicBezTo>
                    <a:cubicBezTo>
                      <a:pt x="290" y="10988"/>
                      <a:pt x="347" y="10702"/>
                      <a:pt x="290" y="10473"/>
                    </a:cubicBezTo>
                    <a:cubicBezTo>
                      <a:pt x="232" y="10645"/>
                      <a:pt x="347" y="10702"/>
                      <a:pt x="290" y="10873"/>
                    </a:cubicBezTo>
                    <a:cubicBezTo>
                      <a:pt x="174" y="10645"/>
                      <a:pt x="174" y="10245"/>
                      <a:pt x="174" y="9788"/>
                    </a:cubicBezTo>
                    <a:cubicBezTo>
                      <a:pt x="232" y="9788"/>
                      <a:pt x="232" y="9616"/>
                      <a:pt x="232" y="9673"/>
                    </a:cubicBezTo>
                    <a:cubicBezTo>
                      <a:pt x="232" y="9673"/>
                      <a:pt x="232" y="9788"/>
                      <a:pt x="232" y="9845"/>
                    </a:cubicBezTo>
                    <a:cubicBezTo>
                      <a:pt x="290" y="9788"/>
                      <a:pt x="290" y="10016"/>
                      <a:pt x="347" y="9616"/>
                    </a:cubicBezTo>
                    <a:cubicBezTo>
                      <a:pt x="405" y="9788"/>
                      <a:pt x="521" y="10073"/>
                      <a:pt x="521" y="10073"/>
                    </a:cubicBezTo>
                    <a:cubicBezTo>
                      <a:pt x="521" y="10302"/>
                      <a:pt x="521" y="10645"/>
                      <a:pt x="521" y="10816"/>
                    </a:cubicBezTo>
                    <a:cubicBezTo>
                      <a:pt x="463" y="10816"/>
                      <a:pt x="463" y="10816"/>
                      <a:pt x="463" y="10816"/>
                    </a:cubicBezTo>
                    <a:cubicBezTo>
                      <a:pt x="463" y="11045"/>
                      <a:pt x="579" y="11445"/>
                      <a:pt x="463" y="11502"/>
                    </a:cubicBezTo>
                    <a:cubicBezTo>
                      <a:pt x="521" y="11616"/>
                      <a:pt x="579" y="11959"/>
                      <a:pt x="579" y="11616"/>
                    </a:cubicBezTo>
                    <a:cubicBezTo>
                      <a:pt x="579" y="11788"/>
                      <a:pt x="637" y="12016"/>
                      <a:pt x="695" y="12188"/>
                    </a:cubicBezTo>
                    <a:cubicBezTo>
                      <a:pt x="521" y="12073"/>
                      <a:pt x="579" y="12645"/>
                      <a:pt x="405" y="12073"/>
                    </a:cubicBezTo>
                    <a:cubicBezTo>
                      <a:pt x="405" y="12073"/>
                      <a:pt x="463" y="12302"/>
                      <a:pt x="521" y="12645"/>
                    </a:cubicBezTo>
                    <a:cubicBezTo>
                      <a:pt x="521" y="12645"/>
                      <a:pt x="521" y="12645"/>
                      <a:pt x="521" y="12645"/>
                    </a:cubicBezTo>
                    <a:cubicBezTo>
                      <a:pt x="521" y="12588"/>
                      <a:pt x="463" y="12588"/>
                      <a:pt x="463" y="12588"/>
                    </a:cubicBezTo>
                    <a:cubicBezTo>
                      <a:pt x="463" y="12530"/>
                      <a:pt x="463" y="12473"/>
                      <a:pt x="463" y="12473"/>
                    </a:cubicBezTo>
                    <a:cubicBezTo>
                      <a:pt x="347" y="12302"/>
                      <a:pt x="347" y="12588"/>
                      <a:pt x="405" y="12873"/>
                    </a:cubicBezTo>
                    <a:cubicBezTo>
                      <a:pt x="521" y="12988"/>
                      <a:pt x="521" y="12988"/>
                      <a:pt x="521" y="12988"/>
                    </a:cubicBezTo>
                    <a:cubicBezTo>
                      <a:pt x="521" y="13216"/>
                      <a:pt x="521" y="13445"/>
                      <a:pt x="637" y="13788"/>
                    </a:cubicBezTo>
                    <a:cubicBezTo>
                      <a:pt x="811" y="14016"/>
                      <a:pt x="984" y="14302"/>
                      <a:pt x="1158" y="14530"/>
                    </a:cubicBezTo>
                    <a:cubicBezTo>
                      <a:pt x="1158" y="14588"/>
                      <a:pt x="1216" y="14645"/>
                      <a:pt x="1274" y="14759"/>
                    </a:cubicBezTo>
                    <a:cubicBezTo>
                      <a:pt x="1274" y="14873"/>
                      <a:pt x="1448" y="15216"/>
                      <a:pt x="1274" y="15102"/>
                    </a:cubicBezTo>
                    <a:cubicBezTo>
                      <a:pt x="1274" y="15159"/>
                      <a:pt x="1216" y="15045"/>
                      <a:pt x="1158" y="14873"/>
                    </a:cubicBezTo>
                    <a:cubicBezTo>
                      <a:pt x="1158" y="14816"/>
                      <a:pt x="1158" y="14873"/>
                      <a:pt x="1158" y="14873"/>
                    </a:cubicBezTo>
                    <a:cubicBezTo>
                      <a:pt x="1100" y="14816"/>
                      <a:pt x="1042" y="14816"/>
                      <a:pt x="1100" y="15045"/>
                    </a:cubicBezTo>
                    <a:cubicBezTo>
                      <a:pt x="1042" y="14816"/>
                      <a:pt x="1042" y="14816"/>
                      <a:pt x="927" y="14702"/>
                    </a:cubicBezTo>
                    <a:cubicBezTo>
                      <a:pt x="1042" y="14873"/>
                      <a:pt x="1042" y="14873"/>
                      <a:pt x="1042" y="14873"/>
                    </a:cubicBezTo>
                    <a:cubicBezTo>
                      <a:pt x="869" y="14588"/>
                      <a:pt x="637" y="14188"/>
                      <a:pt x="579" y="14188"/>
                    </a:cubicBezTo>
                    <a:cubicBezTo>
                      <a:pt x="695" y="14245"/>
                      <a:pt x="695" y="14473"/>
                      <a:pt x="695" y="14645"/>
                    </a:cubicBezTo>
                    <a:cubicBezTo>
                      <a:pt x="637" y="14530"/>
                      <a:pt x="521" y="14302"/>
                      <a:pt x="579" y="14473"/>
                    </a:cubicBezTo>
                    <a:cubicBezTo>
                      <a:pt x="637" y="14530"/>
                      <a:pt x="869" y="15045"/>
                      <a:pt x="753" y="14702"/>
                    </a:cubicBezTo>
                    <a:cubicBezTo>
                      <a:pt x="869" y="14816"/>
                      <a:pt x="984" y="15045"/>
                      <a:pt x="1042" y="15216"/>
                    </a:cubicBezTo>
                    <a:cubicBezTo>
                      <a:pt x="927" y="15045"/>
                      <a:pt x="927" y="15159"/>
                      <a:pt x="869" y="15159"/>
                    </a:cubicBezTo>
                    <a:cubicBezTo>
                      <a:pt x="984" y="15330"/>
                      <a:pt x="1042" y="15273"/>
                      <a:pt x="1100" y="15273"/>
                    </a:cubicBezTo>
                    <a:cubicBezTo>
                      <a:pt x="1274" y="15845"/>
                      <a:pt x="1216" y="16130"/>
                      <a:pt x="1621" y="16702"/>
                    </a:cubicBezTo>
                    <a:cubicBezTo>
                      <a:pt x="1679" y="16759"/>
                      <a:pt x="1390" y="16359"/>
                      <a:pt x="1506" y="16359"/>
                    </a:cubicBezTo>
                    <a:cubicBezTo>
                      <a:pt x="1795" y="16759"/>
                      <a:pt x="1737" y="16988"/>
                      <a:pt x="2027" y="17330"/>
                    </a:cubicBezTo>
                    <a:cubicBezTo>
                      <a:pt x="2027" y="17159"/>
                      <a:pt x="2027" y="17159"/>
                      <a:pt x="2027" y="17159"/>
                    </a:cubicBezTo>
                    <a:cubicBezTo>
                      <a:pt x="2085" y="17273"/>
                      <a:pt x="2316" y="17502"/>
                      <a:pt x="2432" y="17616"/>
                    </a:cubicBezTo>
                    <a:cubicBezTo>
                      <a:pt x="2374" y="17673"/>
                      <a:pt x="2606" y="18073"/>
                      <a:pt x="2374" y="17845"/>
                    </a:cubicBezTo>
                    <a:cubicBezTo>
                      <a:pt x="2838" y="18416"/>
                      <a:pt x="2953" y="18188"/>
                      <a:pt x="3532" y="18759"/>
                    </a:cubicBezTo>
                    <a:cubicBezTo>
                      <a:pt x="3243" y="18530"/>
                      <a:pt x="3243" y="18473"/>
                      <a:pt x="3011" y="18245"/>
                    </a:cubicBezTo>
                    <a:cubicBezTo>
                      <a:pt x="3301" y="18473"/>
                      <a:pt x="3069" y="18245"/>
                      <a:pt x="3185" y="18245"/>
                    </a:cubicBezTo>
                    <a:cubicBezTo>
                      <a:pt x="3243" y="18416"/>
                      <a:pt x="3706" y="18816"/>
                      <a:pt x="3359" y="18588"/>
                    </a:cubicBezTo>
                    <a:cubicBezTo>
                      <a:pt x="3532" y="18759"/>
                      <a:pt x="3938" y="19102"/>
                      <a:pt x="4054" y="19159"/>
                    </a:cubicBezTo>
                    <a:cubicBezTo>
                      <a:pt x="3880" y="18988"/>
                      <a:pt x="3880" y="18988"/>
                      <a:pt x="3880" y="18988"/>
                    </a:cubicBezTo>
                    <a:cubicBezTo>
                      <a:pt x="4169" y="19216"/>
                      <a:pt x="4517" y="19388"/>
                      <a:pt x="4633" y="19445"/>
                    </a:cubicBezTo>
                    <a:cubicBezTo>
                      <a:pt x="4285" y="19159"/>
                      <a:pt x="4227" y="19273"/>
                      <a:pt x="3822" y="18873"/>
                    </a:cubicBezTo>
                    <a:cubicBezTo>
                      <a:pt x="3359" y="18416"/>
                      <a:pt x="3938" y="18930"/>
                      <a:pt x="3706" y="18588"/>
                    </a:cubicBezTo>
                    <a:cubicBezTo>
                      <a:pt x="3590" y="18530"/>
                      <a:pt x="3475" y="18416"/>
                      <a:pt x="3359" y="18359"/>
                    </a:cubicBezTo>
                    <a:cubicBezTo>
                      <a:pt x="3475" y="18473"/>
                      <a:pt x="3475" y="18473"/>
                      <a:pt x="3475" y="18473"/>
                    </a:cubicBezTo>
                    <a:cubicBezTo>
                      <a:pt x="3359" y="18530"/>
                      <a:pt x="3011" y="18016"/>
                      <a:pt x="3011" y="18130"/>
                    </a:cubicBezTo>
                    <a:cubicBezTo>
                      <a:pt x="2780" y="17730"/>
                      <a:pt x="2606" y="17616"/>
                      <a:pt x="2374" y="17216"/>
                    </a:cubicBezTo>
                    <a:cubicBezTo>
                      <a:pt x="2316" y="17102"/>
                      <a:pt x="2374" y="17273"/>
                      <a:pt x="2490" y="17388"/>
                    </a:cubicBezTo>
                    <a:cubicBezTo>
                      <a:pt x="2316" y="17159"/>
                      <a:pt x="2258" y="17216"/>
                      <a:pt x="2085" y="16930"/>
                    </a:cubicBezTo>
                    <a:cubicBezTo>
                      <a:pt x="2027" y="16759"/>
                      <a:pt x="1969" y="16930"/>
                      <a:pt x="2201" y="17159"/>
                    </a:cubicBezTo>
                    <a:cubicBezTo>
                      <a:pt x="2027" y="16930"/>
                      <a:pt x="1911" y="16759"/>
                      <a:pt x="1737" y="16530"/>
                    </a:cubicBezTo>
                    <a:cubicBezTo>
                      <a:pt x="1795" y="16588"/>
                      <a:pt x="1795" y="16702"/>
                      <a:pt x="1853" y="16816"/>
                    </a:cubicBezTo>
                    <a:cubicBezTo>
                      <a:pt x="1795" y="16702"/>
                      <a:pt x="1737" y="16645"/>
                      <a:pt x="1679" y="16530"/>
                    </a:cubicBezTo>
                    <a:cubicBezTo>
                      <a:pt x="1679" y="16645"/>
                      <a:pt x="1737" y="16702"/>
                      <a:pt x="1795" y="16759"/>
                    </a:cubicBezTo>
                    <a:cubicBezTo>
                      <a:pt x="1448" y="16302"/>
                      <a:pt x="1158" y="15730"/>
                      <a:pt x="1158" y="15388"/>
                    </a:cubicBezTo>
                    <a:cubicBezTo>
                      <a:pt x="1390" y="15788"/>
                      <a:pt x="1795" y="16530"/>
                      <a:pt x="2027" y="16702"/>
                    </a:cubicBezTo>
                    <a:cubicBezTo>
                      <a:pt x="2027" y="16588"/>
                      <a:pt x="1737" y="16416"/>
                      <a:pt x="1795" y="16245"/>
                    </a:cubicBezTo>
                    <a:cubicBezTo>
                      <a:pt x="1621" y="16130"/>
                      <a:pt x="1621" y="16130"/>
                      <a:pt x="1621" y="16130"/>
                    </a:cubicBezTo>
                    <a:cubicBezTo>
                      <a:pt x="1564" y="16016"/>
                      <a:pt x="1332" y="15673"/>
                      <a:pt x="1390" y="15616"/>
                    </a:cubicBezTo>
                    <a:cubicBezTo>
                      <a:pt x="1621" y="16016"/>
                      <a:pt x="1737" y="16073"/>
                      <a:pt x="1911" y="16245"/>
                    </a:cubicBezTo>
                    <a:cubicBezTo>
                      <a:pt x="1969" y="16245"/>
                      <a:pt x="1969" y="16302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85" y="16473"/>
                      <a:pt x="2201" y="16645"/>
                      <a:pt x="2258" y="16759"/>
                    </a:cubicBezTo>
                    <a:cubicBezTo>
                      <a:pt x="2374" y="16873"/>
                      <a:pt x="2258" y="16816"/>
                      <a:pt x="2258" y="16816"/>
                    </a:cubicBezTo>
                    <a:cubicBezTo>
                      <a:pt x="2490" y="17330"/>
                      <a:pt x="2895" y="17502"/>
                      <a:pt x="3243" y="17959"/>
                    </a:cubicBezTo>
                    <a:cubicBezTo>
                      <a:pt x="3185" y="18016"/>
                      <a:pt x="3532" y="18359"/>
                      <a:pt x="3359" y="18245"/>
                    </a:cubicBezTo>
                    <a:cubicBezTo>
                      <a:pt x="3590" y="18530"/>
                      <a:pt x="3822" y="18588"/>
                      <a:pt x="3996" y="18702"/>
                    </a:cubicBezTo>
                    <a:cubicBezTo>
                      <a:pt x="3996" y="18816"/>
                      <a:pt x="4401" y="19045"/>
                      <a:pt x="4227" y="18988"/>
                    </a:cubicBezTo>
                    <a:cubicBezTo>
                      <a:pt x="4285" y="19045"/>
                      <a:pt x="4401" y="19102"/>
                      <a:pt x="4517" y="19159"/>
                    </a:cubicBezTo>
                    <a:cubicBezTo>
                      <a:pt x="4633" y="19273"/>
                      <a:pt x="5038" y="19502"/>
                      <a:pt x="5096" y="19616"/>
                    </a:cubicBezTo>
                    <a:cubicBezTo>
                      <a:pt x="5270" y="19730"/>
                      <a:pt x="5154" y="19559"/>
                      <a:pt x="5443" y="19788"/>
                    </a:cubicBezTo>
                    <a:cubicBezTo>
                      <a:pt x="5443" y="19788"/>
                      <a:pt x="5443" y="19788"/>
                      <a:pt x="5386" y="19788"/>
                    </a:cubicBezTo>
                    <a:cubicBezTo>
                      <a:pt x="5501" y="19902"/>
                      <a:pt x="5791" y="20073"/>
                      <a:pt x="5965" y="20073"/>
                    </a:cubicBezTo>
                    <a:cubicBezTo>
                      <a:pt x="5791" y="19959"/>
                      <a:pt x="5907" y="20073"/>
                      <a:pt x="5675" y="19902"/>
                    </a:cubicBezTo>
                    <a:cubicBezTo>
                      <a:pt x="5733" y="19902"/>
                      <a:pt x="6023" y="20016"/>
                      <a:pt x="6254" y="20188"/>
                    </a:cubicBezTo>
                    <a:cubicBezTo>
                      <a:pt x="5849" y="20073"/>
                      <a:pt x="6486" y="20416"/>
                      <a:pt x="6312" y="20359"/>
                    </a:cubicBezTo>
                    <a:cubicBezTo>
                      <a:pt x="6891" y="20702"/>
                      <a:pt x="7354" y="20702"/>
                      <a:pt x="7876" y="20816"/>
                    </a:cubicBezTo>
                    <a:cubicBezTo>
                      <a:pt x="8513" y="20988"/>
                      <a:pt x="9323" y="21216"/>
                      <a:pt x="9845" y="21216"/>
                    </a:cubicBezTo>
                    <a:cubicBezTo>
                      <a:pt x="9729" y="21159"/>
                      <a:pt x="9729" y="21159"/>
                      <a:pt x="9729" y="21159"/>
                    </a:cubicBezTo>
                    <a:cubicBezTo>
                      <a:pt x="10076" y="21159"/>
                      <a:pt x="10076" y="21159"/>
                      <a:pt x="10076" y="21159"/>
                    </a:cubicBezTo>
                    <a:cubicBezTo>
                      <a:pt x="10250" y="21216"/>
                      <a:pt x="10076" y="21273"/>
                      <a:pt x="10308" y="21273"/>
                    </a:cubicBezTo>
                    <a:cubicBezTo>
                      <a:pt x="10250" y="21330"/>
                      <a:pt x="9845" y="21216"/>
                      <a:pt x="9555" y="21273"/>
                    </a:cubicBezTo>
                    <a:cubicBezTo>
                      <a:pt x="10018" y="21445"/>
                      <a:pt x="9092" y="21273"/>
                      <a:pt x="9439" y="21388"/>
                    </a:cubicBezTo>
                    <a:cubicBezTo>
                      <a:pt x="9613" y="21273"/>
                      <a:pt x="10424" y="21502"/>
                      <a:pt x="10887" y="21388"/>
                    </a:cubicBezTo>
                    <a:cubicBezTo>
                      <a:pt x="11292" y="21445"/>
                      <a:pt x="10713" y="21502"/>
                      <a:pt x="10887" y="21502"/>
                    </a:cubicBezTo>
                    <a:cubicBezTo>
                      <a:pt x="11003" y="21445"/>
                      <a:pt x="11003" y="21445"/>
                      <a:pt x="11003" y="21445"/>
                    </a:cubicBezTo>
                    <a:cubicBezTo>
                      <a:pt x="11176" y="21445"/>
                      <a:pt x="11234" y="21502"/>
                      <a:pt x="11234" y="21502"/>
                    </a:cubicBezTo>
                    <a:cubicBezTo>
                      <a:pt x="11698" y="21559"/>
                      <a:pt x="12161" y="21502"/>
                      <a:pt x="12566" y="21388"/>
                    </a:cubicBezTo>
                    <a:cubicBezTo>
                      <a:pt x="12045" y="21445"/>
                      <a:pt x="12682" y="21273"/>
                      <a:pt x="12219" y="21330"/>
                    </a:cubicBezTo>
                    <a:cubicBezTo>
                      <a:pt x="12392" y="21273"/>
                      <a:pt x="12682" y="21216"/>
                      <a:pt x="12914" y="21159"/>
                    </a:cubicBezTo>
                    <a:cubicBezTo>
                      <a:pt x="12682" y="21273"/>
                      <a:pt x="13319" y="21273"/>
                      <a:pt x="12740" y="21330"/>
                    </a:cubicBezTo>
                    <a:cubicBezTo>
                      <a:pt x="12798" y="21388"/>
                      <a:pt x="13029" y="21273"/>
                      <a:pt x="13261" y="21216"/>
                    </a:cubicBezTo>
                    <a:cubicBezTo>
                      <a:pt x="13145" y="21273"/>
                      <a:pt x="12856" y="21388"/>
                      <a:pt x="12856" y="21388"/>
                    </a:cubicBezTo>
                    <a:cubicBezTo>
                      <a:pt x="13261" y="21216"/>
                      <a:pt x="14188" y="21159"/>
                      <a:pt x="14361" y="21045"/>
                    </a:cubicBezTo>
                    <a:cubicBezTo>
                      <a:pt x="14593" y="20873"/>
                      <a:pt x="14998" y="20702"/>
                      <a:pt x="15346" y="20473"/>
                    </a:cubicBezTo>
                    <a:cubicBezTo>
                      <a:pt x="15693" y="20416"/>
                      <a:pt x="16041" y="20188"/>
                      <a:pt x="16388" y="20016"/>
                    </a:cubicBezTo>
                    <a:cubicBezTo>
                      <a:pt x="16330" y="20073"/>
                      <a:pt x="16330" y="20073"/>
                      <a:pt x="16330" y="20073"/>
                    </a:cubicBezTo>
                    <a:cubicBezTo>
                      <a:pt x="16562" y="19959"/>
                      <a:pt x="16851" y="19788"/>
                      <a:pt x="17141" y="19616"/>
                    </a:cubicBezTo>
                    <a:cubicBezTo>
                      <a:pt x="17257" y="19616"/>
                      <a:pt x="17257" y="19616"/>
                      <a:pt x="17257" y="19616"/>
                    </a:cubicBezTo>
                    <a:cubicBezTo>
                      <a:pt x="17431" y="19445"/>
                      <a:pt x="17778" y="19216"/>
                      <a:pt x="18068" y="18988"/>
                    </a:cubicBezTo>
                    <a:cubicBezTo>
                      <a:pt x="18010" y="18930"/>
                      <a:pt x="17778" y="19159"/>
                      <a:pt x="17836" y="19045"/>
                    </a:cubicBezTo>
                    <a:cubicBezTo>
                      <a:pt x="17720" y="19159"/>
                      <a:pt x="17604" y="19216"/>
                      <a:pt x="17662" y="19216"/>
                    </a:cubicBezTo>
                    <a:cubicBezTo>
                      <a:pt x="17546" y="19330"/>
                      <a:pt x="17488" y="19273"/>
                      <a:pt x="17373" y="19330"/>
                    </a:cubicBezTo>
                    <a:cubicBezTo>
                      <a:pt x="17546" y="19216"/>
                      <a:pt x="17720" y="19045"/>
                      <a:pt x="17894" y="18930"/>
                    </a:cubicBezTo>
                    <a:cubicBezTo>
                      <a:pt x="17894" y="18873"/>
                      <a:pt x="17952" y="18873"/>
                      <a:pt x="17952" y="18873"/>
                    </a:cubicBezTo>
                    <a:cubicBezTo>
                      <a:pt x="17952" y="18759"/>
                      <a:pt x="17952" y="18759"/>
                      <a:pt x="17952" y="18759"/>
                    </a:cubicBezTo>
                    <a:cubicBezTo>
                      <a:pt x="18068" y="18645"/>
                      <a:pt x="18125" y="18645"/>
                      <a:pt x="18125" y="18702"/>
                    </a:cubicBezTo>
                    <a:cubicBezTo>
                      <a:pt x="18415" y="18416"/>
                      <a:pt x="18415" y="18245"/>
                      <a:pt x="18705" y="18016"/>
                    </a:cubicBezTo>
                    <a:cubicBezTo>
                      <a:pt x="18647" y="18188"/>
                      <a:pt x="18589" y="18245"/>
                      <a:pt x="18357" y="18473"/>
                    </a:cubicBezTo>
                    <a:cubicBezTo>
                      <a:pt x="18473" y="18359"/>
                      <a:pt x="18589" y="18245"/>
                      <a:pt x="18705" y="18130"/>
                    </a:cubicBezTo>
                    <a:cubicBezTo>
                      <a:pt x="18589" y="18359"/>
                      <a:pt x="18010" y="18873"/>
                      <a:pt x="18183" y="18873"/>
                    </a:cubicBezTo>
                    <a:cubicBezTo>
                      <a:pt x="18531" y="18473"/>
                      <a:pt x="18994" y="17902"/>
                      <a:pt x="19226" y="17559"/>
                    </a:cubicBezTo>
                    <a:cubicBezTo>
                      <a:pt x="19457" y="17388"/>
                      <a:pt x="19573" y="17102"/>
                      <a:pt x="19805" y="16816"/>
                    </a:cubicBezTo>
                    <a:cubicBezTo>
                      <a:pt x="19863" y="16759"/>
                      <a:pt x="19979" y="16645"/>
                      <a:pt x="19921" y="16759"/>
                    </a:cubicBezTo>
                    <a:cubicBezTo>
                      <a:pt x="19863" y="16816"/>
                      <a:pt x="19863" y="16816"/>
                      <a:pt x="19863" y="16816"/>
                    </a:cubicBezTo>
                    <a:cubicBezTo>
                      <a:pt x="20210" y="16416"/>
                      <a:pt x="20442" y="15902"/>
                      <a:pt x="20616" y="15502"/>
                    </a:cubicBezTo>
                    <a:cubicBezTo>
                      <a:pt x="20673" y="15445"/>
                      <a:pt x="20731" y="15388"/>
                      <a:pt x="20789" y="15330"/>
                    </a:cubicBezTo>
                    <a:cubicBezTo>
                      <a:pt x="21137" y="14588"/>
                      <a:pt x="20616" y="15388"/>
                      <a:pt x="20905" y="14645"/>
                    </a:cubicBezTo>
                    <a:cubicBezTo>
                      <a:pt x="21021" y="14530"/>
                      <a:pt x="21253" y="13788"/>
                      <a:pt x="21310" y="13730"/>
                    </a:cubicBezTo>
                    <a:cubicBezTo>
                      <a:pt x="21368" y="13616"/>
                      <a:pt x="21368" y="13559"/>
                      <a:pt x="21310" y="13502"/>
                    </a:cubicBezTo>
                    <a:cubicBezTo>
                      <a:pt x="21253" y="13616"/>
                      <a:pt x="21195" y="13902"/>
                      <a:pt x="21195" y="13730"/>
                    </a:cubicBezTo>
                    <a:cubicBezTo>
                      <a:pt x="21253" y="13502"/>
                      <a:pt x="21310" y="13388"/>
                      <a:pt x="21368" y="13159"/>
                    </a:cubicBezTo>
                    <a:cubicBezTo>
                      <a:pt x="21368" y="13159"/>
                      <a:pt x="21368" y="13330"/>
                      <a:pt x="21368" y="13273"/>
                    </a:cubicBezTo>
                    <a:cubicBezTo>
                      <a:pt x="21484" y="12759"/>
                      <a:pt x="21600" y="11788"/>
                      <a:pt x="21484" y="11273"/>
                    </a:cubicBezTo>
                    <a:close/>
                    <a:moveTo>
                      <a:pt x="19747" y="6359"/>
                    </a:moveTo>
                    <a:cubicBezTo>
                      <a:pt x="19631" y="6302"/>
                      <a:pt x="19631" y="6302"/>
                      <a:pt x="19631" y="6302"/>
                    </a:cubicBezTo>
                    <a:lnTo>
                      <a:pt x="19747" y="6359"/>
                    </a:lnTo>
                    <a:close/>
                    <a:moveTo>
                      <a:pt x="15462" y="1902"/>
                    </a:moveTo>
                    <a:cubicBezTo>
                      <a:pt x="15462" y="1902"/>
                      <a:pt x="15462" y="1902"/>
                      <a:pt x="15462" y="1902"/>
                    </a:cubicBezTo>
                    <a:close/>
                    <a:moveTo>
                      <a:pt x="1911" y="10359"/>
                    </a:move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lose/>
                    <a:moveTo>
                      <a:pt x="3243" y="5330"/>
                    </a:moveTo>
                    <a:cubicBezTo>
                      <a:pt x="3301" y="5330"/>
                      <a:pt x="3301" y="5330"/>
                      <a:pt x="3301" y="5330"/>
                    </a:cubicBezTo>
                    <a:lnTo>
                      <a:pt x="3243" y="5330"/>
                    </a:lnTo>
                    <a:close/>
                    <a:moveTo>
                      <a:pt x="19515" y="5102"/>
                    </a:moveTo>
                    <a:cubicBezTo>
                      <a:pt x="19457" y="5045"/>
                      <a:pt x="19457" y="5045"/>
                      <a:pt x="19457" y="5045"/>
                    </a:cubicBezTo>
                    <a:cubicBezTo>
                      <a:pt x="19457" y="4988"/>
                      <a:pt x="19399" y="4988"/>
                      <a:pt x="19399" y="4930"/>
                    </a:cubicBezTo>
                    <a:cubicBezTo>
                      <a:pt x="19457" y="4988"/>
                      <a:pt x="19515" y="5045"/>
                      <a:pt x="19515" y="5102"/>
                    </a:cubicBezTo>
                    <a:close/>
                    <a:moveTo>
                      <a:pt x="13724" y="1102"/>
                    </a:moveTo>
                    <a:cubicBezTo>
                      <a:pt x="13724" y="1102"/>
                      <a:pt x="13724" y="1102"/>
                      <a:pt x="13666" y="1102"/>
                    </a:cubicBezTo>
                    <a:cubicBezTo>
                      <a:pt x="14130" y="1216"/>
                      <a:pt x="14188" y="1216"/>
                      <a:pt x="14535" y="1330"/>
                    </a:cubicBezTo>
                    <a:cubicBezTo>
                      <a:pt x="14361" y="1330"/>
                      <a:pt x="14361" y="1330"/>
                      <a:pt x="14361" y="1330"/>
                    </a:cubicBezTo>
                    <a:cubicBezTo>
                      <a:pt x="14419" y="1388"/>
                      <a:pt x="14709" y="1388"/>
                      <a:pt x="14998" y="1502"/>
                    </a:cubicBezTo>
                    <a:cubicBezTo>
                      <a:pt x="15114" y="1502"/>
                      <a:pt x="15288" y="1559"/>
                      <a:pt x="15346" y="1616"/>
                    </a:cubicBezTo>
                    <a:cubicBezTo>
                      <a:pt x="15288" y="1673"/>
                      <a:pt x="15288" y="1673"/>
                      <a:pt x="15288" y="1673"/>
                    </a:cubicBezTo>
                    <a:cubicBezTo>
                      <a:pt x="15346" y="1730"/>
                      <a:pt x="15577" y="1845"/>
                      <a:pt x="15867" y="1959"/>
                    </a:cubicBezTo>
                    <a:cubicBezTo>
                      <a:pt x="15867" y="1959"/>
                      <a:pt x="15809" y="1959"/>
                      <a:pt x="15809" y="1959"/>
                    </a:cubicBezTo>
                    <a:cubicBezTo>
                      <a:pt x="14883" y="1502"/>
                      <a:pt x="13956" y="1216"/>
                      <a:pt x="12972" y="1045"/>
                    </a:cubicBezTo>
                    <a:cubicBezTo>
                      <a:pt x="13203" y="1045"/>
                      <a:pt x="13435" y="1045"/>
                      <a:pt x="13724" y="1102"/>
                    </a:cubicBezTo>
                    <a:close/>
                    <a:moveTo>
                      <a:pt x="8049" y="1216"/>
                    </a:moveTo>
                    <a:cubicBezTo>
                      <a:pt x="8049" y="1216"/>
                      <a:pt x="8049" y="1216"/>
                      <a:pt x="8049" y="1216"/>
                    </a:cubicBezTo>
                    <a:cubicBezTo>
                      <a:pt x="8223" y="1159"/>
                      <a:pt x="8397" y="1102"/>
                      <a:pt x="8571" y="1045"/>
                    </a:cubicBezTo>
                    <a:cubicBezTo>
                      <a:pt x="8513" y="1102"/>
                      <a:pt x="8513" y="1102"/>
                      <a:pt x="8513" y="1102"/>
                    </a:cubicBezTo>
                    <a:cubicBezTo>
                      <a:pt x="8628" y="1045"/>
                      <a:pt x="8744" y="988"/>
                      <a:pt x="8860" y="930"/>
                    </a:cubicBezTo>
                    <a:cubicBezTo>
                      <a:pt x="8860" y="1045"/>
                      <a:pt x="8976" y="930"/>
                      <a:pt x="8976" y="988"/>
                    </a:cubicBezTo>
                    <a:cubicBezTo>
                      <a:pt x="9150" y="1102"/>
                      <a:pt x="9671" y="816"/>
                      <a:pt x="10134" y="816"/>
                    </a:cubicBezTo>
                    <a:cubicBezTo>
                      <a:pt x="10076" y="873"/>
                      <a:pt x="10076" y="873"/>
                      <a:pt x="10076" y="873"/>
                    </a:cubicBezTo>
                    <a:cubicBezTo>
                      <a:pt x="10308" y="759"/>
                      <a:pt x="10945" y="816"/>
                      <a:pt x="11292" y="816"/>
                    </a:cubicBezTo>
                    <a:cubicBezTo>
                      <a:pt x="11292" y="816"/>
                      <a:pt x="11292" y="816"/>
                      <a:pt x="11292" y="816"/>
                    </a:cubicBezTo>
                    <a:cubicBezTo>
                      <a:pt x="11118" y="873"/>
                      <a:pt x="11061" y="873"/>
                      <a:pt x="11061" y="930"/>
                    </a:cubicBezTo>
                    <a:cubicBezTo>
                      <a:pt x="10887" y="930"/>
                      <a:pt x="10713" y="930"/>
                      <a:pt x="10539" y="930"/>
                    </a:cubicBezTo>
                    <a:cubicBezTo>
                      <a:pt x="10482" y="930"/>
                      <a:pt x="10482" y="930"/>
                      <a:pt x="10424" y="930"/>
                    </a:cubicBezTo>
                    <a:cubicBezTo>
                      <a:pt x="10366" y="930"/>
                      <a:pt x="10250" y="930"/>
                      <a:pt x="10192" y="988"/>
                    </a:cubicBezTo>
                    <a:cubicBezTo>
                      <a:pt x="9902" y="988"/>
                      <a:pt x="9613" y="1045"/>
                      <a:pt x="9323" y="1102"/>
                    </a:cubicBezTo>
                    <a:cubicBezTo>
                      <a:pt x="9381" y="1102"/>
                      <a:pt x="9439" y="1045"/>
                      <a:pt x="9439" y="1045"/>
                    </a:cubicBezTo>
                    <a:cubicBezTo>
                      <a:pt x="9092" y="1102"/>
                      <a:pt x="8744" y="1216"/>
                      <a:pt x="8397" y="1330"/>
                    </a:cubicBezTo>
                    <a:cubicBezTo>
                      <a:pt x="8397" y="1330"/>
                      <a:pt x="8397" y="1330"/>
                      <a:pt x="8397" y="1330"/>
                    </a:cubicBezTo>
                    <a:cubicBezTo>
                      <a:pt x="8107" y="1388"/>
                      <a:pt x="7818" y="1502"/>
                      <a:pt x="7470" y="1616"/>
                    </a:cubicBezTo>
                    <a:cubicBezTo>
                      <a:pt x="7528" y="1616"/>
                      <a:pt x="7528" y="1616"/>
                      <a:pt x="7470" y="1559"/>
                    </a:cubicBezTo>
                    <a:cubicBezTo>
                      <a:pt x="7644" y="1445"/>
                      <a:pt x="7818" y="1330"/>
                      <a:pt x="8049" y="1216"/>
                    </a:cubicBezTo>
                    <a:close/>
                    <a:moveTo>
                      <a:pt x="3417" y="4245"/>
                    </a:moveTo>
                    <a:cubicBezTo>
                      <a:pt x="3475" y="4302"/>
                      <a:pt x="3475" y="4302"/>
                      <a:pt x="3475" y="4302"/>
                    </a:cubicBezTo>
                    <a:cubicBezTo>
                      <a:pt x="3938" y="3788"/>
                      <a:pt x="4169" y="3330"/>
                      <a:pt x="4749" y="2873"/>
                    </a:cubicBezTo>
                    <a:cubicBezTo>
                      <a:pt x="4749" y="2988"/>
                      <a:pt x="4517" y="3159"/>
                      <a:pt x="4575" y="3159"/>
                    </a:cubicBezTo>
                    <a:cubicBezTo>
                      <a:pt x="4922" y="2873"/>
                      <a:pt x="4749" y="2759"/>
                      <a:pt x="5154" y="2588"/>
                    </a:cubicBezTo>
                    <a:cubicBezTo>
                      <a:pt x="4691" y="2930"/>
                      <a:pt x="5386" y="2416"/>
                      <a:pt x="5096" y="2702"/>
                    </a:cubicBezTo>
                    <a:cubicBezTo>
                      <a:pt x="5675" y="2188"/>
                      <a:pt x="6428" y="1902"/>
                      <a:pt x="6891" y="1730"/>
                    </a:cubicBezTo>
                    <a:cubicBezTo>
                      <a:pt x="6717" y="1730"/>
                      <a:pt x="7007" y="1559"/>
                      <a:pt x="7007" y="1559"/>
                    </a:cubicBezTo>
                    <a:cubicBezTo>
                      <a:pt x="7181" y="1502"/>
                      <a:pt x="7123" y="1559"/>
                      <a:pt x="7065" y="1616"/>
                    </a:cubicBezTo>
                    <a:cubicBezTo>
                      <a:pt x="7297" y="1502"/>
                      <a:pt x="7354" y="1559"/>
                      <a:pt x="7354" y="1616"/>
                    </a:cubicBezTo>
                    <a:cubicBezTo>
                      <a:pt x="6833" y="1845"/>
                      <a:pt x="6833" y="1845"/>
                      <a:pt x="6833" y="1845"/>
                    </a:cubicBezTo>
                    <a:cubicBezTo>
                      <a:pt x="6949" y="1845"/>
                      <a:pt x="7007" y="1788"/>
                      <a:pt x="7065" y="1788"/>
                    </a:cubicBezTo>
                    <a:cubicBezTo>
                      <a:pt x="6833" y="1902"/>
                      <a:pt x="6602" y="2016"/>
                      <a:pt x="6370" y="2188"/>
                    </a:cubicBezTo>
                    <a:cubicBezTo>
                      <a:pt x="6312" y="2188"/>
                      <a:pt x="6312" y="2188"/>
                      <a:pt x="6312" y="2130"/>
                    </a:cubicBezTo>
                    <a:cubicBezTo>
                      <a:pt x="6138" y="2245"/>
                      <a:pt x="5907" y="2359"/>
                      <a:pt x="5849" y="2416"/>
                    </a:cubicBezTo>
                    <a:cubicBezTo>
                      <a:pt x="5965" y="2302"/>
                      <a:pt x="5965" y="2359"/>
                      <a:pt x="5907" y="2416"/>
                    </a:cubicBezTo>
                    <a:cubicBezTo>
                      <a:pt x="5791" y="2473"/>
                      <a:pt x="5733" y="2530"/>
                      <a:pt x="5675" y="2588"/>
                    </a:cubicBezTo>
                    <a:cubicBezTo>
                      <a:pt x="5617" y="2588"/>
                      <a:pt x="5675" y="2530"/>
                      <a:pt x="5559" y="2588"/>
                    </a:cubicBezTo>
                    <a:cubicBezTo>
                      <a:pt x="5270" y="2816"/>
                      <a:pt x="5270" y="2816"/>
                      <a:pt x="5270" y="2816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4806" y="3159"/>
                      <a:pt x="4169" y="3730"/>
                      <a:pt x="3590" y="4416"/>
                    </a:cubicBezTo>
                    <a:cubicBezTo>
                      <a:pt x="3417" y="4530"/>
                      <a:pt x="3243" y="4588"/>
                      <a:pt x="3127" y="4588"/>
                    </a:cubicBezTo>
                    <a:cubicBezTo>
                      <a:pt x="3243" y="4473"/>
                      <a:pt x="3301" y="4359"/>
                      <a:pt x="3417" y="4245"/>
                    </a:cubicBezTo>
                    <a:close/>
                    <a:moveTo>
                      <a:pt x="2258" y="6130"/>
                    </a:moveTo>
                    <a:cubicBezTo>
                      <a:pt x="2316" y="6016"/>
                      <a:pt x="2374" y="5902"/>
                      <a:pt x="2432" y="5788"/>
                    </a:cubicBezTo>
                    <a:cubicBezTo>
                      <a:pt x="2490" y="5788"/>
                      <a:pt x="2548" y="5788"/>
                      <a:pt x="2548" y="5845"/>
                    </a:cubicBezTo>
                    <a:cubicBezTo>
                      <a:pt x="2432" y="6016"/>
                      <a:pt x="2316" y="6188"/>
                      <a:pt x="2258" y="6359"/>
                    </a:cubicBezTo>
                    <a:cubicBezTo>
                      <a:pt x="2201" y="6416"/>
                      <a:pt x="2201" y="6416"/>
                      <a:pt x="2143" y="6473"/>
                    </a:cubicBezTo>
                    <a:cubicBezTo>
                      <a:pt x="2258" y="6130"/>
                      <a:pt x="2258" y="6130"/>
                      <a:pt x="2258" y="6130"/>
                    </a:cubicBezTo>
                    <a:close/>
                    <a:moveTo>
                      <a:pt x="2143" y="6530"/>
                    </a:moveTo>
                    <a:cubicBezTo>
                      <a:pt x="2085" y="6702"/>
                      <a:pt x="2027" y="6816"/>
                      <a:pt x="1969" y="6988"/>
                    </a:cubicBezTo>
                    <a:cubicBezTo>
                      <a:pt x="1969" y="6930"/>
                      <a:pt x="2027" y="6702"/>
                      <a:pt x="2143" y="6530"/>
                    </a:cubicBezTo>
                    <a:close/>
                    <a:moveTo>
                      <a:pt x="984" y="9616"/>
                    </a:moveTo>
                    <a:cubicBezTo>
                      <a:pt x="1042" y="9445"/>
                      <a:pt x="984" y="9330"/>
                      <a:pt x="1100" y="9216"/>
                    </a:cubicBezTo>
                    <a:cubicBezTo>
                      <a:pt x="1100" y="9216"/>
                      <a:pt x="1158" y="9559"/>
                      <a:pt x="1216" y="9845"/>
                    </a:cubicBezTo>
                    <a:cubicBezTo>
                      <a:pt x="1158" y="9959"/>
                      <a:pt x="1158" y="10016"/>
                      <a:pt x="1158" y="10130"/>
                    </a:cubicBezTo>
                    <a:cubicBezTo>
                      <a:pt x="1100" y="10188"/>
                      <a:pt x="1042" y="10530"/>
                      <a:pt x="927" y="10988"/>
                    </a:cubicBezTo>
                    <a:cubicBezTo>
                      <a:pt x="927" y="10530"/>
                      <a:pt x="984" y="10016"/>
                      <a:pt x="1042" y="9559"/>
                    </a:cubicBezTo>
                    <a:lnTo>
                      <a:pt x="984" y="9616"/>
                    </a:lnTo>
                    <a:close/>
                    <a:moveTo>
                      <a:pt x="1679" y="14188"/>
                    </a:moveTo>
                    <a:cubicBezTo>
                      <a:pt x="1679" y="14188"/>
                      <a:pt x="1679" y="14188"/>
                      <a:pt x="1679" y="14188"/>
                    </a:cubicBezTo>
                    <a:cubicBezTo>
                      <a:pt x="1737" y="14302"/>
                      <a:pt x="1737" y="14359"/>
                      <a:pt x="1737" y="14359"/>
                    </a:cubicBezTo>
                    <a:lnTo>
                      <a:pt x="1679" y="14188"/>
                    </a:lnTo>
                    <a:close/>
                    <a:moveTo>
                      <a:pt x="2316" y="15788"/>
                    </a:moveTo>
                    <a:cubicBezTo>
                      <a:pt x="2143" y="15445"/>
                      <a:pt x="2027" y="15102"/>
                      <a:pt x="1853" y="14759"/>
                    </a:cubicBezTo>
                    <a:cubicBezTo>
                      <a:pt x="1969" y="14873"/>
                      <a:pt x="2027" y="14988"/>
                      <a:pt x="2085" y="15159"/>
                    </a:cubicBezTo>
                    <a:cubicBezTo>
                      <a:pt x="2085" y="15102"/>
                      <a:pt x="2085" y="15045"/>
                      <a:pt x="2027" y="15045"/>
                    </a:cubicBezTo>
                    <a:cubicBezTo>
                      <a:pt x="2143" y="15330"/>
                      <a:pt x="2316" y="15559"/>
                      <a:pt x="2432" y="15845"/>
                    </a:cubicBezTo>
                    <a:cubicBezTo>
                      <a:pt x="2374" y="15730"/>
                      <a:pt x="2258" y="15616"/>
                      <a:pt x="2201" y="15445"/>
                    </a:cubicBezTo>
                    <a:cubicBezTo>
                      <a:pt x="2201" y="15445"/>
                      <a:pt x="2258" y="15616"/>
                      <a:pt x="2432" y="15845"/>
                    </a:cubicBezTo>
                    <a:lnTo>
                      <a:pt x="2316" y="15788"/>
                    </a:lnTo>
                    <a:close/>
                    <a:moveTo>
                      <a:pt x="13319" y="20759"/>
                    </a:moveTo>
                    <a:cubicBezTo>
                      <a:pt x="13319" y="20702"/>
                      <a:pt x="13377" y="20702"/>
                      <a:pt x="13377" y="20702"/>
                    </a:cubicBezTo>
                    <a:cubicBezTo>
                      <a:pt x="13435" y="20645"/>
                      <a:pt x="13493" y="20645"/>
                      <a:pt x="13609" y="20645"/>
                    </a:cubicBezTo>
                    <a:cubicBezTo>
                      <a:pt x="13609" y="20645"/>
                      <a:pt x="13609" y="20702"/>
                      <a:pt x="13319" y="20759"/>
                    </a:cubicBezTo>
                    <a:close/>
                    <a:moveTo>
                      <a:pt x="13724" y="20588"/>
                    </a:moveTo>
                    <a:cubicBezTo>
                      <a:pt x="13782" y="20588"/>
                      <a:pt x="13840" y="20588"/>
                      <a:pt x="13898" y="20530"/>
                    </a:cubicBezTo>
                    <a:cubicBezTo>
                      <a:pt x="13898" y="20588"/>
                      <a:pt x="13840" y="20588"/>
                      <a:pt x="13782" y="20588"/>
                    </a:cubicBezTo>
                    <a:cubicBezTo>
                      <a:pt x="13782" y="20588"/>
                      <a:pt x="13724" y="20588"/>
                      <a:pt x="13724" y="20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0" name="Freeform 70422"/>
              <p:cNvSpPr/>
              <p:nvPr/>
            </p:nvSpPr>
            <p:spPr>
              <a:xfrm>
                <a:off x="478279" y="520901"/>
                <a:ext cx="536635" cy="65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9" h="21231" extrusionOk="0">
                    <a:moveTo>
                      <a:pt x="15572" y="5082"/>
                    </a:moveTo>
                    <a:cubicBezTo>
                      <a:pt x="14567" y="6353"/>
                      <a:pt x="14567" y="6353"/>
                      <a:pt x="14567" y="6353"/>
                    </a:cubicBezTo>
                    <a:cubicBezTo>
                      <a:pt x="16577" y="4659"/>
                      <a:pt x="17079" y="3812"/>
                      <a:pt x="18084" y="2965"/>
                    </a:cubicBezTo>
                    <a:cubicBezTo>
                      <a:pt x="18084" y="2965"/>
                      <a:pt x="18084" y="2965"/>
                      <a:pt x="18586" y="2541"/>
                    </a:cubicBezTo>
                    <a:cubicBezTo>
                      <a:pt x="20595" y="1271"/>
                      <a:pt x="21600" y="0"/>
                      <a:pt x="20093" y="424"/>
                    </a:cubicBezTo>
                    <a:cubicBezTo>
                      <a:pt x="19591" y="847"/>
                      <a:pt x="19591" y="847"/>
                      <a:pt x="19591" y="847"/>
                    </a:cubicBezTo>
                    <a:cubicBezTo>
                      <a:pt x="18586" y="1271"/>
                      <a:pt x="18084" y="1271"/>
                      <a:pt x="17581" y="1694"/>
                    </a:cubicBezTo>
                    <a:cubicBezTo>
                      <a:pt x="17581" y="2965"/>
                      <a:pt x="13060" y="5506"/>
                      <a:pt x="11553" y="7624"/>
                    </a:cubicBezTo>
                    <a:cubicBezTo>
                      <a:pt x="12558" y="5929"/>
                      <a:pt x="13060" y="4235"/>
                      <a:pt x="15572" y="3388"/>
                    </a:cubicBezTo>
                    <a:cubicBezTo>
                      <a:pt x="15070" y="2965"/>
                      <a:pt x="15070" y="2965"/>
                      <a:pt x="15070" y="2965"/>
                    </a:cubicBezTo>
                    <a:cubicBezTo>
                      <a:pt x="16577" y="1694"/>
                      <a:pt x="18586" y="847"/>
                      <a:pt x="19088" y="0"/>
                    </a:cubicBezTo>
                    <a:cubicBezTo>
                      <a:pt x="18586" y="424"/>
                      <a:pt x="17581" y="847"/>
                      <a:pt x="17079" y="1694"/>
                    </a:cubicBezTo>
                    <a:cubicBezTo>
                      <a:pt x="17079" y="1271"/>
                      <a:pt x="17079" y="1271"/>
                      <a:pt x="17079" y="1271"/>
                    </a:cubicBezTo>
                    <a:cubicBezTo>
                      <a:pt x="15572" y="2541"/>
                      <a:pt x="14065" y="4235"/>
                      <a:pt x="12558" y="5082"/>
                    </a:cubicBezTo>
                    <a:cubicBezTo>
                      <a:pt x="11553" y="5929"/>
                      <a:pt x="11051" y="7200"/>
                      <a:pt x="8037" y="9741"/>
                    </a:cubicBezTo>
                    <a:cubicBezTo>
                      <a:pt x="8037" y="9741"/>
                      <a:pt x="8037" y="9741"/>
                      <a:pt x="8037" y="9741"/>
                    </a:cubicBezTo>
                    <a:cubicBezTo>
                      <a:pt x="7033" y="11859"/>
                      <a:pt x="2512" y="14400"/>
                      <a:pt x="1507" y="16094"/>
                    </a:cubicBezTo>
                    <a:cubicBezTo>
                      <a:pt x="1507" y="17788"/>
                      <a:pt x="4521" y="13129"/>
                      <a:pt x="6028" y="12706"/>
                    </a:cubicBezTo>
                    <a:cubicBezTo>
                      <a:pt x="5023" y="13976"/>
                      <a:pt x="3516" y="14824"/>
                      <a:pt x="5023" y="14400"/>
                    </a:cubicBezTo>
                    <a:cubicBezTo>
                      <a:pt x="3014" y="17365"/>
                      <a:pt x="2512" y="15671"/>
                      <a:pt x="1507" y="18212"/>
                    </a:cubicBezTo>
                    <a:cubicBezTo>
                      <a:pt x="2512" y="16941"/>
                      <a:pt x="2512" y="16941"/>
                      <a:pt x="2512" y="16941"/>
                    </a:cubicBezTo>
                    <a:cubicBezTo>
                      <a:pt x="2009" y="18212"/>
                      <a:pt x="502" y="19906"/>
                      <a:pt x="0" y="21176"/>
                    </a:cubicBezTo>
                    <a:cubicBezTo>
                      <a:pt x="502" y="21600"/>
                      <a:pt x="1507" y="19482"/>
                      <a:pt x="3516" y="17365"/>
                    </a:cubicBezTo>
                    <a:cubicBezTo>
                      <a:pt x="3014" y="18635"/>
                      <a:pt x="3014" y="18635"/>
                      <a:pt x="3014" y="18635"/>
                    </a:cubicBezTo>
                    <a:cubicBezTo>
                      <a:pt x="4019" y="17365"/>
                      <a:pt x="5023" y="16094"/>
                      <a:pt x="6028" y="14400"/>
                    </a:cubicBezTo>
                    <a:cubicBezTo>
                      <a:pt x="6530" y="12706"/>
                      <a:pt x="5526" y="13976"/>
                      <a:pt x="7033" y="11012"/>
                    </a:cubicBezTo>
                    <a:cubicBezTo>
                      <a:pt x="8540" y="10588"/>
                      <a:pt x="9544" y="10588"/>
                      <a:pt x="10047" y="10588"/>
                    </a:cubicBezTo>
                    <a:cubicBezTo>
                      <a:pt x="10549" y="9318"/>
                      <a:pt x="12558" y="7200"/>
                      <a:pt x="15572" y="5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63" name="Freeform 70425"/>
              <p:cNvGrpSpPr/>
              <p:nvPr/>
            </p:nvGrpSpPr>
            <p:grpSpPr>
              <a:xfrm>
                <a:off x="1122166" y="608167"/>
                <a:ext cx="21107" cy="21107"/>
                <a:chOff x="0" y="0"/>
                <a:chExt cx="21105" cy="21105"/>
              </a:xfrm>
            </p:grpSpPr>
            <p:sp>
              <p:nvSpPr>
                <p:cNvPr id="861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62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64" name="Freeform 70426"/>
              <p:cNvSpPr/>
              <p:nvPr/>
            </p:nvSpPr>
            <p:spPr>
              <a:xfrm>
                <a:off x="4631275" y="1548545"/>
                <a:ext cx="38337" cy="63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248" extrusionOk="0">
                    <a:moveTo>
                      <a:pt x="21600" y="12818"/>
                    </a:moveTo>
                    <a:cubicBezTo>
                      <a:pt x="14400" y="12818"/>
                      <a:pt x="0" y="-6082"/>
                      <a:pt x="0" y="2018"/>
                    </a:cubicBezTo>
                    <a:cubicBezTo>
                      <a:pt x="7200" y="4718"/>
                      <a:pt x="21600" y="15518"/>
                      <a:pt x="21600" y="12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5" name="Freeform 70428"/>
              <p:cNvSpPr/>
              <p:nvPr/>
            </p:nvSpPr>
            <p:spPr>
              <a:xfrm>
                <a:off x="4631275" y="1585022"/>
                <a:ext cx="25558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200"/>
                    </a:moveTo>
                    <a:cubicBezTo>
                      <a:pt x="10800" y="16200"/>
                      <a:pt x="21600" y="162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6" name="Freeform 70429"/>
              <p:cNvSpPr/>
              <p:nvPr/>
            </p:nvSpPr>
            <p:spPr>
              <a:xfrm>
                <a:off x="4023386" y="548328"/>
                <a:ext cx="51114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7200"/>
                      <a:pt x="10800" y="14400"/>
                      <a:pt x="21600" y="21600"/>
                    </a:cubicBezTo>
                    <a:cubicBezTo>
                      <a:pt x="21600" y="14400"/>
                      <a:pt x="540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7" name="Freeform 70430"/>
              <p:cNvSpPr/>
              <p:nvPr/>
            </p:nvSpPr>
            <p:spPr>
              <a:xfrm>
                <a:off x="4282606" y="3839423"/>
                <a:ext cx="272000" cy="3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6400"/>
                      <a:pt x="10286" y="12800"/>
                      <a:pt x="0" y="21600"/>
                    </a:cubicBezTo>
                    <a:cubicBezTo>
                      <a:pt x="7200" y="15200"/>
                      <a:pt x="14400" y="80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8" name="Freeform 70431"/>
              <p:cNvSpPr/>
              <p:nvPr/>
            </p:nvSpPr>
            <p:spPr>
              <a:xfrm>
                <a:off x="2690776" y="80870"/>
                <a:ext cx="335892" cy="2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400" extrusionOk="0">
                    <a:moveTo>
                      <a:pt x="0" y="0"/>
                    </a:moveTo>
                    <a:cubicBezTo>
                      <a:pt x="3323" y="14400"/>
                      <a:pt x="3323" y="14400"/>
                      <a:pt x="3323" y="14400"/>
                    </a:cubicBezTo>
                    <a:cubicBezTo>
                      <a:pt x="10800" y="14400"/>
                      <a:pt x="14123" y="7200"/>
                      <a:pt x="21600" y="14400"/>
                    </a:cubicBezTo>
                    <a:cubicBezTo>
                      <a:pt x="11631" y="-7200"/>
                      <a:pt x="8308" y="144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69" name="Freeform 70432"/>
              <p:cNvSpPr/>
              <p:nvPr/>
            </p:nvSpPr>
            <p:spPr>
              <a:xfrm>
                <a:off x="2712926" y="16267"/>
                <a:ext cx="107462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09" h="21600" extrusionOk="0">
                    <a:moveTo>
                      <a:pt x="629" y="21600"/>
                    </a:moveTo>
                    <a:cubicBezTo>
                      <a:pt x="13589" y="21600"/>
                      <a:pt x="7109" y="14400"/>
                      <a:pt x="17909" y="14400"/>
                    </a:cubicBezTo>
                    <a:cubicBezTo>
                      <a:pt x="13589" y="0"/>
                      <a:pt x="13589" y="0"/>
                      <a:pt x="13589" y="0"/>
                    </a:cubicBezTo>
                    <a:cubicBezTo>
                      <a:pt x="15749" y="14400"/>
                      <a:pt x="-3691" y="14400"/>
                      <a:pt x="62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70" name="Freeform 70433"/>
              <p:cNvSpPr/>
              <p:nvPr/>
            </p:nvSpPr>
            <p:spPr>
              <a:xfrm>
                <a:off x="2199719" y="24913"/>
                <a:ext cx="63894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2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73" name="Freeform 70434"/>
              <p:cNvGrpSpPr/>
              <p:nvPr/>
            </p:nvGrpSpPr>
            <p:grpSpPr>
              <a:xfrm>
                <a:off x="2259447" y="29066"/>
                <a:ext cx="21107" cy="1"/>
                <a:chOff x="0" y="0"/>
                <a:chExt cx="21105" cy="0"/>
              </a:xfrm>
            </p:grpSpPr>
            <p:sp>
              <p:nvSpPr>
                <p:cNvPr id="871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72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74" name="Line 70435"/>
              <p:cNvSpPr/>
              <p:nvPr/>
            </p:nvSpPr>
            <p:spPr>
              <a:xfrm>
                <a:off x="2259447" y="29066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75" name="Freeform 70436"/>
              <p:cNvSpPr/>
              <p:nvPr/>
            </p:nvSpPr>
            <p:spPr>
              <a:xfrm>
                <a:off x="1836446" y="94888"/>
                <a:ext cx="6571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21600"/>
                    </a:moveTo>
                    <a:lnTo>
                      <a:pt x="21600" y="0"/>
                    </a:lnTo>
                    <a:lnTo>
                      <a:pt x="17400" y="0"/>
                    </a:lnTo>
                    <a:lnTo>
                      <a:pt x="0" y="21600"/>
                    </a:lnTo>
                    <a:lnTo>
                      <a:pt x="48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76" name="Freeform 70437"/>
              <p:cNvSpPr/>
              <p:nvPr/>
            </p:nvSpPr>
            <p:spPr>
              <a:xfrm>
                <a:off x="595110" y="703740"/>
                <a:ext cx="155169" cy="16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13292"/>
                    </a:moveTo>
                    <a:cubicBezTo>
                      <a:pt x="19800" y="6646"/>
                      <a:pt x="16200" y="4985"/>
                      <a:pt x="21600" y="0"/>
                    </a:cubicBezTo>
                    <a:cubicBezTo>
                      <a:pt x="12600" y="8308"/>
                      <a:pt x="9000" y="9969"/>
                      <a:pt x="0" y="21600"/>
                    </a:cubicBezTo>
                    <a:cubicBezTo>
                      <a:pt x="9000" y="13292"/>
                      <a:pt x="10800" y="11631"/>
                      <a:pt x="12600" y="13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79" name="Freeform 70438"/>
              <p:cNvGrpSpPr/>
              <p:nvPr/>
            </p:nvGrpSpPr>
            <p:grpSpPr>
              <a:xfrm>
                <a:off x="746114" y="678143"/>
                <a:ext cx="21107" cy="25598"/>
                <a:chOff x="0" y="0"/>
                <a:chExt cx="21105" cy="25597"/>
              </a:xfrm>
            </p:grpSpPr>
            <p:sp>
              <p:nvSpPr>
                <p:cNvPr id="877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78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80" name="Freeform 70439"/>
              <p:cNvSpPr/>
              <p:nvPr/>
            </p:nvSpPr>
            <p:spPr>
              <a:xfrm>
                <a:off x="515832" y="921762"/>
                <a:ext cx="28167" cy="4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69" h="14109" extrusionOk="0">
                    <a:moveTo>
                      <a:pt x="1469" y="13535"/>
                    </a:moveTo>
                    <a:cubicBezTo>
                      <a:pt x="1469" y="13535"/>
                      <a:pt x="15869" y="4895"/>
                      <a:pt x="15869" y="575"/>
                    </a:cubicBezTo>
                    <a:cubicBezTo>
                      <a:pt x="15869" y="-3745"/>
                      <a:pt x="-5731" y="17855"/>
                      <a:pt x="1469" y="13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1" name="Freeform 70440"/>
              <p:cNvSpPr/>
              <p:nvPr/>
            </p:nvSpPr>
            <p:spPr>
              <a:xfrm>
                <a:off x="892666" y="833556"/>
                <a:ext cx="65719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320" y="16200"/>
                      <a:pt x="17280" y="5400"/>
                      <a:pt x="21600" y="0"/>
                    </a:cubicBezTo>
                    <a:cubicBezTo>
                      <a:pt x="12960" y="5400"/>
                      <a:pt x="4320" y="5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2" name="Freeform 70441"/>
              <p:cNvSpPr/>
              <p:nvPr/>
            </p:nvSpPr>
            <p:spPr>
              <a:xfrm>
                <a:off x="414387" y="1155413"/>
                <a:ext cx="38337" cy="40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57" extrusionOk="0">
                    <a:moveTo>
                      <a:pt x="0" y="13557"/>
                    </a:moveTo>
                    <a:cubicBezTo>
                      <a:pt x="7200" y="9237"/>
                      <a:pt x="14400" y="4917"/>
                      <a:pt x="21600" y="9237"/>
                    </a:cubicBezTo>
                    <a:cubicBezTo>
                      <a:pt x="21600" y="597"/>
                      <a:pt x="21600" y="-8043"/>
                      <a:pt x="0" y="13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3" name="Freeform 70442"/>
              <p:cNvSpPr/>
              <p:nvPr/>
            </p:nvSpPr>
            <p:spPr>
              <a:xfrm>
                <a:off x="801392" y="935946"/>
                <a:ext cx="40161" cy="5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0" y="163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4" name="Freeform 70443"/>
              <p:cNvSpPr/>
              <p:nvPr/>
            </p:nvSpPr>
            <p:spPr>
              <a:xfrm>
                <a:off x="34172" y="2011037"/>
                <a:ext cx="21107" cy="61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21600" y="144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14400"/>
                      <a:pt x="0" y="14400"/>
                      <a:pt x="0" y="14400"/>
                    </a:cubicBezTo>
                    <a:cubicBezTo>
                      <a:pt x="0" y="10800"/>
                      <a:pt x="21600" y="21600"/>
                      <a:pt x="216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5" name="Freeform 70444"/>
              <p:cNvSpPr/>
              <p:nvPr/>
            </p:nvSpPr>
            <p:spPr>
              <a:xfrm>
                <a:off x="38336" y="2059906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6" name="Freeform 70445"/>
              <p:cNvSpPr/>
              <p:nvPr/>
            </p:nvSpPr>
            <p:spPr>
              <a:xfrm>
                <a:off x="51113" y="2296265"/>
                <a:ext cx="2112" cy="78622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7" name="Freeform 70446"/>
              <p:cNvSpPr/>
              <p:nvPr/>
            </p:nvSpPr>
            <p:spPr>
              <a:xfrm>
                <a:off x="12779" y="2698510"/>
                <a:ext cx="25558" cy="6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10800" y="8640"/>
                      <a:pt x="10800" y="17280"/>
                      <a:pt x="21600" y="21600"/>
                    </a:cubicBezTo>
                    <a:cubicBezTo>
                      <a:pt x="21600" y="17280"/>
                      <a:pt x="21600" y="17280"/>
                      <a:pt x="21600" y="17280"/>
                    </a:cubicBezTo>
                    <a:cubicBezTo>
                      <a:pt x="10800" y="12960"/>
                      <a:pt x="10800" y="4320"/>
                      <a:pt x="10800" y="0"/>
                    </a:cubicBezTo>
                    <a:lnTo>
                      <a:pt x="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8" name="Freeform 70447"/>
              <p:cNvSpPr/>
              <p:nvPr/>
            </p:nvSpPr>
            <p:spPr>
              <a:xfrm>
                <a:off x="1521948" y="4695108"/>
                <a:ext cx="2110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89" name="Freeform 70448"/>
              <p:cNvSpPr/>
              <p:nvPr/>
            </p:nvSpPr>
            <p:spPr>
              <a:xfrm>
                <a:off x="943780" y="4422678"/>
                <a:ext cx="1617388" cy="55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8" y="20093"/>
                    </a:moveTo>
                    <a:cubicBezTo>
                      <a:pt x="19526" y="19591"/>
                      <a:pt x="20045" y="20093"/>
                      <a:pt x="20563" y="20093"/>
                    </a:cubicBezTo>
                    <a:cubicBezTo>
                      <a:pt x="20563" y="19591"/>
                      <a:pt x="20045" y="19088"/>
                      <a:pt x="20218" y="19088"/>
                    </a:cubicBezTo>
                    <a:cubicBezTo>
                      <a:pt x="18662" y="18084"/>
                      <a:pt x="18317" y="20093"/>
                      <a:pt x="16762" y="19088"/>
                    </a:cubicBezTo>
                    <a:cubicBezTo>
                      <a:pt x="16934" y="18586"/>
                      <a:pt x="17280" y="18586"/>
                      <a:pt x="16416" y="18084"/>
                    </a:cubicBezTo>
                    <a:cubicBezTo>
                      <a:pt x="16589" y="18084"/>
                      <a:pt x="16589" y="18084"/>
                      <a:pt x="16589" y="18084"/>
                    </a:cubicBezTo>
                    <a:cubicBezTo>
                      <a:pt x="15034" y="18084"/>
                      <a:pt x="15379" y="16577"/>
                      <a:pt x="14342" y="17581"/>
                    </a:cubicBezTo>
                    <a:cubicBezTo>
                      <a:pt x="14342" y="16577"/>
                      <a:pt x="14342" y="16577"/>
                      <a:pt x="14342" y="16577"/>
                    </a:cubicBezTo>
                    <a:cubicBezTo>
                      <a:pt x="13651" y="16577"/>
                      <a:pt x="12269" y="15572"/>
                      <a:pt x="11578" y="15070"/>
                    </a:cubicBezTo>
                    <a:cubicBezTo>
                      <a:pt x="11578" y="15070"/>
                      <a:pt x="11578" y="15070"/>
                      <a:pt x="11578" y="15070"/>
                    </a:cubicBezTo>
                    <a:cubicBezTo>
                      <a:pt x="9331" y="13563"/>
                      <a:pt x="10368" y="14065"/>
                      <a:pt x="7949" y="11553"/>
                    </a:cubicBezTo>
                    <a:cubicBezTo>
                      <a:pt x="8294" y="12056"/>
                      <a:pt x="8640" y="12056"/>
                      <a:pt x="9158" y="12056"/>
                    </a:cubicBezTo>
                    <a:cubicBezTo>
                      <a:pt x="8294" y="11051"/>
                      <a:pt x="8122" y="11553"/>
                      <a:pt x="7430" y="10549"/>
                    </a:cubicBezTo>
                    <a:cubicBezTo>
                      <a:pt x="7603" y="10549"/>
                      <a:pt x="7430" y="10047"/>
                      <a:pt x="7776" y="10549"/>
                    </a:cubicBezTo>
                    <a:cubicBezTo>
                      <a:pt x="6912" y="9544"/>
                      <a:pt x="6048" y="8540"/>
                      <a:pt x="5011" y="7535"/>
                    </a:cubicBezTo>
                    <a:cubicBezTo>
                      <a:pt x="4320" y="7033"/>
                      <a:pt x="5184" y="8540"/>
                      <a:pt x="5184" y="9042"/>
                    </a:cubicBezTo>
                    <a:cubicBezTo>
                      <a:pt x="4838" y="8540"/>
                      <a:pt x="3802" y="6530"/>
                      <a:pt x="3802" y="6028"/>
                    </a:cubicBezTo>
                    <a:cubicBezTo>
                      <a:pt x="3974" y="6530"/>
                      <a:pt x="4666" y="7033"/>
                      <a:pt x="4320" y="6530"/>
                    </a:cubicBezTo>
                    <a:cubicBezTo>
                      <a:pt x="3974" y="6028"/>
                      <a:pt x="3456" y="6028"/>
                      <a:pt x="3110" y="5526"/>
                    </a:cubicBezTo>
                    <a:cubicBezTo>
                      <a:pt x="2074" y="3014"/>
                      <a:pt x="4320" y="6028"/>
                      <a:pt x="5011" y="6530"/>
                    </a:cubicBezTo>
                    <a:cubicBezTo>
                      <a:pt x="3802" y="4521"/>
                      <a:pt x="3283" y="4521"/>
                      <a:pt x="2074" y="2009"/>
                    </a:cubicBezTo>
                    <a:cubicBezTo>
                      <a:pt x="2419" y="2512"/>
                      <a:pt x="2592" y="3516"/>
                      <a:pt x="2765" y="4019"/>
                    </a:cubicBezTo>
                    <a:cubicBezTo>
                      <a:pt x="2592" y="4521"/>
                      <a:pt x="1555" y="2009"/>
                      <a:pt x="691" y="502"/>
                    </a:cubicBezTo>
                    <a:cubicBezTo>
                      <a:pt x="1210" y="1507"/>
                      <a:pt x="864" y="1507"/>
                      <a:pt x="346" y="502"/>
                    </a:cubicBezTo>
                    <a:cubicBezTo>
                      <a:pt x="346" y="502"/>
                      <a:pt x="173" y="502"/>
                      <a:pt x="173" y="5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502"/>
                      <a:pt x="173" y="502"/>
                      <a:pt x="173" y="502"/>
                    </a:cubicBezTo>
                    <a:cubicBezTo>
                      <a:pt x="173" y="502"/>
                      <a:pt x="173" y="502"/>
                      <a:pt x="173" y="1005"/>
                    </a:cubicBezTo>
                    <a:cubicBezTo>
                      <a:pt x="864" y="2512"/>
                      <a:pt x="1210" y="4019"/>
                      <a:pt x="1728" y="5023"/>
                    </a:cubicBezTo>
                    <a:cubicBezTo>
                      <a:pt x="1555" y="3014"/>
                      <a:pt x="3456" y="7535"/>
                      <a:pt x="4147" y="8540"/>
                    </a:cubicBezTo>
                    <a:cubicBezTo>
                      <a:pt x="4838" y="9544"/>
                      <a:pt x="4838" y="9544"/>
                      <a:pt x="4838" y="9544"/>
                    </a:cubicBezTo>
                    <a:cubicBezTo>
                      <a:pt x="5011" y="10047"/>
                      <a:pt x="5011" y="10047"/>
                      <a:pt x="5011" y="10047"/>
                    </a:cubicBezTo>
                    <a:cubicBezTo>
                      <a:pt x="5184" y="10047"/>
                      <a:pt x="5011" y="10047"/>
                      <a:pt x="4493" y="9544"/>
                    </a:cubicBezTo>
                    <a:cubicBezTo>
                      <a:pt x="5011" y="10047"/>
                      <a:pt x="6048" y="12056"/>
                      <a:pt x="6048" y="11553"/>
                    </a:cubicBezTo>
                    <a:cubicBezTo>
                      <a:pt x="6912" y="12558"/>
                      <a:pt x="7776" y="13563"/>
                      <a:pt x="8640" y="14567"/>
                    </a:cubicBezTo>
                    <a:cubicBezTo>
                      <a:pt x="8813" y="15070"/>
                      <a:pt x="8813" y="15070"/>
                      <a:pt x="8986" y="15070"/>
                    </a:cubicBezTo>
                    <a:cubicBezTo>
                      <a:pt x="8986" y="15070"/>
                      <a:pt x="8986" y="15070"/>
                      <a:pt x="8986" y="15070"/>
                    </a:cubicBezTo>
                    <a:cubicBezTo>
                      <a:pt x="13133" y="19591"/>
                      <a:pt x="17280" y="21600"/>
                      <a:pt x="21600" y="21600"/>
                    </a:cubicBezTo>
                    <a:cubicBezTo>
                      <a:pt x="20909" y="21600"/>
                      <a:pt x="20390" y="21098"/>
                      <a:pt x="19872" y="21098"/>
                    </a:cubicBezTo>
                    <a:cubicBezTo>
                      <a:pt x="20736" y="20093"/>
                      <a:pt x="18662" y="20595"/>
                      <a:pt x="19008" y="20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892" name="Freeform 70449"/>
              <p:cNvGrpSpPr/>
              <p:nvPr/>
            </p:nvGrpSpPr>
            <p:grpSpPr>
              <a:xfrm>
                <a:off x="1060612" y="4448274"/>
                <a:ext cx="38336" cy="25599"/>
                <a:chOff x="0" y="0"/>
                <a:chExt cx="38335" cy="25597"/>
              </a:xfrm>
            </p:grpSpPr>
            <p:sp>
              <p:nvSpPr>
                <p:cNvPr id="890" name="Line"/>
                <p:cNvSpPr/>
                <p:nvPr/>
              </p:nvSpPr>
              <p:spPr>
                <a:xfrm>
                  <a:off x="0" y="-1"/>
                  <a:ext cx="38336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10800"/>
                        <a:pt x="7200" y="10800"/>
                        <a:pt x="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891" name="Line"/>
                <p:cNvSpPr/>
                <p:nvPr/>
              </p:nvSpPr>
              <p:spPr>
                <a:xfrm>
                  <a:off x="0" y="-1"/>
                  <a:ext cx="38336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200" y="10800"/>
                        <a:pt x="14400" y="10800"/>
                        <a:pt x="2160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893" name="Freeform 70450"/>
              <p:cNvSpPr/>
              <p:nvPr/>
            </p:nvSpPr>
            <p:spPr>
              <a:xfrm>
                <a:off x="2561167" y="4978507"/>
                <a:ext cx="65718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4" name="Freeform 70451"/>
              <p:cNvSpPr/>
              <p:nvPr/>
            </p:nvSpPr>
            <p:spPr>
              <a:xfrm>
                <a:off x="775835" y="4280063"/>
                <a:ext cx="129611" cy="8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280" y="15429"/>
                      <a:pt x="10800" y="9257"/>
                      <a:pt x="6480" y="3086"/>
                    </a:cubicBezTo>
                    <a:cubicBezTo>
                      <a:pt x="10800" y="9257"/>
                      <a:pt x="2160" y="0"/>
                      <a:pt x="0" y="0"/>
                    </a:cubicBezTo>
                    <a:cubicBezTo>
                      <a:pt x="6480" y="6171"/>
                      <a:pt x="12960" y="15429"/>
                      <a:pt x="17280" y="21600"/>
                    </a:cubicBezTo>
                    <a:cubicBezTo>
                      <a:pt x="194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5" name="Freeform 70452"/>
              <p:cNvSpPr/>
              <p:nvPr/>
            </p:nvSpPr>
            <p:spPr>
              <a:xfrm>
                <a:off x="879887" y="4369655"/>
                <a:ext cx="63894" cy="53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6200"/>
                    </a:moveTo>
                    <a:cubicBezTo>
                      <a:pt x="12960" y="16200"/>
                      <a:pt x="17280" y="21600"/>
                      <a:pt x="21600" y="21600"/>
                    </a:cubicBezTo>
                    <a:cubicBezTo>
                      <a:pt x="17280" y="16200"/>
                      <a:pt x="8640" y="10800"/>
                      <a:pt x="0" y="0"/>
                    </a:cubicBezTo>
                    <a:cubicBezTo>
                      <a:pt x="0" y="5400"/>
                      <a:pt x="4320" y="5400"/>
                      <a:pt x="864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6" name="Freeform 70453"/>
              <p:cNvSpPr/>
              <p:nvPr/>
            </p:nvSpPr>
            <p:spPr>
              <a:xfrm>
                <a:off x="3105163" y="4819855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21600"/>
                      <a:pt x="1080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7" name="Freeform 70454"/>
              <p:cNvSpPr/>
              <p:nvPr/>
            </p:nvSpPr>
            <p:spPr>
              <a:xfrm>
                <a:off x="2506302" y="4733503"/>
                <a:ext cx="985059" cy="23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extrusionOk="0">
                    <a:moveTo>
                      <a:pt x="19343" y="0"/>
                    </a:moveTo>
                    <a:cubicBezTo>
                      <a:pt x="17521" y="3600"/>
                      <a:pt x="14398" y="6000"/>
                      <a:pt x="14138" y="8400"/>
                    </a:cubicBezTo>
                    <a:cubicBezTo>
                      <a:pt x="14138" y="8400"/>
                      <a:pt x="14138" y="8400"/>
                      <a:pt x="13877" y="8400"/>
                    </a:cubicBezTo>
                    <a:cubicBezTo>
                      <a:pt x="12837" y="12000"/>
                      <a:pt x="12837" y="12000"/>
                      <a:pt x="12837" y="12000"/>
                    </a:cubicBezTo>
                    <a:cubicBezTo>
                      <a:pt x="13877" y="10800"/>
                      <a:pt x="13877" y="10800"/>
                      <a:pt x="13877" y="10800"/>
                    </a:cubicBezTo>
                    <a:cubicBezTo>
                      <a:pt x="12837" y="14400"/>
                      <a:pt x="8673" y="18000"/>
                      <a:pt x="7892" y="16800"/>
                    </a:cubicBezTo>
                    <a:cubicBezTo>
                      <a:pt x="10234" y="14400"/>
                      <a:pt x="8933" y="13200"/>
                      <a:pt x="12316" y="12000"/>
                    </a:cubicBezTo>
                    <a:cubicBezTo>
                      <a:pt x="12056" y="10800"/>
                      <a:pt x="11535" y="10800"/>
                      <a:pt x="12056" y="9600"/>
                    </a:cubicBezTo>
                    <a:cubicBezTo>
                      <a:pt x="8412" y="14400"/>
                      <a:pt x="5029" y="15600"/>
                      <a:pt x="1386" y="18000"/>
                    </a:cubicBezTo>
                    <a:cubicBezTo>
                      <a:pt x="4249" y="19200"/>
                      <a:pt x="-696" y="19200"/>
                      <a:pt x="85" y="21600"/>
                    </a:cubicBezTo>
                    <a:cubicBezTo>
                      <a:pt x="1906" y="20400"/>
                      <a:pt x="1906" y="20400"/>
                      <a:pt x="1906" y="20400"/>
                    </a:cubicBezTo>
                    <a:cubicBezTo>
                      <a:pt x="1646" y="21600"/>
                      <a:pt x="1646" y="21600"/>
                      <a:pt x="1646" y="21600"/>
                    </a:cubicBezTo>
                    <a:cubicBezTo>
                      <a:pt x="2427" y="21600"/>
                      <a:pt x="3208" y="21600"/>
                      <a:pt x="3728" y="20400"/>
                    </a:cubicBezTo>
                    <a:cubicBezTo>
                      <a:pt x="3468" y="19200"/>
                      <a:pt x="2947" y="20400"/>
                      <a:pt x="3208" y="19200"/>
                    </a:cubicBezTo>
                    <a:cubicBezTo>
                      <a:pt x="5810" y="18000"/>
                      <a:pt x="3988" y="20400"/>
                      <a:pt x="6070" y="20400"/>
                    </a:cubicBezTo>
                    <a:cubicBezTo>
                      <a:pt x="7111" y="19200"/>
                      <a:pt x="8152" y="19200"/>
                      <a:pt x="9193" y="18000"/>
                    </a:cubicBezTo>
                    <a:cubicBezTo>
                      <a:pt x="8933" y="18000"/>
                      <a:pt x="8933" y="18000"/>
                      <a:pt x="8933" y="18000"/>
                    </a:cubicBezTo>
                    <a:cubicBezTo>
                      <a:pt x="9193" y="18000"/>
                      <a:pt x="9193" y="18000"/>
                      <a:pt x="9453" y="18000"/>
                    </a:cubicBezTo>
                    <a:cubicBezTo>
                      <a:pt x="12837" y="14400"/>
                      <a:pt x="15959" y="9600"/>
                      <a:pt x="19343" y="3600"/>
                    </a:cubicBezTo>
                    <a:cubicBezTo>
                      <a:pt x="20904" y="0"/>
                      <a:pt x="18041" y="3600"/>
                      <a:pt x="19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8" name="Freeform 70455"/>
              <p:cNvSpPr/>
              <p:nvPr/>
            </p:nvSpPr>
            <p:spPr>
              <a:xfrm>
                <a:off x="4244271" y="4188046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899" name="Freeform 70456"/>
              <p:cNvSpPr/>
              <p:nvPr/>
            </p:nvSpPr>
            <p:spPr>
              <a:xfrm>
                <a:off x="4152996" y="4201443"/>
                <a:ext cx="91276" cy="11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9600"/>
                    </a:moveTo>
                    <a:cubicBezTo>
                      <a:pt x="9257" y="7200"/>
                      <a:pt x="9257" y="7200"/>
                      <a:pt x="9257" y="7200"/>
                    </a:cubicBezTo>
                    <a:cubicBezTo>
                      <a:pt x="6171" y="12000"/>
                      <a:pt x="3086" y="16800"/>
                      <a:pt x="0" y="21600"/>
                    </a:cubicBezTo>
                    <a:cubicBezTo>
                      <a:pt x="6171" y="14400"/>
                      <a:pt x="15429" y="9600"/>
                      <a:pt x="21600" y="24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2400"/>
                      <a:pt x="12343" y="9600"/>
                      <a:pt x="9257" y="9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0" name="Freeform 70457"/>
              <p:cNvSpPr/>
              <p:nvPr/>
            </p:nvSpPr>
            <p:spPr>
              <a:xfrm>
                <a:off x="4061722" y="4292863"/>
                <a:ext cx="78498" cy="10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0"/>
                    </a:moveTo>
                    <a:cubicBezTo>
                      <a:pt x="3600" y="21600"/>
                      <a:pt x="3600" y="21600"/>
                      <a:pt x="3600" y="21600"/>
                    </a:cubicBezTo>
                    <a:cubicBezTo>
                      <a:pt x="18000" y="10800"/>
                      <a:pt x="14400" y="8100"/>
                      <a:pt x="3600" y="13500"/>
                    </a:cubicBezTo>
                    <a:cubicBezTo>
                      <a:pt x="14400" y="2700"/>
                      <a:pt x="14400" y="10800"/>
                      <a:pt x="21600" y="0"/>
                    </a:cubicBezTo>
                    <a:cubicBezTo>
                      <a:pt x="18000" y="0"/>
                      <a:pt x="3600" y="10800"/>
                      <a:pt x="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1" name="Freeform 70458"/>
              <p:cNvSpPr/>
              <p:nvPr/>
            </p:nvSpPr>
            <p:spPr>
              <a:xfrm>
                <a:off x="3583442" y="4667681"/>
                <a:ext cx="3833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008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14400" y="1008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2" name="Freeform 70459"/>
              <p:cNvSpPr/>
              <p:nvPr/>
            </p:nvSpPr>
            <p:spPr>
              <a:xfrm>
                <a:off x="3621777" y="4642084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16200" y="0"/>
                      <a:pt x="108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3" name="Freeform 70460"/>
              <p:cNvSpPr/>
              <p:nvPr/>
            </p:nvSpPr>
            <p:spPr>
              <a:xfrm>
                <a:off x="3791549" y="4552493"/>
                <a:ext cx="6389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14400"/>
                      <a:pt x="12960" y="72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4" name="Freeform 70461"/>
              <p:cNvSpPr/>
              <p:nvPr/>
            </p:nvSpPr>
            <p:spPr>
              <a:xfrm>
                <a:off x="3738609" y="4590889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5400" y="10800"/>
                      <a:pt x="0" y="108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5" name="Freeform 70462"/>
              <p:cNvSpPr/>
              <p:nvPr/>
            </p:nvSpPr>
            <p:spPr>
              <a:xfrm>
                <a:off x="3674717" y="4616486"/>
                <a:ext cx="89451" cy="33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6" extrusionOk="0">
                    <a:moveTo>
                      <a:pt x="21600" y="0"/>
                    </a:moveTo>
                    <a:cubicBezTo>
                      <a:pt x="15429" y="0"/>
                      <a:pt x="15429" y="0"/>
                      <a:pt x="15429" y="0"/>
                    </a:cubicBezTo>
                    <a:cubicBezTo>
                      <a:pt x="9257" y="0"/>
                      <a:pt x="6171" y="7200"/>
                      <a:pt x="0" y="14400"/>
                    </a:cubicBezTo>
                    <a:cubicBezTo>
                      <a:pt x="3086" y="21600"/>
                      <a:pt x="6171" y="216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6" name="Freeform 70463"/>
              <p:cNvSpPr/>
              <p:nvPr/>
            </p:nvSpPr>
            <p:spPr>
              <a:xfrm>
                <a:off x="3972272" y="4435477"/>
                <a:ext cx="38337" cy="4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36" extrusionOk="0">
                    <a:moveTo>
                      <a:pt x="21600" y="0"/>
                    </a:moveTo>
                    <a:cubicBezTo>
                      <a:pt x="14400" y="5400"/>
                      <a:pt x="7200" y="10800"/>
                      <a:pt x="0" y="16200"/>
                    </a:cubicBezTo>
                    <a:cubicBezTo>
                      <a:pt x="0" y="21600"/>
                      <a:pt x="14400" y="108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7" name="Freeform 70464"/>
              <p:cNvSpPr/>
              <p:nvPr/>
            </p:nvSpPr>
            <p:spPr>
              <a:xfrm>
                <a:off x="4799221" y="3281764"/>
                <a:ext cx="27383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0800" y="10800"/>
                      <a:pt x="108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8" name="Freeform 70465"/>
              <p:cNvSpPr/>
              <p:nvPr/>
            </p:nvSpPr>
            <p:spPr>
              <a:xfrm>
                <a:off x="4826602" y="2076859"/>
                <a:ext cx="63894" cy="40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55"/>
                    </a:moveTo>
                    <a:cubicBezTo>
                      <a:pt x="17280" y="697"/>
                      <a:pt x="8640" y="6968"/>
                      <a:pt x="0" y="0"/>
                    </a:cubicBezTo>
                    <a:cubicBezTo>
                      <a:pt x="0" y="697"/>
                      <a:pt x="4320" y="697"/>
                      <a:pt x="4320" y="2090"/>
                    </a:cubicBezTo>
                    <a:cubicBezTo>
                      <a:pt x="4320" y="3484"/>
                      <a:pt x="4320" y="4877"/>
                      <a:pt x="0" y="4877"/>
                    </a:cubicBezTo>
                    <a:cubicBezTo>
                      <a:pt x="8640" y="8361"/>
                      <a:pt x="4320" y="8361"/>
                      <a:pt x="12960" y="8361"/>
                    </a:cubicBezTo>
                    <a:cubicBezTo>
                      <a:pt x="17280" y="11148"/>
                      <a:pt x="12960" y="13239"/>
                      <a:pt x="8640" y="11148"/>
                    </a:cubicBezTo>
                    <a:cubicBezTo>
                      <a:pt x="8640" y="13239"/>
                      <a:pt x="12960" y="15329"/>
                      <a:pt x="12960" y="17419"/>
                    </a:cubicBezTo>
                    <a:cubicBezTo>
                      <a:pt x="12960" y="16026"/>
                      <a:pt x="12960" y="14632"/>
                      <a:pt x="12960" y="13239"/>
                    </a:cubicBezTo>
                    <a:cubicBezTo>
                      <a:pt x="21600" y="14632"/>
                      <a:pt x="12960" y="20206"/>
                      <a:pt x="21600" y="21600"/>
                    </a:cubicBezTo>
                    <a:cubicBezTo>
                      <a:pt x="21600" y="18813"/>
                      <a:pt x="21600" y="16026"/>
                      <a:pt x="21600" y="13935"/>
                    </a:cubicBezTo>
                    <a:cubicBezTo>
                      <a:pt x="21600" y="13935"/>
                      <a:pt x="21600" y="13935"/>
                      <a:pt x="21600" y="13935"/>
                    </a:cubicBezTo>
                    <a:cubicBezTo>
                      <a:pt x="17280" y="12542"/>
                      <a:pt x="17280" y="9058"/>
                      <a:pt x="17280" y="8361"/>
                    </a:cubicBezTo>
                    <a:cubicBezTo>
                      <a:pt x="21600" y="8361"/>
                      <a:pt x="21600" y="8361"/>
                      <a:pt x="21600" y="9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09" name="Freeform 70466"/>
              <p:cNvSpPr/>
              <p:nvPr/>
            </p:nvSpPr>
            <p:spPr>
              <a:xfrm>
                <a:off x="4735328" y="1744058"/>
                <a:ext cx="157664" cy="345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819" extrusionOk="0">
                    <a:moveTo>
                      <a:pt x="14954" y="17585"/>
                    </a:moveTo>
                    <a:cubicBezTo>
                      <a:pt x="13292" y="16095"/>
                      <a:pt x="13292" y="15350"/>
                      <a:pt x="13292" y="13860"/>
                    </a:cubicBezTo>
                    <a:cubicBezTo>
                      <a:pt x="14954" y="15350"/>
                      <a:pt x="16615" y="17585"/>
                      <a:pt x="19938" y="19819"/>
                    </a:cubicBezTo>
                    <a:cubicBezTo>
                      <a:pt x="21600" y="17585"/>
                      <a:pt x="16615" y="10881"/>
                      <a:pt x="16615" y="8647"/>
                    </a:cubicBezTo>
                    <a:cubicBezTo>
                      <a:pt x="16615" y="11626"/>
                      <a:pt x="14954" y="6412"/>
                      <a:pt x="14954" y="12371"/>
                    </a:cubicBezTo>
                    <a:cubicBezTo>
                      <a:pt x="9969" y="9391"/>
                      <a:pt x="9969" y="9391"/>
                      <a:pt x="9969" y="9391"/>
                    </a:cubicBezTo>
                    <a:cubicBezTo>
                      <a:pt x="9969" y="7902"/>
                      <a:pt x="8308" y="5667"/>
                      <a:pt x="8308" y="4178"/>
                    </a:cubicBezTo>
                    <a:cubicBezTo>
                      <a:pt x="6646" y="4178"/>
                      <a:pt x="3323" y="453"/>
                      <a:pt x="4985" y="3433"/>
                    </a:cubicBezTo>
                    <a:cubicBezTo>
                      <a:pt x="4985" y="3433"/>
                      <a:pt x="6646" y="4922"/>
                      <a:pt x="6646" y="5667"/>
                    </a:cubicBezTo>
                    <a:cubicBezTo>
                      <a:pt x="3323" y="4922"/>
                      <a:pt x="0" y="-1781"/>
                      <a:pt x="0" y="453"/>
                    </a:cubicBezTo>
                    <a:cubicBezTo>
                      <a:pt x="3323" y="4178"/>
                      <a:pt x="3323" y="4922"/>
                      <a:pt x="6646" y="7902"/>
                    </a:cubicBezTo>
                    <a:cubicBezTo>
                      <a:pt x="8308" y="11626"/>
                      <a:pt x="8308" y="14605"/>
                      <a:pt x="8308" y="16095"/>
                    </a:cubicBezTo>
                    <a:cubicBezTo>
                      <a:pt x="9969" y="17585"/>
                      <a:pt x="11631" y="17585"/>
                      <a:pt x="11631" y="19074"/>
                    </a:cubicBezTo>
                    <a:cubicBezTo>
                      <a:pt x="11631" y="18329"/>
                      <a:pt x="11631" y="18329"/>
                      <a:pt x="11631" y="17585"/>
                    </a:cubicBezTo>
                    <a:lnTo>
                      <a:pt x="14954" y="17585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0" name="Freeform 70469"/>
              <p:cNvSpPr/>
              <p:nvPr/>
            </p:nvSpPr>
            <p:spPr>
              <a:xfrm>
                <a:off x="427165" y="3684010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0" y="10800"/>
                      <a:pt x="10800" y="108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1" name="Freeform 70470"/>
              <p:cNvSpPr/>
              <p:nvPr/>
            </p:nvSpPr>
            <p:spPr>
              <a:xfrm>
                <a:off x="65717" y="3009335"/>
                <a:ext cx="142390" cy="27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964" y="3086"/>
                      <a:pt x="3927" y="6171"/>
                      <a:pt x="7855" y="9257"/>
                    </a:cubicBezTo>
                    <a:cubicBezTo>
                      <a:pt x="5891" y="8229"/>
                      <a:pt x="7855" y="13371"/>
                      <a:pt x="5891" y="11314"/>
                    </a:cubicBezTo>
                    <a:cubicBezTo>
                      <a:pt x="5891" y="11314"/>
                      <a:pt x="7855" y="15429"/>
                      <a:pt x="7855" y="14400"/>
                    </a:cubicBezTo>
                    <a:cubicBezTo>
                      <a:pt x="7855" y="12343"/>
                      <a:pt x="7855" y="12343"/>
                      <a:pt x="7855" y="12343"/>
                    </a:cubicBezTo>
                    <a:cubicBezTo>
                      <a:pt x="13745" y="16457"/>
                      <a:pt x="13745" y="13371"/>
                      <a:pt x="21600" y="21600"/>
                    </a:cubicBezTo>
                    <a:cubicBezTo>
                      <a:pt x="19636" y="15429"/>
                      <a:pt x="15709" y="14400"/>
                      <a:pt x="13745" y="11314"/>
                    </a:cubicBezTo>
                    <a:cubicBezTo>
                      <a:pt x="11782" y="10286"/>
                      <a:pt x="11782" y="9257"/>
                      <a:pt x="11782" y="9257"/>
                    </a:cubicBezTo>
                    <a:cubicBezTo>
                      <a:pt x="7855" y="6171"/>
                      <a:pt x="5891" y="4114"/>
                      <a:pt x="3927" y="10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2" name="Freeform 70473"/>
              <p:cNvSpPr/>
              <p:nvPr/>
            </p:nvSpPr>
            <p:spPr>
              <a:xfrm>
                <a:off x="3994376" y="4278560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9600" y="10800"/>
                    </a:moveTo>
                    <a:cubicBezTo>
                      <a:pt x="9600" y="0"/>
                      <a:pt x="9600" y="0"/>
                      <a:pt x="9600" y="0"/>
                    </a:cubicBezTo>
                    <a:cubicBezTo>
                      <a:pt x="9600" y="10800"/>
                      <a:pt x="-12000" y="21600"/>
                      <a:pt x="9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3" name="Freeform 70474"/>
              <p:cNvSpPr/>
              <p:nvPr/>
            </p:nvSpPr>
            <p:spPr>
              <a:xfrm>
                <a:off x="4567383" y="1229819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4" name="Freeform 70475"/>
              <p:cNvSpPr/>
              <p:nvPr/>
            </p:nvSpPr>
            <p:spPr>
              <a:xfrm>
                <a:off x="414387" y="1286996"/>
                <a:ext cx="2555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10800"/>
                      <a:pt x="10800" y="108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5" name="Freeform 70476"/>
              <p:cNvSpPr/>
              <p:nvPr/>
            </p:nvSpPr>
            <p:spPr>
              <a:xfrm>
                <a:off x="801392" y="625120"/>
                <a:ext cx="27383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7200"/>
                      <a:pt x="10800" y="14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6" name="Freeform 70477"/>
              <p:cNvSpPr/>
              <p:nvPr/>
            </p:nvSpPr>
            <p:spPr>
              <a:xfrm>
                <a:off x="4316778" y="906195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17" name="Freeform 70478"/>
              <p:cNvSpPr/>
              <p:nvPr/>
            </p:nvSpPr>
            <p:spPr>
              <a:xfrm>
                <a:off x="2161383" y="67462"/>
                <a:ext cx="3833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20" name="Freeform 70479"/>
              <p:cNvGrpSpPr/>
              <p:nvPr/>
            </p:nvGrpSpPr>
            <p:grpSpPr>
              <a:xfrm>
                <a:off x="801392" y="660276"/>
                <a:ext cx="1" cy="21107"/>
                <a:chOff x="0" y="0"/>
                <a:chExt cx="0" cy="21105"/>
              </a:xfrm>
            </p:grpSpPr>
            <p:sp>
              <p:nvSpPr>
                <p:cNvPr id="918" name="Line"/>
                <p:cNvSpPr/>
                <p:nvPr/>
              </p:nvSpPr>
              <p:spPr>
                <a:xfrm flipV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19" name="Line"/>
                <p:cNvSpPr/>
                <p:nvPr/>
              </p:nvSpPr>
              <p:spPr>
                <a:xfrm flipH="1">
                  <a:off x="-1" y="0"/>
                  <a:ext cx="2" cy="21106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grpSp>
            <p:nvGrpSpPr>
              <p:cNvPr id="923" name="Freeform 70480"/>
              <p:cNvGrpSpPr/>
              <p:nvPr/>
            </p:nvGrpSpPr>
            <p:grpSpPr>
              <a:xfrm>
                <a:off x="190251" y="1572224"/>
                <a:ext cx="21107" cy="25598"/>
                <a:chOff x="0" y="0"/>
                <a:chExt cx="21105" cy="25597"/>
              </a:xfrm>
            </p:grpSpPr>
            <p:sp>
              <p:nvSpPr>
                <p:cNvPr id="921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21600" y="108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22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108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24" name="Freeform 70481"/>
              <p:cNvSpPr/>
              <p:nvPr/>
            </p:nvSpPr>
            <p:spPr>
              <a:xfrm>
                <a:off x="280613" y="1557597"/>
                <a:ext cx="2110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0800"/>
                      <a:pt x="216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25" name="Freeform 70482"/>
              <p:cNvSpPr/>
              <p:nvPr/>
            </p:nvSpPr>
            <p:spPr>
              <a:xfrm>
                <a:off x="78496" y="2672913"/>
                <a:ext cx="2112" cy="51195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26" name="Freeform 70483"/>
              <p:cNvSpPr/>
              <p:nvPr/>
            </p:nvSpPr>
            <p:spPr>
              <a:xfrm>
                <a:off x="233663" y="1657661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29" name="Freeform 70484"/>
              <p:cNvGrpSpPr/>
              <p:nvPr/>
            </p:nvGrpSpPr>
            <p:grpSpPr>
              <a:xfrm>
                <a:off x="4601555" y="1519200"/>
                <a:ext cx="21107" cy="1"/>
                <a:chOff x="0" y="0"/>
                <a:chExt cx="21105" cy="0"/>
              </a:xfrm>
            </p:grpSpPr>
            <p:sp>
              <p:nvSpPr>
                <p:cNvPr id="927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28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30" name="Freeform 70485"/>
              <p:cNvSpPr/>
              <p:nvPr/>
            </p:nvSpPr>
            <p:spPr>
              <a:xfrm>
                <a:off x="4692830" y="1597821"/>
                <a:ext cx="21107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4400"/>
                      <a:pt x="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31" name="Freeform 70486"/>
              <p:cNvSpPr/>
              <p:nvPr/>
            </p:nvSpPr>
            <p:spPr>
              <a:xfrm>
                <a:off x="2807608" y="103533"/>
                <a:ext cx="42345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4" h="21600" extrusionOk="0">
                    <a:moveTo>
                      <a:pt x="0" y="0"/>
                    </a:moveTo>
                    <a:cubicBezTo>
                      <a:pt x="5400" y="0"/>
                      <a:pt x="16200" y="21600"/>
                      <a:pt x="10800" y="21600"/>
                    </a:cubicBezTo>
                    <a:cubicBezTo>
                      <a:pt x="21600" y="21600"/>
                      <a:pt x="2160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34" name="Freeform 70487"/>
              <p:cNvGrpSpPr/>
              <p:nvPr/>
            </p:nvGrpSpPr>
            <p:grpSpPr>
              <a:xfrm>
                <a:off x="4386660" y="1429610"/>
                <a:ext cx="25558" cy="12800"/>
                <a:chOff x="0" y="0"/>
                <a:chExt cx="25556" cy="12799"/>
              </a:xfrm>
            </p:grpSpPr>
            <p:sp>
              <p:nvSpPr>
                <p:cNvPr id="932" name="Line"/>
                <p:cNvSpPr/>
                <p:nvPr/>
              </p:nvSpPr>
              <p:spPr>
                <a:xfrm flipH="1" flipV="1">
                  <a:off x="0" y="-1"/>
                  <a:ext cx="25557" cy="1280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33" name="Line"/>
                <p:cNvSpPr/>
                <p:nvPr/>
              </p:nvSpPr>
              <p:spPr>
                <a:xfrm>
                  <a:off x="-1" y="0"/>
                  <a:ext cx="25558" cy="12800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35" name="Line 70488"/>
              <p:cNvSpPr/>
              <p:nvPr/>
            </p:nvSpPr>
            <p:spPr>
              <a:xfrm flipH="1" flipV="1">
                <a:off x="4386660" y="1429611"/>
                <a:ext cx="25557" cy="12799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36" name="Freeform 70489"/>
              <p:cNvSpPr/>
              <p:nvPr/>
            </p:nvSpPr>
            <p:spPr>
              <a:xfrm>
                <a:off x="4696993" y="1480805"/>
                <a:ext cx="157664" cy="32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19286" extrusionOk="0">
                    <a:moveTo>
                      <a:pt x="3323" y="10800"/>
                    </a:moveTo>
                    <a:cubicBezTo>
                      <a:pt x="3323" y="10800"/>
                      <a:pt x="11631" y="20057"/>
                      <a:pt x="6646" y="12343"/>
                    </a:cubicBezTo>
                    <a:cubicBezTo>
                      <a:pt x="9969" y="12343"/>
                      <a:pt x="11631" y="16971"/>
                      <a:pt x="13292" y="19286"/>
                    </a:cubicBezTo>
                    <a:cubicBezTo>
                      <a:pt x="13292" y="17743"/>
                      <a:pt x="16615" y="19286"/>
                      <a:pt x="16615" y="19286"/>
                    </a:cubicBezTo>
                    <a:cubicBezTo>
                      <a:pt x="14954" y="17743"/>
                      <a:pt x="13292" y="16971"/>
                      <a:pt x="13292" y="14657"/>
                    </a:cubicBezTo>
                    <a:cubicBezTo>
                      <a:pt x="13292" y="13886"/>
                      <a:pt x="16615" y="16200"/>
                      <a:pt x="16615" y="18514"/>
                    </a:cubicBezTo>
                    <a:cubicBezTo>
                      <a:pt x="16615" y="16200"/>
                      <a:pt x="21600" y="21600"/>
                      <a:pt x="19938" y="17743"/>
                    </a:cubicBezTo>
                    <a:cubicBezTo>
                      <a:pt x="13292" y="10029"/>
                      <a:pt x="8308" y="4629"/>
                      <a:pt x="0" y="0"/>
                    </a:cubicBezTo>
                    <a:cubicBezTo>
                      <a:pt x="4985" y="4629"/>
                      <a:pt x="9969" y="9257"/>
                      <a:pt x="9969" y="13114"/>
                    </a:cubicBezTo>
                    <a:cubicBezTo>
                      <a:pt x="8308" y="11571"/>
                      <a:pt x="8308" y="11571"/>
                      <a:pt x="8308" y="11571"/>
                    </a:cubicBezTo>
                    <a:cubicBezTo>
                      <a:pt x="6646" y="7714"/>
                      <a:pt x="3323" y="5400"/>
                      <a:pt x="0" y="1543"/>
                    </a:cubicBezTo>
                    <a:cubicBezTo>
                      <a:pt x="1662" y="4629"/>
                      <a:pt x="3323" y="7714"/>
                      <a:pt x="6646" y="10029"/>
                    </a:cubicBezTo>
                    <a:cubicBezTo>
                      <a:pt x="6646" y="14657"/>
                      <a:pt x="4985" y="12343"/>
                      <a:pt x="1662" y="9257"/>
                    </a:cubicBezTo>
                    <a:cubicBezTo>
                      <a:pt x="1662" y="10029"/>
                      <a:pt x="3323" y="10800"/>
                      <a:pt x="332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39" name="Freeform 70496"/>
              <p:cNvGrpSpPr/>
              <p:nvPr/>
            </p:nvGrpSpPr>
            <p:grpSpPr>
              <a:xfrm>
                <a:off x="720557" y="1208374"/>
                <a:ext cx="21107" cy="1"/>
                <a:chOff x="0" y="0"/>
                <a:chExt cx="21105" cy="0"/>
              </a:xfrm>
            </p:grpSpPr>
            <p:sp>
              <p:nvSpPr>
                <p:cNvPr id="937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38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40" name="Line 70497"/>
              <p:cNvSpPr/>
              <p:nvPr/>
            </p:nvSpPr>
            <p:spPr>
              <a:xfrm flipH="1">
                <a:off x="720558" y="1208374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43" name="Freeform 70498"/>
              <p:cNvGrpSpPr/>
              <p:nvPr/>
            </p:nvGrpSpPr>
            <p:grpSpPr>
              <a:xfrm>
                <a:off x="2703555" y="16267"/>
                <a:ext cx="40162" cy="1"/>
                <a:chOff x="0" y="0"/>
                <a:chExt cx="40160" cy="0"/>
              </a:xfrm>
            </p:grpSpPr>
            <p:sp>
              <p:nvSpPr>
                <p:cNvPr id="941" name="Line"/>
                <p:cNvSpPr/>
                <p:nvPr/>
              </p:nvSpPr>
              <p:spPr>
                <a:xfrm>
                  <a:off x="0" y="0"/>
                  <a:ext cx="40161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42" name="Line"/>
                <p:cNvSpPr/>
                <p:nvPr/>
              </p:nvSpPr>
              <p:spPr>
                <a:xfrm flipH="1" flipV="1">
                  <a:off x="-1" y="0"/>
                  <a:ext cx="40162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44" name="Freeform 70499"/>
              <p:cNvSpPr/>
              <p:nvPr/>
            </p:nvSpPr>
            <p:spPr>
              <a:xfrm>
                <a:off x="3351605" y="335738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108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45" name="Freeform 70500"/>
              <p:cNvSpPr/>
              <p:nvPr/>
            </p:nvSpPr>
            <p:spPr>
              <a:xfrm>
                <a:off x="1406943" y="465553"/>
                <a:ext cx="21107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46" name="Freeform 70503"/>
              <p:cNvSpPr/>
              <p:nvPr/>
            </p:nvSpPr>
            <p:spPr>
              <a:xfrm>
                <a:off x="0" y="0"/>
                <a:ext cx="4811443" cy="488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524" extrusionOk="0">
                    <a:moveTo>
                      <a:pt x="21484" y="11273"/>
                    </a:moveTo>
                    <a:cubicBezTo>
                      <a:pt x="21484" y="11502"/>
                      <a:pt x="21542" y="11502"/>
                      <a:pt x="21484" y="11730"/>
                    </a:cubicBezTo>
                    <a:cubicBezTo>
                      <a:pt x="21484" y="11730"/>
                      <a:pt x="21484" y="11616"/>
                      <a:pt x="21484" y="11559"/>
                    </a:cubicBezTo>
                    <a:cubicBezTo>
                      <a:pt x="21368" y="11559"/>
                      <a:pt x="21484" y="11788"/>
                      <a:pt x="21426" y="12073"/>
                    </a:cubicBezTo>
                    <a:cubicBezTo>
                      <a:pt x="21426" y="11902"/>
                      <a:pt x="21368" y="11788"/>
                      <a:pt x="21368" y="11616"/>
                    </a:cubicBezTo>
                    <a:cubicBezTo>
                      <a:pt x="21368" y="11388"/>
                      <a:pt x="21368" y="11159"/>
                      <a:pt x="21368" y="10930"/>
                    </a:cubicBezTo>
                    <a:cubicBezTo>
                      <a:pt x="21368" y="8702"/>
                      <a:pt x="20673" y="6702"/>
                      <a:pt x="19457" y="5045"/>
                    </a:cubicBezTo>
                    <a:cubicBezTo>
                      <a:pt x="19747" y="5273"/>
                      <a:pt x="19863" y="5616"/>
                      <a:pt x="20094" y="5845"/>
                    </a:cubicBezTo>
                    <a:cubicBezTo>
                      <a:pt x="20036" y="5845"/>
                      <a:pt x="20036" y="5788"/>
                      <a:pt x="20036" y="5845"/>
                    </a:cubicBezTo>
                    <a:cubicBezTo>
                      <a:pt x="20268" y="6245"/>
                      <a:pt x="20442" y="6302"/>
                      <a:pt x="20558" y="6645"/>
                    </a:cubicBezTo>
                    <a:cubicBezTo>
                      <a:pt x="20500" y="6645"/>
                      <a:pt x="20500" y="6645"/>
                      <a:pt x="20500" y="6645"/>
                    </a:cubicBezTo>
                    <a:cubicBezTo>
                      <a:pt x="20500" y="6645"/>
                      <a:pt x="20616" y="6816"/>
                      <a:pt x="20673" y="6759"/>
                    </a:cubicBezTo>
                    <a:cubicBezTo>
                      <a:pt x="20500" y="6530"/>
                      <a:pt x="20500" y="6473"/>
                      <a:pt x="20384" y="6245"/>
                    </a:cubicBezTo>
                    <a:cubicBezTo>
                      <a:pt x="20442" y="6302"/>
                      <a:pt x="20616" y="6530"/>
                      <a:pt x="20673" y="6702"/>
                    </a:cubicBezTo>
                    <a:cubicBezTo>
                      <a:pt x="20731" y="6645"/>
                      <a:pt x="20731" y="6645"/>
                      <a:pt x="20731" y="6645"/>
                    </a:cubicBezTo>
                    <a:cubicBezTo>
                      <a:pt x="20905" y="6816"/>
                      <a:pt x="20905" y="7102"/>
                      <a:pt x="21021" y="7273"/>
                    </a:cubicBezTo>
                    <a:cubicBezTo>
                      <a:pt x="20963" y="6988"/>
                      <a:pt x="20963" y="6988"/>
                      <a:pt x="20963" y="6988"/>
                    </a:cubicBezTo>
                    <a:cubicBezTo>
                      <a:pt x="20963" y="6988"/>
                      <a:pt x="21021" y="7045"/>
                      <a:pt x="21021" y="7045"/>
                    </a:cubicBezTo>
                    <a:cubicBezTo>
                      <a:pt x="20963" y="6930"/>
                      <a:pt x="20905" y="6816"/>
                      <a:pt x="20905" y="6816"/>
                    </a:cubicBezTo>
                    <a:cubicBezTo>
                      <a:pt x="20673" y="6473"/>
                      <a:pt x="20673" y="6245"/>
                      <a:pt x="20673" y="6188"/>
                    </a:cubicBezTo>
                    <a:cubicBezTo>
                      <a:pt x="20616" y="6016"/>
                      <a:pt x="20789" y="6188"/>
                      <a:pt x="20847" y="6130"/>
                    </a:cubicBezTo>
                    <a:cubicBezTo>
                      <a:pt x="20673" y="5902"/>
                      <a:pt x="20616" y="5959"/>
                      <a:pt x="20442" y="5673"/>
                    </a:cubicBezTo>
                    <a:cubicBezTo>
                      <a:pt x="20442" y="5616"/>
                      <a:pt x="20442" y="5616"/>
                      <a:pt x="20500" y="5673"/>
                    </a:cubicBezTo>
                    <a:cubicBezTo>
                      <a:pt x="20326" y="5502"/>
                      <a:pt x="20326" y="5502"/>
                      <a:pt x="20326" y="5502"/>
                    </a:cubicBezTo>
                    <a:cubicBezTo>
                      <a:pt x="20384" y="5502"/>
                      <a:pt x="20094" y="5045"/>
                      <a:pt x="20326" y="5273"/>
                    </a:cubicBezTo>
                    <a:cubicBezTo>
                      <a:pt x="20326" y="5330"/>
                      <a:pt x="20384" y="5388"/>
                      <a:pt x="20442" y="5445"/>
                    </a:cubicBezTo>
                    <a:cubicBezTo>
                      <a:pt x="20268" y="5045"/>
                      <a:pt x="19863" y="4416"/>
                      <a:pt x="19921" y="4416"/>
                    </a:cubicBezTo>
                    <a:cubicBezTo>
                      <a:pt x="19805" y="4188"/>
                      <a:pt x="19805" y="4245"/>
                      <a:pt x="19573" y="3959"/>
                    </a:cubicBezTo>
                    <a:cubicBezTo>
                      <a:pt x="19457" y="3902"/>
                      <a:pt x="19515" y="4073"/>
                      <a:pt x="19226" y="3788"/>
                    </a:cubicBezTo>
                    <a:cubicBezTo>
                      <a:pt x="19399" y="4016"/>
                      <a:pt x="19399" y="4016"/>
                      <a:pt x="19399" y="4016"/>
                    </a:cubicBezTo>
                    <a:cubicBezTo>
                      <a:pt x="19457" y="4073"/>
                      <a:pt x="19515" y="4130"/>
                      <a:pt x="19573" y="4188"/>
                    </a:cubicBezTo>
                    <a:cubicBezTo>
                      <a:pt x="19342" y="3902"/>
                      <a:pt x="19342" y="3902"/>
                      <a:pt x="19342" y="3902"/>
                    </a:cubicBezTo>
                    <a:cubicBezTo>
                      <a:pt x="19457" y="4073"/>
                      <a:pt x="19457" y="4016"/>
                      <a:pt x="19573" y="4016"/>
                    </a:cubicBezTo>
                    <a:cubicBezTo>
                      <a:pt x="19921" y="4416"/>
                      <a:pt x="19921" y="4588"/>
                      <a:pt x="20036" y="4816"/>
                    </a:cubicBezTo>
                    <a:cubicBezTo>
                      <a:pt x="19921" y="4702"/>
                      <a:pt x="19747" y="4473"/>
                      <a:pt x="19747" y="4588"/>
                    </a:cubicBezTo>
                    <a:cubicBezTo>
                      <a:pt x="19631" y="4359"/>
                      <a:pt x="19515" y="4416"/>
                      <a:pt x="19399" y="4188"/>
                    </a:cubicBezTo>
                    <a:cubicBezTo>
                      <a:pt x="19457" y="4188"/>
                      <a:pt x="19457" y="4188"/>
                      <a:pt x="19457" y="4188"/>
                    </a:cubicBezTo>
                    <a:cubicBezTo>
                      <a:pt x="19226" y="4073"/>
                      <a:pt x="19284" y="4016"/>
                      <a:pt x="19110" y="3902"/>
                    </a:cubicBezTo>
                    <a:cubicBezTo>
                      <a:pt x="19110" y="3902"/>
                      <a:pt x="19110" y="3845"/>
                      <a:pt x="19110" y="3845"/>
                    </a:cubicBezTo>
                    <a:cubicBezTo>
                      <a:pt x="18762" y="3559"/>
                      <a:pt x="19168" y="3959"/>
                      <a:pt x="18820" y="3673"/>
                    </a:cubicBezTo>
                    <a:cubicBezTo>
                      <a:pt x="18531" y="3445"/>
                      <a:pt x="18820" y="3502"/>
                      <a:pt x="18762" y="3445"/>
                    </a:cubicBezTo>
                    <a:cubicBezTo>
                      <a:pt x="19284" y="3788"/>
                      <a:pt x="18820" y="3330"/>
                      <a:pt x="19399" y="3788"/>
                    </a:cubicBezTo>
                    <a:cubicBezTo>
                      <a:pt x="19457" y="3730"/>
                      <a:pt x="19284" y="3502"/>
                      <a:pt x="18994" y="3216"/>
                    </a:cubicBezTo>
                    <a:cubicBezTo>
                      <a:pt x="19168" y="3445"/>
                      <a:pt x="18820" y="3216"/>
                      <a:pt x="18994" y="3502"/>
                    </a:cubicBezTo>
                    <a:cubicBezTo>
                      <a:pt x="18531" y="3159"/>
                      <a:pt x="18415" y="3330"/>
                      <a:pt x="18010" y="2873"/>
                    </a:cubicBezTo>
                    <a:cubicBezTo>
                      <a:pt x="18068" y="2873"/>
                      <a:pt x="18068" y="2873"/>
                      <a:pt x="18068" y="2873"/>
                    </a:cubicBezTo>
                    <a:cubicBezTo>
                      <a:pt x="17952" y="2816"/>
                      <a:pt x="17894" y="2759"/>
                      <a:pt x="17836" y="2759"/>
                    </a:cubicBezTo>
                    <a:cubicBezTo>
                      <a:pt x="17546" y="2530"/>
                      <a:pt x="17546" y="2530"/>
                      <a:pt x="17546" y="2530"/>
                    </a:cubicBezTo>
                    <a:cubicBezTo>
                      <a:pt x="17778" y="2530"/>
                      <a:pt x="17952" y="2759"/>
                      <a:pt x="18125" y="2816"/>
                    </a:cubicBezTo>
                    <a:cubicBezTo>
                      <a:pt x="17894" y="2473"/>
                      <a:pt x="17662" y="2530"/>
                      <a:pt x="17257" y="2245"/>
                    </a:cubicBezTo>
                    <a:cubicBezTo>
                      <a:pt x="16967" y="1959"/>
                      <a:pt x="17720" y="2473"/>
                      <a:pt x="17720" y="2416"/>
                    </a:cubicBezTo>
                    <a:cubicBezTo>
                      <a:pt x="17662" y="2359"/>
                      <a:pt x="17488" y="2188"/>
                      <a:pt x="17488" y="2188"/>
                    </a:cubicBezTo>
                    <a:cubicBezTo>
                      <a:pt x="17836" y="2473"/>
                      <a:pt x="17778" y="2302"/>
                      <a:pt x="18125" y="2645"/>
                    </a:cubicBezTo>
                    <a:cubicBezTo>
                      <a:pt x="17952" y="2530"/>
                      <a:pt x="18183" y="2702"/>
                      <a:pt x="18125" y="2702"/>
                    </a:cubicBezTo>
                    <a:cubicBezTo>
                      <a:pt x="18183" y="2702"/>
                      <a:pt x="18589" y="3045"/>
                      <a:pt x="18820" y="3273"/>
                    </a:cubicBezTo>
                    <a:cubicBezTo>
                      <a:pt x="18878" y="3273"/>
                      <a:pt x="18647" y="3045"/>
                      <a:pt x="18473" y="2873"/>
                    </a:cubicBezTo>
                    <a:cubicBezTo>
                      <a:pt x="18125" y="2645"/>
                      <a:pt x="17836" y="2302"/>
                      <a:pt x="17546" y="2188"/>
                    </a:cubicBezTo>
                    <a:cubicBezTo>
                      <a:pt x="17199" y="1902"/>
                      <a:pt x="17546" y="2073"/>
                      <a:pt x="17546" y="2073"/>
                    </a:cubicBezTo>
                    <a:cubicBezTo>
                      <a:pt x="17257" y="1788"/>
                      <a:pt x="17373" y="2016"/>
                      <a:pt x="17257" y="1959"/>
                    </a:cubicBezTo>
                    <a:cubicBezTo>
                      <a:pt x="16736" y="1673"/>
                      <a:pt x="16736" y="1559"/>
                      <a:pt x="16330" y="1330"/>
                    </a:cubicBezTo>
                    <a:cubicBezTo>
                      <a:pt x="15983" y="1216"/>
                      <a:pt x="15172" y="873"/>
                      <a:pt x="14593" y="645"/>
                    </a:cubicBezTo>
                    <a:cubicBezTo>
                      <a:pt x="14651" y="645"/>
                      <a:pt x="14593" y="588"/>
                      <a:pt x="14593" y="588"/>
                    </a:cubicBezTo>
                    <a:cubicBezTo>
                      <a:pt x="14188" y="588"/>
                      <a:pt x="14303" y="588"/>
                      <a:pt x="13840" y="530"/>
                    </a:cubicBezTo>
                    <a:cubicBezTo>
                      <a:pt x="14014" y="588"/>
                      <a:pt x="14130" y="645"/>
                      <a:pt x="14246" y="702"/>
                    </a:cubicBezTo>
                    <a:cubicBezTo>
                      <a:pt x="13898" y="588"/>
                      <a:pt x="13666" y="645"/>
                      <a:pt x="13377" y="530"/>
                    </a:cubicBezTo>
                    <a:cubicBezTo>
                      <a:pt x="13724" y="702"/>
                      <a:pt x="12914" y="530"/>
                      <a:pt x="12682" y="530"/>
                    </a:cubicBezTo>
                    <a:cubicBezTo>
                      <a:pt x="12392" y="473"/>
                      <a:pt x="12045" y="530"/>
                      <a:pt x="11871" y="416"/>
                    </a:cubicBezTo>
                    <a:cubicBezTo>
                      <a:pt x="11929" y="416"/>
                      <a:pt x="11929" y="416"/>
                      <a:pt x="11929" y="416"/>
                    </a:cubicBezTo>
                    <a:cubicBezTo>
                      <a:pt x="11755" y="416"/>
                      <a:pt x="11640" y="416"/>
                      <a:pt x="11466" y="416"/>
                    </a:cubicBezTo>
                    <a:cubicBezTo>
                      <a:pt x="11524" y="302"/>
                      <a:pt x="11524" y="302"/>
                      <a:pt x="11524" y="302"/>
                    </a:cubicBezTo>
                    <a:cubicBezTo>
                      <a:pt x="11234" y="245"/>
                      <a:pt x="10829" y="359"/>
                      <a:pt x="10945" y="359"/>
                    </a:cubicBezTo>
                    <a:cubicBezTo>
                      <a:pt x="10597" y="359"/>
                      <a:pt x="10829" y="302"/>
                      <a:pt x="10771" y="245"/>
                    </a:cubicBezTo>
                    <a:cubicBezTo>
                      <a:pt x="10945" y="245"/>
                      <a:pt x="11350" y="130"/>
                      <a:pt x="11466" y="245"/>
                    </a:cubicBezTo>
                    <a:cubicBezTo>
                      <a:pt x="11466" y="188"/>
                      <a:pt x="11350" y="188"/>
                      <a:pt x="11350" y="245"/>
                    </a:cubicBezTo>
                    <a:cubicBezTo>
                      <a:pt x="12219" y="302"/>
                      <a:pt x="11640" y="73"/>
                      <a:pt x="12103" y="73"/>
                    </a:cubicBezTo>
                    <a:cubicBezTo>
                      <a:pt x="11871" y="73"/>
                      <a:pt x="11698" y="-41"/>
                      <a:pt x="11408" y="16"/>
                    </a:cubicBezTo>
                    <a:cubicBezTo>
                      <a:pt x="11350" y="16"/>
                      <a:pt x="10887" y="73"/>
                      <a:pt x="10655" y="130"/>
                    </a:cubicBezTo>
                    <a:cubicBezTo>
                      <a:pt x="10945" y="73"/>
                      <a:pt x="11118" y="73"/>
                      <a:pt x="11350" y="130"/>
                    </a:cubicBezTo>
                    <a:cubicBezTo>
                      <a:pt x="11176" y="130"/>
                      <a:pt x="11118" y="188"/>
                      <a:pt x="10945" y="188"/>
                    </a:cubicBezTo>
                    <a:cubicBezTo>
                      <a:pt x="11003" y="130"/>
                      <a:pt x="11003" y="130"/>
                      <a:pt x="11003" y="130"/>
                    </a:cubicBezTo>
                    <a:cubicBezTo>
                      <a:pt x="10771" y="188"/>
                      <a:pt x="10771" y="188"/>
                      <a:pt x="10771" y="188"/>
                    </a:cubicBezTo>
                    <a:cubicBezTo>
                      <a:pt x="10713" y="130"/>
                      <a:pt x="10134" y="188"/>
                      <a:pt x="10482" y="73"/>
                    </a:cubicBezTo>
                    <a:cubicBezTo>
                      <a:pt x="10192" y="130"/>
                      <a:pt x="10366" y="188"/>
                      <a:pt x="10076" y="245"/>
                    </a:cubicBezTo>
                    <a:cubicBezTo>
                      <a:pt x="10308" y="188"/>
                      <a:pt x="10482" y="188"/>
                      <a:pt x="10655" y="188"/>
                    </a:cubicBezTo>
                    <a:cubicBezTo>
                      <a:pt x="10655" y="302"/>
                      <a:pt x="10655" y="302"/>
                      <a:pt x="10655" y="302"/>
                    </a:cubicBezTo>
                    <a:cubicBezTo>
                      <a:pt x="10482" y="359"/>
                      <a:pt x="10424" y="302"/>
                      <a:pt x="10192" y="302"/>
                    </a:cubicBezTo>
                    <a:cubicBezTo>
                      <a:pt x="10192" y="416"/>
                      <a:pt x="10192" y="416"/>
                      <a:pt x="10192" y="416"/>
                    </a:cubicBezTo>
                    <a:cubicBezTo>
                      <a:pt x="10076" y="359"/>
                      <a:pt x="9960" y="359"/>
                      <a:pt x="9787" y="359"/>
                    </a:cubicBezTo>
                    <a:cubicBezTo>
                      <a:pt x="9845" y="416"/>
                      <a:pt x="9555" y="416"/>
                      <a:pt x="9497" y="473"/>
                    </a:cubicBezTo>
                    <a:cubicBezTo>
                      <a:pt x="9265" y="473"/>
                      <a:pt x="9381" y="302"/>
                      <a:pt x="9034" y="473"/>
                    </a:cubicBezTo>
                    <a:cubicBezTo>
                      <a:pt x="9034" y="473"/>
                      <a:pt x="9034" y="473"/>
                      <a:pt x="9034" y="473"/>
                    </a:cubicBezTo>
                    <a:cubicBezTo>
                      <a:pt x="8860" y="530"/>
                      <a:pt x="8744" y="588"/>
                      <a:pt x="8455" y="645"/>
                    </a:cubicBezTo>
                    <a:cubicBezTo>
                      <a:pt x="8455" y="588"/>
                      <a:pt x="8513" y="588"/>
                      <a:pt x="8571" y="588"/>
                    </a:cubicBezTo>
                    <a:cubicBezTo>
                      <a:pt x="8107" y="645"/>
                      <a:pt x="7528" y="988"/>
                      <a:pt x="7297" y="930"/>
                    </a:cubicBezTo>
                    <a:cubicBezTo>
                      <a:pt x="7297" y="873"/>
                      <a:pt x="7470" y="816"/>
                      <a:pt x="7470" y="759"/>
                    </a:cubicBezTo>
                    <a:cubicBezTo>
                      <a:pt x="8165" y="645"/>
                      <a:pt x="7876" y="473"/>
                      <a:pt x="8686" y="359"/>
                    </a:cubicBezTo>
                    <a:cubicBezTo>
                      <a:pt x="8744" y="473"/>
                      <a:pt x="9265" y="73"/>
                      <a:pt x="9497" y="245"/>
                    </a:cubicBezTo>
                    <a:cubicBezTo>
                      <a:pt x="9150" y="245"/>
                      <a:pt x="8802" y="473"/>
                      <a:pt x="8860" y="473"/>
                    </a:cubicBezTo>
                    <a:cubicBezTo>
                      <a:pt x="9092" y="359"/>
                      <a:pt x="9497" y="302"/>
                      <a:pt x="9671" y="302"/>
                    </a:cubicBezTo>
                    <a:cubicBezTo>
                      <a:pt x="9497" y="302"/>
                      <a:pt x="9555" y="188"/>
                      <a:pt x="9671" y="73"/>
                    </a:cubicBezTo>
                    <a:cubicBezTo>
                      <a:pt x="9208" y="188"/>
                      <a:pt x="8397" y="245"/>
                      <a:pt x="7760" y="473"/>
                    </a:cubicBezTo>
                    <a:cubicBezTo>
                      <a:pt x="7876" y="530"/>
                      <a:pt x="7876" y="530"/>
                      <a:pt x="7876" y="530"/>
                    </a:cubicBezTo>
                    <a:cubicBezTo>
                      <a:pt x="7354" y="816"/>
                      <a:pt x="7876" y="416"/>
                      <a:pt x="7470" y="588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297" y="702"/>
                      <a:pt x="7297" y="702"/>
                      <a:pt x="7297" y="702"/>
                    </a:cubicBezTo>
                    <a:cubicBezTo>
                      <a:pt x="7007" y="930"/>
                      <a:pt x="7007" y="930"/>
                      <a:pt x="7007" y="930"/>
                    </a:cubicBezTo>
                    <a:cubicBezTo>
                      <a:pt x="7239" y="816"/>
                      <a:pt x="7123" y="816"/>
                      <a:pt x="7354" y="759"/>
                    </a:cubicBezTo>
                    <a:cubicBezTo>
                      <a:pt x="7586" y="702"/>
                      <a:pt x="7354" y="816"/>
                      <a:pt x="7297" y="873"/>
                    </a:cubicBezTo>
                    <a:cubicBezTo>
                      <a:pt x="7181" y="930"/>
                      <a:pt x="6660" y="1159"/>
                      <a:pt x="6949" y="930"/>
                    </a:cubicBezTo>
                    <a:cubicBezTo>
                      <a:pt x="6775" y="1045"/>
                      <a:pt x="6660" y="1159"/>
                      <a:pt x="6486" y="1273"/>
                    </a:cubicBezTo>
                    <a:cubicBezTo>
                      <a:pt x="6486" y="1273"/>
                      <a:pt x="6544" y="1159"/>
                      <a:pt x="6602" y="1159"/>
                    </a:cubicBezTo>
                    <a:cubicBezTo>
                      <a:pt x="6486" y="1216"/>
                      <a:pt x="6370" y="1273"/>
                      <a:pt x="6254" y="1330"/>
                    </a:cubicBezTo>
                    <a:cubicBezTo>
                      <a:pt x="6254" y="1330"/>
                      <a:pt x="6254" y="1330"/>
                      <a:pt x="6254" y="1330"/>
                    </a:cubicBezTo>
                    <a:cubicBezTo>
                      <a:pt x="5965" y="1502"/>
                      <a:pt x="5559" y="1730"/>
                      <a:pt x="5386" y="1959"/>
                    </a:cubicBezTo>
                    <a:cubicBezTo>
                      <a:pt x="5907" y="1730"/>
                      <a:pt x="5212" y="2188"/>
                      <a:pt x="5270" y="2188"/>
                    </a:cubicBezTo>
                    <a:cubicBezTo>
                      <a:pt x="5096" y="2302"/>
                      <a:pt x="4922" y="2188"/>
                      <a:pt x="5270" y="1902"/>
                    </a:cubicBezTo>
                    <a:cubicBezTo>
                      <a:pt x="5386" y="1902"/>
                      <a:pt x="5617" y="1616"/>
                      <a:pt x="5791" y="1559"/>
                    </a:cubicBezTo>
                    <a:cubicBezTo>
                      <a:pt x="5559" y="1616"/>
                      <a:pt x="5501" y="1730"/>
                      <a:pt x="5270" y="1845"/>
                    </a:cubicBezTo>
                    <a:cubicBezTo>
                      <a:pt x="5386" y="1730"/>
                      <a:pt x="4980" y="1959"/>
                      <a:pt x="4980" y="1959"/>
                    </a:cubicBezTo>
                    <a:cubicBezTo>
                      <a:pt x="4980" y="1902"/>
                      <a:pt x="5038" y="1788"/>
                      <a:pt x="5270" y="1673"/>
                    </a:cubicBezTo>
                    <a:cubicBezTo>
                      <a:pt x="5675" y="1445"/>
                      <a:pt x="5386" y="1730"/>
                      <a:pt x="5501" y="1616"/>
                    </a:cubicBezTo>
                    <a:cubicBezTo>
                      <a:pt x="5617" y="1616"/>
                      <a:pt x="6023" y="1273"/>
                      <a:pt x="6254" y="1216"/>
                    </a:cubicBezTo>
                    <a:cubicBezTo>
                      <a:pt x="6312" y="1216"/>
                      <a:pt x="6196" y="1273"/>
                      <a:pt x="6196" y="1273"/>
                    </a:cubicBezTo>
                    <a:cubicBezTo>
                      <a:pt x="6370" y="1159"/>
                      <a:pt x="6833" y="988"/>
                      <a:pt x="6833" y="873"/>
                    </a:cubicBezTo>
                    <a:cubicBezTo>
                      <a:pt x="6660" y="988"/>
                      <a:pt x="6486" y="1045"/>
                      <a:pt x="6312" y="1159"/>
                    </a:cubicBezTo>
                    <a:cubicBezTo>
                      <a:pt x="6196" y="1216"/>
                      <a:pt x="6486" y="1045"/>
                      <a:pt x="6254" y="1102"/>
                    </a:cubicBezTo>
                    <a:cubicBezTo>
                      <a:pt x="6196" y="1159"/>
                      <a:pt x="6023" y="1216"/>
                      <a:pt x="5849" y="1330"/>
                    </a:cubicBezTo>
                    <a:cubicBezTo>
                      <a:pt x="5907" y="1273"/>
                      <a:pt x="5907" y="1273"/>
                      <a:pt x="5907" y="1273"/>
                    </a:cubicBezTo>
                    <a:cubicBezTo>
                      <a:pt x="5559" y="1388"/>
                      <a:pt x="5096" y="1673"/>
                      <a:pt x="4806" y="1959"/>
                    </a:cubicBezTo>
                    <a:cubicBezTo>
                      <a:pt x="4806" y="2130"/>
                      <a:pt x="4691" y="2302"/>
                      <a:pt x="4633" y="2530"/>
                    </a:cubicBezTo>
                    <a:cubicBezTo>
                      <a:pt x="4169" y="2930"/>
                      <a:pt x="3706" y="3330"/>
                      <a:pt x="3301" y="3730"/>
                    </a:cubicBezTo>
                    <a:cubicBezTo>
                      <a:pt x="3301" y="3730"/>
                      <a:pt x="3359" y="3788"/>
                      <a:pt x="3359" y="3788"/>
                    </a:cubicBezTo>
                    <a:cubicBezTo>
                      <a:pt x="3185" y="3902"/>
                      <a:pt x="3011" y="4188"/>
                      <a:pt x="2953" y="4130"/>
                    </a:cubicBezTo>
                    <a:cubicBezTo>
                      <a:pt x="2895" y="4302"/>
                      <a:pt x="2606" y="4759"/>
                      <a:pt x="2722" y="4759"/>
                    </a:cubicBezTo>
                    <a:cubicBezTo>
                      <a:pt x="2722" y="4816"/>
                      <a:pt x="2722" y="4816"/>
                      <a:pt x="2722" y="4816"/>
                    </a:cubicBezTo>
                    <a:cubicBezTo>
                      <a:pt x="2490" y="4930"/>
                      <a:pt x="2258" y="5159"/>
                      <a:pt x="1969" y="5673"/>
                    </a:cubicBezTo>
                    <a:cubicBezTo>
                      <a:pt x="1911" y="5788"/>
                      <a:pt x="1911" y="5788"/>
                      <a:pt x="1969" y="5788"/>
                    </a:cubicBezTo>
                    <a:cubicBezTo>
                      <a:pt x="1911" y="5902"/>
                      <a:pt x="1853" y="6016"/>
                      <a:pt x="1795" y="6130"/>
                    </a:cubicBezTo>
                    <a:cubicBezTo>
                      <a:pt x="1795" y="6016"/>
                      <a:pt x="1795" y="5959"/>
                      <a:pt x="1853" y="5788"/>
                    </a:cubicBezTo>
                    <a:cubicBezTo>
                      <a:pt x="1737" y="6073"/>
                      <a:pt x="1564" y="6302"/>
                      <a:pt x="1448" y="6588"/>
                    </a:cubicBezTo>
                    <a:cubicBezTo>
                      <a:pt x="1448" y="6530"/>
                      <a:pt x="1448" y="6530"/>
                      <a:pt x="1448" y="6530"/>
                    </a:cubicBezTo>
                    <a:cubicBezTo>
                      <a:pt x="1390" y="6645"/>
                      <a:pt x="1332" y="6759"/>
                      <a:pt x="1332" y="6873"/>
                    </a:cubicBezTo>
                    <a:cubicBezTo>
                      <a:pt x="1390" y="6702"/>
                      <a:pt x="1564" y="6416"/>
                      <a:pt x="1564" y="6530"/>
                    </a:cubicBezTo>
                    <a:cubicBezTo>
                      <a:pt x="1448" y="6930"/>
                      <a:pt x="1274" y="7102"/>
                      <a:pt x="1274" y="7445"/>
                    </a:cubicBezTo>
                    <a:cubicBezTo>
                      <a:pt x="1158" y="7388"/>
                      <a:pt x="1100" y="7502"/>
                      <a:pt x="1042" y="7388"/>
                    </a:cubicBezTo>
                    <a:cubicBezTo>
                      <a:pt x="1042" y="7388"/>
                      <a:pt x="1042" y="7330"/>
                      <a:pt x="1042" y="7330"/>
                    </a:cubicBezTo>
                    <a:cubicBezTo>
                      <a:pt x="1042" y="7216"/>
                      <a:pt x="1042" y="6873"/>
                      <a:pt x="1158" y="6702"/>
                    </a:cubicBezTo>
                    <a:cubicBezTo>
                      <a:pt x="811" y="7388"/>
                      <a:pt x="927" y="7216"/>
                      <a:pt x="695" y="7902"/>
                    </a:cubicBezTo>
                    <a:cubicBezTo>
                      <a:pt x="579" y="7902"/>
                      <a:pt x="811" y="7216"/>
                      <a:pt x="695" y="7388"/>
                    </a:cubicBezTo>
                    <a:cubicBezTo>
                      <a:pt x="753" y="7159"/>
                      <a:pt x="869" y="6988"/>
                      <a:pt x="927" y="6759"/>
                    </a:cubicBezTo>
                    <a:cubicBezTo>
                      <a:pt x="927" y="6873"/>
                      <a:pt x="927" y="6873"/>
                      <a:pt x="927" y="6930"/>
                    </a:cubicBezTo>
                    <a:cubicBezTo>
                      <a:pt x="1042" y="6530"/>
                      <a:pt x="1158" y="6416"/>
                      <a:pt x="1216" y="6016"/>
                    </a:cubicBezTo>
                    <a:cubicBezTo>
                      <a:pt x="1390" y="5845"/>
                      <a:pt x="1158" y="6359"/>
                      <a:pt x="1274" y="6188"/>
                    </a:cubicBezTo>
                    <a:cubicBezTo>
                      <a:pt x="1216" y="6359"/>
                      <a:pt x="1216" y="6588"/>
                      <a:pt x="1216" y="6702"/>
                    </a:cubicBezTo>
                    <a:cubicBezTo>
                      <a:pt x="1448" y="6245"/>
                      <a:pt x="1216" y="6359"/>
                      <a:pt x="1390" y="5959"/>
                    </a:cubicBezTo>
                    <a:cubicBezTo>
                      <a:pt x="1621" y="5730"/>
                      <a:pt x="1621" y="5730"/>
                      <a:pt x="1621" y="5730"/>
                    </a:cubicBezTo>
                    <a:cubicBezTo>
                      <a:pt x="1679" y="5502"/>
                      <a:pt x="1564" y="5730"/>
                      <a:pt x="1506" y="5730"/>
                    </a:cubicBezTo>
                    <a:cubicBezTo>
                      <a:pt x="1621" y="5502"/>
                      <a:pt x="1737" y="5445"/>
                      <a:pt x="1795" y="5330"/>
                    </a:cubicBezTo>
                    <a:cubicBezTo>
                      <a:pt x="1795" y="5330"/>
                      <a:pt x="1679" y="5445"/>
                      <a:pt x="1679" y="5388"/>
                    </a:cubicBezTo>
                    <a:cubicBezTo>
                      <a:pt x="1853" y="5159"/>
                      <a:pt x="2027" y="4873"/>
                      <a:pt x="2258" y="4702"/>
                    </a:cubicBezTo>
                    <a:cubicBezTo>
                      <a:pt x="2143" y="4816"/>
                      <a:pt x="2258" y="4473"/>
                      <a:pt x="2316" y="4359"/>
                    </a:cubicBezTo>
                    <a:cubicBezTo>
                      <a:pt x="2201" y="4530"/>
                      <a:pt x="2027" y="4645"/>
                      <a:pt x="1911" y="4816"/>
                    </a:cubicBezTo>
                    <a:cubicBezTo>
                      <a:pt x="1506" y="5445"/>
                      <a:pt x="1216" y="5845"/>
                      <a:pt x="984" y="6588"/>
                    </a:cubicBezTo>
                    <a:cubicBezTo>
                      <a:pt x="927" y="6530"/>
                      <a:pt x="927" y="6530"/>
                      <a:pt x="927" y="6530"/>
                    </a:cubicBezTo>
                    <a:cubicBezTo>
                      <a:pt x="347" y="7673"/>
                      <a:pt x="753" y="7559"/>
                      <a:pt x="521" y="8588"/>
                    </a:cubicBezTo>
                    <a:cubicBezTo>
                      <a:pt x="347" y="8588"/>
                      <a:pt x="405" y="9102"/>
                      <a:pt x="347" y="9045"/>
                    </a:cubicBezTo>
                    <a:cubicBezTo>
                      <a:pt x="405" y="8702"/>
                      <a:pt x="347" y="8759"/>
                      <a:pt x="290" y="8873"/>
                    </a:cubicBezTo>
                    <a:cubicBezTo>
                      <a:pt x="290" y="9045"/>
                      <a:pt x="347" y="9159"/>
                      <a:pt x="232" y="9559"/>
                    </a:cubicBezTo>
                    <a:cubicBezTo>
                      <a:pt x="174" y="9388"/>
                      <a:pt x="116" y="9730"/>
                      <a:pt x="116" y="9330"/>
                    </a:cubicBezTo>
                    <a:cubicBezTo>
                      <a:pt x="58" y="9845"/>
                      <a:pt x="58" y="10130"/>
                      <a:pt x="116" y="10359"/>
                    </a:cubicBezTo>
                    <a:cubicBezTo>
                      <a:pt x="174" y="11159"/>
                      <a:pt x="0" y="10645"/>
                      <a:pt x="58" y="11445"/>
                    </a:cubicBezTo>
                    <a:cubicBezTo>
                      <a:pt x="0" y="11330"/>
                      <a:pt x="0" y="11330"/>
                      <a:pt x="0" y="11330"/>
                    </a:cubicBezTo>
                    <a:cubicBezTo>
                      <a:pt x="0" y="11445"/>
                      <a:pt x="58" y="11616"/>
                      <a:pt x="58" y="11788"/>
                    </a:cubicBezTo>
                    <a:cubicBezTo>
                      <a:pt x="116" y="11616"/>
                      <a:pt x="116" y="11616"/>
                      <a:pt x="116" y="11616"/>
                    </a:cubicBezTo>
                    <a:cubicBezTo>
                      <a:pt x="116" y="11845"/>
                      <a:pt x="174" y="12016"/>
                      <a:pt x="232" y="12245"/>
                    </a:cubicBezTo>
                    <a:cubicBezTo>
                      <a:pt x="347" y="12588"/>
                      <a:pt x="290" y="12073"/>
                      <a:pt x="290" y="12130"/>
                    </a:cubicBezTo>
                    <a:cubicBezTo>
                      <a:pt x="232" y="12016"/>
                      <a:pt x="232" y="12016"/>
                      <a:pt x="232" y="12016"/>
                    </a:cubicBezTo>
                    <a:cubicBezTo>
                      <a:pt x="232" y="11730"/>
                      <a:pt x="116" y="11445"/>
                      <a:pt x="174" y="11388"/>
                    </a:cubicBezTo>
                    <a:cubicBezTo>
                      <a:pt x="232" y="11788"/>
                      <a:pt x="290" y="11673"/>
                      <a:pt x="347" y="11788"/>
                    </a:cubicBezTo>
                    <a:cubicBezTo>
                      <a:pt x="290" y="11445"/>
                      <a:pt x="290" y="11445"/>
                      <a:pt x="290" y="11445"/>
                    </a:cubicBezTo>
                    <a:cubicBezTo>
                      <a:pt x="347" y="11330"/>
                      <a:pt x="347" y="11330"/>
                      <a:pt x="347" y="11330"/>
                    </a:cubicBezTo>
                    <a:cubicBezTo>
                      <a:pt x="290" y="10988"/>
                      <a:pt x="347" y="10702"/>
                      <a:pt x="290" y="10473"/>
                    </a:cubicBezTo>
                    <a:cubicBezTo>
                      <a:pt x="232" y="10645"/>
                      <a:pt x="347" y="10702"/>
                      <a:pt x="290" y="10873"/>
                    </a:cubicBezTo>
                    <a:cubicBezTo>
                      <a:pt x="174" y="10645"/>
                      <a:pt x="174" y="10245"/>
                      <a:pt x="174" y="9788"/>
                    </a:cubicBezTo>
                    <a:cubicBezTo>
                      <a:pt x="232" y="9788"/>
                      <a:pt x="232" y="9616"/>
                      <a:pt x="232" y="9673"/>
                    </a:cubicBezTo>
                    <a:cubicBezTo>
                      <a:pt x="232" y="9673"/>
                      <a:pt x="232" y="9788"/>
                      <a:pt x="232" y="9845"/>
                    </a:cubicBezTo>
                    <a:cubicBezTo>
                      <a:pt x="290" y="9788"/>
                      <a:pt x="290" y="10016"/>
                      <a:pt x="347" y="9616"/>
                    </a:cubicBezTo>
                    <a:cubicBezTo>
                      <a:pt x="405" y="9788"/>
                      <a:pt x="521" y="10073"/>
                      <a:pt x="521" y="10073"/>
                    </a:cubicBezTo>
                    <a:cubicBezTo>
                      <a:pt x="521" y="10302"/>
                      <a:pt x="521" y="10645"/>
                      <a:pt x="521" y="10816"/>
                    </a:cubicBezTo>
                    <a:cubicBezTo>
                      <a:pt x="463" y="10816"/>
                      <a:pt x="463" y="10816"/>
                      <a:pt x="463" y="10816"/>
                    </a:cubicBezTo>
                    <a:cubicBezTo>
                      <a:pt x="463" y="11045"/>
                      <a:pt x="579" y="11445"/>
                      <a:pt x="463" y="11502"/>
                    </a:cubicBezTo>
                    <a:cubicBezTo>
                      <a:pt x="521" y="11616"/>
                      <a:pt x="579" y="11959"/>
                      <a:pt x="579" y="11616"/>
                    </a:cubicBezTo>
                    <a:cubicBezTo>
                      <a:pt x="579" y="11788"/>
                      <a:pt x="637" y="12016"/>
                      <a:pt x="695" y="12188"/>
                    </a:cubicBezTo>
                    <a:cubicBezTo>
                      <a:pt x="521" y="12073"/>
                      <a:pt x="579" y="12645"/>
                      <a:pt x="405" y="12073"/>
                    </a:cubicBezTo>
                    <a:cubicBezTo>
                      <a:pt x="405" y="12073"/>
                      <a:pt x="463" y="12302"/>
                      <a:pt x="521" y="12645"/>
                    </a:cubicBezTo>
                    <a:cubicBezTo>
                      <a:pt x="521" y="12645"/>
                      <a:pt x="521" y="12645"/>
                      <a:pt x="521" y="12645"/>
                    </a:cubicBezTo>
                    <a:cubicBezTo>
                      <a:pt x="521" y="12588"/>
                      <a:pt x="463" y="12588"/>
                      <a:pt x="463" y="12588"/>
                    </a:cubicBezTo>
                    <a:cubicBezTo>
                      <a:pt x="463" y="12530"/>
                      <a:pt x="463" y="12473"/>
                      <a:pt x="463" y="12473"/>
                    </a:cubicBezTo>
                    <a:cubicBezTo>
                      <a:pt x="347" y="12302"/>
                      <a:pt x="347" y="12588"/>
                      <a:pt x="405" y="12873"/>
                    </a:cubicBezTo>
                    <a:cubicBezTo>
                      <a:pt x="521" y="12988"/>
                      <a:pt x="521" y="12988"/>
                      <a:pt x="521" y="12988"/>
                    </a:cubicBezTo>
                    <a:cubicBezTo>
                      <a:pt x="521" y="13216"/>
                      <a:pt x="521" y="13445"/>
                      <a:pt x="637" y="13788"/>
                    </a:cubicBezTo>
                    <a:cubicBezTo>
                      <a:pt x="811" y="14016"/>
                      <a:pt x="984" y="14302"/>
                      <a:pt x="1158" y="14530"/>
                    </a:cubicBezTo>
                    <a:cubicBezTo>
                      <a:pt x="1158" y="14588"/>
                      <a:pt x="1216" y="14645"/>
                      <a:pt x="1274" y="14759"/>
                    </a:cubicBezTo>
                    <a:cubicBezTo>
                      <a:pt x="1274" y="14873"/>
                      <a:pt x="1448" y="15216"/>
                      <a:pt x="1274" y="15102"/>
                    </a:cubicBezTo>
                    <a:cubicBezTo>
                      <a:pt x="1274" y="15159"/>
                      <a:pt x="1216" y="15045"/>
                      <a:pt x="1158" y="14873"/>
                    </a:cubicBezTo>
                    <a:cubicBezTo>
                      <a:pt x="1158" y="14816"/>
                      <a:pt x="1158" y="14873"/>
                      <a:pt x="1158" y="14873"/>
                    </a:cubicBezTo>
                    <a:cubicBezTo>
                      <a:pt x="1100" y="14816"/>
                      <a:pt x="1042" y="14816"/>
                      <a:pt x="1100" y="15045"/>
                    </a:cubicBezTo>
                    <a:cubicBezTo>
                      <a:pt x="1042" y="14816"/>
                      <a:pt x="1042" y="14816"/>
                      <a:pt x="927" y="14702"/>
                    </a:cubicBezTo>
                    <a:cubicBezTo>
                      <a:pt x="1042" y="14873"/>
                      <a:pt x="1042" y="14873"/>
                      <a:pt x="1042" y="14873"/>
                    </a:cubicBezTo>
                    <a:cubicBezTo>
                      <a:pt x="869" y="14588"/>
                      <a:pt x="637" y="14188"/>
                      <a:pt x="579" y="14188"/>
                    </a:cubicBezTo>
                    <a:cubicBezTo>
                      <a:pt x="695" y="14245"/>
                      <a:pt x="695" y="14473"/>
                      <a:pt x="695" y="14645"/>
                    </a:cubicBezTo>
                    <a:cubicBezTo>
                      <a:pt x="637" y="14530"/>
                      <a:pt x="521" y="14302"/>
                      <a:pt x="579" y="14473"/>
                    </a:cubicBezTo>
                    <a:cubicBezTo>
                      <a:pt x="637" y="14530"/>
                      <a:pt x="869" y="15045"/>
                      <a:pt x="753" y="14702"/>
                    </a:cubicBezTo>
                    <a:cubicBezTo>
                      <a:pt x="869" y="14816"/>
                      <a:pt x="984" y="15045"/>
                      <a:pt x="1042" y="15216"/>
                    </a:cubicBezTo>
                    <a:cubicBezTo>
                      <a:pt x="927" y="15045"/>
                      <a:pt x="927" y="15159"/>
                      <a:pt x="869" y="15159"/>
                    </a:cubicBezTo>
                    <a:cubicBezTo>
                      <a:pt x="984" y="15330"/>
                      <a:pt x="1042" y="15273"/>
                      <a:pt x="1100" y="15273"/>
                    </a:cubicBezTo>
                    <a:cubicBezTo>
                      <a:pt x="1274" y="15845"/>
                      <a:pt x="1216" y="16130"/>
                      <a:pt x="1621" y="16702"/>
                    </a:cubicBezTo>
                    <a:cubicBezTo>
                      <a:pt x="1679" y="16759"/>
                      <a:pt x="1390" y="16359"/>
                      <a:pt x="1506" y="16359"/>
                    </a:cubicBezTo>
                    <a:cubicBezTo>
                      <a:pt x="1795" y="16759"/>
                      <a:pt x="1737" y="16988"/>
                      <a:pt x="2027" y="17330"/>
                    </a:cubicBezTo>
                    <a:cubicBezTo>
                      <a:pt x="2027" y="17159"/>
                      <a:pt x="2027" y="17159"/>
                      <a:pt x="2027" y="17159"/>
                    </a:cubicBezTo>
                    <a:cubicBezTo>
                      <a:pt x="2085" y="17273"/>
                      <a:pt x="2316" y="17502"/>
                      <a:pt x="2432" y="17616"/>
                    </a:cubicBezTo>
                    <a:cubicBezTo>
                      <a:pt x="2374" y="17673"/>
                      <a:pt x="2606" y="18073"/>
                      <a:pt x="2374" y="17845"/>
                    </a:cubicBezTo>
                    <a:cubicBezTo>
                      <a:pt x="2838" y="18416"/>
                      <a:pt x="2953" y="18188"/>
                      <a:pt x="3532" y="18759"/>
                    </a:cubicBezTo>
                    <a:cubicBezTo>
                      <a:pt x="3243" y="18530"/>
                      <a:pt x="3243" y="18473"/>
                      <a:pt x="3011" y="18245"/>
                    </a:cubicBezTo>
                    <a:cubicBezTo>
                      <a:pt x="3301" y="18473"/>
                      <a:pt x="3069" y="18245"/>
                      <a:pt x="3185" y="18245"/>
                    </a:cubicBezTo>
                    <a:cubicBezTo>
                      <a:pt x="3243" y="18416"/>
                      <a:pt x="3706" y="18816"/>
                      <a:pt x="3359" y="18588"/>
                    </a:cubicBezTo>
                    <a:cubicBezTo>
                      <a:pt x="3532" y="18759"/>
                      <a:pt x="3938" y="19102"/>
                      <a:pt x="4054" y="19159"/>
                    </a:cubicBezTo>
                    <a:cubicBezTo>
                      <a:pt x="3880" y="18988"/>
                      <a:pt x="3880" y="18988"/>
                      <a:pt x="3880" y="18988"/>
                    </a:cubicBezTo>
                    <a:cubicBezTo>
                      <a:pt x="4169" y="19216"/>
                      <a:pt x="4517" y="19388"/>
                      <a:pt x="4633" y="19445"/>
                    </a:cubicBezTo>
                    <a:cubicBezTo>
                      <a:pt x="4285" y="19159"/>
                      <a:pt x="4227" y="19273"/>
                      <a:pt x="3822" y="18873"/>
                    </a:cubicBezTo>
                    <a:cubicBezTo>
                      <a:pt x="3359" y="18416"/>
                      <a:pt x="3938" y="18930"/>
                      <a:pt x="3706" y="18588"/>
                    </a:cubicBezTo>
                    <a:cubicBezTo>
                      <a:pt x="3590" y="18530"/>
                      <a:pt x="3475" y="18416"/>
                      <a:pt x="3359" y="18359"/>
                    </a:cubicBezTo>
                    <a:cubicBezTo>
                      <a:pt x="3475" y="18473"/>
                      <a:pt x="3475" y="18473"/>
                      <a:pt x="3475" y="18473"/>
                    </a:cubicBezTo>
                    <a:cubicBezTo>
                      <a:pt x="3359" y="18530"/>
                      <a:pt x="3011" y="18016"/>
                      <a:pt x="3011" y="18130"/>
                    </a:cubicBezTo>
                    <a:cubicBezTo>
                      <a:pt x="2780" y="17730"/>
                      <a:pt x="2606" y="17616"/>
                      <a:pt x="2374" y="17216"/>
                    </a:cubicBezTo>
                    <a:cubicBezTo>
                      <a:pt x="2316" y="17102"/>
                      <a:pt x="2374" y="17273"/>
                      <a:pt x="2490" y="17388"/>
                    </a:cubicBezTo>
                    <a:cubicBezTo>
                      <a:pt x="2316" y="17159"/>
                      <a:pt x="2258" y="17216"/>
                      <a:pt x="2085" y="16930"/>
                    </a:cubicBezTo>
                    <a:cubicBezTo>
                      <a:pt x="2027" y="16759"/>
                      <a:pt x="1969" y="16930"/>
                      <a:pt x="2201" y="17159"/>
                    </a:cubicBezTo>
                    <a:cubicBezTo>
                      <a:pt x="2027" y="16930"/>
                      <a:pt x="1911" y="16759"/>
                      <a:pt x="1737" y="16530"/>
                    </a:cubicBezTo>
                    <a:cubicBezTo>
                      <a:pt x="1795" y="16588"/>
                      <a:pt x="1795" y="16702"/>
                      <a:pt x="1853" y="16816"/>
                    </a:cubicBezTo>
                    <a:cubicBezTo>
                      <a:pt x="1795" y="16702"/>
                      <a:pt x="1737" y="16645"/>
                      <a:pt x="1679" y="16530"/>
                    </a:cubicBezTo>
                    <a:cubicBezTo>
                      <a:pt x="1679" y="16645"/>
                      <a:pt x="1737" y="16702"/>
                      <a:pt x="1795" y="16759"/>
                    </a:cubicBezTo>
                    <a:cubicBezTo>
                      <a:pt x="1448" y="16302"/>
                      <a:pt x="1158" y="15730"/>
                      <a:pt x="1158" y="15388"/>
                    </a:cubicBezTo>
                    <a:cubicBezTo>
                      <a:pt x="1390" y="15788"/>
                      <a:pt x="1795" y="16530"/>
                      <a:pt x="2027" y="16702"/>
                    </a:cubicBezTo>
                    <a:cubicBezTo>
                      <a:pt x="2027" y="16588"/>
                      <a:pt x="1737" y="16416"/>
                      <a:pt x="1795" y="16245"/>
                    </a:cubicBezTo>
                    <a:cubicBezTo>
                      <a:pt x="1621" y="16130"/>
                      <a:pt x="1621" y="16130"/>
                      <a:pt x="1621" y="16130"/>
                    </a:cubicBezTo>
                    <a:cubicBezTo>
                      <a:pt x="1564" y="16016"/>
                      <a:pt x="1332" y="15673"/>
                      <a:pt x="1390" y="15616"/>
                    </a:cubicBezTo>
                    <a:cubicBezTo>
                      <a:pt x="1621" y="16016"/>
                      <a:pt x="1737" y="16073"/>
                      <a:pt x="1911" y="16245"/>
                    </a:cubicBezTo>
                    <a:cubicBezTo>
                      <a:pt x="1969" y="16245"/>
                      <a:pt x="1969" y="16302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27" y="16359"/>
                      <a:pt x="2027" y="16359"/>
                      <a:pt x="2027" y="16359"/>
                    </a:cubicBezTo>
                    <a:cubicBezTo>
                      <a:pt x="2085" y="16473"/>
                      <a:pt x="2201" y="16645"/>
                      <a:pt x="2258" y="16759"/>
                    </a:cubicBezTo>
                    <a:cubicBezTo>
                      <a:pt x="2374" y="16873"/>
                      <a:pt x="2258" y="16816"/>
                      <a:pt x="2258" y="16816"/>
                    </a:cubicBezTo>
                    <a:cubicBezTo>
                      <a:pt x="2490" y="17330"/>
                      <a:pt x="2895" y="17502"/>
                      <a:pt x="3243" y="17959"/>
                    </a:cubicBezTo>
                    <a:cubicBezTo>
                      <a:pt x="3185" y="18016"/>
                      <a:pt x="3532" y="18359"/>
                      <a:pt x="3359" y="18245"/>
                    </a:cubicBezTo>
                    <a:cubicBezTo>
                      <a:pt x="3590" y="18530"/>
                      <a:pt x="3822" y="18588"/>
                      <a:pt x="3996" y="18702"/>
                    </a:cubicBezTo>
                    <a:cubicBezTo>
                      <a:pt x="3996" y="18816"/>
                      <a:pt x="4401" y="19045"/>
                      <a:pt x="4227" y="18988"/>
                    </a:cubicBezTo>
                    <a:cubicBezTo>
                      <a:pt x="4285" y="19045"/>
                      <a:pt x="4401" y="19102"/>
                      <a:pt x="4517" y="19159"/>
                    </a:cubicBezTo>
                    <a:cubicBezTo>
                      <a:pt x="4633" y="19273"/>
                      <a:pt x="5038" y="19502"/>
                      <a:pt x="5096" y="19616"/>
                    </a:cubicBezTo>
                    <a:cubicBezTo>
                      <a:pt x="5270" y="19730"/>
                      <a:pt x="5154" y="19559"/>
                      <a:pt x="5443" y="19788"/>
                    </a:cubicBezTo>
                    <a:cubicBezTo>
                      <a:pt x="5443" y="19788"/>
                      <a:pt x="5443" y="19788"/>
                      <a:pt x="5386" y="19788"/>
                    </a:cubicBezTo>
                    <a:cubicBezTo>
                      <a:pt x="5501" y="19902"/>
                      <a:pt x="5791" y="20073"/>
                      <a:pt x="5965" y="20073"/>
                    </a:cubicBezTo>
                    <a:cubicBezTo>
                      <a:pt x="5791" y="19959"/>
                      <a:pt x="5907" y="20073"/>
                      <a:pt x="5675" y="19902"/>
                    </a:cubicBezTo>
                    <a:cubicBezTo>
                      <a:pt x="5733" y="19902"/>
                      <a:pt x="6023" y="20016"/>
                      <a:pt x="6254" y="20188"/>
                    </a:cubicBezTo>
                    <a:cubicBezTo>
                      <a:pt x="5849" y="20073"/>
                      <a:pt x="6486" y="20416"/>
                      <a:pt x="6312" y="20359"/>
                    </a:cubicBezTo>
                    <a:cubicBezTo>
                      <a:pt x="6891" y="20702"/>
                      <a:pt x="7354" y="20702"/>
                      <a:pt x="7876" y="20816"/>
                    </a:cubicBezTo>
                    <a:cubicBezTo>
                      <a:pt x="8513" y="20988"/>
                      <a:pt x="9323" y="21216"/>
                      <a:pt x="9845" y="21216"/>
                    </a:cubicBezTo>
                    <a:cubicBezTo>
                      <a:pt x="9729" y="21159"/>
                      <a:pt x="9729" y="21159"/>
                      <a:pt x="9729" y="21159"/>
                    </a:cubicBezTo>
                    <a:cubicBezTo>
                      <a:pt x="10076" y="21159"/>
                      <a:pt x="10076" y="21159"/>
                      <a:pt x="10076" y="21159"/>
                    </a:cubicBezTo>
                    <a:cubicBezTo>
                      <a:pt x="10250" y="21216"/>
                      <a:pt x="10076" y="21273"/>
                      <a:pt x="10308" y="21273"/>
                    </a:cubicBezTo>
                    <a:cubicBezTo>
                      <a:pt x="10250" y="21330"/>
                      <a:pt x="9845" y="21216"/>
                      <a:pt x="9555" y="21273"/>
                    </a:cubicBezTo>
                    <a:cubicBezTo>
                      <a:pt x="10018" y="21445"/>
                      <a:pt x="9092" y="21273"/>
                      <a:pt x="9439" y="21388"/>
                    </a:cubicBezTo>
                    <a:cubicBezTo>
                      <a:pt x="9613" y="21273"/>
                      <a:pt x="10424" y="21502"/>
                      <a:pt x="10887" y="21388"/>
                    </a:cubicBezTo>
                    <a:cubicBezTo>
                      <a:pt x="11292" y="21445"/>
                      <a:pt x="10713" y="21502"/>
                      <a:pt x="10887" y="21502"/>
                    </a:cubicBezTo>
                    <a:cubicBezTo>
                      <a:pt x="11003" y="21445"/>
                      <a:pt x="11003" y="21445"/>
                      <a:pt x="11003" y="21445"/>
                    </a:cubicBezTo>
                    <a:cubicBezTo>
                      <a:pt x="11176" y="21445"/>
                      <a:pt x="11234" y="21502"/>
                      <a:pt x="11234" y="21502"/>
                    </a:cubicBezTo>
                    <a:cubicBezTo>
                      <a:pt x="11698" y="21559"/>
                      <a:pt x="12161" y="21502"/>
                      <a:pt x="12566" y="21388"/>
                    </a:cubicBezTo>
                    <a:cubicBezTo>
                      <a:pt x="12045" y="21445"/>
                      <a:pt x="12682" y="21273"/>
                      <a:pt x="12219" y="21330"/>
                    </a:cubicBezTo>
                    <a:cubicBezTo>
                      <a:pt x="12392" y="21273"/>
                      <a:pt x="12682" y="21216"/>
                      <a:pt x="12914" y="21159"/>
                    </a:cubicBezTo>
                    <a:cubicBezTo>
                      <a:pt x="12682" y="21273"/>
                      <a:pt x="13319" y="21273"/>
                      <a:pt x="12740" y="21330"/>
                    </a:cubicBezTo>
                    <a:cubicBezTo>
                      <a:pt x="12798" y="21388"/>
                      <a:pt x="13029" y="21273"/>
                      <a:pt x="13261" y="21216"/>
                    </a:cubicBezTo>
                    <a:cubicBezTo>
                      <a:pt x="13145" y="21273"/>
                      <a:pt x="12856" y="21388"/>
                      <a:pt x="12856" y="21388"/>
                    </a:cubicBezTo>
                    <a:cubicBezTo>
                      <a:pt x="13261" y="21216"/>
                      <a:pt x="14188" y="21159"/>
                      <a:pt x="14361" y="21045"/>
                    </a:cubicBezTo>
                    <a:cubicBezTo>
                      <a:pt x="14593" y="20873"/>
                      <a:pt x="14998" y="20702"/>
                      <a:pt x="15346" y="20473"/>
                    </a:cubicBezTo>
                    <a:cubicBezTo>
                      <a:pt x="15693" y="20416"/>
                      <a:pt x="16041" y="20188"/>
                      <a:pt x="16388" y="20016"/>
                    </a:cubicBezTo>
                    <a:cubicBezTo>
                      <a:pt x="16330" y="20073"/>
                      <a:pt x="16330" y="20073"/>
                      <a:pt x="16330" y="20073"/>
                    </a:cubicBezTo>
                    <a:cubicBezTo>
                      <a:pt x="16562" y="19959"/>
                      <a:pt x="16851" y="19788"/>
                      <a:pt x="17141" y="19616"/>
                    </a:cubicBezTo>
                    <a:cubicBezTo>
                      <a:pt x="17257" y="19616"/>
                      <a:pt x="17257" y="19616"/>
                      <a:pt x="17257" y="19616"/>
                    </a:cubicBezTo>
                    <a:cubicBezTo>
                      <a:pt x="17431" y="19445"/>
                      <a:pt x="17778" y="19216"/>
                      <a:pt x="18068" y="18988"/>
                    </a:cubicBezTo>
                    <a:cubicBezTo>
                      <a:pt x="18010" y="18930"/>
                      <a:pt x="17778" y="19159"/>
                      <a:pt x="17836" y="19045"/>
                    </a:cubicBezTo>
                    <a:cubicBezTo>
                      <a:pt x="17720" y="19159"/>
                      <a:pt x="17604" y="19216"/>
                      <a:pt x="17662" y="19216"/>
                    </a:cubicBezTo>
                    <a:cubicBezTo>
                      <a:pt x="17546" y="19330"/>
                      <a:pt x="17488" y="19273"/>
                      <a:pt x="17373" y="19330"/>
                    </a:cubicBezTo>
                    <a:cubicBezTo>
                      <a:pt x="17546" y="19216"/>
                      <a:pt x="17720" y="19045"/>
                      <a:pt x="17894" y="18930"/>
                    </a:cubicBezTo>
                    <a:cubicBezTo>
                      <a:pt x="17894" y="18873"/>
                      <a:pt x="17952" y="18873"/>
                      <a:pt x="17952" y="18873"/>
                    </a:cubicBezTo>
                    <a:cubicBezTo>
                      <a:pt x="17952" y="18759"/>
                      <a:pt x="17952" y="18759"/>
                      <a:pt x="17952" y="18759"/>
                    </a:cubicBezTo>
                    <a:cubicBezTo>
                      <a:pt x="18068" y="18645"/>
                      <a:pt x="18125" y="18645"/>
                      <a:pt x="18125" y="18702"/>
                    </a:cubicBezTo>
                    <a:cubicBezTo>
                      <a:pt x="18415" y="18416"/>
                      <a:pt x="18415" y="18245"/>
                      <a:pt x="18705" y="18016"/>
                    </a:cubicBezTo>
                    <a:cubicBezTo>
                      <a:pt x="18647" y="18188"/>
                      <a:pt x="18589" y="18245"/>
                      <a:pt x="18357" y="18473"/>
                    </a:cubicBezTo>
                    <a:cubicBezTo>
                      <a:pt x="18473" y="18359"/>
                      <a:pt x="18589" y="18245"/>
                      <a:pt x="18705" y="18130"/>
                    </a:cubicBezTo>
                    <a:cubicBezTo>
                      <a:pt x="18589" y="18359"/>
                      <a:pt x="18010" y="18873"/>
                      <a:pt x="18183" y="18873"/>
                    </a:cubicBezTo>
                    <a:cubicBezTo>
                      <a:pt x="18531" y="18473"/>
                      <a:pt x="18994" y="17902"/>
                      <a:pt x="19226" y="17559"/>
                    </a:cubicBezTo>
                    <a:cubicBezTo>
                      <a:pt x="19457" y="17388"/>
                      <a:pt x="19573" y="17102"/>
                      <a:pt x="19805" y="16816"/>
                    </a:cubicBezTo>
                    <a:cubicBezTo>
                      <a:pt x="19863" y="16759"/>
                      <a:pt x="19979" y="16645"/>
                      <a:pt x="19921" y="16759"/>
                    </a:cubicBezTo>
                    <a:cubicBezTo>
                      <a:pt x="19863" y="16816"/>
                      <a:pt x="19863" y="16816"/>
                      <a:pt x="19863" y="16816"/>
                    </a:cubicBezTo>
                    <a:cubicBezTo>
                      <a:pt x="20210" y="16416"/>
                      <a:pt x="20442" y="15902"/>
                      <a:pt x="20616" y="15502"/>
                    </a:cubicBezTo>
                    <a:cubicBezTo>
                      <a:pt x="20673" y="15445"/>
                      <a:pt x="20731" y="15388"/>
                      <a:pt x="20789" y="15330"/>
                    </a:cubicBezTo>
                    <a:cubicBezTo>
                      <a:pt x="21137" y="14588"/>
                      <a:pt x="20616" y="15388"/>
                      <a:pt x="20905" y="14645"/>
                    </a:cubicBezTo>
                    <a:cubicBezTo>
                      <a:pt x="21021" y="14530"/>
                      <a:pt x="21253" y="13788"/>
                      <a:pt x="21310" y="13730"/>
                    </a:cubicBezTo>
                    <a:cubicBezTo>
                      <a:pt x="21368" y="13616"/>
                      <a:pt x="21368" y="13559"/>
                      <a:pt x="21310" y="13502"/>
                    </a:cubicBezTo>
                    <a:cubicBezTo>
                      <a:pt x="21253" y="13616"/>
                      <a:pt x="21195" y="13902"/>
                      <a:pt x="21195" y="13730"/>
                    </a:cubicBezTo>
                    <a:cubicBezTo>
                      <a:pt x="21253" y="13502"/>
                      <a:pt x="21310" y="13388"/>
                      <a:pt x="21368" y="13159"/>
                    </a:cubicBezTo>
                    <a:cubicBezTo>
                      <a:pt x="21368" y="13159"/>
                      <a:pt x="21368" y="13330"/>
                      <a:pt x="21368" y="13273"/>
                    </a:cubicBezTo>
                    <a:cubicBezTo>
                      <a:pt x="21484" y="12759"/>
                      <a:pt x="21600" y="11788"/>
                      <a:pt x="21484" y="11273"/>
                    </a:cubicBezTo>
                    <a:close/>
                    <a:moveTo>
                      <a:pt x="19747" y="6359"/>
                    </a:moveTo>
                    <a:cubicBezTo>
                      <a:pt x="19631" y="6302"/>
                      <a:pt x="19631" y="6302"/>
                      <a:pt x="19631" y="6302"/>
                    </a:cubicBezTo>
                    <a:lnTo>
                      <a:pt x="19747" y="6359"/>
                    </a:lnTo>
                    <a:close/>
                    <a:moveTo>
                      <a:pt x="15462" y="1902"/>
                    </a:moveTo>
                    <a:cubicBezTo>
                      <a:pt x="15462" y="1902"/>
                      <a:pt x="15462" y="1902"/>
                      <a:pt x="15462" y="1902"/>
                    </a:cubicBezTo>
                    <a:close/>
                    <a:moveTo>
                      <a:pt x="1911" y="10359"/>
                    </a:move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ubicBezTo>
                      <a:pt x="1911" y="10359"/>
                      <a:pt x="1911" y="10359"/>
                      <a:pt x="1911" y="10359"/>
                    </a:cubicBezTo>
                    <a:close/>
                    <a:moveTo>
                      <a:pt x="3243" y="5330"/>
                    </a:moveTo>
                    <a:cubicBezTo>
                      <a:pt x="3301" y="5330"/>
                      <a:pt x="3301" y="5330"/>
                      <a:pt x="3301" y="5330"/>
                    </a:cubicBezTo>
                    <a:lnTo>
                      <a:pt x="3243" y="5330"/>
                    </a:lnTo>
                    <a:close/>
                    <a:moveTo>
                      <a:pt x="19515" y="5102"/>
                    </a:moveTo>
                    <a:cubicBezTo>
                      <a:pt x="19457" y="5045"/>
                      <a:pt x="19457" y="5045"/>
                      <a:pt x="19457" y="5045"/>
                    </a:cubicBezTo>
                    <a:cubicBezTo>
                      <a:pt x="19457" y="4988"/>
                      <a:pt x="19399" y="4988"/>
                      <a:pt x="19399" y="4930"/>
                    </a:cubicBezTo>
                    <a:cubicBezTo>
                      <a:pt x="19457" y="4988"/>
                      <a:pt x="19515" y="5045"/>
                      <a:pt x="19515" y="5102"/>
                    </a:cubicBezTo>
                    <a:close/>
                    <a:moveTo>
                      <a:pt x="13724" y="1102"/>
                    </a:moveTo>
                    <a:cubicBezTo>
                      <a:pt x="13724" y="1102"/>
                      <a:pt x="13724" y="1102"/>
                      <a:pt x="13666" y="1102"/>
                    </a:cubicBezTo>
                    <a:cubicBezTo>
                      <a:pt x="14130" y="1216"/>
                      <a:pt x="14188" y="1216"/>
                      <a:pt x="14535" y="1330"/>
                    </a:cubicBezTo>
                    <a:cubicBezTo>
                      <a:pt x="14361" y="1330"/>
                      <a:pt x="14361" y="1330"/>
                      <a:pt x="14361" y="1330"/>
                    </a:cubicBezTo>
                    <a:cubicBezTo>
                      <a:pt x="14419" y="1388"/>
                      <a:pt x="14709" y="1388"/>
                      <a:pt x="14998" y="1502"/>
                    </a:cubicBezTo>
                    <a:cubicBezTo>
                      <a:pt x="15114" y="1502"/>
                      <a:pt x="15288" y="1559"/>
                      <a:pt x="15346" y="1616"/>
                    </a:cubicBezTo>
                    <a:cubicBezTo>
                      <a:pt x="15288" y="1673"/>
                      <a:pt x="15288" y="1673"/>
                      <a:pt x="15288" y="1673"/>
                    </a:cubicBezTo>
                    <a:cubicBezTo>
                      <a:pt x="15346" y="1730"/>
                      <a:pt x="15577" y="1845"/>
                      <a:pt x="15867" y="1959"/>
                    </a:cubicBezTo>
                    <a:cubicBezTo>
                      <a:pt x="15867" y="1959"/>
                      <a:pt x="15809" y="1959"/>
                      <a:pt x="15809" y="1959"/>
                    </a:cubicBezTo>
                    <a:cubicBezTo>
                      <a:pt x="14883" y="1502"/>
                      <a:pt x="13956" y="1216"/>
                      <a:pt x="12972" y="1045"/>
                    </a:cubicBezTo>
                    <a:cubicBezTo>
                      <a:pt x="13203" y="1045"/>
                      <a:pt x="13435" y="1045"/>
                      <a:pt x="13724" y="1102"/>
                    </a:cubicBezTo>
                    <a:close/>
                    <a:moveTo>
                      <a:pt x="8049" y="1216"/>
                    </a:moveTo>
                    <a:cubicBezTo>
                      <a:pt x="8049" y="1216"/>
                      <a:pt x="8049" y="1216"/>
                      <a:pt x="8049" y="1216"/>
                    </a:cubicBezTo>
                    <a:cubicBezTo>
                      <a:pt x="8223" y="1159"/>
                      <a:pt x="8397" y="1102"/>
                      <a:pt x="8571" y="1045"/>
                    </a:cubicBezTo>
                    <a:cubicBezTo>
                      <a:pt x="8513" y="1102"/>
                      <a:pt x="8513" y="1102"/>
                      <a:pt x="8513" y="1102"/>
                    </a:cubicBezTo>
                    <a:cubicBezTo>
                      <a:pt x="8628" y="1045"/>
                      <a:pt x="8744" y="988"/>
                      <a:pt x="8860" y="930"/>
                    </a:cubicBezTo>
                    <a:cubicBezTo>
                      <a:pt x="8860" y="1045"/>
                      <a:pt x="8976" y="930"/>
                      <a:pt x="8976" y="988"/>
                    </a:cubicBezTo>
                    <a:cubicBezTo>
                      <a:pt x="9150" y="1102"/>
                      <a:pt x="9671" y="816"/>
                      <a:pt x="10134" y="816"/>
                    </a:cubicBezTo>
                    <a:cubicBezTo>
                      <a:pt x="10076" y="873"/>
                      <a:pt x="10076" y="873"/>
                      <a:pt x="10076" y="873"/>
                    </a:cubicBezTo>
                    <a:cubicBezTo>
                      <a:pt x="10308" y="759"/>
                      <a:pt x="10945" y="816"/>
                      <a:pt x="11292" y="816"/>
                    </a:cubicBezTo>
                    <a:cubicBezTo>
                      <a:pt x="11292" y="816"/>
                      <a:pt x="11292" y="816"/>
                      <a:pt x="11292" y="816"/>
                    </a:cubicBezTo>
                    <a:cubicBezTo>
                      <a:pt x="11118" y="873"/>
                      <a:pt x="11061" y="873"/>
                      <a:pt x="11061" y="930"/>
                    </a:cubicBezTo>
                    <a:cubicBezTo>
                      <a:pt x="10887" y="930"/>
                      <a:pt x="10713" y="930"/>
                      <a:pt x="10539" y="930"/>
                    </a:cubicBezTo>
                    <a:cubicBezTo>
                      <a:pt x="10482" y="930"/>
                      <a:pt x="10482" y="930"/>
                      <a:pt x="10424" y="930"/>
                    </a:cubicBezTo>
                    <a:cubicBezTo>
                      <a:pt x="10366" y="930"/>
                      <a:pt x="10250" y="930"/>
                      <a:pt x="10192" y="988"/>
                    </a:cubicBezTo>
                    <a:cubicBezTo>
                      <a:pt x="9902" y="988"/>
                      <a:pt x="9613" y="1045"/>
                      <a:pt x="9323" y="1102"/>
                    </a:cubicBezTo>
                    <a:cubicBezTo>
                      <a:pt x="9381" y="1102"/>
                      <a:pt x="9439" y="1045"/>
                      <a:pt x="9439" y="1045"/>
                    </a:cubicBezTo>
                    <a:cubicBezTo>
                      <a:pt x="9092" y="1102"/>
                      <a:pt x="8744" y="1216"/>
                      <a:pt x="8397" y="1330"/>
                    </a:cubicBezTo>
                    <a:cubicBezTo>
                      <a:pt x="8397" y="1330"/>
                      <a:pt x="8397" y="1330"/>
                      <a:pt x="8397" y="1330"/>
                    </a:cubicBezTo>
                    <a:cubicBezTo>
                      <a:pt x="8107" y="1388"/>
                      <a:pt x="7818" y="1502"/>
                      <a:pt x="7470" y="1616"/>
                    </a:cubicBezTo>
                    <a:cubicBezTo>
                      <a:pt x="7528" y="1616"/>
                      <a:pt x="7528" y="1616"/>
                      <a:pt x="7470" y="1559"/>
                    </a:cubicBezTo>
                    <a:cubicBezTo>
                      <a:pt x="7644" y="1445"/>
                      <a:pt x="7818" y="1330"/>
                      <a:pt x="8049" y="1216"/>
                    </a:cubicBezTo>
                    <a:close/>
                    <a:moveTo>
                      <a:pt x="3417" y="4245"/>
                    </a:moveTo>
                    <a:cubicBezTo>
                      <a:pt x="3475" y="4302"/>
                      <a:pt x="3475" y="4302"/>
                      <a:pt x="3475" y="4302"/>
                    </a:cubicBezTo>
                    <a:cubicBezTo>
                      <a:pt x="3938" y="3788"/>
                      <a:pt x="4169" y="3330"/>
                      <a:pt x="4749" y="2873"/>
                    </a:cubicBezTo>
                    <a:cubicBezTo>
                      <a:pt x="4749" y="2988"/>
                      <a:pt x="4517" y="3159"/>
                      <a:pt x="4575" y="3159"/>
                    </a:cubicBezTo>
                    <a:cubicBezTo>
                      <a:pt x="4922" y="2873"/>
                      <a:pt x="4749" y="2759"/>
                      <a:pt x="5154" y="2588"/>
                    </a:cubicBezTo>
                    <a:cubicBezTo>
                      <a:pt x="4691" y="2930"/>
                      <a:pt x="5386" y="2416"/>
                      <a:pt x="5096" y="2702"/>
                    </a:cubicBezTo>
                    <a:cubicBezTo>
                      <a:pt x="5675" y="2188"/>
                      <a:pt x="6428" y="1902"/>
                      <a:pt x="6891" y="1730"/>
                    </a:cubicBezTo>
                    <a:cubicBezTo>
                      <a:pt x="6717" y="1730"/>
                      <a:pt x="7007" y="1559"/>
                      <a:pt x="7007" y="1559"/>
                    </a:cubicBezTo>
                    <a:cubicBezTo>
                      <a:pt x="7181" y="1502"/>
                      <a:pt x="7123" y="1559"/>
                      <a:pt x="7065" y="1616"/>
                    </a:cubicBezTo>
                    <a:cubicBezTo>
                      <a:pt x="7297" y="1502"/>
                      <a:pt x="7354" y="1559"/>
                      <a:pt x="7354" y="1616"/>
                    </a:cubicBezTo>
                    <a:cubicBezTo>
                      <a:pt x="6833" y="1845"/>
                      <a:pt x="6833" y="1845"/>
                      <a:pt x="6833" y="1845"/>
                    </a:cubicBezTo>
                    <a:cubicBezTo>
                      <a:pt x="6949" y="1845"/>
                      <a:pt x="7007" y="1788"/>
                      <a:pt x="7065" y="1788"/>
                    </a:cubicBezTo>
                    <a:cubicBezTo>
                      <a:pt x="6833" y="1902"/>
                      <a:pt x="6602" y="2016"/>
                      <a:pt x="6370" y="2188"/>
                    </a:cubicBezTo>
                    <a:cubicBezTo>
                      <a:pt x="6312" y="2188"/>
                      <a:pt x="6312" y="2188"/>
                      <a:pt x="6312" y="2130"/>
                    </a:cubicBezTo>
                    <a:cubicBezTo>
                      <a:pt x="6138" y="2245"/>
                      <a:pt x="5907" y="2359"/>
                      <a:pt x="5849" y="2416"/>
                    </a:cubicBezTo>
                    <a:cubicBezTo>
                      <a:pt x="5965" y="2302"/>
                      <a:pt x="5965" y="2359"/>
                      <a:pt x="5907" y="2416"/>
                    </a:cubicBezTo>
                    <a:cubicBezTo>
                      <a:pt x="5791" y="2473"/>
                      <a:pt x="5733" y="2530"/>
                      <a:pt x="5675" y="2588"/>
                    </a:cubicBezTo>
                    <a:cubicBezTo>
                      <a:pt x="5617" y="2588"/>
                      <a:pt x="5675" y="2530"/>
                      <a:pt x="5559" y="2588"/>
                    </a:cubicBezTo>
                    <a:cubicBezTo>
                      <a:pt x="5270" y="2816"/>
                      <a:pt x="5270" y="2816"/>
                      <a:pt x="5270" y="2816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5559" y="2645"/>
                      <a:pt x="5559" y="2645"/>
                      <a:pt x="5559" y="2645"/>
                    </a:cubicBezTo>
                    <a:cubicBezTo>
                      <a:pt x="4806" y="3159"/>
                      <a:pt x="4169" y="3730"/>
                      <a:pt x="3590" y="4416"/>
                    </a:cubicBezTo>
                    <a:cubicBezTo>
                      <a:pt x="3417" y="4530"/>
                      <a:pt x="3243" y="4588"/>
                      <a:pt x="3127" y="4588"/>
                    </a:cubicBezTo>
                    <a:cubicBezTo>
                      <a:pt x="3243" y="4473"/>
                      <a:pt x="3301" y="4359"/>
                      <a:pt x="3417" y="4245"/>
                    </a:cubicBezTo>
                    <a:close/>
                    <a:moveTo>
                      <a:pt x="2258" y="6130"/>
                    </a:moveTo>
                    <a:cubicBezTo>
                      <a:pt x="2316" y="6016"/>
                      <a:pt x="2374" y="5902"/>
                      <a:pt x="2432" y="5788"/>
                    </a:cubicBezTo>
                    <a:cubicBezTo>
                      <a:pt x="2490" y="5788"/>
                      <a:pt x="2548" y="5788"/>
                      <a:pt x="2548" y="5845"/>
                    </a:cubicBezTo>
                    <a:cubicBezTo>
                      <a:pt x="2432" y="6016"/>
                      <a:pt x="2316" y="6188"/>
                      <a:pt x="2258" y="6359"/>
                    </a:cubicBezTo>
                    <a:cubicBezTo>
                      <a:pt x="2201" y="6416"/>
                      <a:pt x="2201" y="6416"/>
                      <a:pt x="2143" y="6473"/>
                    </a:cubicBezTo>
                    <a:cubicBezTo>
                      <a:pt x="2258" y="6130"/>
                      <a:pt x="2258" y="6130"/>
                      <a:pt x="2258" y="6130"/>
                    </a:cubicBezTo>
                    <a:close/>
                    <a:moveTo>
                      <a:pt x="2143" y="6530"/>
                    </a:moveTo>
                    <a:cubicBezTo>
                      <a:pt x="2085" y="6702"/>
                      <a:pt x="2027" y="6816"/>
                      <a:pt x="1969" y="6988"/>
                    </a:cubicBezTo>
                    <a:cubicBezTo>
                      <a:pt x="1969" y="6930"/>
                      <a:pt x="2027" y="6702"/>
                      <a:pt x="2143" y="6530"/>
                    </a:cubicBezTo>
                    <a:close/>
                    <a:moveTo>
                      <a:pt x="984" y="9616"/>
                    </a:moveTo>
                    <a:cubicBezTo>
                      <a:pt x="1042" y="9445"/>
                      <a:pt x="984" y="9330"/>
                      <a:pt x="1100" y="9216"/>
                    </a:cubicBezTo>
                    <a:cubicBezTo>
                      <a:pt x="1100" y="9216"/>
                      <a:pt x="1158" y="9559"/>
                      <a:pt x="1216" y="9845"/>
                    </a:cubicBezTo>
                    <a:cubicBezTo>
                      <a:pt x="1158" y="9959"/>
                      <a:pt x="1158" y="10016"/>
                      <a:pt x="1158" y="10130"/>
                    </a:cubicBezTo>
                    <a:cubicBezTo>
                      <a:pt x="1100" y="10188"/>
                      <a:pt x="1042" y="10530"/>
                      <a:pt x="927" y="10988"/>
                    </a:cubicBezTo>
                    <a:cubicBezTo>
                      <a:pt x="927" y="10530"/>
                      <a:pt x="984" y="10016"/>
                      <a:pt x="1042" y="9559"/>
                    </a:cubicBezTo>
                    <a:lnTo>
                      <a:pt x="984" y="9616"/>
                    </a:lnTo>
                    <a:close/>
                    <a:moveTo>
                      <a:pt x="1679" y="14188"/>
                    </a:moveTo>
                    <a:cubicBezTo>
                      <a:pt x="1679" y="14188"/>
                      <a:pt x="1679" y="14188"/>
                      <a:pt x="1679" y="14188"/>
                    </a:cubicBezTo>
                    <a:cubicBezTo>
                      <a:pt x="1737" y="14302"/>
                      <a:pt x="1737" y="14359"/>
                      <a:pt x="1737" y="14359"/>
                    </a:cubicBezTo>
                    <a:lnTo>
                      <a:pt x="1679" y="14188"/>
                    </a:lnTo>
                    <a:close/>
                    <a:moveTo>
                      <a:pt x="2316" y="15788"/>
                    </a:moveTo>
                    <a:cubicBezTo>
                      <a:pt x="2143" y="15445"/>
                      <a:pt x="2027" y="15102"/>
                      <a:pt x="1853" y="14759"/>
                    </a:cubicBezTo>
                    <a:cubicBezTo>
                      <a:pt x="1969" y="14873"/>
                      <a:pt x="2027" y="14988"/>
                      <a:pt x="2085" y="15159"/>
                    </a:cubicBezTo>
                    <a:cubicBezTo>
                      <a:pt x="2085" y="15102"/>
                      <a:pt x="2085" y="15045"/>
                      <a:pt x="2027" y="15045"/>
                    </a:cubicBezTo>
                    <a:cubicBezTo>
                      <a:pt x="2143" y="15330"/>
                      <a:pt x="2316" y="15559"/>
                      <a:pt x="2432" y="15845"/>
                    </a:cubicBezTo>
                    <a:cubicBezTo>
                      <a:pt x="2374" y="15730"/>
                      <a:pt x="2258" y="15616"/>
                      <a:pt x="2201" y="15445"/>
                    </a:cubicBezTo>
                    <a:cubicBezTo>
                      <a:pt x="2201" y="15445"/>
                      <a:pt x="2258" y="15616"/>
                      <a:pt x="2432" y="15845"/>
                    </a:cubicBezTo>
                    <a:lnTo>
                      <a:pt x="2316" y="15788"/>
                    </a:lnTo>
                    <a:close/>
                    <a:moveTo>
                      <a:pt x="13319" y="20759"/>
                    </a:moveTo>
                    <a:cubicBezTo>
                      <a:pt x="13319" y="20702"/>
                      <a:pt x="13377" y="20702"/>
                      <a:pt x="13377" y="20702"/>
                    </a:cubicBezTo>
                    <a:cubicBezTo>
                      <a:pt x="13435" y="20645"/>
                      <a:pt x="13493" y="20645"/>
                      <a:pt x="13609" y="20645"/>
                    </a:cubicBezTo>
                    <a:cubicBezTo>
                      <a:pt x="13609" y="20645"/>
                      <a:pt x="13609" y="20702"/>
                      <a:pt x="13319" y="20759"/>
                    </a:cubicBezTo>
                    <a:close/>
                    <a:moveTo>
                      <a:pt x="13724" y="20588"/>
                    </a:moveTo>
                    <a:cubicBezTo>
                      <a:pt x="13782" y="20588"/>
                      <a:pt x="13840" y="20588"/>
                      <a:pt x="13898" y="20530"/>
                    </a:cubicBezTo>
                    <a:cubicBezTo>
                      <a:pt x="13898" y="20588"/>
                      <a:pt x="13840" y="20588"/>
                      <a:pt x="13782" y="20588"/>
                    </a:cubicBezTo>
                    <a:cubicBezTo>
                      <a:pt x="13782" y="20588"/>
                      <a:pt x="13724" y="20588"/>
                      <a:pt x="13724" y="20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47" name="Freeform 70504"/>
              <p:cNvSpPr/>
              <p:nvPr/>
            </p:nvSpPr>
            <p:spPr>
              <a:xfrm>
                <a:off x="478279" y="520901"/>
                <a:ext cx="536635" cy="65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9" h="21231" extrusionOk="0">
                    <a:moveTo>
                      <a:pt x="15572" y="5082"/>
                    </a:moveTo>
                    <a:cubicBezTo>
                      <a:pt x="14567" y="6353"/>
                      <a:pt x="14567" y="6353"/>
                      <a:pt x="14567" y="6353"/>
                    </a:cubicBezTo>
                    <a:cubicBezTo>
                      <a:pt x="16577" y="4659"/>
                      <a:pt x="17079" y="3812"/>
                      <a:pt x="18084" y="2965"/>
                    </a:cubicBezTo>
                    <a:cubicBezTo>
                      <a:pt x="18084" y="2965"/>
                      <a:pt x="18084" y="2965"/>
                      <a:pt x="18586" y="2541"/>
                    </a:cubicBezTo>
                    <a:cubicBezTo>
                      <a:pt x="20595" y="1271"/>
                      <a:pt x="21600" y="0"/>
                      <a:pt x="20093" y="424"/>
                    </a:cubicBezTo>
                    <a:cubicBezTo>
                      <a:pt x="19591" y="847"/>
                      <a:pt x="19591" y="847"/>
                      <a:pt x="19591" y="847"/>
                    </a:cubicBezTo>
                    <a:cubicBezTo>
                      <a:pt x="18586" y="1271"/>
                      <a:pt x="18084" y="1271"/>
                      <a:pt x="17581" y="1694"/>
                    </a:cubicBezTo>
                    <a:cubicBezTo>
                      <a:pt x="17581" y="2965"/>
                      <a:pt x="13060" y="5506"/>
                      <a:pt x="11553" y="7624"/>
                    </a:cubicBezTo>
                    <a:cubicBezTo>
                      <a:pt x="12558" y="5929"/>
                      <a:pt x="13060" y="4235"/>
                      <a:pt x="15572" y="3388"/>
                    </a:cubicBezTo>
                    <a:cubicBezTo>
                      <a:pt x="15070" y="2965"/>
                      <a:pt x="15070" y="2965"/>
                      <a:pt x="15070" y="2965"/>
                    </a:cubicBezTo>
                    <a:cubicBezTo>
                      <a:pt x="16577" y="1694"/>
                      <a:pt x="18586" y="847"/>
                      <a:pt x="19088" y="0"/>
                    </a:cubicBezTo>
                    <a:cubicBezTo>
                      <a:pt x="18586" y="424"/>
                      <a:pt x="17581" y="847"/>
                      <a:pt x="17079" y="1694"/>
                    </a:cubicBezTo>
                    <a:cubicBezTo>
                      <a:pt x="17079" y="1271"/>
                      <a:pt x="17079" y="1271"/>
                      <a:pt x="17079" y="1271"/>
                    </a:cubicBezTo>
                    <a:cubicBezTo>
                      <a:pt x="15572" y="2541"/>
                      <a:pt x="14065" y="4235"/>
                      <a:pt x="12558" y="5082"/>
                    </a:cubicBezTo>
                    <a:cubicBezTo>
                      <a:pt x="11553" y="5929"/>
                      <a:pt x="11051" y="7200"/>
                      <a:pt x="8037" y="9741"/>
                    </a:cubicBezTo>
                    <a:cubicBezTo>
                      <a:pt x="8037" y="9741"/>
                      <a:pt x="8037" y="9741"/>
                      <a:pt x="8037" y="9741"/>
                    </a:cubicBezTo>
                    <a:cubicBezTo>
                      <a:pt x="7033" y="11859"/>
                      <a:pt x="2512" y="14400"/>
                      <a:pt x="1507" y="16094"/>
                    </a:cubicBezTo>
                    <a:cubicBezTo>
                      <a:pt x="1507" y="17788"/>
                      <a:pt x="4521" y="13129"/>
                      <a:pt x="6028" y="12706"/>
                    </a:cubicBezTo>
                    <a:cubicBezTo>
                      <a:pt x="5023" y="13976"/>
                      <a:pt x="3516" y="14824"/>
                      <a:pt x="5023" y="14400"/>
                    </a:cubicBezTo>
                    <a:cubicBezTo>
                      <a:pt x="3014" y="17365"/>
                      <a:pt x="2512" y="15671"/>
                      <a:pt x="1507" y="18212"/>
                    </a:cubicBezTo>
                    <a:cubicBezTo>
                      <a:pt x="2512" y="16941"/>
                      <a:pt x="2512" y="16941"/>
                      <a:pt x="2512" y="16941"/>
                    </a:cubicBezTo>
                    <a:cubicBezTo>
                      <a:pt x="2009" y="18212"/>
                      <a:pt x="502" y="19906"/>
                      <a:pt x="0" y="21176"/>
                    </a:cubicBezTo>
                    <a:cubicBezTo>
                      <a:pt x="502" y="21600"/>
                      <a:pt x="1507" y="19482"/>
                      <a:pt x="3516" y="17365"/>
                    </a:cubicBezTo>
                    <a:cubicBezTo>
                      <a:pt x="3014" y="18635"/>
                      <a:pt x="3014" y="18635"/>
                      <a:pt x="3014" y="18635"/>
                    </a:cubicBezTo>
                    <a:cubicBezTo>
                      <a:pt x="4019" y="17365"/>
                      <a:pt x="5023" y="16094"/>
                      <a:pt x="6028" y="14400"/>
                    </a:cubicBezTo>
                    <a:cubicBezTo>
                      <a:pt x="6530" y="12706"/>
                      <a:pt x="5526" y="13976"/>
                      <a:pt x="7033" y="11012"/>
                    </a:cubicBezTo>
                    <a:cubicBezTo>
                      <a:pt x="8540" y="10588"/>
                      <a:pt x="9544" y="10588"/>
                      <a:pt x="10047" y="10588"/>
                    </a:cubicBezTo>
                    <a:cubicBezTo>
                      <a:pt x="10549" y="9318"/>
                      <a:pt x="12558" y="7200"/>
                      <a:pt x="15572" y="5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50" name="Freeform 70507"/>
              <p:cNvGrpSpPr/>
              <p:nvPr/>
            </p:nvGrpSpPr>
            <p:grpSpPr>
              <a:xfrm>
                <a:off x="1122166" y="608167"/>
                <a:ext cx="21107" cy="21107"/>
                <a:chOff x="0" y="0"/>
                <a:chExt cx="21105" cy="21105"/>
              </a:xfrm>
            </p:grpSpPr>
            <p:sp>
              <p:nvSpPr>
                <p:cNvPr id="948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49" name="Line"/>
                <p:cNvSpPr/>
                <p:nvPr/>
              </p:nvSpPr>
              <p:spPr>
                <a:xfrm>
                  <a:off x="0" y="0"/>
                  <a:ext cx="21106" cy="21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51" name="Freeform 70508"/>
              <p:cNvSpPr/>
              <p:nvPr/>
            </p:nvSpPr>
            <p:spPr>
              <a:xfrm>
                <a:off x="4631275" y="1548545"/>
                <a:ext cx="38337" cy="63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248" extrusionOk="0">
                    <a:moveTo>
                      <a:pt x="21600" y="12818"/>
                    </a:moveTo>
                    <a:cubicBezTo>
                      <a:pt x="14400" y="12818"/>
                      <a:pt x="0" y="-6082"/>
                      <a:pt x="0" y="2018"/>
                    </a:cubicBezTo>
                    <a:cubicBezTo>
                      <a:pt x="7200" y="4718"/>
                      <a:pt x="21600" y="15518"/>
                      <a:pt x="21600" y="12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2" name="Freeform 70510"/>
              <p:cNvSpPr/>
              <p:nvPr/>
            </p:nvSpPr>
            <p:spPr>
              <a:xfrm>
                <a:off x="4631275" y="1585022"/>
                <a:ext cx="25558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200"/>
                    </a:moveTo>
                    <a:cubicBezTo>
                      <a:pt x="10800" y="16200"/>
                      <a:pt x="21600" y="162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3" name="Freeform 70511"/>
              <p:cNvSpPr/>
              <p:nvPr/>
            </p:nvSpPr>
            <p:spPr>
              <a:xfrm>
                <a:off x="4023386" y="548328"/>
                <a:ext cx="51114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400" y="7200"/>
                      <a:pt x="10800" y="14400"/>
                      <a:pt x="21600" y="21600"/>
                    </a:cubicBezTo>
                    <a:cubicBezTo>
                      <a:pt x="21600" y="14400"/>
                      <a:pt x="5400" y="72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4" name="Freeform 70512"/>
              <p:cNvSpPr/>
              <p:nvPr/>
            </p:nvSpPr>
            <p:spPr>
              <a:xfrm>
                <a:off x="4282606" y="3839423"/>
                <a:ext cx="272000" cy="34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6400"/>
                      <a:pt x="10286" y="12800"/>
                      <a:pt x="0" y="21600"/>
                    </a:cubicBezTo>
                    <a:cubicBezTo>
                      <a:pt x="7200" y="15200"/>
                      <a:pt x="14400" y="80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5" name="Freeform 70513"/>
              <p:cNvSpPr/>
              <p:nvPr/>
            </p:nvSpPr>
            <p:spPr>
              <a:xfrm>
                <a:off x="2690776" y="80870"/>
                <a:ext cx="335892" cy="2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400" extrusionOk="0">
                    <a:moveTo>
                      <a:pt x="0" y="0"/>
                    </a:moveTo>
                    <a:cubicBezTo>
                      <a:pt x="3323" y="14400"/>
                      <a:pt x="3323" y="14400"/>
                      <a:pt x="3323" y="14400"/>
                    </a:cubicBezTo>
                    <a:cubicBezTo>
                      <a:pt x="10800" y="14400"/>
                      <a:pt x="14123" y="7200"/>
                      <a:pt x="21600" y="14400"/>
                    </a:cubicBezTo>
                    <a:cubicBezTo>
                      <a:pt x="11631" y="-7200"/>
                      <a:pt x="8308" y="1440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6" name="Freeform 70514"/>
              <p:cNvSpPr/>
              <p:nvPr/>
            </p:nvSpPr>
            <p:spPr>
              <a:xfrm>
                <a:off x="2712926" y="16267"/>
                <a:ext cx="107462" cy="3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09" h="21600" extrusionOk="0">
                    <a:moveTo>
                      <a:pt x="629" y="21600"/>
                    </a:moveTo>
                    <a:cubicBezTo>
                      <a:pt x="13589" y="21600"/>
                      <a:pt x="7109" y="14400"/>
                      <a:pt x="17909" y="14400"/>
                    </a:cubicBezTo>
                    <a:cubicBezTo>
                      <a:pt x="13589" y="0"/>
                      <a:pt x="13589" y="0"/>
                      <a:pt x="13589" y="0"/>
                    </a:cubicBezTo>
                    <a:cubicBezTo>
                      <a:pt x="15749" y="14400"/>
                      <a:pt x="-3691" y="14400"/>
                      <a:pt x="62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57" name="Freeform 70515"/>
              <p:cNvSpPr/>
              <p:nvPr/>
            </p:nvSpPr>
            <p:spPr>
              <a:xfrm>
                <a:off x="2199719" y="24913"/>
                <a:ext cx="63894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2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60" name="Freeform 70516"/>
              <p:cNvGrpSpPr/>
              <p:nvPr/>
            </p:nvGrpSpPr>
            <p:grpSpPr>
              <a:xfrm>
                <a:off x="2259447" y="29066"/>
                <a:ext cx="21107" cy="1"/>
                <a:chOff x="0" y="0"/>
                <a:chExt cx="21105" cy="0"/>
              </a:xfrm>
            </p:grpSpPr>
            <p:sp>
              <p:nvSpPr>
                <p:cNvPr id="958" name="Line"/>
                <p:cNvSpPr/>
                <p:nvPr/>
              </p:nvSpPr>
              <p:spPr>
                <a:xfrm>
                  <a:off x="0" y="0"/>
                  <a:ext cx="21106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59" name="Line"/>
                <p:cNvSpPr/>
                <p:nvPr/>
              </p:nvSpPr>
              <p:spPr>
                <a:xfrm flipH="1" flipV="1">
                  <a:off x="-1" y="0"/>
                  <a:ext cx="21107" cy="1"/>
                </a:xfrm>
                <a:prstGeom prst="line">
                  <a:avLst/>
                </a:pr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21431" tIns="21431" rIns="21431" bIns="21431" numCol="1" anchor="t">
                  <a:noAutofit/>
                </a:bodyPr>
                <a:lstStyle/>
                <a:p>
                  <a:pPr defTabSz="514373">
                    <a:defRPr sz="2100">
                      <a:solidFill>
                        <a:srgbClr val="FFFFFF"/>
                      </a:solidFill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61" name="Line 70517"/>
              <p:cNvSpPr/>
              <p:nvPr/>
            </p:nvSpPr>
            <p:spPr>
              <a:xfrm>
                <a:off x="2259447" y="29066"/>
                <a:ext cx="21107" cy="1"/>
              </a:xfrm>
              <a:prstGeom prst="line">
                <a:avLst/>
              </a:pr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21431" tIns="21431" rIns="21431" bIns="21431" numCol="1" anchor="t">
                <a:noAutofit/>
              </a:bodyPr>
              <a:lstStyle/>
              <a:p>
                <a:pPr defTabSz="514373">
                  <a:defRPr sz="21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62" name="Freeform 70518"/>
              <p:cNvSpPr/>
              <p:nvPr/>
            </p:nvSpPr>
            <p:spPr>
              <a:xfrm>
                <a:off x="1836446" y="94888"/>
                <a:ext cx="65718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21600"/>
                    </a:moveTo>
                    <a:lnTo>
                      <a:pt x="21600" y="0"/>
                    </a:lnTo>
                    <a:lnTo>
                      <a:pt x="17400" y="0"/>
                    </a:lnTo>
                    <a:lnTo>
                      <a:pt x="0" y="21600"/>
                    </a:lnTo>
                    <a:lnTo>
                      <a:pt x="48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63" name="Freeform 70519"/>
              <p:cNvSpPr/>
              <p:nvPr/>
            </p:nvSpPr>
            <p:spPr>
              <a:xfrm>
                <a:off x="595110" y="703740"/>
                <a:ext cx="155169" cy="16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13292"/>
                    </a:moveTo>
                    <a:cubicBezTo>
                      <a:pt x="19800" y="6646"/>
                      <a:pt x="16200" y="4985"/>
                      <a:pt x="21600" y="0"/>
                    </a:cubicBezTo>
                    <a:cubicBezTo>
                      <a:pt x="12600" y="8308"/>
                      <a:pt x="9000" y="9969"/>
                      <a:pt x="0" y="21600"/>
                    </a:cubicBezTo>
                    <a:cubicBezTo>
                      <a:pt x="9000" y="13292"/>
                      <a:pt x="10800" y="11631"/>
                      <a:pt x="12600" y="13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66" name="Freeform 70520"/>
              <p:cNvGrpSpPr/>
              <p:nvPr/>
            </p:nvGrpSpPr>
            <p:grpSpPr>
              <a:xfrm>
                <a:off x="746114" y="678143"/>
                <a:ext cx="21107" cy="25598"/>
                <a:chOff x="0" y="0"/>
                <a:chExt cx="21105" cy="25597"/>
              </a:xfrm>
            </p:grpSpPr>
            <p:sp>
              <p:nvSpPr>
                <p:cNvPr id="964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0"/>
                        <a:pt x="2160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65" name="Line"/>
                <p:cNvSpPr/>
                <p:nvPr/>
              </p:nvSpPr>
              <p:spPr>
                <a:xfrm>
                  <a:off x="0" y="0"/>
                  <a:ext cx="21106" cy="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0800"/>
                        <a:pt x="0" y="21600"/>
                        <a:pt x="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67" name="Freeform 70521"/>
              <p:cNvSpPr/>
              <p:nvPr/>
            </p:nvSpPr>
            <p:spPr>
              <a:xfrm>
                <a:off x="515832" y="921762"/>
                <a:ext cx="28167" cy="4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69" h="14109" extrusionOk="0">
                    <a:moveTo>
                      <a:pt x="1469" y="13535"/>
                    </a:moveTo>
                    <a:cubicBezTo>
                      <a:pt x="1469" y="13535"/>
                      <a:pt x="15869" y="4895"/>
                      <a:pt x="15869" y="575"/>
                    </a:cubicBezTo>
                    <a:cubicBezTo>
                      <a:pt x="15869" y="-3745"/>
                      <a:pt x="-5731" y="17855"/>
                      <a:pt x="1469" y="13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68" name="Freeform 70522"/>
              <p:cNvSpPr/>
              <p:nvPr/>
            </p:nvSpPr>
            <p:spPr>
              <a:xfrm>
                <a:off x="892666" y="833556"/>
                <a:ext cx="65719" cy="51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320" y="16200"/>
                      <a:pt x="17280" y="5400"/>
                      <a:pt x="21600" y="0"/>
                    </a:cubicBezTo>
                    <a:cubicBezTo>
                      <a:pt x="12960" y="5400"/>
                      <a:pt x="4320" y="54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69" name="Freeform 70523"/>
              <p:cNvSpPr/>
              <p:nvPr/>
            </p:nvSpPr>
            <p:spPr>
              <a:xfrm>
                <a:off x="414387" y="1155413"/>
                <a:ext cx="38337" cy="40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57" extrusionOk="0">
                    <a:moveTo>
                      <a:pt x="0" y="13557"/>
                    </a:moveTo>
                    <a:cubicBezTo>
                      <a:pt x="7200" y="9237"/>
                      <a:pt x="14400" y="4917"/>
                      <a:pt x="21600" y="9237"/>
                    </a:cubicBezTo>
                    <a:cubicBezTo>
                      <a:pt x="21600" y="597"/>
                      <a:pt x="21600" y="-8043"/>
                      <a:pt x="0" y="13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0" name="Freeform 70524"/>
              <p:cNvSpPr/>
              <p:nvPr/>
            </p:nvSpPr>
            <p:spPr>
              <a:xfrm>
                <a:off x="801392" y="935946"/>
                <a:ext cx="40161" cy="5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0" y="163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1" name="Freeform 70525"/>
              <p:cNvSpPr/>
              <p:nvPr/>
            </p:nvSpPr>
            <p:spPr>
              <a:xfrm>
                <a:off x="34172" y="2011037"/>
                <a:ext cx="21107" cy="61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5" extrusionOk="0">
                    <a:moveTo>
                      <a:pt x="21600" y="144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14400"/>
                      <a:pt x="0" y="14400"/>
                      <a:pt x="0" y="14400"/>
                    </a:cubicBezTo>
                    <a:cubicBezTo>
                      <a:pt x="0" y="10800"/>
                      <a:pt x="21600" y="21600"/>
                      <a:pt x="216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2" name="Freeform 70526"/>
              <p:cNvSpPr/>
              <p:nvPr/>
            </p:nvSpPr>
            <p:spPr>
              <a:xfrm>
                <a:off x="38336" y="2059906"/>
                <a:ext cx="2111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3" name="Freeform 70527"/>
              <p:cNvSpPr/>
              <p:nvPr/>
            </p:nvSpPr>
            <p:spPr>
              <a:xfrm>
                <a:off x="51113" y="2296265"/>
                <a:ext cx="2112" cy="78622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4" name="Freeform 70528"/>
              <p:cNvSpPr/>
              <p:nvPr/>
            </p:nvSpPr>
            <p:spPr>
              <a:xfrm>
                <a:off x="12779" y="2698510"/>
                <a:ext cx="25558" cy="65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10800" y="8640"/>
                      <a:pt x="10800" y="17280"/>
                      <a:pt x="21600" y="21600"/>
                    </a:cubicBezTo>
                    <a:cubicBezTo>
                      <a:pt x="21600" y="17280"/>
                      <a:pt x="21600" y="17280"/>
                      <a:pt x="21600" y="17280"/>
                    </a:cubicBezTo>
                    <a:cubicBezTo>
                      <a:pt x="10800" y="12960"/>
                      <a:pt x="10800" y="4320"/>
                      <a:pt x="10800" y="0"/>
                    </a:cubicBezTo>
                    <a:lnTo>
                      <a:pt x="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5" name="Freeform 70529"/>
              <p:cNvSpPr/>
              <p:nvPr/>
            </p:nvSpPr>
            <p:spPr>
              <a:xfrm>
                <a:off x="1521948" y="4695108"/>
                <a:ext cx="21107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76" name="Freeform 70530"/>
              <p:cNvSpPr/>
              <p:nvPr/>
            </p:nvSpPr>
            <p:spPr>
              <a:xfrm>
                <a:off x="943780" y="4422678"/>
                <a:ext cx="1617388" cy="55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8" y="20093"/>
                    </a:moveTo>
                    <a:cubicBezTo>
                      <a:pt x="19526" y="19591"/>
                      <a:pt x="20045" y="20093"/>
                      <a:pt x="20563" y="20093"/>
                    </a:cubicBezTo>
                    <a:cubicBezTo>
                      <a:pt x="20563" y="19591"/>
                      <a:pt x="20045" y="19088"/>
                      <a:pt x="20218" y="19088"/>
                    </a:cubicBezTo>
                    <a:cubicBezTo>
                      <a:pt x="18662" y="18084"/>
                      <a:pt x="18317" y="20093"/>
                      <a:pt x="16762" y="19088"/>
                    </a:cubicBezTo>
                    <a:cubicBezTo>
                      <a:pt x="16934" y="18586"/>
                      <a:pt x="17280" y="18586"/>
                      <a:pt x="16416" y="18084"/>
                    </a:cubicBezTo>
                    <a:cubicBezTo>
                      <a:pt x="16589" y="18084"/>
                      <a:pt x="16589" y="18084"/>
                      <a:pt x="16589" y="18084"/>
                    </a:cubicBezTo>
                    <a:cubicBezTo>
                      <a:pt x="15034" y="18084"/>
                      <a:pt x="15379" y="16577"/>
                      <a:pt x="14342" y="17581"/>
                    </a:cubicBezTo>
                    <a:cubicBezTo>
                      <a:pt x="14342" y="16577"/>
                      <a:pt x="14342" y="16577"/>
                      <a:pt x="14342" y="16577"/>
                    </a:cubicBezTo>
                    <a:cubicBezTo>
                      <a:pt x="13651" y="16577"/>
                      <a:pt x="12269" y="15572"/>
                      <a:pt x="11578" y="15070"/>
                    </a:cubicBezTo>
                    <a:cubicBezTo>
                      <a:pt x="11578" y="15070"/>
                      <a:pt x="11578" y="15070"/>
                      <a:pt x="11578" y="15070"/>
                    </a:cubicBezTo>
                    <a:cubicBezTo>
                      <a:pt x="9331" y="13563"/>
                      <a:pt x="10368" y="14065"/>
                      <a:pt x="7949" y="11553"/>
                    </a:cubicBezTo>
                    <a:cubicBezTo>
                      <a:pt x="8294" y="12056"/>
                      <a:pt x="8640" y="12056"/>
                      <a:pt x="9158" y="12056"/>
                    </a:cubicBezTo>
                    <a:cubicBezTo>
                      <a:pt x="8294" y="11051"/>
                      <a:pt x="8122" y="11553"/>
                      <a:pt x="7430" y="10549"/>
                    </a:cubicBezTo>
                    <a:cubicBezTo>
                      <a:pt x="7603" y="10549"/>
                      <a:pt x="7430" y="10047"/>
                      <a:pt x="7776" y="10549"/>
                    </a:cubicBezTo>
                    <a:cubicBezTo>
                      <a:pt x="6912" y="9544"/>
                      <a:pt x="6048" y="8540"/>
                      <a:pt x="5011" y="7535"/>
                    </a:cubicBezTo>
                    <a:cubicBezTo>
                      <a:pt x="4320" y="7033"/>
                      <a:pt x="5184" y="8540"/>
                      <a:pt x="5184" y="9042"/>
                    </a:cubicBezTo>
                    <a:cubicBezTo>
                      <a:pt x="4838" y="8540"/>
                      <a:pt x="3802" y="6530"/>
                      <a:pt x="3802" y="6028"/>
                    </a:cubicBezTo>
                    <a:cubicBezTo>
                      <a:pt x="3974" y="6530"/>
                      <a:pt x="4666" y="7033"/>
                      <a:pt x="4320" y="6530"/>
                    </a:cubicBezTo>
                    <a:cubicBezTo>
                      <a:pt x="3974" y="6028"/>
                      <a:pt x="3456" y="6028"/>
                      <a:pt x="3110" y="5526"/>
                    </a:cubicBezTo>
                    <a:cubicBezTo>
                      <a:pt x="2074" y="3014"/>
                      <a:pt x="4320" y="6028"/>
                      <a:pt x="5011" y="6530"/>
                    </a:cubicBezTo>
                    <a:cubicBezTo>
                      <a:pt x="3802" y="4521"/>
                      <a:pt x="3283" y="4521"/>
                      <a:pt x="2074" y="2009"/>
                    </a:cubicBezTo>
                    <a:cubicBezTo>
                      <a:pt x="2419" y="2512"/>
                      <a:pt x="2592" y="3516"/>
                      <a:pt x="2765" y="4019"/>
                    </a:cubicBezTo>
                    <a:cubicBezTo>
                      <a:pt x="2592" y="4521"/>
                      <a:pt x="1555" y="2009"/>
                      <a:pt x="691" y="502"/>
                    </a:cubicBezTo>
                    <a:cubicBezTo>
                      <a:pt x="1210" y="1507"/>
                      <a:pt x="864" y="1507"/>
                      <a:pt x="346" y="502"/>
                    </a:cubicBezTo>
                    <a:cubicBezTo>
                      <a:pt x="346" y="502"/>
                      <a:pt x="173" y="502"/>
                      <a:pt x="173" y="5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502"/>
                      <a:pt x="173" y="502"/>
                      <a:pt x="173" y="502"/>
                    </a:cubicBezTo>
                    <a:cubicBezTo>
                      <a:pt x="173" y="502"/>
                      <a:pt x="173" y="502"/>
                      <a:pt x="173" y="1005"/>
                    </a:cubicBezTo>
                    <a:cubicBezTo>
                      <a:pt x="864" y="2512"/>
                      <a:pt x="1210" y="4019"/>
                      <a:pt x="1728" y="5023"/>
                    </a:cubicBezTo>
                    <a:cubicBezTo>
                      <a:pt x="1555" y="3014"/>
                      <a:pt x="3456" y="7535"/>
                      <a:pt x="4147" y="8540"/>
                    </a:cubicBezTo>
                    <a:cubicBezTo>
                      <a:pt x="4838" y="9544"/>
                      <a:pt x="4838" y="9544"/>
                      <a:pt x="4838" y="9544"/>
                    </a:cubicBezTo>
                    <a:cubicBezTo>
                      <a:pt x="5011" y="10047"/>
                      <a:pt x="5011" y="10047"/>
                      <a:pt x="5011" y="10047"/>
                    </a:cubicBezTo>
                    <a:cubicBezTo>
                      <a:pt x="5184" y="10047"/>
                      <a:pt x="5011" y="10047"/>
                      <a:pt x="4493" y="9544"/>
                    </a:cubicBezTo>
                    <a:cubicBezTo>
                      <a:pt x="5011" y="10047"/>
                      <a:pt x="6048" y="12056"/>
                      <a:pt x="6048" y="11553"/>
                    </a:cubicBezTo>
                    <a:cubicBezTo>
                      <a:pt x="6912" y="12558"/>
                      <a:pt x="7776" y="13563"/>
                      <a:pt x="8640" y="14567"/>
                    </a:cubicBezTo>
                    <a:cubicBezTo>
                      <a:pt x="8813" y="15070"/>
                      <a:pt x="8813" y="15070"/>
                      <a:pt x="8986" y="15070"/>
                    </a:cubicBezTo>
                    <a:cubicBezTo>
                      <a:pt x="8986" y="15070"/>
                      <a:pt x="8986" y="15070"/>
                      <a:pt x="8986" y="15070"/>
                    </a:cubicBezTo>
                    <a:cubicBezTo>
                      <a:pt x="13133" y="19591"/>
                      <a:pt x="17280" y="21600"/>
                      <a:pt x="21600" y="21600"/>
                    </a:cubicBezTo>
                    <a:cubicBezTo>
                      <a:pt x="20909" y="21600"/>
                      <a:pt x="20390" y="21098"/>
                      <a:pt x="19872" y="21098"/>
                    </a:cubicBezTo>
                    <a:cubicBezTo>
                      <a:pt x="20736" y="20093"/>
                      <a:pt x="18662" y="20595"/>
                      <a:pt x="19008" y="20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grpSp>
            <p:nvGrpSpPr>
              <p:cNvPr id="979" name="Freeform 70531"/>
              <p:cNvGrpSpPr/>
              <p:nvPr/>
            </p:nvGrpSpPr>
            <p:grpSpPr>
              <a:xfrm>
                <a:off x="1060612" y="4448274"/>
                <a:ext cx="38336" cy="25599"/>
                <a:chOff x="0" y="0"/>
                <a:chExt cx="38335" cy="25597"/>
              </a:xfrm>
            </p:grpSpPr>
            <p:sp>
              <p:nvSpPr>
                <p:cNvPr id="977" name="Line"/>
                <p:cNvSpPr/>
                <p:nvPr/>
              </p:nvSpPr>
              <p:spPr>
                <a:xfrm>
                  <a:off x="0" y="-1"/>
                  <a:ext cx="38336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10800"/>
                        <a:pt x="7200" y="10800"/>
                        <a:pt x="0" y="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  <p:sp>
              <p:nvSpPr>
                <p:cNvPr id="978" name="Line"/>
                <p:cNvSpPr/>
                <p:nvPr/>
              </p:nvSpPr>
              <p:spPr>
                <a:xfrm>
                  <a:off x="0" y="-1"/>
                  <a:ext cx="38336" cy="25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7200" y="10800"/>
                        <a:pt x="14400" y="10800"/>
                        <a:pt x="21600" y="21600"/>
                      </a:cubicBezTo>
                    </a:path>
                  </a:pathLst>
                </a:custGeom>
                <a:noFill/>
                <a:ln w="10795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8580" tIns="68580" rIns="68580" bIns="68580" numCol="1" anchor="t">
                  <a:noAutofit/>
                </a:bodyPr>
                <a:lstStyle/>
                <a:p>
                  <a:pPr defTabSz="514373">
                    <a:defRPr sz="2100">
                      <a:latin typeface="Amazon Ember"/>
                      <a:ea typeface="Amazon Ember"/>
                      <a:cs typeface="Amazon Ember"/>
                      <a:sym typeface="Amazon Ember"/>
                    </a:defRPr>
                  </a:pPr>
                  <a:endParaRPr sz="984"/>
                </a:p>
              </p:txBody>
            </p:sp>
          </p:grpSp>
          <p:sp>
            <p:nvSpPr>
              <p:cNvPr id="980" name="Freeform 70532"/>
              <p:cNvSpPr/>
              <p:nvPr/>
            </p:nvSpPr>
            <p:spPr>
              <a:xfrm>
                <a:off x="2561167" y="4978507"/>
                <a:ext cx="65718" cy="2111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1" name="Freeform 70533"/>
              <p:cNvSpPr/>
              <p:nvPr/>
            </p:nvSpPr>
            <p:spPr>
              <a:xfrm>
                <a:off x="775835" y="4280063"/>
                <a:ext cx="129611" cy="8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280" y="15429"/>
                      <a:pt x="10800" y="9257"/>
                      <a:pt x="6480" y="3086"/>
                    </a:cubicBezTo>
                    <a:cubicBezTo>
                      <a:pt x="10800" y="9257"/>
                      <a:pt x="2160" y="0"/>
                      <a:pt x="0" y="0"/>
                    </a:cubicBezTo>
                    <a:cubicBezTo>
                      <a:pt x="6480" y="6171"/>
                      <a:pt x="12960" y="15429"/>
                      <a:pt x="17280" y="21600"/>
                    </a:cubicBezTo>
                    <a:cubicBezTo>
                      <a:pt x="194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2" name="Freeform 70534"/>
              <p:cNvSpPr/>
              <p:nvPr/>
            </p:nvSpPr>
            <p:spPr>
              <a:xfrm>
                <a:off x="879887" y="4369655"/>
                <a:ext cx="63894" cy="53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6200"/>
                    </a:moveTo>
                    <a:cubicBezTo>
                      <a:pt x="12960" y="16200"/>
                      <a:pt x="17280" y="21600"/>
                      <a:pt x="21600" y="21600"/>
                    </a:cubicBezTo>
                    <a:cubicBezTo>
                      <a:pt x="17280" y="16200"/>
                      <a:pt x="8640" y="10800"/>
                      <a:pt x="0" y="0"/>
                    </a:cubicBezTo>
                    <a:cubicBezTo>
                      <a:pt x="0" y="5400"/>
                      <a:pt x="4320" y="5400"/>
                      <a:pt x="864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3" name="Freeform 70535"/>
              <p:cNvSpPr/>
              <p:nvPr/>
            </p:nvSpPr>
            <p:spPr>
              <a:xfrm>
                <a:off x="3105163" y="4819855"/>
                <a:ext cx="25558" cy="2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0800" y="21600"/>
                      <a:pt x="1080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4" name="Freeform 70536"/>
              <p:cNvSpPr/>
              <p:nvPr/>
            </p:nvSpPr>
            <p:spPr>
              <a:xfrm>
                <a:off x="2506302" y="4733503"/>
                <a:ext cx="985059" cy="23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extrusionOk="0">
                    <a:moveTo>
                      <a:pt x="19343" y="0"/>
                    </a:moveTo>
                    <a:cubicBezTo>
                      <a:pt x="17521" y="3600"/>
                      <a:pt x="14398" y="6000"/>
                      <a:pt x="14138" y="8400"/>
                    </a:cubicBezTo>
                    <a:cubicBezTo>
                      <a:pt x="14138" y="8400"/>
                      <a:pt x="14138" y="8400"/>
                      <a:pt x="13877" y="8400"/>
                    </a:cubicBezTo>
                    <a:cubicBezTo>
                      <a:pt x="12837" y="12000"/>
                      <a:pt x="12837" y="12000"/>
                      <a:pt x="12837" y="12000"/>
                    </a:cubicBezTo>
                    <a:cubicBezTo>
                      <a:pt x="13877" y="10800"/>
                      <a:pt x="13877" y="10800"/>
                      <a:pt x="13877" y="10800"/>
                    </a:cubicBezTo>
                    <a:cubicBezTo>
                      <a:pt x="12837" y="14400"/>
                      <a:pt x="8673" y="18000"/>
                      <a:pt x="7892" y="16800"/>
                    </a:cubicBezTo>
                    <a:cubicBezTo>
                      <a:pt x="10234" y="14400"/>
                      <a:pt x="8933" y="13200"/>
                      <a:pt x="12316" y="12000"/>
                    </a:cubicBezTo>
                    <a:cubicBezTo>
                      <a:pt x="12056" y="10800"/>
                      <a:pt x="11535" y="10800"/>
                      <a:pt x="12056" y="9600"/>
                    </a:cubicBezTo>
                    <a:cubicBezTo>
                      <a:pt x="8412" y="14400"/>
                      <a:pt x="5029" y="15600"/>
                      <a:pt x="1386" y="18000"/>
                    </a:cubicBezTo>
                    <a:cubicBezTo>
                      <a:pt x="4249" y="19200"/>
                      <a:pt x="-696" y="19200"/>
                      <a:pt x="85" y="21600"/>
                    </a:cubicBezTo>
                    <a:cubicBezTo>
                      <a:pt x="1906" y="20400"/>
                      <a:pt x="1906" y="20400"/>
                      <a:pt x="1906" y="20400"/>
                    </a:cubicBezTo>
                    <a:cubicBezTo>
                      <a:pt x="1646" y="21600"/>
                      <a:pt x="1646" y="21600"/>
                      <a:pt x="1646" y="21600"/>
                    </a:cubicBezTo>
                    <a:cubicBezTo>
                      <a:pt x="2427" y="21600"/>
                      <a:pt x="3208" y="21600"/>
                      <a:pt x="3728" y="20400"/>
                    </a:cubicBezTo>
                    <a:cubicBezTo>
                      <a:pt x="3468" y="19200"/>
                      <a:pt x="2947" y="20400"/>
                      <a:pt x="3208" y="19200"/>
                    </a:cubicBezTo>
                    <a:cubicBezTo>
                      <a:pt x="5810" y="18000"/>
                      <a:pt x="3988" y="20400"/>
                      <a:pt x="6070" y="20400"/>
                    </a:cubicBezTo>
                    <a:cubicBezTo>
                      <a:pt x="7111" y="19200"/>
                      <a:pt x="8152" y="19200"/>
                      <a:pt x="9193" y="18000"/>
                    </a:cubicBezTo>
                    <a:cubicBezTo>
                      <a:pt x="8933" y="18000"/>
                      <a:pt x="8933" y="18000"/>
                      <a:pt x="8933" y="18000"/>
                    </a:cubicBezTo>
                    <a:cubicBezTo>
                      <a:pt x="9193" y="18000"/>
                      <a:pt x="9193" y="18000"/>
                      <a:pt x="9453" y="18000"/>
                    </a:cubicBezTo>
                    <a:cubicBezTo>
                      <a:pt x="12837" y="14400"/>
                      <a:pt x="15959" y="9600"/>
                      <a:pt x="19343" y="3600"/>
                    </a:cubicBezTo>
                    <a:cubicBezTo>
                      <a:pt x="20904" y="0"/>
                      <a:pt x="18041" y="3600"/>
                      <a:pt x="19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5" name="Freeform 70537"/>
              <p:cNvSpPr/>
              <p:nvPr/>
            </p:nvSpPr>
            <p:spPr>
              <a:xfrm>
                <a:off x="4244271" y="4188046"/>
                <a:ext cx="2112" cy="21107"/>
              </a:xfrm>
              <a:prstGeom prst="ellipse">
                <a:avLst/>
              </a:prstGeom>
              <a:noFill/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6" name="Freeform 70538"/>
              <p:cNvSpPr/>
              <p:nvPr/>
            </p:nvSpPr>
            <p:spPr>
              <a:xfrm>
                <a:off x="4152996" y="4201443"/>
                <a:ext cx="91276" cy="11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9600"/>
                    </a:moveTo>
                    <a:cubicBezTo>
                      <a:pt x="9257" y="7200"/>
                      <a:pt x="9257" y="7200"/>
                      <a:pt x="9257" y="7200"/>
                    </a:cubicBezTo>
                    <a:cubicBezTo>
                      <a:pt x="6171" y="12000"/>
                      <a:pt x="3086" y="16800"/>
                      <a:pt x="0" y="21600"/>
                    </a:cubicBezTo>
                    <a:cubicBezTo>
                      <a:pt x="6171" y="14400"/>
                      <a:pt x="15429" y="9600"/>
                      <a:pt x="21600" y="24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2400"/>
                      <a:pt x="12343" y="9600"/>
                      <a:pt x="9257" y="9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7" name="Freeform 70539"/>
              <p:cNvSpPr/>
              <p:nvPr/>
            </p:nvSpPr>
            <p:spPr>
              <a:xfrm>
                <a:off x="4061722" y="4292863"/>
                <a:ext cx="78498" cy="10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0"/>
                    </a:moveTo>
                    <a:cubicBezTo>
                      <a:pt x="3600" y="21600"/>
                      <a:pt x="3600" y="21600"/>
                      <a:pt x="3600" y="21600"/>
                    </a:cubicBezTo>
                    <a:cubicBezTo>
                      <a:pt x="18000" y="10800"/>
                      <a:pt x="14400" y="8100"/>
                      <a:pt x="3600" y="13500"/>
                    </a:cubicBezTo>
                    <a:cubicBezTo>
                      <a:pt x="14400" y="2700"/>
                      <a:pt x="14400" y="10800"/>
                      <a:pt x="21600" y="0"/>
                    </a:cubicBezTo>
                    <a:cubicBezTo>
                      <a:pt x="18000" y="0"/>
                      <a:pt x="3600" y="10800"/>
                      <a:pt x="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8" name="Freeform 70540"/>
              <p:cNvSpPr/>
              <p:nvPr/>
            </p:nvSpPr>
            <p:spPr>
              <a:xfrm>
                <a:off x="3583442" y="4667681"/>
                <a:ext cx="38337" cy="2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008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14400" y="1008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89" name="Freeform 70541"/>
              <p:cNvSpPr/>
              <p:nvPr/>
            </p:nvSpPr>
            <p:spPr>
              <a:xfrm>
                <a:off x="3621777" y="4642084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16200" y="0"/>
                      <a:pt x="108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90" name="Freeform 70542"/>
              <p:cNvSpPr/>
              <p:nvPr/>
            </p:nvSpPr>
            <p:spPr>
              <a:xfrm>
                <a:off x="3791549" y="4552493"/>
                <a:ext cx="63894" cy="3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14400"/>
                      <a:pt x="12960" y="72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91" name="Freeform 70543"/>
              <p:cNvSpPr/>
              <p:nvPr/>
            </p:nvSpPr>
            <p:spPr>
              <a:xfrm>
                <a:off x="3738609" y="4590889"/>
                <a:ext cx="52941" cy="25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6200" y="0"/>
                      <a:pt x="5400" y="10800"/>
                      <a:pt x="0" y="108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92" name="Freeform 70544"/>
              <p:cNvSpPr/>
              <p:nvPr/>
            </p:nvSpPr>
            <p:spPr>
              <a:xfrm>
                <a:off x="3674717" y="4616486"/>
                <a:ext cx="89451" cy="33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6" extrusionOk="0">
                    <a:moveTo>
                      <a:pt x="21600" y="0"/>
                    </a:moveTo>
                    <a:cubicBezTo>
                      <a:pt x="15429" y="0"/>
                      <a:pt x="15429" y="0"/>
                      <a:pt x="15429" y="0"/>
                    </a:cubicBezTo>
                    <a:cubicBezTo>
                      <a:pt x="9257" y="0"/>
                      <a:pt x="6171" y="7200"/>
                      <a:pt x="0" y="14400"/>
                    </a:cubicBezTo>
                    <a:cubicBezTo>
                      <a:pt x="3086" y="21600"/>
                      <a:pt x="6171" y="216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93" name="Freeform 70545"/>
              <p:cNvSpPr/>
              <p:nvPr/>
            </p:nvSpPr>
            <p:spPr>
              <a:xfrm>
                <a:off x="3972272" y="4435477"/>
                <a:ext cx="38337" cy="4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36" extrusionOk="0">
                    <a:moveTo>
                      <a:pt x="21600" y="0"/>
                    </a:moveTo>
                    <a:cubicBezTo>
                      <a:pt x="14400" y="5400"/>
                      <a:pt x="7200" y="10800"/>
                      <a:pt x="0" y="16200"/>
                    </a:cubicBezTo>
                    <a:cubicBezTo>
                      <a:pt x="0" y="21600"/>
                      <a:pt x="14400" y="108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  <p:sp>
            <p:nvSpPr>
              <p:cNvPr id="994" name="Freeform 70546"/>
              <p:cNvSpPr/>
              <p:nvPr/>
            </p:nvSpPr>
            <p:spPr>
              <a:xfrm>
                <a:off x="4799221" y="3281764"/>
                <a:ext cx="27383" cy="25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0800" y="10800"/>
                      <a:pt x="10800" y="10800"/>
                      <a:pt x="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2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984"/>
              </a:p>
            </p:txBody>
          </p:sp>
        </p:grpSp>
        <p:sp>
          <p:nvSpPr>
            <p:cNvPr id="996" name="Rectangle 842"/>
            <p:cNvSpPr txBox="1"/>
            <p:nvPr/>
          </p:nvSpPr>
          <p:spPr>
            <a:xfrm>
              <a:off x="413087" y="1582486"/>
              <a:ext cx="4168585" cy="1608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1431" tIns="21431" rIns="21431" bIns="21431" numCol="1" anchor="t">
              <a:noAutofit/>
            </a:bodyPr>
            <a:lstStyle>
              <a:lvl1pPr algn="ctr" defTabSz="1097212">
                <a:defRPr sz="3200" spc="-11">
                  <a:latin typeface="Amazon Ember"/>
                  <a:ea typeface="Amazon Ember"/>
                  <a:cs typeface="Amazon Ember"/>
                  <a:sym typeface="Amazon Ember"/>
                </a:defRPr>
              </a:lvl1pPr>
            </a:lstStyle>
            <a:p>
              <a:r>
                <a:rPr sz="1500"/>
                <a:t>Job Placement – Interview Accelerator</a:t>
              </a:r>
            </a:p>
          </p:txBody>
        </p:sp>
        <p:sp>
          <p:nvSpPr>
            <p:cNvPr id="997" name="Freeform 195"/>
            <p:cNvSpPr/>
            <p:nvPr/>
          </p:nvSpPr>
          <p:spPr>
            <a:xfrm>
              <a:off x="1909682" y="3406907"/>
              <a:ext cx="1325636" cy="107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25" y="3960"/>
                  </a:moveTo>
                  <a:cubicBezTo>
                    <a:pt x="15090" y="3960"/>
                    <a:pt x="15090" y="3960"/>
                    <a:pt x="15090" y="3960"/>
                  </a:cubicBezTo>
                  <a:cubicBezTo>
                    <a:pt x="15090" y="2880"/>
                    <a:pt x="15090" y="2880"/>
                    <a:pt x="15090" y="2880"/>
                  </a:cubicBezTo>
                  <a:cubicBezTo>
                    <a:pt x="15090" y="1440"/>
                    <a:pt x="13907" y="0"/>
                    <a:pt x="12723" y="0"/>
                  </a:cubicBezTo>
                  <a:cubicBezTo>
                    <a:pt x="8877" y="0"/>
                    <a:pt x="8877" y="0"/>
                    <a:pt x="8877" y="0"/>
                  </a:cubicBezTo>
                  <a:cubicBezTo>
                    <a:pt x="7693" y="0"/>
                    <a:pt x="6510" y="1440"/>
                    <a:pt x="6510" y="2880"/>
                  </a:cubicBezTo>
                  <a:cubicBezTo>
                    <a:pt x="6510" y="3960"/>
                    <a:pt x="6510" y="3960"/>
                    <a:pt x="6510" y="3960"/>
                  </a:cubicBezTo>
                  <a:cubicBezTo>
                    <a:pt x="1775" y="3960"/>
                    <a:pt x="1775" y="3960"/>
                    <a:pt x="1775" y="3960"/>
                  </a:cubicBezTo>
                  <a:cubicBezTo>
                    <a:pt x="888" y="3960"/>
                    <a:pt x="0" y="4680"/>
                    <a:pt x="0" y="6120"/>
                  </a:cubicBezTo>
                  <a:cubicBezTo>
                    <a:pt x="0" y="10440"/>
                    <a:pt x="0" y="10440"/>
                    <a:pt x="0" y="10440"/>
                  </a:cubicBezTo>
                  <a:cubicBezTo>
                    <a:pt x="0" y="19440"/>
                    <a:pt x="0" y="19440"/>
                    <a:pt x="0" y="19440"/>
                  </a:cubicBezTo>
                  <a:cubicBezTo>
                    <a:pt x="0" y="20520"/>
                    <a:pt x="888" y="21600"/>
                    <a:pt x="1775" y="21600"/>
                  </a:cubicBezTo>
                  <a:cubicBezTo>
                    <a:pt x="19825" y="21600"/>
                    <a:pt x="19825" y="21600"/>
                    <a:pt x="19825" y="21600"/>
                  </a:cubicBezTo>
                  <a:cubicBezTo>
                    <a:pt x="20712" y="21600"/>
                    <a:pt x="21600" y="20520"/>
                    <a:pt x="21600" y="19440"/>
                  </a:cubicBezTo>
                  <a:cubicBezTo>
                    <a:pt x="21600" y="10440"/>
                    <a:pt x="21600" y="10440"/>
                    <a:pt x="21600" y="10440"/>
                  </a:cubicBezTo>
                  <a:cubicBezTo>
                    <a:pt x="21600" y="6120"/>
                    <a:pt x="21600" y="6120"/>
                    <a:pt x="21600" y="6120"/>
                  </a:cubicBezTo>
                  <a:cubicBezTo>
                    <a:pt x="21600" y="4680"/>
                    <a:pt x="20712" y="3960"/>
                    <a:pt x="19825" y="3960"/>
                  </a:cubicBezTo>
                  <a:close/>
                  <a:moveTo>
                    <a:pt x="7693" y="2880"/>
                  </a:moveTo>
                  <a:cubicBezTo>
                    <a:pt x="7693" y="2160"/>
                    <a:pt x="8285" y="1440"/>
                    <a:pt x="8877" y="1440"/>
                  </a:cubicBezTo>
                  <a:cubicBezTo>
                    <a:pt x="12723" y="1440"/>
                    <a:pt x="12723" y="1440"/>
                    <a:pt x="12723" y="1440"/>
                  </a:cubicBezTo>
                  <a:cubicBezTo>
                    <a:pt x="13315" y="1440"/>
                    <a:pt x="13907" y="2160"/>
                    <a:pt x="13907" y="2880"/>
                  </a:cubicBezTo>
                  <a:cubicBezTo>
                    <a:pt x="13907" y="3960"/>
                    <a:pt x="13907" y="3960"/>
                    <a:pt x="13907" y="3960"/>
                  </a:cubicBezTo>
                  <a:cubicBezTo>
                    <a:pt x="7693" y="3960"/>
                    <a:pt x="7693" y="3960"/>
                    <a:pt x="7693" y="3960"/>
                  </a:cubicBezTo>
                  <a:lnTo>
                    <a:pt x="7693" y="2880"/>
                  </a:lnTo>
                  <a:close/>
                  <a:moveTo>
                    <a:pt x="20712" y="19440"/>
                  </a:moveTo>
                  <a:cubicBezTo>
                    <a:pt x="20712" y="19800"/>
                    <a:pt x="20121" y="20160"/>
                    <a:pt x="19825" y="20160"/>
                  </a:cubicBezTo>
                  <a:cubicBezTo>
                    <a:pt x="1775" y="20160"/>
                    <a:pt x="1775" y="20160"/>
                    <a:pt x="1775" y="20160"/>
                  </a:cubicBezTo>
                  <a:cubicBezTo>
                    <a:pt x="1479" y="20160"/>
                    <a:pt x="888" y="19800"/>
                    <a:pt x="888" y="19440"/>
                  </a:cubicBezTo>
                  <a:cubicBezTo>
                    <a:pt x="888" y="11160"/>
                    <a:pt x="888" y="11160"/>
                    <a:pt x="888" y="11160"/>
                  </a:cubicBezTo>
                  <a:cubicBezTo>
                    <a:pt x="20712" y="11160"/>
                    <a:pt x="20712" y="11160"/>
                    <a:pt x="20712" y="11160"/>
                  </a:cubicBezTo>
                  <a:lnTo>
                    <a:pt x="20712" y="19440"/>
                  </a:lnTo>
                  <a:close/>
                  <a:moveTo>
                    <a:pt x="20712" y="9720"/>
                  </a:moveTo>
                  <a:cubicBezTo>
                    <a:pt x="888" y="9720"/>
                    <a:pt x="888" y="9720"/>
                    <a:pt x="888" y="9720"/>
                  </a:cubicBezTo>
                  <a:cubicBezTo>
                    <a:pt x="888" y="6120"/>
                    <a:pt x="888" y="6120"/>
                    <a:pt x="888" y="6120"/>
                  </a:cubicBezTo>
                  <a:cubicBezTo>
                    <a:pt x="888" y="5400"/>
                    <a:pt x="1479" y="5040"/>
                    <a:pt x="1775" y="5040"/>
                  </a:cubicBezTo>
                  <a:cubicBezTo>
                    <a:pt x="19825" y="5040"/>
                    <a:pt x="19825" y="5040"/>
                    <a:pt x="19825" y="5040"/>
                  </a:cubicBezTo>
                  <a:cubicBezTo>
                    <a:pt x="20121" y="5040"/>
                    <a:pt x="20712" y="5400"/>
                    <a:pt x="20712" y="6120"/>
                  </a:cubicBezTo>
                  <a:lnTo>
                    <a:pt x="20712" y="97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8580" tIns="68580" rIns="68580" bIns="68580" numCol="1" anchor="t">
              <a:noAutofit/>
            </a:bodyPr>
            <a:lstStyle/>
            <a:p>
              <a:pPr defTabSz="514373">
                <a:defRPr sz="2100">
                  <a:solidFill>
                    <a:srgbClr val="FFFFFF"/>
                  </a:solidFill>
                  <a:latin typeface="Amazon Ember"/>
                  <a:ea typeface="Amazon Ember"/>
                  <a:cs typeface="Amazon Ember"/>
                  <a:sym typeface="Amazon Ember"/>
                </a:defRPr>
              </a:pPr>
              <a:endParaRPr sz="984"/>
            </a:p>
          </p:txBody>
        </p:sp>
      </p:grpSp>
      <p:sp>
        <p:nvSpPr>
          <p:cNvPr id="999" name="A collaboration between AWS Educate &amp; leading educational institutions to develop academic programs mapped to entry-level positions in cloud computing."/>
          <p:cNvSpPr txBox="1"/>
          <p:nvPr/>
        </p:nvSpPr>
        <p:spPr>
          <a:xfrm>
            <a:off x="279702" y="1364371"/>
            <a:ext cx="11632597" cy="120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 anchor="ctr">
            <a:normAutofit/>
          </a:bodyPr>
          <a:lstStyle>
            <a:lvl1pPr defTabSz="724203">
              <a:lnSpc>
                <a:spcPct val="90000"/>
              </a:lnSpc>
              <a:defRPr sz="5544" spc="-154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2599" dirty="0"/>
              <a:t>A collaboration between AWS Educate &amp; leading educational institutions to develop academic programs mapped to entry-level positions in cloud computing.</a:t>
            </a:r>
          </a:p>
        </p:txBody>
      </p:sp>
    </p:spTree>
    <p:extLst>
      <p:ext uri="{BB962C8B-B14F-4D97-AF65-F5344CB8AC3E}">
        <p14:creationId xmlns:p14="http://schemas.microsoft.com/office/powerpoint/2010/main" val="17148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K12 Program</a:t>
            </a:r>
          </a:p>
        </p:txBody>
      </p:sp>
      <p:pic>
        <p:nvPicPr>
          <p:cNvPr id="1010" name="image28.png" descr="image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9104" y="1561660"/>
            <a:ext cx="3581149" cy="4761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" y="0"/>
                </a:moveTo>
                <a:cubicBezTo>
                  <a:pt x="831" y="0"/>
                  <a:pt x="0" y="625"/>
                  <a:pt x="0" y="1396"/>
                </a:cubicBezTo>
                <a:lnTo>
                  <a:pt x="0" y="20204"/>
                </a:lnTo>
                <a:cubicBezTo>
                  <a:pt x="0" y="20975"/>
                  <a:pt x="831" y="21600"/>
                  <a:pt x="1856" y="21600"/>
                </a:cubicBezTo>
                <a:lnTo>
                  <a:pt x="19744" y="21600"/>
                </a:lnTo>
                <a:cubicBezTo>
                  <a:pt x="20769" y="21600"/>
                  <a:pt x="21600" y="20975"/>
                  <a:pt x="21600" y="20204"/>
                </a:cubicBezTo>
                <a:lnTo>
                  <a:pt x="21600" y="1396"/>
                </a:lnTo>
                <a:cubicBezTo>
                  <a:pt x="21600" y="625"/>
                  <a:pt x="20769" y="0"/>
                  <a:pt x="19744" y="0"/>
                </a:cubicBezTo>
                <a:lnTo>
                  <a:pt x="1856" y="0"/>
                </a:lnTo>
                <a:close/>
              </a:path>
            </a:pathLst>
          </a:custGeom>
          <a:ln w="12700" cap="flat">
            <a:solidFill>
              <a:schemeClr val="bg2">
                <a:lumMod val="90000"/>
              </a:schemeClr>
            </a:solidFill>
            <a:miter lim="400000"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2147137" y="3406607"/>
            <a:ext cx="4156997" cy="2916119"/>
            <a:chOff x="2752322" y="3396716"/>
            <a:chExt cx="4156997" cy="2916119"/>
          </a:xfrm>
        </p:grpSpPr>
        <p:grpSp>
          <p:nvGrpSpPr>
            <p:cNvPr id="1016" name="กลุ่ม 165"/>
            <p:cNvGrpSpPr/>
            <p:nvPr/>
          </p:nvGrpSpPr>
          <p:grpSpPr>
            <a:xfrm>
              <a:off x="2752322" y="3396716"/>
              <a:ext cx="4156997" cy="2916119"/>
              <a:chOff x="0" y="0"/>
              <a:chExt cx="9643677" cy="6765004"/>
            </a:xfrm>
          </p:grpSpPr>
          <p:sp>
            <p:nvSpPr>
              <p:cNvPr id="1012" name="Freeform 6"/>
              <p:cNvSpPr/>
              <p:nvPr/>
            </p:nvSpPr>
            <p:spPr>
              <a:xfrm>
                <a:off x="0" y="-1"/>
                <a:ext cx="9643678" cy="503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802"/>
                      <a:pt x="0" y="802"/>
                      <a:pt x="0" y="802"/>
                    </a:cubicBezTo>
                    <a:cubicBezTo>
                      <a:pt x="0" y="334"/>
                      <a:pt x="203" y="0"/>
                      <a:pt x="486" y="0"/>
                    </a:cubicBezTo>
                    <a:cubicBezTo>
                      <a:pt x="21114" y="0"/>
                      <a:pt x="21114" y="0"/>
                      <a:pt x="21114" y="0"/>
                    </a:cubicBezTo>
                    <a:cubicBezTo>
                      <a:pt x="21397" y="0"/>
                      <a:pt x="21600" y="334"/>
                      <a:pt x="21600" y="802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D3D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12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563"/>
              </a:p>
            </p:txBody>
          </p:sp>
          <p:sp>
            <p:nvSpPr>
              <p:cNvPr id="1013" name="Freeform 7"/>
              <p:cNvSpPr/>
              <p:nvPr/>
            </p:nvSpPr>
            <p:spPr>
              <a:xfrm>
                <a:off x="0" y="5035186"/>
                <a:ext cx="9643678" cy="74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4" y="21600"/>
                    </a:moveTo>
                    <a:cubicBezTo>
                      <a:pt x="486" y="21600"/>
                      <a:pt x="486" y="21600"/>
                      <a:pt x="486" y="21600"/>
                    </a:cubicBezTo>
                    <a:cubicBezTo>
                      <a:pt x="203" y="21600"/>
                      <a:pt x="0" y="19350"/>
                      <a:pt x="0" y="162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16200"/>
                      <a:pt x="21600" y="16200"/>
                      <a:pt x="21600" y="16200"/>
                    </a:cubicBezTo>
                    <a:cubicBezTo>
                      <a:pt x="21600" y="19350"/>
                      <a:pt x="21397" y="21600"/>
                      <a:pt x="21114" y="21600"/>
                    </a:cubicBezTo>
                  </a:path>
                </a:pathLst>
              </a:custGeom>
              <a:solidFill>
                <a:srgbClr val="E8E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12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563"/>
              </a:p>
            </p:txBody>
          </p:sp>
          <p:sp>
            <p:nvSpPr>
              <p:cNvPr id="1014" name="Freeform 8"/>
              <p:cNvSpPr/>
              <p:nvPr/>
            </p:nvSpPr>
            <p:spPr>
              <a:xfrm>
                <a:off x="3275367" y="5752253"/>
                <a:ext cx="3238883" cy="10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9254"/>
                    </a:lnTo>
                    <a:lnTo>
                      <a:pt x="2654" y="18614"/>
                    </a:lnTo>
                    <a:lnTo>
                      <a:pt x="4335" y="0"/>
                    </a:lnTo>
                    <a:lnTo>
                      <a:pt x="17375" y="0"/>
                    </a:lnTo>
                    <a:lnTo>
                      <a:pt x="19067" y="18614"/>
                    </a:lnTo>
                    <a:lnTo>
                      <a:pt x="21600" y="1925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8E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12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563"/>
              </a:p>
            </p:txBody>
          </p:sp>
          <p:sp>
            <p:nvSpPr>
              <p:cNvPr id="1015" name="Freeform 10"/>
              <p:cNvSpPr/>
              <p:nvPr/>
            </p:nvSpPr>
            <p:spPr>
              <a:xfrm>
                <a:off x="3890639" y="5752253"/>
                <a:ext cx="2026583" cy="171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1" y="0"/>
                    </a:moveTo>
                    <a:lnTo>
                      <a:pt x="37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11" y="0"/>
                    </a:lnTo>
                    <a:close/>
                  </a:path>
                </a:pathLst>
              </a:custGeom>
              <a:solidFill>
                <a:srgbClr val="D3D2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8580" tIns="68580" rIns="68580" bIns="68580" numCol="1" anchor="t">
                <a:noAutofit/>
              </a:bodyPr>
              <a:lstStyle/>
              <a:p>
                <a:pPr defTabSz="514373">
                  <a:defRPr sz="1200">
                    <a:solidFill>
                      <a:srgbClr val="FFFFFF"/>
                    </a:solidFill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endParaRPr sz="563"/>
              </a:p>
            </p:txBody>
          </p:sp>
        </p:grpSp>
        <p:pic>
          <p:nvPicPr>
            <p:cNvPr id="1017" name="Picture 5" descr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466" y="3440418"/>
              <a:ext cx="3520709" cy="20239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657225" y="1561660"/>
            <a:ext cx="7023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3 </a:t>
            </a:r>
            <a:r>
              <a:rPr lang="en-US" sz="3200" b="1" dirty="0" smtClean="0">
                <a:solidFill>
                  <a:schemeClr val="accent2"/>
                </a:solidFill>
              </a:rPr>
              <a:t>cloud </a:t>
            </a:r>
            <a:r>
              <a:rPr lang="en-US" sz="3200" b="1" dirty="0">
                <a:solidFill>
                  <a:schemeClr val="accent2"/>
                </a:solidFill>
              </a:rPr>
              <a:t>badges for students 14 – 17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Access to guides which map to core computer science </a:t>
            </a:r>
            <a:r>
              <a:rPr lang="en-US" sz="3200" dirty="0" smtClean="0">
                <a:solidFill>
                  <a:schemeClr val="accent2"/>
                </a:solidFill>
              </a:rPr>
              <a:t>principles.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83" y="2313432"/>
            <a:ext cx="8005191" cy="38968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using Vocareum</a:t>
            </a:r>
            <a:endParaRPr lang="en-US" dirty="0"/>
          </a:p>
        </p:txBody>
      </p:sp>
      <p:sp>
        <p:nvSpPr>
          <p:cNvPr id="1124" name="Capped…"/>
          <p:cNvSpPr txBox="1"/>
          <p:nvPr/>
        </p:nvSpPr>
        <p:spPr>
          <a:xfrm>
            <a:off x="196261" y="2984663"/>
            <a:ext cx="3594595" cy="274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431" rIns="21431">
            <a:spAutoFit/>
          </a:bodyPr>
          <a:lstStyle/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Capped</a:t>
            </a:r>
            <a:endParaRPr sz="2000" dirty="0"/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Educator </a:t>
            </a:r>
            <a:r>
              <a:rPr sz="2000" dirty="0"/>
              <a:t>Selected</a:t>
            </a:r>
            <a:br>
              <a:rPr sz="2000" dirty="0"/>
            </a:br>
            <a:r>
              <a:rPr sz="2000" dirty="0"/>
              <a:t> AWS Services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Additional </a:t>
            </a:r>
            <a:r>
              <a:rPr sz="2000" dirty="0"/>
              <a:t>AWS Credit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Temporary </a:t>
            </a:r>
            <a:r>
              <a:rPr sz="2000" dirty="0"/>
              <a:t>Environment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Individual </a:t>
            </a:r>
            <a:r>
              <a:rPr sz="2000" dirty="0"/>
              <a:t>Work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Easy </a:t>
            </a:r>
            <a:r>
              <a:rPr sz="2000" dirty="0"/>
              <a:t>Access to Student </a:t>
            </a:r>
            <a:br>
              <a:rPr sz="2000" dirty="0"/>
            </a:br>
            <a:r>
              <a:rPr sz="2000" dirty="0"/>
              <a:t> Accounts</a:t>
            </a:r>
          </a:p>
        </p:txBody>
      </p:sp>
      <p:sp>
        <p:nvSpPr>
          <p:cNvPr id="1125" name="Classroom (Temporary)"/>
          <p:cNvSpPr txBox="1"/>
          <p:nvPr/>
        </p:nvSpPr>
        <p:spPr>
          <a:xfrm>
            <a:off x="196261" y="2380200"/>
            <a:ext cx="3353482" cy="517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/>
          <a:p>
            <a:pPr algn="ctr">
              <a:defRPr sz="5900" b="1">
                <a:solidFill>
                  <a:srgbClr val="FF9900"/>
                </a:solidFill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lang="en-US" sz="2766" dirty="0"/>
              <a:t>Educate </a:t>
            </a:r>
            <a:r>
              <a:rPr sz="2766" dirty="0"/>
              <a:t>Classroom</a:t>
            </a:r>
          </a:p>
        </p:txBody>
      </p:sp>
      <p:sp>
        <p:nvSpPr>
          <p:cNvPr id="1126" name="Starter Account"/>
          <p:cNvSpPr txBox="1"/>
          <p:nvPr/>
        </p:nvSpPr>
        <p:spPr>
          <a:xfrm>
            <a:off x="4183378" y="2380200"/>
            <a:ext cx="2788905" cy="517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>
            <a:lvl1pPr algn="ctr">
              <a:defRPr sz="5900" b="1">
                <a:solidFill>
                  <a:srgbClr val="FF9900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2766" dirty="0"/>
              <a:t>Starter Account </a:t>
            </a:r>
          </a:p>
        </p:txBody>
      </p:sp>
      <p:sp>
        <p:nvSpPr>
          <p:cNvPr id="1127" name="Capped…"/>
          <p:cNvSpPr txBox="1"/>
          <p:nvPr/>
        </p:nvSpPr>
        <p:spPr>
          <a:xfrm>
            <a:off x="4183378" y="3018619"/>
            <a:ext cx="3825245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431" rIns="21431">
            <a:spAutoFit/>
          </a:bodyPr>
          <a:lstStyle/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Capped</a:t>
            </a:r>
            <a:endParaRPr sz="2000" dirty="0"/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Annual </a:t>
            </a:r>
            <a:r>
              <a:rPr sz="2000" dirty="0"/>
              <a:t>AWS Credit Preloaded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Access </a:t>
            </a:r>
            <a:r>
              <a:rPr sz="2000" dirty="0"/>
              <a:t>to Most AWS Services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Individual </a:t>
            </a:r>
            <a:r>
              <a:rPr sz="2000" dirty="0"/>
              <a:t>Work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No </a:t>
            </a:r>
            <a:r>
              <a:rPr sz="2000" dirty="0"/>
              <a:t>Credit Card Required</a:t>
            </a:r>
          </a:p>
        </p:txBody>
      </p:sp>
      <p:sp>
        <p:nvSpPr>
          <p:cNvPr id="1128" name="Line"/>
          <p:cNvSpPr/>
          <p:nvPr/>
        </p:nvSpPr>
        <p:spPr>
          <a:xfrm flipV="1">
            <a:off x="8204884" y="2987860"/>
            <a:ext cx="0" cy="2943087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txBody>
          <a:bodyPr lIns="21431" rIns="21431"/>
          <a:lstStyle/>
          <a:p>
            <a:pPr>
              <a:defRPr>
                <a:solidFill>
                  <a:srgbClr val="FFFFFF"/>
                </a:solidFill>
              </a:defRPr>
            </a:pPr>
            <a:endParaRPr sz="844"/>
          </a:p>
        </p:txBody>
      </p:sp>
      <p:sp>
        <p:nvSpPr>
          <p:cNvPr id="1129" name="Line"/>
          <p:cNvSpPr/>
          <p:nvPr/>
        </p:nvSpPr>
        <p:spPr>
          <a:xfrm flipV="1">
            <a:off x="3987117" y="3047391"/>
            <a:ext cx="0" cy="2943087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txBody>
          <a:bodyPr lIns="21431" rIns="21431"/>
          <a:lstStyle/>
          <a:p>
            <a:pPr>
              <a:defRPr>
                <a:solidFill>
                  <a:srgbClr val="FFFFFF"/>
                </a:solidFill>
              </a:defRPr>
            </a:pPr>
            <a:endParaRPr sz="844"/>
          </a:p>
        </p:txBody>
      </p:sp>
      <p:sp>
        <p:nvSpPr>
          <p:cNvPr id="1130" name="AWS Account"/>
          <p:cNvSpPr txBox="1"/>
          <p:nvPr/>
        </p:nvSpPr>
        <p:spPr>
          <a:xfrm>
            <a:off x="8401145" y="2380200"/>
            <a:ext cx="2355773" cy="517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>
            <a:lvl1pPr algn="ctr">
              <a:defRPr sz="5900" b="1">
                <a:solidFill>
                  <a:srgbClr val="FF9900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2766" dirty="0"/>
              <a:t>AWS Account</a:t>
            </a:r>
          </a:p>
        </p:txBody>
      </p:sp>
      <p:sp>
        <p:nvSpPr>
          <p:cNvPr id="1131" name="Full AWS Access…"/>
          <p:cNvSpPr txBox="1"/>
          <p:nvPr/>
        </p:nvSpPr>
        <p:spPr>
          <a:xfrm>
            <a:off x="8401145" y="3018620"/>
            <a:ext cx="3594595" cy="174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431" rIns="21431">
            <a:spAutoFit/>
          </a:bodyPr>
          <a:lstStyle/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Full </a:t>
            </a:r>
            <a:r>
              <a:rPr sz="2000" dirty="0"/>
              <a:t>AWS Access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Annual </a:t>
            </a:r>
            <a:r>
              <a:rPr sz="2000" dirty="0"/>
              <a:t>AWS Promotional </a:t>
            </a:r>
            <a:br>
              <a:rPr sz="2000" dirty="0"/>
            </a:br>
            <a:r>
              <a:rPr sz="2000" dirty="0"/>
              <a:t> Credit Code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User </a:t>
            </a:r>
            <a:r>
              <a:rPr sz="2000" dirty="0"/>
              <a:t>&amp; Group Creation</a:t>
            </a:r>
          </a:p>
          <a:p>
            <a:pPr marL="321503" indent="-321503">
              <a:spcAft>
                <a:spcPts val="281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50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000" dirty="0" smtClean="0"/>
              <a:t>Credit </a:t>
            </a:r>
            <a:r>
              <a:rPr sz="2000" dirty="0"/>
              <a:t>Card Required</a:t>
            </a:r>
          </a:p>
        </p:txBody>
      </p:sp>
    </p:spTree>
    <p:extLst>
      <p:ext uri="{BB962C8B-B14F-4D97-AF65-F5344CB8AC3E}">
        <p14:creationId xmlns:p14="http://schemas.microsoft.com/office/powerpoint/2010/main" val="8504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Vocareum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>
                <a:solidFill>
                  <a:srgbClr val="006699"/>
                </a:solidFill>
              </a:rPr>
              <a:t>CLOUD LEARNING LABS</a:t>
            </a:r>
            <a:endParaRPr sz="4800">
              <a:solidFill>
                <a:srgbClr val="00669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0183100" y="6303025"/>
            <a:ext cx="20088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VOCAREUM, INC.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OCTOBER 10, 2019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23450" y="779025"/>
            <a:ext cx="10427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BRIDGING THE GAP BETWEEN INDUSTRY &amp; ACADEMIA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905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Enhancing the learning experience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Vocareum’s learning platform helps you deliver </a:t>
            </a:r>
            <a:endParaRPr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course content, cloud-based labs, </a:t>
            </a:r>
            <a:endParaRPr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performance-based exams to </a:t>
            </a:r>
            <a:endParaRPr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customers, partners, students, and employees.</a:t>
            </a:r>
            <a:endParaRPr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46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Introduction </a:t>
            </a:r>
            <a:r>
              <a:rPr lang="en-US" dirty="0"/>
              <a:t>to AWS </a:t>
            </a:r>
            <a:r>
              <a:rPr lang="en-US" dirty="0" smtClean="0"/>
              <a:t>Educate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Vocareum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AWS Educate Classrooms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 Proposition</a:t>
            </a:r>
            <a:endParaRPr/>
          </a:p>
        </p:txBody>
      </p:sp>
      <p:graphicFrame>
        <p:nvGraphicFramePr>
          <p:cNvPr id="72" name="Google Shape;72;p16"/>
          <p:cNvGraphicFramePr/>
          <p:nvPr/>
        </p:nvGraphicFramePr>
        <p:xfrm>
          <a:off x="337875" y="1074700"/>
          <a:ext cx="11509800" cy="5006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Learning Lab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Environments</a:t>
                      </a:r>
                      <a:endParaRPr sz="2000" dirty="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Global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24/7 Access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Increased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Product Adoption</a:t>
                      </a:r>
                      <a:endParaRPr sz="20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Content Management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&amp; Distribution</a:t>
                      </a:r>
                      <a:endParaRPr sz="20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Learning Management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&amp; Assessment</a:t>
                      </a:r>
                      <a:endParaRPr sz="20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Consistent 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Learner Experience</a:t>
                      </a:r>
                      <a:endParaRPr sz="2000" dirty="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" name="Google Shape;73;p1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83" y="166894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31" y="1653700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340" y="17603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196" y="41756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900" y="4084188"/>
            <a:ext cx="109728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3649200" y="3303450"/>
            <a:ext cx="1005900" cy="1005900"/>
          </a:xfrm>
          <a:prstGeom prst="mathPlus">
            <a:avLst>
              <a:gd name="adj1" fmla="val 2352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7578050" y="3349200"/>
            <a:ext cx="914400" cy="914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550" y="417561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05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Vocareum Pre-Configured Labs</a:t>
            </a:r>
            <a:endParaRPr/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603075" y="1064000"/>
          <a:ext cx="11202675" cy="5044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Interactive Notebooks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Fully hosted solution;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Pre-installed packages;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Autograding / nbgrader;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HPC: GPU, Cluster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Programming / Full Stack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Broad range of languages;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 Pre-installed packages;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 Linux terminal;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 IDE: standard, spyder, 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eclipse, etc.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Windows &amp; Applications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Stream desktop or 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applications;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Customize apps;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Private network;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License flexibility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Big Data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Hadoop processing;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Predictive analysis on 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statistical models;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Run MapR on Clusters;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Access data sources</a:t>
                      </a:r>
                      <a:endParaRPr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Machine Learning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Any ML framework;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Develop &amp; train 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computational models;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Dedicated GPU;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Evaluate results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latin typeface="Avenir"/>
                          <a:ea typeface="Avenir"/>
                          <a:cs typeface="Avenir"/>
                          <a:sym typeface="Avenir"/>
                        </a:rPr>
                        <a:t>Cloud Computing</a:t>
                      </a:r>
                      <a:endParaRPr sz="2400" u="sng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Policy controlled, budgeted;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User or group accounts;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Student enrollment, 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Aggressive resource mgmt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7" name="Google Shape;87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99" y="1659297"/>
            <a:ext cx="647700" cy="75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838" y="2563325"/>
            <a:ext cx="591825" cy="5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9225" y="2508933"/>
            <a:ext cx="647701" cy="64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160" y="1740175"/>
            <a:ext cx="591825" cy="5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Imag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138" y="4286423"/>
            <a:ext cx="743890" cy="5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568" y="4210225"/>
            <a:ext cx="801622" cy="5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536" y="4997298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25620"/>
          <a:stretch/>
        </p:blipFill>
        <p:spPr>
          <a:xfrm>
            <a:off x="7181273" y="1711023"/>
            <a:ext cx="647700" cy="64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524" y="4132200"/>
            <a:ext cx="862036" cy="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962" y="4873075"/>
            <a:ext cx="1231150" cy="8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075" y="2431650"/>
            <a:ext cx="743875" cy="74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9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Vocareum Configuration Options</a:t>
            </a:r>
            <a:endParaRPr/>
          </a:p>
        </p:txBody>
      </p:sp>
      <p:graphicFrame>
        <p:nvGraphicFramePr>
          <p:cNvPr id="103" name="Google Shape;103;p18"/>
          <p:cNvGraphicFramePr/>
          <p:nvPr/>
        </p:nvGraphicFramePr>
        <p:xfrm>
          <a:off x="714525" y="1129675"/>
          <a:ext cx="10870375" cy="4981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5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COMPUTE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VM, Cluster, GPU, Containers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SOFTWARE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Operating System, Tools, Licensing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DATA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Data sets, Course material, Student work areas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USER PERSONA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Administrator, Content Creator, Instructor, Grader, Student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POLICY &amp; ACCESS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Permissions &amp; temporary credentials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BUDGET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Resource cost, resource type, lab time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PRESENTATION</a:t>
                      </a: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Terminal, Desktop, SSH, etc.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6C3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Learner Lab Interfaces</a:t>
            </a:r>
            <a:endParaRPr lang="en-US"/>
          </a:p>
        </p:txBody>
      </p:sp>
      <p:pic>
        <p:nvPicPr>
          <p:cNvPr id="109" name="Google Shape;109;p19" descr="Screen Shot 2018-02-21 at 12.44.06 A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50" y="1252636"/>
            <a:ext cx="4644567" cy="1099808"/>
          </a:xfrm>
          <a:prstGeom prst="rect">
            <a:avLst/>
          </a:prstGeom>
          <a:noFill/>
          <a:ln w="12700" cap="flat" cmpd="sng">
            <a:solidFill>
              <a:srgbClr val="6EA0B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13" y="2165341"/>
            <a:ext cx="4644574" cy="2262593"/>
          </a:xfrm>
          <a:prstGeom prst="rect">
            <a:avLst/>
          </a:prstGeom>
          <a:noFill/>
          <a:ln w="9525" cap="flat" cmpd="sng">
            <a:solidFill>
              <a:srgbClr val="0786B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900" y="3558374"/>
            <a:ext cx="4644575" cy="2534310"/>
          </a:xfrm>
          <a:prstGeom prst="rect">
            <a:avLst/>
          </a:prstGeom>
          <a:noFill/>
          <a:ln w="9525" cap="flat" cmpd="sng">
            <a:solidFill>
              <a:srgbClr val="0786B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7" y="1063496"/>
            <a:ext cx="4769305" cy="2927750"/>
          </a:xfrm>
          <a:prstGeom prst="rect">
            <a:avLst/>
          </a:prstGeom>
          <a:noFill/>
          <a:ln w="12700" cap="flat" cmpd="sng">
            <a:solidFill>
              <a:srgbClr val="6EA0B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263" y="2506951"/>
            <a:ext cx="4755651" cy="2927750"/>
          </a:xfrm>
          <a:prstGeom prst="rect">
            <a:avLst/>
          </a:prstGeom>
          <a:noFill/>
          <a:ln w="12700" cap="flat" cmpd="sng">
            <a:solidFill>
              <a:srgbClr val="6EA0B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4" name="Google Shape;114;p19" descr="Screen Shot 2017-10-11 at 5.52.19 PM.pn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563" y="3765013"/>
            <a:ext cx="3853205" cy="2534311"/>
          </a:xfrm>
          <a:prstGeom prst="rect">
            <a:avLst/>
          </a:prstGeom>
          <a:noFill/>
          <a:ln w="12700" cap="flat" cmpd="sng">
            <a:solidFill>
              <a:srgbClr val="0786B2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4122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Deploying Vocareum</a:t>
            </a:r>
            <a:endParaRPr/>
          </a:p>
        </p:txBody>
      </p:sp>
      <p:graphicFrame>
        <p:nvGraphicFramePr>
          <p:cNvPr id="120" name="Google Shape;120;p20"/>
          <p:cNvGraphicFramePr/>
          <p:nvPr/>
        </p:nvGraphicFramePr>
        <p:xfrm>
          <a:off x="1013750" y="1001967"/>
          <a:ext cx="10620750" cy="4934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6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Hands-on Labs / MOOC</a:t>
                      </a: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Avenir"/>
                          <a:ea typeface="Avenir"/>
                          <a:cs typeface="Avenir"/>
                          <a:sym typeface="Avenir"/>
                        </a:rPr>
                        <a:t>Labs for learners to use tools, technology and services in managed environment (policy, budget, etc)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Skills-based Exams</a:t>
                      </a:r>
                      <a:endParaRPr sz="19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Administer proctored skills-based certification exams, with automatic scoring</a:t>
                      </a:r>
                      <a:endParaRPr sz="19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Training / Bootcamps / Hack-a-Thons </a:t>
                      </a: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Course material + lab environments to support instructional training events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Research</a:t>
                      </a:r>
                      <a:endParaRPr sz="19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Team-based lab environment with data security, grant management, etc.</a:t>
                      </a: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Syndication</a:t>
                      </a: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Course material + labs packaged and distributed to Universities, partners, etc.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Virtual Campus Labs</a:t>
                      </a:r>
                      <a:endParaRPr sz="1900" b="1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900" b="1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Upgrade on-</a:t>
                      </a:r>
                      <a:r>
                        <a:rPr lang="en-US" sz="1300" dirty="0" err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prem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computer labs with purpose-built cloud labs and tools</a:t>
                      </a:r>
                      <a:endParaRPr sz="1900" b="1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1" name="Google Shape;121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34" y="1613284"/>
            <a:ext cx="564200" cy="5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58" y="3185933"/>
            <a:ext cx="595567" cy="59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25" y="4790000"/>
            <a:ext cx="595567" cy="59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358" y="1597583"/>
            <a:ext cx="595567" cy="59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42" y="3171433"/>
            <a:ext cx="595567" cy="59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892" y="4790000"/>
            <a:ext cx="595567" cy="59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129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Partners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5430375" y="6344275"/>
            <a:ext cx="6415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… over 600 institutions using Vocareum Labs today … </a:t>
            </a:r>
            <a:endParaRPr kumimoji="0" sz="1800" b="0" i="1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11650"/>
            <a:ext cx="11887200" cy="477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3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AWS Educate Partnership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6837622" y="6217075"/>
            <a:ext cx="3495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- Ken Eisner, Global Lead, AWS Educate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913750" y="5503275"/>
            <a:ext cx="77364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Our work with Vocareum helps AWS Educate provide the resources necessary for students around the world to develop the skills necessary to pursue a career in cloud computing.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7126275" y="1160725"/>
            <a:ext cx="4445700" cy="4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INSTRUCTOR ACCESS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Request commercial lab environment for class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Full access to student workarea to provide assistance and to evaluate student work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PRE-CONFIGURED ENVIRONMENT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Students are enrolled into labs configured for learning/using specific skills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Single-sign-on via API or LTI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BUDGETING, CREDENTIALS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Students are provided free access to commercial resources and console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Spend is strictly tracked and controlled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00" y="1063800"/>
            <a:ext cx="5833457" cy="424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8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Educate Classrooms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Classrooms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482" y="1232966"/>
            <a:ext cx="7643522" cy="55554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8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AWS Booth – 1107</a:t>
            </a:r>
          </a:p>
          <a:p>
            <a:r>
              <a:rPr lang="en-US" dirty="0" smtClean="0"/>
              <a:t>Vocareum Booth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Educate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84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lang="en-US" sz="4400" dirty="0" smtClean="0"/>
              <a:t>Demand for Cloud Skills</a:t>
            </a:r>
            <a:endParaRPr lang="en-US" sz="4400" dirty="0"/>
          </a:p>
        </p:txBody>
      </p:sp>
      <p:sp>
        <p:nvSpPr>
          <p:cNvPr id="268" name="1 https://learning.linkedin.com/blog/top-skills/the-skills-companies-need-most-in-2018--and-the-courses-to-get-t"/>
          <p:cNvSpPr txBox="1"/>
          <p:nvPr/>
        </p:nvSpPr>
        <p:spPr>
          <a:xfrm>
            <a:off x="423225" y="5731856"/>
            <a:ext cx="7399462" cy="2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>
            <a:lvl1pPr>
              <a:defRPr sz="25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1172" dirty="0"/>
              <a:t>1 https://learning.linkedin.com/blog/top-skills/the-skills-companies-need-most-in-2018--and-the-courses-to-get-t</a:t>
            </a:r>
          </a:p>
        </p:txBody>
      </p:sp>
      <p:sp>
        <p:nvSpPr>
          <p:cNvPr id="269" name="Average AWS Certification Salary2:…"/>
          <p:cNvSpPr txBox="1"/>
          <p:nvPr/>
        </p:nvSpPr>
        <p:spPr>
          <a:xfrm>
            <a:off x="668919" y="3595815"/>
            <a:ext cx="8773449" cy="180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431" rIns="21431" anchor="ctr">
            <a:spAutoFit/>
          </a:bodyPr>
          <a:lstStyle/>
          <a:p>
            <a:pPr defTabSz="428671">
              <a:spcAft>
                <a:spcPts val="281"/>
              </a:spcAft>
              <a:defRPr sz="51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lang="en-US" sz="2813" b="1" dirty="0"/>
              <a:t>Average AWS Certification Salary</a:t>
            </a:r>
            <a:r>
              <a:rPr lang="en-US" sz="2813" b="1" baseline="30000" dirty="0"/>
              <a:t>2</a:t>
            </a:r>
            <a:r>
              <a:rPr lang="en-US" sz="2813" b="1" dirty="0"/>
              <a:t>:</a:t>
            </a:r>
          </a:p>
          <a:p>
            <a:pPr marL="321503" indent="-321503" defTabSz="428671">
              <a:spcAft>
                <a:spcPts val="28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51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532" dirty="0"/>
              <a:t>AWS Certified Developer, Associate: $138k</a:t>
            </a:r>
          </a:p>
          <a:p>
            <a:pPr marL="321503" indent="-321503" defTabSz="428671">
              <a:spcAft>
                <a:spcPts val="28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51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532" dirty="0"/>
              <a:t>AWS Certified Solutions Architect, Associate: $115k</a:t>
            </a:r>
          </a:p>
          <a:p>
            <a:pPr marL="321503" indent="-321503" defTabSz="428671">
              <a:spcAft>
                <a:spcPts val="281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5100">
                <a:latin typeface="Amazon Ember"/>
                <a:ea typeface="Amazon Ember"/>
                <a:cs typeface="Amazon Ember"/>
                <a:sym typeface="Amazon Ember"/>
              </a:defRPr>
            </a:pPr>
            <a:r>
              <a:rPr sz="2532" dirty="0"/>
              <a:t>AWS Certified </a:t>
            </a:r>
            <a:r>
              <a:rPr sz="2532" dirty="0" err="1"/>
              <a:t>SysOps</a:t>
            </a:r>
            <a:r>
              <a:rPr sz="2532" dirty="0"/>
              <a:t> Admin, Associate: $108k</a:t>
            </a:r>
          </a:p>
        </p:txBody>
      </p:sp>
      <p:sp>
        <p:nvSpPr>
          <p:cNvPr id="270" name="2 Global Knowledge 2016 IT Skills and Salary Report"/>
          <p:cNvSpPr txBox="1"/>
          <p:nvPr/>
        </p:nvSpPr>
        <p:spPr>
          <a:xfrm>
            <a:off x="423308" y="5951951"/>
            <a:ext cx="3584315" cy="2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1431" rIns="21431">
            <a:spAutoFit/>
          </a:bodyPr>
          <a:lstStyle>
            <a:lvl1pPr>
              <a:defRPr sz="25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1172" dirty="0"/>
              <a:t>2 Global Knowledge 2016 IT Skills and Salary 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147" y="1765528"/>
            <a:ext cx="110697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For the fourth year in a row, </a:t>
            </a:r>
            <a:r>
              <a:rPr lang="en-US" sz="3800" b="1" i="1" dirty="0" smtClean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Cloud Computing</a:t>
            </a:r>
            <a:r>
              <a:rPr lang="en-US" sz="3800" b="1" dirty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  <a:r>
              <a:rPr lang="en-US" sz="3800" b="1" dirty="0" smtClean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continues </a:t>
            </a:r>
            <a:r>
              <a:rPr lang="en-US" sz="3800" b="1" dirty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to be the #1 LinkedIn skill</a:t>
            </a:r>
            <a:r>
              <a:rPr lang="en-US" sz="3800" b="1" baseline="30000" dirty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1</a:t>
            </a:r>
            <a:r>
              <a:rPr lang="en-US" sz="3800" b="1" dirty="0">
                <a:solidFill>
                  <a:srgbClr val="FF9900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77" y="1720842"/>
            <a:ext cx="11191046" cy="13358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8665" y="1615015"/>
            <a:ext cx="9034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AWS </a:t>
            </a:r>
            <a:r>
              <a:rPr lang="en-US" sz="4000" b="1" dirty="0" smtClean="0">
                <a:solidFill>
                  <a:schemeClr val="accent2"/>
                </a:solidFill>
              </a:rPr>
              <a:t>Educate </a:t>
            </a:r>
            <a:r>
              <a:rPr lang="en-US" sz="4000" dirty="0" smtClean="0"/>
              <a:t>is </a:t>
            </a:r>
            <a:r>
              <a:rPr lang="en-US" sz="4000" dirty="0"/>
              <a:t>Amazon’s global initiative to provide students and educators with the resources needed to accelerate cloud-related learning.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52" y="5188226"/>
            <a:ext cx="4289096" cy="8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0556" y="1566353"/>
            <a:ext cx="8045572" cy="1333185"/>
            <a:chOff x="750556" y="1566353"/>
            <a:chExt cx="8045572" cy="1333185"/>
          </a:xfrm>
        </p:grpSpPr>
        <p:sp>
          <p:nvSpPr>
            <p:cNvPr id="3" name="Rectangle 2"/>
            <p:cNvSpPr/>
            <p:nvPr/>
          </p:nvSpPr>
          <p:spPr>
            <a:xfrm>
              <a:off x="3023298" y="1566353"/>
              <a:ext cx="5772830" cy="133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>
                  <a:solidFill>
                    <a:srgbClr val="333333"/>
                  </a:solidFill>
                  <a:latin typeface="AmazonEmberLight"/>
                </a:rPr>
                <a:t>Provide educators and students with resources for cloud-related learning. Those at member institutions receive twice as many AWS credits, demos and special on-campus programs.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0556" y="1940558"/>
              <a:ext cx="21435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1F3D5C"/>
                  </a:solidFill>
                  <a:latin typeface="AmazonEmber"/>
                </a:rPr>
                <a:t>Institutions</a:t>
              </a:r>
              <a:endParaRPr lang="en-US" b="0" i="0" dirty="0">
                <a:solidFill>
                  <a:srgbClr val="1F3D5C"/>
                </a:solidFill>
                <a:effectLst/>
                <a:latin typeface="AmazonEmber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370" y="3357085"/>
            <a:ext cx="7931759" cy="1333185"/>
            <a:chOff x="864370" y="3218585"/>
            <a:chExt cx="7931759" cy="1333185"/>
          </a:xfrm>
        </p:grpSpPr>
        <p:sp>
          <p:nvSpPr>
            <p:cNvPr id="5" name="Rectangle 4"/>
            <p:cNvSpPr/>
            <p:nvPr/>
          </p:nvSpPr>
          <p:spPr>
            <a:xfrm>
              <a:off x="3023298" y="3218585"/>
              <a:ext cx="5772831" cy="133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>
                  <a:solidFill>
                    <a:srgbClr val="333333"/>
                  </a:solidFill>
                  <a:latin typeface="AmazonEmberLight"/>
                </a:rPr>
                <a:t>Professors, teaching assistants, and educators receive access to AWS technology, open source content for their courses, training resources, and a community of cloud evangelists.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64370" y="3592790"/>
              <a:ext cx="202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1F3D5C"/>
                  </a:solidFill>
                  <a:latin typeface="AmazonEmber"/>
                </a:rPr>
                <a:t>Educators</a:t>
              </a:r>
              <a:endParaRPr lang="en-US" sz="2400" dirty="0">
                <a:solidFill>
                  <a:srgbClr val="1F3D5C"/>
                </a:solidFill>
                <a:latin typeface="AmazonEmber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1997" y="5147816"/>
            <a:ext cx="7704131" cy="1022972"/>
            <a:chOff x="1091997" y="5147816"/>
            <a:chExt cx="7704131" cy="1022972"/>
          </a:xfrm>
        </p:grpSpPr>
        <p:sp>
          <p:nvSpPr>
            <p:cNvPr id="7" name="Rectangle 6"/>
            <p:cNvSpPr/>
            <p:nvPr/>
          </p:nvSpPr>
          <p:spPr>
            <a:xfrm>
              <a:off x="3023298" y="5147816"/>
              <a:ext cx="5772830" cy="1022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>
                  <a:solidFill>
                    <a:srgbClr val="333333"/>
                  </a:solidFill>
                  <a:latin typeface="AmazonEmberLight"/>
                </a:rPr>
                <a:t>Students receive credits for hands-on experience with AWS technology, training, content, career pathways and the AWS Educate Job Board.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1997" y="5366915"/>
              <a:ext cx="1802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1F3D5C"/>
                  </a:solidFill>
                  <a:latin typeface="AmazonEmber"/>
                </a:rPr>
                <a:t>Students</a:t>
              </a:r>
              <a:endParaRPr lang="en-US" sz="2400" dirty="0">
                <a:solidFill>
                  <a:srgbClr val="1F3D5C"/>
                </a:solidFill>
                <a:latin typeface="AmazonEmb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6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66542" y="2455601"/>
            <a:ext cx="3471038" cy="2539951"/>
            <a:chOff x="4279119" y="2455601"/>
            <a:chExt cx="3471038" cy="2539951"/>
          </a:xfrm>
        </p:grpSpPr>
        <p:sp>
          <p:nvSpPr>
            <p:cNvPr id="275" name="Rectangle 9"/>
            <p:cNvSpPr txBox="1"/>
            <p:nvPr/>
          </p:nvSpPr>
          <p:spPr>
            <a:xfrm>
              <a:off x="4648566" y="4733043"/>
              <a:ext cx="2732145" cy="2625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1431" rIns="21431"/>
            <a:lstStyle>
              <a:lvl1pPr algn="ctr" defTabSz="1097212">
                <a:defRPr sz="1600">
                  <a:solidFill>
                    <a:srgbClr val="FFFFFF"/>
                  </a:solidFill>
                  <a:latin typeface="Amazon Ember Light"/>
                  <a:ea typeface="Amazon Ember Light"/>
                  <a:cs typeface="Amazon Ember Light"/>
                  <a:sym typeface="Amazon Ember Light"/>
                </a:defRPr>
              </a:lvl1pPr>
            </a:lstStyle>
            <a:p>
              <a:r>
                <a:rPr sz="750" dirty="0">
                  <a:solidFill>
                    <a:schemeClr val="tx1"/>
                  </a:solidFill>
                </a:rPr>
                <a:t>QS World University Rankings by Subject 2016 - Computer Science &amp; Information Systems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279119" y="2455601"/>
              <a:ext cx="3471038" cy="2087527"/>
              <a:chOff x="3936275" y="2508069"/>
              <a:chExt cx="3471038" cy="2087527"/>
            </a:xfrm>
          </p:grpSpPr>
          <p:sp>
            <p:nvSpPr>
              <p:cNvPr id="274" name="TextBox 7"/>
              <p:cNvSpPr txBox="1"/>
              <p:nvPr/>
            </p:nvSpPr>
            <p:spPr>
              <a:xfrm>
                <a:off x="4145281" y="2645516"/>
                <a:ext cx="3129232" cy="17990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8467" tIns="8467" rIns="8467" bIns="8467" anchor="ctr">
                <a:spAutoFit/>
              </a:bodyPr>
              <a:lstStyle/>
              <a:p>
                <a:pPr algn="ctr" defTabSz="137597">
                  <a:defRPr sz="94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4400" dirty="0"/>
                  <a:t>Top 10 </a:t>
                </a:r>
              </a:p>
              <a:p>
                <a:pPr algn="ctr" defTabSz="137597">
                  <a:defRPr sz="5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2400" dirty="0"/>
                  <a:t>Global Computer Science &amp; Information Systems Institutions</a:t>
                </a:r>
              </a:p>
            </p:txBody>
          </p:sp>
          <p:sp>
            <p:nvSpPr>
              <p:cNvPr id="277" name="Rectangle 11"/>
              <p:cNvSpPr/>
              <p:nvPr/>
            </p:nvSpPr>
            <p:spPr>
              <a:xfrm>
                <a:off x="3936275" y="2508069"/>
                <a:ext cx="3471038" cy="2087527"/>
              </a:xfrm>
              <a:prstGeom prst="rect">
                <a:avLst/>
              </a:prstGeom>
              <a:ln w="28575">
                <a:solidFill>
                  <a:srgbClr val="FF9900"/>
                </a:solidFill>
              </a:ln>
            </p:spPr>
            <p:txBody>
              <a:bodyPr lIns="68580" tIns="68580" rIns="68580" bIns="68580" anchor="ctr"/>
              <a:lstStyle/>
              <a:p>
                <a:pPr algn="ctr" defTabSz="137597">
                  <a:defRPr sz="17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797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330613" y="1573679"/>
            <a:ext cx="3368356" cy="4308683"/>
            <a:chOff x="8151052" y="1573679"/>
            <a:chExt cx="3368356" cy="4308683"/>
          </a:xfrm>
        </p:grpSpPr>
        <p:grpSp>
          <p:nvGrpSpPr>
            <p:cNvPr id="8" name="Group 7"/>
            <p:cNvGrpSpPr/>
            <p:nvPr/>
          </p:nvGrpSpPr>
          <p:grpSpPr>
            <a:xfrm>
              <a:off x="8151052" y="1573679"/>
              <a:ext cx="3356236" cy="1763844"/>
              <a:chOff x="8060167" y="1573679"/>
              <a:chExt cx="3356236" cy="1763844"/>
            </a:xfrm>
          </p:grpSpPr>
          <p:sp>
            <p:nvSpPr>
              <p:cNvPr id="278" name="Rectangle 8"/>
              <p:cNvSpPr/>
              <p:nvPr/>
            </p:nvSpPr>
            <p:spPr>
              <a:xfrm>
                <a:off x="8060167" y="1573679"/>
                <a:ext cx="3356236" cy="176384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rgbClr val="FF9900"/>
                </a:solidFill>
              </a:ln>
            </p:spPr>
            <p:txBody>
              <a:bodyPr lIns="68580" tIns="68580" rIns="68580" bIns="68580" anchor="ctr"/>
              <a:lstStyle/>
              <a:p>
                <a:pPr algn="ctr" defTabSz="137597">
                  <a:defRPr sz="17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797"/>
              </a:p>
            </p:txBody>
          </p:sp>
          <p:sp>
            <p:nvSpPr>
              <p:cNvPr id="279" name="TextBox 12"/>
              <p:cNvSpPr txBox="1"/>
              <p:nvPr/>
            </p:nvSpPr>
            <p:spPr>
              <a:xfrm>
                <a:off x="8163172" y="1843810"/>
                <a:ext cx="3150226" cy="12235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8467" tIns="8467" rIns="8467" bIns="8467" anchor="ctr">
                <a:spAutoFit/>
              </a:bodyPr>
              <a:lstStyle/>
              <a:p>
                <a:pPr algn="ctr" defTabSz="137597">
                  <a:lnSpc>
                    <a:spcPct val="70000"/>
                  </a:lnSpc>
                  <a:defRPr sz="94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lang="en-US" sz="4400" dirty="0" smtClean="0">
                    <a:solidFill>
                      <a:schemeClr val="bg1"/>
                    </a:solidFill>
                  </a:rPr>
                  <a:t>100s of 1000s</a:t>
                </a:r>
                <a:endParaRPr sz="4400" dirty="0">
                  <a:solidFill>
                    <a:schemeClr val="bg1"/>
                  </a:solidFill>
                </a:endParaRPr>
              </a:p>
              <a:p>
                <a:pPr algn="ctr" defTabSz="137597">
                  <a:lnSpc>
                    <a:spcPct val="70000"/>
                  </a:lnSpc>
                  <a:defRPr sz="5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2400" dirty="0" smtClean="0">
                    <a:solidFill>
                      <a:schemeClr val="bg1"/>
                    </a:solidFill>
                  </a:rPr>
                  <a:t>Of </a:t>
                </a:r>
                <a:r>
                  <a:rPr sz="2400" dirty="0">
                    <a:solidFill>
                      <a:schemeClr val="bg1"/>
                    </a:solidFill>
                  </a:rPr>
                  <a:t>Students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163172" y="4118518"/>
              <a:ext cx="3356236" cy="1763844"/>
              <a:chOff x="8123790" y="3713674"/>
              <a:chExt cx="3356236" cy="1763844"/>
            </a:xfrm>
          </p:grpSpPr>
          <p:sp>
            <p:nvSpPr>
              <p:cNvPr id="18" name="Rectangle 8"/>
              <p:cNvSpPr/>
              <p:nvPr/>
            </p:nvSpPr>
            <p:spPr>
              <a:xfrm>
                <a:off x="8123790" y="3713674"/>
                <a:ext cx="3356236" cy="176384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rgbClr val="FF9900"/>
                </a:solidFill>
              </a:ln>
            </p:spPr>
            <p:txBody>
              <a:bodyPr lIns="68580" tIns="68580" rIns="68580" bIns="68580" anchor="ctr"/>
              <a:lstStyle/>
              <a:p>
                <a:pPr algn="ctr" defTabSz="137597">
                  <a:defRPr sz="17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797"/>
              </a:p>
            </p:txBody>
          </p:sp>
          <p:sp>
            <p:nvSpPr>
              <p:cNvPr id="281" name="TextBox 14"/>
              <p:cNvSpPr txBox="1"/>
              <p:nvPr/>
            </p:nvSpPr>
            <p:spPr>
              <a:xfrm>
                <a:off x="8135911" y="4026310"/>
                <a:ext cx="3331995" cy="11385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8467" tIns="8467" rIns="8467" bIns="8467" anchor="ctr"/>
              <a:lstStyle/>
              <a:p>
                <a:pPr algn="ctr" defTabSz="137597">
                  <a:defRPr sz="79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4400" dirty="0">
                    <a:solidFill>
                      <a:schemeClr val="bg1"/>
                    </a:solidFill>
                  </a:rPr>
                  <a:t>Over 10,000</a:t>
                </a:r>
              </a:p>
              <a:p>
                <a:pPr algn="ctr" defTabSz="137597">
                  <a:defRPr sz="51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Educators</a:t>
                </a:r>
                <a:endParaRPr sz="239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93033" y="1520997"/>
            <a:ext cx="3380476" cy="4457358"/>
            <a:chOff x="332669" y="1520997"/>
            <a:chExt cx="3380476" cy="4457358"/>
          </a:xfrm>
        </p:grpSpPr>
        <p:grpSp>
          <p:nvGrpSpPr>
            <p:cNvPr id="7" name="Group 6"/>
            <p:cNvGrpSpPr/>
            <p:nvPr/>
          </p:nvGrpSpPr>
          <p:grpSpPr>
            <a:xfrm>
              <a:off x="332669" y="1520997"/>
              <a:ext cx="3380476" cy="1763844"/>
              <a:chOff x="424443" y="1520997"/>
              <a:chExt cx="3380476" cy="1763844"/>
            </a:xfrm>
          </p:grpSpPr>
          <p:sp>
            <p:nvSpPr>
              <p:cNvPr id="15" name="Rectangle 8"/>
              <p:cNvSpPr/>
              <p:nvPr/>
            </p:nvSpPr>
            <p:spPr>
              <a:xfrm>
                <a:off x="424443" y="1520997"/>
                <a:ext cx="3380476" cy="176384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rgbClr val="FF9900"/>
                </a:solidFill>
              </a:ln>
            </p:spPr>
            <p:txBody>
              <a:bodyPr lIns="68580" tIns="68580" rIns="68580" bIns="68580" anchor="ctr"/>
              <a:lstStyle/>
              <a:p>
                <a:pPr algn="ctr" defTabSz="137597">
                  <a:defRPr sz="17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797"/>
              </a:p>
            </p:txBody>
          </p:sp>
          <p:sp>
            <p:nvSpPr>
              <p:cNvPr id="273" name="TextBox 6"/>
              <p:cNvSpPr txBox="1"/>
              <p:nvPr/>
            </p:nvSpPr>
            <p:spPr>
              <a:xfrm>
                <a:off x="798076" y="1616991"/>
                <a:ext cx="2633211" cy="15718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8467" tIns="8467" rIns="8467" bIns="8467" anchor="ctr"/>
              <a:lstStyle/>
              <a:p>
                <a:pPr algn="ctr" defTabSz="137597">
                  <a:defRPr sz="64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4400" dirty="0">
                    <a:solidFill>
                      <a:schemeClr val="bg1"/>
                    </a:solidFill>
                  </a:rPr>
                  <a:t>2400+ </a:t>
                </a:r>
                <a:r>
                  <a:rPr sz="2400" dirty="0">
                    <a:solidFill>
                      <a:schemeClr val="bg1"/>
                    </a:solidFill>
                  </a:rPr>
                  <a:t>Educational Institutions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2669" y="4214511"/>
              <a:ext cx="3380476" cy="1763844"/>
              <a:chOff x="240895" y="3795411"/>
              <a:chExt cx="3380476" cy="1763844"/>
            </a:xfrm>
          </p:grpSpPr>
          <p:sp>
            <p:nvSpPr>
              <p:cNvPr id="20" name="Rectangle 8"/>
              <p:cNvSpPr/>
              <p:nvPr/>
            </p:nvSpPr>
            <p:spPr>
              <a:xfrm>
                <a:off x="240895" y="3795411"/>
                <a:ext cx="3380476" cy="176384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rgbClr val="FF9900"/>
                </a:solidFill>
              </a:ln>
            </p:spPr>
            <p:txBody>
              <a:bodyPr lIns="68580" tIns="68580" rIns="68580" bIns="68580" anchor="ctr"/>
              <a:lstStyle/>
              <a:p>
                <a:pPr algn="ctr" defTabSz="137597">
                  <a:defRPr sz="17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797"/>
              </a:p>
            </p:txBody>
          </p:sp>
          <p:sp>
            <p:nvSpPr>
              <p:cNvPr id="282" name="TextBox 15"/>
              <p:cNvSpPr txBox="1"/>
              <p:nvPr/>
            </p:nvSpPr>
            <p:spPr>
              <a:xfrm>
                <a:off x="614528" y="3891405"/>
                <a:ext cx="2633210" cy="15718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8467" tIns="8467" rIns="8467" bIns="8467" anchor="ctr"/>
              <a:lstStyle/>
              <a:p>
                <a:pPr algn="ctr" defTabSz="137597">
                  <a:defRPr sz="6400">
                    <a:latin typeface="Amazon Ember"/>
                    <a:ea typeface="Amazon Ember"/>
                    <a:cs typeface="Amazon Ember"/>
                    <a:sym typeface="Amazon Ember"/>
                  </a:defRPr>
                </a:pPr>
                <a:r>
                  <a:rPr sz="4400" dirty="0">
                    <a:solidFill>
                      <a:schemeClr val="bg1"/>
                    </a:solidFill>
                  </a:rPr>
                  <a:t>Over 200 </a:t>
                </a:r>
                <a:r>
                  <a:rPr sz="2400" dirty="0">
                    <a:solidFill>
                      <a:schemeClr val="bg1"/>
                    </a:solidFill>
                  </a:rPr>
                  <a:t>Countries and Territories</a:t>
                </a:r>
              </a:p>
            </p:txBody>
          </p:sp>
        </p:grpSp>
      </p:grpSp>
      <p:sp>
        <p:nvSpPr>
          <p:cNvPr id="284" name="Demand for Cloud Sk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100000"/>
              </a:lnSpc>
              <a:defRPr sz="84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sz="4400" dirty="0"/>
              <a:t>Demand for Cloud Skills</a:t>
            </a:r>
          </a:p>
        </p:txBody>
      </p:sp>
    </p:spTree>
    <p:extLst>
      <p:ext uri="{BB962C8B-B14F-4D97-AF65-F5344CB8AC3E}">
        <p14:creationId xmlns:p14="http://schemas.microsoft.com/office/powerpoint/2010/main" val="6463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AWS Educate Resources &amp;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AWS Console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911" y="1435608"/>
            <a:ext cx="9871321" cy="48188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33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maz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99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azon Ember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AD62286-0A62-4174-BA7C-9968A55DC94A}" vid="{D450EBFF-093C-4A83-A11E-6E9593F16DE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AWS_Educate_2019</Template>
  <TotalTime>523</TotalTime>
  <Words>931</Words>
  <Application>Microsoft Office PowerPoint</Application>
  <PresentationFormat>Widescreen</PresentationFormat>
  <Paragraphs>195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SimSun</vt:lpstr>
      <vt:lpstr>Amazon Ember</vt:lpstr>
      <vt:lpstr>Amazon Ember Display</vt:lpstr>
      <vt:lpstr>Amazon Ember Light</vt:lpstr>
      <vt:lpstr>AmazonEmber</vt:lpstr>
      <vt:lpstr>AmazonEmberLight</vt:lpstr>
      <vt:lpstr>Arial</vt:lpstr>
      <vt:lpstr>Avenir</vt:lpstr>
      <vt:lpstr>Calibri</vt:lpstr>
      <vt:lpstr>Helvetica Light</vt:lpstr>
      <vt:lpstr>Wingdings</vt:lpstr>
      <vt:lpstr>Office Theme</vt:lpstr>
      <vt:lpstr>3_Office Theme</vt:lpstr>
      <vt:lpstr>Virtual Teaching Space</vt:lpstr>
      <vt:lpstr>Agenda</vt:lpstr>
      <vt:lpstr>AWS Educate</vt:lpstr>
      <vt:lpstr>Demand for Cloud Skills</vt:lpstr>
      <vt:lpstr>PowerPoint Presentation</vt:lpstr>
      <vt:lpstr>PowerPoint Presentation</vt:lpstr>
      <vt:lpstr>Demand for Cloud Skills</vt:lpstr>
      <vt:lpstr>AWS Educate Resources &amp; Features</vt:lpstr>
      <vt:lpstr>AWS Console Access</vt:lpstr>
      <vt:lpstr>Classrooms</vt:lpstr>
      <vt:lpstr>Content &amp; Resources for Educators</vt:lpstr>
      <vt:lpstr>AWS Educate Career Pathways</vt:lpstr>
      <vt:lpstr>Job Board &amp; Interview Accelerator*</vt:lpstr>
      <vt:lpstr>Cloud Degree Initiative</vt:lpstr>
      <vt:lpstr>K12 Program</vt:lpstr>
      <vt:lpstr>Access using Vocareum</vt:lpstr>
      <vt:lpstr>Vocareum</vt:lpstr>
      <vt:lpstr>PowerPoint Presentation</vt:lpstr>
      <vt:lpstr>Enhancing the learning experience</vt:lpstr>
      <vt:lpstr>Value Proposition</vt:lpstr>
      <vt:lpstr>Vocareum Pre-Configured Labs</vt:lpstr>
      <vt:lpstr>Vocareum Configuration Options</vt:lpstr>
      <vt:lpstr>Learner Lab Interfaces</vt:lpstr>
      <vt:lpstr>Deploying Vocareum</vt:lpstr>
      <vt:lpstr>Academic Partners</vt:lpstr>
      <vt:lpstr>AWS Educate Partnership</vt:lpstr>
      <vt:lpstr>AWS Educate Classrooms</vt:lpstr>
      <vt:lpstr>Classrooms Demo</vt:lpstr>
      <vt:lpstr>Thank You for your time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Teaching Space</dc:title>
  <dc:creator>Irons, Grant</dc:creator>
  <cp:lastModifiedBy>Irons, Grant</cp:lastModifiedBy>
  <cp:revision>19</cp:revision>
  <dcterms:created xsi:type="dcterms:W3CDTF">2019-10-08T15:55:20Z</dcterms:created>
  <dcterms:modified xsi:type="dcterms:W3CDTF">2019-10-16T13:00:40Z</dcterms:modified>
</cp:coreProperties>
</file>