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5" r:id="rId4"/>
    <p:sldId id="267" r:id="rId5"/>
    <p:sldId id="269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1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ew.1@osu.edu" TargetMode="External"/><Relationship Id="rId2" Type="http://schemas.openxmlformats.org/officeDocument/2006/relationships/hyperlink" Target="mailto:curt@princeto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lhans@northwestern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comp@listserv.educause.edu" TargetMode="External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Computing Community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October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Co-leads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Curt </a:t>
            </a:r>
            <a:r>
              <a:rPr lang="en-US" dirty="0" err="1" smtClean="0"/>
              <a:t>Hillegas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curt@princeton.edu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Term began some time ago</a:t>
            </a:r>
          </a:p>
          <a:p>
            <a:r>
              <a:rPr lang="en-US" dirty="0" smtClean="0"/>
              <a:t>Sandy Shew (</a:t>
            </a:r>
            <a:r>
              <a:rPr lang="en-US" dirty="0" smtClean="0">
                <a:hlinkClick r:id="rId3"/>
              </a:rPr>
              <a:t>shew.1@osu.edu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Term began 2018</a:t>
            </a:r>
          </a:p>
          <a:p>
            <a:r>
              <a:rPr lang="en-US" dirty="0"/>
              <a:t>Jackie Milhans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milhans@northwestern.edu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Term began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8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and articulate the </a:t>
            </a:r>
            <a:r>
              <a:rPr lang="en-US" dirty="0" smtClean="0"/>
              <a:t>mission, goals and activities of </a:t>
            </a:r>
            <a:r>
              <a:rPr lang="en-US" dirty="0"/>
              <a:t>the CG</a:t>
            </a:r>
          </a:p>
          <a:p>
            <a:r>
              <a:rPr lang="en-US" dirty="0"/>
              <a:t>Diverse </a:t>
            </a:r>
            <a:r>
              <a:rPr lang="en-US" dirty="0" smtClean="0"/>
              <a:t>representation</a:t>
            </a:r>
          </a:p>
          <a:p>
            <a:r>
              <a:rPr lang="en-US" dirty="0" smtClean="0"/>
              <a:t>6—8 members</a:t>
            </a:r>
          </a:p>
          <a:p>
            <a:r>
              <a:rPr lang="en-US" dirty="0" smtClean="0"/>
              <a:t>2-year staggered terms</a:t>
            </a:r>
          </a:p>
        </p:txBody>
      </p:sp>
    </p:spTree>
    <p:extLst>
      <p:ext uri="{BB962C8B-B14F-4D97-AF65-F5344CB8AC3E}">
        <p14:creationId xmlns:p14="http://schemas.microsoft.com/office/powerpoint/2010/main" val="306557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discussions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9376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Data management</a:t>
            </a:r>
          </a:p>
          <a:p>
            <a:r>
              <a:rPr lang="en-US" dirty="0" smtClean="0"/>
              <a:t>Cloud</a:t>
            </a:r>
          </a:p>
          <a:p>
            <a:r>
              <a:rPr lang="en-US" dirty="0" smtClean="0"/>
              <a:t>Research IT v. HPC</a:t>
            </a:r>
          </a:p>
          <a:p>
            <a:r>
              <a:rPr lang="en-US" dirty="0" smtClean="0"/>
              <a:t>Regulated data processing</a:t>
            </a:r>
          </a:p>
          <a:p>
            <a:r>
              <a:rPr lang="en-US" dirty="0"/>
              <a:t>Electronic lab </a:t>
            </a:r>
            <a:r>
              <a:rPr lang="en-US" dirty="0" smtClean="0"/>
              <a:t>notebooks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New (or not</a:t>
            </a:r>
            <a:r>
              <a:rPr lang="en-US" smtClean="0"/>
              <a:t>) technologies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 txBox="1">
            <a:spLocks/>
          </p:cNvSpPr>
          <p:nvPr/>
        </p:nvSpPr>
        <p:spPr>
          <a:xfrm>
            <a:off x="6174959" y="1825625"/>
            <a:ext cx="40937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Funding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Diversity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ntersection of research and instruction</a:t>
            </a:r>
          </a:p>
          <a:p>
            <a:r>
              <a:rPr lang="en-US" dirty="0" smtClean="0"/>
              <a:t>Relationship with other research computing organizations</a:t>
            </a:r>
          </a:p>
          <a:p>
            <a:r>
              <a:rPr lang="en-US" dirty="0" smtClean="0"/>
              <a:t>Overlap and synergies  with other CGs</a:t>
            </a:r>
          </a:p>
        </p:txBody>
      </p:sp>
    </p:spTree>
    <p:extLst>
      <p:ext uri="{BB962C8B-B14F-4D97-AF65-F5344CB8AC3E}">
        <p14:creationId xmlns:p14="http://schemas.microsoft.com/office/powerpoint/2010/main" val="92409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F7797-2E73-4B9C-A770-3609533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(tentative)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4D16-19C0-43C3-8A9D-D23426D1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Convene steering group</a:t>
            </a:r>
          </a:p>
          <a:p>
            <a:r>
              <a:rPr lang="en-US" dirty="0" smtClean="0"/>
              <a:t>Plan periodic steering group communications</a:t>
            </a:r>
          </a:p>
          <a:p>
            <a:r>
              <a:rPr lang="en-US" dirty="0" smtClean="0"/>
              <a:t>Plan periodic community group discussions</a:t>
            </a:r>
          </a:p>
          <a:p>
            <a:pPr lvl="1"/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Cadence</a:t>
            </a:r>
          </a:p>
          <a:p>
            <a:r>
              <a:rPr lang="en-US" dirty="0" smtClean="0"/>
              <a:t>Do it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71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10542256" cy="3547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11AD9-3FAE-4C30-9924-7763A4C4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8424529" cy="1600200"/>
          </a:xfrm>
        </p:spPr>
        <p:txBody>
          <a:bodyPr/>
          <a:lstStyle/>
          <a:p>
            <a:r>
              <a:rPr lang="en-US" dirty="0">
                <a:solidFill>
                  <a:srgbClr val="446CA9"/>
                </a:solidFill>
              </a:rPr>
              <a:t>Contact Information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8EE60F3-6297-4CF1-8A00-FC6F94263BD9}"/>
              </a:ext>
            </a:extLst>
          </p:cNvPr>
          <p:cNvSpPr txBox="1">
            <a:spLocks/>
          </p:cNvSpPr>
          <p:nvPr/>
        </p:nvSpPr>
        <p:spPr>
          <a:xfrm>
            <a:off x="1303420" y="5943464"/>
            <a:ext cx="9316454" cy="763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NOTE: This presentation leaves copyright of the content to the presenter. Unless otherwise noted in the materials, uploaded content carries the </a:t>
            </a:r>
            <a:r>
              <a:rPr lang="en-US" sz="1200" dirty="0">
                <a:hlinkClick r:id="rId2"/>
              </a:rPr>
              <a:t>Creative Commons Attribution 4.0 International (CC BY 4.0), </a:t>
            </a:r>
            <a:r>
              <a:rPr lang="en-US" sz="1200" dirty="0"/>
              <a:t>which grants usage to the general public, with appropriate credit to the author.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EE71080-E299-491A-86DA-498A98AD2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8424529" cy="3177841"/>
          </a:xfrm>
        </p:spPr>
        <p:txBody>
          <a:bodyPr/>
          <a:lstStyle/>
          <a:p>
            <a:r>
              <a:rPr lang="en-US" dirty="0"/>
              <a:t>The EDUCAUSE Research Computing Community Group Listserv </a:t>
            </a:r>
            <a:r>
              <a:rPr lang="en-US" dirty="0" smtClean="0">
                <a:hlinkClick r:id="rId3"/>
              </a:rPr>
              <a:t>researchcomp@listserv.educause.edu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211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Research Computing Community Group</vt:lpstr>
      <vt:lpstr>Co-leads</vt:lpstr>
      <vt:lpstr>Steering group</vt:lpstr>
      <vt:lpstr>Periodic discussions</vt:lpstr>
      <vt:lpstr>Next steps (tentative)</vt:lpstr>
      <vt:lpstr>Session Evaluations There are two ways to access the session and presenter evaluations: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Shew, Sandy</cp:lastModifiedBy>
  <cp:revision>21</cp:revision>
  <dcterms:created xsi:type="dcterms:W3CDTF">2019-03-25T21:23:33Z</dcterms:created>
  <dcterms:modified xsi:type="dcterms:W3CDTF">2019-10-10T19:52:55Z</dcterms:modified>
</cp:coreProperties>
</file>