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use.edu/community/business-relationship-management-community-grou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15F1-A912-4928-87F0-1BCD1B1A6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300" y="455613"/>
            <a:ext cx="1034340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Relationship Management</a:t>
            </a:r>
            <a:br>
              <a:rPr lang="en-US" dirty="0"/>
            </a:br>
            <a:r>
              <a:rPr lang="en-US" dirty="0"/>
              <a:t>Community Group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5A0B76-5C8C-524A-B685-2AFBE3C87933}"/>
              </a:ext>
            </a:extLst>
          </p:cNvPr>
          <p:cNvSpPr txBox="1">
            <a:spLocks/>
          </p:cNvSpPr>
          <p:nvPr/>
        </p:nvSpPr>
        <p:spPr>
          <a:xfrm>
            <a:off x="1524000" y="300219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Presented by:</a:t>
            </a:r>
          </a:p>
          <a:p>
            <a:r>
              <a:rPr lang="en-US" dirty="0"/>
              <a:t>Mike Morris </a:t>
            </a:r>
          </a:p>
          <a:p>
            <a:r>
              <a:rPr lang="en-US" dirty="0"/>
              <a:t>Andre Harris </a:t>
            </a:r>
          </a:p>
          <a:p>
            <a:r>
              <a:rPr lang="en-US" dirty="0"/>
              <a:t>Shari </a:t>
            </a:r>
            <a:r>
              <a:rPr lang="en-US" dirty="0" err="1"/>
              <a:t>Kearl</a:t>
            </a:r>
            <a:r>
              <a:rPr lang="en-US" dirty="0"/>
              <a:t>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8B6DB7E-3217-A847-8117-F7D0551BA668}"/>
              </a:ext>
            </a:extLst>
          </p:cNvPr>
          <p:cNvSpPr/>
          <p:nvPr/>
        </p:nvSpPr>
        <p:spPr>
          <a:xfrm>
            <a:off x="3414132" y="5085390"/>
            <a:ext cx="5363736" cy="1037063"/>
          </a:xfrm>
          <a:prstGeom prst="round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/>
                </a:solidFill>
              </a:rPr>
              <a:t>PLEASE SIGN-IN:</a:t>
            </a:r>
          </a:p>
          <a:p>
            <a:pPr algn="ctr"/>
            <a:r>
              <a:rPr lang="en-US" sz="2800" b="1" dirty="0">
                <a:solidFill>
                  <a:schemeClr val="accent4"/>
                </a:solidFill>
              </a:rPr>
              <a:t>https://</a:t>
            </a:r>
            <a:r>
              <a:rPr lang="en-US" sz="2800" b="1" dirty="0" err="1">
                <a:solidFill>
                  <a:schemeClr val="accent4"/>
                </a:solidFill>
              </a:rPr>
              <a:t>tinyurl.com</a:t>
            </a:r>
            <a:r>
              <a:rPr lang="en-US" sz="2800" b="1" dirty="0">
                <a:solidFill>
                  <a:schemeClr val="accent4"/>
                </a:solidFill>
              </a:rPr>
              <a:t>/brm-cg-2019</a:t>
            </a:r>
          </a:p>
        </p:txBody>
      </p:sp>
    </p:spTree>
    <p:extLst>
      <p:ext uri="{BB962C8B-B14F-4D97-AF65-F5344CB8AC3E}">
        <p14:creationId xmlns:p14="http://schemas.microsoft.com/office/powerpoint/2010/main" val="342622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CG Exercise: ‘Lightning Chats’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Chats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minute roundtable discussions of 3-4 BRM-related questions</a:t>
            </a:r>
          </a:p>
          <a:p>
            <a:r>
              <a:rPr lang="en-US" dirty="0"/>
              <a:t>Chat facilitators: Shari Kearl, Mike Morris, Andre Harris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7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296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How to market and promote BRM role to partners and lessons learned?</a:t>
            </a:r>
          </a:p>
          <a:p>
            <a:endParaRPr lang="en-US" sz="3200" dirty="0"/>
          </a:p>
          <a:p>
            <a:r>
              <a:rPr lang="en-US" sz="3200" dirty="0"/>
              <a:t>How to balance internal vs. external engagement (i.e., your department vs. not your department)?</a:t>
            </a:r>
          </a:p>
          <a:p>
            <a:endParaRPr lang="en-US" sz="3200" dirty="0"/>
          </a:p>
          <a:p>
            <a:r>
              <a:rPr lang="en-US" sz="3200" dirty="0"/>
              <a:t>How to perform the BRM function with less than optimal amount of resources?</a:t>
            </a:r>
          </a:p>
          <a:p>
            <a:endParaRPr lang="en-US" sz="3200" dirty="0"/>
          </a:p>
          <a:p>
            <a:r>
              <a:rPr lang="en-US" sz="3200" dirty="0"/>
              <a:t>Ways to deliver or demonstrate the value of BRM?</a:t>
            </a:r>
          </a:p>
        </p:txBody>
      </p:sp>
    </p:spTree>
    <p:extLst>
      <p:ext uri="{BB962C8B-B14F-4D97-AF65-F5344CB8AC3E}">
        <p14:creationId xmlns:p14="http://schemas.microsoft.com/office/powerpoint/2010/main" val="143331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Post-Educause Webinar – debrief of discussions</a:t>
            </a:r>
          </a:p>
          <a:p>
            <a:r>
              <a:rPr lang="en-US" dirty="0"/>
              <a:t>Feedback: Questions? Ideas?</a:t>
            </a:r>
          </a:p>
          <a:p>
            <a:r>
              <a:rPr lang="en-US" dirty="0"/>
              <a:t>Join the BRM Community Group!</a:t>
            </a:r>
          </a:p>
          <a:p>
            <a:pPr lvl="1"/>
            <a:r>
              <a:rPr lang="en-US" sz="2800" b="1" dirty="0"/>
              <a:t>BRM@listserv.educause.edu</a:t>
            </a:r>
          </a:p>
          <a:p>
            <a:pPr lvl="1"/>
            <a:r>
              <a:rPr lang="en-US" sz="2800" dirty="0"/>
              <a:t>To join: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err="1">
                <a:hlinkClick r:id="rId2"/>
              </a:rPr>
              <a:t>www.educause.edu</a:t>
            </a:r>
            <a:r>
              <a:rPr lang="en-US" sz="2800" dirty="0">
                <a:hlinkClick r:id="rId2"/>
              </a:rPr>
              <a:t>/community/business-relationship-management-community-group</a:t>
            </a:r>
            <a:endParaRPr lang="en-US" sz="2800" dirty="0"/>
          </a:p>
          <a:p>
            <a:r>
              <a:rPr lang="en-US" dirty="0"/>
              <a:t>Join the BRM CG Slack Channel!</a:t>
            </a:r>
          </a:p>
          <a:p>
            <a:pPr lvl="1"/>
            <a:r>
              <a:rPr lang="en-US" sz="2800" b="1" dirty="0"/>
              <a:t>https://brmcg.slack.com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8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0387" y="2372729"/>
            <a:ext cx="5456353" cy="1477327"/>
          </a:xfrm>
        </p:spPr>
        <p:txBody>
          <a:bodyPr>
            <a:noAutofit/>
          </a:bodyPr>
          <a:lstStyle/>
          <a:p>
            <a:pPr algn="ctr" fontAlgn="base">
              <a:spcBef>
                <a:spcPts val="0"/>
              </a:spcBef>
            </a:pPr>
            <a:r>
              <a:rPr lang="en-US" sz="1800" b="1" dirty="0"/>
              <a:t>Shari Kearl</a:t>
            </a:r>
          </a:p>
          <a:p>
            <a:pPr algn="ctr" fontAlgn="base">
              <a:spcBef>
                <a:spcPts val="0"/>
              </a:spcBef>
            </a:pPr>
            <a:r>
              <a:rPr lang="en-US" sz="1800" dirty="0"/>
              <a:t>Assistant Director, Business Relationship Management</a:t>
            </a:r>
          </a:p>
          <a:p>
            <a:pPr algn="ctr" fontAlgn="base">
              <a:spcBef>
                <a:spcPts val="0"/>
              </a:spcBef>
            </a:pPr>
            <a:r>
              <a:rPr lang="en-US" sz="1800" dirty="0"/>
              <a:t>Cornell Information Technologies</a:t>
            </a:r>
          </a:p>
          <a:p>
            <a:pPr algn="ctr" fontAlgn="base">
              <a:spcBef>
                <a:spcPts val="0"/>
              </a:spcBef>
            </a:pPr>
            <a:r>
              <a:rPr lang="en-US" sz="1800" dirty="0"/>
              <a:t>Cornell University</a:t>
            </a:r>
          </a:p>
          <a:p>
            <a:pPr algn="ctr" fontAlgn="base">
              <a:spcBef>
                <a:spcPts val="0"/>
              </a:spcBef>
            </a:pPr>
            <a:r>
              <a:rPr lang="en-US" sz="1800" dirty="0"/>
              <a:t>slk9@cornell.edu</a:t>
            </a:r>
          </a:p>
          <a:p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06789F-CCEE-104F-AA4A-BFDD198736EC}"/>
              </a:ext>
            </a:extLst>
          </p:cNvPr>
          <p:cNvSpPr/>
          <p:nvPr/>
        </p:nvSpPr>
        <p:spPr>
          <a:xfrm>
            <a:off x="1879319" y="4125186"/>
            <a:ext cx="369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</a:pPr>
            <a:r>
              <a:rPr lang="en-US" b="1" dirty="0"/>
              <a:t>Andre Harris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 Client Relationship Manager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Information Systems &amp; Computing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University of Pennsylvania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harris2@isc.upenn.edu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2423B-2D65-9345-9A3D-1F66447CFC1A}"/>
              </a:ext>
            </a:extLst>
          </p:cNvPr>
          <p:cNvSpPr/>
          <p:nvPr/>
        </p:nvSpPr>
        <p:spPr>
          <a:xfrm>
            <a:off x="7083070" y="2372728"/>
            <a:ext cx="369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</a:pPr>
            <a:r>
              <a:rPr lang="en-US" b="1" dirty="0"/>
              <a:t>West Phinney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Director, Relationship Management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Information Systems &amp; Computing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University of Pennsylvania</a:t>
            </a:r>
          </a:p>
          <a:p>
            <a:pPr algn="ctr" fontAlgn="base">
              <a:spcBef>
                <a:spcPts val="0"/>
              </a:spcBef>
            </a:pPr>
            <a:r>
              <a:rPr lang="en-US" dirty="0" err="1"/>
              <a:t>phinneyw@isc.upenn.edu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ADAF97-7238-624E-8500-BD7A225CD816}"/>
              </a:ext>
            </a:extLst>
          </p:cNvPr>
          <p:cNvSpPr/>
          <p:nvPr/>
        </p:nvSpPr>
        <p:spPr>
          <a:xfrm>
            <a:off x="7083070" y="4125186"/>
            <a:ext cx="369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0"/>
              </a:spcBef>
            </a:pPr>
            <a:r>
              <a:rPr lang="en-US" b="1" dirty="0"/>
              <a:t>Mike Morris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 Client Relationship Manager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Information Systems &amp; Computing</a:t>
            </a:r>
          </a:p>
          <a:p>
            <a:pPr algn="ctr" fontAlgn="base">
              <a:spcBef>
                <a:spcPts val="0"/>
              </a:spcBef>
            </a:pPr>
            <a:r>
              <a:rPr lang="en-US" dirty="0"/>
              <a:t>University of Pennsylvania</a:t>
            </a:r>
          </a:p>
          <a:p>
            <a:pPr algn="ctr" fontAlgn="base">
              <a:spcBef>
                <a:spcPts val="0"/>
              </a:spcBef>
            </a:pPr>
            <a:r>
              <a:rPr lang="en-US" dirty="0" err="1"/>
              <a:t>morrismi@isc.upenn.edu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349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Business Relationship Management Community Group</vt:lpstr>
      <vt:lpstr>Agenda</vt:lpstr>
      <vt:lpstr>Lightning Chats</vt:lpstr>
      <vt:lpstr>Questions</vt:lpstr>
      <vt:lpstr>Next steps</vt:lpstr>
      <vt:lpstr>Session Evaluations There are two ways to access the session and presenter evaluations: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Shari Kearl</cp:lastModifiedBy>
  <cp:revision>27</cp:revision>
  <dcterms:created xsi:type="dcterms:W3CDTF">2019-03-25T21:23:33Z</dcterms:created>
  <dcterms:modified xsi:type="dcterms:W3CDTF">2019-10-09T14:50:01Z</dcterms:modified>
</cp:coreProperties>
</file>