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7" r:id="rId7"/>
    <p:sldId id="269" r:id="rId8"/>
    <p:sldId id="260" r:id="rId9"/>
    <p:sldId id="271" r:id="rId10"/>
    <p:sldId id="272" r:id="rId11"/>
    <p:sldId id="263" r:id="rId12"/>
    <p:sldId id="264" r:id="rId13"/>
    <p:sldId id="268" r:id="rId14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Kennedy" userId="c1c1896e-d0f2-4461-beb9-4cec85e29877" providerId="ADAL" clId="{C62395DD-A791-410C-B111-8EDBCE7EE0E6}"/>
    <pc:docChg chg="custSel addSld delSld modSld sldOrd">
      <pc:chgData name="Diane Kennedy" userId="c1c1896e-d0f2-4461-beb9-4cec85e29877" providerId="ADAL" clId="{C62395DD-A791-410C-B111-8EDBCE7EE0E6}" dt="2019-10-04T17:21:54.092" v="1453" actId="2696"/>
      <pc:docMkLst>
        <pc:docMk/>
      </pc:docMkLst>
      <pc:sldChg chg="addSp delSp modSp del ord">
        <pc:chgData name="Diane Kennedy" userId="c1c1896e-d0f2-4461-beb9-4cec85e29877" providerId="ADAL" clId="{C62395DD-A791-410C-B111-8EDBCE7EE0E6}" dt="2019-10-04T16:56:05.276" v="680" actId="2696"/>
        <pc:sldMkLst>
          <pc:docMk/>
          <pc:sldMk cId="591564516" sldId="259"/>
        </pc:sldMkLst>
        <pc:spChg chg="mod">
          <ac:chgData name="Diane Kennedy" userId="c1c1896e-d0f2-4461-beb9-4cec85e29877" providerId="ADAL" clId="{C62395DD-A791-410C-B111-8EDBCE7EE0E6}" dt="2019-10-03T17:03:10.546" v="148" actId="20577"/>
          <ac:spMkLst>
            <pc:docMk/>
            <pc:sldMk cId="591564516" sldId="259"/>
            <ac:spMk id="2" creationId="{4165C3F8-E322-4073-BD35-BD9F517ACE2D}"/>
          </ac:spMkLst>
        </pc:spChg>
        <pc:spChg chg="del mod">
          <ac:chgData name="Diane Kennedy" userId="c1c1896e-d0f2-4461-beb9-4cec85e29877" providerId="ADAL" clId="{C62395DD-A791-410C-B111-8EDBCE7EE0E6}" dt="2019-10-03T17:02:43.878" v="103" actId="931"/>
          <ac:spMkLst>
            <pc:docMk/>
            <pc:sldMk cId="591564516" sldId="259"/>
            <ac:spMk id="3" creationId="{FFAD1109-439E-443F-BC9F-0F52C81FF426}"/>
          </ac:spMkLst>
        </pc:spChg>
        <pc:spChg chg="del">
          <ac:chgData name="Diane Kennedy" userId="c1c1896e-d0f2-4461-beb9-4cec85e29877" providerId="ADAL" clId="{C62395DD-A791-410C-B111-8EDBCE7EE0E6}" dt="2019-10-03T17:02:30.769" v="101" actId="478"/>
          <ac:spMkLst>
            <pc:docMk/>
            <pc:sldMk cId="591564516" sldId="259"/>
            <ac:spMk id="4" creationId="{9A2CCFA6-5D07-49EC-990C-22193793796E}"/>
          </ac:spMkLst>
        </pc:spChg>
        <pc:picChg chg="add mod">
          <ac:chgData name="Diane Kennedy" userId="c1c1896e-d0f2-4461-beb9-4cec85e29877" providerId="ADAL" clId="{C62395DD-A791-410C-B111-8EDBCE7EE0E6}" dt="2019-10-03T17:02:43.878" v="103" actId="931"/>
          <ac:picMkLst>
            <pc:docMk/>
            <pc:sldMk cId="591564516" sldId="259"/>
            <ac:picMk id="6" creationId="{5CF6C236-8959-4D35-8B72-E40E87D3E7B8}"/>
          </ac:picMkLst>
        </pc:picChg>
      </pc:sldChg>
      <pc:sldChg chg="addSp delSp modSp ord">
        <pc:chgData name="Diane Kennedy" userId="c1c1896e-d0f2-4461-beb9-4cec85e29877" providerId="ADAL" clId="{C62395DD-A791-410C-B111-8EDBCE7EE0E6}" dt="2019-10-03T17:29:58.008" v="374"/>
        <pc:sldMkLst>
          <pc:docMk/>
          <pc:sldMk cId="1715024641" sldId="260"/>
        </pc:sldMkLst>
        <pc:spChg chg="mod">
          <ac:chgData name="Diane Kennedy" userId="c1c1896e-d0f2-4461-beb9-4cec85e29877" providerId="ADAL" clId="{C62395DD-A791-410C-B111-8EDBCE7EE0E6}" dt="2019-10-03T15:29:02.278" v="78" actId="20577"/>
          <ac:spMkLst>
            <pc:docMk/>
            <pc:sldMk cId="1715024641" sldId="260"/>
            <ac:spMk id="2" creationId="{DDD9F15A-0128-4534-A652-772AFEBBC4C9}"/>
          </ac:spMkLst>
        </pc:spChg>
        <pc:spChg chg="del">
          <ac:chgData name="Diane Kennedy" userId="c1c1896e-d0f2-4461-beb9-4cec85e29877" providerId="ADAL" clId="{C62395DD-A791-410C-B111-8EDBCE7EE0E6}" dt="2019-10-03T15:10:38.932" v="34" actId="478"/>
          <ac:spMkLst>
            <pc:docMk/>
            <pc:sldMk cId="1715024641" sldId="260"/>
            <ac:spMk id="3" creationId="{FA085450-CF2E-42F6-9E68-4E98F0C49AB5}"/>
          </ac:spMkLst>
        </pc:spChg>
        <pc:spChg chg="del">
          <ac:chgData name="Diane Kennedy" userId="c1c1896e-d0f2-4461-beb9-4cec85e29877" providerId="ADAL" clId="{C62395DD-A791-410C-B111-8EDBCE7EE0E6}" dt="2019-10-03T15:10:43.134" v="35" actId="478"/>
          <ac:spMkLst>
            <pc:docMk/>
            <pc:sldMk cId="1715024641" sldId="260"/>
            <ac:spMk id="4" creationId="{25EEAF36-004D-4387-BFE2-8A6F6E593C02}"/>
          </ac:spMkLst>
        </pc:spChg>
        <pc:spChg chg="del">
          <ac:chgData name="Diane Kennedy" userId="c1c1896e-d0f2-4461-beb9-4cec85e29877" providerId="ADAL" clId="{C62395DD-A791-410C-B111-8EDBCE7EE0E6}" dt="2019-10-03T15:10:36.231" v="33" actId="478"/>
          <ac:spMkLst>
            <pc:docMk/>
            <pc:sldMk cId="1715024641" sldId="260"/>
            <ac:spMk id="5" creationId="{DBE8553A-798D-49B7-8EC3-286978DAC9E3}"/>
          </ac:spMkLst>
        </pc:spChg>
        <pc:spChg chg="del mod">
          <ac:chgData name="Diane Kennedy" userId="c1c1896e-d0f2-4461-beb9-4cec85e29877" providerId="ADAL" clId="{C62395DD-A791-410C-B111-8EDBCE7EE0E6}" dt="2019-10-03T15:11:32.386" v="42"/>
          <ac:spMkLst>
            <pc:docMk/>
            <pc:sldMk cId="1715024641" sldId="260"/>
            <ac:spMk id="6" creationId="{BEFB04BA-2E82-47BE-80FE-0D71500B3AFC}"/>
          </ac:spMkLst>
        </pc:spChg>
        <pc:spChg chg="add mod">
          <ac:chgData name="Diane Kennedy" userId="c1c1896e-d0f2-4461-beb9-4cec85e29877" providerId="ADAL" clId="{C62395DD-A791-410C-B111-8EDBCE7EE0E6}" dt="2019-10-03T15:23:42.526" v="73" actId="1076"/>
          <ac:spMkLst>
            <pc:docMk/>
            <pc:sldMk cId="1715024641" sldId="260"/>
            <ac:spMk id="8" creationId="{723806D0-914C-4639-9EC4-208F61A85F6F}"/>
          </ac:spMkLst>
        </pc:spChg>
        <pc:picChg chg="add mod">
          <ac:chgData name="Diane Kennedy" userId="c1c1896e-d0f2-4461-beb9-4cec85e29877" providerId="ADAL" clId="{C62395DD-A791-410C-B111-8EDBCE7EE0E6}" dt="2019-10-03T15:36:53.189" v="79"/>
          <ac:picMkLst>
            <pc:docMk/>
            <pc:sldMk cId="1715024641" sldId="260"/>
            <ac:picMk id="7" creationId="{466666C5-0FC3-4727-AB0B-40BD006E043B}"/>
          </ac:picMkLst>
        </pc:picChg>
      </pc:sldChg>
      <pc:sldChg chg="del">
        <pc:chgData name="Diane Kennedy" userId="c1c1896e-d0f2-4461-beb9-4cec85e29877" providerId="ADAL" clId="{C62395DD-A791-410C-B111-8EDBCE7EE0E6}" dt="2019-10-04T17:21:51.363" v="1452" actId="2696"/>
        <pc:sldMkLst>
          <pc:docMk/>
          <pc:sldMk cId="1501342497" sldId="261"/>
        </pc:sldMkLst>
      </pc:sldChg>
      <pc:sldChg chg="addSp delSp modSp del">
        <pc:chgData name="Diane Kennedy" userId="c1c1896e-d0f2-4461-beb9-4cec85e29877" providerId="ADAL" clId="{C62395DD-A791-410C-B111-8EDBCE7EE0E6}" dt="2019-10-04T17:03:35.517" v="682" actId="2696"/>
        <pc:sldMkLst>
          <pc:docMk/>
          <pc:sldMk cId="144311688" sldId="262"/>
        </pc:sldMkLst>
        <pc:graphicFrameChg chg="mod modGraphic">
          <ac:chgData name="Diane Kennedy" userId="c1c1896e-d0f2-4461-beb9-4cec85e29877" providerId="ADAL" clId="{C62395DD-A791-410C-B111-8EDBCE7EE0E6}" dt="2019-10-04T14:48:57.857" v="679"/>
          <ac:graphicFrameMkLst>
            <pc:docMk/>
            <pc:sldMk cId="144311688" sldId="262"/>
            <ac:graphicFrameMk id="2" creationId="{D27C60D2-6A72-46F3-9BBF-2325E36A69A4}"/>
          </ac:graphicFrameMkLst>
        </pc:graphicFrameChg>
        <pc:picChg chg="add del mod">
          <ac:chgData name="Diane Kennedy" userId="c1c1896e-d0f2-4461-beb9-4cec85e29877" providerId="ADAL" clId="{C62395DD-A791-410C-B111-8EDBCE7EE0E6}" dt="2019-10-04T14:42:49.145" v="660" actId="478"/>
          <ac:picMkLst>
            <pc:docMk/>
            <pc:sldMk cId="144311688" sldId="262"/>
            <ac:picMk id="3" creationId="{A5456DDC-756F-497F-8796-2DF7D33897DE}"/>
          </ac:picMkLst>
        </pc:picChg>
        <pc:picChg chg="add del mod">
          <ac:chgData name="Diane Kennedy" userId="c1c1896e-d0f2-4461-beb9-4cec85e29877" providerId="ADAL" clId="{C62395DD-A791-410C-B111-8EDBCE7EE0E6}" dt="2019-10-04T14:48:11.601" v="664" actId="478"/>
          <ac:picMkLst>
            <pc:docMk/>
            <pc:sldMk cId="144311688" sldId="262"/>
            <ac:picMk id="7" creationId="{3451822D-8A4E-4C06-A686-C853FD119CD6}"/>
          </ac:picMkLst>
        </pc:picChg>
      </pc:sldChg>
      <pc:sldChg chg="delSp modSp">
        <pc:chgData name="Diane Kennedy" userId="c1c1896e-d0f2-4461-beb9-4cec85e29877" providerId="ADAL" clId="{C62395DD-A791-410C-B111-8EDBCE7EE0E6}" dt="2019-10-04T16:56:13.409" v="681" actId="20577"/>
        <pc:sldMkLst>
          <pc:docMk/>
          <pc:sldMk cId="999263267" sldId="264"/>
        </pc:sldMkLst>
        <pc:spChg chg="mod">
          <ac:chgData name="Diane Kennedy" userId="c1c1896e-d0f2-4461-beb9-4cec85e29877" providerId="ADAL" clId="{C62395DD-A791-410C-B111-8EDBCE7EE0E6}" dt="2019-10-03T15:45:08.092" v="100" actId="20577"/>
          <ac:spMkLst>
            <pc:docMk/>
            <pc:sldMk cId="999263267" sldId="264"/>
            <ac:spMk id="3" creationId="{AAE11AD9-3FAE-4C30-9924-7763A4C488EC}"/>
          </ac:spMkLst>
        </pc:spChg>
        <pc:spChg chg="del mod">
          <ac:chgData name="Diane Kennedy" userId="c1c1896e-d0f2-4461-beb9-4cec85e29877" providerId="ADAL" clId="{C62395DD-A791-410C-B111-8EDBCE7EE0E6}" dt="2019-10-03T15:44:59.271" v="83" actId="478"/>
          <ac:spMkLst>
            <pc:docMk/>
            <pc:sldMk cId="999263267" sldId="264"/>
            <ac:spMk id="12" creationId="{38EE60F3-6297-4CF1-8A00-FC6F94263BD9}"/>
          </ac:spMkLst>
        </pc:spChg>
        <pc:spChg chg="mod">
          <ac:chgData name="Diane Kennedy" userId="c1c1896e-d0f2-4461-beb9-4cec85e29877" providerId="ADAL" clId="{C62395DD-A791-410C-B111-8EDBCE7EE0E6}" dt="2019-10-04T16:56:13.409" v="681" actId="20577"/>
          <ac:spMkLst>
            <pc:docMk/>
            <pc:sldMk cId="999263267" sldId="264"/>
            <ac:spMk id="14" creationId="{BEE71080-E299-491A-86DA-498A98AD265F}"/>
          </ac:spMkLst>
        </pc:spChg>
      </pc:sldChg>
      <pc:sldChg chg="del">
        <pc:chgData name="Diane Kennedy" userId="c1c1896e-d0f2-4461-beb9-4cec85e29877" providerId="ADAL" clId="{C62395DD-A791-410C-B111-8EDBCE7EE0E6}" dt="2019-10-04T17:21:54.092" v="1453" actId="2696"/>
        <pc:sldMkLst>
          <pc:docMk/>
          <pc:sldMk cId="3965190544" sldId="266"/>
        </pc:sldMkLst>
      </pc:sldChg>
      <pc:sldChg chg="modSp add">
        <pc:chgData name="Diane Kennedy" userId="c1c1896e-d0f2-4461-beb9-4cec85e29877" providerId="ADAL" clId="{C62395DD-A791-410C-B111-8EDBCE7EE0E6}" dt="2019-10-03T17:35:14.244" v="417" actId="12"/>
        <pc:sldMkLst>
          <pc:docMk/>
          <pc:sldMk cId="926236174" sldId="268"/>
        </pc:sldMkLst>
        <pc:spChg chg="mod">
          <ac:chgData name="Diane Kennedy" userId="c1c1896e-d0f2-4461-beb9-4cec85e29877" providerId="ADAL" clId="{C62395DD-A791-410C-B111-8EDBCE7EE0E6}" dt="2019-10-03T17:35:14.244" v="417" actId="12"/>
          <ac:spMkLst>
            <pc:docMk/>
            <pc:sldMk cId="926236174" sldId="268"/>
            <ac:spMk id="14" creationId="{BEE71080-E299-491A-86DA-498A98AD265F}"/>
          </ac:spMkLst>
        </pc:spChg>
      </pc:sldChg>
      <pc:sldChg chg="addSp delSp modSp add ord">
        <pc:chgData name="Diane Kennedy" userId="c1c1896e-d0f2-4461-beb9-4cec85e29877" providerId="ADAL" clId="{C62395DD-A791-410C-B111-8EDBCE7EE0E6}" dt="2019-10-03T17:29:42.042" v="373" actId="20577"/>
        <pc:sldMkLst>
          <pc:docMk/>
          <pc:sldMk cId="812004227" sldId="269"/>
        </pc:sldMkLst>
        <pc:spChg chg="mod">
          <ac:chgData name="Diane Kennedy" userId="c1c1896e-d0f2-4461-beb9-4cec85e29877" providerId="ADAL" clId="{C62395DD-A791-410C-B111-8EDBCE7EE0E6}" dt="2019-10-03T17:29:42.042" v="373" actId="20577"/>
          <ac:spMkLst>
            <pc:docMk/>
            <pc:sldMk cId="812004227" sldId="269"/>
            <ac:spMk id="5" creationId="{06A5B785-701E-4131-A798-A6C860CFF5EA}"/>
          </ac:spMkLst>
        </pc:spChg>
        <pc:spChg chg="del">
          <ac:chgData name="Diane Kennedy" userId="c1c1896e-d0f2-4461-beb9-4cec85e29877" providerId="ADAL" clId="{C62395DD-A791-410C-B111-8EDBCE7EE0E6}" dt="2019-10-03T17:26:36.884" v="291" actId="931"/>
          <ac:spMkLst>
            <pc:docMk/>
            <pc:sldMk cId="812004227" sldId="269"/>
            <ac:spMk id="6" creationId="{43E09714-B539-4215-8276-A2230645783C}"/>
          </ac:spMkLst>
        </pc:spChg>
        <pc:picChg chg="add mod">
          <ac:chgData name="Diane Kennedy" userId="c1c1896e-d0f2-4461-beb9-4cec85e29877" providerId="ADAL" clId="{C62395DD-A791-410C-B111-8EDBCE7EE0E6}" dt="2019-10-03T17:27:10.666" v="292"/>
          <ac:picMkLst>
            <pc:docMk/>
            <pc:sldMk cId="812004227" sldId="269"/>
            <ac:picMk id="3" creationId="{8D395D2F-8679-42AD-B5AA-A9E7D0C27440}"/>
          </ac:picMkLst>
        </pc:picChg>
      </pc:sldChg>
      <pc:sldChg chg="add del">
        <pc:chgData name="Diane Kennedy" userId="c1c1896e-d0f2-4461-beb9-4cec85e29877" providerId="ADAL" clId="{C62395DD-A791-410C-B111-8EDBCE7EE0E6}" dt="2019-10-04T17:04:15.743" v="685" actId="2696"/>
        <pc:sldMkLst>
          <pc:docMk/>
          <pc:sldMk cId="676703465" sldId="270"/>
        </pc:sldMkLst>
      </pc:sldChg>
      <pc:sldChg chg="modSp add ord">
        <pc:chgData name="Diane Kennedy" userId="c1c1896e-d0f2-4461-beb9-4cec85e29877" providerId="ADAL" clId="{C62395DD-A791-410C-B111-8EDBCE7EE0E6}" dt="2019-10-04T17:14:51.328" v="829" actId="20577"/>
        <pc:sldMkLst>
          <pc:docMk/>
          <pc:sldMk cId="422935981" sldId="271"/>
        </pc:sldMkLst>
        <pc:spChg chg="mod">
          <ac:chgData name="Diane Kennedy" userId="c1c1896e-d0f2-4461-beb9-4cec85e29877" providerId="ADAL" clId="{C62395DD-A791-410C-B111-8EDBCE7EE0E6}" dt="2019-10-04T17:14:51.328" v="829" actId="20577"/>
          <ac:spMkLst>
            <pc:docMk/>
            <pc:sldMk cId="422935981" sldId="271"/>
            <ac:spMk id="2" creationId="{B39937BC-3D73-4842-8E7D-50A055E926E8}"/>
          </ac:spMkLst>
        </pc:spChg>
        <pc:graphicFrameChg chg="mod modGraphic">
          <ac:chgData name="Diane Kennedy" userId="c1c1896e-d0f2-4461-beb9-4cec85e29877" providerId="ADAL" clId="{C62395DD-A791-410C-B111-8EDBCE7EE0E6}" dt="2019-10-04T17:14:05.737" v="810"/>
          <ac:graphicFrameMkLst>
            <pc:docMk/>
            <pc:sldMk cId="422935981" sldId="271"/>
            <ac:graphicFrameMk id="4" creationId="{9FC7A509-36AB-4824-A04B-C9D954A588F5}"/>
          </ac:graphicFrameMkLst>
        </pc:graphicFrameChg>
      </pc:sldChg>
      <pc:sldChg chg="modSp add">
        <pc:chgData name="Diane Kennedy" userId="c1c1896e-d0f2-4461-beb9-4cec85e29877" providerId="ADAL" clId="{C62395DD-A791-410C-B111-8EDBCE7EE0E6}" dt="2019-10-04T17:19:07.735" v="1451" actId="242"/>
        <pc:sldMkLst>
          <pc:docMk/>
          <pc:sldMk cId="1529349043" sldId="272"/>
        </pc:sldMkLst>
        <pc:spChg chg="mod">
          <ac:chgData name="Diane Kennedy" userId="c1c1896e-d0f2-4461-beb9-4cec85e29877" providerId="ADAL" clId="{C62395DD-A791-410C-B111-8EDBCE7EE0E6}" dt="2019-10-04T17:15:33.032" v="853" actId="20577"/>
          <ac:spMkLst>
            <pc:docMk/>
            <pc:sldMk cId="1529349043" sldId="272"/>
            <ac:spMk id="2" creationId="{8B105F0A-7078-487A-8B9B-74F1861EC2D1}"/>
          </ac:spMkLst>
        </pc:spChg>
        <pc:spChg chg="mod">
          <ac:chgData name="Diane Kennedy" userId="c1c1896e-d0f2-4461-beb9-4cec85e29877" providerId="ADAL" clId="{C62395DD-A791-410C-B111-8EDBCE7EE0E6}" dt="2019-10-04T17:19:07.735" v="1451" actId="242"/>
          <ac:spMkLst>
            <pc:docMk/>
            <pc:sldMk cId="1529349043" sldId="272"/>
            <ac:spMk id="3" creationId="{0CB3449D-5745-42FC-9E08-4F88A8AD6D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use.edu/community/sharepoint-and-office-365-community-group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REPOINT@LISTSERV.EDUCAUS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events.collab365.communit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jumpto365.com/tables/e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jumpto365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mpto365.com/tables/en" TargetMode="External"/><Relationship Id="rId2" Type="http://schemas.openxmlformats.org/officeDocument/2006/relationships/hyperlink" Target="https://events.collab365.community/?utm_source=TopBanner&amp;utm_medium=Site&amp;utm_campaign=Networ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2235200"/>
            <a:ext cx="9144000" cy="2387600"/>
          </a:xfrm>
        </p:spPr>
        <p:txBody>
          <a:bodyPr/>
          <a:lstStyle/>
          <a:p>
            <a:r>
              <a:rPr lang="en-US" dirty="0"/>
              <a:t>SharePoint &amp; Office 365</a:t>
            </a:r>
            <a:br>
              <a:rPr lang="en-US" dirty="0"/>
            </a:br>
            <a:r>
              <a:rPr lang="en-US" dirty="0"/>
              <a:t>Community Group</a:t>
            </a:r>
          </a:p>
        </p:txBody>
      </p:sp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8424529" cy="3177841"/>
          </a:xfrm>
        </p:spPr>
        <p:txBody>
          <a:bodyPr anchor="ctr"/>
          <a:lstStyle/>
          <a:p>
            <a:r>
              <a:rPr lang="en-US" dirty="0">
                <a:hlinkClick r:id="rId3"/>
              </a:rPr>
              <a:t>https://www.educause.edu/community/sharepoint-and-office-365-community-group</a:t>
            </a:r>
            <a:endParaRPr lang="en-US" dirty="0"/>
          </a:p>
          <a:p>
            <a:r>
              <a:rPr lang="en-US" dirty="0">
                <a:hlinkClick r:id="rId4"/>
              </a:rPr>
              <a:t>SHAREPOINT@LISTSERV.EDUCAUSE.EDU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3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762A-4D1F-41AF-B4DA-C51965A2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&amp; O365 CG Activity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F5EC2D-92DB-4265-A42C-B3F29D341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193369"/>
              </p:ext>
            </p:extLst>
          </p:nvPr>
        </p:nvGraphicFramePr>
        <p:xfrm>
          <a:off x="838200" y="2468880"/>
          <a:ext cx="10292313" cy="220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433">
                  <a:extLst>
                    <a:ext uri="{9D8B030D-6E8A-4147-A177-3AD203B41FA5}">
                      <a16:colId xmlns:a16="http://schemas.microsoft.com/office/drawing/2014/main" val="242636172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49998396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404769086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4779782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62346968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9776262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2727446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69817444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8061797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9867046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930916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2395348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797326013"/>
                    </a:ext>
                  </a:extLst>
                </a:gridCol>
              </a:tblGrid>
              <a:tr h="34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220747"/>
                  </a:ext>
                </a:extLst>
              </a:tr>
              <a:tr h="6109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723967"/>
                  </a:ext>
                </a:extLst>
              </a:tr>
              <a:tr h="61098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Threads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400679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53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8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637444-D752-4589-BF6D-0733B9AB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133"/>
            <a:ext cx="10515600" cy="30677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INCREASE</a:t>
            </a:r>
            <a:br>
              <a:rPr lang="en-US" sz="8000" dirty="0"/>
            </a:br>
            <a:r>
              <a:rPr lang="en-US" sz="8000" dirty="0"/>
              <a:t>SP &amp; O365 CG</a:t>
            </a:r>
            <a:br>
              <a:rPr lang="en-US" sz="8000" dirty="0"/>
            </a:br>
            <a:r>
              <a:rPr lang="en-US" sz="8000" dirty="0"/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191333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A5B785-701E-4131-A798-A6C860CF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Collab365 Community’s Virtual Summits</a:t>
            </a:r>
          </a:p>
        </p:txBody>
      </p:sp>
      <p:pic>
        <p:nvPicPr>
          <p:cNvPr id="3" name="Content Placeholder 2">
            <a:hlinkClick r:id="rId2"/>
            <a:extLst>
              <a:ext uri="{FF2B5EF4-FFF2-40B4-BE49-F238E27FC236}">
                <a16:creationId xmlns:a16="http://schemas.microsoft.com/office/drawing/2014/main" id="{8D395D2F-8679-42AD-B5AA-A9E7D0C2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46" y="1825625"/>
            <a:ext cx="4863107" cy="4351338"/>
          </a:xfrm>
        </p:spPr>
      </p:pic>
    </p:spTree>
    <p:extLst>
      <p:ext uri="{BB962C8B-B14F-4D97-AF65-F5344CB8AC3E}">
        <p14:creationId xmlns:p14="http://schemas.microsoft.com/office/powerpoint/2010/main" val="81200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Periodic Table of Office 365 v3 beta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466666C5-0FC3-4727-AB0B-40BD006E043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6" y="1702589"/>
            <a:ext cx="7530554" cy="345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3806D0-914C-4639-9EC4-208F61A85F6F}"/>
              </a:ext>
            </a:extLst>
          </p:cNvPr>
          <p:cNvSpPr txBox="1"/>
          <p:nvPr/>
        </p:nvSpPr>
        <p:spPr>
          <a:xfrm>
            <a:off x="4672668" y="5155411"/>
            <a:ext cx="512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4"/>
              </a:rPr>
              <a:t>https://jumpto365.com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2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37BC-3D73-4842-8E7D-50A055E9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Discussions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C7A509-36AB-4824-A04B-C9D954A58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261019"/>
              </p:ext>
            </p:extLst>
          </p:nvPr>
        </p:nvGraphicFramePr>
        <p:xfrm>
          <a:off x="838200" y="1825625"/>
          <a:ext cx="10515600" cy="4033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0562428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5484040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678112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3228148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511391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45003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0440624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9598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August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September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October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841613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7081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3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5F0A-7078-487A-8B9B-74F1861E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Questions Each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449D-5745-42FC-9E08-4F88A8AD6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How has the tool been successfully leveraged in your organization?</a:t>
            </a:r>
          </a:p>
          <a:p>
            <a:r>
              <a:rPr lang="en-US" dirty="0"/>
              <a:t>What challenges prevented the tool from being used? How, if at all, were those challenges overcome?</a:t>
            </a:r>
          </a:p>
          <a:p>
            <a:r>
              <a:rPr lang="en-US" dirty="0"/>
              <a:t>What benefits does this tool offer your organization?</a:t>
            </a:r>
          </a:p>
          <a:p>
            <a:r>
              <a:rPr lang="en-US" dirty="0"/>
              <a:t>What are the best training resource you’ve used or would recommend for this tool?</a:t>
            </a:r>
          </a:p>
          <a:p>
            <a:r>
              <a:rPr lang="en-US" dirty="0"/>
              <a:t>Are any faculty members using this tool in their curriculum?</a:t>
            </a:r>
          </a:p>
        </p:txBody>
      </p:sp>
    </p:spTree>
    <p:extLst>
      <p:ext uri="{BB962C8B-B14F-4D97-AF65-F5344CB8AC3E}">
        <p14:creationId xmlns:p14="http://schemas.microsoft.com/office/powerpoint/2010/main" val="152934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Resources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8424529" cy="3177841"/>
          </a:xfrm>
        </p:spPr>
        <p:txBody>
          <a:bodyPr anchor="ctr"/>
          <a:lstStyle/>
          <a:p>
            <a:r>
              <a:rPr lang="en-US" dirty="0"/>
              <a:t>Collab365 Community’s </a:t>
            </a:r>
            <a:r>
              <a:rPr lang="en-US" dirty="0">
                <a:hlinkClick r:id="rId2"/>
              </a:rPr>
              <a:t>Virtual Summits</a:t>
            </a:r>
            <a:endParaRPr lang="en-US" dirty="0"/>
          </a:p>
          <a:p>
            <a:r>
              <a:rPr lang="en-US" dirty="0"/>
              <a:t>jumpto365’s </a:t>
            </a:r>
            <a:r>
              <a:rPr lang="en-US" dirty="0">
                <a:hlinkClick r:id="rId3"/>
              </a:rPr>
              <a:t>Periodic Table of Office 365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D7EF18B27C84C9FFFB6FCD4642EAD" ma:contentTypeVersion="30" ma:contentTypeDescription="Create a new document." ma:contentTypeScope="" ma:versionID="0a5c57abf0cb3b3c4bc4547415ea67d3">
  <xsd:schema xmlns:xsd="http://www.w3.org/2001/XMLSchema" xmlns:xs="http://www.w3.org/2001/XMLSchema" xmlns:p="http://schemas.microsoft.com/office/2006/metadata/properties" xmlns:ns1="http://schemas.microsoft.com/sharepoint/v3" xmlns:ns3="0599edc6-540b-4a13-ab2f-0562976fe1b7" xmlns:ns4="788a4442-3c67-4c1c-876c-005a338ca352" targetNamespace="http://schemas.microsoft.com/office/2006/metadata/properties" ma:root="true" ma:fieldsID="3ee472eb20d2dbb0e2f449927f768925" ns1:_="" ns3:_="" ns4:_="">
    <xsd:import namespace="http://schemas.microsoft.com/sharepoint/v3"/>
    <xsd:import namespace="0599edc6-540b-4a13-ab2f-0562976fe1b7"/>
    <xsd:import namespace="788a4442-3c67-4c1c-876c-005a338ca35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4:Is_Collaboration_Space_Locked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9edc6-540b-4a13-ab2f-0562976f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a4442-3c67-4c1c-876c-005a338ca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Leaders" ma:index="2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25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6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8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788a4442-3c67-4c1c-876c-005a338ca352" xsi:nil="true"/>
    <Invited_Leaders xmlns="788a4442-3c67-4c1c-876c-005a338ca352" xsi:nil="true"/>
    <Invited_Members xmlns="788a4442-3c67-4c1c-876c-005a338ca352" xsi:nil="true"/>
    <_ip_UnifiedCompliancePolicyUIAction xmlns="http://schemas.microsoft.com/sharepoint/v3" xsi:nil="true"/>
    <FolderType xmlns="788a4442-3c67-4c1c-876c-005a338ca352" xsi:nil="true"/>
    <TeamsChannelId xmlns="788a4442-3c67-4c1c-876c-005a338ca352" xsi:nil="true"/>
    <Owner xmlns="788a4442-3c67-4c1c-876c-005a338ca352">
      <UserInfo>
        <DisplayName/>
        <AccountId xsi:nil="true"/>
        <AccountType/>
      </UserInfo>
    </Owner>
    <Is_Collaboration_Space_Locked xmlns="788a4442-3c67-4c1c-876c-005a338ca352" xsi:nil="true"/>
    <_ip_UnifiedCompliancePolicyProperties xmlns="http://schemas.microsoft.com/sharepoint/v3" xsi:nil="true"/>
    <NotebookType xmlns="788a4442-3c67-4c1c-876c-005a338ca352" xsi:nil="true"/>
    <Leaders xmlns="788a4442-3c67-4c1c-876c-005a338ca352">
      <UserInfo>
        <DisplayName/>
        <AccountId xsi:nil="true"/>
        <AccountType/>
      </UserInfo>
    </Leaders>
    <DefaultSectionNames xmlns="788a4442-3c67-4c1c-876c-005a338ca352" xsi:nil="true"/>
    <Templates xmlns="788a4442-3c67-4c1c-876c-005a338ca352" xsi:nil="true"/>
    <Members xmlns="788a4442-3c67-4c1c-876c-005a338ca352">
      <UserInfo>
        <DisplayName/>
        <AccountId xsi:nil="true"/>
        <AccountType/>
      </UserInfo>
    </Members>
    <Member_Groups xmlns="788a4442-3c67-4c1c-876c-005a338ca352">
      <UserInfo>
        <DisplayName/>
        <AccountId xsi:nil="true"/>
        <AccountType/>
      </UserInfo>
    </Member_Groups>
    <Has_Leaders_Only_SectionGroup xmlns="788a4442-3c67-4c1c-876c-005a338ca352" xsi:nil="true"/>
    <Self_Registration_Enabled xmlns="788a4442-3c67-4c1c-876c-005a338ca352" xsi:nil="true"/>
    <CultureName xmlns="788a4442-3c67-4c1c-876c-005a338ca352" xsi:nil="true"/>
  </documentManagement>
</p:properties>
</file>

<file path=customXml/itemProps1.xml><?xml version="1.0" encoding="utf-8"?>
<ds:datastoreItem xmlns:ds="http://schemas.openxmlformats.org/officeDocument/2006/customXml" ds:itemID="{25951E6C-C016-4820-8343-810748894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99edc6-540b-4a13-ab2f-0562976fe1b7"/>
    <ds:schemaRef ds:uri="788a4442-3c67-4c1c-876c-005a338ca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1A47CA-327B-44DC-A45C-94FBA9DBB1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49850-9DDD-4656-B0D9-503869621311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788a4442-3c67-4c1c-876c-005a338ca352"/>
    <ds:schemaRef ds:uri="0599edc6-540b-4a13-ab2f-0562976fe1b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282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SharePoint &amp; Office 365 Community Group</vt:lpstr>
      <vt:lpstr>SP &amp; O365 CG Activity</vt:lpstr>
      <vt:lpstr>INCREASE SP &amp; O365 CG ENGAGEMENT</vt:lpstr>
      <vt:lpstr>Collab365 Community’s Virtual Summits</vt:lpstr>
      <vt:lpstr>The Periodic Table of Office 365 v3 beta</vt:lpstr>
      <vt:lpstr>Monthly Discussions</vt:lpstr>
      <vt:lpstr>New Questions Each Week</vt:lpstr>
      <vt:lpstr>Session Evaluations There are two ways to access the session and presenter evaluations:</vt:lpstr>
      <vt:lpstr>Resources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Diane M. Kennedy</cp:lastModifiedBy>
  <cp:revision>31</cp:revision>
  <cp:lastPrinted>2019-10-03T17:42:41Z</cp:lastPrinted>
  <dcterms:created xsi:type="dcterms:W3CDTF">2019-03-25T21:23:33Z</dcterms:created>
  <dcterms:modified xsi:type="dcterms:W3CDTF">2019-10-04T17:22:04Z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0x010100395D7EF18B27C84C9FFFB6FCD4642EAD</vt:lpwstr>
  </property>
</Properties>
</file>