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27"/>
  </p:notesMasterIdLst>
  <p:sldIdLst>
    <p:sldId id="286" r:id="rId3"/>
    <p:sldId id="265" r:id="rId4"/>
    <p:sldId id="266" r:id="rId5"/>
    <p:sldId id="267" r:id="rId6"/>
    <p:sldId id="269" r:id="rId7"/>
    <p:sldId id="270" r:id="rId8"/>
    <p:sldId id="268" r:id="rId9"/>
    <p:sldId id="271" r:id="rId10"/>
    <p:sldId id="272" r:id="rId11"/>
    <p:sldId id="273" r:id="rId12"/>
    <p:sldId id="274" r:id="rId13"/>
    <p:sldId id="275" r:id="rId14"/>
    <p:sldId id="278" r:id="rId15"/>
    <p:sldId id="277" r:id="rId16"/>
    <p:sldId id="279" r:id="rId17"/>
    <p:sldId id="284" r:id="rId18"/>
    <p:sldId id="280" r:id="rId19"/>
    <p:sldId id="281" r:id="rId20"/>
    <p:sldId id="282" r:id="rId21"/>
    <p:sldId id="285" r:id="rId22"/>
    <p:sldId id="287" r:id="rId23"/>
    <p:sldId id="283" r:id="rId24"/>
    <p:sldId id="263" r:id="rId25"/>
    <p:sldId id="2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7622"/>
    <a:srgbClr val="75C6D7"/>
    <a:srgbClr val="FEC841"/>
    <a:srgbClr val="446CA9"/>
    <a:srgbClr val="2181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4" autoAdjust="0"/>
    <p:restoredTop sz="93817" autoAdjust="0"/>
  </p:normalViewPr>
  <p:slideViewPr>
    <p:cSldViewPr snapToGrid="0">
      <p:cViewPr varScale="1">
        <p:scale>
          <a:sx n="93" d="100"/>
          <a:sy n="93" d="100"/>
        </p:scale>
        <p:origin x="216"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4D563-087C-EE45-968F-6E028F6CABB4}" type="datetimeFigureOut">
              <a:rPr lang="en-US" smtClean="0"/>
              <a:t>10/12/19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C472E-121A-6941-BF73-79F37599E74F}" type="slidenum">
              <a:rPr lang="en-US" smtClean="0"/>
              <a:t>‹#›</a:t>
            </a:fld>
            <a:endParaRPr lang="en-US"/>
          </a:p>
        </p:txBody>
      </p:sp>
    </p:spTree>
    <p:extLst>
      <p:ext uri="{BB962C8B-B14F-4D97-AF65-F5344CB8AC3E}">
        <p14:creationId xmlns:p14="http://schemas.microsoft.com/office/powerpoint/2010/main" val="761021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a:t>
            </a:fld>
            <a:endParaRPr lang="en-US"/>
          </a:p>
        </p:txBody>
      </p:sp>
    </p:spTree>
    <p:extLst>
      <p:ext uri="{BB962C8B-B14F-4D97-AF65-F5344CB8AC3E}">
        <p14:creationId xmlns:p14="http://schemas.microsoft.com/office/powerpoint/2010/main" val="4145626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10</a:t>
            </a:fld>
            <a:endParaRPr lang="en-US"/>
          </a:p>
        </p:txBody>
      </p:sp>
    </p:spTree>
    <p:extLst>
      <p:ext uri="{BB962C8B-B14F-4D97-AF65-F5344CB8AC3E}">
        <p14:creationId xmlns:p14="http://schemas.microsoft.com/office/powerpoint/2010/main" val="3125194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11</a:t>
            </a:fld>
            <a:endParaRPr lang="en-US"/>
          </a:p>
        </p:txBody>
      </p:sp>
    </p:spTree>
    <p:extLst>
      <p:ext uri="{BB962C8B-B14F-4D97-AF65-F5344CB8AC3E}">
        <p14:creationId xmlns:p14="http://schemas.microsoft.com/office/powerpoint/2010/main" val="1266526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12</a:t>
            </a:fld>
            <a:endParaRPr lang="en-US"/>
          </a:p>
        </p:txBody>
      </p:sp>
    </p:spTree>
    <p:extLst>
      <p:ext uri="{BB962C8B-B14F-4D97-AF65-F5344CB8AC3E}">
        <p14:creationId xmlns:p14="http://schemas.microsoft.com/office/powerpoint/2010/main" val="1405868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13</a:t>
            </a:fld>
            <a:endParaRPr lang="en-US"/>
          </a:p>
        </p:txBody>
      </p:sp>
    </p:spTree>
    <p:extLst>
      <p:ext uri="{BB962C8B-B14F-4D97-AF65-F5344CB8AC3E}">
        <p14:creationId xmlns:p14="http://schemas.microsoft.com/office/powerpoint/2010/main" val="3280761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14</a:t>
            </a:fld>
            <a:endParaRPr lang="en-US"/>
          </a:p>
        </p:txBody>
      </p:sp>
    </p:spTree>
    <p:extLst>
      <p:ext uri="{BB962C8B-B14F-4D97-AF65-F5344CB8AC3E}">
        <p14:creationId xmlns:p14="http://schemas.microsoft.com/office/powerpoint/2010/main" val="3115258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15</a:t>
            </a:fld>
            <a:endParaRPr lang="en-US"/>
          </a:p>
        </p:txBody>
      </p:sp>
    </p:spTree>
    <p:extLst>
      <p:ext uri="{BB962C8B-B14F-4D97-AF65-F5344CB8AC3E}">
        <p14:creationId xmlns:p14="http://schemas.microsoft.com/office/powerpoint/2010/main" val="706802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16</a:t>
            </a:fld>
            <a:endParaRPr lang="en-US"/>
          </a:p>
        </p:txBody>
      </p:sp>
    </p:spTree>
    <p:extLst>
      <p:ext uri="{BB962C8B-B14F-4D97-AF65-F5344CB8AC3E}">
        <p14:creationId xmlns:p14="http://schemas.microsoft.com/office/powerpoint/2010/main" val="356470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17</a:t>
            </a:fld>
            <a:endParaRPr lang="en-US"/>
          </a:p>
        </p:txBody>
      </p:sp>
    </p:spTree>
    <p:extLst>
      <p:ext uri="{BB962C8B-B14F-4D97-AF65-F5344CB8AC3E}">
        <p14:creationId xmlns:p14="http://schemas.microsoft.com/office/powerpoint/2010/main" val="1886076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18</a:t>
            </a:fld>
            <a:endParaRPr lang="en-US"/>
          </a:p>
        </p:txBody>
      </p:sp>
    </p:spTree>
    <p:extLst>
      <p:ext uri="{BB962C8B-B14F-4D97-AF65-F5344CB8AC3E}">
        <p14:creationId xmlns:p14="http://schemas.microsoft.com/office/powerpoint/2010/main" val="119928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19</a:t>
            </a:fld>
            <a:endParaRPr lang="en-US"/>
          </a:p>
        </p:txBody>
      </p:sp>
    </p:spTree>
    <p:extLst>
      <p:ext uri="{BB962C8B-B14F-4D97-AF65-F5344CB8AC3E}">
        <p14:creationId xmlns:p14="http://schemas.microsoft.com/office/powerpoint/2010/main" val="132636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2</a:t>
            </a:fld>
            <a:endParaRPr lang="en-US"/>
          </a:p>
        </p:txBody>
      </p:sp>
    </p:spTree>
    <p:extLst>
      <p:ext uri="{BB962C8B-B14F-4D97-AF65-F5344CB8AC3E}">
        <p14:creationId xmlns:p14="http://schemas.microsoft.com/office/powerpoint/2010/main" val="2697111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20</a:t>
            </a:fld>
            <a:endParaRPr lang="en-US"/>
          </a:p>
        </p:txBody>
      </p:sp>
    </p:spTree>
    <p:extLst>
      <p:ext uri="{BB962C8B-B14F-4D97-AF65-F5344CB8AC3E}">
        <p14:creationId xmlns:p14="http://schemas.microsoft.com/office/powerpoint/2010/main" val="3625983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21</a:t>
            </a:fld>
            <a:endParaRPr lang="en-US"/>
          </a:p>
        </p:txBody>
      </p:sp>
    </p:spTree>
    <p:extLst>
      <p:ext uri="{BB962C8B-B14F-4D97-AF65-F5344CB8AC3E}">
        <p14:creationId xmlns:p14="http://schemas.microsoft.com/office/powerpoint/2010/main" val="4091048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22</a:t>
            </a:fld>
            <a:endParaRPr lang="en-US"/>
          </a:p>
        </p:txBody>
      </p:sp>
    </p:spTree>
    <p:extLst>
      <p:ext uri="{BB962C8B-B14F-4D97-AF65-F5344CB8AC3E}">
        <p14:creationId xmlns:p14="http://schemas.microsoft.com/office/powerpoint/2010/main" val="3795476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23</a:t>
            </a:fld>
            <a:endParaRPr lang="en-US"/>
          </a:p>
        </p:txBody>
      </p:sp>
    </p:spTree>
    <p:extLst>
      <p:ext uri="{BB962C8B-B14F-4D97-AF65-F5344CB8AC3E}">
        <p14:creationId xmlns:p14="http://schemas.microsoft.com/office/powerpoint/2010/main" val="539456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24</a:t>
            </a:fld>
            <a:endParaRPr lang="en-US"/>
          </a:p>
        </p:txBody>
      </p:sp>
    </p:spTree>
    <p:extLst>
      <p:ext uri="{BB962C8B-B14F-4D97-AF65-F5344CB8AC3E}">
        <p14:creationId xmlns:p14="http://schemas.microsoft.com/office/powerpoint/2010/main" val="1923917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3</a:t>
            </a:fld>
            <a:endParaRPr lang="en-US"/>
          </a:p>
        </p:txBody>
      </p:sp>
    </p:spTree>
    <p:extLst>
      <p:ext uri="{BB962C8B-B14F-4D97-AF65-F5344CB8AC3E}">
        <p14:creationId xmlns:p14="http://schemas.microsoft.com/office/powerpoint/2010/main" val="1208128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4</a:t>
            </a:fld>
            <a:endParaRPr lang="en-US"/>
          </a:p>
        </p:txBody>
      </p:sp>
    </p:spTree>
    <p:extLst>
      <p:ext uri="{BB962C8B-B14F-4D97-AF65-F5344CB8AC3E}">
        <p14:creationId xmlns:p14="http://schemas.microsoft.com/office/powerpoint/2010/main" val="163015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5</a:t>
            </a:fld>
            <a:endParaRPr lang="en-US"/>
          </a:p>
        </p:txBody>
      </p:sp>
    </p:spTree>
    <p:extLst>
      <p:ext uri="{BB962C8B-B14F-4D97-AF65-F5344CB8AC3E}">
        <p14:creationId xmlns:p14="http://schemas.microsoft.com/office/powerpoint/2010/main" val="289640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6</a:t>
            </a:fld>
            <a:endParaRPr lang="en-US"/>
          </a:p>
        </p:txBody>
      </p:sp>
    </p:spTree>
    <p:extLst>
      <p:ext uri="{BB962C8B-B14F-4D97-AF65-F5344CB8AC3E}">
        <p14:creationId xmlns:p14="http://schemas.microsoft.com/office/powerpoint/2010/main" val="919537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7</a:t>
            </a:fld>
            <a:endParaRPr lang="en-US"/>
          </a:p>
        </p:txBody>
      </p:sp>
    </p:spTree>
    <p:extLst>
      <p:ext uri="{BB962C8B-B14F-4D97-AF65-F5344CB8AC3E}">
        <p14:creationId xmlns:p14="http://schemas.microsoft.com/office/powerpoint/2010/main" val="4239451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8</a:t>
            </a:fld>
            <a:endParaRPr lang="en-US"/>
          </a:p>
        </p:txBody>
      </p:sp>
    </p:spTree>
    <p:extLst>
      <p:ext uri="{BB962C8B-B14F-4D97-AF65-F5344CB8AC3E}">
        <p14:creationId xmlns:p14="http://schemas.microsoft.com/office/powerpoint/2010/main" val="106722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CC472E-121A-6941-BF73-79F37599E74F}" type="slidenum">
              <a:rPr lang="en-US" smtClean="0"/>
              <a:t>9</a:t>
            </a:fld>
            <a:endParaRPr lang="en-US"/>
          </a:p>
        </p:txBody>
      </p:sp>
    </p:spTree>
    <p:extLst>
      <p:ext uri="{BB962C8B-B14F-4D97-AF65-F5344CB8AC3E}">
        <p14:creationId xmlns:p14="http://schemas.microsoft.com/office/powerpoint/2010/main" val="4136537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4D38-740B-4143-AC65-384A0440D003}"/>
              </a:ext>
            </a:extLst>
          </p:cNvPr>
          <p:cNvSpPr>
            <a:spLocks noGrp="1"/>
          </p:cNvSpPr>
          <p:nvPr>
            <p:ph type="ctrTitle"/>
          </p:nvPr>
        </p:nvSpPr>
        <p:spPr>
          <a:xfrm>
            <a:off x="619125" y="455613"/>
            <a:ext cx="9144000" cy="2387600"/>
          </a:xfrm>
        </p:spPr>
        <p:txBody>
          <a:bodyPr anchor="b"/>
          <a:lstStyle>
            <a:lvl1pPr algn="ctr">
              <a:defRPr sz="6000" b="1">
                <a:solidFill>
                  <a:schemeClr val="bg1">
                    <a:lumMod val="9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DCA52540-53B1-4F9A-9B57-DD1BD668A361}"/>
              </a:ext>
            </a:extLst>
          </p:cNvPr>
          <p:cNvSpPr>
            <a:spLocks noGrp="1"/>
          </p:cNvSpPr>
          <p:nvPr>
            <p:ph type="subTitle" idx="1"/>
          </p:nvPr>
        </p:nvSpPr>
        <p:spPr>
          <a:xfrm>
            <a:off x="619125" y="2935288"/>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2180DFF-03B4-4196-AEBC-F9CD1C7475AF}"/>
              </a:ext>
            </a:extLst>
          </p:cNvPr>
          <p:cNvSpPr>
            <a:spLocks noGrp="1"/>
          </p:cNvSpPr>
          <p:nvPr>
            <p:ph type="dt" sz="half" idx="10"/>
          </p:nvPr>
        </p:nvSpPr>
        <p:spPr>
          <a:xfrm>
            <a:off x="809625" y="6492875"/>
            <a:ext cx="1781176" cy="365125"/>
          </a:xfrm>
        </p:spPr>
        <p:txBody>
          <a:bodyPr/>
          <a:lstStyle>
            <a:lvl1pPr algn="ctr">
              <a:defRPr>
                <a:solidFill>
                  <a:schemeClr val="accent5">
                    <a:lumMod val="20000"/>
                    <a:lumOff val="80000"/>
                  </a:schemeClr>
                </a:solidFill>
              </a:defRPr>
            </a:lvl1pPr>
          </a:lstStyle>
          <a:p>
            <a:fld id="{4879B3C3-A2A0-4934-8D45-F81E7FC5DA70}" type="datetimeFigureOut">
              <a:rPr lang="en-US" smtClean="0"/>
              <a:pPr/>
              <a:t>10/12/19</a:t>
            </a:fld>
            <a:endParaRPr lang="en-US" dirty="0"/>
          </a:p>
        </p:txBody>
      </p:sp>
      <p:sp>
        <p:nvSpPr>
          <p:cNvPr id="5" name="Footer Placeholder 4">
            <a:extLst>
              <a:ext uri="{FF2B5EF4-FFF2-40B4-BE49-F238E27FC236}">
                <a16:creationId xmlns:a16="http://schemas.microsoft.com/office/drawing/2014/main" id="{486D8918-F756-45A3-8342-6B44516AB481}"/>
              </a:ext>
            </a:extLst>
          </p:cNvPr>
          <p:cNvSpPr>
            <a:spLocks noGrp="1"/>
          </p:cNvSpPr>
          <p:nvPr>
            <p:ph type="ftr" sz="quarter" idx="11"/>
          </p:nvPr>
        </p:nvSpPr>
        <p:spPr>
          <a:xfrm>
            <a:off x="3781425" y="6492874"/>
            <a:ext cx="4114800" cy="365125"/>
          </a:xfrm>
        </p:spPr>
        <p:txBody>
          <a:bodyPr/>
          <a:lstStyle>
            <a:lvl1pPr>
              <a:defRPr>
                <a:solidFill>
                  <a:schemeClr val="accent5">
                    <a:lumMod val="20000"/>
                    <a:lumOff val="80000"/>
                  </a:schemeClr>
                </a:solidFill>
              </a:defRPr>
            </a:lvl1pPr>
          </a:lstStyle>
          <a:p>
            <a:endParaRPr lang="en-US" dirty="0"/>
          </a:p>
        </p:txBody>
      </p:sp>
    </p:spTree>
    <p:extLst>
      <p:ext uri="{BB962C8B-B14F-4D97-AF65-F5344CB8AC3E}">
        <p14:creationId xmlns:p14="http://schemas.microsoft.com/office/powerpoint/2010/main" val="3797170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CF33-50F6-4C0B-91CA-D89BE0BADD3C}"/>
              </a:ext>
            </a:extLst>
          </p:cNvPr>
          <p:cNvSpPr>
            <a:spLocks noGrp="1"/>
          </p:cNvSpPr>
          <p:nvPr>
            <p:ph type="title"/>
          </p:nvPr>
        </p:nvSpPr>
        <p:spPr/>
        <p:txBody>
          <a:bodyPr/>
          <a:lstStyle>
            <a:lvl1pPr>
              <a:defRPr b="1">
                <a:solidFill>
                  <a:srgbClr val="EF76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51745E-8FCA-4EA6-AB27-B0974F861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2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DFCB-2347-45B8-80C6-6A3E2C5E50A2}"/>
              </a:ext>
            </a:extLst>
          </p:cNvPr>
          <p:cNvSpPr>
            <a:spLocks noGrp="1"/>
          </p:cNvSpPr>
          <p:nvPr>
            <p:ph type="title"/>
          </p:nvPr>
        </p:nvSpPr>
        <p:spPr>
          <a:xfrm>
            <a:off x="838200" y="347663"/>
            <a:ext cx="10515600" cy="2852737"/>
          </a:xfrm>
        </p:spPr>
        <p:txBody>
          <a:bodyPr anchor="b"/>
          <a:lstStyle>
            <a:lvl1pPr>
              <a:defRPr sz="6000" b="1">
                <a:solidFill>
                  <a:schemeClr val="accent2">
                    <a:lumMod val="20000"/>
                    <a:lumOff val="8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603AC8B-4CA9-42A1-A6C9-418427F29F89}"/>
              </a:ext>
            </a:extLst>
          </p:cNvPr>
          <p:cNvSpPr>
            <a:spLocks noGrp="1"/>
          </p:cNvSpPr>
          <p:nvPr>
            <p:ph type="body" idx="1"/>
          </p:nvPr>
        </p:nvSpPr>
        <p:spPr>
          <a:xfrm>
            <a:off x="838200" y="3227388"/>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66669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6206-7E00-4E1A-9030-004775DD168C}"/>
              </a:ext>
            </a:extLst>
          </p:cNvPr>
          <p:cNvSpPr>
            <a:spLocks noGrp="1"/>
          </p:cNvSpPr>
          <p:nvPr>
            <p:ph type="title"/>
          </p:nvPr>
        </p:nvSpPr>
        <p:spPr/>
        <p:txBody>
          <a:bodyPr/>
          <a:lstStyle>
            <a:lvl1pPr>
              <a:defRPr b="1">
                <a:solidFill>
                  <a:srgbClr val="446CA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409145-286A-4DC5-9DF3-DDF28A2E07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EA2F43-C806-4251-9FEF-543F7D817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395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D938-CB1D-4FF7-B6FC-B15A521E92F7}"/>
              </a:ext>
            </a:extLst>
          </p:cNvPr>
          <p:cNvSpPr>
            <a:spLocks noGrp="1"/>
          </p:cNvSpPr>
          <p:nvPr>
            <p:ph type="title"/>
          </p:nvPr>
        </p:nvSpPr>
        <p:spPr>
          <a:xfrm>
            <a:off x="839788" y="365125"/>
            <a:ext cx="10515600" cy="1325563"/>
          </a:xfrm>
        </p:spPr>
        <p:txBody>
          <a:bodyPr/>
          <a:lstStyle>
            <a:lvl1pPr>
              <a:defRPr b="1">
                <a:solidFill>
                  <a:srgbClr val="446CA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A9E4615-9ABA-49B8-954A-3BA88214198C}"/>
              </a:ext>
            </a:extLst>
          </p:cNvPr>
          <p:cNvSpPr>
            <a:spLocks noGrp="1"/>
          </p:cNvSpPr>
          <p:nvPr>
            <p:ph type="body" idx="1"/>
          </p:nvPr>
        </p:nvSpPr>
        <p:spPr>
          <a:xfrm>
            <a:off x="839788" y="1681163"/>
            <a:ext cx="5157787" cy="823912"/>
          </a:xfrm>
        </p:spPr>
        <p:txBody>
          <a:bodyPr anchor="b">
            <a:normAutofit/>
          </a:bodyPr>
          <a:lstStyle>
            <a:lvl1pPr marL="0" indent="0">
              <a:buNone/>
              <a:defRPr sz="3200" b="0">
                <a:solidFill>
                  <a:srgbClr val="EF76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1902FE8-A058-4671-A267-866CE5836CD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1E7361A-F08D-4094-8140-2D8B43E590B8}"/>
              </a:ext>
            </a:extLst>
          </p:cNvPr>
          <p:cNvSpPr>
            <a:spLocks noGrp="1"/>
          </p:cNvSpPr>
          <p:nvPr>
            <p:ph type="body" sz="quarter" idx="3"/>
          </p:nvPr>
        </p:nvSpPr>
        <p:spPr>
          <a:xfrm>
            <a:off x="6172200" y="1681163"/>
            <a:ext cx="5183188" cy="823912"/>
          </a:xfrm>
        </p:spPr>
        <p:txBody>
          <a:bodyPr anchor="b">
            <a:normAutofit/>
          </a:bodyPr>
          <a:lstStyle>
            <a:lvl1pPr marL="0" indent="0">
              <a:buNone/>
              <a:defRPr sz="3200" b="0">
                <a:solidFill>
                  <a:srgbClr val="EF76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169086B-1657-4B07-9A0F-FC426D961C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1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7AAF-2BBF-4380-9A58-23F3D6D3F3CE}"/>
              </a:ext>
            </a:extLst>
          </p:cNvPr>
          <p:cNvSpPr>
            <a:spLocks noGrp="1"/>
          </p:cNvSpPr>
          <p:nvPr>
            <p:ph type="title"/>
          </p:nvPr>
        </p:nvSpPr>
        <p:spPr>
          <a:xfrm>
            <a:off x="838200" y="1603375"/>
            <a:ext cx="10515600" cy="1325563"/>
          </a:xfrm>
        </p:spPr>
        <p:txBody>
          <a:bodyPr>
            <a:normAutofit/>
          </a:bodyPr>
          <a:lstStyle>
            <a:lvl1pPr>
              <a:defRPr sz="6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616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540B-73CC-49AE-9C20-785089683822}"/>
              </a:ext>
            </a:extLst>
          </p:cNvPr>
          <p:cNvSpPr>
            <a:spLocks noGrp="1"/>
          </p:cNvSpPr>
          <p:nvPr>
            <p:ph type="title"/>
          </p:nvPr>
        </p:nvSpPr>
        <p:spPr>
          <a:xfrm>
            <a:off x="839787" y="726281"/>
            <a:ext cx="3932237" cy="1600200"/>
          </a:xfrm>
        </p:spPr>
        <p:txBody>
          <a:bodyPr anchor="b">
            <a:normAutofit/>
          </a:bodyPr>
          <a:lstStyle>
            <a:lvl1pPr>
              <a:defRPr sz="4400" b="1"/>
            </a:lvl1pPr>
          </a:lstStyle>
          <a:p>
            <a:r>
              <a:rPr lang="en-US" dirty="0"/>
              <a:t>Click to edit Master title style</a:t>
            </a:r>
          </a:p>
        </p:txBody>
      </p:sp>
      <p:sp>
        <p:nvSpPr>
          <p:cNvPr id="3" name="Picture Placeholder 2">
            <a:extLst>
              <a:ext uri="{FF2B5EF4-FFF2-40B4-BE49-F238E27FC236}">
                <a16:creationId xmlns:a16="http://schemas.microsoft.com/office/drawing/2014/main" id="{DE6B6DD9-C579-4256-A53A-AB5E9E899F4C}"/>
              </a:ext>
            </a:extLst>
          </p:cNvPr>
          <p:cNvSpPr>
            <a:spLocks noGrp="1"/>
          </p:cNvSpPr>
          <p:nvPr>
            <p:ph type="pic" idx="1"/>
          </p:nvPr>
        </p:nvSpPr>
        <p:spPr>
          <a:xfrm>
            <a:off x="5180012" y="152638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3EEC68-B7AD-41A9-A7E2-A442FC8C66BD}"/>
              </a:ext>
            </a:extLst>
          </p:cNvPr>
          <p:cNvSpPr>
            <a:spLocks noGrp="1"/>
          </p:cNvSpPr>
          <p:nvPr>
            <p:ph type="body" sz="half" idx="2"/>
          </p:nvPr>
        </p:nvSpPr>
        <p:spPr>
          <a:xfrm>
            <a:off x="860424" y="2428875"/>
            <a:ext cx="3932237" cy="39711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7992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2B83-C972-4EDB-91B4-64F0EC5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260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DCF34-004C-456C-9BDC-5624160F67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81ABF-A750-49FF-8810-DD600F279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D40D-2D40-461D-B00C-2F78B6DC1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9B3C3-A2A0-4934-8D45-F81E7FC5DA70}" type="datetimeFigureOut">
              <a:rPr lang="en-US" smtClean="0"/>
              <a:t>10/12/19</a:t>
            </a:fld>
            <a:endParaRPr lang="en-US"/>
          </a:p>
        </p:txBody>
      </p:sp>
      <p:sp>
        <p:nvSpPr>
          <p:cNvPr id="5" name="Footer Placeholder 4">
            <a:extLst>
              <a:ext uri="{FF2B5EF4-FFF2-40B4-BE49-F238E27FC236}">
                <a16:creationId xmlns:a16="http://schemas.microsoft.com/office/drawing/2014/main" id="{3D0E22F0-B9BE-420C-9E14-F7F65D1864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24353A-0FC2-41A2-9A6D-0536EC4CB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F5B29-BEA2-46CF-8969-A9D44B5BC61B}" type="slidenum">
              <a:rPr lang="en-US" smtClean="0"/>
              <a:t>‹#›</a:t>
            </a:fld>
            <a:endParaRPr lang="en-US"/>
          </a:p>
        </p:txBody>
      </p:sp>
    </p:spTree>
    <p:extLst>
      <p:ext uri="{BB962C8B-B14F-4D97-AF65-F5344CB8AC3E}">
        <p14:creationId xmlns:p14="http://schemas.microsoft.com/office/powerpoint/2010/main" val="24873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DCF34-004C-456C-9BDC-5624160F67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581ABF-A750-49FF-8810-DD600F2792F0}"/>
              </a:ext>
            </a:extLst>
          </p:cNvPr>
          <p:cNvSpPr>
            <a:spLocks noGrp="1"/>
          </p:cNvSpPr>
          <p:nvPr>
            <p:ph type="body" idx="1"/>
          </p:nvPr>
        </p:nvSpPr>
        <p:spPr>
          <a:xfrm>
            <a:off x="838200" y="1825625"/>
            <a:ext cx="10515600" cy="49326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507793"/>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mailto:Linda.Jorn@wisc.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0.jp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15F1-A912-4928-87F0-1BCD1B1A6C8E}"/>
              </a:ext>
            </a:extLst>
          </p:cNvPr>
          <p:cNvSpPr>
            <a:spLocks noGrp="1"/>
          </p:cNvSpPr>
          <p:nvPr>
            <p:ph type="ctrTitle"/>
          </p:nvPr>
        </p:nvSpPr>
        <p:spPr/>
        <p:txBody>
          <a:bodyPr/>
          <a:lstStyle/>
          <a:p>
            <a:pPr algn="l"/>
            <a:r>
              <a:rPr lang="en-US" b="0" dirty="0">
                <a:latin typeface="Arial Black" panose="020B0A04020102020204" pitchFamily="34" charset="0"/>
                <a:cs typeface="Arial" panose="020B0604020202020204" pitchFamily="34" charset="0"/>
              </a:rPr>
              <a:t>OUR LEADERSHIP JOURNEYS</a:t>
            </a:r>
          </a:p>
        </p:txBody>
      </p:sp>
      <p:sp>
        <p:nvSpPr>
          <p:cNvPr id="3" name="Subtitle 2">
            <a:extLst>
              <a:ext uri="{FF2B5EF4-FFF2-40B4-BE49-F238E27FC236}">
                <a16:creationId xmlns:a16="http://schemas.microsoft.com/office/drawing/2014/main" id="{459E0EE9-0655-42A9-8455-EF00DEF1FB03}"/>
              </a:ext>
            </a:extLst>
          </p:cNvPr>
          <p:cNvSpPr>
            <a:spLocks noGrp="1"/>
          </p:cNvSpPr>
          <p:nvPr>
            <p:ph type="subTitle" idx="1"/>
          </p:nvPr>
        </p:nvSpPr>
        <p:spPr/>
        <p:txBody>
          <a:bodyPr>
            <a:normAutofit/>
          </a:bodyPr>
          <a:lstStyle/>
          <a:p>
            <a:pPr algn="l"/>
            <a:r>
              <a:rPr lang="en-US" sz="5400" dirty="0">
                <a:latin typeface="Arial" panose="020B0604020202020204" pitchFamily="34" charset="0"/>
                <a:cs typeface="Arial" panose="020B0604020202020204" pitchFamily="34" charset="0"/>
              </a:rPr>
              <a:t>Becoming Bold &amp; Connected</a:t>
            </a:r>
          </a:p>
        </p:txBody>
      </p:sp>
      <p:sp>
        <p:nvSpPr>
          <p:cNvPr id="4" name="Subtitle 2">
            <a:extLst>
              <a:ext uri="{FF2B5EF4-FFF2-40B4-BE49-F238E27FC236}">
                <a16:creationId xmlns:a16="http://schemas.microsoft.com/office/drawing/2014/main" id="{ACEBBE1B-C6BA-497B-8371-F808880D872B}"/>
              </a:ext>
            </a:extLst>
          </p:cNvPr>
          <p:cNvSpPr txBox="1">
            <a:spLocks/>
          </p:cNvSpPr>
          <p:nvPr/>
        </p:nvSpPr>
        <p:spPr>
          <a:xfrm>
            <a:off x="619124" y="5079159"/>
            <a:ext cx="7312763" cy="1472083"/>
          </a:xfrm>
          <a:prstGeom prst="rect">
            <a:avLst/>
          </a:prstGeom>
        </p:spPr>
        <p:txBody>
          <a:bodyPr vert="horz" lIns="91440" tIns="45720" rIns="91440" bIns="45720" rtlCol="0" anchor="ctr">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b="1" dirty="0">
                <a:solidFill>
                  <a:schemeClr val="bg1"/>
                </a:solidFill>
                <a:latin typeface="Arial" panose="020B0604020202020204" pitchFamily="34" charset="0"/>
                <a:cs typeface="Arial" panose="020B0604020202020204" pitchFamily="34" charset="0"/>
              </a:rPr>
              <a:t>Recipient of 2019 EDUCAUSE Leadership Award</a:t>
            </a:r>
          </a:p>
          <a:p>
            <a:pPr algn="l"/>
            <a:r>
              <a:rPr lang="en-US" sz="5400" b="1" dirty="0">
                <a:solidFill>
                  <a:schemeClr val="bg1"/>
                </a:solidFill>
                <a:latin typeface="Arial" panose="020B0604020202020204" pitchFamily="34" charset="0"/>
                <a:cs typeface="Arial" panose="020B0604020202020204" pitchFamily="34" charset="0"/>
              </a:rPr>
              <a:t>Associate Vice Provost for Learning Technologies and DoIT Director of Academic Technology</a:t>
            </a:r>
            <a:br>
              <a:rPr lang="en-US" sz="5400" dirty="0">
                <a:solidFill>
                  <a:schemeClr val="bg1"/>
                </a:solidFill>
                <a:latin typeface="Arial" panose="020B0604020202020204" pitchFamily="34" charset="0"/>
                <a:cs typeface="Arial" panose="020B0604020202020204" pitchFamily="34" charset="0"/>
              </a:rPr>
            </a:br>
            <a:r>
              <a:rPr lang="en-US" sz="5400" dirty="0">
                <a:solidFill>
                  <a:schemeClr val="bg1"/>
                </a:solidFill>
                <a:latin typeface="Arial" panose="020B0604020202020204" pitchFamily="34" charset="0"/>
                <a:cs typeface="Arial" panose="020B0604020202020204" pitchFamily="34" charset="0"/>
              </a:rPr>
              <a:t>University of Wisconsin-Madison</a:t>
            </a:r>
          </a:p>
        </p:txBody>
      </p:sp>
      <p:sp>
        <p:nvSpPr>
          <p:cNvPr id="5" name="Subtitle 2">
            <a:extLst>
              <a:ext uri="{FF2B5EF4-FFF2-40B4-BE49-F238E27FC236}">
                <a16:creationId xmlns:a16="http://schemas.microsoft.com/office/drawing/2014/main" id="{0F1E57E5-3E80-4C5D-8E19-41DDA94A814B}"/>
              </a:ext>
            </a:extLst>
          </p:cNvPr>
          <p:cNvSpPr txBox="1">
            <a:spLocks/>
          </p:cNvSpPr>
          <p:nvPr/>
        </p:nvSpPr>
        <p:spPr>
          <a:xfrm>
            <a:off x="619125" y="4445942"/>
            <a:ext cx="9144000" cy="82780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chemeClr val="bg1"/>
                </a:solidFill>
                <a:latin typeface="Arial Black" panose="020B0A04020102020204" pitchFamily="34" charset="0"/>
                <a:cs typeface="Arial" panose="020B0604020202020204" pitchFamily="34" charset="0"/>
              </a:rPr>
              <a:t>Linda Jorn</a:t>
            </a:r>
          </a:p>
        </p:txBody>
      </p:sp>
    </p:spTree>
    <p:extLst>
      <p:ext uri="{BB962C8B-B14F-4D97-AF65-F5344CB8AC3E}">
        <p14:creationId xmlns:p14="http://schemas.microsoft.com/office/powerpoint/2010/main" val="1984416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B613ACB-24AB-4B4F-B177-CC5AE5F503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48916"/>
          </a:xfrm>
          <a:prstGeom prst="rect">
            <a:avLst/>
          </a:prstGeom>
        </p:spPr>
      </p:pic>
      <p:sp>
        <p:nvSpPr>
          <p:cNvPr id="21" name="Freeform: Shape 20">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8D6F82E9-690A-4091-8340-35E59B3F52D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9890"/>
          <a:stretch/>
        </p:blipFill>
        <p:spPr>
          <a:xfrm>
            <a:off x="5063089" y="4542"/>
            <a:ext cx="7128913" cy="6848916"/>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3594030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506C32-3958-4429-B3E0-96F7BFFEF142}"/>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DC98EC5E-BDEA-49BE-872F-A25ED55617F8}"/>
              </a:ext>
            </a:extLst>
          </p:cNvPr>
          <p:cNvSpPr/>
          <p:nvPr/>
        </p:nvSpPr>
        <p:spPr>
          <a:xfrm>
            <a:off x="0" y="1212112"/>
            <a:ext cx="12192000" cy="4433777"/>
          </a:xfrm>
          <a:prstGeom prst="rect">
            <a:avLst/>
          </a:prstGeom>
          <a:solidFill>
            <a:srgbClr val="75C6D7">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B86180F-591F-4C39-96B1-B8072D3859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5605979">
            <a:off x="-63342" y="1590682"/>
            <a:ext cx="4894994" cy="3676637"/>
          </a:xfrm>
          <a:prstGeom prst="rect">
            <a:avLst/>
          </a:prstGeom>
        </p:spPr>
      </p:pic>
      <p:sp>
        <p:nvSpPr>
          <p:cNvPr id="11" name="TextBox 10">
            <a:extLst>
              <a:ext uri="{FF2B5EF4-FFF2-40B4-BE49-F238E27FC236}">
                <a16:creationId xmlns:a16="http://schemas.microsoft.com/office/drawing/2014/main" id="{6418857E-F444-4C52-8ADE-78C1FA42C08F}"/>
              </a:ext>
            </a:extLst>
          </p:cNvPr>
          <p:cNvSpPr txBox="1"/>
          <p:nvPr/>
        </p:nvSpPr>
        <p:spPr>
          <a:xfrm>
            <a:off x="4681056" y="1212112"/>
            <a:ext cx="7358543" cy="4433776"/>
          </a:xfrm>
          <a:prstGeom prst="rect">
            <a:avLst/>
          </a:prstGeom>
          <a:noFill/>
        </p:spPr>
        <p:txBody>
          <a:bodyPr wrap="square" rtlCol="0" anchor="t" anchorCtr="0">
            <a:noAutofit/>
          </a:bodyPr>
          <a:lstStyle/>
          <a:p>
            <a:pPr algn="ctr"/>
            <a:r>
              <a:rPr lang="en-US" sz="2400" i="1" dirty="0">
                <a:solidFill>
                  <a:schemeClr val="tx1">
                    <a:lumMod val="75000"/>
                    <a:lumOff val="25000"/>
                  </a:schemeClr>
                </a:solidFill>
                <a:latin typeface="Arial" panose="020B0604020202020204" pitchFamily="34" charset="0"/>
                <a:cs typeface="Arial" panose="020B0604020202020204" pitchFamily="34" charset="0"/>
              </a:rPr>
              <a:t>“I was born April 29</a:t>
            </a:r>
            <a:r>
              <a:rPr lang="en-US" sz="2400" i="1" baseline="30000" dirty="0">
                <a:solidFill>
                  <a:schemeClr val="tx1">
                    <a:lumMod val="75000"/>
                    <a:lumOff val="25000"/>
                  </a:schemeClr>
                </a:solidFill>
                <a:latin typeface="Arial" panose="020B0604020202020204" pitchFamily="34" charset="0"/>
                <a:cs typeface="Arial" panose="020B0604020202020204" pitchFamily="34" charset="0"/>
              </a:rPr>
              <a:t>th</a:t>
            </a:r>
            <a:r>
              <a:rPr lang="en-US" sz="2400" i="1" dirty="0">
                <a:solidFill>
                  <a:schemeClr val="tx1">
                    <a:lumMod val="75000"/>
                    <a:lumOff val="25000"/>
                  </a:schemeClr>
                </a:solidFill>
                <a:latin typeface="Arial" panose="020B0604020202020204" pitchFamily="34" charset="0"/>
                <a:cs typeface="Arial" panose="020B0604020202020204" pitchFamily="34" charset="0"/>
              </a:rPr>
              <a:t> 1914 on a farm about 3 ½ miles northwest of Salem, Nebraska. As I have been told by my sister Florence that the Doctor at the time of my birth didn’t expect me to live so he decided to concentrate on my mother whose health at the time wasn’t good. But my Aunt Lizzie was there at the time and she did not see it that way so she put me in a pan and put me in the oven to keep me warm. If you, James, Michael and Linda think that at times I am half baked maybe you are right.”</a:t>
            </a:r>
          </a:p>
          <a:p>
            <a:pPr algn="ct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p>
            <a:pPr algn="ctr"/>
            <a:r>
              <a:rPr lang="en-US" sz="2400" b="1" dirty="0">
                <a:solidFill>
                  <a:schemeClr val="tx1">
                    <a:lumMod val="75000"/>
                    <a:lumOff val="25000"/>
                  </a:schemeClr>
                </a:solidFill>
                <a:latin typeface="Arial" panose="020B0604020202020204" pitchFamily="34" charset="0"/>
                <a:cs typeface="Arial" panose="020B0604020202020204" pitchFamily="34" charset="0"/>
              </a:rPr>
              <a:t>Luther Paul Jorn</a:t>
            </a:r>
          </a:p>
        </p:txBody>
      </p:sp>
    </p:spTree>
    <p:extLst>
      <p:ext uri="{BB962C8B-B14F-4D97-AF65-F5344CB8AC3E}">
        <p14:creationId xmlns:p14="http://schemas.microsoft.com/office/powerpoint/2010/main" val="4160228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506C32-3958-4429-B3E0-96F7BFFEF142}"/>
              </a:ext>
            </a:extLst>
          </p:cNvPr>
          <p:cNvPicPr>
            <a:picLocks noChangeAspect="1"/>
          </p:cNvPicPr>
          <p:nvPr/>
        </p:nvPicPr>
        <p:blipFill rotWithShape="1">
          <a:blip r:embed="rId3" cstate="print">
            <a:alphaModFix amt="1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DC98EC5E-BDEA-49BE-872F-A25ED55617F8}"/>
              </a:ext>
            </a:extLst>
          </p:cNvPr>
          <p:cNvSpPr/>
          <p:nvPr/>
        </p:nvSpPr>
        <p:spPr>
          <a:xfrm>
            <a:off x="0" y="2043378"/>
            <a:ext cx="12192000" cy="2771245"/>
          </a:xfrm>
          <a:prstGeom prst="rect">
            <a:avLst/>
          </a:prstGeom>
          <a:solidFill>
            <a:srgbClr val="75C6D7">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B86180F-591F-4C39-96B1-B8072D3859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5605979">
            <a:off x="-63342" y="1590682"/>
            <a:ext cx="4894994" cy="3676637"/>
          </a:xfrm>
          <a:prstGeom prst="rect">
            <a:avLst/>
          </a:prstGeom>
        </p:spPr>
      </p:pic>
      <p:sp>
        <p:nvSpPr>
          <p:cNvPr id="11" name="TextBox 10">
            <a:extLst>
              <a:ext uri="{FF2B5EF4-FFF2-40B4-BE49-F238E27FC236}">
                <a16:creationId xmlns:a16="http://schemas.microsoft.com/office/drawing/2014/main" id="{6418857E-F444-4C52-8ADE-78C1FA42C08F}"/>
              </a:ext>
            </a:extLst>
          </p:cNvPr>
          <p:cNvSpPr txBox="1"/>
          <p:nvPr/>
        </p:nvSpPr>
        <p:spPr>
          <a:xfrm>
            <a:off x="4681056" y="2153093"/>
            <a:ext cx="7358543" cy="2551814"/>
          </a:xfrm>
          <a:prstGeom prst="rect">
            <a:avLst/>
          </a:prstGeom>
          <a:noFill/>
        </p:spPr>
        <p:txBody>
          <a:bodyPr wrap="square" rtlCol="0" anchor="t" anchorCtr="0">
            <a:noAutofit/>
          </a:bodyPr>
          <a:lstStyle/>
          <a:p>
            <a:pPr algn="ctr"/>
            <a:r>
              <a:rPr lang="en-US" sz="2400" i="1" dirty="0">
                <a:solidFill>
                  <a:schemeClr val="tx1">
                    <a:lumMod val="75000"/>
                    <a:lumOff val="25000"/>
                  </a:schemeClr>
                </a:solidFill>
                <a:latin typeface="Arial" panose="020B0604020202020204" pitchFamily="34" charset="0"/>
                <a:cs typeface="Arial" panose="020B0604020202020204" pitchFamily="34" charset="0"/>
              </a:rPr>
              <a:t>“James, Michael and Linda it seems that you 3 have always got the job you asked for and I strongly feel this was due to always doing the best you could in whatever you done which in turn gave you a good recommendation from somebody.”</a:t>
            </a:r>
          </a:p>
          <a:p>
            <a:pPr algn="ct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p>
            <a:pPr algn="ctr"/>
            <a:r>
              <a:rPr lang="en-US" sz="2400" b="1" dirty="0">
                <a:solidFill>
                  <a:schemeClr val="tx1">
                    <a:lumMod val="75000"/>
                    <a:lumOff val="25000"/>
                  </a:schemeClr>
                </a:solidFill>
                <a:latin typeface="Arial" panose="020B0604020202020204" pitchFamily="34" charset="0"/>
                <a:cs typeface="Arial" panose="020B0604020202020204" pitchFamily="34" charset="0"/>
              </a:rPr>
              <a:t>Luther Paul Jorn</a:t>
            </a:r>
          </a:p>
        </p:txBody>
      </p:sp>
    </p:spTree>
    <p:extLst>
      <p:ext uri="{BB962C8B-B14F-4D97-AF65-F5344CB8AC3E}">
        <p14:creationId xmlns:p14="http://schemas.microsoft.com/office/powerpoint/2010/main" val="4111407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219B85-6562-47DB-A7EF-318BA1A09BF2}"/>
              </a:ext>
            </a:extLst>
          </p:cNvPr>
          <p:cNvSpPr/>
          <p:nvPr/>
        </p:nvSpPr>
        <p:spPr>
          <a:xfrm>
            <a:off x="0" y="0"/>
            <a:ext cx="12192000" cy="6858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E15C2E9-6888-4BE5-B4B7-2AC3BEBAA235}"/>
              </a:ext>
            </a:extLst>
          </p:cNvPr>
          <p:cNvGrpSpPr/>
          <p:nvPr/>
        </p:nvGrpSpPr>
        <p:grpSpPr>
          <a:xfrm>
            <a:off x="4605555" y="2025502"/>
            <a:ext cx="7358543" cy="2806996"/>
            <a:chOff x="4681056" y="297711"/>
            <a:chExt cx="7358543" cy="2806996"/>
          </a:xfrm>
        </p:grpSpPr>
        <p:sp>
          <p:nvSpPr>
            <p:cNvPr id="6" name="TextBox 5">
              <a:extLst>
                <a:ext uri="{FF2B5EF4-FFF2-40B4-BE49-F238E27FC236}">
                  <a16:creationId xmlns:a16="http://schemas.microsoft.com/office/drawing/2014/main" id="{2B23670B-58EB-490E-BC9F-C6C485BC22F7}"/>
                </a:ext>
              </a:extLst>
            </p:cNvPr>
            <p:cNvSpPr txBox="1"/>
            <p:nvPr/>
          </p:nvSpPr>
          <p:spPr>
            <a:xfrm>
              <a:off x="4681056" y="297711"/>
              <a:ext cx="7358543" cy="1193181"/>
            </a:xfrm>
            <a:prstGeom prst="rect">
              <a:avLst/>
            </a:prstGeom>
            <a:noFill/>
          </p:spPr>
          <p:txBody>
            <a:bodyPr wrap="square" rtlCol="0" anchor="b" anchorCtr="0">
              <a:noAutofit/>
            </a:bodyPr>
            <a:lstStyle/>
            <a:p>
              <a:r>
                <a:rPr lang="en-US" sz="2400" dirty="0">
                  <a:solidFill>
                    <a:schemeClr val="bg1"/>
                  </a:solidFill>
                  <a:latin typeface="Arial" panose="020B0604020202020204" pitchFamily="34" charset="0"/>
                  <a:cs typeface="Arial" panose="020B0604020202020204" pitchFamily="34" charset="0"/>
                </a:rPr>
                <a:t>PRINCPLE ONE</a:t>
              </a:r>
            </a:p>
            <a:p>
              <a:r>
                <a:rPr lang="en-US" sz="4400" b="1" dirty="0">
                  <a:solidFill>
                    <a:srgbClr val="75C6D7"/>
                  </a:solidFill>
                  <a:latin typeface="Arial" panose="020B0604020202020204" pitchFamily="34" charset="0"/>
                  <a:cs typeface="Arial" panose="020B0604020202020204" pitchFamily="34" charset="0"/>
                </a:rPr>
                <a:t>Do your best every day</a:t>
              </a:r>
            </a:p>
          </p:txBody>
        </p:sp>
        <p:sp>
          <p:nvSpPr>
            <p:cNvPr id="7" name="TextBox 6">
              <a:extLst>
                <a:ext uri="{FF2B5EF4-FFF2-40B4-BE49-F238E27FC236}">
                  <a16:creationId xmlns:a16="http://schemas.microsoft.com/office/drawing/2014/main" id="{46C7D9D7-9586-45F9-929E-9F58D00749AA}"/>
                </a:ext>
              </a:extLst>
            </p:cNvPr>
            <p:cNvSpPr txBox="1"/>
            <p:nvPr/>
          </p:nvSpPr>
          <p:spPr>
            <a:xfrm>
              <a:off x="4681056" y="1490893"/>
              <a:ext cx="7358543" cy="1613814"/>
            </a:xfrm>
            <a:prstGeom prst="rect">
              <a:avLst/>
            </a:prstGeom>
            <a:noFill/>
          </p:spPr>
          <p:txBody>
            <a:bodyPr wrap="square" rtlCol="0" anchor="t" anchorCtr="0">
              <a:noAutofit/>
            </a:bodyPr>
            <a:lstStyle/>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Build on your strengths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Collaborate</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Manage your energy</a:t>
              </a:r>
              <a:endParaRPr lang="en-US" sz="3200" dirty="0">
                <a:solidFill>
                  <a:srgbClr val="75C6D7"/>
                </a:solidFill>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1ED57D34-5E37-4180-BD80-2461E3A569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520" y="0"/>
            <a:ext cx="4510135" cy="6858000"/>
          </a:xfrm>
          <a:prstGeom prst="rect">
            <a:avLst/>
          </a:prstGeom>
        </p:spPr>
      </p:pic>
    </p:spTree>
    <p:extLst>
      <p:ext uri="{BB962C8B-B14F-4D97-AF65-F5344CB8AC3E}">
        <p14:creationId xmlns:p14="http://schemas.microsoft.com/office/powerpoint/2010/main" val="881419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219B85-6562-47DB-A7EF-318BA1A09BF2}"/>
              </a:ext>
            </a:extLst>
          </p:cNvPr>
          <p:cNvSpPr/>
          <p:nvPr/>
        </p:nvSpPr>
        <p:spPr>
          <a:xfrm>
            <a:off x="0" y="0"/>
            <a:ext cx="12192000" cy="6858000"/>
          </a:xfrm>
          <a:prstGeom prst="rect">
            <a:avLst/>
          </a:prstGeom>
          <a:solidFill>
            <a:srgbClr val="75C6D7"/>
          </a:solidFill>
          <a:ln>
            <a:solidFill>
              <a:srgbClr val="75C6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B23670B-58EB-490E-BC9F-C6C485BC22F7}"/>
              </a:ext>
            </a:extLst>
          </p:cNvPr>
          <p:cNvSpPr txBox="1"/>
          <p:nvPr/>
        </p:nvSpPr>
        <p:spPr>
          <a:xfrm>
            <a:off x="152402" y="44343"/>
            <a:ext cx="11887198" cy="1446550"/>
          </a:xfrm>
          <a:prstGeom prst="rect">
            <a:avLst/>
          </a:prstGeom>
          <a:noFill/>
        </p:spPr>
        <p:txBody>
          <a:bodyPr wrap="square" rtlCol="0" anchor="b" anchorCtr="0">
            <a:noAutofit/>
          </a:bodyPr>
          <a:lstStyle/>
          <a:p>
            <a:pPr algn="ctr"/>
            <a:r>
              <a:rPr lang="en-US" sz="2800" dirty="0">
                <a:solidFill>
                  <a:schemeClr val="bg1">
                    <a:lumMod val="50000"/>
                  </a:schemeClr>
                </a:solidFill>
                <a:latin typeface="Arial" panose="020B0604020202020204" pitchFamily="34" charset="0"/>
                <a:cs typeface="Arial" panose="020B0604020202020204" pitchFamily="34" charset="0"/>
              </a:rPr>
              <a:t>PRINCIPLE TWO</a:t>
            </a:r>
          </a:p>
          <a:p>
            <a:pPr algn="ctr"/>
            <a:r>
              <a:rPr lang="en-US" sz="4400" b="1" dirty="0">
                <a:solidFill>
                  <a:schemeClr val="bg1"/>
                </a:solidFill>
                <a:latin typeface="Arial" panose="020B0604020202020204" pitchFamily="34" charset="0"/>
                <a:cs typeface="Arial" panose="020B0604020202020204" pitchFamily="34" charset="0"/>
              </a:rPr>
              <a:t>Be curious</a:t>
            </a:r>
          </a:p>
        </p:txBody>
      </p:sp>
      <p:pic>
        <p:nvPicPr>
          <p:cNvPr id="4" name="Picture 3">
            <a:extLst>
              <a:ext uri="{FF2B5EF4-FFF2-40B4-BE49-F238E27FC236}">
                <a16:creationId xmlns:a16="http://schemas.microsoft.com/office/drawing/2014/main" id="{E2AD4B98-0F71-4B07-9C2B-D15DB07DD3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3869430" y="288463"/>
            <a:ext cx="4453139" cy="6858000"/>
          </a:xfrm>
          <a:prstGeom prst="rect">
            <a:avLst/>
          </a:prstGeom>
        </p:spPr>
      </p:pic>
      <p:sp>
        <p:nvSpPr>
          <p:cNvPr id="10" name="TextBox 9">
            <a:extLst>
              <a:ext uri="{FF2B5EF4-FFF2-40B4-BE49-F238E27FC236}">
                <a16:creationId xmlns:a16="http://schemas.microsoft.com/office/drawing/2014/main" id="{522049A2-1448-4A44-971F-A197A43D9BFF}"/>
              </a:ext>
            </a:extLst>
          </p:cNvPr>
          <p:cNvSpPr txBox="1"/>
          <p:nvPr/>
        </p:nvSpPr>
        <p:spPr>
          <a:xfrm>
            <a:off x="152400" y="5220758"/>
            <a:ext cx="11887198" cy="1446550"/>
          </a:xfrm>
          <a:prstGeom prst="rect">
            <a:avLst/>
          </a:prstGeom>
          <a:noFill/>
        </p:spPr>
        <p:txBody>
          <a:bodyPr wrap="square" rtlCol="0" anchor="b" anchorCtr="0">
            <a:noAutofit/>
          </a:bodyPr>
          <a:lstStyle/>
          <a:p>
            <a:pPr algn="ctr"/>
            <a:r>
              <a:rPr lang="en-US" sz="3300" dirty="0">
                <a:solidFill>
                  <a:schemeClr val="bg1"/>
                </a:solidFill>
                <a:latin typeface="Arial" panose="020B0604020202020204" pitchFamily="34" charset="0"/>
                <a:cs typeface="Arial" panose="020B0604020202020204" pitchFamily="34" charset="0"/>
              </a:rPr>
              <a:t>Ask Questions </a:t>
            </a:r>
            <a:r>
              <a:rPr lang="en-US" sz="3300" dirty="0">
                <a:solidFill>
                  <a:schemeClr val="bg1">
                    <a:lumMod val="50000"/>
                  </a:schemeClr>
                </a:solidFill>
                <a:latin typeface="Arial" panose="020B0604020202020204" pitchFamily="34" charset="0"/>
                <a:cs typeface="Arial" panose="020B0604020202020204" pitchFamily="34" charset="0"/>
              </a:rPr>
              <a:t>●</a:t>
            </a:r>
            <a:r>
              <a:rPr lang="en-US" sz="3300" dirty="0">
                <a:solidFill>
                  <a:schemeClr val="bg1"/>
                </a:solidFill>
                <a:latin typeface="Arial" panose="020B0604020202020204" pitchFamily="34" charset="0"/>
                <a:cs typeface="Arial" panose="020B0604020202020204" pitchFamily="34" charset="0"/>
              </a:rPr>
              <a:t> Listen &amp; Wait </a:t>
            </a:r>
            <a:r>
              <a:rPr lang="en-US" sz="3300" dirty="0">
                <a:solidFill>
                  <a:schemeClr val="bg1">
                    <a:lumMod val="50000"/>
                  </a:schemeClr>
                </a:solidFill>
                <a:latin typeface="Arial" panose="020B0604020202020204" pitchFamily="34" charset="0"/>
                <a:cs typeface="Arial" panose="020B0604020202020204" pitchFamily="34" charset="0"/>
              </a:rPr>
              <a:t>●</a:t>
            </a:r>
            <a:r>
              <a:rPr lang="en-US" sz="3300" dirty="0">
                <a:solidFill>
                  <a:schemeClr val="bg1"/>
                </a:solidFill>
                <a:latin typeface="Arial" panose="020B0604020202020204" pitchFamily="34" charset="0"/>
                <a:cs typeface="Arial" panose="020B0604020202020204" pitchFamily="34" charset="0"/>
              </a:rPr>
              <a:t> Don’t Take Things Personally</a:t>
            </a:r>
          </a:p>
        </p:txBody>
      </p:sp>
    </p:spTree>
    <p:extLst>
      <p:ext uri="{BB962C8B-B14F-4D97-AF65-F5344CB8AC3E}">
        <p14:creationId xmlns:p14="http://schemas.microsoft.com/office/powerpoint/2010/main" val="739693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54197-B768-46C3-A61B-5B7FBECE7D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B23670B-58EB-490E-BC9F-C6C485BC22F7}"/>
              </a:ext>
            </a:extLst>
          </p:cNvPr>
          <p:cNvSpPr txBox="1"/>
          <p:nvPr/>
        </p:nvSpPr>
        <p:spPr>
          <a:xfrm>
            <a:off x="152402" y="44343"/>
            <a:ext cx="11887198" cy="1446550"/>
          </a:xfrm>
          <a:prstGeom prst="rect">
            <a:avLst/>
          </a:prstGeom>
          <a:noFill/>
        </p:spPr>
        <p:txBody>
          <a:bodyPr wrap="square" rtlCol="0" anchor="b" anchorCtr="0">
            <a:noAutofit/>
          </a:bodyPr>
          <a:lstStyle/>
          <a:p>
            <a:pPr algn="ctr"/>
            <a:r>
              <a:rPr lang="en-US" sz="2800" dirty="0">
                <a:solidFill>
                  <a:schemeClr val="bg1">
                    <a:lumMod val="50000"/>
                  </a:schemeClr>
                </a:solidFill>
                <a:latin typeface="Arial" panose="020B0604020202020204" pitchFamily="34" charset="0"/>
                <a:cs typeface="Arial" panose="020B0604020202020204" pitchFamily="34" charset="0"/>
              </a:rPr>
              <a:t>PRINCIPLE THREE</a:t>
            </a:r>
          </a:p>
          <a:p>
            <a:pPr algn="ctr"/>
            <a:r>
              <a:rPr lang="en-US" sz="4400" b="1" dirty="0">
                <a:solidFill>
                  <a:srgbClr val="75C6D7"/>
                </a:solidFill>
                <a:latin typeface="Arial" panose="020B0604020202020204" pitchFamily="34" charset="0"/>
                <a:cs typeface="Arial" panose="020B0604020202020204" pitchFamily="34" charset="0"/>
              </a:rPr>
              <a:t>Practice gratitude</a:t>
            </a:r>
          </a:p>
        </p:txBody>
      </p:sp>
    </p:spTree>
    <p:extLst>
      <p:ext uri="{BB962C8B-B14F-4D97-AF65-F5344CB8AC3E}">
        <p14:creationId xmlns:p14="http://schemas.microsoft.com/office/powerpoint/2010/main" val="3025035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8F63-2E66-4C40-9BF9-1ACFA7B223AB}"/>
              </a:ext>
            </a:extLst>
          </p:cNvPr>
          <p:cNvSpPr>
            <a:spLocks noGrp="1"/>
          </p:cNvSpPr>
          <p:nvPr>
            <p:ph type="title"/>
          </p:nvPr>
        </p:nvSpPr>
        <p:spPr/>
        <p:txBody>
          <a:bodyPr/>
          <a:lstStyle/>
          <a:p>
            <a:r>
              <a:rPr lang="en-US" dirty="0">
                <a:latin typeface="Arial Black" panose="020B0A04020102020204" pitchFamily="34" charset="0"/>
              </a:rPr>
              <a:t>Activity</a:t>
            </a:r>
          </a:p>
        </p:txBody>
      </p:sp>
      <p:sp>
        <p:nvSpPr>
          <p:cNvPr id="3" name="Content Placeholder 2">
            <a:extLst>
              <a:ext uri="{FF2B5EF4-FFF2-40B4-BE49-F238E27FC236}">
                <a16:creationId xmlns:a16="http://schemas.microsoft.com/office/drawing/2014/main" id="{1B1C0757-2667-45AD-B03C-A2AD1F654512}"/>
              </a:ext>
            </a:extLst>
          </p:cNvPr>
          <p:cNvSpPr>
            <a:spLocks noGrp="1"/>
          </p:cNvSpPr>
          <p:nvPr>
            <p:ph idx="1"/>
          </p:nvPr>
        </p:nvSpPr>
        <p:spPr>
          <a:xfrm>
            <a:off x="838199" y="1825625"/>
            <a:ext cx="11353801" cy="4351338"/>
          </a:xfrm>
        </p:spPr>
        <p:txBody>
          <a:bodyPr/>
          <a:lstStyle/>
          <a:p>
            <a:r>
              <a:rPr lang="en-US" dirty="0">
                <a:solidFill>
                  <a:srgbClr val="EF7622"/>
                </a:solidFill>
                <a:latin typeface="Arial" panose="020B0604020202020204" pitchFamily="34" charset="0"/>
                <a:cs typeface="Arial" panose="020B0604020202020204" pitchFamily="34" charset="0"/>
              </a:rPr>
              <a:t>WHO?</a:t>
            </a:r>
          </a:p>
          <a:p>
            <a:pPr lvl="1"/>
            <a:r>
              <a:rPr lang="en-US" dirty="0">
                <a:latin typeface="Arial" panose="020B0604020202020204" pitchFamily="34" charset="0"/>
                <a:cs typeface="Arial" panose="020B0604020202020204" pitchFamily="34" charset="0"/>
              </a:rPr>
              <a:t>Who do you have a strong, collaborative work relationship with?</a:t>
            </a:r>
          </a:p>
          <a:p>
            <a:pPr lvl="1"/>
            <a:r>
              <a:rPr lang="en-US" dirty="0">
                <a:latin typeface="Arial" panose="020B0604020202020204" pitchFamily="34" charset="0"/>
                <a:cs typeface="Arial" panose="020B0604020202020204" pitchFamily="34" charset="0"/>
              </a:rPr>
              <a:t>Who inspires you?</a:t>
            </a:r>
          </a:p>
          <a:p>
            <a:r>
              <a:rPr lang="en-US" dirty="0">
                <a:solidFill>
                  <a:srgbClr val="EF7622"/>
                </a:solidFill>
                <a:latin typeface="Arial" panose="020B0604020202020204" pitchFamily="34" charset="0"/>
                <a:cs typeface="Arial" panose="020B0604020202020204" pitchFamily="34" charset="0"/>
              </a:rPr>
              <a:t>WHY?</a:t>
            </a:r>
          </a:p>
          <a:p>
            <a:pPr lvl="1"/>
            <a:r>
              <a:rPr lang="en-US" dirty="0">
                <a:latin typeface="Arial" panose="020B0604020202020204" pitchFamily="34" charset="0"/>
                <a:cs typeface="Arial" panose="020B0604020202020204" pitchFamily="34" charset="0"/>
              </a:rPr>
              <a:t>Why do you enjoy collaborating with them?</a:t>
            </a:r>
          </a:p>
          <a:p>
            <a:pPr lvl="1"/>
            <a:r>
              <a:rPr lang="en-US" dirty="0">
                <a:latin typeface="Arial" panose="020B0604020202020204" pitchFamily="34" charset="0"/>
                <a:cs typeface="Arial" panose="020B0604020202020204" pitchFamily="34" charset="0"/>
              </a:rPr>
              <a:t>Why do they inspire you?</a:t>
            </a:r>
          </a:p>
          <a:p>
            <a:r>
              <a:rPr lang="en-US" dirty="0">
                <a:solidFill>
                  <a:srgbClr val="EF7622"/>
                </a:solidFill>
                <a:latin typeface="Arial" panose="020B0604020202020204" pitchFamily="34" charset="0"/>
                <a:cs typeface="Arial" panose="020B0604020202020204" pitchFamily="34" charset="0"/>
              </a:rPr>
              <a:t>WHAT?</a:t>
            </a:r>
          </a:p>
          <a:p>
            <a:pPr lvl="1"/>
            <a:r>
              <a:rPr lang="en-US" dirty="0">
                <a:latin typeface="Arial" panose="020B0604020202020204" pitchFamily="34" charset="0"/>
                <a:cs typeface="Arial" panose="020B0604020202020204" pitchFamily="34" charset="0"/>
              </a:rPr>
              <a:t>What principle do they have that speaks to you?</a:t>
            </a:r>
          </a:p>
          <a:p>
            <a:pPr lvl="1"/>
            <a:r>
              <a:rPr lang="en-US" dirty="0">
                <a:latin typeface="Arial" panose="020B0604020202020204" pitchFamily="34" charset="0"/>
                <a:cs typeface="Arial" panose="020B0604020202020204" pitchFamily="34" charset="0"/>
              </a:rPr>
              <a:t>What is one principle that you want to develop that guides your daily actions?</a:t>
            </a:r>
          </a:p>
          <a:p>
            <a:endParaRPr lang="en-US" dirty="0"/>
          </a:p>
        </p:txBody>
      </p:sp>
    </p:spTree>
    <p:extLst>
      <p:ext uri="{BB962C8B-B14F-4D97-AF65-F5344CB8AC3E}">
        <p14:creationId xmlns:p14="http://schemas.microsoft.com/office/powerpoint/2010/main" val="3153960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EE8362-4B33-4C16-826F-EC52122B873F}"/>
              </a:ext>
            </a:extLst>
          </p:cNvPr>
          <p:cNvSpPr/>
          <p:nvPr/>
        </p:nvSpPr>
        <p:spPr>
          <a:xfrm>
            <a:off x="0" y="0"/>
            <a:ext cx="12192000" cy="6858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B23670B-58EB-490E-BC9F-C6C485BC22F7}"/>
              </a:ext>
            </a:extLst>
          </p:cNvPr>
          <p:cNvSpPr txBox="1"/>
          <p:nvPr/>
        </p:nvSpPr>
        <p:spPr>
          <a:xfrm>
            <a:off x="152402" y="44343"/>
            <a:ext cx="11887198" cy="1446550"/>
          </a:xfrm>
          <a:prstGeom prst="rect">
            <a:avLst/>
          </a:prstGeom>
          <a:noFill/>
        </p:spPr>
        <p:txBody>
          <a:bodyPr wrap="square" rtlCol="0" anchor="b" anchorCtr="0">
            <a:noAutofit/>
          </a:bodyPr>
          <a:lstStyle/>
          <a:p>
            <a:pPr algn="ctr"/>
            <a:r>
              <a:rPr lang="en-US" sz="2800" dirty="0">
                <a:solidFill>
                  <a:schemeClr val="bg1"/>
                </a:solidFill>
                <a:latin typeface="Arial" panose="020B0604020202020204" pitchFamily="34" charset="0"/>
                <a:cs typeface="Arial" panose="020B0604020202020204" pitchFamily="34" charset="0"/>
              </a:rPr>
              <a:t>PRINCIPLE FOUR</a:t>
            </a:r>
          </a:p>
          <a:p>
            <a:pPr algn="ctr"/>
            <a:r>
              <a:rPr lang="en-US" sz="4400" b="1" dirty="0">
                <a:solidFill>
                  <a:srgbClr val="75C6D7"/>
                </a:solidFill>
                <a:latin typeface="Arial" panose="020B0604020202020204" pitchFamily="34" charset="0"/>
                <a:cs typeface="Arial" panose="020B0604020202020204" pitchFamily="34" charset="0"/>
              </a:rPr>
              <a:t>Be mindful of your words</a:t>
            </a:r>
          </a:p>
        </p:txBody>
      </p:sp>
      <p:pic>
        <p:nvPicPr>
          <p:cNvPr id="5" name="Picture 4">
            <a:extLst>
              <a:ext uri="{FF2B5EF4-FFF2-40B4-BE49-F238E27FC236}">
                <a16:creationId xmlns:a16="http://schemas.microsoft.com/office/drawing/2014/main" id="{BCB8340E-39DB-40EB-978E-1E629886F4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4009" y="1535236"/>
            <a:ext cx="3843981" cy="5120182"/>
          </a:xfrm>
          <a:prstGeom prst="rect">
            <a:avLst/>
          </a:prstGeom>
        </p:spPr>
      </p:pic>
    </p:spTree>
    <p:extLst>
      <p:ext uri="{BB962C8B-B14F-4D97-AF65-F5344CB8AC3E}">
        <p14:creationId xmlns:p14="http://schemas.microsoft.com/office/powerpoint/2010/main" val="2917902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EE8362-4B33-4C16-826F-EC52122B873F}"/>
              </a:ext>
            </a:extLst>
          </p:cNvPr>
          <p:cNvSpPr/>
          <p:nvPr/>
        </p:nvSpPr>
        <p:spPr>
          <a:xfrm>
            <a:off x="0" y="0"/>
            <a:ext cx="12192000" cy="6858000"/>
          </a:xfrm>
          <a:prstGeom prst="rect">
            <a:avLst/>
          </a:prstGeom>
          <a:solidFill>
            <a:srgbClr val="75C6D7"/>
          </a:solidFill>
          <a:ln>
            <a:solidFill>
              <a:srgbClr val="75C6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B23670B-58EB-490E-BC9F-C6C485BC22F7}"/>
              </a:ext>
            </a:extLst>
          </p:cNvPr>
          <p:cNvSpPr txBox="1"/>
          <p:nvPr/>
        </p:nvSpPr>
        <p:spPr>
          <a:xfrm>
            <a:off x="152402" y="44343"/>
            <a:ext cx="11887198" cy="1446550"/>
          </a:xfrm>
          <a:prstGeom prst="rect">
            <a:avLst/>
          </a:prstGeom>
          <a:noFill/>
        </p:spPr>
        <p:txBody>
          <a:bodyPr wrap="square" rtlCol="0" anchor="b" anchorCtr="0">
            <a:noAutofit/>
          </a:bodyPr>
          <a:lstStyle/>
          <a:p>
            <a:pPr algn="ctr"/>
            <a:r>
              <a:rPr lang="en-US" sz="2800" dirty="0">
                <a:solidFill>
                  <a:schemeClr val="bg1">
                    <a:lumMod val="50000"/>
                  </a:schemeClr>
                </a:solidFill>
                <a:latin typeface="Arial" panose="020B0604020202020204" pitchFamily="34" charset="0"/>
                <a:cs typeface="Arial" panose="020B0604020202020204" pitchFamily="34" charset="0"/>
              </a:rPr>
              <a:t>PRINCIPLE FIVE</a:t>
            </a:r>
          </a:p>
          <a:p>
            <a:pPr algn="ctr"/>
            <a:r>
              <a:rPr lang="en-US" sz="4400" b="1" dirty="0">
                <a:solidFill>
                  <a:schemeClr val="bg1"/>
                </a:solidFill>
                <a:latin typeface="Arial" panose="020B0604020202020204" pitchFamily="34" charset="0"/>
                <a:cs typeface="Arial" panose="020B0604020202020204" pitchFamily="34" charset="0"/>
              </a:rPr>
              <a:t>Laugh</a:t>
            </a:r>
          </a:p>
        </p:txBody>
      </p:sp>
      <p:pic>
        <p:nvPicPr>
          <p:cNvPr id="8" name="Picture 7">
            <a:extLst>
              <a:ext uri="{FF2B5EF4-FFF2-40B4-BE49-F238E27FC236}">
                <a16:creationId xmlns:a16="http://schemas.microsoft.com/office/drawing/2014/main" id="{2FACD539-7397-4D73-9096-594174556C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78636" y="1490890"/>
            <a:ext cx="8013019" cy="5367110"/>
          </a:xfrm>
          <a:prstGeom prst="rect">
            <a:avLst/>
          </a:prstGeom>
        </p:spPr>
      </p:pic>
      <p:pic>
        <p:nvPicPr>
          <p:cNvPr id="10" name="Picture 9">
            <a:extLst>
              <a:ext uri="{FF2B5EF4-FFF2-40B4-BE49-F238E27FC236}">
                <a16:creationId xmlns:a16="http://schemas.microsoft.com/office/drawing/2014/main" id="{4E0D0AB1-2D25-4922-A29A-9CBFE788C5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490890"/>
            <a:ext cx="3600693" cy="5367109"/>
          </a:xfrm>
          <a:prstGeom prst="rect">
            <a:avLst/>
          </a:prstGeom>
        </p:spPr>
      </p:pic>
      <p:pic>
        <p:nvPicPr>
          <p:cNvPr id="12" name="Picture 11">
            <a:extLst>
              <a:ext uri="{FF2B5EF4-FFF2-40B4-BE49-F238E27FC236}">
                <a16:creationId xmlns:a16="http://schemas.microsoft.com/office/drawing/2014/main" id="{3AA042DF-F995-493B-8FB4-60226D552EC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7708101" y="2374106"/>
            <a:ext cx="5367109" cy="3600691"/>
          </a:xfrm>
          <a:prstGeom prst="rect">
            <a:avLst/>
          </a:prstGeom>
        </p:spPr>
      </p:pic>
    </p:spTree>
    <p:extLst>
      <p:ext uri="{BB962C8B-B14F-4D97-AF65-F5344CB8AC3E}">
        <p14:creationId xmlns:p14="http://schemas.microsoft.com/office/powerpoint/2010/main" val="385527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EE8362-4B33-4C16-826F-EC52122B873F}"/>
              </a:ext>
            </a:extLst>
          </p:cNvPr>
          <p:cNvSpPr/>
          <p:nvPr/>
        </p:nvSpPr>
        <p:spPr>
          <a:xfrm>
            <a:off x="0" y="0"/>
            <a:ext cx="12192000" cy="6858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B23670B-58EB-490E-BC9F-C6C485BC22F7}"/>
              </a:ext>
            </a:extLst>
          </p:cNvPr>
          <p:cNvSpPr txBox="1"/>
          <p:nvPr/>
        </p:nvSpPr>
        <p:spPr>
          <a:xfrm>
            <a:off x="152402" y="44343"/>
            <a:ext cx="11887198" cy="1446550"/>
          </a:xfrm>
          <a:prstGeom prst="rect">
            <a:avLst/>
          </a:prstGeom>
          <a:noFill/>
        </p:spPr>
        <p:txBody>
          <a:bodyPr wrap="square" rtlCol="0" anchor="b" anchorCtr="0">
            <a:noAutofit/>
          </a:bodyPr>
          <a:lstStyle/>
          <a:p>
            <a:pPr algn="ctr"/>
            <a:r>
              <a:rPr lang="en-US" sz="2800" dirty="0">
                <a:solidFill>
                  <a:schemeClr val="bg1"/>
                </a:solidFill>
                <a:latin typeface="Arial" panose="020B0604020202020204" pitchFamily="34" charset="0"/>
                <a:cs typeface="Arial" panose="020B0604020202020204" pitchFamily="34" charset="0"/>
              </a:rPr>
              <a:t>PRINCIPLE SIX</a:t>
            </a:r>
          </a:p>
          <a:p>
            <a:pPr algn="ctr"/>
            <a:r>
              <a:rPr lang="en-US" sz="4400" b="1" dirty="0">
                <a:solidFill>
                  <a:srgbClr val="75C6D7"/>
                </a:solidFill>
                <a:latin typeface="Arial" panose="020B0604020202020204" pitchFamily="34" charset="0"/>
                <a:cs typeface="Arial" panose="020B0604020202020204" pitchFamily="34" charset="0"/>
              </a:rPr>
              <a:t>Be generous with time and knowledge</a:t>
            </a:r>
          </a:p>
        </p:txBody>
      </p:sp>
      <p:pic>
        <p:nvPicPr>
          <p:cNvPr id="7" name="Picture 6">
            <a:extLst>
              <a:ext uri="{FF2B5EF4-FFF2-40B4-BE49-F238E27FC236}">
                <a16:creationId xmlns:a16="http://schemas.microsoft.com/office/drawing/2014/main" id="{39129CAA-EB75-4746-A043-E0D62708F3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49304" y="1490893"/>
            <a:ext cx="6893390" cy="5170043"/>
          </a:xfrm>
          <a:prstGeom prst="rect">
            <a:avLst/>
          </a:prstGeom>
        </p:spPr>
      </p:pic>
    </p:spTree>
    <p:extLst>
      <p:ext uri="{BB962C8B-B14F-4D97-AF65-F5344CB8AC3E}">
        <p14:creationId xmlns:p14="http://schemas.microsoft.com/office/powerpoint/2010/main" val="1303045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219B85-6562-47DB-A7EF-318BA1A09BF2}"/>
              </a:ext>
            </a:extLst>
          </p:cNvPr>
          <p:cNvSpPr/>
          <p:nvPr/>
        </p:nvSpPr>
        <p:spPr>
          <a:xfrm>
            <a:off x="0" y="0"/>
            <a:ext cx="12192000" cy="6858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B23670B-58EB-490E-BC9F-C6C485BC22F7}"/>
              </a:ext>
            </a:extLst>
          </p:cNvPr>
          <p:cNvSpPr txBox="1"/>
          <p:nvPr/>
        </p:nvSpPr>
        <p:spPr>
          <a:xfrm>
            <a:off x="152400" y="44343"/>
            <a:ext cx="11887199" cy="1446550"/>
          </a:xfrm>
          <a:prstGeom prst="rect">
            <a:avLst/>
          </a:prstGeom>
          <a:noFill/>
        </p:spPr>
        <p:txBody>
          <a:bodyPr wrap="square" rtlCol="0" anchor="b" anchorCtr="0">
            <a:noAutofit/>
          </a:bodyPr>
          <a:lstStyle/>
          <a:p>
            <a:r>
              <a:rPr lang="en-US" sz="4400" b="1" dirty="0">
                <a:solidFill>
                  <a:srgbClr val="75C6D7"/>
                </a:solidFill>
                <a:latin typeface="Arial" panose="020B0604020202020204" pitchFamily="34" charset="0"/>
                <a:cs typeface="Arial" panose="020B0604020202020204" pitchFamily="34" charset="0"/>
              </a:rPr>
              <a:t>WHAT IS LEADERSHIP?</a:t>
            </a:r>
          </a:p>
        </p:txBody>
      </p:sp>
      <p:sp>
        <p:nvSpPr>
          <p:cNvPr id="7" name="TextBox 6">
            <a:extLst>
              <a:ext uri="{FF2B5EF4-FFF2-40B4-BE49-F238E27FC236}">
                <a16:creationId xmlns:a16="http://schemas.microsoft.com/office/drawing/2014/main" id="{46C7D9D7-9586-45F9-929E-9F58D00749AA}"/>
              </a:ext>
            </a:extLst>
          </p:cNvPr>
          <p:cNvSpPr txBox="1"/>
          <p:nvPr/>
        </p:nvSpPr>
        <p:spPr>
          <a:xfrm>
            <a:off x="152401" y="1490893"/>
            <a:ext cx="6844018" cy="5322764"/>
          </a:xfrm>
          <a:prstGeom prst="rect">
            <a:avLst/>
          </a:prstGeom>
          <a:noFill/>
        </p:spPr>
        <p:txBody>
          <a:bodyPr wrap="square" rtlCol="0" anchor="t" anchorCtr="0">
            <a:noAutofit/>
          </a:bodyPr>
          <a:lstStyle/>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Establish Strategy</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Deliver Results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Inspire &amp; Develop People</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Design Organizational Structures</a:t>
            </a:r>
          </a:p>
        </p:txBody>
      </p:sp>
      <p:sp>
        <p:nvSpPr>
          <p:cNvPr id="10" name="Rectangle 9">
            <a:extLst>
              <a:ext uri="{FF2B5EF4-FFF2-40B4-BE49-F238E27FC236}">
                <a16:creationId xmlns:a16="http://schemas.microsoft.com/office/drawing/2014/main" id="{DF60AEC2-7678-4AF0-B973-5E6D3D31CE6B}"/>
              </a:ext>
            </a:extLst>
          </p:cNvPr>
          <p:cNvSpPr/>
          <p:nvPr/>
        </p:nvSpPr>
        <p:spPr>
          <a:xfrm>
            <a:off x="6996418" y="0"/>
            <a:ext cx="4597167" cy="6858000"/>
          </a:xfrm>
          <a:prstGeom prst="rect">
            <a:avLst/>
          </a:prstGeom>
          <a:solidFill>
            <a:srgbClr val="75C6D7">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E8A849C-527B-4CD5-B135-7220473A7498}"/>
              </a:ext>
            </a:extLst>
          </p:cNvPr>
          <p:cNvSpPr txBox="1"/>
          <p:nvPr/>
        </p:nvSpPr>
        <p:spPr>
          <a:xfrm>
            <a:off x="7148819" y="1268841"/>
            <a:ext cx="4285375" cy="4320318"/>
          </a:xfrm>
          <a:prstGeom prst="rect">
            <a:avLst/>
          </a:prstGeom>
          <a:noFill/>
        </p:spPr>
        <p:txBody>
          <a:bodyPr wrap="square" rtlCol="0" anchor="t" anchorCtr="0">
            <a:noAutofit/>
          </a:bodyPr>
          <a:lstStyle/>
          <a:p>
            <a:pPr algn="ctr"/>
            <a:r>
              <a:rPr lang="en-US" sz="4200" i="1" dirty="0">
                <a:solidFill>
                  <a:schemeClr val="tx1">
                    <a:lumMod val="75000"/>
                    <a:lumOff val="25000"/>
                  </a:schemeClr>
                </a:solidFill>
                <a:latin typeface="Arial" panose="020B0604020202020204" pitchFamily="34" charset="0"/>
                <a:cs typeface="Arial" panose="020B0604020202020204" pitchFamily="34" charset="0"/>
              </a:rPr>
              <a:t>“Management is doing things right; leadership is doing the</a:t>
            </a:r>
          </a:p>
          <a:p>
            <a:pPr algn="ctr"/>
            <a:r>
              <a:rPr lang="en-US" sz="4200" i="1" dirty="0">
                <a:solidFill>
                  <a:schemeClr val="tx1">
                    <a:lumMod val="75000"/>
                    <a:lumOff val="25000"/>
                  </a:schemeClr>
                </a:solidFill>
                <a:latin typeface="Arial" panose="020B0604020202020204" pitchFamily="34" charset="0"/>
                <a:cs typeface="Arial" panose="020B0604020202020204" pitchFamily="34" charset="0"/>
              </a:rPr>
              <a:t>right things.”</a:t>
            </a:r>
            <a:endParaRPr lang="en-US" sz="3200" i="1" dirty="0">
              <a:solidFill>
                <a:schemeClr val="tx1">
                  <a:lumMod val="75000"/>
                  <a:lumOff val="25000"/>
                </a:schemeClr>
              </a:solidFill>
              <a:latin typeface="Arial" panose="020B0604020202020204" pitchFamily="34" charset="0"/>
              <a:cs typeface="Arial" panose="020B0604020202020204" pitchFamily="34" charset="0"/>
            </a:endParaRPr>
          </a:p>
          <a:p>
            <a:pPr algn="ctr"/>
            <a:endParaRPr lang="en-US" sz="3200" b="1" dirty="0">
              <a:solidFill>
                <a:schemeClr val="tx1">
                  <a:lumMod val="75000"/>
                  <a:lumOff val="25000"/>
                </a:schemeClr>
              </a:solidFill>
              <a:latin typeface="Arial" panose="020B0604020202020204" pitchFamily="34" charset="0"/>
              <a:cs typeface="Arial" panose="020B0604020202020204" pitchFamily="34" charset="0"/>
            </a:endParaRPr>
          </a:p>
          <a:p>
            <a:pPr algn="ctr"/>
            <a:r>
              <a:rPr lang="en-US" sz="3200" b="1" dirty="0">
                <a:solidFill>
                  <a:schemeClr val="tx1">
                    <a:lumMod val="75000"/>
                    <a:lumOff val="25000"/>
                  </a:schemeClr>
                </a:solidFill>
                <a:latin typeface="Arial" panose="020B0604020202020204" pitchFamily="34" charset="0"/>
                <a:cs typeface="Arial" panose="020B0604020202020204" pitchFamily="34" charset="0"/>
              </a:rPr>
              <a:t>Peter Drucker</a:t>
            </a:r>
          </a:p>
        </p:txBody>
      </p:sp>
    </p:spTree>
    <p:extLst>
      <p:ext uri="{BB962C8B-B14F-4D97-AF65-F5344CB8AC3E}">
        <p14:creationId xmlns:p14="http://schemas.microsoft.com/office/powerpoint/2010/main" val="1477922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8F63-2E66-4C40-9BF9-1ACFA7B223AB}"/>
              </a:ext>
            </a:extLst>
          </p:cNvPr>
          <p:cNvSpPr>
            <a:spLocks noGrp="1"/>
          </p:cNvSpPr>
          <p:nvPr>
            <p:ph type="title"/>
          </p:nvPr>
        </p:nvSpPr>
        <p:spPr/>
        <p:txBody>
          <a:bodyPr/>
          <a:lstStyle/>
          <a:p>
            <a:r>
              <a:rPr lang="en-US" dirty="0">
                <a:latin typeface="Arial Black" panose="020B0A04020102020204" pitchFamily="34" charset="0"/>
              </a:rPr>
              <a:t>Activity</a:t>
            </a:r>
          </a:p>
        </p:txBody>
      </p:sp>
      <p:sp>
        <p:nvSpPr>
          <p:cNvPr id="3" name="Content Placeholder 2">
            <a:extLst>
              <a:ext uri="{FF2B5EF4-FFF2-40B4-BE49-F238E27FC236}">
                <a16:creationId xmlns:a16="http://schemas.microsoft.com/office/drawing/2014/main" id="{1B1C0757-2667-45AD-B03C-A2AD1F654512}"/>
              </a:ext>
            </a:extLst>
          </p:cNvPr>
          <p:cNvSpPr>
            <a:spLocks noGrp="1"/>
          </p:cNvSpPr>
          <p:nvPr>
            <p:ph idx="1"/>
          </p:nvPr>
        </p:nvSpPr>
        <p:spPr/>
        <p:txBody>
          <a:bodyPr/>
          <a:lstStyle/>
          <a:p>
            <a:r>
              <a:rPr lang="en-US" dirty="0">
                <a:solidFill>
                  <a:srgbClr val="EF7622"/>
                </a:solidFill>
                <a:latin typeface="Arial" panose="020B0604020202020204" pitchFamily="34" charset="0"/>
                <a:cs typeface="Arial" panose="020B0604020202020204" pitchFamily="34" charset="0"/>
              </a:rPr>
              <a:t>Reflect upon one or two daily leadership habits</a:t>
            </a:r>
          </a:p>
          <a:p>
            <a:r>
              <a:rPr lang="en-US" dirty="0">
                <a:solidFill>
                  <a:srgbClr val="EF7622"/>
                </a:solidFill>
                <a:latin typeface="Arial" panose="020B0604020202020204" pitchFamily="34" charset="0"/>
                <a:cs typeface="Arial" panose="020B0604020202020204" pitchFamily="34" charset="0"/>
              </a:rPr>
              <a:t>Find a partner</a:t>
            </a:r>
          </a:p>
          <a:p>
            <a:r>
              <a:rPr lang="en-US" dirty="0">
                <a:solidFill>
                  <a:srgbClr val="EF7622"/>
                </a:solidFill>
                <a:latin typeface="Arial" panose="020B0604020202020204" pitchFamily="34" charset="0"/>
                <a:cs typeface="Arial" panose="020B0604020202020204" pitchFamily="34" charset="0"/>
              </a:rPr>
              <a:t>Share </a:t>
            </a:r>
            <a:r>
              <a:rPr lang="en-US">
                <a:solidFill>
                  <a:srgbClr val="EF7622"/>
                </a:solidFill>
                <a:latin typeface="Arial" panose="020B0604020202020204" pitchFamily="34" charset="0"/>
                <a:cs typeface="Arial" panose="020B0604020202020204" pitchFamily="34" charset="0"/>
              </a:rPr>
              <a:t>and learn</a:t>
            </a:r>
            <a:endParaRPr lang="en-US" dirty="0">
              <a:solidFill>
                <a:srgbClr val="EF762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863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8F63-2E66-4C40-9BF9-1ACFA7B223AB}"/>
              </a:ext>
            </a:extLst>
          </p:cNvPr>
          <p:cNvSpPr>
            <a:spLocks noGrp="1"/>
          </p:cNvSpPr>
          <p:nvPr>
            <p:ph type="title"/>
          </p:nvPr>
        </p:nvSpPr>
        <p:spPr/>
        <p:txBody>
          <a:bodyPr/>
          <a:lstStyle/>
          <a:p>
            <a:r>
              <a:rPr lang="en-US" dirty="0">
                <a:latin typeface="Arial Black" panose="020B0A04020102020204" pitchFamily="34" charset="0"/>
              </a:rPr>
              <a:t>LEADERSHIP RESOURCES</a:t>
            </a:r>
          </a:p>
        </p:txBody>
      </p:sp>
      <p:sp>
        <p:nvSpPr>
          <p:cNvPr id="3" name="Content Placeholder 2">
            <a:extLst>
              <a:ext uri="{FF2B5EF4-FFF2-40B4-BE49-F238E27FC236}">
                <a16:creationId xmlns:a16="http://schemas.microsoft.com/office/drawing/2014/main" id="{1B1C0757-2667-45AD-B03C-A2AD1F654512}"/>
              </a:ext>
            </a:extLst>
          </p:cNvPr>
          <p:cNvSpPr>
            <a:spLocks noGrp="1"/>
          </p:cNvSpPr>
          <p:nvPr>
            <p:ph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Bridges, William. </a:t>
            </a:r>
            <a:r>
              <a:rPr lang="en-US" i="1" dirty="0">
                <a:latin typeface="Arial" panose="020B0604020202020204" pitchFamily="34" charset="0"/>
                <a:cs typeface="Arial" panose="020B0604020202020204" pitchFamily="34" charset="0"/>
              </a:rPr>
              <a:t>Managing Transitions: Making the Most of Change</a:t>
            </a:r>
            <a:r>
              <a:rPr lang="en-US" dirty="0">
                <a:latin typeface="Arial" panose="020B0604020202020204" pitchFamily="34" charset="0"/>
                <a:cs typeface="Arial" panose="020B0604020202020204" pitchFamily="34" charset="0"/>
              </a:rPr>
              <a:t>. Da Capo Press. 2003.</a:t>
            </a:r>
          </a:p>
          <a:p>
            <a:r>
              <a:rPr lang="en-US" dirty="0">
                <a:latin typeface="Arial" panose="020B0604020202020204" pitchFamily="34" charset="0"/>
                <a:cs typeface="Arial" panose="020B0604020202020204" pitchFamily="34" charset="0"/>
              </a:rPr>
              <a:t>Collins, Jim. </a:t>
            </a:r>
            <a:r>
              <a:rPr lang="en-US" i="1" dirty="0">
                <a:latin typeface="Arial" panose="020B0604020202020204" pitchFamily="34" charset="0"/>
                <a:cs typeface="Arial" panose="020B0604020202020204" pitchFamily="34" charset="0"/>
              </a:rPr>
              <a:t>Good to Great</a:t>
            </a:r>
            <a:r>
              <a:rPr lang="en-US" dirty="0">
                <a:latin typeface="Arial" panose="020B0604020202020204" pitchFamily="34" charset="0"/>
                <a:cs typeface="Arial" panose="020B0604020202020204" pitchFamily="34" charset="0"/>
              </a:rPr>
              <a:t>. Harper Business, 2001.</a:t>
            </a:r>
          </a:p>
          <a:p>
            <a:r>
              <a:rPr lang="en-US" dirty="0">
                <a:latin typeface="Arial" panose="020B0604020202020204" pitchFamily="34" charset="0"/>
                <a:cs typeface="Arial" panose="020B0604020202020204" pitchFamily="34" charset="0"/>
              </a:rPr>
              <a:t>Davidson, Richard J., and Sharon Begley. </a:t>
            </a:r>
            <a:r>
              <a:rPr lang="en-US" i="1" dirty="0">
                <a:latin typeface="Arial" panose="020B0604020202020204" pitchFamily="34" charset="0"/>
                <a:cs typeface="Arial" panose="020B0604020202020204" pitchFamily="34" charset="0"/>
              </a:rPr>
              <a:t>The Emotional Life of Your Brain</a:t>
            </a:r>
            <a:r>
              <a:rPr lang="en-US" dirty="0">
                <a:latin typeface="Arial" panose="020B0604020202020204" pitchFamily="34" charset="0"/>
                <a:cs typeface="Arial" panose="020B0604020202020204" pitchFamily="34" charset="0"/>
              </a:rPr>
              <a:t>. Plume, 2013.</a:t>
            </a:r>
          </a:p>
          <a:p>
            <a:r>
              <a:rPr lang="en-US" dirty="0" err="1">
                <a:latin typeface="Arial" panose="020B0604020202020204" pitchFamily="34" charset="0"/>
                <a:cs typeface="Arial" panose="020B0604020202020204" pitchFamily="34" charset="0"/>
              </a:rPr>
              <a:t>Gregersen</a:t>
            </a:r>
            <a:r>
              <a:rPr lang="en-US" dirty="0">
                <a:latin typeface="Arial" panose="020B0604020202020204" pitchFamily="34" charset="0"/>
                <a:cs typeface="Arial" panose="020B0604020202020204" pitchFamily="34" charset="0"/>
              </a:rPr>
              <a:t>, Hal. “Bursting the CEO Bubble.” </a:t>
            </a:r>
            <a:r>
              <a:rPr lang="en-US" i="1" dirty="0">
                <a:latin typeface="Arial" panose="020B0604020202020204" pitchFamily="34" charset="0"/>
                <a:cs typeface="Arial" panose="020B0604020202020204" pitchFamily="34" charset="0"/>
              </a:rPr>
              <a:t>Harvard Business Review</a:t>
            </a:r>
            <a:r>
              <a:rPr lang="en-US" dirty="0">
                <a:latin typeface="Arial" panose="020B0604020202020204" pitchFamily="34" charset="0"/>
                <a:cs typeface="Arial" panose="020B0604020202020204" pitchFamily="34" charset="0"/>
              </a:rPr>
              <a:t>, Mar. 2017.</a:t>
            </a:r>
          </a:p>
          <a:p>
            <a:r>
              <a:rPr lang="en-US" dirty="0">
                <a:latin typeface="Arial" panose="020B0604020202020204" pitchFamily="34" charset="0"/>
                <a:cs typeface="Arial" panose="020B0604020202020204" pitchFamily="34" charset="0"/>
              </a:rPr>
              <a:t>Lama, Dalai, et al. </a:t>
            </a:r>
            <a:r>
              <a:rPr lang="en-US" i="1" dirty="0">
                <a:latin typeface="Arial" panose="020B0604020202020204" pitchFamily="34" charset="0"/>
                <a:cs typeface="Arial" panose="020B0604020202020204" pitchFamily="34" charset="0"/>
              </a:rPr>
              <a:t>The Book of Joy</a:t>
            </a:r>
            <a:r>
              <a:rPr lang="en-US" dirty="0">
                <a:latin typeface="Arial" panose="020B0604020202020204" pitchFamily="34" charset="0"/>
                <a:cs typeface="Arial" panose="020B0604020202020204" pitchFamily="34" charset="0"/>
              </a:rPr>
              <a:t>. Penguin Random House, 2016.</a:t>
            </a:r>
          </a:p>
          <a:p>
            <a:r>
              <a:rPr lang="en-US" dirty="0">
                <a:latin typeface="Arial" panose="020B0604020202020204" pitchFamily="34" charset="0"/>
                <a:cs typeface="Arial" panose="020B0604020202020204" pitchFamily="34" charset="0"/>
              </a:rPr>
              <a:t>Toussaint, Loren, et al. “Forgiveness Working: Forgiveness, Health, and Productivity in the Workplace.” </a:t>
            </a:r>
            <a:r>
              <a:rPr lang="en-US" i="1" dirty="0">
                <a:latin typeface="Arial" panose="020B0604020202020204" pitchFamily="34" charset="0"/>
                <a:cs typeface="Arial" panose="020B0604020202020204" pitchFamily="34" charset="0"/>
              </a:rPr>
              <a:t>American Journal of Health Promotion</a:t>
            </a:r>
            <a:r>
              <a:rPr lang="en-US" dirty="0">
                <a:latin typeface="Arial" panose="020B0604020202020204" pitchFamily="34" charset="0"/>
                <a:cs typeface="Arial" panose="020B0604020202020204" pitchFamily="34" charset="0"/>
              </a:rPr>
              <a:t>, vol. 32, no. 1, 2018, pp. 59–67., doi:10.1177/0890117116662312.</a:t>
            </a:r>
          </a:p>
          <a:p>
            <a:r>
              <a:rPr lang="en-US" dirty="0" err="1">
                <a:latin typeface="Arial" panose="020B0604020202020204" pitchFamily="34" charset="0"/>
                <a:cs typeface="Arial" panose="020B0604020202020204" pitchFamily="34" charset="0"/>
              </a:rPr>
              <a:t>Warrell</a:t>
            </a:r>
            <a:r>
              <a:rPr lang="en-US" dirty="0">
                <a:latin typeface="Arial" panose="020B0604020202020204" pitchFamily="34" charset="0"/>
                <a:cs typeface="Arial" panose="020B0604020202020204" pitchFamily="34" charset="0"/>
              </a:rPr>
              <a:t>, Margie. </a:t>
            </a:r>
            <a:r>
              <a:rPr lang="en-US" i="1" dirty="0">
                <a:latin typeface="Arial" panose="020B0604020202020204" pitchFamily="34" charset="0"/>
                <a:cs typeface="Arial" panose="020B0604020202020204" pitchFamily="34" charset="0"/>
              </a:rPr>
              <a:t>Stop Playing Safe</a:t>
            </a:r>
            <a:r>
              <a:rPr lang="en-US" dirty="0">
                <a:latin typeface="Arial" panose="020B0604020202020204" pitchFamily="34" charset="0"/>
                <a:cs typeface="Arial" panose="020B0604020202020204" pitchFamily="34" charset="0"/>
              </a:rPr>
              <a:t>. John Wiley &amp; Sons Australia, Ltd, 2013.</a:t>
            </a:r>
          </a:p>
          <a:p>
            <a:r>
              <a:rPr lang="en-US" dirty="0">
                <a:latin typeface="Arial" panose="020B0604020202020204" pitchFamily="34" charset="0"/>
                <a:cs typeface="Arial" panose="020B0604020202020204" pitchFamily="34" charset="0"/>
              </a:rPr>
              <a:t>Wheatley, Margaret J. </a:t>
            </a:r>
            <a:r>
              <a:rPr lang="en-US" i="1" dirty="0">
                <a:latin typeface="Arial" panose="020B0604020202020204" pitchFamily="34" charset="0"/>
                <a:cs typeface="Arial" panose="020B0604020202020204" pitchFamily="34" charset="0"/>
              </a:rPr>
              <a:t>Leadership and the New Science</a:t>
            </a:r>
            <a:r>
              <a:rPr lang="en-US" dirty="0">
                <a:latin typeface="Arial" panose="020B0604020202020204" pitchFamily="34" charset="0"/>
                <a:cs typeface="Arial" panose="020B0604020202020204" pitchFamily="34" charset="0"/>
              </a:rPr>
              <a:t>. Berrett-Koehler Publishers, 2006.</a:t>
            </a:r>
          </a:p>
          <a:p>
            <a:pPr marL="0" indent="0">
              <a:buNone/>
            </a:pPr>
            <a:endParaRPr lang="en-US" dirty="0">
              <a:solidFill>
                <a:srgbClr val="EF762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813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E461-8573-4CBD-B292-950ADA403487}"/>
              </a:ext>
            </a:extLst>
          </p:cNvPr>
          <p:cNvSpPr>
            <a:spLocks noGrp="1"/>
          </p:cNvSpPr>
          <p:nvPr>
            <p:ph type="title"/>
          </p:nvPr>
        </p:nvSpPr>
        <p:spPr/>
        <p:txBody>
          <a:bodyPr/>
          <a:lstStyle/>
          <a:p>
            <a:r>
              <a:rPr lang="en-US" cap="all" dirty="0">
                <a:latin typeface="Arial Black" panose="020B0A04020102020204" pitchFamily="34" charset="0"/>
              </a:rPr>
              <a:t>Questions?</a:t>
            </a:r>
          </a:p>
        </p:txBody>
      </p:sp>
    </p:spTree>
    <p:extLst>
      <p:ext uri="{BB962C8B-B14F-4D97-AF65-F5344CB8AC3E}">
        <p14:creationId xmlns:p14="http://schemas.microsoft.com/office/powerpoint/2010/main" val="3031662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C3572A-5D97-4C60-AF84-B037BA4954C6}"/>
              </a:ext>
            </a:extLst>
          </p:cNvPr>
          <p:cNvSpPr>
            <a:spLocks noGrp="1"/>
          </p:cNvSpPr>
          <p:nvPr>
            <p:ph type="title"/>
          </p:nvPr>
        </p:nvSpPr>
        <p:spPr>
          <a:xfrm>
            <a:off x="807882" y="779539"/>
            <a:ext cx="8440392" cy="857250"/>
          </a:xfrm>
          <a:prstGeom prst="rect">
            <a:avLst/>
          </a:prstGeom>
        </p:spPr>
        <p:txBody>
          <a:bodyPr>
            <a:normAutofit fontScale="90000"/>
          </a:bodyPr>
          <a:lstStyle/>
          <a:p>
            <a:r>
              <a:rPr lang="en-US" sz="4900" dirty="0">
                <a:solidFill>
                  <a:srgbClr val="446CA9"/>
                </a:solidFill>
                <a:latin typeface="Arial" panose="020B0604020202020204" pitchFamily="34" charset="0"/>
                <a:cs typeface="Arial" panose="020B0604020202020204" pitchFamily="34" charset="0"/>
              </a:rPr>
              <a:t>Session Evaluations</a:t>
            </a:r>
            <a:br>
              <a:rPr lang="en-US" sz="28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There are two ways to access the session and presenter evaluations:</a:t>
            </a:r>
            <a:endParaRPr lang="en-US" sz="2000" dirty="0">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7547810" cy="31282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rgbClr val="446CA9"/>
                </a:solidFill>
                <a:latin typeface="Arial" panose="020B0604020202020204" pitchFamily="34" charset="0"/>
                <a:cs typeface="Arial" panose="020B0604020202020204" pitchFamily="34" charset="0"/>
              </a:rPr>
              <a:t>1</a:t>
            </a:r>
          </a:p>
          <a:p>
            <a:pPr marL="0" indent="0">
              <a:buFont typeface="Arial" panose="020B0604020202020204" pitchFamily="34" charset="0"/>
              <a:buNone/>
            </a:pPr>
            <a:endParaRPr lang="en-US" sz="4000" dirty="0">
              <a:solidFill>
                <a:schemeClr val="tx1">
                  <a:lumMod val="50000"/>
                  <a:lumOff val="50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4000" dirty="0">
                <a:solidFill>
                  <a:srgbClr val="446CA9"/>
                </a:solidFill>
                <a:latin typeface="Arial" panose="020B0604020202020204" pitchFamily="34" charset="0"/>
                <a:cs typeface="Arial" panose="020B0604020202020204" pitchFamily="34" charset="0"/>
              </a:rPr>
              <a:t>2</a:t>
            </a:r>
          </a:p>
        </p:txBody>
      </p:sp>
      <p:sp>
        <p:nvSpPr>
          <p:cNvPr id="8" name="TextBox 7">
            <a:extLst>
              <a:ext uri="{FF2B5EF4-FFF2-40B4-BE49-F238E27FC236}">
                <a16:creationId xmlns:a16="http://schemas.microsoft.com/office/drawing/2014/main" id="{CCF91365-6C53-48AF-BE7B-1DA5CEB68C5A}"/>
              </a:ext>
            </a:extLst>
          </p:cNvPr>
          <p:cNvSpPr txBox="1"/>
          <p:nvPr/>
        </p:nvSpPr>
        <p:spPr>
          <a:xfrm>
            <a:off x="1534491" y="3819782"/>
            <a:ext cx="2957298" cy="181588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From the mobile app, click on the session you want from the schedule &gt; then scroll down or click on the associated resources &gt; and the </a:t>
            </a:r>
            <a:r>
              <a:rPr lang="en-US" sz="1600" dirty="0">
                <a:solidFill>
                  <a:srgbClr val="446CA9"/>
                </a:solidFill>
                <a:latin typeface="Arial" panose="020B0604020202020204" pitchFamily="34" charset="0"/>
                <a:cs typeface="Arial" panose="020B0604020202020204" pitchFamily="34" charset="0"/>
              </a:rPr>
              <a:t>evaluation </a:t>
            </a:r>
            <a:r>
              <a:rPr lang="en-US" sz="1600" dirty="0">
                <a:latin typeface="Arial" panose="020B0604020202020204" pitchFamily="34" charset="0"/>
                <a:cs typeface="Arial" panose="020B0604020202020204" pitchFamily="34" charset="0"/>
              </a:rPr>
              <a:t>will pop up in the list</a:t>
            </a:r>
          </a:p>
        </p:txBody>
      </p:sp>
      <p:sp>
        <p:nvSpPr>
          <p:cNvPr id="9" name="TextBox 8">
            <a:extLst>
              <a:ext uri="{FF2B5EF4-FFF2-40B4-BE49-F238E27FC236}">
                <a16:creationId xmlns:a16="http://schemas.microsoft.com/office/drawing/2014/main" id="{E1D61638-B65C-4C26-A662-6F5DAE2846BE}"/>
              </a:ext>
            </a:extLst>
          </p:cNvPr>
          <p:cNvSpPr txBox="1"/>
          <p:nvPr/>
        </p:nvSpPr>
        <p:spPr>
          <a:xfrm>
            <a:off x="1556793" y="2585930"/>
            <a:ext cx="2771747"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 the online agenda, click on the “</a:t>
            </a:r>
            <a:r>
              <a:rPr lang="en-US" sz="1600" dirty="0">
                <a:solidFill>
                  <a:srgbClr val="446CA9"/>
                </a:solidFill>
                <a:latin typeface="Arial" panose="020B0604020202020204" pitchFamily="34" charset="0"/>
                <a:cs typeface="Arial" panose="020B0604020202020204" pitchFamily="34" charset="0"/>
              </a:rPr>
              <a:t>Evaluate Session</a:t>
            </a:r>
            <a:r>
              <a:rPr lang="en-US" sz="1600" dirty="0">
                <a:latin typeface="Arial" panose="020B0604020202020204" pitchFamily="34" charset="0"/>
                <a:cs typeface="Arial" panose="020B0604020202020204" pitchFamily="34" charset="0"/>
              </a:rPr>
              <a:t>” link</a:t>
            </a:r>
          </a:p>
        </p:txBody>
      </p:sp>
      <p:pic>
        <p:nvPicPr>
          <p:cNvPr id="10" name="Picture 9">
            <a:extLst>
              <a:ext uri="{FF2B5EF4-FFF2-40B4-BE49-F238E27FC236}">
                <a16:creationId xmlns:a16="http://schemas.microsoft.com/office/drawing/2014/main" id="{88FFA51A-01BE-4644-9E4E-BA9458958095}"/>
              </a:ext>
            </a:extLst>
          </p:cNvPr>
          <p:cNvPicPr>
            <a:picLocks noChangeAspect="1"/>
          </p:cNvPicPr>
          <p:nvPr/>
        </p:nvPicPr>
        <p:blipFill>
          <a:blip r:embed="rId3"/>
          <a:stretch>
            <a:fillRect/>
          </a:stretch>
        </p:blipFill>
        <p:spPr>
          <a:xfrm>
            <a:off x="5013158" y="1879398"/>
            <a:ext cx="5518484" cy="1417279"/>
          </a:xfrm>
          <a:prstGeom prst="rect">
            <a:avLst/>
          </a:prstGeom>
        </p:spPr>
      </p:pic>
      <p:pic>
        <p:nvPicPr>
          <p:cNvPr id="11" name="Picture 10">
            <a:extLst>
              <a:ext uri="{FF2B5EF4-FFF2-40B4-BE49-F238E27FC236}">
                <a16:creationId xmlns:a16="http://schemas.microsoft.com/office/drawing/2014/main" id="{BC543409-459F-4B50-B554-E9347D57F7F8}"/>
              </a:ext>
            </a:extLst>
          </p:cNvPr>
          <p:cNvPicPr>
            <a:picLocks noChangeAspect="1"/>
          </p:cNvPicPr>
          <p:nvPr/>
        </p:nvPicPr>
        <p:blipFill>
          <a:blip r:embed="rId4"/>
          <a:stretch>
            <a:fillRect/>
          </a:stretch>
        </p:blipFill>
        <p:spPr>
          <a:xfrm>
            <a:off x="5013158" y="3462565"/>
            <a:ext cx="5519942" cy="2232382"/>
          </a:xfrm>
          <a:prstGeom prst="rect">
            <a:avLst/>
          </a:prstGeom>
        </p:spPr>
      </p:pic>
    </p:spTree>
    <p:extLst>
      <p:ext uri="{BB962C8B-B14F-4D97-AF65-F5344CB8AC3E}">
        <p14:creationId xmlns:p14="http://schemas.microsoft.com/office/powerpoint/2010/main" val="3371207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1000387" y="2350169"/>
            <a:ext cx="10542256" cy="3547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dirty="0">
              <a:solidFill>
                <a:schemeClr val="tx1">
                  <a:lumMod val="50000"/>
                  <a:lumOff val="50000"/>
                </a:schemeClr>
              </a:solidFill>
            </a:endParaRPr>
          </a:p>
        </p:txBody>
      </p:sp>
      <p:sp>
        <p:nvSpPr>
          <p:cNvPr id="3" name="Title 2">
            <a:extLst>
              <a:ext uri="{FF2B5EF4-FFF2-40B4-BE49-F238E27FC236}">
                <a16:creationId xmlns:a16="http://schemas.microsoft.com/office/drawing/2014/main" id="{AAE11AD9-3FAE-4C30-9924-7763A4C488EC}"/>
              </a:ext>
            </a:extLst>
          </p:cNvPr>
          <p:cNvSpPr>
            <a:spLocks noGrp="1"/>
          </p:cNvSpPr>
          <p:nvPr>
            <p:ph type="title"/>
          </p:nvPr>
        </p:nvSpPr>
        <p:spPr>
          <a:xfrm>
            <a:off x="839787" y="726281"/>
            <a:ext cx="8424529" cy="1600200"/>
          </a:xfrm>
        </p:spPr>
        <p:txBody>
          <a:bodyPr/>
          <a:lstStyle/>
          <a:p>
            <a:r>
              <a:rPr lang="en-US" dirty="0">
                <a:solidFill>
                  <a:srgbClr val="446CA9"/>
                </a:solidFill>
                <a:latin typeface="Arial" panose="020B0604020202020204" pitchFamily="34" charset="0"/>
                <a:cs typeface="Arial" panose="020B0604020202020204" pitchFamily="34" charset="0"/>
              </a:rPr>
              <a:t>CONTACT INFORMATION </a:t>
            </a:r>
          </a:p>
        </p:txBody>
      </p:sp>
      <p:sp>
        <p:nvSpPr>
          <p:cNvPr id="12" name="Text Placeholder 1">
            <a:extLst>
              <a:ext uri="{FF2B5EF4-FFF2-40B4-BE49-F238E27FC236}">
                <a16:creationId xmlns:a16="http://schemas.microsoft.com/office/drawing/2014/main" id="{38EE60F3-6297-4CF1-8A00-FC6F94263BD9}"/>
              </a:ext>
            </a:extLst>
          </p:cNvPr>
          <p:cNvSpPr txBox="1">
            <a:spLocks/>
          </p:cNvSpPr>
          <p:nvPr/>
        </p:nvSpPr>
        <p:spPr>
          <a:xfrm>
            <a:off x="1303420" y="5943464"/>
            <a:ext cx="9316454" cy="763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ial" panose="020B0604020202020204" pitchFamily="34" charset="0"/>
                <a:cs typeface="Arial" panose="020B0604020202020204" pitchFamily="34" charset="0"/>
              </a:rPr>
              <a:t>NOTE: This presentation leaves copyright of the content to the presenter. Unless otherwise noted in the materials, uploaded content carries the </a:t>
            </a:r>
            <a:r>
              <a:rPr lang="en-US" sz="1200" dirty="0">
                <a:latin typeface="Arial" panose="020B0604020202020204" pitchFamily="34" charset="0"/>
                <a:cs typeface="Arial" panose="020B0604020202020204" pitchFamily="34" charset="0"/>
                <a:hlinkClick r:id="rId3"/>
              </a:rPr>
              <a:t>Creative Commons Attribution 4.0 International (CC BY 4.0), </a:t>
            </a:r>
            <a:r>
              <a:rPr lang="en-US" sz="1200" dirty="0">
                <a:latin typeface="Arial" panose="020B0604020202020204" pitchFamily="34" charset="0"/>
                <a:cs typeface="Arial" panose="020B0604020202020204" pitchFamily="34" charset="0"/>
              </a:rPr>
              <a:t>which grants usage to the general public, with appropriate credit to the author.</a:t>
            </a:r>
          </a:p>
        </p:txBody>
      </p:sp>
      <p:sp>
        <p:nvSpPr>
          <p:cNvPr id="14" name="Text Placeholder 3">
            <a:extLst>
              <a:ext uri="{FF2B5EF4-FFF2-40B4-BE49-F238E27FC236}">
                <a16:creationId xmlns:a16="http://schemas.microsoft.com/office/drawing/2014/main" id="{BEE71080-E299-491A-86DA-498A98AD265F}"/>
              </a:ext>
            </a:extLst>
          </p:cNvPr>
          <p:cNvSpPr>
            <a:spLocks noGrp="1"/>
          </p:cNvSpPr>
          <p:nvPr>
            <p:ph type="body" sz="half" idx="2"/>
          </p:nvPr>
        </p:nvSpPr>
        <p:spPr>
          <a:xfrm>
            <a:off x="860424" y="2428875"/>
            <a:ext cx="8424529" cy="3177841"/>
          </a:xfrm>
        </p:spPr>
        <p:txBody>
          <a:bodyPr/>
          <a:lstStyle/>
          <a:p>
            <a:r>
              <a:rPr lang="en-US" sz="3200" b="1" dirty="0">
                <a:latin typeface="Arial" panose="020B0604020202020204" pitchFamily="34" charset="0"/>
                <a:cs typeface="Arial" panose="020B0604020202020204" pitchFamily="34" charset="0"/>
              </a:rPr>
              <a:t>Linda Jorn</a:t>
            </a:r>
          </a:p>
          <a:p>
            <a:r>
              <a:rPr lang="en-US" sz="3200" dirty="0">
                <a:latin typeface="Arial" panose="020B0604020202020204" pitchFamily="34" charset="0"/>
                <a:cs typeface="Arial" panose="020B0604020202020204" pitchFamily="34" charset="0"/>
                <a:hlinkClick r:id="rId4"/>
              </a:rPr>
              <a:t>Linda.Jorn@wisc.edu</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linkedin.com/in/</a:t>
            </a:r>
            <a:r>
              <a:rPr lang="en-US" sz="3200" dirty="0" err="1">
                <a:latin typeface="Arial" panose="020B0604020202020204" pitchFamily="34" charset="0"/>
                <a:cs typeface="Arial" panose="020B0604020202020204" pitchFamily="34" charset="0"/>
              </a:rPr>
              <a:t>lindajorn</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263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219B85-6562-47DB-A7EF-318BA1A09BF2}"/>
              </a:ext>
            </a:extLst>
          </p:cNvPr>
          <p:cNvSpPr/>
          <p:nvPr/>
        </p:nvSpPr>
        <p:spPr>
          <a:xfrm>
            <a:off x="0" y="0"/>
            <a:ext cx="12192000" cy="6858000"/>
          </a:xfrm>
          <a:prstGeom prst="rect">
            <a:avLst/>
          </a:prstGeom>
          <a:solidFill>
            <a:srgbClr val="75C6D7"/>
          </a:solidFill>
          <a:ln>
            <a:solidFill>
              <a:srgbClr val="75C6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B23670B-58EB-490E-BC9F-C6C485BC22F7}"/>
              </a:ext>
            </a:extLst>
          </p:cNvPr>
          <p:cNvSpPr txBox="1"/>
          <p:nvPr/>
        </p:nvSpPr>
        <p:spPr>
          <a:xfrm>
            <a:off x="152402" y="44343"/>
            <a:ext cx="11887198" cy="1446550"/>
          </a:xfrm>
          <a:prstGeom prst="rect">
            <a:avLst/>
          </a:prstGeom>
          <a:noFill/>
        </p:spPr>
        <p:txBody>
          <a:bodyPr wrap="square" rtlCol="0" anchor="b" anchorCtr="0">
            <a:noAutofit/>
          </a:bodyPr>
          <a:lstStyle/>
          <a:p>
            <a:pPr algn="ctr"/>
            <a:r>
              <a:rPr lang="en-US" sz="4400" b="1" dirty="0">
                <a:solidFill>
                  <a:schemeClr val="bg1"/>
                </a:solidFill>
                <a:latin typeface="Arial" panose="020B0604020202020204" pitchFamily="34" charset="0"/>
                <a:cs typeface="Arial" panose="020B0604020202020204" pitchFamily="34" charset="0"/>
              </a:rPr>
              <a:t>A MORE PERSONAL TAKE ON LEADERHIP</a:t>
            </a:r>
          </a:p>
        </p:txBody>
      </p:sp>
      <p:pic>
        <p:nvPicPr>
          <p:cNvPr id="13" name="Picture 12">
            <a:extLst>
              <a:ext uri="{FF2B5EF4-FFF2-40B4-BE49-F238E27FC236}">
                <a16:creationId xmlns:a16="http://schemas.microsoft.com/office/drawing/2014/main" id="{A130778C-D34E-4085-BC8D-C3E1E30CB6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331811">
            <a:off x="454390" y="2406831"/>
            <a:ext cx="4114800" cy="4114800"/>
          </a:xfrm>
          <a:prstGeom prst="rect">
            <a:avLst/>
          </a:prstGeom>
        </p:spPr>
      </p:pic>
      <p:pic>
        <p:nvPicPr>
          <p:cNvPr id="14" name="Picture 13">
            <a:extLst>
              <a:ext uri="{FF2B5EF4-FFF2-40B4-BE49-F238E27FC236}">
                <a16:creationId xmlns:a16="http://schemas.microsoft.com/office/drawing/2014/main" id="{9751100A-1355-4E5E-BA00-AF858D4971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32156">
            <a:off x="3716016" y="1625037"/>
            <a:ext cx="4114800" cy="4114800"/>
          </a:xfrm>
          <a:prstGeom prst="rect">
            <a:avLst/>
          </a:prstGeom>
        </p:spPr>
      </p:pic>
      <p:pic>
        <p:nvPicPr>
          <p:cNvPr id="8" name="Picture 7">
            <a:extLst>
              <a:ext uri="{FF2B5EF4-FFF2-40B4-BE49-F238E27FC236}">
                <a16:creationId xmlns:a16="http://schemas.microsoft.com/office/drawing/2014/main" id="{CA5E6CD2-648B-4960-A573-A6E910B2316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21296048">
            <a:off x="7623701" y="2405940"/>
            <a:ext cx="4114800" cy="4114800"/>
          </a:xfrm>
          <a:prstGeom prst="rect">
            <a:avLst/>
          </a:prstGeom>
        </p:spPr>
      </p:pic>
    </p:spTree>
    <p:extLst>
      <p:ext uri="{BB962C8B-B14F-4D97-AF65-F5344CB8AC3E}">
        <p14:creationId xmlns:p14="http://schemas.microsoft.com/office/powerpoint/2010/main" val="3341031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219B85-6562-47DB-A7EF-318BA1A09BF2}"/>
              </a:ext>
            </a:extLst>
          </p:cNvPr>
          <p:cNvSpPr/>
          <p:nvPr/>
        </p:nvSpPr>
        <p:spPr>
          <a:xfrm>
            <a:off x="0" y="0"/>
            <a:ext cx="12192000" cy="6858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CFFEB3-73A8-497C-8EA7-F3CD94EBC369}"/>
              </a:ext>
            </a:extLst>
          </p:cNvPr>
          <p:cNvSpPr/>
          <p:nvPr/>
        </p:nvSpPr>
        <p:spPr>
          <a:xfrm>
            <a:off x="0" y="1184755"/>
            <a:ext cx="12192000" cy="4488490"/>
          </a:xfrm>
          <a:prstGeom prst="rect">
            <a:avLst/>
          </a:prstGeom>
          <a:solidFill>
            <a:srgbClr val="75C6D7">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6C7D9D7-9586-45F9-929E-9F58D00749AA}"/>
              </a:ext>
            </a:extLst>
          </p:cNvPr>
          <p:cNvSpPr txBox="1"/>
          <p:nvPr/>
        </p:nvSpPr>
        <p:spPr>
          <a:xfrm>
            <a:off x="5905850" y="1273030"/>
            <a:ext cx="6133749" cy="4311941"/>
          </a:xfrm>
          <a:prstGeom prst="rect">
            <a:avLst/>
          </a:prstGeom>
          <a:noFill/>
        </p:spPr>
        <p:txBody>
          <a:bodyPr wrap="square" rtlCol="0" anchor="t" anchorCtr="0">
            <a:noAutofit/>
          </a:bodyPr>
          <a:lstStyle/>
          <a:p>
            <a:pPr algn="ctr"/>
            <a:r>
              <a:rPr lang="en-US" sz="4200" i="1" dirty="0">
                <a:solidFill>
                  <a:schemeClr val="tx1">
                    <a:lumMod val="75000"/>
                    <a:lumOff val="25000"/>
                  </a:schemeClr>
                </a:solidFill>
                <a:latin typeface="Arial" panose="020B0604020202020204" pitchFamily="34" charset="0"/>
                <a:cs typeface="Arial" panose="020B0604020202020204" pitchFamily="34" charset="0"/>
              </a:rPr>
              <a:t>“Leaders inspire not because of what they do, but because of who they are. Leadership is about personal development.”</a:t>
            </a:r>
          </a:p>
          <a:p>
            <a:pPr algn="ctr"/>
            <a:endParaRPr lang="en-US" sz="3200" b="1" dirty="0">
              <a:solidFill>
                <a:schemeClr val="tx1">
                  <a:lumMod val="75000"/>
                  <a:lumOff val="25000"/>
                </a:schemeClr>
              </a:solidFill>
              <a:latin typeface="Arial" panose="020B0604020202020204" pitchFamily="34" charset="0"/>
              <a:cs typeface="Arial" panose="020B0604020202020204" pitchFamily="34" charset="0"/>
            </a:endParaRPr>
          </a:p>
          <a:p>
            <a:pPr algn="ctr"/>
            <a:r>
              <a:rPr lang="en-US" sz="3200" b="1" dirty="0">
                <a:solidFill>
                  <a:schemeClr val="tx1">
                    <a:lumMod val="75000"/>
                    <a:lumOff val="25000"/>
                  </a:schemeClr>
                </a:solidFill>
                <a:latin typeface="Arial" panose="020B0604020202020204" pitchFamily="34" charset="0"/>
                <a:cs typeface="Arial" panose="020B0604020202020204" pitchFamily="34" charset="0"/>
              </a:rPr>
              <a:t>Margie </a:t>
            </a:r>
            <a:r>
              <a:rPr lang="en-US" sz="3200" b="1" dirty="0" err="1">
                <a:solidFill>
                  <a:schemeClr val="tx1">
                    <a:lumMod val="75000"/>
                    <a:lumOff val="25000"/>
                  </a:schemeClr>
                </a:solidFill>
                <a:latin typeface="Arial" panose="020B0604020202020204" pitchFamily="34" charset="0"/>
                <a:cs typeface="Arial" panose="020B0604020202020204" pitchFamily="34" charset="0"/>
              </a:rPr>
              <a:t>Warrell</a:t>
            </a:r>
            <a:endParaRPr lang="en-US" sz="32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8666941-C962-4BF5-838E-04CA97FCB3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4981" y="628795"/>
            <a:ext cx="6924525" cy="5600410"/>
          </a:xfrm>
          <a:prstGeom prst="rect">
            <a:avLst/>
          </a:prstGeom>
        </p:spPr>
      </p:pic>
    </p:spTree>
    <p:extLst>
      <p:ext uri="{BB962C8B-B14F-4D97-AF65-F5344CB8AC3E}">
        <p14:creationId xmlns:p14="http://schemas.microsoft.com/office/powerpoint/2010/main" val="503474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6523E3-54EF-440A-A7EF-70065785B6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206048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1F992-64C9-4E58-9741-9E3A2F0552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9" name="Picture 8">
            <a:extLst>
              <a:ext uri="{FF2B5EF4-FFF2-40B4-BE49-F238E27FC236}">
                <a16:creationId xmlns:a16="http://schemas.microsoft.com/office/drawing/2014/main" id="{118F2B74-DEC4-4885-8144-6D3C56633327}"/>
              </a:ext>
            </a:extLst>
          </p:cNvPr>
          <p:cNvPicPr>
            <a:picLocks noChangeAspect="1"/>
          </p:cNvPicPr>
          <p:nvPr/>
        </p:nvPicPr>
        <p:blipFill rotWithShape="1">
          <a:blip r:embed="rId4" cstate="screen">
            <a:clrChange>
              <a:clrFrom>
                <a:srgbClr val="5A4949"/>
              </a:clrFrom>
              <a:clrTo>
                <a:srgbClr val="5A4949">
                  <a:alpha val="0"/>
                </a:srgbClr>
              </a:clrTo>
            </a:clrChange>
            <a:extLst>
              <a:ext uri="{BEBA8EAE-BF5A-486C-A8C5-ECC9F3942E4B}">
                <a14:imgProps xmlns:a14="http://schemas.microsoft.com/office/drawing/2010/main">
                  <a14:imgLayer r:embed="rId5">
                    <a14:imgEffect>
                      <a14:backgroundRemoval t="1812" b="95991" l="1821" r="97892">
                        <a14:foregroundMark x1="20661" y1="93177" x2="20661" y2="93177"/>
                        <a14:foregroundMark x1="7624" y1="95991" x2="7624" y2="95991"/>
                        <a14:foregroundMark x1="85714" y1="10563" x2="85714" y2="10563"/>
                        <a14:foregroundMark x1="95759" y1="5551" x2="95759" y2="5551"/>
                        <a14:foregroundMark x1="87588" y1="1812" x2="87588" y2="1812"/>
                        <a14:foregroundMark x1="97918" y1="11951" x2="97918" y2="11951"/>
                        <a14:foregroundMark x1="1821" y1="93177" x2="1821" y2="93177"/>
                        <a14:backgroundMark x1="76815" y1="87355" x2="76815" y2="87355"/>
                        <a14:backgroundMark x1="84595" y1="63069" x2="84595" y2="63069"/>
                        <a14:backgroundMark x1="84595" y1="62914" x2="84595" y2="62914"/>
                        <a14:backgroundMark x1="85636" y1="60139" x2="85636" y2="60139"/>
                        <a14:backgroundMark x1="80666" y1="76253" x2="80666" y2="76253"/>
                        <a14:backgroundMark x1="67525" y1="81534" x2="67525" y2="81534"/>
                        <a14:backgroundMark x1="88915" y1="47494" x2="88915" y2="47494"/>
                      </a14:backgroundRemoval>
                    </a14:imgEffect>
                  </a14:imgLayer>
                </a14:imgProps>
              </a:ext>
              <a:ext uri="{28A0092B-C50C-407E-A947-70E740481C1C}">
                <a14:useLocalDpi xmlns:a14="http://schemas.microsoft.com/office/drawing/2010/main"/>
              </a:ext>
            </a:extLst>
          </a:blip>
          <a:srcRect b="9861"/>
          <a:stretch/>
        </p:blipFill>
        <p:spPr>
          <a:xfrm>
            <a:off x="815926" y="676275"/>
            <a:ext cx="10160098" cy="6181725"/>
          </a:xfrm>
          <a:prstGeom prst="rect">
            <a:avLst/>
          </a:prstGeom>
        </p:spPr>
      </p:pic>
      <p:pic>
        <p:nvPicPr>
          <p:cNvPr id="11" name="Picture 10">
            <a:extLst>
              <a:ext uri="{FF2B5EF4-FFF2-40B4-BE49-F238E27FC236}">
                <a16:creationId xmlns:a16="http://schemas.microsoft.com/office/drawing/2014/main" id="{9CA29586-3E7B-428D-926F-D6E8B068E25D}"/>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66695" y="-64451"/>
            <a:ext cx="12258675" cy="6922451"/>
          </a:xfrm>
          <a:prstGeom prst="rect">
            <a:avLst/>
          </a:prstGeom>
        </p:spPr>
      </p:pic>
      <p:pic>
        <p:nvPicPr>
          <p:cNvPr id="13" name="Picture 12">
            <a:extLst>
              <a:ext uri="{FF2B5EF4-FFF2-40B4-BE49-F238E27FC236}">
                <a16:creationId xmlns:a16="http://schemas.microsoft.com/office/drawing/2014/main" id="{8EAFE7F0-AE53-462A-88C4-0CFE3BB1F9A8}"/>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58465" y="0"/>
            <a:ext cx="6275070" cy="6858000"/>
          </a:xfrm>
          <a:prstGeom prst="rect">
            <a:avLst/>
          </a:prstGeom>
        </p:spPr>
      </p:pic>
      <p:pic>
        <p:nvPicPr>
          <p:cNvPr id="15" name="Picture 14">
            <a:extLst>
              <a:ext uri="{FF2B5EF4-FFF2-40B4-BE49-F238E27FC236}">
                <a16:creationId xmlns:a16="http://schemas.microsoft.com/office/drawing/2014/main" id="{BEF111FB-2823-4817-AF0E-EA5AFC0ADEF2}"/>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23993" y="40974"/>
            <a:ext cx="9063036" cy="6776051"/>
          </a:xfrm>
          <a:prstGeom prst="rect">
            <a:avLst/>
          </a:prstGeom>
        </p:spPr>
      </p:pic>
    </p:spTree>
    <p:extLst>
      <p:ext uri="{BB962C8B-B14F-4D97-AF65-F5344CB8AC3E}">
        <p14:creationId xmlns:p14="http://schemas.microsoft.com/office/powerpoint/2010/main" val="275228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219B85-6562-47DB-A7EF-318BA1A09BF2}"/>
              </a:ext>
            </a:extLst>
          </p:cNvPr>
          <p:cNvSpPr/>
          <p:nvPr/>
        </p:nvSpPr>
        <p:spPr>
          <a:xfrm>
            <a:off x="0" y="0"/>
            <a:ext cx="12192000" cy="6858000"/>
          </a:xfrm>
          <a:prstGeom prst="rect">
            <a:avLst/>
          </a:prstGeom>
          <a:solidFill>
            <a:srgbClr val="75C6D7"/>
          </a:solidFill>
          <a:ln>
            <a:solidFill>
              <a:srgbClr val="75C6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B23670B-58EB-490E-BC9F-C6C485BC22F7}"/>
              </a:ext>
            </a:extLst>
          </p:cNvPr>
          <p:cNvSpPr txBox="1"/>
          <p:nvPr/>
        </p:nvSpPr>
        <p:spPr>
          <a:xfrm>
            <a:off x="152402" y="44343"/>
            <a:ext cx="11887198" cy="1446550"/>
          </a:xfrm>
          <a:prstGeom prst="rect">
            <a:avLst/>
          </a:prstGeom>
          <a:noFill/>
        </p:spPr>
        <p:txBody>
          <a:bodyPr wrap="square" rtlCol="0" anchor="b" anchorCtr="0">
            <a:noAutofit/>
          </a:bodyPr>
          <a:lstStyle/>
          <a:p>
            <a:pPr algn="ctr"/>
            <a:r>
              <a:rPr lang="en-US" sz="4400" b="1" dirty="0">
                <a:solidFill>
                  <a:schemeClr val="bg1"/>
                </a:solidFill>
                <a:latin typeface="Arial" panose="020B0604020202020204" pitchFamily="34" charset="0"/>
                <a:cs typeface="Arial" panose="020B0604020202020204" pitchFamily="34" charset="0"/>
              </a:rPr>
              <a:t>LEARN FROM EACH CANOE TRIP</a:t>
            </a:r>
          </a:p>
        </p:txBody>
      </p:sp>
      <p:pic>
        <p:nvPicPr>
          <p:cNvPr id="3" name="Picture 2">
            <a:extLst>
              <a:ext uri="{FF2B5EF4-FFF2-40B4-BE49-F238E27FC236}">
                <a16:creationId xmlns:a16="http://schemas.microsoft.com/office/drawing/2014/main" id="{C6A4845A-2E08-460A-84B2-6D40C53287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258948">
            <a:off x="340529" y="2594369"/>
            <a:ext cx="2681444" cy="3931920"/>
          </a:xfrm>
          <a:prstGeom prst="rect">
            <a:avLst/>
          </a:prstGeom>
        </p:spPr>
      </p:pic>
      <p:pic>
        <p:nvPicPr>
          <p:cNvPr id="7" name="Picture 6">
            <a:extLst>
              <a:ext uri="{FF2B5EF4-FFF2-40B4-BE49-F238E27FC236}">
                <a16:creationId xmlns:a16="http://schemas.microsoft.com/office/drawing/2014/main" id="{8C111D6A-AC56-4072-86F0-D7D49929FF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315820">
            <a:off x="2229733" y="1566769"/>
            <a:ext cx="3931920" cy="2673499"/>
          </a:xfrm>
          <a:prstGeom prst="rect">
            <a:avLst/>
          </a:prstGeom>
        </p:spPr>
      </p:pic>
      <p:pic>
        <p:nvPicPr>
          <p:cNvPr id="15" name="Picture 14">
            <a:extLst>
              <a:ext uri="{FF2B5EF4-FFF2-40B4-BE49-F238E27FC236}">
                <a16:creationId xmlns:a16="http://schemas.microsoft.com/office/drawing/2014/main" id="{0696CF0B-09F9-45B8-8379-EF0DFE5469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290264">
            <a:off x="9210794" y="2624232"/>
            <a:ext cx="2695841" cy="3931920"/>
          </a:xfrm>
          <a:prstGeom prst="rect">
            <a:avLst/>
          </a:prstGeom>
        </p:spPr>
      </p:pic>
      <p:pic>
        <p:nvPicPr>
          <p:cNvPr id="16" name="Picture 15">
            <a:extLst>
              <a:ext uri="{FF2B5EF4-FFF2-40B4-BE49-F238E27FC236}">
                <a16:creationId xmlns:a16="http://schemas.microsoft.com/office/drawing/2014/main" id="{FA4C121D-C03F-4C77-BC9F-FC5D84B9E75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318389">
            <a:off x="5891014" y="2345422"/>
            <a:ext cx="3931920" cy="2809480"/>
          </a:xfrm>
          <a:prstGeom prst="rect">
            <a:avLst/>
          </a:prstGeom>
        </p:spPr>
      </p:pic>
    </p:spTree>
    <p:extLst>
      <p:ext uri="{BB962C8B-B14F-4D97-AF65-F5344CB8AC3E}">
        <p14:creationId xmlns:p14="http://schemas.microsoft.com/office/powerpoint/2010/main" val="2384677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219B85-6562-47DB-A7EF-318BA1A09BF2}"/>
              </a:ext>
            </a:extLst>
          </p:cNvPr>
          <p:cNvSpPr/>
          <p:nvPr/>
        </p:nvSpPr>
        <p:spPr>
          <a:xfrm>
            <a:off x="0" y="0"/>
            <a:ext cx="12192000" cy="6858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1B93FF7-9FCF-44C3-9690-5DADD105408B}"/>
              </a:ext>
            </a:extLst>
          </p:cNvPr>
          <p:cNvGrpSpPr/>
          <p:nvPr/>
        </p:nvGrpSpPr>
        <p:grpSpPr>
          <a:xfrm>
            <a:off x="4605555" y="1467293"/>
            <a:ext cx="7510944" cy="3923414"/>
            <a:chOff x="4681056" y="659219"/>
            <a:chExt cx="7510944" cy="3923414"/>
          </a:xfrm>
        </p:grpSpPr>
        <p:sp>
          <p:nvSpPr>
            <p:cNvPr id="6" name="TextBox 5">
              <a:extLst>
                <a:ext uri="{FF2B5EF4-FFF2-40B4-BE49-F238E27FC236}">
                  <a16:creationId xmlns:a16="http://schemas.microsoft.com/office/drawing/2014/main" id="{2B23670B-58EB-490E-BC9F-C6C485BC22F7}"/>
                </a:ext>
              </a:extLst>
            </p:cNvPr>
            <p:cNvSpPr txBox="1"/>
            <p:nvPr/>
          </p:nvSpPr>
          <p:spPr>
            <a:xfrm>
              <a:off x="4681056" y="659219"/>
              <a:ext cx="7358543" cy="831674"/>
            </a:xfrm>
            <a:prstGeom prst="rect">
              <a:avLst/>
            </a:prstGeom>
            <a:noFill/>
          </p:spPr>
          <p:txBody>
            <a:bodyPr wrap="square" rtlCol="0" anchor="b" anchorCtr="0">
              <a:noAutofit/>
            </a:bodyPr>
            <a:lstStyle/>
            <a:p>
              <a:r>
                <a:rPr lang="en-US" sz="4400" b="1" dirty="0">
                  <a:solidFill>
                    <a:srgbClr val="75C6D7"/>
                  </a:solidFill>
                  <a:latin typeface="Arial" panose="020B0604020202020204" pitchFamily="34" charset="0"/>
                  <a:cs typeface="Arial" panose="020B0604020202020204" pitchFamily="34" charset="0"/>
                </a:rPr>
                <a:t>SIX PRINCIPLES</a:t>
              </a:r>
            </a:p>
          </p:txBody>
        </p:sp>
        <p:sp>
          <p:nvSpPr>
            <p:cNvPr id="7" name="TextBox 6">
              <a:extLst>
                <a:ext uri="{FF2B5EF4-FFF2-40B4-BE49-F238E27FC236}">
                  <a16:creationId xmlns:a16="http://schemas.microsoft.com/office/drawing/2014/main" id="{46C7D9D7-9586-45F9-929E-9F58D00749AA}"/>
                </a:ext>
              </a:extLst>
            </p:cNvPr>
            <p:cNvSpPr txBox="1"/>
            <p:nvPr/>
          </p:nvSpPr>
          <p:spPr>
            <a:xfrm>
              <a:off x="4681056" y="1490893"/>
              <a:ext cx="7510944" cy="3091740"/>
            </a:xfrm>
            <a:prstGeom prst="rect">
              <a:avLst/>
            </a:prstGeom>
            <a:noFill/>
          </p:spPr>
          <p:txBody>
            <a:bodyPr wrap="square" rtlCol="0" anchor="t" anchorCtr="0">
              <a:noAutofit/>
            </a:bodyPr>
            <a:lstStyle/>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Do your best every day</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Be curious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Practice gratitude</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Be mindful of your words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Laugh</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Be generous with time and knowledge</a:t>
              </a:r>
              <a:endParaRPr lang="en-US" sz="3200" dirty="0">
                <a:solidFill>
                  <a:srgbClr val="75C6D7"/>
                </a:solidFill>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1ED57D34-5E37-4180-BD80-2461E3A569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4528655" cy="6857999"/>
          </a:xfrm>
          <a:prstGeom prst="rect">
            <a:avLst/>
          </a:prstGeom>
        </p:spPr>
      </p:pic>
    </p:spTree>
    <p:extLst>
      <p:ext uri="{BB962C8B-B14F-4D97-AF65-F5344CB8AC3E}">
        <p14:creationId xmlns:p14="http://schemas.microsoft.com/office/powerpoint/2010/main" val="800401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9BE0F-A2B6-47EB-9365-7BF6EC38CB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C6C5098B-D522-4CE2-B5BC-3A956718EE97}"/>
              </a:ext>
            </a:extLst>
          </p:cNvPr>
          <p:cNvSpPr txBox="1"/>
          <p:nvPr/>
        </p:nvSpPr>
        <p:spPr>
          <a:xfrm>
            <a:off x="897620" y="889233"/>
            <a:ext cx="10396761" cy="735884"/>
          </a:xfrm>
          <a:prstGeom prst="rect">
            <a:avLst/>
          </a:prstGeom>
          <a:noFill/>
        </p:spPr>
        <p:txBody>
          <a:bodyPr wrap="square" rtlCol="0" anchor="b" anchorCtr="0">
            <a:noAutofit/>
          </a:bodyPr>
          <a:lstStyle/>
          <a:p>
            <a:r>
              <a:rPr lang="en-US" sz="4400" b="1" dirty="0">
                <a:latin typeface="Arial" panose="020B0604020202020204" pitchFamily="34" charset="0"/>
                <a:cs typeface="Arial" panose="020B0604020202020204" pitchFamily="34" charset="0"/>
              </a:rPr>
              <a:t>BE BOLD</a:t>
            </a:r>
          </a:p>
        </p:txBody>
      </p:sp>
      <p:sp>
        <p:nvSpPr>
          <p:cNvPr id="11" name="TextBox 10">
            <a:extLst>
              <a:ext uri="{FF2B5EF4-FFF2-40B4-BE49-F238E27FC236}">
                <a16:creationId xmlns:a16="http://schemas.microsoft.com/office/drawing/2014/main" id="{3D905DF9-FA26-4B8A-93D9-8EA0E31ABACF}"/>
              </a:ext>
            </a:extLst>
          </p:cNvPr>
          <p:cNvSpPr txBox="1"/>
          <p:nvPr/>
        </p:nvSpPr>
        <p:spPr>
          <a:xfrm>
            <a:off x="897619" y="5232883"/>
            <a:ext cx="10396761" cy="735884"/>
          </a:xfrm>
          <a:prstGeom prst="rect">
            <a:avLst/>
          </a:prstGeom>
          <a:noFill/>
        </p:spPr>
        <p:txBody>
          <a:bodyPr wrap="square" rtlCol="0" anchor="b" anchorCtr="0">
            <a:noAutofit/>
          </a:bodyPr>
          <a:lstStyle/>
          <a:p>
            <a:pPr algn="r"/>
            <a:r>
              <a:rPr lang="en-US" sz="4400" b="1" dirty="0">
                <a:solidFill>
                  <a:srgbClr val="FEC841"/>
                </a:solidFill>
                <a:latin typeface="Arial" panose="020B0604020202020204" pitchFamily="34" charset="0"/>
                <a:cs typeface="Arial" panose="020B0604020202020204" pitchFamily="34" charset="0"/>
              </a:rPr>
              <a:t>STAY CONNECTED</a:t>
            </a:r>
          </a:p>
        </p:txBody>
      </p:sp>
    </p:spTree>
    <p:extLst>
      <p:ext uri="{BB962C8B-B14F-4D97-AF65-F5344CB8AC3E}">
        <p14:creationId xmlns:p14="http://schemas.microsoft.com/office/powerpoint/2010/main" val="1810365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588</Words>
  <Application>Microsoft Macintosh PowerPoint</Application>
  <PresentationFormat>Widescreen</PresentationFormat>
  <Paragraphs>109</Paragraphs>
  <Slides>24</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Arial Black</vt:lpstr>
      <vt:lpstr>Calibri</vt:lpstr>
      <vt:lpstr>Calibri Light</vt:lpstr>
      <vt:lpstr>Office Theme</vt:lpstr>
      <vt:lpstr>1_Office Theme</vt:lpstr>
      <vt:lpstr>OUR LEADERSHIP JOURNEYS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lpstr>PowerPoint Presentation</vt:lpstr>
      <vt:lpstr>PowerPoint Presentation</vt:lpstr>
      <vt:lpstr>PowerPoint Presentation</vt:lpstr>
      <vt:lpstr>Activity</vt:lpstr>
      <vt:lpstr>LEADERSHIP RESOURCES</vt:lpstr>
      <vt:lpstr>Questions?</vt:lpstr>
      <vt:lpstr>Session Evaluations There are two ways to access the session and presenter evaluations:</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LEADERSHIP JOURNEYS</dc:title>
  <dc:creator>Anna Hildebrandt</dc:creator>
  <cp:lastModifiedBy>Linda Jorn</cp:lastModifiedBy>
  <cp:revision>39</cp:revision>
  <cp:lastPrinted>2019-10-12T22:42:12Z</cp:lastPrinted>
  <dcterms:created xsi:type="dcterms:W3CDTF">2019-10-09T16:26:21Z</dcterms:created>
  <dcterms:modified xsi:type="dcterms:W3CDTF">2019-10-13T02:27:21Z</dcterms:modified>
</cp:coreProperties>
</file>