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BFE64B-F0C1-4EF9-80DD-3EB0907FFB35}" v="24" dt="2018-08-21T21:20:50.3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3" d="100"/>
          <a:sy n="93" d="100"/>
        </p:scale>
        <p:origin x="498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Russell" userId="6cda7366-2efe-49ec-ade4-dc1e437d7ed0" providerId="ADAL" clId="{54BFE64B-F0C1-4EF9-80DD-3EB0907FFB35}"/>
    <pc:docChg chg="undo modSld">
      <pc:chgData name="James Russell" userId="6cda7366-2efe-49ec-ade4-dc1e437d7ed0" providerId="ADAL" clId="{54BFE64B-F0C1-4EF9-80DD-3EB0907FFB35}" dt="2018-08-21T21:20:50.325" v="23" actId="14100"/>
      <pc:docMkLst>
        <pc:docMk/>
      </pc:docMkLst>
      <pc:sldChg chg="modSp">
        <pc:chgData name="James Russell" userId="6cda7366-2efe-49ec-ade4-dc1e437d7ed0" providerId="ADAL" clId="{54BFE64B-F0C1-4EF9-80DD-3EB0907FFB35}" dt="2018-08-21T21:11:29.114" v="8" actId="20577"/>
        <pc:sldMkLst>
          <pc:docMk/>
          <pc:sldMk cId="4258294246" sldId="256"/>
        </pc:sldMkLst>
        <pc:spChg chg="mod">
          <ac:chgData name="James Russell" userId="6cda7366-2efe-49ec-ade4-dc1e437d7ed0" providerId="ADAL" clId="{54BFE64B-F0C1-4EF9-80DD-3EB0907FFB35}" dt="2018-08-21T21:11:22.213" v="5" actId="20577"/>
          <ac:spMkLst>
            <pc:docMk/>
            <pc:sldMk cId="4258294246" sldId="256"/>
            <ac:spMk id="5" creationId="{83EEB647-B21E-4CDC-AECC-3DED56708E78}"/>
          </ac:spMkLst>
        </pc:spChg>
        <pc:spChg chg="mod">
          <ac:chgData name="James Russell" userId="6cda7366-2efe-49ec-ade4-dc1e437d7ed0" providerId="ADAL" clId="{54BFE64B-F0C1-4EF9-80DD-3EB0907FFB35}" dt="2018-08-21T21:11:18.178" v="2" actId="20577"/>
          <ac:spMkLst>
            <pc:docMk/>
            <pc:sldMk cId="4258294246" sldId="256"/>
            <ac:spMk id="6" creationId="{0195DB75-C0E1-465B-85E6-9D8032F1B3AC}"/>
          </ac:spMkLst>
        </pc:spChg>
        <pc:spChg chg="mod">
          <ac:chgData name="James Russell" userId="6cda7366-2efe-49ec-ade4-dc1e437d7ed0" providerId="ADAL" clId="{54BFE64B-F0C1-4EF9-80DD-3EB0907FFB35}" dt="2018-08-21T21:11:29.114" v="8" actId="20577"/>
          <ac:spMkLst>
            <pc:docMk/>
            <pc:sldMk cId="4258294246" sldId="256"/>
            <ac:spMk id="8" creationId="{E8141752-4A30-4BB6-B65E-51B14CD56227}"/>
          </ac:spMkLst>
        </pc:spChg>
      </pc:sldChg>
      <pc:sldChg chg="modSp">
        <pc:chgData name="James Russell" userId="6cda7366-2efe-49ec-ade4-dc1e437d7ed0" providerId="ADAL" clId="{54BFE64B-F0C1-4EF9-80DD-3EB0907FFB35}" dt="2018-08-21T21:20:50.325" v="23" actId="14100"/>
        <pc:sldMkLst>
          <pc:docMk/>
          <pc:sldMk cId="1044473479" sldId="257"/>
        </pc:sldMkLst>
        <pc:spChg chg="mod">
          <ac:chgData name="James Russell" userId="6cda7366-2efe-49ec-ade4-dc1e437d7ed0" providerId="ADAL" clId="{54BFE64B-F0C1-4EF9-80DD-3EB0907FFB35}" dt="2018-08-21T21:20:31.824" v="21" actId="1076"/>
          <ac:spMkLst>
            <pc:docMk/>
            <pc:sldMk cId="1044473479" sldId="257"/>
            <ac:spMk id="17" creationId="{E550F324-8675-43BA-8BEE-5780A42308B1}"/>
          </ac:spMkLst>
        </pc:spChg>
        <pc:grpChg chg="mod">
          <ac:chgData name="James Russell" userId="6cda7366-2efe-49ec-ade4-dc1e437d7ed0" providerId="ADAL" clId="{54BFE64B-F0C1-4EF9-80DD-3EB0907FFB35}" dt="2018-08-21T21:19:28.508" v="11" actId="1076"/>
          <ac:grpSpMkLst>
            <pc:docMk/>
            <pc:sldMk cId="1044473479" sldId="257"/>
            <ac:grpSpMk id="5" creationId="{4E13397D-8F11-46DE-BD94-79732F375E14}"/>
          </ac:grpSpMkLst>
        </pc:grpChg>
        <pc:cxnChg chg="mod">
          <ac:chgData name="James Russell" userId="6cda7366-2efe-49ec-ade4-dc1e437d7ed0" providerId="ADAL" clId="{54BFE64B-F0C1-4EF9-80DD-3EB0907FFB35}" dt="2018-08-21T21:20:50.325" v="23" actId="14100"/>
          <ac:cxnSpMkLst>
            <pc:docMk/>
            <pc:sldMk cId="1044473479" sldId="257"/>
            <ac:cxnSpMk id="13" creationId="{FB4C6EA6-B8FC-4159-8140-BF1B86AA6663}"/>
          </ac:cxnSpMkLst>
        </pc:cxnChg>
        <pc:cxnChg chg="mod">
          <ac:chgData name="James Russell" userId="6cda7366-2efe-49ec-ade4-dc1e437d7ed0" providerId="ADAL" clId="{54BFE64B-F0C1-4EF9-80DD-3EB0907FFB35}" dt="2018-08-21T21:19:48.589" v="14" actId="14100"/>
          <ac:cxnSpMkLst>
            <pc:docMk/>
            <pc:sldMk cId="1044473479" sldId="257"/>
            <ac:cxnSpMk id="18" creationId="{95D13BC4-5CB2-4AC7-BEE4-2FEAD4138D6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30C00-9074-42CE-AC91-E9798A2C4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826FA-B371-4711-B69B-EA673930C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28610-6E14-49B0-B134-898505215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FF70-9C35-49E3-BB4A-6BBDCF4146B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5E930-27EB-44C5-AB8A-5E2EE4718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975D9-BAAD-45E6-9828-FBE4919C9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351E-7E2B-49DF-9FD9-52619F76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52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C1084-ED30-442E-B937-5ADD7540A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D63B55-AAAD-4EA6-8DAC-214310952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3A239-B076-4FEC-9B79-8685ED466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FF70-9C35-49E3-BB4A-6BBDCF4146B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82AA9-6471-4EF8-8223-652F3180A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33222-FC76-423A-ABA4-EF363EE7C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351E-7E2B-49DF-9FD9-52619F76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5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6C1FEF-8C6C-4992-90A5-9954D8FCDE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4FA39B-8762-45AD-9C2D-B2E63C8AE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5A53C-1DA5-4BA7-9508-135C14BEC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FF70-9C35-49E3-BB4A-6BBDCF4146B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1D0F3-ED56-4B47-B000-124A550E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11EFD-09AB-47B2-B17F-76B8404B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351E-7E2B-49DF-9FD9-52619F76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1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61122-C12A-4FBD-B3B1-70DBAC3D0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D77D8-1467-468F-8C69-F9EC2BC60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B4946-9F34-49C5-B611-96631E278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FF70-9C35-49E3-BB4A-6BBDCF4146B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DB1CF-0391-4419-8CB4-D743261A5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422E1-086A-4776-9CAE-D2E7983F2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351E-7E2B-49DF-9FD9-52619F76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42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8B197-1F5B-4B2F-A6C1-3F20707E4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51148-1E60-4381-A24C-DF0DCA6B5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27F96-68A2-474E-9386-45D9655E9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FF70-9C35-49E3-BB4A-6BBDCF4146B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ECF7D-3762-4AFD-BD0C-3DEE4755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DC0E0-0233-4CA5-802C-15FDDCFE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351E-7E2B-49DF-9FD9-52619F76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07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08504-ADC6-4BAA-8AF5-BA6D379EC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4B25A-9E90-433E-BFB2-E3A1EC0881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9A455A-00E1-4394-BCE0-DE9F48F51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9C193-E2A9-4ADB-BCFA-347E86E69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FF70-9C35-49E3-BB4A-6BBDCF4146B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084C33-22BF-4463-AAC3-CAC597933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9B20E-7E8B-4DF0-94C0-C821A4387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351E-7E2B-49DF-9FD9-52619F76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7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ED358-9063-4AC6-A095-0B730B87D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656F3-3149-4D50-A142-FA775800B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CEFCB-2CE3-4429-9BCA-92A1B067B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E30262-3C05-442D-9268-059E8BD29A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5D4DD3-C6CD-41FA-ACE8-9A4ED48F8D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C2872C-F0D7-48AF-9F28-0B3564523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FF70-9C35-49E3-BB4A-6BBDCF4146B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20F597-E229-4430-8572-42D98191F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92C140-6D00-457A-B75C-1E261B31F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351E-7E2B-49DF-9FD9-52619F76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89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0DA0E-985A-47DD-A50D-72F0B83B5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3BB45E-D819-49D4-A173-39FECF05D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FF70-9C35-49E3-BB4A-6BBDCF4146B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1F8A08-517A-4A91-9B58-9B7ED363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074ABD-3400-4470-9C00-7A6A0B561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351E-7E2B-49DF-9FD9-52619F76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9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2ACDC0-6818-4769-8BB2-93B9AFB5E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FF70-9C35-49E3-BB4A-6BBDCF4146B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A15C9D-CEB1-47D5-B492-9F5FC6080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C53D2A-46FC-4169-8BAE-9B2ECEFF8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351E-7E2B-49DF-9FD9-52619F76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6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6F622-E71A-4A32-9331-F76FE493A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CA1F7-F8D8-4061-A454-FBDBD2A00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4EEABF-6A21-4259-9E27-19C3110BE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13276-C60E-4552-9590-8B0E0E11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FF70-9C35-49E3-BB4A-6BBDCF4146B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88650-E38D-491E-9975-6CA419C83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EA879-2CB1-465E-B6BC-9401905F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351E-7E2B-49DF-9FD9-52619F76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E5D5E-9C01-450C-AABF-802CC356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70D878-8050-4B4A-9C15-928ED26AB3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A260B-60BF-4AA9-973B-69FD2C2BEA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4E4C9-F8BB-4344-81B0-D58A2FDD4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FF70-9C35-49E3-BB4A-6BBDCF4146B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5FECDA-4CB1-45A4-B6C9-309ABC799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FD863-579F-400C-8A94-2FD194042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7351E-7E2B-49DF-9FD9-52619F76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15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85427-40C0-4309-B68F-3AF9BE6C9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A5F1D8-C47B-44C0-B3E7-B602E9A76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C1BEE-95E3-43C9-B536-E837CF3D07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8FF70-9C35-49E3-BB4A-6BBDCF4146B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C63A4-02A1-4F0D-B722-231D2F233B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12571-F038-45A0-96A8-0D1FEF1A3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7351E-7E2B-49DF-9FD9-52619F76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65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50F929C0-62CB-42CB-9E77-B7A0F41CF967}"/>
              </a:ext>
            </a:extLst>
          </p:cNvPr>
          <p:cNvSpPr/>
          <p:nvPr/>
        </p:nvSpPr>
        <p:spPr>
          <a:xfrm>
            <a:off x="905068" y="373224"/>
            <a:ext cx="10095723" cy="6214188"/>
          </a:xfrm>
          <a:prstGeom prst="cloud">
            <a:avLst/>
          </a:prstGeom>
          <a:solidFill>
            <a:srgbClr val="92D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0E47EA9-CE3E-40FA-8B8D-6EDB3313A2C1}"/>
              </a:ext>
            </a:extLst>
          </p:cNvPr>
          <p:cNvSpPr/>
          <p:nvPr/>
        </p:nvSpPr>
        <p:spPr>
          <a:xfrm>
            <a:off x="3656960" y="1062606"/>
            <a:ext cx="3204594" cy="305359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8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Work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What We Do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3EEB647-B21E-4CDC-AECC-3DED56708E78}"/>
              </a:ext>
            </a:extLst>
          </p:cNvPr>
          <p:cNvSpPr/>
          <p:nvPr/>
        </p:nvSpPr>
        <p:spPr>
          <a:xfrm>
            <a:off x="4786376" y="2724539"/>
            <a:ext cx="3204594" cy="3053592"/>
          </a:xfrm>
          <a:prstGeom prst="ellipse">
            <a:avLst/>
          </a:prstGeom>
          <a:gradFill flip="none" rotWithShape="1">
            <a:gsLst>
              <a:gs pos="26000">
                <a:srgbClr val="FFC000">
                  <a:tint val="66000"/>
                  <a:satMod val="160000"/>
                  <a:alpha val="0"/>
                </a:srgbClr>
              </a:gs>
              <a:gs pos="10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Space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Where We Do It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195DB75-C0E1-465B-85E6-9D8032F1B3AC}"/>
              </a:ext>
            </a:extLst>
          </p:cNvPr>
          <p:cNvSpPr/>
          <p:nvPr/>
        </p:nvSpPr>
        <p:spPr>
          <a:xfrm>
            <a:off x="2406700" y="2741802"/>
            <a:ext cx="3204594" cy="3053592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  <a:alpha val="0"/>
                </a:schemeClr>
              </a:gs>
              <a:gs pos="51000">
                <a:schemeClr val="accent6">
                  <a:alpha val="0"/>
                  <a:lumMod val="50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Process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How We Do 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141752-4A30-4BB6-B65E-51B14CD56227}"/>
              </a:ext>
            </a:extLst>
          </p:cNvPr>
          <p:cNvSpPr txBox="1"/>
          <p:nvPr/>
        </p:nvSpPr>
        <p:spPr>
          <a:xfrm>
            <a:off x="7557796" y="1231641"/>
            <a:ext cx="23139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Mission</a:t>
            </a:r>
          </a:p>
          <a:p>
            <a:pPr algn="ctr"/>
            <a:r>
              <a:rPr lang="en-US" dirty="0"/>
              <a:t>Why We Do It</a:t>
            </a:r>
          </a:p>
        </p:txBody>
      </p:sp>
    </p:spTree>
    <p:extLst>
      <p:ext uri="{BB962C8B-B14F-4D97-AF65-F5344CB8AC3E}">
        <p14:creationId xmlns:p14="http://schemas.microsoft.com/office/powerpoint/2010/main" val="4258294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E13397D-8F11-46DE-BD94-79732F375E14}"/>
              </a:ext>
            </a:extLst>
          </p:cNvPr>
          <p:cNvGrpSpPr/>
          <p:nvPr/>
        </p:nvGrpSpPr>
        <p:grpSpPr>
          <a:xfrm>
            <a:off x="3319640" y="759411"/>
            <a:ext cx="5597482" cy="5339177"/>
            <a:chOff x="3297258" y="974018"/>
            <a:chExt cx="5597482" cy="5339177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E00BAF5-5F41-4196-9366-1DA3F46E9748}"/>
                </a:ext>
              </a:extLst>
            </p:cNvPr>
            <p:cNvSpPr/>
            <p:nvPr/>
          </p:nvSpPr>
          <p:spPr>
            <a:xfrm>
              <a:off x="5643540" y="3061995"/>
              <a:ext cx="3251200" cy="3251200"/>
            </a:xfrm>
            <a:custGeom>
              <a:avLst/>
              <a:gdLst>
                <a:gd name="connsiteX0" fmla="*/ 0 w 3251200"/>
                <a:gd name="connsiteY0" fmla="*/ 1625600 h 3251200"/>
                <a:gd name="connsiteX1" fmla="*/ 1625600 w 3251200"/>
                <a:gd name="connsiteY1" fmla="*/ 0 h 3251200"/>
                <a:gd name="connsiteX2" fmla="*/ 3251200 w 3251200"/>
                <a:gd name="connsiteY2" fmla="*/ 1625600 h 3251200"/>
                <a:gd name="connsiteX3" fmla="*/ 1625600 w 3251200"/>
                <a:gd name="connsiteY3" fmla="*/ 3251200 h 3251200"/>
                <a:gd name="connsiteX4" fmla="*/ 0 w 3251200"/>
                <a:gd name="connsiteY4" fmla="*/ 1625600 h 325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51200" h="3251200">
                  <a:moveTo>
                    <a:pt x="0" y="1625600"/>
                  </a:moveTo>
                  <a:cubicBezTo>
                    <a:pt x="0" y="727806"/>
                    <a:pt x="727806" y="0"/>
                    <a:pt x="1625600" y="0"/>
                  </a:cubicBezTo>
                  <a:cubicBezTo>
                    <a:pt x="2523394" y="0"/>
                    <a:pt x="3251200" y="727806"/>
                    <a:pt x="3251200" y="1625600"/>
                  </a:cubicBezTo>
                  <a:cubicBezTo>
                    <a:pt x="3251200" y="2523394"/>
                    <a:pt x="2523394" y="3251200"/>
                    <a:pt x="1625600" y="3251200"/>
                  </a:cubicBezTo>
                  <a:cubicBezTo>
                    <a:pt x="727806" y="3251200"/>
                    <a:pt x="0" y="2523394"/>
                    <a:pt x="0" y="162560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0"/>
                    <a:lumOff val="100000"/>
                  </a:schemeClr>
                </a:gs>
                <a:gs pos="35000">
                  <a:schemeClr val="accent6">
                    <a:lumMod val="0"/>
                    <a:lumOff val="100000"/>
                  </a:schemeClr>
                </a:gs>
                <a:gs pos="100000">
                  <a:schemeClr val="accent6">
                    <a:lumMod val="10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994325" tIns="839893" rIns="306155" bIns="623147" numCol="1" spcCol="1270" anchor="ctr" anchorCtr="1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b="1" kern="1200" dirty="0"/>
                <a:t>Space</a:t>
              </a:r>
            </a:p>
            <a:p>
              <a:pPr marL="171450" lvl="1" indent="-17145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en-US" sz="1700" kern="1200" dirty="0"/>
                <a:t>(Classroom/Studio)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E46FDCB-251B-4C55-A249-80A56E2260A1}"/>
                </a:ext>
              </a:extLst>
            </p:cNvPr>
            <p:cNvSpPr/>
            <p:nvPr/>
          </p:nvSpPr>
          <p:spPr>
            <a:xfrm>
              <a:off x="3297258" y="3061995"/>
              <a:ext cx="3251200" cy="3251200"/>
            </a:xfrm>
            <a:custGeom>
              <a:avLst/>
              <a:gdLst>
                <a:gd name="connsiteX0" fmla="*/ 0 w 3251200"/>
                <a:gd name="connsiteY0" fmla="*/ 1625600 h 3251200"/>
                <a:gd name="connsiteX1" fmla="*/ 1625600 w 3251200"/>
                <a:gd name="connsiteY1" fmla="*/ 0 h 3251200"/>
                <a:gd name="connsiteX2" fmla="*/ 3251200 w 3251200"/>
                <a:gd name="connsiteY2" fmla="*/ 1625600 h 3251200"/>
                <a:gd name="connsiteX3" fmla="*/ 1625600 w 3251200"/>
                <a:gd name="connsiteY3" fmla="*/ 3251200 h 3251200"/>
                <a:gd name="connsiteX4" fmla="*/ 0 w 3251200"/>
                <a:gd name="connsiteY4" fmla="*/ 1625600 h 325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51200" h="3251200">
                  <a:moveTo>
                    <a:pt x="0" y="1625600"/>
                  </a:moveTo>
                  <a:cubicBezTo>
                    <a:pt x="0" y="727806"/>
                    <a:pt x="727806" y="0"/>
                    <a:pt x="1625600" y="0"/>
                  </a:cubicBezTo>
                  <a:cubicBezTo>
                    <a:pt x="2523394" y="0"/>
                    <a:pt x="3251200" y="727806"/>
                    <a:pt x="3251200" y="1625600"/>
                  </a:cubicBezTo>
                  <a:cubicBezTo>
                    <a:pt x="3251200" y="2523394"/>
                    <a:pt x="2523394" y="3251200"/>
                    <a:pt x="1625600" y="3251200"/>
                  </a:cubicBezTo>
                  <a:cubicBezTo>
                    <a:pt x="727806" y="3251200"/>
                    <a:pt x="0" y="2523394"/>
                    <a:pt x="0" y="1625600"/>
                  </a:cubicBezTo>
                  <a:close/>
                </a:path>
              </a:pathLst>
            </a:custGeom>
            <a:gradFill flip="none" rotWithShape="1">
              <a:gsLst>
                <a:gs pos="29000">
                  <a:schemeClr val="accent4">
                    <a:lumMod val="5000"/>
                    <a:lumOff val="95000"/>
                    <a:alpha val="0"/>
                  </a:schemeClr>
                </a:gs>
                <a:gs pos="78000">
                  <a:schemeClr val="accent4">
                    <a:lumMod val="45000"/>
                    <a:lumOff val="55000"/>
                    <a:alpha val="66000"/>
                  </a:schemeClr>
                </a:gs>
                <a:gs pos="100000">
                  <a:schemeClr val="accent4">
                    <a:lumMod val="30000"/>
                    <a:lumOff val="70000"/>
                  </a:schemeClr>
                </a:gs>
              </a:gsLst>
              <a:lin ang="18900000" scaled="1"/>
              <a:tileRect/>
            </a:gradFill>
            <a:ln w="254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6155" tIns="839893" rIns="994325" bIns="623147" numCol="1" spcCol="1270" anchor="ctr" anchorCtr="1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b="1" kern="1200" dirty="0"/>
                <a:t>Process</a:t>
              </a:r>
            </a:p>
            <a:p>
              <a:pPr marL="171450" lvl="1" indent="-17145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en-US" sz="1700" kern="1200" dirty="0"/>
                <a:t>(Tools, Techniques, Methods)</a:t>
              </a: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87F9D59-4970-4638-A6B6-F0FC3E30A6DD}"/>
                </a:ext>
              </a:extLst>
            </p:cNvPr>
            <p:cNvSpPr/>
            <p:nvPr/>
          </p:nvSpPr>
          <p:spPr>
            <a:xfrm>
              <a:off x="4470399" y="974018"/>
              <a:ext cx="3251200" cy="3251200"/>
            </a:xfrm>
            <a:custGeom>
              <a:avLst/>
              <a:gdLst>
                <a:gd name="connsiteX0" fmla="*/ 0 w 3251200"/>
                <a:gd name="connsiteY0" fmla="*/ 1625600 h 3251200"/>
                <a:gd name="connsiteX1" fmla="*/ 1625600 w 3251200"/>
                <a:gd name="connsiteY1" fmla="*/ 0 h 3251200"/>
                <a:gd name="connsiteX2" fmla="*/ 3251200 w 3251200"/>
                <a:gd name="connsiteY2" fmla="*/ 1625600 h 3251200"/>
                <a:gd name="connsiteX3" fmla="*/ 1625600 w 3251200"/>
                <a:gd name="connsiteY3" fmla="*/ 3251200 h 3251200"/>
                <a:gd name="connsiteX4" fmla="*/ 0 w 3251200"/>
                <a:gd name="connsiteY4" fmla="*/ 1625600 h 325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51200" h="3251200">
                  <a:moveTo>
                    <a:pt x="0" y="1625600"/>
                  </a:moveTo>
                  <a:cubicBezTo>
                    <a:pt x="0" y="727806"/>
                    <a:pt x="727806" y="0"/>
                    <a:pt x="1625600" y="0"/>
                  </a:cubicBezTo>
                  <a:cubicBezTo>
                    <a:pt x="2523394" y="0"/>
                    <a:pt x="3251200" y="727806"/>
                    <a:pt x="3251200" y="1625600"/>
                  </a:cubicBezTo>
                  <a:cubicBezTo>
                    <a:pt x="3251200" y="2523394"/>
                    <a:pt x="2523394" y="3251200"/>
                    <a:pt x="1625600" y="3251200"/>
                  </a:cubicBezTo>
                  <a:cubicBezTo>
                    <a:pt x="727806" y="3251200"/>
                    <a:pt x="0" y="2523394"/>
                    <a:pt x="0" y="1625600"/>
                  </a:cubicBezTo>
                  <a:close/>
                </a:path>
              </a:pathLst>
            </a:custGeom>
            <a:gradFill flip="none" rotWithShape="1">
              <a:gsLst>
                <a:gs pos="26000">
                  <a:schemeClr val="accent5">
                    <a:lumMod val="5000"/>
                    <a:lumOff val="95000"/>
                    <a:alpha val="0"/>
                  </a:schemeClr>
                </a:gs>
                <a:gs pos="92000">
                  <a:schemeClr val="accent1">
                    <a:lumMod val="60000"/>
                    <a:lumOff val="40000"/>
                    <a:alpha val="68000"/>
                  </a:schemeClr>
                </a:gs>
              </a:gsLst>
              <a:lin ang="5400000" scaled="1"/>
              <a:tileRect/>
            </a:gradFill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33494" tIns="568960" rIns="433493" bIns="1219200" numCol="1" spcCol="1270" anchor="ctr" anchorCtr="1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b="1" kern="1200" dirty="0"/>
                <a:t>Work</a:t>
              </a: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en-US" sz="1700" kern="1200" dirty="0"/>
                <a:t>(Teaching/Management)</a:t>
              </a:r>
            </a:p>
          </p:txBody>
        </p: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22CAC3-3DF9-44B6-8586-6BF4A33A88AF}"/>
              </a:ext>
            </a:extLst>
          </p:cNvPr>
          <p:cNvCxnSpPr/>
          <p:nvPr/>
        </p:nvCxnSpPr>
        <p:spPr>
          <a:xfrm>
            <a:off x="8192278" y="1175657"/>
            <a:ext cx="0" cy="1716833"/>
          </a:xfrm>
          <a:prstGeom prst="straightConnector1">
            <a:avLst/>
          </a:prstGeom>
          <a:ln w="730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A4A34B0-AD9C-454C-AE34-E527A58BBFA2}"/>
              </a:ext>
            </a:extLst>
          </p:cNvPr>
          <p:cNvSpPr txBox="1"/>
          <p:nvPr/>
        </p:nvSpPr>
        <p:spPr>
          <a:xfrm>
            <a:off x="8397551" y="1175657"/>
            <a:ext cx="1774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Lecture/Directed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39C5E8-A041-4285-883E-881F9859DE36}"/>
              </a:ext>
            </a:extLst>
          </p:cNvPr>
          <p:cNvSpPr txBox="1"/>
          <p:nvPr/>
        </p:nvSpPr>
        <p:spPr>
          <a:xfrm>
            <a:off x="8397551" y="2414952"/>
            <a:ext cx="1984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Active/Empowered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B4C6EA6-B8FC-4159-8140-BF1B86AA6663}"/>
              </a:ext>
            </a:extLst>
          </p:cNvPr>
          <p:cNvCxnSpPr>
            <a:cxnSpLocks/>
          </p:cNvCxnSpPr>
          <p:nvPr/>
        </p:nvCxnSpPr>
        <p:spPr>
          <a:xfrm>
            <a:off x="9130968" y="4023579"/>
            <a:ext cx="1945650" cy="1045837"/>
          </a:xfrm>
          <a:prstGeom prst="straightConnector1">
            <a:avLst/>
          </a:prstGeom>
          <a:ln w="73025">
            <a:solidFill>
              <a:schemeClr val="accent6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15397D0-7DE6-4E4C-87DB-7E6CBEEF4CFC}"/>
              </a:ext>
            </a:extLst>
          </p:cNvPr>
          <p:cNvSpPr txBox="1"/>
          <p:nvPr/>
        </p:nvSpPr>
        <p:spPr>
          <a:xfrm>
            <a:off x="9041862" y="3654247"/>
            <a:ext cx="1498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Open/Flexible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50F324-8675-43BA-8BEE-5780A42308B1}"/>
              </a:ext>
            </a:extLst>
          </p:cNvPr>
          <p:cNvSpPr txBox="1"/>
          <p:nvPr/>
        </p:nvSpPr>
        <p:spPr>
          <a:xfrm>
            <a:off x="9687776" y="5075526"/>
            <a:ext cx="1388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Closed/Fixed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5D13BC4-5CB2-4AC7-BEE4-2FEAD4138D6E}"/>
              </a:ext>
            </a:extLst>
          </p:cNvPr>
          <p:cNvCxnSpPr>
            <a:cxnSpLocks/>
          </p:cNvCxnSpPr>
          <p:nvPr/>
        </p:nvCxnSpPr>
        <p:spPr>
          <a:xfrm flipV="1">
            <a:off x="1144132" y="3654247"/>
            <a:ext cx="1587275" cy="1274410"/>
          </a:xfrm>
          <a:prstGeom prst="straightConnector1">
            <a:avLst/>
          </a:prstGeom>
          <a:ln w="73025">
            <a:solidFill>
              <a:schemeClr val="accent4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B2C16C6-FCF2-44C9-9C63-314449F98BF1}"/>
              </a:ext>
            </a:extLst>
          </p:cNvPr>
          <p:cNvSpPr txBox="1"/>
          <p:nvPr/>
        </p:nvSpPr>
        <p:spPr>
          <a:xfrm>
            <a:off x="453378" y="3322965"/>
            <a:ext cx="3144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Project(PMBOK)/Agile/6 SIGMA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F3A997-7E30-471B-AC99-EE14AF7041D2}"/>
              </a:ext>
            </a:extLst>
          </p:cNvPr>
          <p:cNvSpPr txBox="1"/>
          <p:nvPr/>
        </p:nvSpPr>
        <p:spPr>
          <a:xfrm>
            <a:off x="370475" y="4884750"/>
            <a:ext cx="2330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Traditional/</a:t>
            </a:r>
            <a:r>
              <a:rPr lang="en-US" i="1" dirty="0"/>
              <a:t>Established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B5A43C8-879F-4E1C-8C32-C616537792CD}"/>
              </a:ext>
            </a:extLst>
          </p:cNvPr>
          <p:cNvCxnSpPr/>
          <p:nvPr/>
        </p:nvCxnSpPr>
        <p:spPr>
          <a:xfrm>
            <a:off x="1772816" y="1544989"/>
            <a:ext cx="4260813" cy="2123888"/>
          </a:xfrm>
          <a:prstGeom prst="straightConnector1">
            <a:avLst/>
          </a:prstGeom>
          <a:ln w="1016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21FD023-B37C-4D80-84A1-47FD0211EFEB}"/>
              </a:ext>
            </a:extLst>
          </p:cNvPr>
          <p:cNvSpPr txBox="1"/>
          <p:nvPr/>
        </p:nvSpPr>
        <p:spPr>
          <a:xfrm>
            <a:off x="453378" y="567376"/>
            <a:ext cx="25410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Design Thinking</a:t>
            </a:r>
          </a:p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Lives Here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72F297D-1A06-4EB1-8FD8-82A85DB2203C}"/>
              </a:ext>
            </a:extLst>
          </p:cNvPr>
          <p:cNvSpPr txBox="1"/>
          <p:nvPr/>
        </p:nvSpPr>
        <p:spPr>
          <a:xfrm rot="19448962">
            <a:off x="6261567" y="3116902"/>
            <a:ext cx="1316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Active Teaching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12478CB-D1A7-4469-9083-86F88FDF265A}"/>
              </a:ext>
            </a:extLst>
          </p:cNvPr>
          <p:cNvSpPr txBox="1"/>
          <p:nvPr/>
        </p:nvSpPr>
        <p:spPr>
          <a:xfrm>
            <a:off x="5731095" y="4034117"/>
            <a:ext cx="7745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Modern</a:t>
            </a:r>
          </a:p>
          <a:p>
            <a:pPr algn="ctr"/>
            <a:r>
              <a:rPr lang="en-US" sz="1400" dirty="0"/>
              <a:t>Office</a:t>
            </a:r>
          </a:p>
          <a:p>
            <a:pPr algn="ctr"/>
            <a:r>
              <a:rPr lang="en-US" sz="1400" dirty="0"/>
              <a:t>Space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321A53-E2AA-4AE1-936A-2648A40B8A4A}"/>
              </a:ext>
            </a:extLst>
          </p:cNvPr>
          <p:cNvSpPr txBox="1"/>
          <p:nvPr/>
        </p:nvSpPr>
        <p:spPr>
          <a:xfrm rot="1511851">
            <a:off x="5149706" y="3019527"/>
            <a:ext cx="665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Online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0A188F7-801C-473C-A067-DDAE8E207F0B}"/>
              </a:ext>
            </a:extLst>
          </p:cNvPr>
          <p:cNvGrpSpPr/>
          <p:nvPr/>
        </p:nvGrpSpPr>
        <p:grpSpPr>
          <a:xfrm>
            <a:off x="5616146" y="3159958"/>
            <a:ext cx="1351482" cy="1765463"/>
            <a:chOff x="5616146" y="3159958"/>
            <a:chExt cx="1351482" cy="1765463"/>
          </a:xfrm>
        </p:grpSpPr>
        <p:sp>
          <p:nvSpPr>
            <p:cNvPr id="28" name="Arc 27">
              <a:extLst>
                <a:ext uri="{FF2B5EF4-FFF2-40B4-BE49-F238E27FC236}">
                  <a16:creationId xmlns:a16="http://schemas.microsoft.com/office/drawing/2014/main" id="{043764AD-F5AC-4016-93B5-4A15E815A7D4}"/>
                </a:ext>
              </a:extLst>
            </p:cNvPr>
            <p:cNvSpPr/>
            <p:nvPr/>
          </p:nvSpPr>
          <p:spPr>
            <a:xfrm rot="20856516">
              <a:off x="5913001" y="3299272"/>
              <a:ext cx="624365" cy="1542351"/>
            </a:xfrm>
            <a:prstGeom prst="arc">
              <a:avLst>
                <a:gd name="adj1" fmla="val 16353925"/>
                <a:gd name="adj2" fmla="val 20521701"/>
              </a:avLst>
            </a:prstGeom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0213EC46-2706-433E-A6FC-01A8945085AB}"/>
                </a:ext>
              </a:extLst>
            </p:cNvPr>
            <p:cNvSpPr/>
            <p:nvPr/>
          </p:nvSpPr>
          <p:spPr>
            <a:xfrm rot="17384312">
              <a:off x="5207471" y="3681463"/>
              <a:ext cx="1765463" cy="722453"/>
            </a:xfrm>
            <a:prstGeom prst="arc">
              <a:avLst>
                <a:gd name="adj1" fmla="val 16353925"/>
                <a:gd name="adj2" fmla="val 20521701"/>
              </a:avLst>
            </a:prstGeom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F5F50D61-9BA2-49AA-AF0B-FE13A4707277}"/>
                </a:ext>
              </a:extLst>
            </p:cNvPr>
            <p:cNvSpPr/>
            <p:nvPr/>
          </p:nvSpPr>
          <p:spPr>
            <a:xfrm rot="10227041">
              <a:off x="5616146" y="3317732"/>
              <a:ext cx="1351482" cy="644715"/>
            </a:xfrm>
            <a:prstGeom prst="arc">
              <a:avLst>
                <a:gd name="adj1" fmla="val 14548968"/>
                <a:gd name="adj2" fmla="val 20521701"/>
              </a:avLst>
            </a:prstGeom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7ACD04EB-94C9-4546-95DC-265BC8651863}"/>
              </a:ext>
            </a:extLst>
          </p:cNvPr>
          <p:cNvSpPr txBox="1"/>
          <p:nvPr/>
        </p:nvSpPr>
        <p:spPr>
          <a:xfrm rot="1511851">
            <a:off x="4662312" y="3291236"/>
            <a:ext cx="1170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Collaboration</a:t>
            </a:r>
          </a:p>
        </p:txBody>
      </p:sp>
    </p:spTree>
    <p:extLst>
      <p:ext uri="{BB962C8B-B14F-4D97-AF65-F5344CB8AC3E}">
        <p14:creationId xmlns:p14="http://schemas.microsoft.com/office/powerpoint/2010/main" val="1044473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73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Russell</dc:creator>
  <cp:lastModifiedBy>James Russell</cp:lastModifiedBy>
  <cp:revision>8</cp:revision>
  <cp:lastPrinted>2018-08-21T21:08:06Z</cp:lastPrinted>
  <dcterms:created xsi:type="dcterms:W3CDTF">2018-08-20T21:27:58Z</dcterms:created>
  <dcterms:modified xsi:type="dcterms:W3CDTF">2018-08-21T21:20:52Z</dcterms:modified>
</cp:coreProperties>
</file>