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6" r:id="rId2"/>
    <p:sldId id="272" r:id="rId3"/>
    <p:sldId id="257" r:id="rId4"/>
    <p:sldId id="271" r:id="rId5"/>
    <p:sldId id="283" r:id="rId6"/>
    <p:sldId id="273" r:id="rId7"/>
    <p:sldId id="274" r:id="rId8"/>
    <p:sldId id="285" r:id="rId9"/>
    <p:sldId id="278" r:id="rId10"/>
    <p:sldId id="275" r:id="rId11"/>
    <p:sldId id="276" r:id="rId12"/>
    <p:sldId id="281" r:id="rId13"/>
    <p:sldId id="282" r:id="rId14"/>
    <p:sldId id="277" r:id="rId15"/>
    <p:sldId id="268" r:id="rId16"/>
    <p:sldId id="286" r:id="rId17"/>
    <p:sldId id="287"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9216A-B647-9C4E-85CA-49BF1B589C49}" v="2057" dt="2019-10-14T22:15:34.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5"/>
    <p:restoredTop sz="94690"/>
  </p:normalViewPr>
  <p:slideViewPr>
    <p:cSldViewPr snapToGrid="0">
      <p:cViewPr varScale="1">
        <p:scale>
          <a:sx n="113" d="100"/>
          <a:sy n="113" d="100"/>
        </p:scale>
        <p:origin x="176" y="5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kline, Robert" userId="fb0c2e8e-73af-4d32-aee8-ae7302401b58" providerId="ADAL" clId="{F819216A-B647-9C4E-85CA-49BF1B589C49}"/>
    <pc:docChg chg="undo custSel mod addSld delSld modSld sldOrd modMainMaster">
      <pc:chgData name="Birkline, Robert" userId="fb0c2e8e-73af-4d32-aee8-ae7302401b58" providerId="ADAL" clId="{F819216A-B647-9C4E-85CA-49BF1B589C49}" dt="2019-10-14T22:16:59.124" v="2378" actId="1035"/>
      <pc:docMkLst>
        <pc:docMk/>
      </pc:docMkLst>
      <pc:sldChg chg="addSp delSp modSp">
        <pc:chgData name="Birkline, Robert" userId="fb0c2e8e-73af-4d32-aee8-ae7302401b58" providerId="ADAL" clId="{F819216A-B647-9C4E-85CA-49BF1B589C49}" dt="2019-10-02T17:17:15.825" v="314"/>
        <pc:sldMkLst>
          <pc:docMk/>
          <pc:sldMk cId="3191038838" sldId="256"/>
        </pc:sldMkLst>
        <pc:spChg chg="add del mod">
          <ac:chgData name="Birkline, Robert" userId="fb0c2e8e-73af-4d32-aee8-ae7302401b58" providerId="ADAL" clId="{F819216A-B647-9C4E-85CA-49BF1B589C49}" dt="2019-10-02T17:17:15.825" v="314"/>
          <ac:spMkLst>
            <pc:docMk/>
            <pc:sldMk cId="3191038838" sldId="256"/>
            <ac:spMk id="5" creationId="{90246BD4-9056-3542-9328-47A06C4415CB}"/>
          </ac:spMkLst>
        </pc:spChg>
      </pc:sldChg>
      <pc:sldChg chg="addSp delSp modSp ord">
        <pc:chgData name="Birkline, Robert" userId="fb0c2e8e-73af-4d32-aee8-ae7302401b58" providerId="ADAL" clId="{F819216A-B647-9C4E-85CA-49BF1B589C49}" dt="2019-10-04T16:56:15.159" v="1167" actId="478"/>
        <pc:sldMkLst>
          <pc:docMk/>
          <pc:sldMk cId="1276816428" sldId="258"/>
        </pc:sldMkLst>
        <pc:spChg chg="del mod">
          <ac:chgData name="Birkline, Robert" userId="fb0c2e8e-73af-4d32-aee8-ae7302401b58" providerId="ADAL" clId="{F819216A-B647-9C4E-85CA-49BF1B589C49}" dt="2019-10-04T16:56:15.159" v="1167" actId="478"/>
          <ac:spMkLst>
            <pc:docMk/>
            <pc:sldMk cId="1276816428" sldId="258"/>
            <ac:spMk id="4" creationId="{00000000-0000-0000-0000-000000000000}"/>
          </ac:spMkLst>
        </pc:spChg>
        <pc:picChg chg="add mod">
          <ac:chgData name="Birkline, Robert" userId="fb0c2e8e-73af-4d32-aee8-ae7302401b58" providerId="ADAL" clId="{F819216A-B647-9C4E-85CA-49BF1B589C49}" dt="2019-10-04T16:56:01.338" v="1165" actId="1076"/>
          <ac:picMkLst>
            <pc:docMk/>
            <pc:sldMk cId="1276816428" sldId="258"/>
            <ac:picMk id="6" creationId="{3C19C429-2EEC-1C41-A04E-32933466280E}"/>
          </ac:picMkLst>
        </pc:picChg>
      </pc:sldChg>
      <pc:sldChg chg="addSp delSp modSp modNotesTx">
        <pc:chgData name="Birkline, Robert" userId="fb0c2e8e-73af-4d32-aee8-ae7302401b58" providerId="ADAL" clId="{F819216A-B647-9C4E-85CA-49BF1B589C49}" dt="2019-10-04T18:02:07.547" v="2173" actId="1076"/>
        <pc:sldMkLst>
          <pc:docMk/>
          <pc:sldMk cId="1903551568" sldId="268"/>
        </pc:sldMkLst>
        <pc:spChg chg="mod">
          <ac:chgData name="Birkline, Robert" userId="fb0c2e8e-73af-4d32-aee8-ae7302401b58" providerId="ADAL" clId="{F819216A-B647-9C4E-85CA-49BF1B589C49}" dt="2019-10-04T17:59:32.814" v="1925" actId="1076"/>
          <ac:spMkLst>
            <pc:docMk/>
            <pc:sldMk cId="1903551568" sldId="268"/>
            <ac:spMk id="2" creationId="{25F672AC-4FC4-4CA0-863C-FC3072092941}"/>
          </ac:spMkLst>
        </pc:spChg>
        <pc:spChg chg="add del mod">
          <ac:chgData name="Birkline, Robert" userId="fb0c2e8e-73af-4d32-aee8-ae7302401b58" providerId="ADAL" clId="{F819216A-B647-9C4E-85CA-49BF1B589C49}" dt="2019-10-04T17:58:00.562" v="1823"/>
          <ac:spMkLst>
            <pc:docMk/>
            <pc:sldMk cId="1903551568" sldId="268"/>
            <ac:spMk id="3" creationId="{6336FC70-D90B-0846-A12A-B0382604F98B}"/>
          </ac:spMkLst>
        </pc:spChg>
        <pc:spChg chg="add del mod">
          <ac:chgData name="Birkline, Robert" userId="fb0c2e8e-73af-4d32-aee8-ae7302401b58" providerId="ADAL" clId="{F819216A-B647-9C4E-85CA-49BF1B589C49}" dt="2019-10-04T17:58:35.113" v="1897"/>
          <ac:spMkLst>
            <pc:docMk/>
            <pc:sldMk cId="1903551568" sldId="268"/>
            <ac:spMk id="4" creationId="{F48E0115-48CB-B24E-A8FC-C5A64ACD3005}"/>
          </ac:spMkLst>
        </pc:spChg>
        <pc:spChg chg="add mod">
          <ac:chgData name="Birkline, Robert" userId="fb0c2e8e-73af-4d32-aee8-ae7302401b58" providerId="ADAL" clId="{F819216A-B647-9C4E-85CA-49BF1B589C49}" dt="2019-10-04T17:59:29.625" v="1924" actId="1076"/>
          <ac:spMkLst>
            <pc:docMk/>
            <pc:sldMk cId="1903551568" sldId="268"/>
            <ac:spMk id="5" creationId="{EA8AE336-D3F9-BF4E-A545-581CAC28A116}"/>
          </ac:spMkLst>
        </pc:spChg>
        <pc:spChg chg="add del">
          <ac:chgData name="Birkline, Robert" userId="fb0c2e8e-73af-4d32-aee8-ae7302401b58" providerId="ADAL" clId="{F819216A-B647-9C4E-85CA-49BF1B589C49}" dt="2019-10-04T17:59:36.902" v="1926" actId="478"/>
          <ac:spMkLst>
            <pc:docMk/>
            <pc:sldMk cId="1903551568" sldId="268"/>
            <ac:spMk id="6" creationId="{E72C1AB9-DC04-B644-9071-795F8201DAF4}"/>
          </ac:spMkLst>
        </pc:spChg>
        <pc:spChg chg="add mod">
          <ac:chgData name="Birkline, Robert" userId="fb0c2e8e-73af-4d32-aee8-ae7302401b58" providerId="ADAL" clId="{F819216A-B647-9C4E-85CA-49BF1B589C49}" dt="2019-10-04T17:59:52.051" v="1948" actId="20577"/>
          <ac:spMkLst>
            <pc:docMk/>
            <pc:sldMk cId="1903551568" sldId="268"/>
            <ac:spMk id="7" creationId="{0A468BD3-3E84-CC4E-BDC1-C85D2E311CAB}"/>
          </ac:spMkLst>
        </pc:spChg>
        <pc:spChg chg="add mod">
          <ac:chgData name="Birkline, Robert" userId="fb0c2e8e-73af-4d32-aee8-ae7302401b58" providerId="ADAL" clId="{F819216A-B647-9C4E-85CA-49BF1B589C49}" dt="2019-10-04T18:00:04.625" v="1981" actId="20577"/>
          <ac:spMkLst>
            <pc:docMk/>
            <pc:sldMk cId="1903551568" sldId="268"/>
            <ac:spMk id="8" creationId="{78CF7DBF-2F76-B740-B220-DAC016625E37}"/>
          </ac:spMkLst>
        </pc:spChg>
        <pc:spChg chg="add mod">
          <ac:chgData name="Birkline, Robert" userId="fb0c2e8e-73af-4d32-aee8-ae7302401b58" providerId="ADAL" clId="{F819216A-B647-9C4E-85CA-49BF1B589C49}" dt="2019-10-04T18:00:22.534" v="2003" actId="5793"/>
          <ac:spMkLst>
            <pc:docMk/>
            <pc:sldMk cId="1903551568" sldId="268"/>
            <ac:spMk id="9" creationId="{35B19554-5961-E34D-9E04-6851508D7FF9}"/>
          </ac:spMkLst>
        </pc:spChg>
        <pc:spChg chg="add mod">
          <ac:chgData name="Birkline, Robert" userId="fb0c2e8e-73af-4d32-aee8-ae7302401b58" providerId="ADAL" clId="{F819216A-B647-9C4E-85CA-49BF1B589C49}" dt="2019-10-04T18:01:40.487" v="2129" actId="1076"/>
          <ac:spMkLst>
            <pc:docMk/>
            <pc:sldMk cId="1903551568" sldId="268"/>
            <ac:spMk id="10" creationId="{BCADBA28-2CD1-CF41-A247-6271577DAE93}"/>
          </ac:spMkLst>
        </pc:spChg>
        <pc:spChg chg="add mod">
          <ac:chgData name="Birkline, Robert" userId="fb0c2e8e-73af-4d32-aee8-ae7302401b58" providerId="ADAL" clId="{F819216A-B647-9C4E-85CA-49BF1B589C49}" dt="2019-10-04T18:00:57.471" v="2093" actId="20577"/>
          <ac:spMkLst>
            <pc:docMk/>
            <pc:sldMk cId="1903551568" sldId="268"/>
            <ac:spMk id="11" creationId="{EDA64CE3-E1D8-174A-8072-B5521CC0ACF9}"/>
          </ac:spMkLst>
        </pc:spChg>
        <pc:spChg chg="add mod">
          <ac:chgData name="Birkline, Robert" userId="fb0c2e8e-73af-4d32-aee8-ae7302401b58" providerId="ADAL" clId="{F819216A-B647-9C4E-85CA-49BF1B589C49}" dt="2019-10-04T18:01:24.644" v="2118" actId="20577"/>
          <ac:spMkLst>
            <pc:docMk/>
            <pc:sldMk cId="1903551568" sldId="268"/>
            <ac:spMk id="12" creationId="{B7760EC8-C206-2841-8D2B-5A28AD600D8C}"/>
          </ac:spMkLst>
        </pc:spChg>
        <pc:spChg chg="add mod">
          <ac:chgData name="Birkline, Robert" userId="fb0c2e8e-73af-4d32-aee8-ae7302401b58" providerId="ADAL" clId="{F819216A-B647-9C4E-85CA-49BF1B589C49}" dt="2019-10-04T18:02:07.547" v="2173" actId="1076"/>
          <ac:spMkLst>
            <pc:docMk/>
            <pc:sldMk cId="1903551568" sldId="268"/>
            <ac:spMk id="13" creationId="{F0A705EC-C660-164B-B44F-B1A1E5DD12FA}"/>
          </ac:spMkLst>
        </pc:spChg>
      </pc:sldChg>
      <pc:sldChg chg="modSp">
        <pc:chgData name="Birkline, Robert" userId="fb0c2e8e-73af-4d32-aee8-ae7302401b58" providerId="ADAL" clId="{F819216A-B647-9C4E-85CA-49BF1B589C49}" dt="2019-10-02T14:09:36.974" v="29" actId="20577"/>
        <pc:sldMkLst>
          <pc:docMk/>
          <pc:sldMk cId="1572805050" sldId="271"/>
        </pc:sldMkLst>
        <pc:spChg chg="mod">
          <ac:chgData name="Birkline, Robert" userId="fb0c2e8e-73af-4d32-aee8-ae7302401b58" providerId="ADAL" clId="{F819216A-B647-9C4E-85CA-49BF1B589C49}" dt="2019-09-30T18:48:53.915" v="8" actId="20577"/>
          <ac:spMkLst>
            <pc:docMk/>
            <pc:sldMk cId="1572805050" sldId="271"/>
            <ac:spMk id="6" creationId="{D8ACF2A1-F38C-3948-B6F5-1C3013BB7CEB}"/>
          </ac:spMkLst>
        </pc:spChg>
        <pc:spChg chg="mod">
          <ac:chgData name="Birkline, Robert" userId="fb0c2e8e-73af-4d32-aee8-ae7302401b58" providerId="ADAL" clId="{F819216A-B647-9C4E-85CA-49BF1B589C49}" dt="2019-10-02T14:09:36.974" v="29" actId="20577"/>
          <ac:spMkLst>
            <pc:docMk/>
            <pc:sldMk cId="1572805050" sldId="271"/>
            <ac:spMk id="9" creationId="{7FC93172-85F8-6D44-BE9D-DCBE091EFDE3}"/>
          </ac:spMkLst>
        </pc:spChg>
      </pc:sldChg>
      <pc:sldChg chg="addSp delSp modSp">
        <pc:chgData name="Birkline, Robert" userId="fb0c2e8e-73af-4d32-aee8-ae7302401b58" providerId="ADAL" clId="{F819216A-B647-9C4E-85CA-49BF1B589C49}" dt="2019-10-02T17:17:30.233" v="324" actId="20577"/>
        <pc:sldMkLst>
          <pc:docMk/>
          <pc:sldMk cId="1184876547" sldId="273"/>
        </pc:sldMkLst>
        <pc:spChg chg="add del mod">
          <ac:chgData name="Birkline, Robert" userId="fb0c2e8e-73af-4d32-aee8-ae7302401b58" providerId="ADAL" clId="{F819216A-B647-9C4E-85CA-49BF1B589C49}" dt="2019-10-02T13:40:54.983" v="18"/>
          <ac:spMkLst>
            <pc:docMk/>
            <pc:sldMk cId="1184876547" sldId="273"/>
            <ac:spMk id="2" creationId="{81F742EB-E9C6-A84A-A08B-2204E090A208}"/>
          </ac:spMkLst>
        </pc:spChg>
        <pc:spChg chg="del mod">
          <ac:chgData name="Birkline, Robert" userId="fb0c2e8e-73af-4d32-aee8-ae7302401b58" providerId="ADAL" clId="{F819216A-B647-9C4E-85CA-49BF1B589C49}" dt="2019-10-02T14:11:12.629" v="40" actId="478"/>
          <ac:spMkLst>
            <pc:docMk/>
            <pc:sldMk cId="1184876547" sldId="273"/>
            <ac:spMk id="3" creationId="{BC1F63B7-AE66-954F-B5B1-017F7A7FC228}"/>
          </ac:spMkLst>
        </pc:spChg>
        <pc:spChg chg="mod">
          <ac:chgData name="Birkline, Robert" userId="fb0c2e8e-73af-4d32-aee8-ae7302401b58" providerId="ADAL" clId="{F819216A-B647-9C4E-85CA-49BF1B589C49}" dt="2019-10-02T17:17:30.233" v="324" actId="20577"/>
          <ac:spMkLst>
            <pc:docMk/>
            <pc:sldMk cId="1184876547" sldId="273"/>
            <ac:spMk id="7" creationId="{CCDF8161-E867-5A45-81C5-9C3D984516BB}"/>
          </ac:spMkLst>
        </pc:spChg>
        <pc:spChg chg="mod">
          <ac:chgData name="Birkline, Robert" userId="fb0c2e8e-73af-4d32-aee8-ae7302401b58" providerId="ADAL" clId="{F819216A-B647-9C4E-85CA-49BF1B589C49}" dt="2019-10-02T16:15:31.890" v="288" actId="1076"/>
          <ac:spMkLst>
            <pc:docMk/>
            <pc:sldMk cId="1184876547" sldId="273"/>
            <ac:spMk id="8" creationId="{7EF75CBA-175A-9941-822C-B383AA2F6521}"/>
          </ac:spMkLst>
        </pc:spChg>
        <pc:spChg chg="add del mod">
          <ac:chgData name="Birkline, Robert" userId="fb0c2e8e-73af-4d32-aee8-ae7302401b58" providerId="ADAL" clId="{F819216A-B647-9C4E-85CA-49BF1B589C49}" dt="2019-10-02T14:11:16.766" v="41" actId="478"/>
          <ac:spMkLst>
            <pc:docMk/>
            <pc:sldMk cId="1184876547" sldId="273"/>
            <ac:spMk id="10" creationId="{60D933BA-FD85-DB41-8DDC-5FC2966D4368}"/>
          </ac:spMkLst>
        </pc:spChg>
      </pc:sldChg>
      <pc:sldChg chg="modSp ord">
        <pc:chgData name="Birkline, Robert" userId="fb0c2e8e-73af-4d32-aee8-ae7302401b58" providerId="ADAL" clId="{F819216A-B647-9C4E-85CA-49BF1B589C49}" dt="2019-10-02T17:17:40.137" v="325"/>
        <pc:sldMkLst>
          <pc:docMk/>
          <pc:sldMk cId="1426147436" sldId="274"/>
        </pc:sldMkLst>
        <pc:spChg chg="mod">
          <ac:chgData name="Birkline, Robert" userId="fb0c2e8e-73af-4d32-aee8-ae7302401b58" providerId="ADAL" clId="{F819216A-B647-9C4E-85CA-49BF1B589C49}" dt="2019-10-02T16:16:41.889" v="294" actId="1037"/>
          <ac:spMkLst>
            <pc:docMk/>
            <pc:sldMk cId="1426147436" sldId="274"/>
            <ac:spMk id="7" creationId="{16174D96-0217-7941-818A-578CDFC05986}"/>
          </ac:spMkLst>
        </pc:spChg>
        <pc:spChg chg="mod">
          <ac:chgData name="Birkline, Robert" userId="fb0c2e8e-73af-4d32-aee8-ae7302401b58" providerId="ADAL" clId="{F819216A-B647-9C4E-85CA-49BF1B589C49}" dt="2019-10-02T16:15:26.163" v="287" actId="1076"/>
          <ac:spMkLst>
            <pc:docMk/>
            <pc:sldMk cId="1426147436" sldId="274"/>
            <ac:spMk id="8" creationId="{B0549842-353C-A246-8B2B-7DD675A80B31}"/>
          </ac:spMkLst>
        </pc:spChg>
        <pc:spChg chg="mod">
          <ac:chgData name="Birkline, Robert" userId="fb0c2e8e-73af-4d32-aee8-ae7302401b58" providerId="ADAL" clId="{F819216A-B647-9C4E-85CA-49BF1B589C49}" dt="2019-10-02T16:15:20.231" v="286" actId="403"/>
          <ac:spMkLst>
            <pc:docMk/>
            <pc:sldMk cId="1426147436" sldId="274"/>
            <ac:spMk id="9" creationId="{5FC2DC19-6FCA-1C40-B1FC-B5B8A6546BF9}"/>
          </ac:spMkLst>
        </pc:spChg>
        <pc:spChg chg="mod">
          <ac:chgData name="Birkline, Robert" userId="fb0c2e8e-73af-4d32-aee8-ae7302401b58" providerId="ADAL" clId="{F819216A-B647-9C4E-85CA-49BF1B589C49}" dt="2019-10-02T17:17:40.137" v="325"/>
          <ac:spMkLst>
            <pc:docMk/>
            <pc:sldMk cId="1426147436" sldId="274"/>
            <ac:spMk id="10" creationId="{78FFC75F-2ADA-6A44-8B4A-FCEB37E17661}"/>
          </ac:spMkLst>
        </pc:spChg>
        <pc:picChg chg="mod">
          <ac:chgData name="Birkline, Robert" userId="fb0c2e8e-73af-4d32-aee8-ae7302401b58" providerId="ADAL" clId="{F819216A-B647-9C4E-85CA-49BF1B589C49}" dt="2019-10-02T16:16:41.889" v="294" actId="1037"/>
          <ac:picMkLst>
            <pc:docMk/>
            <pc:sldMk cId="1426147436" sldId="274"/>
            <ac:picMk id="6" creationId="{60CA76A6-D97D-4C4F-BBF1-FA1FB679702D}"/>
          </ac:picMkLst>
        </pc:picChg>
      </pc:sldChg>
      <pc:sldChg chg="addSp delSp modSp">
        <pc:chgData name="Birkline, Robert" userId="fb0c2e8e-73af-4d32-aee8-ae7302401b58" providerId="ADAL" clId="{F819216A-B647-9C4E-85CA-49BF1B589C49}" dt="2019-10-02T16:49:40.068" v="310" actId="20577"/>
        <pc:sldMkLst>
          <pc:docMk/>
          <pc:sldMk cId="1151097235" sldId="275"/>
        </pc:sldMkLst>
        <pc:spChg chg="mod">
          <ac:chgData name="Birkline, Robert" userId="fb0c2e8e-73af-4d32-aee8-ae7302401b58" providerId="ADAL" clId="{F819216A-B647-9C4E-85CA-49BF1B589C49}" dt="2019-10-02T16:49:40.068" v="310" actId="20577"/>
          <ac:spMkLst>
            <pc:docMk/>
            <pc:sldMk cId="1151097235" sldId="275"/>
            <ac:spMk id="3" creationId="{915B60A7-2B0B-D84E-81A7-AB6CC2636E0D}"/>
          </ac:spMkLst>
        </pc:spChg>
        <pc:spChg chg="add del mod">
          <ac:chgData name="Birkline, Robert" userId="fb0c2e8e-73af-4d32-aee8-ae7302401b58" providerId="ADAL" clId="{F819216A-B647-9C4E-85CA-49BF1B589C49}" dt="2019-10-02T14:12:17.122" v="49"/>
          <ac:spMkLst>
            <pc:docMk/>
            <pc:sldMk cId="1151097235" sldId="275"/>
            <ac:spMk id="5" creationId="{70662109-C191-1148-A141-2359FD284B88}"/>
          </ac:spMkLst>
        </pc:spChg>
      </pc:sldChg>
      <pc:sldChg chg="addSp delSp modSp mod setBg">
        <pc:chgData name="Birkline, Robert" userId="fb0c2e8e-73af-4d32-aee8-ae7302401b58" providerId="ADAL" clId="{F819216A-B647-9C4E-85CA-49BF1B589C49}" dt="2019-10-04T18:54:59.746" v="2305" actId="207"/>
        <pc:sldMkLst>
          <pc:docMk/>
          <pc:sldMk cId="4226372142" sldId="276"/>
        </pc:sldMkLst>
        <pc:spChg chg="mod">
          <ac:chgData name="Birkline, Robert" userId="fb0c2e8e-73af-4d32-aee8-ae7302401b58" providerId="ADAL" clId="{F819216A-B647-9C4E-85CA-49BF1B589C49}" dt="2019-10-04T16:46:48.951" v="1078" actId="1076"/>
          <ac:spMkLst>
            <pc:docMk/>
            <pc:sldMk cId="4226372142" sldId="276"/>
            <ac:spMk id="2" creationId="{BD9B52DF-412B-9B43-AE0D-3944ED3250DC}"/>
          </ac:spMkLst>
        </pc:spChg>
        <pc:spChg chg="add mod">
          <ac:chgData name="Birkline, Robert" userId="fb0c2e8e-73af-4d32-aee8-ae7302401b58" providerId="ADAL" clId="{F819216A-B647-9C4E-85CA-49BF1B589C49}" dt="2019-10-04T16:46:13.098" v="1074" actId="1076"/>
          <ac:spMkLst>
            <pc:docMk/>
            <pc:sldMk cId="4226372142" sldId="276"/>
            <ac:spMk id="6" creationId="{C6A100FE-955D-0942-BF52-9F2007F223DA}"/>
          </ac:spMkLst>
        </pc:spChg>
        <pc:spChg chg="add del">
          <ac:chgData name="Birkline, Robert" userId="fb0c2e8e-73af-4d32-aee8-ae7302401b58" providerId="ADAL" clId="{F819216A-B647-9C4E-85CA-49BF1B589C49}" dt="2019-10-04T16:19:23.859" v="651" actId="26606"/>
          <ac:spMkLst>
            <pc:docMk/>
            <pc:sldMk cId="4226372142" sldId="276"/>
            <ac:spMk id="10" creationId="{AB45A142-4255-493C-8284-5D566C121B10}"/>
          </ac:spMkLst>
        </pc:spChg>
        <pc:spChg chg="add del">
          <ac:chgData name="Birkline, Robert" userId="fb0c2e8e-73af-4d32-aee8-ae7302401b58" providerId="ADAL" clId="{F819216A-B647-9C4E-85CA-49BF1B589C49}" dt="2019-10-04T16:19:25.005" v="653" actId="26606"/>
          <ac:spMkLst>
            <pc:docMk/>
            <pc:sldMk cId="4226372142" sldId="276"/>
            <ac:spMk id="14" creationId="{D12DDE76-C203-4047-9998-63900085B5E8}"/>
          </ac:spMkLst>
        </pc:spChg>
        <pc:spChg chg="add del">
          <ac:chgData name="Birkline, Robert" userId="fb0c2e8e-73af-4d32-aee8-ae7302401b58" providerId="ADAL" clId="{F819216A-B647-9C4E-85CA-49BF1B589C49}" dt="2019-10-04T16:19:25.678" v="655" actId="26606"/>
          <ac:spMkLst>
            <pc:docMk/>
            <pc:sldMk cId="4226372142" sldId="276"/>
            <ac:spMk id="16" creationId="{AB45A142-4255-493C-8284-5D566C121B10}"/>
          </ac:spMkLst>
        </pc:spChg>
        <pc:spChg chg="add del">
          <ac:chgData name="Birkline, Robert" userId="fb0c2e8e-73af-4d32-aee8-ae7302401b58" providerId="ADAL" clId="{F819216A-B647-9C4E-85CA-49BF1B589C49}" dt="2019-10-04T16:20:04.650" v="657" actId="26606"/>
          <ac:spMkLst>
            <pc:docMk/>
            <pc:sldMk cId="4226372142" sldId="276"/>
            <ac:spMk id="19" creationId="{1707FC24-6981-43D9-B525-C7832BA22463}"/>
          </ac:spMkLst>
        </pc:spChg>
        <pc:graphicFrameChg chg="add del mod modGraphic">
          <ac:chgData name="Birkline, Robert" userId="fb0c2e8e-73af-4d32-aee8-ae7302401b58" providerId="ADAL" clId="{F819216A-B647-9C4E-85CA-49BF1B589C49}" dt="2019-10-04T16:32:47.783" v="1015" actId="478"/>
          <ac:graphicFrameMkLst>
            <pc:docMk/>
            <pc:sldMk cId="4226372142" sldId="276"/>
            <ac:graphicFrameMk id="5" creationId="{67E257F0-E701-0F45-BA4C-DBAA784E5AEF}"/>
          </ac:graphicFrameMkLst>
        </pc:graphicFrameChg>
        <pc:graphicFrameChg chg="add del">
          <ac:chgData name="Birkline, Robert" userId="fb0c2e8e-73af-4d32-aee8-ae7302401b58" providerId="ADAL" clId="{F819216A-B647-9C4E-85CA-49BF1B589C49}" dt="2019-10-04T16:32:08.352" v="1014"/>
          <ac:graphicFrameMkLst>
            <pc:docMk/>
            <pc:sldMk cId="4226372142" sldId="276"/>
            <ac:graphicFrameMk id="7" creationId="{9D5CA964-0001-684B-8EC6-3DBC44EE1404}"/>
          </ac:graphicFrameMkLst>
        </pc:graphicFrameChg>
        <pc:graphicFrameChg chg="add del mod modGraphic">
          <ac:chgData name="Birkline, Robert" userId="fb0c2e8e-73af-4d32-aee8-ae7302401b58" providerId="ADAL" clId="{F819216A-B647-9C4E-85CA-49BF1B589C49}" dt="2019-10-04T16:37:00.807" v="1021" actId="478"/>
          <ac:graphicFrameMkLst>
            <pc:docMk/>
            <pc:sldMk cId="4226372142" sldId="276"/>
            <ac:graphicFrameMk id="8" creationId="{20005BB5-0A93-EE4D-89ED-FB7645777429}"/>
          </ac:graphicFrameMkLst>
        </pc:graphicFrameChg>
        <pc:graphicFrameChg chg="add del mod modGraphic">
          <ac:chgData name="Birkline, Robert" userId="fb0c2e8e-73af-4d32-aee8-ae7302401b58" providerId="ADAL" clId="{F819216A-B647-9C4E-85CA-49BF1B589C49}" dt="2019-10-04T16:40:57.934" v="1043" actId="478"/>
          <ac:graphicFrameMkLst>
            <pc:docMk/>
            <pc:sldMk cId="4226372142" sldId="276"/>
            <ac:graphicFrameMk id="9" creationId="{BF2EF031-ED16-D646-8A58-7183661AA486}"/>
          </ac:graphicFrameMkLst>
        </pc:graphicFrameChg>
        <pc:graphicFrameChg chg="add mod modGraphic">
          <ac:chgData name="Birkline, Robert" userId="fb0c2e8e-73af-4d32-aee8-ae7302401b58" providerId="ADAL" clId="{F819216A-B647-9C4E-85CA-49BF1B589C49}" dt="2019-10-04T18:54:59.746" v="2305" actId="207"/>
          <ac:graphicFrameMkLst>
            <pc:docMk/>
            <pc:sldMk cId="4226372142" sldId="276"/>
            <ac:graphicFrameMk id="11" creationId="{3ACA4018-9B86-074B-8830-D9C960F1CB6A}"/>
          </ac:graphicFrameMkLst>
        </pc:graphicFrameChg>
        <pc:cxnChg chg="add del">
          <ac:chgData name="Birkline, Robert" userId="fb0c2e8e-73af-4d32-aee8-ae7302401b58" providerId="ADAL" clId="{F819216A-B647-9C4E-85CA-49BF1B589C49}" dt="2019-10-04T16:19:23.859" v="651" actId="26606"/>
          <ac:cxnSpMkLst>
            <pc:docMk/>
            <pc:sldMk cId="4226372142" sldId="276"/>
            <ac:cxnSpMk id="12" creationId="{38FB9660-F42F-4313-BBC4-47C007FE484C}"/>
          </ac:cxnSpMkLst>
        </pc:cxnChg>
        <pc:cxnChg chg="add del">
          <ac:chgData name="Birkline, Robert" userId="fb0c2e8e-73af-4d32-aee8-ae7302401b58" providerId="ADAL" clId="{F819216A-B647-9C4E-85CA-49BF1B589C49}" dt="2019-10-04T16:19:25.678" v="655" actId="26606"/>
          <ac:cxnSpMkLst>
            <pc:docMk/>
            <pc:sldMk cId="4226372142" sldId="276"/>
            <ac:cxnSpMk id="17" creationId="{38FB9660-F42F-4313-BBC4-47C007FE484C}"/>
          </ac:cxnSpMkLst>
        </pc:cxnChg>
      </pc:sldChg>
      <pc:sldChg chg="addSp delSp modSp add">
        <pc:chgData name="Birkline, Robert" userId="fb0c2e8e-73af-4d32-aee8-ae7302401b58" providerId="ADAL" clId="{F819216A-B647-9C4E-85CA-49BF1B589C49}" dt="2019-10-02T14:18:15.272" v="262" actId="1076"/>
        <pc:sldMkLst>
          <pc:docMk/>
          <pc:sldMk cId="2186994265" sldId="277"/>
        </pc:sldMkLst>
        <pc:spChg chg="del mod">
          <ac:chgData name="Birkline, Robert" userId="fb0c2e8e-73af-4d32-aee8-ae7302401b58" providerId="ADAL" clId="{F819216A-B647-9C4E-85CA-49BF1B589C49}" dt="2019-10-02T14:15:56.879" v="178" actId="478"/>
          <ac:spMkLst>
            <pc:docMk/>
            <pc:sldMk cId="2186994265" sldId="277"/>
            <ac:spMk id="2" creationId="{94D8341C-3F2C-4F86-AE0B-B25492F5CFEA}"/>
          </ac:spMkLst>
        </pc:spChg>
        <pc:spChg chg="add mod">
          <ac:chgData name="Birkline, Robert" userId="fb0c2e8e-73af-4d32-aee8-ae7302401b58" providerId="ADAL" clId="{F819216A-B647-9C4E-85CA-49BF1B589C49}" dt="2019-10-02T14:18:15.272" v="262" actId="1076"/>
          <ac:spMkLst>
            <pc:docMk/>
            <pc:sldMk cId="2186994265" sldId="277"/>
            <ac:spMk id="10" creationId="{1E5A6090-8024-9D4F-8E76-DACFC3E07821}"/>
          </ac:spMkLst>
        </pc:spChg>
        <pc:spChg chg="del mod">
          <ac:chgData name="Birkline, Robert" userId="fb0c2e8e-73af-4d32-aee8-ae7302401b58" providerId="ADAL" clId="{F819216A-B647-9C4E-85CA-49BF1B589C49}" dt="2019-10-02T14:16:16.616" v="186" actId="478"/>
          <ac:spMkLst>
            <pc:docMk/>
            <pc:sldMk cId="2186994265" sldId="277"/>
            <ac:spMk id="2391" creationId="{83171BA1-9621-48AD-B3FF-41570EB62422}"/>
          </ac:spMkLst>
        </pc:spChg>
        <pc:spChg chg="del">
          <ac:chgData name="Birkline, Robert" userId="fb0c2e8e-73af-4d32-aee8-ae7302401b58" providerId="ADAL" clId="{F819216A-B647-9C4E-85CA-49BF1B589C49}" dt="2019-10-02T14:16:13.079" v="184" actId="478"/>
          <ac:spMkLst>
            <pc:docMk/>
            <pc:sldMk cId="2186994265" sldId="277"/>
            <ac:spMk id="2392" creationId="{66A0FD63-34D1-407E-83D5-0098015A1EF9}"/>
          </ac:spMkLst>
        </pc:spChg>
        <pc:spChg chg="del mod">
          <ac:chgData name="Birkline, Robert" userId="fb0c2e8e-73af-4d32-aee8-ae7302401b58" providerId="ADAL" clId="{F819216A-B647-9C4E-85CA-49BF1B589C49}" dt="2019-10-02T14:16:08.473" v="183"/>
          <ac:spMkLst>
            <pc:docMk/>
            <pc:sldMk cId="2186994265" sldId="277"/>
            <ac:spMk id="2411" creationId="{F200F12C-8974-4783-A365-5F45AF6443BC}"/>
          </ac:spMkLst>
        </pc:spChg>
        <pc:graphicFrameChg chg="del mod">
          <ac:chgData name="Birkline, Robert" userId="fb0c2e8e-73af-4d32-aee8-ae7302401b58" providerId="ADAL" clId="{F819216A-B647-9C4E-85CA-49BF1B589C49}" dt="2019-10-02T14:16:06.199" v="181" actId="478"/>
          <ac:graphicFrameMkLst>
            <pc:docMk/>
            <pc:sldMk cId="2186994265" sldId="277"/>
            <ac:graphicFrameMk id="3" creationId="{98707E10-7925-4A08-A7D5-E3F6657E1B31}"/>
          </ac:graphicFrameMkLst>
        </pc:graphicFrameChg>
        <pc:graphicFrameChg chg="del">
          <ac:chgData name="Birkline, Robert" userId="fb0c2e8e-73af-4d32-aee8-ae7302401b58" providerId="ADAL" clId="{F819216A-B647-9C4E-85CA-49BF1B589C49}" dt="2019-10-02T14:16:17.959" v="187" actId="478"/>
          <ac:graphicFrameMkLst>
            <pc:docMk/>
            <pc:sldMk cId="2186994265" sldId="277"/>
            <ac:graphicFrameMk id="690" creationId="{8E9F31B4-D914-4D6B-BD75-046059678358}"/>
          </ac:graphicFrameMkLst>
        </pc:graphicFrameChg>
        <pc:picChg chg="add del mod">
          <ac:chgData name="Birkline, Robert" userId="fb0c2e8e-73af-4d32-aee8-ae7302401b58" providerId="ADAL" clId="{F819216A-B647-9C4E-85CA-49BF1B589C49}" dt="2019-10-02T14:15:51.672" v="176" actId="478"/>
          <ac:picMkLst>
            <pc:docMk/>
            <pc:sldMk cId="2186994265" sldId="277"/>
            <ac:picMk id="5" creationId="{5E03304B-13E8-8541-9B59-4D666AFE369B}"/>
          </ac:picMkLst>
        </pc:picChg>
        <pc:picChg chg="add del mod">
          <ac:chgData name="Birkline, Robert" userId="fb0c2e8e-73af-4d32-aee8-ae7302401b58" providerId="ADAL" clId="{F819216A-B647-9C4E-85CA-49BF1B589C49}" dt="2019-10-02T14:16:42.776" v="190" actId="478"/>
          <ac:picMkLst>
            <pc:docMk/>
            <pc:sldMk cId="2186994265" sldId="277"/>
            <ac:picMk id="7" creationId="{FCD2EF8D-1B80-D24F-B3DD-89E671FA81CF}"/>
          </ac:picMkLst>
        </pc:picChg>
        <pc:picChg chg="add mod">
          <ac:chgData name="Birkline, Robert" userId="fb0c2e8e-73af-4d32-aee8-ae7302401b58" providerId="ADAL" clId="{F819216A-B647-9C4E-85CA-49BF1B589C49}" dt="2019-10-02T14:17:34.422" v="201" actId="1076"/>
          <ac:picMkLst>
            <pc:docMk/>
            <pc:sldMk cId="2186994265" sldId="277"/>
            <ac:picMk id="8" creationId="{054521E5-6F98-D84F-8262-AAF307F1D634}"/>
          </ac:picMkLst>
        </pc:picChg>
        <pc:picChg chg="add mod">
          <ac:chgData name="Birkline, Robert" userId="fb0c2e8e-73af-4d32-aee8-ae7302401b58" providerId="ADAL" clId="{F819216A-B647-9C4E-85CA-49BF1B589C49}" dt="2019-10-02T14:17:24.951" v="198" actId="1076"/>
          <ac:picMkLst>
            <pc:docMk/>
            <pc:sldMk cId="2186994265" sldId="277"/>
            <ac:picMk id="9" creationId="{EE1259D8-1410-3446-A960-D4C19BD0CC32}"/>
          </ac:picMkLst>
        </pc:picChg>
      </pc:sldChg>
      <pc:sldChg chg="addSp delSp modSp add mod ord setBg">
        <pc:chgData name="Birkline, Robert" userId="fb0c2e8e-73af-4d32-aee8-ae7302401b58" providerId="ADAL" clId="{F819216A-B647-9C4E-85CA-49BF1B589C49}" dt="2019-10-03T14:20:00.268" v="421" actId="20577"/>
        <pc:sldMkLst>
          <pc:docMk/>
          <pc:sldMk cId="2403328192" sldId="278"/>
        </pc:sldMkLst>
        <pc:spChg chg="del">
          <ac:chgData name="Birkline, Robert" userId="fb0c2e8e-73af-4d32-aee8-ae7302401b58" providerId="ADAL" clId="{F819216A-B647-9C4E-85CA-49BF1B589C49}" dt="2019-10-02T14:08:34.900" v="20" actId="478"/>
          <ac:spMkLst>
            <pc:docMk/>
            <pc:sldMk cId="2403328192" sldId="278"/>
            <ac:spMk id="2" creationId="{2F723632-474C-E54C-BEA9-538E684FB823}"/>
          </ac:spMkLst>
        </pc:spChg>
        <pc:spChg chg="del">
          <ac:chgData name="Birkline, Robert" userId="fb0c2e8e-73af-4d32-aee8-ae7302401b58" providerId="ADAL" clId="{F819216A-B647-9C4E-85CA-49BF1B589C49}" dt="2019-10-02T14:08:37.491" v="21" actId="478"/>
          <ac:spMkLst>
            <pc:docMk/>
            <pc:sldMk cId="2403328192" sldId="278"/>
            <ac:spMk id="3" creationId="{3F0E720A-0431-064C-AA88-B6B771474300}"/>
          </ac:spMkLst>
        </pc:spChg>
        <pc:spChg chg="add del">
          <ac:chgData name="Birkline, Robert" userId="fb0c2e8e-73af-4d32-aee8-ae7302401b58" providerId="ADAL" clId="{F819216A-B647-9C4E-85CA-49BF1B589C49}" dt="2019-10-02T19:13:54.644" v="340" actId="478"/>
          <ac:spMkLst>
            <pc:docMk/>
            <pc:sldMk cId="2403328192" sldId="278"/>
            <ac:spMk id="5" creationId="{4A953F72-DA42-474F-AF9E-E7E46A5EDA32}"/>
          </ac:spMkLst>
        </pc:spChg>
        <pc:spChg chg="add del mod">
          <ac:chgData name="Birkline, Robert" userId="fb0c2e8e-73af-4d32-aee8-ae7302401b58" providerId="ADAL" clId="{F819216A-B647-9C4E-85CA-49BF1B589C49}" dt="2019-10-02T16:45:35.158" v="306"/>
          <ac:spMkLst>
            <pc:docMk/>
            <pc:sldMk cId="2403328192" sldId="278"/>
            <ac:spMk id="7" creationId="{CD7ABB21-794C-4C4B-9A46-66B669D660C4}"/>
          </ac:spMkLst>
        </pc:spChg>
        <pc:spChg chg="add del mod">
          <ac:chgData name="Birkline, Robert" userId="fb0c2e8e-73af-4d32-aee8-ae7302401b58" providerId="ADAL" clId="{F819216A-B647-9C4E-85CA-49BF1B589C49}" dt="2019-10-02T19:13:52.956" v="339" actId="478"/>
          <ac:spMkLst>
            <pc:docMk/>
            <pc:sldMk cId="2403328192" sldId="278"/>
            <ac:spMk id="9" creationId="{854F7EFC-9C5D-DF41-868F-9A939F9A9559}"/>
          </ac:spMkLst>
        </pc:spChg>
        <pc:spChg chg="add del mod">
          <ac:chgData name="Birkline, Robert" userId="fb0c2e8e-73af-4d32-aee8-ae7302401b58" providerId="ADAL" clId="{F819216A-B647-9C4E-85CA-49BF1B589C49}" dt="2019-10-02T16:45:34.887" v="304"/>
          <ac:spMkLst>
            <pc:docMk/>
            <pc:sldMk cId="2403328192" sldId="278"/>
            <ac:spMk id="10" creationId="{4FA3DCA8-34F6-704F-8D3F-50A39864AB7B}"/>
          </ac:spMkLst>
        </pc:spChg>
        <pc:graphicFrameChg chg="add del mod">
          <ac:chgData name="Birkline, Robert" userId="fb0c2e8e-73af-4d32-aee8-ae7302401b58" providerId="ADAL" clId="{F819216A-B647-9C4E-85CA-49BF1B589C49}" dt="2019-10-02T19:12:04.116" v="328" actId="478"/>
          <ac:graphicFrameMkLst>
            <pc:docMk/>
            <pc:sldMk cId="2403328192" sldId="278"/>
            <ac:graphicFrameMk id="6" creationId="{00000000-0008-0000-0200-000004000000}"/>
          </ac:graphicFrameMkLst>
        </pc:graphicFrameChg>
        <pc:graphicFrameChg chg="add">
          <ac:chgData name="Birkline, Robert" userId="fb0c2e8e-73af-4d32-aee8-ae7302401b58" providerId="ADAL" clId="{F819216A-B647-9C4E-85CA-49BF1B589C49}" dt="2019-10-02T19:10:28.029" v="327"/>
          <ac:graphicFrameMkLst>
            <pc:docMk/>
            <pc:sldMk cId="2403328192" sldId="278"/>
            <ac:graphicFrameMk id="7" creationId="{E1C74A0E-505C-E644-B426-ED1F1F352DEC}"/>
          </ac:graphicFrameMkLst>
        </pc:graphicFrameChg>
        <pc:graphicFrameChg chg="add">
          <ac:chgData name="Birkline, Robert" userId="fb0c2e8e-73af-4d32-aee8-ae7302401b58" providerId="ADAL" clId="{F819216A-B647-9C4E-85CA-49BF1B589C49}" dt="2019-10-02T19:12:17.326" v="330"/>
          <ac:graphicFrameMkLst>
            <pc:docMk/>
            <pc:sldMk cId="2403328192" sldId="278"/>
            <ac:graphicFrameMk id="10" creationId="{E1C74A0E-505C-E644-B426-ED1F1F352DEC}"/>
          </ac:graphicFrameMkLst>
        </pc:graphicFrameChg>
        <pc:graphicFrameChg chg="add del mod">
          <ac:chgData name="Birkline, Robert" userId="fb0c2e8e-73af-4d32-aee8-ae7302401b58" providerId="ADAL" clId="{F819216A-B647-9C4E-85CA-49BF1B589C49}" dt="2019-10-03T14:20:00.268" v="421" actId="20577"/>
          <ac:graphicFrameMkLst>
            <pc:docMk/>
            <pc:sldMk cId="2403328192" sldId="278"/>
            <ac:graphicFrameMk id="13" creationId="{E1C74A0E-505C-E644-B426-ED1F1F352DEC}"/>
          </ac:graphicFrameMkLst>
        </pc:graphicFrameChg>
        <pc:picChg chg="add del mod">
          <ac:chgData name="Birkline, Robert" userId="fb0c2e8e-73af-4d32-aee8-ae7302401b58" providerId="ADAL" clId="{F819216A-B647-9C4E-85CA-49BF1B589C49}" dt="2019-10-02T19:23:50.589" v="349" actId="478"/>
          <ac:picMkLst>
            <pc:docMk/>
            <pc:sldMk cId="2403328192" sldId="278"/>
            <ac:picMk id="3" creationId="{1BD57F0B-EB5D-9E4B-938C-8C93E1BF643A}"/>
          </ac:picMkLst>
        </pc:picChg>
        <pc:picChg chg="add del mod">
          <ac:chgData name="Birkline, Robert" userId="fb0c2e8e-73af-4d32-aee8-ae7302401b58" providerId="ADAL" clId="{F819216A-B647-9C4E-85CA-49BF1B589C49}" dt="2019-10-02T19:13:57.643" v="342"/>
          <ac:picMkLst>
            <pc:docMk/>
            <pc:sldMk cId="2403328192" sldId="278"/>
            <ac:picMk id="4" creationId="{EE290196-6902-3F4D-A929-FA036218A4D3}"/>
          </ac:picMkLst>
        </pc:picChg>
        <pc:picChg chg="add del mod">
          <ac:chgData name="Birkline, Robert" userId="fb0c2e8e-73af-4d32-aee8-ae7302401b58" providerId="ADAL" clId="{F819216A-B647-9C4E-85CA-49BF1B589C49}" dt="2019-10-02T19:13:45.878" v="336"/>
          <ac:picMkLst>
            <pc:docMk/>
            <pc:sldMk cId="2403328192" sldId="278"/>
            <ac:picMk id="8" creationId="{E5B9C642-0EAF-684B-A144-09E49A6F9021}"/>
          </ac:picMkLst>
        </pc:picChg>
        <pc:picChg chg="add del mod">
          <ac:chgData name="Birkline, Robert" userId="fb0c2e8e-73af-4d32-aee8-ae7302401b58" providerId="ADAL" clId="{F819216A-B647-9C4E-85CA-49BF1B589C49}" dt="2019-10-02T19:24:21.162" v="361"/>
          <ac:picMkLst>
            <pc:docMk/>
            <pc:sldMk cId="2403328192" sldId="278"/>
            <ac:picMk id="11" creationId="{BB3AF069-BA00-B245-A911-EB596C457AE1}"/>
          </ac:picMkLst>
        </pc:picChg>
        <pc:picChg chg="add del mod">
          <ac:chgData name="Birkline, Robert" userId="fb0c2e8e-73af-4d32-aee8-ae7302401b58" providerId="ADAL" clId="{F819216A-B647-9C4E-85CA-49BF1B589C49}" dt="2019-10-02T19:24:17.584" v="359"/>
          <ac:picMkLst>
            <pc:docMk/>
            <pc:sldMk cId="2403328192" sldId="278"/>
            <ac:picMk id="12" creationId="{8A043577-5347-B745-AFBE-E89175EA281B}"/>
          </ac:picMkLst>
        </pc:picChg>
        <pc:picChg chg="add mod">
          <ac:chgData name="Birkline, Robert" userId="fb0c2e8e-73af-4d32-aee8-ae7302401b58" providerId="ADAL" clId="{F819216A-B647-9C4E-85CA-49BF1B589C49}" dt="2019-10-02T19:25:30.365" v="375" actId="1076"/>
          <ac:picMkLst>
            <pc:docMk/>
            <pc:sldMk cId="2403328192" sldId="278"/>
            <ac:picMk id="14" creationId="{A2FF5C12-6AFE-E940-9CB5-71D88E45CF7F}"/>
          </ac:picMkLst>
        </pc:picChg>
        <pc:picChg chg="add mod">
          <ac:chgData name="Birkline, Robert" userId="fb0c2e8e-73af-4d32-aee8-ae7302401b58" providerId="ADAL" clId="{F819216A-B647-9C4E-85CA-49BF1B589C49}" dt="2019-10-02T19:25:27.983" v="374" actId="1076"/>
          <ac:picMkLst>
            <pc:docMk/>
            <pc:sldMk cId="2403328192" sldId="278"/>
            <ac:picMk id="15" creationId="{F9DAD9AC-BC29-5F4A-AB63-A30C0BABD017}"/>
          </ac:picMkLst>
        </pc:picChg>
      </pc:sldChg>
      <pc:sldChg chg="addSp delSp modSp add del">
        <pc:chgData name="Birkline, Robert" userId="fb0c2e8e-73af-4d32-aee8-ae7302401b58" providerId="ADAL" clId="{F819216A-B647-9C4E-85CA-49BF1B589C49}" dt="2019-10-14T22:14:50.217" v="2320" actId="2696"/>
        <pc:sldMkLst>
          <pc:docMk/>
          <pc:sldMk cId="1728142298" sldId="280"/>
        </pc:sldMkLst>
        <pc:spChg chg="add del mod">
          <ac:chgData name="Birkline, Robert" userId="fb0c2e8e-73af-4d32-aee8-ae7302401b58" providerId="ADAL" clId="{F819216A-B647-9C4E-85CA-49BF1B589C49}" dt="2019-10-02T19:25:54.393" v="378"/>
          <ac:spMkLst>
            <pc:docMk/>
            <pc:sldMk cId="1728142298" sldId="280"/>
            <ac:spMk id="2" creationId="{50A3967A-BDF0-F947-9F32-23320FB1BB65}"/>
          </ac:spMkLst>
        </pc:spChg>
        <pc:spChg chg="del">
          <ac:chgData name="Birkline, Robert" userId="fb0c2e8e-73af-4d32-aee8-ae7302401b58" providerId="ADAL" clId="{F819216A-B647-9C4E-85CA-49BF1B589C49}" dt="2019-10-02T14:12:21.232" v="50" actId="478"/>
          <ac:spMkLst>
            <pc:docMk/>
            <pc:sldMk cId="1728142298" sldId="280"/>
            <ac:spMk id="2" creationId="{819BAE70-1861-5C47-9995-7D49CCD16451}"/>
          </ac:spMkLst>
        </pc:spChg>
        <pc:spChg chg="del">
          <ac:chgData name="Birkline, Robert" userId="fb0c2e8e-73af-4d32-aee8-ae7302401b58" providerId="ADAL" clId="{F819216A-B647-9C4E-85CA-49BF1B589C49}" dt="2019-10-02T14:12:22.728" v="51" actId="478"/>
          <ac:spMkLst>
            <pc:docMk/>
            <pc:sldMk cId="1728142298" sldId="280"/>
            <ac:spMk id="3" creationId="{41DE9117-D2F4-C947-A752-EA7CA653B601}"/>
          </ac:spMkLst>
        </pc:spChg>
        <pc:spChg chg="add mod">
          <ac:chgData name="Birkline, Robert" userId="fb0c2e8e-73af-4d32-aee8-ae7302401b58" providerId="ADAL" clId="{F819216A-B647-9C4E-85CA-49BF1B589C49}" dt="2019-10-04T18:55:44.449" v="2319" actId="20577"/>
          <ac:spMkLst>
            <pc:docMk/>
            <pc:sldMk cId="1728142298" sldId="280"/>
            <ac:spMk id="4" creationId="{A02CEEF5-B6D7-DC4A-845C-AC794789FA40}"/>
          </ac:spMkLst>
        </pc:spChg>
        <pc:spChg chg="add">
          <ac:chgData name="Birkline, Robert" userId="fb0c2e8e-73af-4d32-aee8-ae7302401b58" providerId="ADAL" clId="{F819216A-B647-9C4E-85CA-49BF1B589C49}" dt="2019-10-02T14:12:31.201" v="53"/>
          <ac:spMkLst>
            <pc:docMk/>
            <pc:sldMk cId="1728142298" sldId="280"/>
            <ac:spMk id="6" creationId="{AB2B4A7E-1DD4-0B49-B117-02148060D4B7}"/>
          </ac:spMkLst>
        </pc:spChg>
        <pc:spChg chg="add del mod">
          <ac:chgData name="Birkline, Robert" userId="fb0c2e8e-73af-4d32-aee8-ae7302401b58" providerId="ADAL" clId="{F819216A-B647-9C4E-85CA-49BF1B589C49}" dt="2019-10-02T16:30:11.309" v="297"/>
          <ac:spMkLst>
            <pc:docMk/>
            <pc:sldMk cId="1728142298" sldId="280"/>
            <ac:spMk id="7" creationId="{C35FF4BD-67BD-8D47-8E81-970F76DAC133}"/>
          </ac:spMkLst>
        </pc:spChg>
        <pc:picChg chg="add">
          <ac:chgData name="Birkline, Robert" userId="fb0c2e8e-73af-4d32-aee8-ae7302401b58" providerId="ADAL" clId="{F819216A-B647-9C4E-85CA-49BF1B589C49}" dt="2019-10-02T14:12:31.201" v="53"/>
          <ac:picMkLst>
            <pc:docMk/>
            <pc:sldMk cId="1728142298" sldId="280"/>
            <ac:picMk id="5" creationId="{09B42BA4-B2C8-F246-97F7-75D1E72B67E5}"/>
          </ac:picMkLst>
        </pc:picChg>
      </pc:sldChg>
      <pc:sldChg chg="addSp delSp modSp add modNotesTx">
        <pc:chgData name="Birkline, Robert" userId="fb0c2e8e-73af-4d32-aee8-ae7302401b58" providerId="ADAL" clId="{F819216A-B647-9C4E-85CA-49BF1B589C49}" dt="2019-10-04T18:51:13.772" v="2294" actId="1076"/>
        <pc:sldMkLst>
          <pc:docMk/>
          <pc:sldMk cId="1566479774" sldId="281"/>
        </pc:sldMkLst>
        <pc:spChg chg="mod">
          <ac:chgData name="Birkline, Robert" userId="fb0c2e8e-73af-4d32-aee8-ae7302401b58" providerId="ADAL" clId="{F819216A-B647-9C4E-85CA-49BF1B589C49}" dt="2019-10-02T14:13:23.064" v="97" actId="14100"/>
          <ac:spMkLst>
            <pc:docMk/>
            <pc:sldMk cId="1566479774" sldId="281"/>
            <ac:spMk id="2" creationId="{1D85C3AF-2534-CC4F-A2C0-51C83C15145D}"/>
          </ac:spMkLst>
        </pc:spChg>
        <pc:spChg chg="mod">
          <ac:chgData name="Birkline, Robert" userId="fb0c2e8e-73af-4d32-aee8-ae7302401b58" providerId="ADAL" clId="{F819216A-B647-9C4E-85CA-49BF1B589C49}" dt="2019-10-04T17:51:51.592" v="1242" actId="14100"/>
          <ac:spMkLst>
            <pc:docMk/>
            <pc:sldMk cId="1566479774" sldId="281"/>
            <ac:spMk id="3" creationId="{BC346CDA-F236-974E-849E-2087B8AC7920}"/>
          </ac:spMkLst>
        </pc:spChg>
        <pc:spChg chg="add del mod">
          <ac:chgData name="Birkline, Robert" userId="fb0c2e8e-73af-4d32-aee8-ae7302401b58" providerId="ADAL" clId="{F819216A-B647-9C4E-85CA-49BF1B589C49}" dt="2019-10-02T14:13:44.717" v="103"/>
          <ac:spMkLst>
            <pc:docMk/>
            <pc:sldMk cId="1566479774" sldId="281"/>
            <ac:spMk id="4" creationId="{CC9E5CC4-FC8F-F547-B9AD-4CEA2B047B01}"/>
          </ac:spMkLst>
        </pc:spChg>
        <pc:spChg chg="add del mod">
          <ac:chgData name="Birkline, Robert" userId="fb0c2e8e-73af-4d32-aee8-ae7302401b58" providerId="ADAL" clId="{F819216A-B647-9C4E-85CA-49BF1B589C49}" dt="2019-10-04T13:38:12.502" v="626"/>
          <ac:spMkLst>
            <pc:docMk/>
            <pc:sldMk cId="1566479774" sldId="281"/>
            <ac:spMk id="4" creationId="{ECC10638-9392-7743-9B71-FB668BF90B29}"/>
          </ac:spMkLst>
        </pc:spChg>
        <pc:spChg chg="add del mod">
          <ac:chgData name="Birkline, Robert" userId="fb0c2e8e-73af-4d32-aee8-ae7302401b58" providerId="ADAL" clId="{F819216A-B647-9C4E-85CA-49BF1B589C49}" dt="2019-10-04T17:51:31.345" v="1237" actId="478"/>
          <ac:spMkLst>
            <pc:docMk/>
            <pc:sldMk cId="1566479774" sldId="281"/>
            <ac:spMk id="5" creationId="{3B277E5F-3293-D846-BDE8-D8BBE295BC56}"/>
          </ac:spMkLst>
        </pc:spChg>
        <pc:spChg chg="add del mod">
          <ac:chgData name="Birkline, Robert" userId="fb0c2e8e-73af-4d32-aee8-ae7302401b58" providerId="ADAL" clId="{F819216A-B647-9C4E-85CA-49BF1B589C49}" dt="2019-10-04T17:51:54.861" v="1244"/>
          <ac:spMkLst>
            <pc:docMk/>
            <pc:sldMk cId="1566479774" sldId="281"/>
            <ac:spMk id="6" creationId="{395DC7A0-4B7E-4146-9E3F-0FD6DE9CB546}"/>
          </ac:spMkLst>
        </pc:spChg>
        <pc:spChg chg="add mod">
          <ac:chgData name="Birkline, Robert" userId="fb0c2e8e-73af-4d32-aee8-ae7302401b58" providerId="ADAL" clId="{F819216A-B647-9C4E-85CA-49BF1B589C49}" dt="2019-10-04T17:57:50.886" v="1820" actId="1037"/>
          <ac:spMkLst>
            <pc:docMk/>
            <pc:sldMk cId="1566479774" sldId="281"/>
            <ac:spMk id="7" creationId="{C33D5EEF-78E2-F646-A47D-F5F721F1FA8E}"/>
          </ac:spMkLst>
        </pc:spChg>
        <pc:spChg chg="add del mod">
          <ac:chgData name="Birkline, Robert" userId="fb0c2e8e-73af-4d32-aee8-ae7302401b58" providerId="ADAL" clId="{F819216A-B647-9C4E-85CA-49BF1B589C49}" dt="2019-10-04T17:54:23.583" v="1513"/>
          <ac:spMkLst>
            <pc:docMk/>
            <pc:sldMk cId="1566479774" sldId="281"/>
            <ac:spMk id="8" creationId="{02858CDB-6F12-7444-87EF-71B4818FC55D}"/>
          </ac:spMkLst>
        </pc:spChg>
        <pc:spChg chg="add mod">
          <ac:chgData name="Birkline, Robert" userId="fb0c2e8e-73af-4d32-aee8-ae7302401b58" providerId="ADAL" clId="{F819216A-B647-9C4E-85CA-49BF1B589C49}" dt="2019-10-04T17:57:50.886" v="1820" actId="1037"/>
          <ac:spMkLst>
            <pc:docMk/>
            <pc:sldMk cId="1566479774" sldId="281"/>
            <ac:spMk id="9" creationId="{5AE8D313-7E0E-2843-955C-FC0ACF662528}"/>
          </ac:spMkLst>
        </pc:spChg>
        <pc:spChg chg="add mod">
          <ac:chgData name="Birkline, Robert" userId="fb0c2e8e-73af-4d32-aee8-ae7302401b58" providerId="ADAL" clId="{F819216A-B647-9C4E-85CA-49BF1B589C49}" dt="2019-10-04T17:57:50.886" v="1820" actId="1037"/>
          <ac:spMkLst>
            <pc:docMk/>
            <pc:sldMk cId="1566479774" sldId="281"/>
            <ac:spMk id="10" creationId="{F08FB968-4B53-1D47-83ED-22F38FAE87C9}"/>
          </ac:spMkLst>
        </pc:spChg>
        <pc:spChg chg="add mod">
          <ac:chgData name="Birkline, Robert" userId="fb0c2e8e-73af-4d32-aee8-ae7302401b58" providerId="ADAL" clId="{F819216A-B647-9C4E-85CA-49BF1B589C49}" dt="2019-10-04T17:57:50.886" v="1820" actId="1037"/>
          <ac:spMkLst>
            <pc:docMk/>
            <pc:sldMk cId="1566479774" sldId="281"/>
            <ac:spMk id="11" creationId="{FCBD5A64-9FB7-B448-8426-7E717C42CC2B}"/>
          </ac:spMkLst>
        </pc:spChg>
        <pc:spChg chg="add mod">
          <ac:chgData name="Birkline, Robert" userId="fb0c2e8e-73af-4d32-aee8-ae7302401b58" providerId="ADAL" clId="{F819216A-B647-9C4E-85CA-49BF1B589C49}" dt="2019-10-04T17:57:50.886" v="1820" actId="1037"/>
          <ac:spMkLst>
            <pc:docMk/>
            <pc:sldMk cId="1566479774" sldId="281"/>
            <ac:spMk id="12" creationId="{4FCE15CF-5B3F-8444-A3D0-5C0F9D0ABFF1}"/>
          </ac:spMkLst>
        </pc:spChg>
        <pc:spChg chg="add mod">
          <ac:chgData name="Birkline, Robert" userId="fb0c2e8e-73af-4d32-aee8-ae7302401b58" providerId="ADAL" clId="{F819216A-B647-9C4E-85CA-49BF1B589C49}" dt="2019-10-04T17:57:50.886" v="1820" actId="1037"/>
          <ac:spMkLst>
            <pc:docMk/>
            <pc:sldMk cId="1566479774" sldId="281"/>
            <ac:spMk id="13" creationId="{6FBD736D-5DED-1741-9A8A-BC6575B91535}"/>
          </ac:spMkLst>
        </pc:spChg>
        <pc:spChg chg="add mod">
          <ac:chgData name="Birkline, Robert" userId="fb0c2e8e-73af-4d32-aee8-ae7302401b58" providerId="ADAL" clId="{F819216A-B647-9C4E-85CA-49BF1B589C49}" dt="2019-10-04T17:57:50.886" v="1820" actId="1037"/>
          <ac:spMkLst>
            <pc:docMk/>
            <pc:sldMk cId="1566479774" sldId="281"/>
            <ac:spMk id="14" creationId="{D0C2A007-CB59-C14E-95D2-87EEC55A1ACA}"/>
          </ac:spMkLst>
        </pc:spChg>
        <pc:spChg chg="add mod">
          <ac:chgData name="Birkline, Robert" userId="fb0c2e8e-73af-4d32-aee8-ae7302401b58" providerId="ADAL" clId="{F819216A-B647-9C4E-85CA-49BF1B589C49}" dt="2019-10-04T18:51:13.772" v="2294" actId="1076"/>
          <ac:spMkLst>
            <pc:docMk/>
            <pc:sldMk cId="1566479774" sldId="281"/>
            <ac:spMk id="15" creationId="{452BCDF1-ACDE-D245-AA5D-9E4D1999F3AC}"/>
          </ac:spMkLst>
        </pc:spChg>
      </pc:sldChg>
      <pc:sldChg chg="addSp modSp add modNotesTx">
        <pc:chgData name="Birkline, Robert" userId="fb0c2e8e-73af-4d32-aee8-ae7302401b58" providerId="ADAL" clId="{F819216A-B647-9C4E-85CA-49BF1B589C49}" dt="2019-10-04T18:28:34.788" v="2282" actId="27636"/>
        <pc:sldMkLst>
          <pc:docMk/>
          <pc:sldMk cId="2417234905" sldId="282"/>
        </pc:sldMkLst>
        <pc:spChg chg="mod">
          <ac:chgData name="Birkline, Robert" userId="fb0c2e8e-73af-4d32-aee8-ae7302401b58" providerId="ADAL" clId="{F819216A-B647-9C4E-85CA-49BF1B589C49}" dt="2019-10-04T17:52:07.615" v="1247" actId="1076"/>
          <ac:spMkLst>
            <pc:docMk/>
            <pc:sldMk cId="2417234905" sldId="282"/>
            <ac:spMk id="2" creationId="{6570070E-1726-2545-85EF-8D2728393E34}"/>
          </ac:spMkLst>
        </pc:spChg>
        <pc:spChg chg="mod">
          <ac:chgData name="Birkline, Robert" userId="fb0c2e8e-73af-4d32-aee8-ae7302401b58" providerId="ADAL" clId="{F819216A-B647-9C4E-85CA-49BF1B589C49}" dt="2019-10-04T18:28:34.788" v="2282" actId="27636"/>
          <ac:spMkLst>
            <pc:docMk/>
            <pc:sldMk cId="2417234905" sldId="282"/>
            <ac:spMk id="3" creationId="{F7869DC6-F3CF-034D-85B1-2E236465922D}"/>
          </ac:spMkLst>
        </pc:spChg>
        <pc:spChg chg="add mod">
          <ac:chgData name="Birkline, Robert" userId="fb0c2e8e-73af-4d32-aee8-ae7302401b58" providerId="ADAL" clId="{F819216A-B647-9C4E-85CA-49BF1B589C49}" dt="2019-10-04T17:52:41.444" v="1253" actId="403"/>
          <ac:spMkLst>
            <pc:docMk/>
            <pc:sldMk cId="2417234905" sldId="282"/>
            <ac:spMk id="4" creationId="{912A36B1-AEE2-1249-8C4B-1CD2C3383002}"/>
          </ac:spMkLst>
        </pc:spChg>
      </pc:sldChg>
      <pc:sldChg chg="addSp delSp modSp add mod">
        <pc:chgData name="Birkline, Robert" userId="fb0c2e8e-73af-4d32-aee8-ae7302401b58" providerId="ADAL" clId="{F819216A-B647-9C4E-85CA-49BF1B589C49}" dt="2019-10-03T14:23:25.304" v="424"/>
        <pc:sldMkLst>
          <pc:docMk/>
          <pc:sldMk cId="1810410062" sldId="283"/>
        </pc:sldMkLst>
        <pc:spChg chg="mod">
          <ac:chgData name="Birkline, Robert" userId="fb0c2e8e-73af-4d32-aee8-ae7302401b58" providerId="ADAL" clId="{F819216A-B647-9C4E-85CA-49BF1B589C49}" dt="2019-10-03T12:17:14.882" v="395"/>
          <ac:spMkLst>
            <pc:docMk/>
            <pc:sldMk cId="1810410062" sldId="283"/>
            <ac:spMk id="2" creationId="{848FF281-EA98-994A-99BD-E10F392B9A83}"/>
          </ac:spMkLst>
        </pc:spChg>
        <pc:spChg chg="del">
          <ac:chgData name="Birkline, Robert" userId="fb0c2e8e-73af-4d32-aee8-ae7302401b58" providerId="ADAL" clId="{F819216A-B647-9C4E-85CA-49BF1B589C49}" dt="2019-10-03T12:15:44.121" v="390" actId="478"/>
          <ac:spMkLst>
            <pc:docMk/>
            <pc:sldMk cId="1810410062" sldId="283"/>
            <ac:spMk id="3" creationId="{752AFF53-2F8C-0142-AD28-871C22CEBB0F}"/>
          </ac:spMkLst>
        </pc:spChg>
        <pc:spChg chg="add del mod">
          <ac:chgData name="Birkline, Robert" userId="fb0c2e8e-73af-4d32-aee8-ae7302401b58" providerId="ADAL" clId="{F819216A-B647-9C4E-85CA-49BF1B589C49}" dt="2019-10-03T14:23:25.304" v="424"/>
          <ac:spMkLst>
            <pc:docMk/>
            <pc:sldMk cId="1810410062" sldId="283"/>
            <ac:spMk id="6" creationId="{77071828-6B40-2D44-B58E-3817515CEAD2}"/>
          </ac:spMkLst>
        </pc:spChg>
        <pc:graphicFrameChg chg="add del">
          <ac:chgData name="Birkline, Robert" userId="fb0c2e8e-73af-4d32-aee8-ae7302401b58" providerId="ADAL" clId="{F819216A-B647-9C4E-85CA-49BF1B589C49}" dt="2019-10-03T12:16:12.949" v="394" actId="478"/>
          <ac:graphicFrameMkLst>
            <pc:docMk/>
            <pc:sldMk cId="1810410062" sldId="283"/>
            <ac:graphicFrameMk id="4" creationId="{F1CDA657-EE28-064C-8A69-2C12BF39C5A4}"/>
          </ac:graphicFrameMkLst>
        </pc:graphicFrameChg>
        <pc:graphicFrameChg chg="add mod">
          <ac:chgData name="Birkline, Robert" userId="fb0c2e8e-73af-4d32-aee8-ae7302401b58" providerId="ADAL" clId="{F819216A-B647-9C4E-85CA-49BF1B589C49}" dt="2019-10-03T12:16:08.146" v="393" actId="1076"/>
          <ac:graphicFrameMkLst>
            <pc:docMk/>
            <pc:sldMk cId="1810410062" sldId="283"/>
            <ac:graphicFrameMk id="5" creationId="{00000000-0008-0000-0000-00000B000000}"/>
          </ac:graphicFrameMkLst>
        </pc:graphicFrameChg>
      </pc:sldChg>
      <pc:sldChg chg="addSp delSp modSp add mod ord modNotesTx">
        <pc:chgData name="Birkline, Robert" userId="fb0c2e8e-73af-4d32-aee8-ae7302401b58" providerId="ADAL" clId="{F819216A-B647-9C4E-85CA-49BF1B589C49}" dt="2019-10-04T17:03:20.573" v="1185"/>
        <pc:sldMkLst>
          <pc:docMk/>
          <pc:sldMk cId="438547923" sldId="285"/>
        </pc:sldMkLst>
        <pc:spChg chg="del mod">
          <ac:chgData name="Birkline, Robert" userId="fb0c2e8e-73af-4d32-aee8-ae7302401b58" providerId="ADAL" clId="{F819216A-B647-9C4E-85CA-49BF1B589C49}" dt="2019-10-04T16:15:15.058" v="642"/>
          <ac:spMkLst>
            <pc:docMk/>
            <pc:sldMk cId="438547923" sldId="285"/>
            <ac:spMk id="2" creationId="{848FF281-EA98-994A-99BD-E10F392B9A83}"/>
          </ac:spMkLst>
        </pc:spChg>
        <pc:spChg chg="add del mod">
          <ac:chgData name="Birkline, Robert" userId="fb0c2e8e-73af-4d32-aee8-ae7302401b58" providerId="ADAL" clId="{F819216A-B647-9C4E-85CA-49BF1B589C49}" dt="2019-10-04T16:15:20.275" v="644" actId="478"/>
          <ac:spMkLst>
            <pc:docMk/>
            <pc:sldMk cId="438547923" sldId="285"/>
            <ac:spMk id="5" creationId="{8BBEF858-DD8A-CC47-AA4E-74F8BC0B6D82}"/>
          </ac:spMkLst>
        </pc:spChg>
        <pc:spChg chg="add mod">
          <ac:chgData name="Birkline, Robert" userId="fb0c2e8e-73af-4d32-aee8-ae7302401b58" providerId="ADAL" clId="{F819216A-B647-9C4E-85CA-49BF1B589C49}" dt="2019-10-04T16:15:24.480" v="645" actId="1076"/>
          <ac:spMkLst>
            <pc:docMk/>
            <pc:sldMk cId="438547923" sldId="285"/>
            <ac:spMk id="6" creationId="{CECF4938-7818-1943-B43B-683506BD725F}"/>
          </ac:spMkLst>
        </pc:spChg>
        <pc:graphicFrameChg chg="add del mod">
          <ac:chgData name="Birkline, Robert" userId="fb0c2e8e-73af-4d32-aee8-ae7302401b58" providerId="ADAL" clId="{F819216A-B647-9C4E-85CA-49BF1B589C49}" dt="2019-10-04T16:15:06.147" v="638"/>
          <ac:graphicFrameMkLst>
            <pc:docMk/>
            <pc:sldMk cId="438547923" sldId="285"/>
            <ac:graphicFrameMk id="3" creationId="{00000000-0008-0000-0000-00000B000000}"/>
          </ac:graphicFrameMkLst>
        </pc:graphicFrameChg>
        <pc:graphicFrameChg chg="add del mod">
          <ac:chgData name="Birkline, Robert" userId="fb0c2e8e-73af-4d32-aee8-ae7302401b58" providerId="ADAL" clId="{F819216A-B647-9C4E-85CA-49BF1B589C49}" dt="2019-10-04T16:29:48.209" v="1003" actId="478"/>
          <ac:graphicFrameMkLst>
            <pc:docMk/>
            <pc:sldMk cId="438547923" sldId="285"/>
            <ac:graphicFrameMk id="4" creationId="{238091DB-983C-F04B-9EF2-4B18319C11B6}"/>
          </ac:graphicFrameMkLst>
        </pc:graphicFrameChg>
        <pc:graphicFrameChg chg="del">
          <ac:chgData name="Birkline, Robert" userId="fb0c2e8e-73af-4d32-aee8-ae7302401b58" providerId="ADAL" clId="{F819216A-B647-9C4E-85CA-49BF1B589C49}" dt="2019-10-03T12:18:07.369" v="402" actId="478"/>
          <ac:graphicFrameMkLst>
            <pc:docMk/>
            <pc:sldMk cId="438547923" sldId="285"/>
            <ac:graphicFrameMk id="5" creationId="{00000000-0008-0000-0000-00000B000000}"/>
          </ac:graphicFrameMkLst>
        </pc:graphicFrameChg>
        <pc:graphicFrameChg chg="add del mod">
          <ac:chgData name="Birkline, Robert" userId="fb0c2e8e-73af-4d32-aee8-ae7302401b58" providerId="ADAL" clId="{F819216A-B647-9C4E-85CA-49BF1B589C49}" dt="2019-10-04T17:02:50.684" v="1177" actId="478"/>
          <ac:graphicFrameMkLst>
            <pc:docMk/>
            <pc:sldMk cId="438547923" sldId="285"/>
            <ac:graphicFrameMk id="7" creationId="{00000000-0008-0000-0000-00000B000000}"/>
          </ac:graphicFrameMkLst>
        </pc:graphicFrameChg>
        <pc:graphicFrameChg chg="add">
          <ac:chgData name="Birkline, Robert" userId="fb0c2e8e-73af-4d32-aee8-ae7302401b58" providerId="ADAL" clId="{F819216A-B647-9C4E-85CA-49BF1B589C49}" dt="2019-10-04T17:02:42.997" v="1176"/>
          <ac:graphicFrameMkLst>
            <pc:docMk/>
            <pc:sldMk cId="438547923" sldId="285"/>
            <ac:graphicFrameMk id="8" creationId="{00000000-0008-0000-0000-00000B000000}"/>
          </ac:graphicFrameMkLst>
        </pc:graphicFrameChg>
        <pc:graphicFrameChg chg="add mod">
          <ac:chgData name="Birkline, Robert" userId="fb0c2e8e-73af-4d32-aee8-ae7302401b58" providerId="ADAL" clId="{F819216A-B647-9C4E-85CA-49BF1B589C49}" dt="2019-10-04T17:03:20.573" v="1185"/>
          <ac:graphicFrameMkLst>
            <pc:docMk/>
            <pc:sldMk cId="438547923" sldId="285"/>
            <ac:graphicFrameMk id="9" creationId="{00000000-0008-0000-0000-00000B000000}"/>
          </ac:graphicFrameMkLst>
        </pc:graphicFrameChg>
      </pc:sldChg>
      <pc:sldChg chg="addSp delSp modSp ord">
        <pc:chgData name="Birkline, Robert" userId="fb0c2e8e-73af-4d32-aee8-ae7302401b58" providerId="ADAL" clId="{F819216A-B647-9C4E-85CA-49BF1B589C49}" dt="2019-10-14T22:15:32.868" v="2321"/>
        <pc:sldMkLst>
          <pc:docMk/>
          <pc:sldMk cId="1953064805" sldId="286"/>
        </pc:sldMkLst>
        <pc:spChg chg="add del mod">
          <ac:chgData name="Birkline, Robert" userId="fb0c2e8e-73af-4d32-aee8-ae7302401b58" providerId="ADAL" clId="{F819216A-B647-9C4E-85CA-49BF1B589C49}" dt="2019-10-04T18:34:31.221" v="2284"/>
          <ac:spMkLst>
            <pc:docMk/>
            <pc:sldMk cId="1953064805" sldId="286"/>
            <ac:spMk id="3" creationId="{0C3EF466-4DA6-724F-AA4C-3A042A58E596}"/>
          </ac:spMkLst>
        </pc:spChg>
        <pc:picChg chg="add mod">
          <ac:chgData name="Birkline, Robert" userId="fb0c2e8e-73af-4d32-aee8-ae7302401b58" providerId="ADAL" clId="{F819216A-B647-9C4E-85CA-49BF1B589C49}" dt="2019-10-04T18:12:33.621" v="2194" actId="14100"/>
          <ac:picMkLst>
            <pc:docMk/>
            <pc:sldMk cId="1953064805" sldId="286"/>
            <ac:picMk id="4" creationId="{71FABCC7-6B36-184C-9E44-1B5BA103188B}"/>
          </ac:picMkLst>
        </pc:picChg>
        <pc:picChg chg="add mod">
          <ac:chgData name="Birkline, Robert" userId="fb0c2e8e-73af-4d32-aee8-ae7302401b58" providerId="ADAL" clId="{F819216A-B647-9C4E-85CA-49BF1B589C49}" dt="2019-10-04T18:12:35.543" v="2195" actId="1076"/>
          <ac:picMkLst>
            <pc:docMk/>
            <pc:sldMk cId="1953064805" sldId="286"/>
            <ac:picMk id="6" creationId="{95467BFC-C557-B745-9F12-FADEE06CC916}"/>
          </ac:picMkLst>
        </pc:picChg>
        <pc:picChg chg="add mod">
          <ac:chgData name="Birkline, Robert" userId="fb0c2e8e-73af-4d32-aee8-ae7302401b58" providerId="ADAL" clId="{F819216A-B647-9C4E-85CA-49BF1B589C49}" dt="2019-10-04T18:12:37.305" v="2196" actId="1076"/>
          <ac:picMkLst>
            <pc:docMk/>
            <pc:sldMk cId="1953064805" sldId="286"/>
            <ac:picMk id="8" creationId="{C10F1DE6-E761-BD42-B149-DE08FC60F577}"/>
          </ac:picMkLst>
        </pc:picChg>
        <pc:picChg chg="add mod">
          <ac:chgData name="Birkline, Robert" userId="fb0c2e8e-73af-4d32-aee8-ae7302401b58" providerId="ADAL" clId="{F819216A-B647-9C4E-85CA-49BF1B589C49}" dt="2019-10-04T18:12:24.022" v="2190" actId="1076"/>
          <ac:picMkLst>
            <pc:docMk/>
            <pc:sldMk cId="1953064805" sldId="286"/>
            <ac:picMk id="10" creationId="{B5595C1B-0D30-D54C-A59E-41EA4ADD3EB2}"/>
          </ac:picMkLst>
        </pc:picChg>
      </pc:sldChg>
      <pc:sldChg chg="addSp delSp modSp add mod ord setBg">
        <pc:chgData name="Birkline, Robert" userId="fb0c2e8e-73af-4d32-aee8-ae7302401b58" providerId="ADAL" clId="{F819216A-B647-9C4E-85CA-49BF1B589C49}" dt="2019-10-14T22:16:59.124" v="2378" actId="1035"/>
        <pc:sldMkLst>
          <pc:docMk/>
          <pc:sldMk cId="2381173748" sldId="287"/>
        </pc:sldMkLst>
        <pc:spChg chg="add del">
          <ac:chgData name="Birkline, Robert" userId="fb0c2e8e-73af-4d32-aee8-ae7302401b58" providerId="ADAL" clId="{F819216A-B647-9C4E-85CA-49BF1B589C49}" dt="2019-10-14T22:16:49.934" v="2354" actId="26606"/>
          <ac:spMkLst>
            <pc:docMk/>
            <pc:sldMk cId="2381173748" sldId="287"/>
            <ac:spMk id="26" creationId="{B63E10B8-7A5C-4E1D-BE92-AAA068608C08}"/>
          </ac:spMkLst>
        </pc:spChg>
        <pc:spChg chg="add del">
          <ac:chgData name="Birkline, Robert" userId="fb0c2e8e-73af-4d32-aee8-ae7302401b58" providerId="ADAL" clId="{F819216A-B647-9C4E-85CA-49BF1B589C49}" dt="2019-10-14T22:16:49.934" v="2354" actId="26606"/>
          <ac:spMkLst>
            <pc:docMk/>
            <pc:sldMk cId="2381173748" sldId="287"/>
            <ac:spMk id="27" creationId="{25C29AA3-A1AC-448F-A505-87CEAA1D90A1}"/>
          </ac:spMkLst>
        </pc:spChg>
        <pc:spChg chg="add del">
          <ac:chgData name="Birkline, Robert" userId="fb0c2e8e-73af-4d32-aee8-ae7302401b58" providerId="ADAL" clId="{F819216A-B647-9C4E-85CA-49BF1B589C49}" dt="2019-10-14T22:16:49.934" v="2354" actId="26606"/>
          <ac:spMkLst>
            <pc:docMk/>
            <pc:sldMk cId="2381173748" sldId="287"/>
            <ac:spMk id="28" creationId="{E1C32068-6A8E-44A5-BE2D-65E7EC2DBF9A}"/>
          </ac:spMkLst>
        </pc:spChg>
        <pc:spChg chg="add del">
          <ac:chgData name="Birkline, Robert" userId="fb0c2e8e-73af-4d32-aee8-ae7302401b58" providerId="ADAL" clId="{F819216A-B647-9C4E-85CA-49BF1B589C49}" dt="2019-10-14T22:16:49.934" v="2354" actId="26606"/>
          <ac:spMkLst>
            <pc:docMk/>
            <pc:sldMk cId="2381173748" sldId="287"/>
            <ac:spMk id="30" creationId="{83940A33-AE5F-4FC1-AFFF-1BC5DD32E14C}"/>
          </ac:spMkLst>
        </pc:spChg>
        <pc:spChg chg="add del">
          <ac:chgData name="Birkline, Robert" userId="fb0c2e8e-73af-4d32-aee8-ae7302401b58" providerId="ADAL" clId="{F819216A-B647-9C4E-85CA-49BF1B589C49}" dt="2019-10-14T22:16:49.934" v="2354" actId="26606"/>
          <ac:spMkLst>
            <pc:docMk/>
            <pc:sldMk cId="2381173748" sldId="287"/>
            <ac:spMk id="32" creationId="{9310DD53-17D0-4A12-A0E2-72F3334878B5}"/>
          </ac:spMkLst>
        </pc:spChg>
        <pc:spChg chg="add del">
          <ac:chgData name="Birkline, Robert" userId="fb0c2e8e-73af-4d32-aee8-ae7302401b58" providerId="ADAL" clId="{F819216A-B647-9C4E-85CA-49BF1B589C49}" dt="2019-10-14T22:16:19.673" v="2326" actId="26606"/>
          <ac:spMkLst>
            <pc:docMk/>
            <pc:sldMk cId="2381173748" sldId="287"/>
            <ac:spMk id="37" creationId="{2C444748-5A8D-4B53-89FE-42B455DFA2D1}"/>
          </ac:spMkLst>
        </pc:spChg>
        <pc:spChg chg="add del">
          <ac:chgData name="Birkline, Robert" userId="fb0c2e8e-73af-4d32-aee8-ae7302401b58" providerId="ADAL" clId="{F819216A-B647-9C4E-85CA-49BF1B589C49}" dt="2019-10-14T22:16:19.673" v="2326" actId="26606"/>
          <ac:spMkLst>
            <pc:docMk/>
            <pc:sldMk cId="2381173748" sldId="287"/>
            <ac:spMk id="38" creationId="{E1750109-3B91-4506-B997-0CD8E35A1488}"/>
          </ac:spMkLst>
        </pc:spChg>
        <pc:spChg chg="add del">
          <ac:chgData name="Birkline, Robert" userId="fb0c2e8e-73af-4d32-aee8-ae7302401b58" providerId="ADAL" clId="{F819216A-B647-9C4E-85CA-49BF1B589C49}" dt="2019-10-14T22:16:19.673" v="2326" actId="26606"/>
          <ac:spMkLst>
            <pc:docMk/>
            <pc:sldMk cId="2381173748" sldId="287"/>
            <ac:spMk id="39" creationId="{F4FFA271-A10A-4AC3-8F06-E3313A197A80}"/>
          </ac:spMkLst>
        </pc:spChg>
        <pc:spChg chg="add del">
          <ac:chgData name="Birkline, Robert" userId="fb0c2e8e-73af-4d32-aee8-ae7302401b58" providerId="ADAL" clId="{F819216A-B647-9C4E-85CA-49BF1B589C49}" dt="2019-10-14T22:16:19.673" v="2326" actId="26606"/>
          <ac:spMkLst>
            <pc:docMk/>
            <pc:sldMk cId="2381173748" sldId="287"/>
            <ac:spMk id="40" creationId="{E72D8D1B-59F6-4FF3-8547-9BBB6129F2FA}"/>
          </ac:spMkLst>
        </pc:spChg>
        <pc:spChg chg="add del">
          <ac:chgData name="Birkline, Robert" userId="fb0c2e8e-73af-4d32-aee8-ae7302401b58" providerId="ADAL" clId="{F819216A-B647-9C4E-85CA-49BF1B589C49}" dt="2019-10-14T22:16:19.673" v="2326" actId="26606"/>
          <ac:spMkLst>
            <pc:docMk/>
            <pc:sldMk cId="2381173748" sldId="287"/>
            <ac:spMk id="41" creationId="{14044C96-7CFD-44DB-A579-D77B0D37C681}"/>
          </ac:spMkLst>
        </pc:spChg>
        <pc:spChg chg="add del">
          <ac:chgData name="Birkline, Robert" userId="fb0c2e8e-73af-4d32-aee8-ae7302401b58" providerId="ADAL" clId="{F819216A-B647-9C4E-85CA-49BF1B589C49}" dt="2019-10-14T22:16:19.673" v="2326" actId="26606"/>
          <ac:spMkLst>
            <pc:docMk/>
            <pc:sldMk cId="2381173748" sldId="287"/>
            <ac:spMk id="42" creationId="{8FC8C21F-9484-4A71-ABFA-6C10682FAC3E}"/>
          </ac:spMkLst>
        </pc:spChg>
        <pc:picChg chg="add del mod">
          <ac:chgData name="Birkline, Robert" userId="fb0c2e8e-73af-4d32-aee8-ae7302401b58" providerId="ADAL" clId="{F819216A-B647-9C4E-85CA-49BF1B589C49}" dt="2019-10-04T18:16:43.043" v="2252"/>
          <ac:picMkLst>
            <pc:docMk/>
            <pc:sldMk cId="2381173748" sldId="287"/>
            <ac:picMk id="3" creationId="{61600C7D-9AF3-F343-A97A-F44EFC450432}"/>
          </ac:picMkLst>
        </pc:picChg>
        <pc:picChg chg="add del mod">
          <ac:chgData name="Birkline, Robert" userId="fb0c2e8e-73af-4d32-aee8-ae7302401b58" providerId="ADAL" clId="{F819216A-B647-9C4E-85CA-49BF1B589C49}" dt="2019-10-04T18:16:32.703" v="2248"/>
          <ac:picMkLst>
            <pc:docMk/>
            <pc:sldMk cId="2381173748" sldId="287"/>
            <ac:picMk id="5" creationId="{12240369-F8F9-604B-BE6B-2DA33719EF09}"/>
          </ac:picMkLst>
        </pc:picChg>
        <pc:picChg chg="add mod ord">
          <ac:chgData name="Birkline, Robert" userId="fb0c2e8e-73af-4d32-aee8-ae7302401b58" providerId="ADAL" clId="{F819216A-B647-9C4E-85CA-49BF1B589C49}" dt="2019-10-14T22:16:59.124" v="2378" actId="1035"/>
          <ac:picMkLst>
            <pc:docMk/>
            <pc:sldMk cId="2381173748" sldId="287"/>
            <ac:picMk id="7" creationId="{B74F79BA-187D-AB4A-A352-039B9F4F08D9}"/>
          </ac:picMkLst>
        </pc:picChg>
        <pc:picChg chg="add mod ord">
          <ac:chgData name="Birkline, Robert" userId="fb0c2e8e-73af-4d32-aee8-ae7302401b58" providerId="ADAL" clId="{F819216A-B647-9C4E-85CA-49BF1B589C49}" dt="2019-10-14T22:16:59.124" v="2378" actId="1035"/>
          <ac:picMkLst>
            <pc:docMk/>
            <pc:sldMk cId="2381173748" sldId="287"/>
            <ac:picMk id="9" creationId="{3A1BCAF6-F30E-6143-8780-A9376C5426D3}"/>
          </ac:picMkLst>
        </pc:picChg>
        <pc:picChg chg="add mod ord">
          <ac:chgData name="Birkline, Robert" userId="fb0c2e8e-73af-4d32-aee8-ae7302401b58" providerId="ADAL" clId="{F819216A-B647-9C4E-85CA-49BF1B589C49}" dt="2019-10-14T22:16:59.124" v="2378" actId="1035"/>
          <ac:picMkLst>
            <pc:docMk/>
            <pc:sldMk cId="2381173748" sldId="287"/>
            <ac:picMk id="11" creationId="{401D6B72-4EE6-7B42-BA4F-2A3D3DF2CC0C}"/>
          </ac:picMkLst>
        </pc:picChg>
        <pc:picChg chg="add mod ord modCrop">
          <ac:chgData name="Birkline, Robert" userId="fb0c2e8e-73af-4d32-aee8-ae7302401b58" providerId="ADAL" clId="{F819216A-B647-9C4E-85CA-49BF1B589C49}" dt="2019-10-14T22:16:59.124" v="2378" actId="1035"/>
          <ac:picMkLst>
            <pc:docMk/>
            <pc:sldMk cId="2381173748" sldId="287"/>
            <ac:picMk id="12" creationId="{49EBCBCB-E7FA-6244-A55D-B3047C48714D}"/>
          </ac:picMkLst>
        </pc:picChg>
        <pc:picChg chg="add mod ord">
          <ac:chgData name="Birkline, Robert" userId="fb0c2e8e-73af-4d32-aee8-ae7302401b58" providerId="ADAL" clId="{F819216A-B647-9C4E-85CA-49BF1B589C49}" dt="2019-10-14T22:16:59.124" v="2378" actId="1035"/>
          <ac:picMkLst>
            <pc:docMk/>
            <pc:sldMk cId="2381173748" sldId="287"/>
            <ac:picMk id="13" creationId="{9170EF32-0FF7-ED4C-9371-F6A271B36F87}"/>
          </ac:picMkLst>
        </pc:picChg>
        <pc:cxnChg chg="add del">
          <ac:chgData name="Birkline, Robert" userId="fb0c2e8e-73af-4d32-aee8-ae7302401b58" providerId="ADAL" clId="{F819216A-B647-9C4E-85CA-49BF1B589C49}" dt="2019-10-14T22:16:29.878" v="2335" actId="26606"/>
          <ac:cxnSpMkLst>
            <pc:docMk/>
            <pc:sldMk cId="2381173748" sldId="287"/>
            <ac:cxnSpMk id="18" creationId="{7ADCBCE9-1F58-407A-ADB9-78411AAEBA12}"/>
          </ac:cxnSpMkLst>
        </pc:cxnChg>
        <pc:cxnChg chg="add del">
          <ac:chgData name="Birkline, Robert" userId="fb0c2e8e-73af-4d32-aee8-ae7302401b58" providerId="ADAL" clId="{F819216A-B647-9C4E-85CA-49BF1B589C49}" dt="2019-10-14T22:16:29.878" v="2335" actId="26606"/>
          <ac:cxnSpMkLst>
            <pc:docMk/>
            <pc:sldMk cId="2381173748" sldId="287"/>
            <ac:cxnSpMk id="20" creationId="{CFCD9506-7D13-4435-85CE-91C78F60BF8B}"/>
          </ac:cxnSpMkLst>
        </pc:cxnChg>
        <pc:cxnChg chg="add del">
          <ac:chgData name="Birkline, Robert" userId="fb0c2e8e-73af-4d32-aee8-ae7302401b58" providerId="ADAL" clId="{F819216A-B647-9C4E-85CA-49BF1B589C49}" dt="2019-10-14T22:16:29.878" v="2335" actId="26606"/>
          <ac:cxnSpMkLst>
            <pc:docMk/>
            <pc:sldMk cId="2381173748" sldId="287"/>
            <ac:cxnSpMk id="22" creationId="{FE3C5E11-2CF0-4625-B686-BBC822C67C48}"/>
          </ac:cxnSpMkLst>
        </pc:cxnChg>
        <pc:cxnChg chg="add del">
          <ac:chgData name="Birkline, Robert" userId="fb0c2e8e-73af-4d32-aee8-ae7302401b58" providerId="ADAL" clId="{F819216A-B647-9C4E-85CA-49BF1B589C49}" dt="2019-10-14T22:16:29.878" v="2335" actId="26606"/>
          <ac:cxnSpMkLst>
            <pc:docMk/>
            <pc:sldMk cId="2381173748" sldId="287"/>
            <ac:cxnSpMk id="24" creationId="{C0C42060-C51A-4747-8EF1-1ECC341A63B3}"/>
          </ac:cxnSpMkLst>
        </pc:cxnChg>
        <pc:cxnChg chg="add del">
          <ac:chgData name="Birkline, Robert" userId="fb0c2e8e-73af-4d32-aee8-ae7302401b58" providerId="ADAL" clId="{F819216A-B647-9C4E-85CA-49BF1B589C49}" dt="2019-10-14T22:16:15.902" v="2324" actId="26606"/>
          <ac:cxnSpMkLst>
            <pc:docMk/>
            <pc:sldMk cId="2381173748" sldId="287"/>
            <ac:cxnSpMk id="29" creationId="{7ADCBCE9-1F58-407A-ADB9-78411AAEBA12}"/>
          </ac:cxnSpMkLst>
        </pc:cxnChg>
        <pc:cxnChg chg="add del">
          <ac:chgData name="Birkline, Robert" userId="fb0c2e8e-73af-4d32-aee8-ae7302401b58" providerId="ADAL" clId="{F819216A-B647-9C4E-85CA-49BF1B589C49}" dt="2019-10-14T22:16:15.902" v="2324" actId="26606"/>
          <ac:cxnSpMkLst>
            <pc:docMk/>
            <pc:sldMk cId="2381173748" sldId="287"/>
            <ac:cxnSpMk id="31" creationId="{CFCD9506-7D13-4435-85CE-91C78F60BF8B}"/>
          </ac:cxnSpMkLst>
        </pc:cxnChg>
        <pc:cxnChg chg="add del">
          <ac:chgData name="Birkline, Robert" userId="fb0c2e8e-73af-4d32-aee8-ae7302401b58" providerId="ADAL" clId="{F819216A-B647-9C4E-85CA-49BF1B589C49}" dt="2019-10-14T22:16:15.902" v="2324" actId="26606"/>
          <ac:cxnSpMkLst>
            <pc:docMk/>
            <pc:sldMk cId="2381173748" sldId="287"/>
            <ac:cxnSpMk id="33" creationId="{FE3C5E11-2CF0-4625-B686-BBC822C67C48}"/>
          </ac:cxnSpMkLst>
        </pc:cxnChg>
        <pc:cxnChg chg="add del">
          <ac:chgData name="Birkline, Robert" userId="fb0c2e8e-73af-4d32-aee8-ae7302401b58" providerId="ADAL" clId="{F819216A-B647-9C4E-85CA-49BF1B589C49}" dt="2019-10-14T22:16:15.902" v="2324" actId="26606"/>
          <ac:cxnSpMkLst>
            <pc:docMk/>
            <pc:sldMk cId="2381173748" sldId="287"/>
            <ac:cxnSpMk id="35" creationId="{C0C42060-C51A-4747-8EF1-1ECC341A63B3}"/>
          </ac:cxnSpMkLst>
        </pc:cxnChg>
      </pc:sldChg>
      <pc:sldMasterChg chg="modSldLayout">
        <pc:chgData name="Birkline, Robert" userId="fb0c2e8e-73af-4d32-aee8-ae7302401b58" providerId="ADAL" clId="{F819216A-B647-9C4E-85CA-49BF1B589C49}" dt="2019-10-03T14:26:57.095" v="623" actId="1038"/>
        <pc:sldMasterMkLst>
          <pc:docMk/>
          <pc:sldMasterMk cId="3310511820" sldId="2147483648"/>
        </pc:sldMasterMkLst>
        <pc:sldLayoutChg chg="addSp delSp modSp">
          <pc:chgData name="Birkline, Robert" userId="fb0c2e8e-73af-4d32-aee8-ae7302401b58" providerId="ADAL" clId="{F819216A-B647-9C4E-85CA-49BF1B589C49}" dt="2019-10-03T14:25:58.901" v="513" actId="1037"/>
          <pc:sldLayoutMkLst>
            <pc:docMk/>
            <pc:sldMasterMk cId="3310511820" sldId="2147483648"/>
            <pc:sldLayoutMk cId="2789230337" sldId="2147483649"/>
          </pc:sldLayoutMkLst>
          <pc:spChg chg="add del mod topLvl">
            <ac:chgData name="Birkline, Robert" userId="fb0c2e8e-73af-4d32-aee8-ae7302401b58" providerId="ADAL" clId="{F819216A-B647-9C4E-85CA-49BF1B589C49}" dt="2019-10-03T14:25:22.252" v="432" actId="478"/>
            <ac:spMkLst>
              <pc:docMk/>
              <pc:sldMasterMk cId="3310511820" sldId="2147483648"/>
              <pc:sldLayoutMk cId="2789230337" sldId="2147483649"/>
              <ac:spMk id="8" creationId="{432C4E2E-5F15-694F-AAA6-14784238D6AC}"/>
            </ac:spMkLst>
          </pc:spChg>
          <pc:grpChg chg="del">
            <ac:chgData name="Birkline, Robert" userId="fb0c2e8e-73af-4d32-aee8-ae7302401b58" providerId="ADAL" clId="{F819216A-B647-9C4E-85CA-49BF1B589C49}" dt="2019-10-03T14:25:19.265" v="430" actId="165"/>
            <ac:grpSpMkLst>
              <pc:docMk/>
              <pc:sldMasterMk cId="3310511820" sldId="2147483648"/>
              <pc:sldLayoutMk cId="2789230337" sldId="2147483649"/>
              <ac:grpSpMk id="13" creationId="{01CB3F5B-258D-CA4D-B195-487EA8F0E3DD}"/>
            </ac:grpSpMkLst>
          </pc:grpChg>
          <pc:picChg chg="add mod">
            <ac:chgData name="Birkline, Robert" userId="fb0c2e8e-73af-4d32-aee8-ae7302401b58" providerId="ADAL" clId="{F819216A-B647-9C4E-85CA-49BF1B589C49}" dt="2019-10-03T14:25:58.901" v="513" actId="1037"/>
            <ac:picMkLst>
              <pc:docMk/>
              <pc:sldMasterMk cId="3310511820" sldId="2147483648"/>
              <pc:sldLayoutMk cId="2789230337" sldId="2147483649"/>
              <ac:picMk id="9" creationId="{4513B223-6071-2C4A-A062-141E7BB3CA42}"/>
            </ac:picMkLst>
          </pc:picChg>
          <pc:picChg chg="add del mod topLvl">
            <ac:chgData name="Birkline, Robert" userId="fb0c2e8e-73af-4d32-aee8-ae7302401b58" providerId="ADAL" clId="{F819216A-B647-9C4E-85CA-49BF1B589C49}" dt="2019-10-03T14:25:24.548" v="433" actId="478"/>
            <ac:picMkLst>
              <pc:docMk/>
              <pc:sldMasterMk cId="3310511820" sldId="2147483648"/>
              <pc:sldLayoutMk cId="2789230337" sldId="2147483649"/>
              <ac:picMk id="12" creationId="{95AC4502-19AD-E44E-B554-55397CA8DF4E}"/>
            </ac:picMkLst>
          </pc:picChg>
          <pc:picChg chg="del">
            <ac:chgData name="Birkline, Robert" userId="fb0c2e8e-73af-4d32-aee8-ae7302401b58" providerId="ADAL" clId="{F819216A-B647-9C4E-85CA-49BF1B589C49}" dt="2019-10-02T19:33:43.557" v="388" actId="478"/>
            <ac:picMkLst>
              <pc:docMk/>
              <pc:sldMasterMk cId="3310511820" sldId="2147483648"/>
              <pc:sldLayoutMk cId="2789230337" sldId="2147483649"/>
              <ac:picMk id="15" creationId="{47310A0F-F02D-D644-AFDA-85FFF6536E10}"/>
            </ac:picMkLst>
          </pc:picChg>
        </pc:sldLayoutChg>
        <pc:sldLayoutChg chg="addSp delSp modSp">
          <pc:chgData name="Birkline, Robert" userId="fb0c2e8e-73af-4d32-aee8-ae7302401b58" providerId="ADAL" clId="{F819216A-B647-9C4E-85CA-49BF1B589C49}" dt="2019-10-03T14:25:50.510" v="484" actId="1038"/>
          <pc:sldLayoutMkLst>
            <pc:docMk/>
            <pc:sldMasterMk cId="3310511820" sldId="2147483648"/>
            <pc:sldLayoutMk cId="3669012125" sldId="2147483650"/>
          </pc:sldLayoutMkLst>
          <pc:spChg chg="mod topLvl">
            <ac:chgData name="Birkline, Robert" userId="fb0c2e8e-73af-4d32-aee8-ae7302401b58" providerId="ADAL" clId="{F819216A-B647-9C4E-85CA-49BF1B589C49}" dt="2019-10-03T14:25:32.673" v="452" actId="1038"/>
            <ac:spMkLst>
              <pc:docMk/>
              <pc:sldMasterMk cId="3310511820" sldId="2147483648"/>
              <pc:sldLayoutMk cId="3669012125" sldId="2147483650"/>
              <ac:spMk id="17" creationId="{E54685AB-A17A-5142-AC8B-316999D36716}"/>
            </ac:spMkLst>
          </pc:spChg>
          <pc:grpChg chg="del mod">
            <ac:chgData name="Birkline, Robert" userId="fb0c2e8e-73af-4d32-aee8-ae7302401b58" providerId="ADAL" clId="{F819216A-B647-9C4E-85CA-49BF1B589C49}" dt="2019-10-03T14:24:59.783" v="426" actId="165"/>
            <ac:grpSpMkLst>
              <pc:docMk/>
              <pc:sldMasterMk cId="3310511820" sldId="2147483648"/>
              <pc:sldLayoutMk cId="3669012125" sldId="2147483650"/>
              <ac:grpSpMk id="16" creationId="{69932CCB-83F9-B34D-AE56-B8C0317A2C31}"/>
            </ac:grpSpMkLst>
          </pc:grpChg>
          <pc:picChg chg="add mod">
            <ac:chgData name="Birkline, Robert" userId="fb0c2e8e-73af-4d32-aee8-ae7302401b58" providerId="ADAL" clId="{F819216A-B647-9C4E-85CA-49BF1B589C49}" dt="2019-10-03T14:25:50.510" v="484" actId="1038"/>
            <ac:picMkLst>
              <pc:docMk/>
              <pc:sldMasterMk cId="3310511820" sldId="2147483648"/>
              <pc:sldLayoutMk cId="3669012125" sldId="2147483650"/>
              <ac:picMk id="5" creationId="{B9079058-9F10-2643-8C65-E76D91EB5E8D}"/>
            </ac:picMkLst>
          </pc:picChg>
          <pc:picChg chg="del mod topLvl">
            <ac:chgData name="Birkline, Robert" userId="fb0c2e8e-73af-4d32-aee8-ae7302401b58" providerId="ADAL" clId="{F819216A-B647-9C4E-85CA-49BF1B589C49}" dt="2019-10-03T14:25:02.156" v="427" actId="478"/>
            <ac:picMkLst>
              <pc:docMk/>
              <pc:sldMasterMk cId="3310511820" sldId="2147483648"/>
              <pc:sldLayoutMk cId="3669012125" sldId="2147483650"/>
              <ac:picMk id="18" creationId="{BAE9BABC-3B83-3F4E-885C-E9270EDB0B6E}"/>
            </ac:picMkLst>
          </pc:picChg>
        </pc:sldLayoutChg>
        <pc:sldLayoutChg chg="addSp delSp modSp">
          <pc:chgData name="Birkline, Robert" userId="fb0c2e8e-73af-4d32-aee8-ae7302401b58" providerId="ADAL" clId="{F819216A-B647-9C4E-85CA-49BF1B589C49}" dt="2019-10-03T14:26:06.681" v="530" actId="1038"/>
          <pc:sldLayoutMkLst>
            <pc:docMk/>
            <pc:sldMasterMk cId="3310511820" sldId="2147483648"/>
            <pc:sldLayoutMk cId="1414250565" sldId="2147483651"/>
          </pc:sldLayoutMkLst>
          <pc:spChg chg="mod topLvl">
            <ac:chgData name="Birkline, Robert" userId="fb0c2e8e-73af-4d32-aee8-ae7302401b58" providerId="ADAL" clId="{F819216A-B647-9C4E-85CA-49BF1B589C49}" dt="2019-10-03T14:25:38.674" v="453" actId="165"/>
            <ac:spMkLst>
              <pc:docMk/>
              <pc:sldMasterMk cId="3310511820" sldId="2147483648"/>
              <pc:sldLayoutMk cId="1414250565" sldId="2147483651"/>
              <ac:spMk id="11" creationId="{F3412DA7-A703-004D-9A5E-F06DA610543E}"/>
            </ac:spMkLst>
          </pc:spChg>
          <pc:grpChg chg="del">
            <ac:chgData name="Birkline, Robert" userId="fb0c2e8e-73af-4d32-aee8-ae7302401b58" providerId="ADAL" clId="{F819216A-B647-9C4E-85CA-49BF1B589C49}" dt="2019-10-03T14:25:38.674" v="453" actId="165"/>
            <ac:grpSpMkLst>
              <pc:docMk/>
              <pc:sldMasterMk cId="3310511820" sldId="2147483648"/>
              <pc:sldLayoutMk cId="1414250565" sldId="2147483651"/>
              <ac:grpSpMk id="10" creationId="{369A6050-B506-0D49-8372-0AAA4380FE20}"/>
            </ac:grpSpMkLst>
          </pc:grpChg>
          <pc:picChg chg="add mod">
            <ac:chgData name="Birkline, Robert" userId="fb0c2e8e-73af-4d32-aee8-ae7302401b58" providerId="ADAL" clId="{F819216A-B647-9C4E-85CA-49BF1B589C49}" dt="2019-10-03T14:26:06.681" v="530" actId="1038"/>
            <ac:picMkLst>
              <pc:docMk/>
              <pc:sldMasterMk cId="3310511820" sldId="2147483648"/>
              <pc:sldLayoutMk cId="1414250565" sldId="2147483651"/>
              <ac:picMk id="8" creationId="{F5D936CE-967E-584A-BCB0-861B52E66AA3}"/>
            </ac:picMkLst>
          </pc:picChg>
          <pc:picChg chg="del mod topLvl">
            <ac:chgData name="Birkline, Robert" userId="fb0c2e8e-73af-4d32-aee8-ae7302401b58" providerId="ADAL" clId="{F819216A-B647-9C4E-85CA-49BF1B589C49}" dt="2019-10-03T14:25:40.053" v="454" actId="478"/>
            <ac:picMkLst>
              <pc:docMk/>
              <pc:sldMasterMk cId="3310511820" sldId="2147483648"/>
              <pc:sldLayoutMk cId="1414250565" sldId="2147483651"/>
              <ac:picMk id="12" creationId="{A16C444B-835E-844B-BB4A-18784AD92BB0}"/>
            </ac:picMkLst>
          </pc:picChg>
        </pc:sldLayoutChg>
        <pc:sldLayoutChg chg="addSp delSp modSp">
          <pc:chgData name="Birkline, Robert" userId="fb0c2e8e-73af-4d32-aee8-ae7302401b58" providerId="ADAL" clId="{F819216A-B647-9C4E-85CA-49BF1B589C49}" dt="2019-10-03T14:26:20.182" v="563" actId="1038"/>
          <pc:sldLayoutMkLst>
            <pc:docMk/>
            <pc:sldMasterMk cId="3310511820" sldId="2147483648"/>
            <pc:sldLayoutMk cId="2183051453" sldId="2147483652"/>
          </pc:sldLayoutMkLst>
          <pc:spChg chg="mod topLvl">
            <ac:chgData name="Birkline, Robert" userId="fb0c2e8e-73af-4d32-aee8-ae7302401b58" providerId="ADAL" clId="{F819216A-B647-9C4E-85CA-49BF1B589C49}" dt="2019-10-03T14:26:12.917" v="531" actId="165"/>
            <ac:spMkLst>
              <pc:docMk/>
              <pc:sldMasterMk cId="3310511820" sldId="2147483648"/>
              <pc:sldLayoutMk cId="2183051453" sldId="2147483652"/>
              <ac:spMk id="12" creationId="{A7CDFD23-0FF0-B54A-A5D6-CB8439E08BAE}"/>
            </ac:spMkLst>
          </pc:spChg>
          <pc:grpChg chg="del">
            <ac:chgData name="Birkline, Robert" userId="fb0c2e8e-73af-4d32-aee8-ae7302401b58" providerId="ADAL" clId="{F819216A-B647-9C4E-85CA-49BF1B589C49}" dt="2019-10-03T14:26:12.917" v="531" actId="165"/>
            <ac:grpSpMkLst>
              <pc:docMk/>
              <pc:sldMasterMk cId="3310511820" sldId="2147483648"/>
              <pc:sldLayoutMk cId="2183051453" sldId="2147483652"/>
              <ac:grpSpMk id="11" creationId="{EA10E84A-4DF0-3547-9FE7-4B65A167EA41}"/>
            </ac:grpSpMkLst>
          </pc:grpChg>
          <pc:picChg chg="add mod">
            <ac:chgData name="Birkline, Robert" userId="fb0c2e8e-73af-4d32-aee8-ae7302401b58" providerId="ADAL" clId="{F819216A-B647-9C4E-85CA-49BF1B589C49}" dt="2019-10-03T14:26:20.182" v="563" actId="1038"/>
            <ac:picMkLst>
              <pc:docMk/>
              <pc:sldMasterMk cId="3310511820" sldId="2147483648"/>
              <pc:sldLayoutMk cId="2183051453" sldId="2147483652"/>
              <ac:picMk id="9" creationId="{569591DB-2C46-3A48-8CFD-B21B2F7BD3E2}"/>
            </ac:picMkLst>
          </pc:picChg>
          <pc:picChg chg="del mod topLvl">
            <ac:chgData name="Birkline, Robert" userId="fb0c2e8e-73af-4d32-aee8-ae7302401b58" providerId="ADAL" clId="{F819216A-B647-9C4E-85CA-49BF1B589C49}" dt="2019-10-03T14:26:14.734" v="532" actId="478"/>
            <ac:picMkLst>
              <pc:docMk/>
              <pc:sldMasterMk cId="3310511820" sldId="2147483648"/>
              <pc:sldLayoutMk cId="2183051453" sldId="2147483652"/>
              <ac:picMk id="13" creationId="{D8DD4E5E-C1C3-B942-837A-D14211A4B28C}"/>
            </ac:picMkLst>
          </pc:picChg>
        </pc:sldLayoutChg>
        <pc:sldLayoutChg chg="addSp delSp modSp">
          <pc:chgData name="Birkline, Robert" userId="fb0c2e8e-73af-4d32-aee8-ae7302401b58" providerId="ADAL" clId="{F819216A-B647-9C4E-85CA-49BF1B589C49}" dt="2019-10-03T14:26:37.039" v="584" actId="1037"/>
          <pc:sldLayoutMkLst>
            <pc:docMk/>
            <pc:sldMasterMk cId="3310511820" sldId="2147483648"/>
            <pc:sldLayoutMk cId="2763355925" sldId="2147483653"/>
          </pc:sldLayoutMkLst>
          <pc:spChg chg="mod topLvl">
            <ac:chgData name="Birkline, Robert" userId="fb0c2e8e-73af-4d32-aee8-ae7302401b58" providerId="ADAL" clId="{F819216A-B647-9C4E-85CA-49BF1B589C49}" dt="2019-10-03T14:26:32.411" v="566" actId="165"/>
            <ac:spMkLst>
              <pc:docMk/>
              <pc:sldMasterMk cId="3310511820" sldId="2147483648"/>
              <pc:sldLayoutMk cId="2763355925" sldId="2147483653"/>
              <ac:spMk id="14" creationId="{A57859C3-075E-284F-8F3F-486E1E924E12}"/>
            </ac:spMkLst>
          </pc:spChg>
          <pc:grpChg chg="del mod">
            <ac:chgData name="Birkline, Robert" userId="fb0c2e8e-73af-4d32-aee8-ae7302401b58" providerId="ADAL" clId="{F819216A-B647-9C4E-85CA-49BF1B589C49}" dt="2019-10-03T14:26:32.411" v="566" actId="165"/>
            <ac:grpSpMkLst>
              <pc:docMk/>
              <pc:sldMasterMk cId="3310511820" sldId="2147483648"/>
              <pc:sldLayoutMk cId="2763355925" sldId="2147483653"/>
              <ac:grpSpMk id="13" creationId="{4F4A33E2-93D6-6B4B-BD02-A54183474302}"/>
            </ac:grpSpMkLst>
          </pc:grpChg>
          <pc:picChg chg="add mod">
            <ac:chgData name="Birkline, Robert" userId="fb0c2e8e-73af-4d32-aee8-ae7302401b58" providerId="ADAL" clId="{F819216A-B647-9C4E-85CA-49BF1B589C49}" dt="2019-10-03T14:26:37.039" v="584" actId="1037"/>
            <ac:picMkLst>
              <pc:docMk/>
              <pc:sldMasterMk cId="3310511820" sldId="2147483648"/>
              <pc:sldLayoutMk cId="2763355925" sldId="2147483653"/>
              <ac:picMk id="11" creationId="{658635F0-5BEA-6846-9C9A-8E1E57373313}"/>
            </ac:picMkLst>
          </pc:picChg>
          <pc:picChg chg="del mod topLvl">
            <ac:chgData name="Birkline, Robert" userId="fb0c2e8e-73af-4d32-aee8-ae7302401b58" providerId="ADAL" clId="{F819216A-B647-9C4E-85CA-49BF1B589C49}" dt="2019-10-03T14:26:34.062" v="567" actId="478"/>
            <ac:picMkLst>
              <pc:docMk/>
              <pc:sldMasterMk cId="3310511820" sldId="2147483648"/>
              <pc:sldLayoutMk cId="2763355925" sldId="2147483653"/>
              <ac:picMk id="15" creationId="{129E3F1B-A6C2-514A-94D9-0B6E34F14278}"/>
            </ac:picMkLst>
          </pc:picChg>
        </pc:sldLayoutChg>
        <pc:sldLayoutChg chg="addSp delSp modSp">
          <pc:chgData name="Birkline, Robert" userId="fb0c2e8e-73af-4d32-aee8-ae7302401b58" providerId="ADAL" clId="{F819216A-B647-9C4E-85CA-49BF1B589C49}" dt="2019-10-03T14:26:57.095" v="623" actId="1038"/>
          <pc:sldLayoutMkLst>
            <pc:docMk/>
            <pc:sldMasterMk cId="3310511820" sldId="2147483648"/>
            <pc:sldLayoutMk cId="2745308279" sldId="2147483654"/>
          </pc:sldLayoutMkLst>
          <pc:spChg chg="add del mod topLvl">
            <ac:chgData name="Birkline, Robert" userId="fb0c2e8e-73af-4d32-aee8-ae7302401b58" providerId="ADAL" clId="{F819216A-B647-9C4E-85CA-49BF1B589C49}" dt="2019-10-03T14:26:49.075" v="587" actId="478"/>
            <ac:spMkLst>
              <pc:docMk/>
              <pc:sldMasterMk cId="3310511820" sldId="2147483648"/>
              <pc:sldLayoutMk cId="2745308279" sldId="2147483654"/>
              <ac:spMk id="10" creationId="{D8FBA9D9-7312-114F-990C-BDFBE8786C68}"/>
            </ac:spMkLst>
          </pc:spChg>
          <pc:grpChg chg="del">
            <ac:chgData name="Birkline, Robert" userId="fb0c2e8e-73af-4d32-aee8-ae7302401b58" providerId="ADAL" clId="{F819216A-B647-9C4E-85CA-49BF1B589C49}" dt="2019-10-03T14:26:46.472" v="585" actId="165"/>
            <ac:grpSpMkLst>
              <pc:docMk/>
              <pc:sldMasterMk cId="3310511820" sldId="2147483648"/>
              <pc:sldLayoutMk cId="2745308279" sldId="2147483654"/>
              <ac:grpSpMk id="9" creationId="{909CBB36-1948-9D4A-A1C2-168B6C6EDD20}"/>
            </ac:grpSpMkLst>
          </pc:grpChg>
          <pc:picChg chg="add mod">
            <ac:chgData name="Birkline, Robert" userId="fb0c2e8e-73af-4d32-aee8-ae7302401b58" providerId="ADAL" clId="{F819216A-B647-9C4E-85CA-49BF1B589C49}" dt="2019-10-03T14:26:57.095" v="623" actId="1038"/>
            <ac:picMkLst>
              <pc:docMk/>
              <pc:sldMasterMk cId="3310511820" sldId="2147483648"/>
              <pc:sldLayoutMk cId="2745308279" sldId="2147483654"/>
              <ac:picMk id="7" creationId="{D29CEDED-9FF9-A944-9BCF-6B1D0263360A}"/>
            </ac:picMkLst>
          </pc:picChg>
          <pc:picChg chg="add del mod topLvl">
            <ac:chgData name="Birkline, Robert" userId="fb0c2e8e-73af-4d32-aee8-ae7302401b58" providerId="ADAL" clId="{F819216A-B647-9C4E-85CA-49BF1B589C49}" dt="2019-10-03T14:26:51.287" v="588" actId="478"/>
            <ac:picMkLst>
              <pc:docMk/>
              <pc:sldMasterMk cId="3310511820" sldId="2147483648"/>
              <pc:sldLayoutMk cId="2745308279" sldId="2147483654"/>
              <ac:picMk id="11" creationId="{930CB784-E966-C24A-9D86-A16924836E42}"/>
            </ac:picMkLst>
          </pc:picChg>
        </pc:sldLayoutChg>
      </pc:sldMasterChg>
    </pc:docChg>
  </pc:docChgLst>
  <pc:docChgLst>
    <pc:chgData name="Trippel, Diane" userId="S::dtrippel@cougarnet.uh.edu::edfff4cc-8f7c-42b2-8c90-b67a14e42aed" providerId="AD" clId="Web-{07A3D8D7-C2E8-3015-0599-529F8342127D}"/>
    <pc:docChg chg="delSld">
      <pc:chgData name="Trippel, Diane" userId="S::dtrippel@cougarnet.uh.edu::edfff4cc-8f7c-42b2-8c90-b67a14e42aed" providerId="AD" clId="Web-{07A3D8D7-C2E8-3015-0599-529F8342127D}" dt="2019-10-03T14:20:34.038" v="0"/>
      <pc:docMkLst>
        <pc:docMk/>
      </pc:docMkLst>
    </pc:docChg>
  </pc:docChgLst>
  <pc:docChgLst>
    <pc:chgData name="Trippel, Diane" userId="S::dtrippel@cougarnet.uh.edu::edfff4cc-8f7c-42b2-8c90-b67a14e42aed" providerId="AD" clId="Web-{B7269677-4BC6-5093-B135-02FE604A872A}"/>
    <pc:docChg chg="modSld">
      <pc:chgData name="Trippel, Diane" userId="S::dtrippel@cougarnet.uh.edu::edfff4cc-8f7c-42b2-8c90-b67a14e42aed" providerId="AD" clId="Web-{B7269677-4BC6-5093-B135-02FE604A872A}" dt="2019-10-03T04:05:25.804" v="431" actId="1076"/>
      <pc:docMkLst>
        <pc:docMk/>
      </pc:docMkLst>
      <pc:sldChg chg="modSp">
        <pc:chgData name="Trippel, Diane" userId="S::dtrippel@cougarnet.uh.edu::edfff4cc-8f7c-42b2-8c90-b67a14e42aed" providerId="AD" clId="Web-{B7269677-4BC6-5093-B135-02FE604A872A}" dt="2019-10-03T03:52:13.443" v="4" actId="20577"/>
        <pc:sldMkLst>
          <pc:docMk/>
          <pc:sldMk cId="1572805050" sldId="271"/>
        </pc:sldMkLst>
        <pc:spChg chg="mod">
          <ac:chgData name="Trippel, Diane" userId="S::dtrippel@cougarnet.uh.edu::edfff4cc-8f7c-42b2-8c90-b67a14e42aed" providerId="AD" clId="Web-{B7269677-4BC6-5093-B135-02FE604A872A}" dt="2019-10-03T03:52:13.443" v="4" actId="20577"/>
          <ac:spMkLst>
            <pc:docMk/>
            <pc:sldMk cId="1572805050" sldId="271"/>
            <ac:spMk id="6" creationId="{D8ACF2A1-F38C-3948-B6F5-1C3013BB7CEB}"/>
          </ac:spMkLst>
        </pc:spChg>
      </pc:sldChg>
      <pc:sldChg chg="modSp">
        <pc:chgData name="Trippel, Diane" userId="S::dtrippel@cougarnet.uh.edu::edfff4cc-8f7c-42b2-8c90-b67a14e42aed" providerId="AD" clId="Web-{B7269677-4BC6-5093-B135-02FE604A872A}" dt="2019-10-03T03:58:27.288" v="313" actId="20577"/>
        <pc:sldMkLst>
          <pc:docMk/>
          <pc:sldMk cId="1184876547" sldId="273"/>
        </pc:sldMkLst>
        <pc:spChg chg="mod">
          <ac:chgData name="Trippel, Diane" userId="S::dtrippel@cougarnet.uh.edu::edfff4cc-8f7c-42b2-8c90-b67a14e42aed" providerId="AD" clId="Web-{B7269677-4BC6-5093-B135-02FE604A872A}" dt="2019-10-03T03:58:27.288" v="313" actId="20577"/>
          <ac:spMkLst>
            <pc:docMk/>
            <pc:sldMk cId="1184876547" sldId="273"/>
            <ac:spMk id="7" creationId="{CCDF8161-E867-5A45-81C5-9C3D984516BB}"/>
          </ac:spMkLst>
        </pc:spChg>
      </pc:sldChg>
      <pc:sldChg chg="modSp">
        <pc:chgData name="Trippel, Diane" userId="S::dtrippel@cougarnet.uh.edu::edfff4cc-8f7c-42b2-8c90-b67a14e42aed" providerId="AD" clId="Web-{B7269677-4BC6-5093-B135-02FE604A872A}" dt="2019-10-03T04:00:25.397" v="423" actId="20577"/>
        <pc:sldMkLst>
          <pc:docMk/>
          <pc:sldMk cId="1426147436" sldId="274"/>
        </pc:sldMkLst>
        <pc:spChg chg="mod">
          <ac:chgData name="Trippel, Diane" userId="S::dtrippel@cougarnet.uh.edu::edfff4cc-8f7c-42b2-8c90-b67a14e42aed" providerId="AD" clId="Web-{B7269677-4BC6-5093-B135-02FE604A872A}" dt="2019-10-03T04:00:25.397" v="423" actId="20577"/>
          <ac:spMkLst>
            <pc:docMk/>
            <pc:sldMk cId="1426147436" sldId="274"/>
            <ac:spMk id="10" creationId="{78FFC75F-2ADA-6A44-8B4A-FCEB37E17661}"/>
          </ac:spMkLst>
        </pc:spChg>
      </pc:sldChg>
      <pc:sldChg chg="modSp">
        <pc:chgData name="Trippel, Diane" userId="S::dtrippel@cougarnet.uh.edu::edfff4cc-8f7c-42b2-8c90-b67a14e42aed" providerId="AD" clId="Web-{B7269677-4BC6-5093-B135-02FE604A872A}" dt="2019-10-03T04:05:25.804" v="431" actId="1076"/>
        <pc:sldMkLst>
          <pc:docMk/>
          <pc:sldMk cId="2417234905" sldId="282"/>
        </pc:sldMkLst>
        <pc:spChg chg="mod">
          <ac:chgData name="Trippel, Diane" userId="S::dtrippel@cougarnet.uh.edu::edfff4cc-8f7c-42b2-8c90-b67a14e42aed" providerId="AD" clId="Web-{B7269677-4BC6-5093-B135-02FE604A872A}" dt="2019-10-03T04:05:25.804" v="431" actId="1076"/>
          <ac:spMkLst>
            <pc:docMk/>
            <pc:sldMk cId="2417234905" sldId="282"/>
            <ac:spMk id="4" creationId="{912A36B1-AEE2-1249-8C4B-1CD2C3383002}"/>
          </ac:spMkLst>
        </pc:spChg>
      </pc:sldChg>
    </pc:docChg>
  </pc:docChgLst>
  <pc:docChgLst>
    <pc:chgData name="Trippel, Diane" userId="S::dtrippel@cougarnet.uh.edu::edfff4cc-8f7c-42b2-8c90-b67a14e42aed" providerId="AD" clId="Web-{FF64986A-42D5-AD18-CBD0-D555D9ED8B1D}"/>
    <pc:docChg chg="modSld">
      <pc:chgData name="Trippel, Diane" userId="S::dtrippel@cougarnet.uh.edu::edfff4cc-8f7c-42b2-8c90-b67a14e42aed" providerId="AD" clId="Web-{FF64986A-42D5-AD18-CBD0-D555D9ED8B1D}" dt="2019-10-04T18:48:54.580" v="1309" actId="1076"/>
      <pc:docMkLst>
        <pc:docMk/>
      </pc:docMkLst>
      <pc:sldChg chg="addSp modSp">
        <pc:chgData name="Trippel, Diane" userId="S::dtrippel@cougarnet.uh.edu::edfff4cc-8f7c-42b2-8c90-b67a14e42aed" providerId="AD" clId="Web-{FF64986A-42D5-AD18-CBD0-D555D9ED8B1D}" dt="2019-10-04T18:40:55.676" v="932" actId="20577"/>
        <pc:sldMkLst>
          <pc:docMk/>
          <pc:sldMk cId="1572805050" sldId="271"/>
        </pc:sldMkLst>
        <pc:spChg chg="add mod">
          <ac:chgData name="Trippel, Diane" userId="S::dtrippel@cougarnet.uh.edu::edfff4cc-8f7c-42b2-8c90-b67a14e42aed" providerId="AD" clId="Web-{FF64986A-42D5-AD18-CBD0-D555D9ED8B1D}" dt="2019-10-04T18:40:13.457" v="910" actId="20577"/>
          <ac:spMkLst>
            <pc:docMk/>
            <pc:sldMk cId="1572805050" sldId="271"/>
            <ac:spMk id="2" creationId="{B20431E0-A61A-4C03-A7E5-8D70A17D5B34}"/>
          </ac:spMkLst>
        </pc:spChg>
        <pc:spChg chg="mod">
          <ac:chgData name="Trippel, Diane" userId="S::dtrippel@cougarnet.uh.edu::edfff4cc-8f7c-42b2-8c90-b67a14e42aed" providerId="AD" clId="Web-{FF64986A-42D5-AD18-CBD0-D555D9ED8B1D}" dt="2019-10-04T18:35:41.740" v="392" actId="20577"/>
          <ac:spMkLst>
            <pc:docMk/>
            <pc:sldMk cId="1572805050" sldId="271"/>
            <ac:spMk id="5" creationId="{72FBE341-4DE0-524A-B09A-10AB193039BB}"/>
          </ac:spMkLst>
        </pc:spChg>
        <pc:spChg chg="mod">
          <ac:chgData name="Trippel, Diane" userId="S::dtrippel@cougarnet.uh.edu::edfff4cc-8f7c-42b2-8c90-b67a14e42aed" providerId="AD" clId="Web-{FF64986A-42D5-AD18-CBD0-D555D9ED8B1D}" dt="2019-10-04T18:40:55.676" v="932" actId="20577"/>
          <ac:spMkLst>
            <pc:docMk/>
            <pc:sldMk cId="1572805050" sldId="271"/>
            <ac:spMk id="6" creationId="{D8ACF2A1-F38C-3948-B6F5-1C3013BB7CEB}"/>
          </ac:spMkLst>
        </pc:spChg>
        <pc:spChg chg="mod">
          <ac:chgData name="Trippel, Diane" userId="S::dtrippel@cougarnet.uh.edu::edfff4cc-8f7c-42b2-8c90-b67a14e42aed" providerId="AD" clId="Web-{FF64986A-42D5-AD18-CBD0-D555D9ED8B1D}" dt="2019-10-04T18:35:20.662" v="388" actId="1076"/>
          <ac:spMkLst>
            <pc:docMk/>
            <pc:sldMk cId="1572805050" sldId="271"/>
            <ac:spMk id="7" creationId="{60E52123-8C6B-E743-8608-C5F2FEECDCE4}"/>
          </ac:spMkLst>
        </pc:spChg>
      </pc:sldChg>
      <pc:sldChg chg="addSp modSp">
        <pc:chgData name="Trippel, Diane" userId="S::dtrippel@cougarnet.uh.edu::edfff4cc-8f7c-42b2-8c90-b67a14e42aed" providerId="AD" clId="Web-{FF64986A-42D5-AD18-CBD0-D555D9ED8B1D}" dt="2019-10-04T18:41:47.269" v="990" actId="20577"/>
        <pc:sldMkLst>
          <pc:docMk/>
          <pc:sldMk cId="1184876547" sldId="273"/>
        </pc:sldMkLst>
        <pc:spChg chg="add mod">
          <ac:chgData name="Trippel, Diane" userId="S::dtrippel@cougarnet.uh.edu::edfff4cc-8f7c-42b2-8c90-b67a14e42aed" providerId="AD" clId="Web-{FF64986A-42D5-AD18-CBD0-D555D9ED8B1D}" dt="2019-10-04T18:38:02.958" v="823" actId="20577"/>
          <ac:spMkLst>
            <pc:docMk/>
            <pc:sldMk cId="1184876547" sldId="273"/>
            <ac:spMk id="2" creationId="{2879FA98-B4D2-4E1B-9258-8D6C3158948D}"/>
          </ac:spMkLst>
        </pc:spChg>
        <pc:spChg chg="mod">
          <ac:chgData name="Trippel, Diane" userId="S::dtrippel@cougarnet.uh.edu::edfff4cc-8f7c-42b2-8c90-b67a14e42aed" providerId="AD" clId="Web-{FF64986A-42D5-AD18-CBD0-D555D9ED8B1D}" dt="2019-10-04T18:37:05.739" v="568" actId="1076"/>
          <ac:spMkLst>
            <pc:docMk/>
            <pc:sldMk cId="1184876547" sldId="273"/>
            <ac:spMk id="6" creationId="{869BB8AC-D9C4-5047-A607-67BE407E8F1D}"/>
          </ac:spMkLst>
        </pc:spChg>
        <pc:spChg chg="mod">
          <ac:chgData name="Trippel, Diane" userId="S::dtrippel@cougarnet.uh.edu::edfff4cc-8f7c-42b2-8c90-b67a14e42aed" providerId="AD" clId="Web-{FF64986A-42D5-AD18-CBD0-D555D9ED8B1D}" dt="2019-10-04T18:41:47.269" v="990" actId="20577"/>
          <ac:spMkLst>
            <pc:docMk/>
            <pc:sldMk cId="1184876547" sldId="273"/>
            <ac:spMk id="7" creationId="{CCDF8161-E867-5A45-81C5-9C3D984516BB}"/>
          </ac:spMkLst>
        </pc:spChg>
      </pc:sldChg>
      <pc:sldChg chg="addSp delSp modSp">
        <pc:chgData name="Trippel, Diane" userId="S::dtrippel@cougarnet.uh.edu::edfff4cc-8f7c-42b2-8c90-b67a14e42aed" providerId="AD" clId="Web-{FF64986A-42D5-AD18-CBD0-D555D9ED8B1D}" dt="2019-10-04T18:44:18.706" v="1292" actId="20577"/>
        <pc:sldMkLst>
          <pc:docMk/>
          <pc:sldMk cId="1426147436" sldId="274"/>
        </pc:sldMkLst>
        <pc:spChg chg="add del mod">
          <ac:chgData name="Trippel, Diane" userId="S::dtrippel@cougarnet.uh.edu::edfff4cc-8f7c-42b2-8c90-b67a14e42aed" providerId="AD" clId="Web-{FF64986A-42D5-AD18-CBD0-D555D9ED8B1D}" dt="2019-10-04T18:42:31.832" v="999"/>
          <ac:spMkLst>
            <pc:docMk/>
            <pc:sldMk cId="1426147436" sldId="274"/>
            <ac:spMk id="2" creationId="{3AACCCC5-3FE9-488A-A456-53D0631A9770}"/>
          </ac:spMkLst>
        </pc:spChg>
        <pc:spChg chg="add mod">
          <ac:chgData name="Trippel, Diane" userId="S::dtrippel@cougarnet.uh.edu::edfff4cc-8f7c-42b2-8c90-b67a14e42aed" providerId="AD" clId="Web-{FF64986A-42D5-AD18-CBD0-D555D9ED8B1D}" dt="2019-10-04T18:44:18.706" v="1292" actId="20577"/>
          <ac:spMkLst>
            <pc:docMk/>
            <pc:sldMk cId="1426147436" sldId="274"/>
            <ac:spMk id="3" creationId="{ED0F697E-089B-476F-BEC7-EE7B04AFF755}"/>
          </ac:spMkLst>
        </pc:spChg>
        <pc:spChg chg="mod">
          <ac:chgData name="Trippel, Diane" userId="S::dtrippel@cougarnet.uh.edu::edfff4cc-8f7c-42b2-8c90-b67a14e42aed" providerId="AD" clId="Web-{FF64986A-42D5-AD18-CBD0-D555D9ED8B1D}" dt="2019-10-04T18:42:19.488" v="992" actId="1076"/>
          <ac:spMkLst>
            <pc:docMk/>
            <pc:sldMk cId="1426147436" sldId="274"/>
            <ac:spMk id="9" creationId="{5FC2DC19-6FCA-1C40-B1FC-B5B8A6546BF9}"/>
          </ac:spMkLst>
        </pc:spChg>
        <pc:spChg chg="mod">
          <ac:chgData name="Trippel, Diane" userId="S::dtrippel@cougarnet.uh.edu::edfff4cc-8f7c-42b2-8c90-b67a14e42aed" providerId="AD" clId="Web-{FF64986A-42D5-AD18-CBD0-D555D9ED8B1D}" dt="2019-10-04T18:42:19.519" v="993" actId="1076"/>
          <ac:spMkLst>
            <pc:docMk/>
            <pc:sldMk cId="1426147436" sldId="274"/>
            <ac:spMk id="10" creationId="{78FFC75F-2ADA-6A44-8B4A-FCEB37E17661}"/>
          </ac:spMkLst>
        </pc:spChg>
      </pc:sldChg>
      <pc:sldChg chg="modSp">
        <pc:chgData name="Trippel, Diane" userId="S::dtrippel@cougarnet.uh.edu::edfff4cc-8f7c-42b2-8c90-b67a14e42aed" providerId="AD" clId="Web-{FF64986A-42D5-AD18-CBD0-D555D9ED8B1D}" dt="2019-10-04T18:47:22.690" v="1297" actId="20577"/>
        <pc:sldMkLst>
          <pc:docMk/>
          <pc:sldMk cId="1953064805" sldId="286"/>
        </pc:sldMkLst>
        <pc:spChg chg="mod">
          <ac:chgData name="Trippel, Diane" userId="S::dtrippel@cougarnet.uh.edu::edfff4cc-8f7c-42b2-8c90-b67a14e42aed" providerId="AD" clId="Web-{FF64986A-42D5-AD18-CBD0-D555D9ED8B1D}" dt="2019-10-04T18:47:22.690" v="1297" actId="20577"/>
          <ac:spMkLst>
            <pc:docMk/>
            <pc:sldMk cId="1953064805" sldId="286"/>
            <ac:spMk id="2" creationId="{1B39BD45-C426-4E3B-8482-0C9DFC51A0B6}"/>
          </ac:spMkLst>
        </pc:spChg>
      </pc:sldChg>
      <pc:sldChg chg="modSp">
        <pc:chgData name="Trippel, Diane" userId="S::dtrippel@cougarnet.uh.edu::edfff4cc-8f7c-42b2-8c90-b67a14e42aed" providerId="AD" clId="Web-{FF64986A-42D5-AD18-CBD0-D555D9ED8B1D}" dt="2019-10-04T18:48:54.580" v="1309" actId="1076"/>
        <pc:sldMkLst>
          <pc:docMk/>
          <pc:sldMk cId="2381173748" sldId="287"/>
        </pc:sldMkLst>
        <pc:picChg chg="mod">
          <ac:chgData name="Trippel, Diane" userId="S::dtrippel@cougarnet.uh.edu::edfff4cc-8f7c-42b2-8c90-b67a14e42aed" providerId="AD" clId="Web-{FF64986A-42D5-AD18-CBD0-D555D9ED8B1D}" dt="2019-10-04T18:48:42.362" v="1307" actId="1076"/>
          <ac:picMkLst>
            <pc:docMk/>
            <pc:sldMk cId="2381173748" sldId="287"/>
            <ac:picMk id="7" creationId="{B74F79BA-187D-AB4A-A352-039B9F4F08D9}"/>
          </ac:picMkLst>
        </pc:picChg>
        <pc:picChg chg="mod">
          <ac:chgData name="Trippel, Diane" userId="S::dtrippel@cougarnet.uh.edu::edfff4cc-8f7c-42b2-8c90-b67a14e42aed" providerId="AD" clId="Web-{FF64986A-42D5-AD18-CBD0-D555D9ED8B1D}" dt="2019-10-04T18:48:54.580" v="1309" actId="1076"/>
          <ac:picMkLst>
            <pc:docMk/>
            <pc:sldMk cId="2381173748" sldId="287"/>
            <ac:picMk id="9" creationId="{3A1BCAF6-F30E-6143-8780-A9376C5426D3}"/>
          </ac:picMkLst>
        </pc:picChg>
        <pc:picChg chg="mod">
          <ac:chgData name="Trippel, Diane" userId="S::dtrippel@cougarnet.uh.edu::edfff4cc-8f7c-42b2-8c90-b67a14e42aed" providerId="AD" clId="Web-{FF64986A-42D5-AD18-CBD0-D555D9ED8B1D}" dt="2019-10-04T18:48:11.315" v="1304" actId="1076"/>
          <ac:picMkLst>
            <pc:docMk/>
            <pc:sldMk cId="2381173748" sldId="287"/>
            <ac:picMk id="11" creationId="{401D6B72-4EE6-7B42-BA4F-2A3D3DF2CC0C}"/>
          </ac:picMkLst>
        </pc:picChg>
        <pc:picChg chg="mod">
          <ac:chgData name="Trippel, Diane" userId="S::dtrippel@cougarnet.uh.edu::edfff4cc-8f7c-42b2-8c90-b67a14e42aed" providerId="AD" clId="Web-{FF64986A-42D5-AD18-CBD0-D555D9ED8B1D}" dt="2019-10-04T18:48:09.221" v="1303" actId="1076"/>
          <ac:picMkLst>
            <pc:docMk/>
            <pc:sldMk cId="2381173748" sldId="287"/>
            <ac:picMk id="12" creationId="{49EBCBCB-E7FA-6244-A55D-B3047C48714D}"/>
          </ac:picMkLst>
        </pc:picChg>
        <pc:picChg chg="mod">
          <ac:chgData name="Trippel, Diane" userId="S::dtrippel@cougarnet.uh.edu::edfff4cc-8f7c-42b2-8c90-b67a14e42aed" providerId="AD" clId="Web-{FF64986A-42D5-AD18-CBD0-D555D9ED8B1D}" dt="2019-10-04T18:48:27.986" v="1306" actId="1076"/>
          <ac:picMkLst>
            <pc:docMk/>
            <pc:sldMk cId="2381173748" sldId="287"/>
            <ac:picMk id="13" creationId="{9170EF32-0FF7-ED4C-9371-F6A271B36F87}"/>
          </ac:picMkLst>
        </pc:picChg>
      </pc:sldChg>
    </pc:docChg>
  </pc:docChgLst>
  <pc:docChgLst>
    <pc:chgData name="Trippel, Diane" userId="S::dtrippel@cougarnet.uh.edu::edfff4cc-8f7c-42b2-8c90-b67a14e42aed" providerId="AD" clId="Web-{D5276870-33B8-D978-226C-63542FE63A40}"/>
    <pc:docChg chg="modSld">
      <pc:chgData name="Trippel, Diane" userId="S::dtrippel@cougarnet.uh.edu::edfff4cc-8f7c-42b2-8c90-b67a14e42aed" providerId="AD" clId="Web-{D5276870-33B8-D978-226C-63542FE63A40}" dt="2019-10-02T16:47:00.384" v="22" actId="20577"/>
      <pc:docMkLst>
        <pc:docMk/>
      </pc:docMkLst>
      <pc:sldChg chg="modSp">
        <pc:chgData name="Trippel, Diane" userId="S::dtrippel@cougarnet.uh.edu::edfff4cc-8f7c-42b2-8c90-b67a14e42aed" providerId="AD" clId="Web-{D5276870-33B8-D978-226C-63542FE63A40}" dt="2019-10-02T16:46:56.994" v="21" actId="20577"/>
        <pc:sldMkLst>
          <pc:docMk/>
          <pc:sldMk cId="3191038838" sldId="256"/>
        </pc:sldMkLst>
        <pc:spChg chg="mod">
          <ac:chgData name="Trippel, Diane" userId="S::dtrippel@cougarnet.uh.edu::edfff4cc-8f7c-42b2-8c90-b67a14e42aed" providerId="AD" clId="Web-{D5276870-33B8-D978-226C-63542FE63A40}" dt="2019-10-02T16:46:56.994" v="21" actId="20577"/>
          <ac:spMkLst>
            <pc:docMk/>
            <pc:sldMk cId="3191038838" sldId="256"/>
            <ac:spMk id="8" creationId="{F276C834-D7C7-7747-B670-5D5CB5328251}"/>
          </ac:spMkLst>
        </pc:spChg>
      </pc:sldChg>
    </pc:docChg>
  </pc:docChgLst>
  <pc:docChgLst>
    <pc:chgData name="Trippel, Diane" userId="S::dtrippel@cougarnet.uh.edu::edfff4cc-8f7c-42b2-8c90-b67a14e42aed" providerId="AD" clId="Web-{4DF4DAB6-7EE9-CABE-1395-4DF4B2D620BC}"/>
    <pc:docChg chg="modSld">
      <pc:chgData name="Trippel, Diane" userId="S::dtrippel@cougarnet.uh.edu::edfff4cc-8f7c-42b2-8c90-b67a14e42aed" providerId="AD" clId="Web-{4DF4DAB6-7EE9-CABE-1395-4DF4B2D620BC}" dt="2019-10-08T18:50:52.091" v="254" actId="1076"/>
      <pc:docMkLst>
        <pc:docMk/>
      </pc:docMkLst>
      <pc:sldChg chg="modSp">
        <pc:chgData name="Trippel, Diane" userId="S::dtrippel@cougarnet.uh.edu::edfff4cc-8f7c-42b2-8c90-b67a14e42aed" providerId="AD" clId="Web-{4DF4DAB6-7EE9-CABE-1395-4DF4B2D620BC}" dt="2019-10-08T18:15:40.680" v="104" actId="1076"/>
        <pc:sldMkLst>
          <pc:docMk/>
          <pc:sldMk cId="1572805050" sldId="271"/>
        </pc:sldMkLst>
        <pc:spChg chg="mod">
          <ac:chgData name="Trippel, Diane" userId="S::dtrippel@cougarnet.uh.edu::edfff4cc-8f7c-42b2-8c90-b67a14e42aed" providerId="AD" clId="Web-{4DF4DAB6-7EE9-CABE-1395-4DF4B2D620BC}" dt="2019-10-08T18:15:40.680" v="104" actId="1076"/>
          <ac:spMkLst>
            <pc:docMk/>
            <pc:sldMk cId="1572805050" sldId="271"/>
            <ac:spMk id="2" creationId="{B20431E0-A61A-4C03-A7E5-8D70A17D5B34}"/>
          </ac:spMkLst>
        </pc:spChg>
      </pc:sldChg>
      <pc:sldChg chg="modSp">
        <pc:chgData name="Trippel, Diane" userId="S::dtrippel@cougarnet.uh.edu::edfff4cc-8f7c-42b2-8c90-b67a14e42aed" providerId="AD" clId="Web-{4DF4DAB6-7EE9-CABE-1395-4DF4B2D620BC}" dt="2019-10-08T18:34:02.870" v="200" actId="20577"/>
        <pc:sldMkLst>
          <pc:docMk/>
          <pc:sldMk cId="1184876547" sldId="273"/>
        </pc:sldMkLst>
        <pc:spChg chg="mod">
          <ac:chgData name="Trippel, Diane" userId="S::dtrippel@cougarnet.uh.edu::edfff4cc-8f7c-42b2-8c90-b67a14e42aed" providerId="AD" clId="Web-{4DF4DAB6-7EE9-CABE-1395-4DF4B2D620BC}" dt="2019-10-08T18:34:02.870" v="200" actId="20577"/>
          <ac:spMkLst>
            <pc:docMk/>
            <pc:sldMk cId="1184876547" sldId="273"/>
            <ac:spMk id="2" creationId="{2879FA98-B4D2-4E1B-9258-8D6C3158948D}"/>
          </ac:spMkLst>
        </pc:spChg>
      </pc:sldChg>
      <pc:sldChg chg="modSp">
        <pc:chgData name="Trippel, Diane" userId="S::dtrippel@cougarnet.uh.edu::edfff4cc-8f7c-42b2-8c90-b67a14e42aed" providerId="AD" clId="Web-{4DF4DAB6-7EE9-CABE-1395-4DF4B2D620BC}" dt="2019-10-08T18:35:35.714" v="251" actId="20577"/>
        <pc:sldMkLst>
          <pc:docMk/>
          <pc:sldMk cId="1426147436" sldId="274"/>
        </pc:sldMkLst>
        <pc:spChg chg="mod">
          <ac:chgData name="Trippel, Diane" userId="S::dtrippel@cougarnet.uh.edu::edfff4cc-8f7c-42b2-8c90-b67a14e42aed" providerId="AD" clId="Web-{4DF4DAB6-7EE9-CABE-1395-4DF4B2D620BC}" dt="2019-10-08T18:35:35.714" v="251" actId="20577"/>
          <ac:spMkLst>
            <pc:docMk/>
            <pc:sldMk cId="1426147436" sldId="274"/>
            <ac:spMk id="3" creationId="{ED0F697E-089B-476F-BEC7-EE7B04AFF755}"/>
          </ac:spMkLst>
        </pc:spChg>
      </pc:sldChg>
      <pc:sldChg chg="modSp">
        <pc:chgData name="Trippel, Diane" userId="S::dtrippel@cougarnet.uh.edu::edfff4cc-8f7c-42b2-8c90-b67a14e42aed" providerId="AD" clId="Web-{4DF4DAB6-7EE9-CABE-1395-4DF4B2D620BC}" dt="2019-10-08T18:50:52.091" v="254" actId="1076"/>
        <pc:sldMkLst>
          <pc:docMk/>
          <pc:sldMk cId="2381173748" sldId="287"/>
        </pc:sldMkLst>
        <pc:picChg chg="mod">
          <ac:chgData name="Trippel, Diane" userId="S::dtrippel@cougarnet.uh.edu::edfff4cc-8f7c-42b2-8c90-b67a14e42aed" providerId="AD" clId="Web-{4DF4DAB6-7EE9-CABE-1395-4DF4B2D620BC}" dt="2019-10-08T18:50:52.091" v="254" actId="1076"/>
          <ac:picMkLst>
            <pc:docMk/>
            <pc:sldMk cId="2381173748" sldId="287"/>
            <ac:picMk id="7" creationId="{B74F79BA-187D-AB4A-A352-039B9F4F08D9}"/>
          </ac:picMkLst>
        </pc:picChg>
      </pc:sldChg>
    </pc:docChg>
  </pc:docChgLst>
  <pc:docChgLst>
    <pc:chgData name="Trippel, Diane" userId="S::dtrippel@cougarnet.uh.edu::edfff4cc-8f7c-42b2-8c90-b67a14e42aed" providerId="AD" clId="Web-{E96B7E62-9AFA-2F03-76D2-002B89968276}"/>
    <pc:docChg chg="modSld">
      <pc:chgData name="Trippel, Diane" userId="S::dtrippel@cougarnet.uh.edu::edfff4cc-8f7c-42b2-8c90-b67a14e42aed" providerId="AD" clId="Web-{E96B7E62-9AFA-2F03-76D2-002B89968276}" dt="2019-10-04T12:49:43.210" v="970" actId="20577"/>
      <pc:docMkLst>
        <pc:docMk/>
      </pc:docMkLst>
      <pc:sldChg chg="modSp">
        <pc:chgData name="Trippel, Diane" userId="S::dtrippel@cougarnet.uh.edu::edfff4cc-8f7c-42b2-8c90-b67a14e42aed" providerId="AD" clId="Web-{E96B7E62-9AFA-2F03-76D2-002B89968276}" dt="2019-10-04T12:19:51.440" v="769" actId="14100"/>
        <pc:sldMkLst>
          <pc:docMk/>
          <pc:sldMk cId="1426147436" sldId="274"/>
        </pc:sldMkLst>
        <pc:spChg chg="mod">
          <ac:chgData name="Trippel, Diane" userId="S::dtrippel@cougarnet.uh.edu::edfff4cc-8f7c-42b2-8c90-b67a14e42aed" providerId="AD" clId="Web-{E96B7E62-9AFA-2F03-76D2-002B89968276}" dt="2019-10-04T12:19:51.440" v="769" actId="14100"/>
          <ac:spMkLst>
            <pc:docMk/>
            <pc:sldMk cId="1426147436" sldId="274"/>
            <ac:spMk id="9" creationId="{5FC2DC19-6FCA-1C40-B1FC-B5B8A6546BF9}"/>
          </ac:spMkLst>
        </pc:spChg>
      </pc:sldChg>
      <pc:sldChg chg="modSp">
        <pc:chgData name="Trippel, Diane" userId="S::dtrippel@cougarnet.uh.edu::edfff4cc-8f7c-42b2-8c90-b67a14e42aed" providerId="AD" clId="Web-{E96B7E62-9AFA-2F03-76D2-002B89968276}" dt="2019-10-04T12:49:43.210" v="969" actId="20577"/>
        <pc:sldMkLst>
          <pc:docMk/>
          <pc:sldMk cId="1151097235" sldId="275"/>
        </pc:sldMkLst>
        <pc:spChg chg="mod">
          <ac:chgData name="Trippel, Diane" userId="S::dtrippel@cougarnet.uh.edu::edfff4cc-8f7c-42b2-8c90-b67a14e42aed" providerId="AD" clId="Web-{E96B7E62-9AFA-2F03-76D2-002B89968276}" dt="2019-10-04T12:49:43.210" v="969" actId="20577"/>
          <ac:spMkLst>
            <pc:docMk/>
            <pc:sldMk cId="1151097235" sldId="275"/>
            <ac:spMk id="3" creationId="{915B60A7-2B0B-D84E-81A7-AB6CC2636E0D}"/>
          </ac:spMkLst>
        </pc:spChg>
      </pc:sldChg>
      <pc:sldChg chg="addSp delSp modSp">
        <pc:chgData name="Trippel, Diane" userId="S::dtrippel@cougarnet.uh.edu::edfff4cc-8f7c-42b2-8c90-b67a14e42aed" providerId="AD" clId="Web-{E96B7E62-9AFA-2F03-76D2-002B89968276}" dt="2019-10-03T22:37:47.156" v="453"/>
        <pc:sldMkLst>
          <pc:docMk/>
          <pc:sldMk cId="4226372142" sldId="276"/>
        </pc:sldMkLst>
        <pc:spChg chg="mod">
          <ac:chgData name="Trippel, Diane" userId="S::dtrippel@cougarnet.uh.edu::edfff4cc-8f7c-42b2-8c90-b67a14e42aed" providerId="AD" clId="Web-{E96B7E62-9AFA-2F03-76D2-002B89968276}" dt="2019-10-03T22:37:32.828" v="451" actId="1076"/>
          <ac:spMkLst>
            <pc:docMk/>
            <pc:sldMk cId="4226372142" sldId="276"/>
            <ac:spMk id="2" creationId="{BD9B52DF-412B-9B43-AE0D-3944ED3250DC}"/>
          </ac:spMkLst>
        </pc:spChg>
        <pc:spChg chg="del mod">
          <ac:chgData name="Trippel, Diane" userId="S::dtrippel@cougarnet.uh.edu::edfff4cc-8f7c-42b2-8c90-b67a14e42aed" providerId="AD" clId="Web-{E96B7E62-9AFA-2F03-76D2-002B89968276}" dt="2019-10-03T22:35:49.062" v="348"/>
          <ac:spMkLst>
            <pc:docMk/>
            <pc:sldMk cId="4226372142" sldId="276"/>
            <ac:spMk id="3" creationId="{37F344C3-00BF-1048-9A48-A4002770008F}"/>
          </ac:spMkLst>
        </pc:spChg>
        <pc:spChg chg="del">
          <ac:chgData name="Trippel, Diane" userId="S::dtrippel@cougarnet.uh.edu::edfff4cc-8f7c-42b2-8c90-b67a14e42aed" providerId="AD" clId="Web-{E96B7E62-9AFA-2F03-76D2-002B89968276}" dt="2019-10-03T22:37:19.781" v="450"/>
          <ac:spMkLst>
            <pc:docMk/>
            <pc:sldMk cId="4226372142" sldId="276"/>
            <ac:spMk id="4" creationId="{E666F415-654C-DE49-9843-A206D937E6F0}"/>
          </ac:spMkLst>
        </pc:spChg>
        <pc:spChg chg="add del mod">
          <ac:chgData name="Trippel, Diane" userId="S::dtrippel@cougarnet.uh.edu::edfff4cc-8f7c-42b2-8c90-b67a14e42aed" providerId="AD" clId="Web-{E96B7E62-9AFA-2F03-76D2-002B89968276}" dt="2019-10-03T22:36:02.047" v="349"/>
          <ac:spMkLst>
            <pc:docMk/>
            <pc:sldMk cId="4226372142" sldId="276"/>
            <ac:spMk id="7" creationId="{AE326D79-83D2-4EC6-9753-C0243F8959F2}"/>
          </ac:spMkLst>
        </pc:spChg>
        <pc:graphicFrameChg chg="mod modGraphic">
          <ac:chgData name="Trippel, Diane" userId="S::dtrippel@cougarnet.uh.edu::edfff4cc-8f7c-42b2-8c90-b67a14e42aed" providerId="AD" clId="Web-{E96B7E62-9AFA-2F03-76D2-002B89968276}" dt="2019-10-03T22:37:47.156" v="453"/>
          <ac:graphicFrameMkLst>
            <pc:docMk/>
            <pc:sldMk cId="4226372142" sldId="276"/>
            <ac:graphicFrameMk id="5" creationId="{67E257F0-E701-0F45-BA4C-DBAA784E5AEF}"/>
          </ac:graphicFrameMkLst>
        </pc:graphicFrameChg>
      </pc:sldChg>
    </pc:docChg>
  </pc:docChgLst>
  <pc:docChgLst>
    <pc:chgData name="Trippel, Diane" userId="S::dtrippel@cougarnet.uh.edu::edfff4cc-8f7c-42b2-8c90-b67a14e42aed" providerId="AD" clId="Web-{82AB9025-1EDD-320F-529D-BDBB36E43FE8}"/>
    <pc:docChg chg="modSld">
      <pc:chgData name="Trippel, Diane" userId="S::dtrippel@cougarnet.uh.edu::edfff4cc-8f7c-42b2-8c90-b67a14e42aed" providerId="AD" clId="Web-{82AB9025-1EDD-320F-529D-BDBB36E43FE8}" dt="2019-10-04T13:43:15.575" v="433" actId="20577"/>
      <pc:docMkLst>
        <pc:docMk/>
      </pc:docMkLst>
      <pc:sldChg chg="modSp">
        <pc:chgData name="Trippel, Diane" userId="S::dtrippel@cougarnet.uh.edu::edfff4cc-8f7c-42b2-8c90-b67a14e42aed" providerId="AD" clId="Web-{82AB9025-1EDD-320F-529D-BDBB36E43FE8}" dt="2019-10-04T13:04:17.035" v="428" actId="20577"/>
        <pc:sldMkLst>
          <pc:docMk/>
          <pc:sldMk cId="1151097235" sldId="275"/>
        </pc:sldMkLst>
        <pc:spChg chg="mod">
          <ac:chgData name="Trippel, Diane" userId="S::dtrippel@cougarnet.uh.edu::edfff4cc-8f7c-42b2-8c90-b67a14e42aed" providerId="AD" clId="Web-{82AB9025-1EDD-320F-529D-BDBB36E43FE8}" dt="2019-10-04T13:04:17.035" v="428" actId="20577"/>
          <ac:spMkLst>
            <pc:docMk/>
            <pc:sldMk cId="1151097235" sldId="275"/>
            <ac:spMk id="2" creationId="{9B7A99E0-DFB1-AE45-9492-C15DA4EDB966}"/>
          </ac:spMkLst>
        </pc:spChg>
        <pc:spChg chg="mod">
          <ac:chgData name="Trippel, Diane" userId="S::dtrippel@cougarnet.uh.edu::edfff4cc-8f7c-42b2-8c90-b67a14e42aed" providerId="AD" clId="Web-{82AB9025-1EDD-320F-529D-BDBB36E43FE8}" dt="2019-10-04T13:04:04.160" v="422" actId="20577"/>
          <ac:spMkLst>
            <pc:docMk/>
            <pc:sldMk cId="1151097235" sldId="275"/>
            <ac:spMk id="3" creationId="{915B60A7-2B0B-D84E-81A7-AB6CC2636E0D}"/>
          </ac:spMkLst>
        </pc:spChg>
      </pc:sldChg>
      <pc:sldChg chg="modSp">
        <pc:chgData name="Trippel, Diane" userId="S::dtrippel@cougarnet.uh.edu::edfff4cc-8f7c-42b2-8c90-b67a14e42aed" providerId="AD" clId="Web-{82AB9025-1EDD-320F-529D-BDBB36E43FE8}" dt="2019-10-04T13:42:47.497" v="431" actId="20577"/>
        <pc:sldMkLst>
          <pc:docMk/>
          <pc:sldMk cId="4226372142" sldId="276"/>
        </pc:sldMkLst>
        <pc:spChg chg="mod">
          <ac:chgData name="Trippel, Diane" userId="S::dtrippel@cougarnet.uh.edu::edfff4cc-8f7c-42b2-8c90-b67a14e42aed" providerId="AD" clId="Web-{82AB9025-1EDD-320F-529D-BDBB36E43FE8}" dt="2019-10-04T13:42:47.497" v="431" actId="20577"/>
          <ac:spMkLst>
            <pc:docMk/>
            <pc:sldMk cId="4226372142" sldId="276"/>
            <ac:spMk id="2" creationId="{BD9B52DF-412B-9B43-AE0D-3944ED3250DC}"/>
          </ac:spMkLst>
        </pc:spChg>
      </pc:sldChg>
    </pc:docChg>
  </pc:docChgLst>
  <pc:docChgLst>
    <pc:chgData name="Trippel, Diane" userId="S::dtrippel@cougarnet.uh.edu::edfff4cc-8f7c-42b2-8c90-b67a14e42aed" providerId="AD" clId="Web-{14502CA2-3AF8-003C-5685-9FF0827B0DD9}"/>
    <pc:docChg chg="addSld modSld sldOrd">
      <pc:chgData name="Trippel, Diane" userId="S::dtrippel@cougarnet.uh.edu::edfff4cc-8f7c-42b2-8c90-b67a14e42aed" providerId="AD" clId="Web-{14502CA2-3AF8-003C-5685-9FF0827B0DD9}" dt="2019-10-04T16:55:35.947" v="48"/>
      <pc:docMkLst>
        <pc:docMk/>
      </pc:docMkLst>
      <pc:sldChg chg="addSp modSp new ord">
        <pc:chgData name="Trippel, Diane" userId="S::dtrippel@cougarnet.uh.edu::edfff4cc-8f7c-42b2-8c90-b67a14e42aed" providerId="AD" clId="Web-{14502CA2-3AF8-003C-5685-9FF0827B0DD9}" dt="2019-10-04T16:55:35.947" v="48"/>
        <pc:sldMkLst>
          <pc:docMk/>
          <pc:sldMk cId="1953064805" sldId="286"/>
        </pc:sldMkLst>
        <pc:spChg chg="add mod">
          <ac:chgData name="Trippel, Diane" userId="S::dtrippel@cougarnet.uh.edu::edfff4cc-8f7c-42b2-8c90-b67a14e42aed" providerId="AD" clId="Web-{14502CA2-3AF8-003C-5685-9FF0827B0DD9}" dt="2019-10-04T16:55:29.478" v="45" actId="20577"/>
          <ac:spMkLst>
            <pc:docMk/>
            <pc:sldMk cId="1953064805" sldId="286"/>
            <ac:spMk id="2" creationId="{1B39BD45-C426-4E3B-8482-0C9DFC51A0B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rbirklin\Downloads\tf000000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ofh-my.sharepoint.com/personal/rbirklin_cougarnet_uh_edu/Documents/macbook/conferences/2019-10-educause/reference-material/timeline-uhg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ofh-my.sharepoint.com/personal/rbirklin_cougarnet_uh_edu/Documents/macbook/conferences/2019-10-educause/reference-material/app-sta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4399308576993913E-2"/>
          <c:y val="3.9426523297491037E-2"/>
          <c:w val="0.87774435881027235"/>
          <c:h val="0.92114695340501795"/>
        </c:manualLayout>
      </c:layout>
      <c:barChart>
        <c:barDir val="col"/>
        <c:grouping val="clustered"/>
        <c:varyColors val="0"/>
        <c:ser>
          <c:idx val="1"/>
          <c:order val="1"/>
          <c:tx>
            <c:strRef>
              <c:f>'Project Timeline'!$E$16</c:f>
              <c:strCache>
                <c:ptCount val="1"/>
                <c:pt idx="0">
                  <c:v>Position</c:v>
                </c:pt>
              </c:strCache>
            </c:strRef>
          </c:tx>
          <c:spPr>
            <a:noFill/>
            <a:ln>
              <a:noFill/>
            </a:ln>
            <a:effectLst/>
          </c:spPr>
          <c:invertIfNegative val="0"/>
          <c:dLbls>
            <c:dLbl>
              <c:idx val="0"/>
              <c:layout>
                <c:manualLayout>
                  <c:x val="4.7163915818921949E-8"/>
                  <c:y val="-8.2121881209074843E-18"/>
                </c:manualLayout>
              </c:layout>
              <c:tx>
                <c:rich>
                  <a:bodyPr/>
                  <a:lstStyle/>
                  <a:p>
                    <a:fld id="{38BBA013-30A3-4E6C-A1D3-5EF6D1513EB1}" type="CELLRANGE">
                      <a:rPr lang="en-US"/>
                      <a:pPr/>
                      <a:t>[CELLRANGE]</a:t>
                    </a:fld>
                    <a:endParaRPr lang="en-US" baseline="0"/>
                  </a:p>
                  <a:p>
                    <a:fld id="{695A9D1D-15EE-425F-A650-75662AB74DA2}"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DAA2-374A-9D67-FDFAD02F581F}"/>
                </c:ext>
              </c:extLst>
            </c:dLbl>
            <c:dLbl>
              <c:idx val="1"/>
              <c:layout>
                <c:manualLayout>
                  <c:x val="5.1221058654148277E-2"/>
                  <c:y val="3.663003663003663E-3"/>
                </c:manualLayout>
              </c:layout>
              <c:tx>
                <c:rich>
                  <a:bodyPr/>
                  <a:lstStyle/>
                  <a:p>
                    <a:fld id="{3AEDABC0-ED0B-4B29-B966-F0824DBF65DE}" type="CELLRANGE">
                      <a:rPr lang="en-US"/>
                      <a:pPr/>
                      <a:t>[CELLRANGE]</a:t>
                    </a:fld>
                    <a:endParaRPr lang="en-US" baseline="0"/>
                  </a:p>
                  <a:p>
                    <a:fld id="{8ADBBBA2-1DBF-4F21-A72E-E068DE7E37C1}"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DAA2-374A-9D67-FDFAD02F581F}"/>
                </c:ext>
              </c:extLst>
            </c:dLbl>
            <c:dLbl>
              <c:idx val="2"/>
              <c:layout>
                <c:manualLayout>
                  <c:x val="4.71639158093134E-8"/>
                  <c:y val="0"/>
                </c:manualLayout>
              </c:layout>
              <c:tx>
                <c:rich>
                  <a:bodyPr/>
                  <a:lstStyle/>
                  <a:p>
                    <a:fld id="{89C66AAD-5390-4101-A161-865A928CC1AE}" type="CELLRANGE">
                      <a:rPr lang="en-US"/>
                      <a:pPr/>
                      <a:t>[CELLRANGE]</a:t>
                    </a:fld>
                    <a:endParaRPr lang="en-US" baseline="0"/>
                  </a:p>
                  <a:p>
                    <a:fld id="{EFC92BFA-4E62-46E3-9E76-D1EBE8419B53}"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DAA2-374A-9D67-FDFAD02F581F}"/>
                </c:ext>
              </c:extLst>
            </c:dLbl>
            <c:dLbl>
              <c:idx val="3"/>
              <c:layout>
                <c:manualLayout>
                  <c:x val="-5.3603241524529506E-2"/>
                  <c:y val="0"/>
                </c:manualLayout>
              </c:layout>
              <c:tx>
                <c:rich>
                  <a:bodyPr/>
                  <a:lstStyle/>
                  <a:p>
                    <a:fld id="{EF4A7E30-7AF8-4233-B90F-4C5786D1B879}" type="CELLRANGE">
                      <a:rPr lang="en-US"/>
                      <a:pPr/>
                      <a:t>[CELLRANGE]</a:t>
                    </a:fld>
                    <a:endParaRPr lang="en-US" baseline="0"/>
                  </a:p>
                  <a:p>
                    <a:fld id="{BA519C51-CDAD-4385-B9A0-6D3A04256C2F}"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DAA2-374A-9D67-FDFAD02F581F}"/>
                </c:ext>
              </c:extLst>
            </c:dLbl>
            <c:dLbl>
              <c:idx val="4"/>
              <c:layout>
                <c:manualLayout>
                  <c:x val="4.7163915820294599E-8"/>
                  <c:y val="1.3139500993451975E-16"/>
                </c:manualLayout>
              </c:layout>
              <c:tx>
                <c:rich>
                  <a:bodyPr/>
                  <a:lstStyle/>
                  <a:p>
                    <a:fld id="{41AC6839-2D7B-4CE5-BC64-BDE049CAC51D}" type="CELLRANGE">
                      <a:rPr lang="en-US"/>
                      <a:pPr/>
                      <a:t>[CELLRANGE]</a:t>
                    </a:fld>
                    <a:endParaRPr lang="en-US" baseline="0"/>
                  </a:p>
                  <a:p>
                    <a:fld id="{37131ACD-84F4-42EB-814F-3CBCFA9F05AF}"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DAA2-374A-9D67-FDFAD02F581F}"/>
                </c:ext>
              </c:extLst>
            </c:dLbl>
            <c:dLbl>
              <c:idx val="5"/>
              <c:layout>
                <c:manualLayout>
                  <c:x val="3.9309206361116712E-2"/>
                  <c:y val="3.663003663003663E-3"/>
                </c:manualLayout>
              </c:layout>
              <c:tx>
                <c:rich>
                  <a:bodyPr/>
                  <a:lstStyle/>
                  <a:p>
                    <a:fld id="{CE72315B-35BD-4F85-A731-B5509EE2FDF0}" type="CELLRANGE">
                      <a:rPr lang="en-US"/>
                      <a:pPr/>
                      <a:t>[CELLRANGE]</a:t>
                    </a:fld>
                    <a:endParaRPr lang="en-US" baseline="0"/>
                  </a:p>
                  <a:p>
                    <a:fld id="{A55CB0EC-89B2-467B-85A1-0549DB7653E7}"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DAA2-374A-9D67-FDFAD02F581F}"/>
                </c:ext>
              </c:extLst>
            </c:dLbl>
            <c:dLbl>
              <c:idx val="6"/>
              <c:layout>
                <c:manualLayout>
                  <c:x val="4.7163915820294599E-8"/>
                  <c:y val="1.3139500993451975E-16"/>
                </c:manualLayout>
              </c:layout>
              <c:tx>
                <c:rich>
                  <a:bodyPr/>
                  <a:lstStyle/>
                  <a:p>
                    <a:fld id="{F1682120-E413-489F-BBFC-DA651141CB86}" type="CELLRANGE">
                      <a:rPr lang="en-US"/>
                      <a:pPr/>
                      <a:t>[CELLRANGE]</a:t>
                    </a:fld>
                    <a:endParaRPr lang="en-US" baseline="0"/>
                  </a:p>
                  <a:p>
                    <a:fld id="{DF5C3B40-E92F-4EB1-808D-51167C502D28}"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DAA2-374A-9D67-FDFAD02F581F}"/>
                </c:ext>
              </c:extLst>
            </c:dLbl>
            <c:dLbl>
              <c:idx val="7"/>
              <c:layout>
                <c:manualLayout>
                  <c:x val="4.7163915820294599E-8"/>
                  <c:y val="-3.2848752483629937E-17"/>
                </c:manualLayout>
              </c:layout>
              <c:tx>
                <c:rich>
                  <a:bodyPr/>
                  <a:lstStyle/>
                  <a:p>
                    <a:fld id="{9100B6D6-BCD7-4526-B0FA-27C34E1F9D33}" type="CELLRANGE">
                      <a:rPr lang="en-US"/>
                      <a:pPr/>
                      <a:t>[CELLRANGE]</a:t>
                    </a:fld>
                    <a:endParaRPr lang="en-US" baseline="0"/>
                  </a:p>
                  <a:p>
                    <a:fld id="{63F6FEE7-E7B9-47A4-AD99-F858ED888535}"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DAA2-374A-9D67-FDFAD02F581F}"/>
                </c:ext>
              </c:extLst>
            </c:dLbl>
            <c:dLbl>
              <c:idx val="8"/>
              <c:layout>
                <c:manualLayout>
                  <c:x val="4.7163915820294599E-8"/>
                  <c:y val="0"/>
                </c:manualLayout>
              </c:layout>
              <c:tx>
                <c:rich>
                  <a:bodyPr/>
                  <a:lstStyle/>
                  <a:p>
                    <a:fld id="{3385B721-571E-4BBB-A385-E771BDC53DC7}" type="CELLRANGE">
                      <a:rPr lang="en-US"/>
                      <a:pPr/>
                      <a:t>[CELLRANGE]</a:t>
                    </a:fld>
                    <a:endParaRPr lang="en-US" baseline="0"/>
                  </a:p>
                  <a:p>
                    <a:fld id="{266135CB-479F-4905-A553-8B3EA861FA68}"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DAA2-374A-9D67-FDFAD02F581F}"/>
                </c:ext>
              </c:extLst>
            </c:dLbl>
            <c:dLbl>
              <c:idx val="9"/>
              <c:layout>
                <c:manualLayout>
                  <c:x val="4.7163915820294599E-8"/>
                  <c:y val="-1.6424376241814969E-17"/>
                </c:manualLayout>
              </c:layout>
              <c:tx>
                <c:rich>
                  <a:bodyPr/>
                  <a:lstStyle/>
                  <a:p>
                    <a:fld id="{70EBAD28-6B3E-4AD0-BE0D-03059317BF5A}" type="CELLRANGE">
                      <a:rPr lang="en-US">
                        <a:solidFill>
                          <a:schemeClr val="tx1"/>
                        </a:solidFill>
                      </a:rPr>
                      <a:pPr/>
                      <a:t>[CELLRANGE]</a:t>
                    </a:fld>
                    <a:endParaRPr lang="en-US" baseline="0">
                      <a:solidFill>
                        <a:schemeClr val="tx1"/>
                      </a:solidFill>
                    </a:endParaRPr>
                  </a:p>
                  <a:p>
                    <a:fld id="{E2100826-A16D-4679-AF10-D241A3D148C0}" type="CATEGORYNAME">
                      <a:rPr lang="en-US">
                        <a:solidFill>
                          <a:schemeClr val="tx1"/>
                        </a:solidFill>
                      </a:rPr>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DAA2-374A-9D67-FDFAD02F581F}"/>
                </c:ext>
              </c:extLst>
            </c:dLbl>
            <c:dLbl>
              <c:idx val="10"/>
              <c:layout>
                <c:manualLayout>
                  <c:x val="4.7163915908144244E-8"/>
                  <c:y val="1.3139500993451975E-16"/>
                </c:manualLayout>
              </c:layout>
              <c:tx>
                <c:rich>
                  <a:bodyPr/>
                  <a:lstStyle/>
                  <a:p>
                    <a:fld id="{AE0859E4-BF7E-44F5-AA70-6251FE00BDB3}" type="CELLRANGE">
                      <a:rPr lang="en-US">
                        <a:solidFill>
                          <a:schemeClr val="tx1"/>
                        </a:solidFill>
                      </a:rPr>
                      <a:pPr/>
                      <a:t>[CELLRANGE]</a:t>
                    </a:fld>
                    <a:endParaRPr lang="en-US" baseline="0">
                      <a:solidFill>
                        <a:schemeClr val="tx1"/>
                      </a:solidFill>
                    </a:endParaRPr>
                  </a:p>
                  <a:p>
                    <a:fld id="{0617D681-6427-422C-86DC-EE73622515E9}" type="CATEGORYNAME">
                      <a:rPr lang="en-US">
                        <a:solidFill>
                          <a:schemeClr val="tx1"/>
                        </a:solidFill>
                      </a:rPr>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DAA2-374A-9D67-FDFAD02F581F}"/>
                </c:ext>
              </c:extLst>
            </c:dLbl>
            <c:dLbl>
              <c:idx val="11"/>
              <c:layout>
                <c:manualLayout>
                  <c:x val="4.7163915820294599E-8"/>
                  <c:y val="-3.2848752483629937E-17"/>
                </c:manualLayout>
              </c:layout>
              <c:tx>
                <c:rich>
                  <a:bodyPr/>
                  <a:lstStyle/>
                  <a:p>
                    <a:fld id="{85C1A84E-729C-4046-8960-A8CB5BD2C35F}" type="CELLRANGE">
                      <a:rPr lang="en-US"/>
                      <a:pPr/>
                      <a:t>[CELLRANGE]</a:t>
                    </a:fld>
                    <a:endParaRPr lang="en-US" baseline="0"/>
                  </a:p>
                  <a:p>
                    <a:fld id="{0D95E02C-930F-4864-9E58-3980F3EDDDF4}"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DAA2-374A-9D67-FDFAD02F581F}"/>
                </c:ext>
              </c:extLst>
            </c:dLbl>
            <c:dLbl>
              <c:idx val="12"/>
              <c:tx>
                <c:rich>
                  <a:bodyPr/>
                  <a:lstStyle/>
                  <a:p>
                    <a:fld id="{6765A073-0BC3-43F1-944D-00DF9C4FC898}" type="CELLRANGE">
                      <a:rPr lang="en-US"/>
                      <a:pPr/>
                      <a:t>[CELLRANGE]</a:t>
                    </a:fld>
                    <a:endParaRPr lang="en-US" baseline="0"/>
                  </a:p>
                  <a:p>
                    <a:fld id="{4DCF4CA1-F86D-4829-92FB-8AD8358ACA12}"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DAA2-374A-9D67-FDFAD02F581F}"/>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errBars>
            <c:errBarType val="minus"/>
            <c:errValType val="percentage"/>
            <c:noEndCap val="0"/>
            <c:val val="100"/>
            <c:spPr>
              <a:solidFill>
                <a:schemeClr val="tx1"/>
              </a:solidFill>
              <a:ln w="15875" cap="flat" cmpd="sng" algn="ctr">
                <a:solidFill>
                  <a:schemeClr val="bg1">
                    <a:lumMod val="50000"/>
                  </a:schemeClr>
                </a:solidFill>
                <a:prstDash val="solid"/>
                <a:round/>
              </a:ln>
              <a:effectLst/>
            </c:spPr>
          </c:errBars>
          <c:cat>
            <c:strRef>
              <c:f>'Project Timeline'!$C$17:$C$28</c:f>
              <c:strCache>
                <c:ptCount val="12"/>
                <c:pt idx="0">
                  <c:v>Version 1.0.0
 Released 01/03/14</c:v>
                </c:pt>
                <c:pt idx="1">
                  <c:v>Version 1.0.1 
Released 01/15/14</c:v>
                </c:pt>
                <c:pt idx="2">
                  <c:v>Version 2.0.0
 Released 04/12/15</c:v>
                </c:pt>
                <c:pt idx="3">
                  <c:v>Version 2.0.1
Released 06/29/15</c:v>
                </c:pt>
                <c:pt idx="4">
                  <c:v>Version 2.2.0
Released 07/17/15</c:v>
                </c:pt>
                <c:pt idx="5">
                  <c:v>Version 2.3.0 
Released 07/30/15</c:v>
                </c:pt>
                <c:pt idx="6">
                  <c:v>Version 2.4.0 
Released 09/15/15</c:v>
                </c:pt>
                <c:pt idx="7">
                  <c:v>Version 2.5.0
Released 03/09/16</c:v>
                </c:pt>
                <c:pt idx="8">
                  <c:v>Version 3.0.0
Released 08/21/16</c:v>
                </c:pt>
                <c:pt idx="9">
                  <c:v>Version 3.1.0
Released 12/16/16</c:v>
                </c:pt>
                <c:pt idx="10">
                  <c:v>Version 3.1.1
Released 02/01/17</c:v>
                </c:pt>
                <c:pt idx="11">
                  <c:v>Version 3.2.0
Released 02/17/17</c:v>
                </c:pt>
              </c:strCache>
            </c:strRef>
          </c:cat>
          <c:val>
            <c:numRef>
              <c:f>'Project Timeline'!$E$17:$E$28</c:f>
              <c:numCache>
                <c:formatCode>General</c:formatCode>
                <c:ptCount val="12"/>
                <c:pt idx="0">
                  <c:v>20</c:v>
                </c:pt>
                <c:pt idx="1">
                  <c:v>-10</c:v>
                </c:pt>
                <c:pt idx="2">
                  <c:v>30</c:v>
                </c:pt>
                <c:pt idx="3">
                  <c:v>-10</c:v>
                </c:pt>
                <c:pt idx="4">
                  <c:v>10</c:v>
                </c:pt>
                <c:pt idx="5">
                  <c:v>-15</c:v>
                </c:pt>
                <c:pt idx="6">
                  <c:v>30</c:v>
                </c:pt>
                <c:pt idx="7">
                  <c:v>25</c:v>
                </c:pt>
                <c:pt idx="8">
                  <c:v>-20</c:v>
                </c:pt>
                <c:pt idx="9">
                  <c:v>20</c:v>
                </c:pt>
                <c:pt idx="10">
                  <c:v>-15</c:v>
                </c:pt>
                <c:pt idx="11">
                  <c:v>10</c:v>
                </c:pt>
              </c:numCache>
            </c:numRef>
          </c:val>
          <c:extLst>
            <c:ext xmlns:c15="http://schemas.microsoft.com/office/drawing/2012/chart" uri="{02D57815-91ED-43cb-92C2-25804820EDAC}">
              <c15:datalabelsRange>
                <c15:f>'Project Timeline'!$D$17:$D$28</c15:f>
                <c15:dlblRangeCache>
                  <c:ptCount val="12"/>
                </c15:dlblRangeCache>
              </c15:datalabelsRange>
            </c:ext>
            <c:ext xmlns:c16="http://schemas.microsoft.com/office/drawing/2014/chart" uri="{C3380CC4-5D6E-409C-BE32-E72D297353CC}">
              <c16:uniqueId val="{0000000D-DAA2-374A-9D67-FDFAD02F581F}"/>
            </c:ext>
          </c:extLst>
        </c:ser>
        <c:dLbls>
          <c:showLegendKey val="0"/>
          <c:showVal val="0"/>
          <c:showCatName val="0"/>
          <c:showSerName val="0"/>
          <c:showPercent val="0"/>
          <c:showBubbleSize val="0"/>
        </c:dLbls>
        <c:gapWidth val="150"/>
        <c:axId val="717045280"/>
        <c:axId val="717044888"/>
      </c:barChart>
      <c:lineChart>
        <c:grouping val="standard"/>
        <c:varyColors val="0"/>
        <c:ser>
          <c:idx val="0"/>
          <c:order val="0"/>
          <c:tx>
            <c:strRef>
              <c:f>'Project Timeline'!$B$16</c:f>
              <c:strCache>
                <c:ptCount val="1"/>
                <c:pt idx="0">
                  <c:v>Date</c:v>
                </c:pt>
              </c:strCache>
            </c:strRef>
          </c:tx>
          <c:spPr>
            <a:ln w="19050" cap="rnd" cmpd="sng" algn="ctr">
              <a:noFill/>
              <a:prstDash val="solid"/>
              <a:round/>
            </a:ln>
            <a:effectLst/>
          </c:spPr>
          <c:marker>
            <c:symbol val="square"/>
            <c:size val="7"/>
            <c:spPr>
              <a:solidFill>
                <a:srgbClr val="CC0D28"/>
              </a:solidFill>
              <a:ln w="6350" cap="flat" cmpd="sng" algn="ctr">
                <a:noFill/>
                <a:prstDash val="solid"/>
                <a:round/>
              </a:ln>
              <a:effectLst/>
            </c:spPr>
          </c:marker>
          <c:dPt>
            <c:idx val="12"/>
            <c:bubble3D val="0"/>
            <c:extLst>
              <c:ext xmlns:c16="http://schemas.microsoft.com/office/drawing/2014/chart" uri="{C3380CC4-5D6E-409C-BE32-E72D297353CC}">
                <c16:uniqueId val="{0000000E-DAA2-374A-9D67-FDFAD02F581F}"/>
              </c:ext>
            </c:extLst>
          </c:dPt>
          <c:errBars>
            <c:errDir val="y"/>
            <c:errBarType val="both"/>
            <c:errValType val="percentage"/>
            <c:noEndCap val="0"/>
            <c:val val="5"/>
            <c:spPr>
              <a:solidFill>
                <a:schemeClr val="tx1"/>
              </a:solidFill>
              <a:ln w="12700" cap="flat" cmpd="sng" algn="ctr">
                <a:solidFill>
                  <a:schemeClr val="bg1">
                    <a:lumMod val="50000"/>
                  </a:schemeClr>
                </a:solidFill>
                <a:prstDash val="solid"/>
                <a:round/>
              </a:ln>
              <a:effectLst/>
            </c:spPr>
          </c:errBars>
          <c:cat>
            <c:numRef>
              <c:f>'Project Timeline'!$B$17:$B$28</c:f>
              <c:numCache>
                <c:formatCode>m/d/yy</c:formatCode>
                <c:ptCount val="12"/>
                <c:pt idx="0">
                  <c:v>41642</c:v>
                </c:pt>
                <c:pt idx="1">
                  <c:v>41654</c:v>
                </c:pt>
                <c:pt idx="2">
                  <c:v>42106</c:v>
                </c:pt>
                <c:pt idx="3">
                  <c:v>42184</c:v>
                </c:pt>
                <c:pt idx="4">
                  <c:v>42202</c:v>
                </c:pt>
                <c:pt idx="5">
                  <c:v>42215</c:v>
                </c:pt>
                <c:pt idx="6">
                  <c:v>42262</c:v>
                </c:pt>
                <c:pt idx="7">
                  <c:v>42438</c:v>
                </c:pt>
                <c:pt idx="8">
                  <c:v>42603</c:v>
                </c:pt>
                <c:pt idx="9">
                  <c:v>42720</c:v>
                </c:pt>
                <c:pt idx="10">
                  <c:v>42767</c:v>
                </c:pt>
                <c:pt idx="11">
                  <c:v>42783</c:v>
                </c:pt>
              </c:numCache>
            </c:numRef>
          </c:cat>
          <c:val>
            <c:numRef>
              <c:f>'Project Timeline'!$F$17:$F$28</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smooth val="1"/>
          <c:extLst>
            <c:ext xmlns:c16="http://schemas.microsoft.com/office/drawing/2014/chart" uri="{C3380CC4-5D6E-409C-BE32-E72D297353CC}">
              <c16:uniqueId val="{0000000F-DAA2-374A-9D67-FDFAD02F581F}"/>
            </c:ext>
          </c:extLst>
        </c:ser>
        <c:dLbls>
          <c:showLegendKey val="0"/>
          <c:showVal val="0"/>
          <c:showCatName val="0"/>
          <c:showSerName val="0"/>
          <c:showPercent val="0"/>
          <c:showBubbleSize val="0"/>
        </c:dLbls>
        <c:marker val="1"/>
        <c:smooth val="0"/>
        <c:axId val="717044104"/>
        <c:axId val="717044496"/>
      </c:lineChart>
      <c:dateAx>
        <c:axId val="717044104"/>
        <c:scaling>
          <c:orientation val="minMax"/>
        </c:scaling>
        <c:delete val="0"/>
        <c:axPos val="b"/>
        <c:numFmt formatCode="mmm\ yyyy" sourceLinked="0"/>
        <c:majorTickMark val="cross"/>
        <c:minorTickMark val="in"/>
        <c:tickLblPos val="nextTo"/>
        <c:spPr>
          <a:noFill/>
          <a:ln w="9525" cap="flat" cmpd="sng" algn="ctr">
            <a:solidFill>
              <a:schemeClr val="tx2"/>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17044496"/>
        <c:crosses val="autoZero"/>
        <c:auto val="0"/>
        <c:lblOffset val="100"/>
        <c:baseTimeUnit val="months"/>
        <c:majorUnit val="1"/>
        <c:majorTimeUnit val="months"/>
        <c:minorUnit val="1"/>
        <c:minorTimeUnit val="days"/>
      </c:dateAx>
      <c:valAx>
        <c:axId val="717044496"/>
        <c:scaling>
          <c:orientation val="minMax"/>
        </c:scaling>
        <c:delete val="1"/>
        <c:axPos val="l"/>
        <c:numFmt formatCode="General" sourceLinked="1"/>
        <c:majorTickMark val="out"/>
        <c:minorTickMark val="none"/>
        <c:tickLblPos val="nextTo"/>
        <c:crossAx val="717044104"/>
        <c:crosses val="autoZero"/>
        <c:crossBetween val="midCat"/>
      </c:valAx>
      <c:valAx>
        <c:axId val="717044888"/>
        <c:scaling>
          <c:orientation val="minMax"/>
        </c:scaling>
        <c:delete val="1"/>
        <c:axPos val="r"/>
        <c:numFmt formatCode="General" sourceLinked="1"/>
        <c:majorTickMark val="out"/>
        <c:minorTickMark val="none"/>
        <c:tickLblPos val="nextTo"/>
        <c:crossAx val="717045280"/>
        <c:crosses val="max"/>
        <c:crossBetween val="between"/>
      </c:valAx>
      <c:catAx>
        <c:axId val="717045280"/>
        <c:scaling>
          <c:orientation val="minMax"/>
        </c:scaling>
        <c:delete val="1"/>
        <c:axPos val="b"/>
        <c:numFmt formatCode="General" sourceLinked="1"/>
        <c:majorTickMark val="out"/>
        <c:minorTickMark val="none"/>
        <c:tickLblPos val="nextTo"/>
        <c:crossAx val="717044888"/>
        <c:crosses val="autoZero"/>
        <c:auto val="1"/>
        <c:lblAlgn val="ctr"/>
        <c:lblOffset val="100"/>
        <c:noMultiLvlLbl val="0"/>
      </c:catAx>
      <c:spPr>
        <a:noFill/>
        <a:ln>
          <a:noFill/>
        </a:ln>
        <a:effectLst/>
      </c:spPr>
    </c:plotArea>
    <c:plotVisOnly val="0"/>
    <c:dispBlanksAs val="gap"/>
    <c:showDLblsOverMax val="0"/>
  </c:chart>
  <c:spPr>
    <a:noFill/>
    <a:ln w="6350" cap="flat" cmpd="sng" algn="ctr">
      <a:noFill/>
      <a:prstDash val="solid"/>
      <a:round/>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4399308576993913E-2"/>
          <c:y val="3.9426523297491037E-2"/>
          <c:w val="0.87774435881027235"/>
          <c:h val="0.92114695340501795"/>
        </c:manualLayout>
      </c:layout>
      <c:barChart>
        <c:barDir val="col"/>
        <c:grouping val="clustered"/>
        <c:varyColors val="0"/>
        <c:ser>
          <c:idx val="1"/>
          <c:order val="1"/>
          <c:tx>
            <c:strRef>
              <c:f>'Project Timeline'!$E$16</c:f>
              <c:strCache>
                <c:ptCount val="1"/>
                <c:pt idx="0">
                  <c:v>Position</c:v>
                </c:pt>
              </c:strCache>
            </c:strRef>
          </c:tx>
          <c:spPr>
            <a:noFill/>
            <a:ln>
              <a:noFill/>
            </a:ln>
            <a:effectLst/>
          </c:spPr>
          <c:invertIfNegative val="0"/>
          <c:dLbls>
            <c:dLbl>
              <c:idx val="0"/>
              <c:layout>
                <c:manualLayout>
                  <c:x val="3.3199794565845313E-2"/>
                  <c:y val="1.7136327989857453E-2"/>
                </c:manualLayout>
              </c:layout>
              <c:tx>
                <c:rich>
                  <a:bodyPr/>
                  <a:lstStyle/>
                  <a:p>
                    <a:fld id="{38BBA013-30A3-4E6C-A1D3-5EF6D1513EB1}" type="CELLRANGE">
                      <a:rPr lang="en-US"/>
                      <a:pPr/>
                      <a:t>[CELLRANGE]</a:t>
                    </a:fld>
                    <a:endParaRPr lang="en-US" baseline="0"/>
                  </a:p>
                  <a:p>
                    <a:fld id="{695A9D1D-15EE-425F-A650-75662AB74DA2}"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layout>
                    <c:manualLayout>
                      <c:w val="0.3249334566706088"/>
                      <c:h val="0.18607767353253216"/>
                    </c:manualLayout>
                  </c15:layout>
                  <c15:dlblFieldTable/>
                  <c15:showDataLabelsRange val="1"/>
                </c:ext>
                <c:ext xmlns:c16="http://schemas.microsoft.com/office/drawing/2014/chart" uri="{C3380CC4-5D6E-409C-BE32-E72D297353CC}">
                  <c16:uniqueId val="{00000000-D486-8C45-83C1-8FE4CD746340}"/>
                </c:ext>
              </c:extLst>
            </c:dLbl>
            <c:dLbl>
              <c:idx val="1"/>
              <c:layout>
                <c:manualLayout>
                  <c:x val="-7.4363041977308284E-4"/>
                  <c:y val="2.4226899735120044E-2"/>
                </c:manualLayout>
              </c:layout>
              <c:tx>
                <c:rich>
                  <a:bodyPr/>
                  <a:lstStyle/>
                  <a:p>
                    <a:fld id="{3AEDABC0-ED0B-4B29-B966-F0824DBF65DE}" type="CELLRANGE">
                      <a:rPr lang="en-US"/>
                      <a:pPr/>
                      <a:t>[CELLRANGE]</a:t>
                    </a:fld>
                    <a:endParaRPr lang="en-US" baseline="0"/>
                  </a:p>
                  <a:p>
                    <a:fld id="{8ADBBBA2-1DBF-4F21-A72E-E068DE7E37C1}"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D486-8C45-83C1-8FE4CD746340}"/>
                </c:ext>
              </c:extLst>
            </c:dLbl>
            <c:dLbl>
              <c:idx val="2"/>
              <c:layout>
                <c:manualLayout>
                  <c:x val="4.71639158093134E-8"/>
                  <c:y val="0"/>
                </c:manualLayout>
              </c:layout>
              <c:tx>
                <c:rich>
                  <a:bodyPr/>
                  <a:lstStyle/>
                  <a:p>
                    <a:fld id="{89C66AAD-5390-4101-A161-865A928CC1AE}" type="CELLRANGE">
                      <a:rPr lang="en-US"/>
                      <a:pPr/>
                      <a:t>[CELLRANGE]</a:t>
                    </a:fld>
                    <a:endParaRPr lang="en-US" baseline="0"/>
                  </a:p>
                  <a:p>
                    <a:fld id="{EFC92BFA-4E62-46E3-9E76-D1EBE8419B53}"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D486-8C45-83C1-8FE4CD746340}"/>
                </c:ext>
              </c:extLst>
            </c:dLbl>
            <c:dLbl>
              <c:idx val="3"/>
              <c:layout>
                <c:manualLayout>
                  <c:x val="-5.0065861377711768E-3"/>
                  <c:y val="2.1706195362774797E-2"/>
                </c:manualLayout>
              </c:layout>
              <c:tx>
                <c:rich>
                  <a:bodyPr/>
                  <a:lstStyle/>
                  <a:p>
                    <a:fld id="{EF4A7E30-7AF8-4233-B90F-4C5786D1B879}" type="CELLRANGE">
                      <a:rPr lang="en-US"/>
                      <a:pPr/>
                      <a:t>[CELLRANGE]</a:t>
                    </a:fld>
                    <a:endParaRPr lang="en-US" baseline="0"/>
                  </a:p>
                  <a:p>
                    <a:fld id="{BA519C51-CDAD-4385-B9A0-6D3A04256C2F}"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layout>
                    <c:manualLayout>
                      <c:w val="0.10715317301508114"/>
                      <c:h val="0.13318354113717212"/>
                    </c:manualLayout>
                  </c15:layout>
                  <c15:dlblFieldTable/>
                  <c15:showDataLabelsRange val="1"/>
                </c:ext>
                <c:ext xmlns:c16="http://schemas.microsoft.com/office/drawing/2014/chart" uri="{C3380CC4-5D6E-409C-BE32-E72D297353CC}">
                  <c16:uniqueId val="{00000003-D486-8C45-83C1-8FE4CD746340}"/>
                </c:ext>
              </c:extLst>
            </c:dLbl>
            <c:dLbl>
              <c:idx val="4"/>
              <c:layout>
                <c:manualLayout>
                  <c:x val="4.7163915820294599E-8"/>
                  <c:y val="1.3139500993451975E-16"/>
                </c:manualLayout>
              </c:layout>
              <c:tx>
                <c:rich>
                  <a:bodyPr/>
                  <a:lstStyle/>
                  <a:p>
                    <a:fld id="{41AC6839-2D7B-4CE5-BC64-BDE049CAC51D}" type="CELLRANGE">
                      <a:rPr lang="en-US"/>
                      <a:pPr/>
                      <a:t>[CELLRANGE]</a:t>
                    </a:fld>
                    <a:endParaRPr lang="en-US" baseline="0"/>
                  </a:p>
                  <a:p>
                    <a:fld id="{37131ACD-84F4-42EB-814F-3CBCFA9F05AF}"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D486-8C45-83C1-8FE4CD746340}"/>
                </c:ext>
              </c:extLst>
            </c:dLbl>
            <c:dLbl>
              <c:idx val="5"/>
              <c:layout>
                <c:manualLayout>
                  <c:x val="2.7414457496831197E-3"/>
                  <c:y val="3.5651298303980374E-2"/>
                </c:manualLayout>
              </c:layout>
              <c:tx>
                <c:rich>
                  <a:bodyPr/>
                  <a:lstStyle/>
                  <a:p>
                    <a:fld id="{CE72315B-35BD-4F85-A731-B5509EE2FDF0}" type="CELLRANGE">
                      <a:rPr lang="en-US"/>
                      <a:pPr/>
                      <a:t>[CELLRANGE]</a:t>
                    </a:fld>
                    <a:endParaRPr lang="en-US" baseline="0"/>
                  </a:p>
                  <a:p>
                    <a:fld id="{A55CB0EC-89B2-467B-85A1-0549DB7653E7}"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D486-8C45-83C1-8FE4CD746340}"/>
                </c:ext>
              </c:extLst>
            </c:dLbl>
            <c:dLbl>
              <c:idx val="6"/>
              <c:layout>
                <c:manualLayout>
                  <c:x val="2.8870045469506357E-3"/>
                  <c:y val="1.1424218659904969E-2"/>
                </c:manualLayout>
              </c:layout>
              <c:tx>
                <c:rich>
                  <a:bodyPr/>
                  <a:lstStyle/>
                  <a:p>
                    <a:fld id="{F1682120-E413-489F-BBFC-DA651141CB86}" type="CELLRANGE">
                      <a:rPr lang="en-US"/>
                      <a:pPr/>
                      <a:t>[CELLRANGE]</a:t>
                    </a:fld>
                    <a:endParaRPr lang="en-US" baseline="0"/>
                  </a:p>
                  <a:p>
                    <a:fld id="{DF5C3B40-E92F-4EB1-808D-51167C502D28}"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layout>
                    <c:manualLayout>
                      <c:w val="0.11736327778104441"/>
                      <c:h val="0.10478293354864837"/>
                    </c:manualLayout>
                  </c15:layout>
                  <c15:dlblFieldTable/>
                  <c15:showDataLabelsRange val="1"/>
                </c:ext>
                <c:ext xmlns:c16="http://schemas.microsoft.com/office/drawing/2014/chart" uri="{C3380CC4-5D6E-409C-BE32-E72D297353CC}">
                  <c16:uniqueId val="{00000006-D486-8C45-83C1-8FE4CD746340}"/>
                </c:ext>
              </c:extLst>
            </c:dLbl>
            <c:dLbl>
              <c:idx val="7"/>
              <c:layout>
                <c:manualLayout>
                  <c:x val="3.3681214565032327E-3"/>
                  <c:y val="1.9421171721838448E-2"/>
                </c:manualLayout>
              </c:layout>
              <c:tx>
                <c:rich>
                  <a:bodyPr/>
                  <a:lstStyle/>
                  <a:p>
                    <a:fld id="{9100B6D6-BCD7-4526-B0FA-27C34E1F9D33}" type="CELLRANGE">
                      <a:rPr lang="en-US"/>
                      <a:pPr/>
                      <a:t>[CELLRANGE]</a:t>
                    </a:fld>
                    <a:endParaRPr lang="en-US" baseline="0"/>
                  </a:p>
                  <a:p>
                    <a:fld id="{63F6FEE7-E7B9-47A4-AD99-F858ED888535}"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layout>
                    <c:manualLayout>
                      <c:w val="0.12968561421417646"/>
                      <c:h val="0.13775322860113412"/>
                    </c:manualLayout>
                  </c15:layout>
                  <c15:dlblFieldTable/>
                  <c15:showDataLabelsRange val="1"/>
                </c:ext>
                <c:ext xmlns:c16="http://schemas.microsoft.com/office/drawing/2014/chart" uri="{C3380CC4-5D6E-409C-BE32-E72D297353CC}">
                  <c16:uniqueId val="{00000007-D486-8C45-83C1-8FE4CD746340}"/>
                </c:ext>
              </c:extLst>
            </c:dLbl>
            <c:dLbl>
              <c:idx val="8"/>
              <c:layout>
                <c:manualLayout>
                  <c:x val="-1.579678183451784E-2"/>
                  <c:y val="3.3212015376498876E-7"/>
                </c:manualLayout>
              </c:layout>
              <c:tx>
                <c:rich>
                  <a:bodyPr/>
                  <a:lstStyle/>
                  <a:p>
                    <a:fld id="{3385B721-571E-4BBB-A385-E771BDC53DC7}" type="CELLRANGE">
                      <a:rPr lang="en-US"/>
                      <a:pPr/>
                      <a:t>[CELLRANGE]</a:t>
                    </a:fld>
                    <a:endParaRPr lang="en-US" baseline="0"/>
                  </a:p>
                  <a:p>
                    <a:fld id="{266135CB-479F-4905-A553-8B3EA861FA68}"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D486-8C45-83C1-8FE4CD746340}"/>
                </c:ext>
              </c:extLst>
            </c:dLbl>
            <c:dLbl>
              <c:idx val="9"/>
              <c:layout>
                <c:manualLayout>
                  <c:x val="4.7163915820294599E-8"/>
                  <c:y val="-1.6424376241814969E-17"/>
                </c:manualLayout>
              </c:layout>
              <c:tx>
                <c:rich>
                  <a:bodyPr/>
                  <a:lstStyle/>
                  <a:p>
                    <a:fld id="{70EBAD28-6B3E-4AD0-BE0D-03059317BF5A}" type="CELLRANGE">
                      <a:rPr lang="en-US">
                        <a:solidFill>
                          <a:schemeClr val="tx1"/>
                        </a:solidFill>
                      </a:rPr>
                      <a:pPr/>
                      <a:t>[CELLRANGE]</a:t>
                    </a:fld>
                    <a:endParaRPr lang="en-US" baseline="0">
                      <a:solidFill>
                        <a:schemeClr val="tx1"/>
                      </a:solidFill>
                    </a:endParaRPr>
                  </a:p>
                  <a:p>
                    <a:fld id="{E2100826-A16D-4679-AF10-D241A3D148C0}" type="CATEGORYNAME">
                      <a:rPr lang="en-US">
                        <a:solidFill>
                          <a:schemeClr val="tx1"/>
                        </a:solidFill>
                      </a:rPr>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D486-8C45-83C1-8FE4CD746340}"/>
                </c:ext>
              </c:extLst>
            </c:dLbl>
            <c:dLbl>
              <c:idx val="10"/>
              <c:layout>
                <c:manualLayout>
                  <c:x val="4.7163915908144244E-8"/>
                  <c:y val="1.3139500993451975E-16"/>
                </c:manualLayout>
              </c:layout>
              <c:tx>
                <c:rich>
                  <a:bodyPr/>
                  <a:lstStyle/>
                  <a:p>
                    <a:fld id="{AE0859E4-BF7E-44F5-AA70-6251FE00BDB3}" type="CELLRANGE">
                      <a:rPr lang="en-US">
                        <a:solidFill>
                          <a:schemeClr val="tx1"/>
                        </a:solidFill>
                      </a:rPr>
                      <a:pPr/>
                      <a:t>[CELLRANGE]</a:t>
                    </a:fld>
                    <a:endParaRPr lang="en-US" baseline="0">
                      <a:solidFill>
                        <a:schemeClr val="tx1"/>
                      </a:solidFill>
                    </a:endParaRPr>
                  </a:p>
                  <a:p>
                    <a:fld id="{0617D681-6427-422C-86DC-EE73622515E9}" type="CATEGORYNAME">
                      <a:rPr lang="en-US">
                        <a:solidFill>
                          <a:schemeClr val="tx1"/>
                        </a:solidFill>
                      </a:rPr>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D486-8C45-83C1-8FE4CD746340}"/>
                </c:ext>
              </c:extLst>
            </c:dLbl>
            <c:dLbl>
              <c:idx val="11"/>
              <c:layout>
                <c:manualLayout>
                  <c:x val="4.7163915820294599E-8"/>
                  <c:y val="-3.2848752483629937E-17"/>
                </c:manualLayout>
              </c:layout>
              <c:tx>
                <c:rich>
                  <a:bodyPr/>
                  <a:lstStyle/>
                  <a:p>
                    <a:fld id="{85C1A84E-729C-4046-8960-A8CB5BD2C35F}" type="CELLRANGE">
                      <a:rPr lang="en-US"/>
                      <a:pPr/>
                      <a:t>[CELLRANGE]</a:t>
                    </a:fld>
                    <a:endParaRPr lang="en-US" baseline="0"/>
                  </a:p>
                  <a:p>
                    <a:fld id="{0D95E02C-930F-4864-9E58-3980F3EDDDF4}"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D486-8C45-83C1-8FE4CD746340}"/>
                </c:ext>
              </c:extLst>
            </c:dLbl>
            <c:dLbl>
              <c:idx val="12"/>
              <c:tx>
                <c:rich>
                  <a:bodyPr/>
                  <a:lstStyle/>
                  <a:p>
                    <a:fld id="{6765A073-0BC3-43F1-944D-00DF9C4FC898}" type="CELLRANGE">
                      <a:rPr lang="en-US"/>
                      <a:pPr/>
                      <a:t>[CELLRANGE]</a:t>
                    </a:fld>
                    <a:endParaRPr lang="en-US" baseline="0"/>
                  </a:p>
                  <a:p>
                    <a:fld id="{4DCF4CA1-F86D-4829-92FB-8AD8358ACA12}" type="CATEGORYNAME">
                      <a:rPr lang="en-US"/>
                      <a:pPr/>
                      <a:t>[CATEGORY NAME]</a:t>
                    </a:fld>
                    <a:endParaRPr lang="en-US"/>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D486-8C45-83C1-8FE4CD746340}"/>
                </c:ext>
              </c:extLst>
            </c:dLbl>
            <c:dLbl>
              <c:idx val="13"/>
              <c:layout>
                <c:manualLayout>
                  <c:x val="2.1062486343589686E-2"/>
                  <c:y val="2.1089629764076789E-3"/>
                </c:manualLayout>
              </c:layout>
              <c:tx>
                <c:rich>
                  <a:bodyPr/>
                  <a:lstStyle/>
                  <a:p>
                    <a:fld id="{1BE468FB-0032-47AC-86B2-5E1B0E14FCE0}" type="CELLRANGE">
                      <a:rPr lang="en-US" baseline="0"/>
                      <a:pPr/>
                      <a:t>[CELLRANGE]</a:t>
                    </a:fld>
                    <a:r>
                      <a:rPr lang="en-US" baseline="0"/>
                      <a:t>
</a:t>
                    </a:r>
                    <a:fld id="{14249744-58BB-4074-BC77-AE6147C61C0A}" type="CATEGORYNAME">
                      <a:rPr lang="en-US" baseline="0"/>
                      <a:pPr/>
                      <a:t>[CATEGORY NAME]</a:t>
                    </a:fld>
                    <a:endParaRPr lang="en-US" baseline="0"/>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D486-8C45-83C1-8FE4CD746340}"/>
                </c:ext>
              </c:extLst>
            </c:dLbl>
            <c:dLbl>
              <c:idx val="14"/>
              <c:tx>
                <c:rich>
                  <a:bodyPr/>
                  <a:lstStyle/>
                  <a:p>
                    <a:fld id="{08E99657-147A-4D3D-BE96-89FAB509702F}" type="CELLRANGE">
                      <a:rPr lang="en-US"/>
                      <a:pPr/>
                      <a:t>[CELLRANGE]</a:t>
                    </a:fld>
                    <a:r>
                      <a:rPr lang="en-US" baseline="0"/>
                      <a:t>
</a:t>
                    </a:r>
                    <a:fld id="{EDD8566D-FCAF-4899-9F0F-62AA16650265}" type="CATEGORYNAME">
                      <a:rPr lang="en-US" baseline="0"/>
                      <a:pPr/>
                      <a:t>[CATEGORY NAME]</a:t>
                    </a:fld>
                    <a:endParaRPr lang="en-US" baseline="0"/>
                  </a:p>
                </c:rich>
              </c:tx>
              <c:dLblPos val="outEnd"/>
              <c:showLegendKey val="0"/>
              <c:showVal val="0"/>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D486-8C45-83C1-8FE4CD746340}"/>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0"/>
              </c:ext>
            </c:extLst>
          </c:dLbls>
          <c:errBars>
            <c:errBarType val="minus"/>
            <c:errValType val="percentage"/>
            <c:noEndCap val="0"/>
            <c:val val="100"/>
            <c:spPr>
              <a:solidFill>
                <a:schemeClr val="tx1"/>
              </a:solidFill>
              <a:ln w="15875" cap="flat" cmpd="sng" algn="ctr">
                <a:solidFill>
                  <a:schemeClr val="bg1">
                    <a:lumMod val="50000"/>
                  </a:schemeClr>
                </a:solidFill>
                <a:prstDash val="solid"/>
                <a:round/>
              </a:ln>
              <a:effectLst/>
            </c:spPr>
          </c:errBars>
          <c:cat>
            <c:strRef>
              <c:f>'Project Timeline'!$C$17:$C$31</c:f>
              <c:strCache>
                <c:ptCount val="15"/>
                <c:pt idx="0">
                  <c:v>Jul 28, 2018 
Initial Launch: Personas, Authentication, Academics (Peoplesoft/Appsian), Calendar, Dining, Food Trucks, Transportation, New and Media, Athletics, Emergency, Housing, Map, IT Support, UHS Directory, Library, Social Media, QR codes</c:v>
                </c:pt>
                <c:pt idx="1">
                  <c:v>Aug 16, 2018 
Shuttles</c:v>
                </c:pt>
                <c:pt idx="2">
                  <c:v>Aug 21, 2018
Course catalog</c:v>
                </c:pt>
                <c:pt idx="3">
                  <c:v>Dec 17, 2018 
Parking integration &amp; updated personas</c:v>
                </c:pt>
                <c:pt idx="4">
                  <c:v>Feb 25, 2019
Modo 2.12 upgrade</c:v>
                </c:pt>
                <c:pt idx="5">
                  <c:v>Mar 7, 2019 
Safety: Cougar Ride</c:v>
                </c:pt>
                <c:pt idx="6">
                  <c:v>Apr 23, 2019 Launch new app design</c:v>
                </c:pt>
                <c:pt idx="7">
                  <c:v>May 30, 2019 
UIT support center marketing campaign</c:v>
                </c:pt>
                <c:pt idx="8">
                  <c:v>July 19, 2019 
Update app content</c:v>
                </c:pt>
                <c:pt idx="9">
                  <c:v>Jul 22, 2019 
Garage parking availability </c:v>
                </c:pt>
                <c:pt idx="10">
                  <c:v>Aug 9, 2019 
Digital Cougar Card</c:v>
                </c:pt>
                <c:pt idx="11">
                  <c:v>Aug 12, 2019 
Move In Guide Housing</c:v>
                </c:pt>
                <c:pt idx="12">
                  <c:v>Aug 19, 2019 
Update app content</c:v>
                </c:pt>
                <c:pt idx="13">
                  <c:v>Aug 30, 2019 
Research module</c:v>
                </c:pt>
                <c:pt idx="14">
                  <c:v>Sep 3, 2019 
Modo  3 upgrade</c:v>
                </c:pt>
              </c:strCache>
            </c:strRef>
          </c:cat>
          <c:val>
            <c:numRef>
              <c:f>'Project Timeline'!$E$17:$E$31</c:f>
              <c:numCache>
                <c:formatCode>General</c:formatCode>
                <c:ptCount val="15"/>
                <c:pt idx="0">
                  <c:v>23</c:v>
                </c:pt>
                <c:pt idx="1">
                  <c:v>-10</c:v>
                </c:pt>
                <c:pt idx="2">
                  <c:v>15</c:v>
                </c:pt>
                <c:pt idx="3">
                  <c:v>-10</c:v>
                </c:pt>
                <c:pt idx="4">
                  <c:v>10</c:v>
                </c:pt>
                <c:pt idx="5">
                  <c:v>-10</c:v>
                </c:pt>
                <c:pt idx="6">
                  <c:v>30</c:v>
                </c:pt>
                <c:pt idx="7">
                  <c:v>10</c:v>
                </c:pt>
                <c:pt idx="8">
                  <c:v>-10</c:v>
                </c:pt>
                <c:pt idx="9">
                  <c:v>25</c:v>
                </c:pt>
                <c:pt idx="10">
                  <c:v>5</c:v>
                </c:pt>
                <c:pt idx="11">
                  <c:v>20</c:v>
                </c:pt>
                <c:pt idx="12">
                  <c:v>10</c:v>
                </c:pt>
                <c:pt idx="13">
                  <c:v>-10</c:v>
                </c:pt>
                <c:pt idx="14">
                  <c:v>6</c:v>
                </c:pt>
              </c:numCache>
            </c:numRef>
          </c:val>
          <c:extLst>
            <c:ext xmlns:c15="http://schemas.microsoft.com/office/drawing/2012/chart" uri="{02D57815-91ED-43cb-92C2-25804820EDAC}">
              <c15:datalabelsRange>
                <c15:f>'Project Timeline'!$D$17:$D$31</c15:f>
                <c15:dlblRangeCache>
                  <c:ptCount val="15"/>
                </c15:dlblRangeCache>
              </c15:datalabelsRange>
            </c:ext>
            <c:ext xmlns:c16="http://schemas.microsoft.com/office/drawing/2014/chart" uri="{C3380CC4-5D6E-409C-BE32-E72D297353CC}">
              <c16:uniqueId val="{0000000F-D486-8C45-83C1-8FE4CD746340}"/>
            </c:ext>
          </c:extLst>
        </c:ser>
        <c:dLbls>
          <c:showLegendKey val="0"/>
          <c:showVal val="0"/>
          <c:showCatName val="0"/>
          <c:showSerName val="0"/>
          <c:showPercent val="0"/>
          <c:showBubbleSize val="0"/>
        </c:dLbls>
        <c:gapWidth val="150"/>
        <c:axId val="717045280"/>
        <c:axId val="717044888"/>
      </c:barChart>
      <c:lineChart>
        <c:grouping val="standard"/>
        <c:varyColors val="0"/>
        <c:ser>
          <c:idx val="0"/>
          <c:order val="0"/>
          <c:tx>
            <c:strRef>
              <c:f>'Project Timeline'!$B$16</c:f>
              <c:strCache>
                <c:ptCount val="1"/>
                <c:pt idx="0">
                  <c:v>Date</c:v>
                </c:pt>
              </c:strCache>
            </c:strRef>
          </c:tx>
          <c:spPr>
            <a:ln w="19050" cap="rnd" cmpd="sng" algn="ctr">
              <a:noFill/>
              <a:prstDash val="solid"/>
              <a:round/>
            </a:ln>
            <a:effectLst/>
          </c:spPr>
          <c:marker>
            <c:symbol val="square"/>
            <c:size val="7"/>
            <c:spPr>
              <a:solidFill>
                <a:srgbClr val="CC0D28"/>
              </a:solidFill>
              <a:ln w="6350" cap="flat" cmpd="sng" algn="ctr">
                <a:noFill/>
                <a:prstDash val="solid"/>
                <a:round/>
              </a:ln>
              <a:effectLst/>
            </c:spPr>
          </c:marker>
          <c:dPt>
            <c:idx val="12"/>
            <c:bubble3D val="0"/>
            <c:extLst>
              <c:ext xmlns:c16="http://schemas.microsoft.com/office/drawing/2014/chart" uri="{C3380CC4-5D6E-409C-BE32-E72D297353CC}">
                <c16:uniqueId val="{00000010-D486-8C45-83C1-8FE4CD746340}"/>
              </c:ext>
            </c:extLst>
          </c:dPt>
          <c:errBars>
            <c:errDir val="y"/>
            <c:errBarType val="both"/>
            <c:errValType val="percentage"/>
            <c:noEndCap val="0"/>
            <c:val val="5"/>
            <c:spPr>
              <a:solidFill>
                <a:schemeClr val="tx1"/>
              </a:solidFill>
              <a:ln w="12700" cap="flat" cmpd="sng" algn="ctr">
                <a:solidFill>
                  <a:schemeClr val="bg1">
                    <a:lumMod val="50000"/>
                  </a:schemeClr>
                </a:solidFill>
                <a:prstDash val="solid"/>
                <a:round/>
              </a:ln>
              <a:effectLst/>
            </c:spPr>
          </c:errBars>
          <c:cat>
            <c:numRef>
              <c:f>'Project Timeline'!$B$17:$B$31</c:f>
              <c:numCache>
                <c:formatCode>m/d/yy</c:formatCode>
                <c:ptCount val="15"/>
                <c:pt idx="0">
                  <c:v>43309</c:v>
                </c:pt>
                <c:pt idx="1">
                  <c:v>43328</c:v>
                </c:pt>
                <c:pt idx="2">
                  <c:v>43333</c:v>
                </c:pt>
                <c:pt idx="3">
                  <c:v>43451</c:v>
                </c:pt>
                <c:pt idx="4">
                  <c:v>43521</c:v>
                </c:pt>
                <c:pt idx="5">
                  <c:v>43531</c:v>
                </c:pt>
                <c:pt idx="6">
                  <c:v>43578</c:v>
                </c:pt>
                <c:pt idx="7">
                  <c:v>43615</c:v>
                </c:pt>
                <c:pt idx="8">
                  <c:v>43665</c:v>
                </c:pt>
                <c:pt idx="9">
                  <c:v>43668</c:v>
                </c:pt>
                <c:pt idx="10">
                  <c:v>43686</c:v>
                </c:pt>
                <c:pt idx="11">
                  <c:v>43689</c:v>
                </c:pt>
                <c:pt idx="12">
                  <c:v>43696</c:v>
                </c:pt>
                <c:pt idx="13">
                  <c:v>43707</c:v>
                </c:pt>
                <c:pt idx="14">
                  <c:v>43738</c:v>
                </c:pt>
              </c:numCache>
            </c:numRef>
          </c:cat>
          <c:val>
            <c:numRef>
              <c:f>'Project Timeline'!$F$17:$F$31</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1"/>
          <c:extLst>
            <c:ext xmlns:c16="http://schemas.microsoft.com/office/drawing/2014/chart" uri="{C3380CC4-5D6E-409C-BE32-E72D297353CC}">
              <c16:uniqueId val="{00000011-D486-8C45-83C1-8FE4CD746340}"/>
            </c:ext>
          </c:extLst>
        </c:ser>
        <c:dLbls>
          <c:showLegendKey val="0"/>
          <c:showVal val="0"/>
          <c:showCatName val="0"/>
          <c:showSerName val="0"/>
          <c:showPercent val="0"/>
          <c:showBubbleSize val="0"/>
        </c:dLbls>
        <c:marker val="1"/>
        <c:smooth val="0"/>
        <c:axId val="717044104"/>
        <c:axId val="717044496"/>
      </c:lineChart>
      <c:dateAx>
        <c:axId val="717044104"/>
        <c:scaling>
          <c:orientation val="minMax"/>
          <c:max val="43739"/>
        </c:scaling>
        <c:delete val="0"/>
        <c:axPos val="b"/>
        <c:numFmt formatCode="mmm\ yyyy" sourceLinked="0"/>
        <c:majorTickMark val="cross"/>
        <c:minorTickMark val="in"/>
        <c:tickLblPos val="nextTo"/>
        <c:spPr>
          <a:noFill/>
          <a:ln w="9525" cap="flat" cmpd="sng" algn="ctr">
            <a:solidFill>
              <a:schemeClr val="tx2"/>
            </a:solidFill>
            <a:prstDash val="solid"/>
            <a:round/>
          </a:ln>
          <a:effectLst/>
        </c:spPr>
        <c:txPr>
          <a:bodyPr rot="-36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717044496"/>
        <c:crosses val="autoZero"/>
        <c:auto val="1"/>
        <c:lblOffset val="100"/>
        <c:baseTimeUnit val="days"/>
        <c:majorUnit val="15"/>
        <c:majorTimeUnit val="days"/>
        <c:minorUnit val="1"/>
        <c:minorTimeUnit val="days"/>
      </c:dateAx>
      <c:valAx>
        <c:axId val="717044496"/>
        <c:scaling>
          <c:orientation val="minMax"/>
        </c:scaling>
        <c:delete val="1"/>
        <c:axPos val="l"/>
        <c:numFmt formatCode="General" sourceLinked="1"/>
        <c:majorTickMark val="out"/>
        <c:minorTickMark val="none"/>
        <c:tickLblPos val="nextTo"/>
        <c:crossAx val="717044104"/>
        <c:crosses val="autoZero"/>
        <c:crossBetween val="midCat"/>
      </c:valAx>
      <c:valAx>
        <c:axId val="717044888"/>
        <c:scaling>
          <c:orientation val="minMax"/>
        </c:scaling>
        <c:delete val="1"/>
        <c:axPos val="r"/>
        <c:numFmt formatCode="General" sourceLinked="1"/>
        <c:majorTickMark val="out"/>
        <c:minorTickMark val="none"/>
        <c:tickLblPos val="nextTo"/>
        <c:crossAx val="717045280"/>
        <c:crosses val="max"/>
        <c:crossBetween val="between"/>
      </c:valAx>
      <c:catAx>
        <c:axId val="717045280"/>
        <c:scaling>
          <c:orientation val="minMax"/>
        </c:scaling>
        <c:delete val="1"/>
        <c:axPos val="b"/>
        <c:numFmt formatCode="General" sourceLinked="1"/>
        <c:majorTickMark val="out"/>
        <c:minorTickMark val="none"/>
        <c:tickLblPos val="nextTo"/>
        <c:crossAx val="717044888"/>
        <c:crosses val="autoZero"/>
        <c:auto val="1"/>
        <c:lblAlgn val="ctr"/>
        <c:lblOffset val="100"/>
        <c:noMultiLvlLbl val="0"/>
      </c:catAx>
      <c:spPr>
        <a:noFill/>
        <a:ln>
          <a:noFill/>
        </a:ln>
        <a:effectLst/>
      </c:spPr>
    </c:plotArea>
    <c:plotVisOnly val="0"/>
    <c:dispBlanksAs val="gap"/>
    <c:showDLblsOverMax val="0"/>
  </c:chart>
  <c:spPr>
    <a:noFill/>
    <a:ln w="6350" cap="flat" cmpd="sng" algn="ctr">
      <a:noFill/>
      <a:prstDash val="solid"/>
      <a:round/>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cap="none" spc="20" baseline="0">
                <a:solidFill>
                  <a:schemeClr val="dk1">
                    <a:lumMod val="50000"/>
                    <a:lumOff val="50000"/>
                  </a:schemeClr>
                </a:solidFill>
                <a:latin typeface="Impact" panose="020B0806030902050204" pitchFamily="34" charset="0"/>
                <a:ea typeface="+mn-ea"/>
                <a:cs typeface="+mn-cs"/>
              </a:defRPr>
            </a:pPr>
            <a:r>
              <a:rPr lang="en-US" sz="3200">
                <a:latin typeface="Impact" panose="020B0806030902050204" pitchFamily="34" charset="0"/>
              </a:rPr>
              <a:t>University of Houston App Adoption</a:t>
            </a:r>
          </a:p>
        </c:rich>
      </c:tx>
      <c:overlay val="0"/>
      <c:spPr>
        <a:noFill/>
        <a:ln>
          <a:noFill/>
        </a:ln>
        <a:effectLst/>
      </c:spPr>
      <c:txPr>
        <a:bodyPr rot="0" spcFirstLastPara="1" vertOverflow="ellipsis" vert="horz" wrap="square" anchor="ctr" anchorCtr="1"/>
        <a:lstStyle/>
        <a:p>
          <a:pPr>
            <a:defRPr sz="3200" b="0" i="0" u="none" strike="noStrike" kern="1200" cap="none" spc="20" baseline="0">
              <a:solidFill>
                <a:schemeClr val="dk1">
                  <a:lumMod val="50000"/>
                  <a:lumOff val="50000"/>
                </a:schemeClr>
              </a:solidFill>
              <a:latin typeface="Impact" panose="020B0806030902050204" pitchFamily="34" charset="0"/>
              <a:ea typeface="+mn-ea"/>
              <a:cs typeface="+mn-cs"/>
            </a:defRPr>
          </a:pPr>
          <a:endParaRPr lang="en-US"/>
        </a:p>
      </c:txPr>
    </c:title>
    <c:autoTitleDeleted val="0"/>
    <c:plotArea>
      <c:layout>
        <c:manualLayout>
          <c:layoutTarget val="inner"/>
          <c:xMode val="edge"/>
          <c:yMode val="edge"/>
          <c:x val="2.4394992729269881E-2"/>
          <c:y val="0.16101145007053796"/>
          <c:w val="0.9743597915818889"/>
          <c:h val="0.66434308588943525"/>
        </c:manualLayout>
      </c:layout>
      <c:lineChart>
        <c:grouping val="standard"/>
        <c:varyColors val="0"/>
        <c:ser>
          <c:idx val="0"/>
          <c:order val="0"/>
          <c:tx>
            <c:strRef>
              <c:f>'Average Montly Active'!$B$4</c:f>
              <c:strCache>
                <c:ptCount val="1"/>
                <c:pt idx="0">
                  <c:v>IOS Active Devices (average montly)</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'Average Montly Active'!$A$5:$A$57</c:f>
              <c:numCache>
                <c:formatCode>m/d/yy</c:formatCode>
                <c:ptCount val="53"/>
                <c:pt idx="0">
                  <c:v>42125</c:v>
                </c:pt>
                <c:pt idx="1">
                  <c:v>42156</c:v>
                </c:pt>
                <c:pt idx="2">
                  <c:v>42186</c:v>
                </c:pt>
                <c:pt idx="3">
                  <c:v>42217</c:v>
                </c:pt>
                <c:pt idx="4">
                  <c:v>42248</c:v>
                </c:pt>
                <c:pt idx="5">
                  <c:v>42278</c:v>
                </c:pt>
                <c:pt idx="6">
                  <c:v>42309</c:v>
                </c:pt>
                <c:pt idx="7">
                  <c:v>42339</c:v>
                </c:pt>
                <c:pt idx="8">
                  <c:v>42370</c:v>
                </c:pt>
                <c:pt idx="9">
                  <c:v>42401</c:v>
                </c:pt>
                <c:pt idx="10">
                  <c:v>42430</c:v>
                </c:pt>
                <c:pt idx="11">
                  <c:v>42461</c:v>
                </c:pt>
                <c:pt idx="12">
                  <c:v>42491</c:v>
                </c:pt>
                <c:pt idx="13">
                  <c:v>42522</c:v>
                </c:pt>
                <c:pt idx="14">
                  <c:v>42552</c:v>
                </c:pt>
                <c:pt idx="15">
                  <c:v>42583</c:v>
                </c:pt>
                <c:pt idx="16">
                  <c:v>42614</c:v>
                </c:pt>
                <c:pt idx="17">
                  <c:v>42644</c:v>
                </c:pt>
                <c:pt idx="18">
                  <c:v>42675</c:v>
                </c:pt>
                <c:pt idx="19">
                  <c:v>42705</c:v>
                </c:pt>
                <c:pt idx="20">
                  <c:v>42736</c:v>
                </c:pt>
                <c:pt idx="21">
                  <c:v>42767</c:v>
                </c:pt>
                <c:pt idx="22">
                  <c:v>42795</c:v>
                </c:pt>
                <c:pt idx="23">
                  <c:v>42826</c:v>
                </c:pt>
                <c:pt idx="24">
                  <c:v>42856</c:v>
                </c:pt>
                <c:pt idx="25">
                  <c:v>42887</c:v>
                </c:pt>
                <c:pt idx="26">
                  <c:v>42917</c:v>
                </c:pt>
                <c:pt idx="27">
                  <c:v>42948</c:v>
                </c:pt>
                <c:pt idx="28">
                  <c:v>42979</c:v>
                </c:pt>
                <c:pt idx="29">
                  <c:v>43009</c:v>
                </c:pt>
                <c:pt idx="30">
                  <c:v>43040</c:v>
                </c:pt>
                <c:pt idx="31">
                  <c:v>43070</c:v>
                </c:pt>
                <c:pt idx="32">
                  <c:v>43101</c:v>
                </c:pt>
                <c:pt idx="33">
                  <c:v>43132</c:v>
                </c:pt>
                <c:pt idx="34">
                  <c:v>43160</c:v>
                </c:pt>
                <c:pt idx="35">
                  <c:v>43191</c:v>
                </c:pt>
                <c:pt idx="36">
                  <c:v>43221</c:v>
                </c:pt>
                <c:pt idx="37">
                  <c:v>43252</c:v>
                </c:pt>
                <c:pt idx="38">
                  <c:v>43282</c:v>
                </c:pt>
                <c:pt idx="39">
                  <c:v>43313</c:v>
                </c:pt>
                <c:pt idx="40">
                  <c:v>43344</c:v>
                </c:pt>
                <c:pt idx="41">
                  <c:v>43374</c:v>
                </c:pt>
                <c:pt idx="42">
                  <c:v>43405</c:v>
                </c:pt>
                <c:pt idx="43">
                  <c:v>43435</c:v>
                </c:pt>
                <c:pt idx="44">
                  <c:v>43466</c:v>
                </c:pt>
                <c:pt idx="45">
                  <c:v>43497</c:v>
                </c:pt>
                <c:pt idx="46">
                  <c:v>43525</c:v>
                </c:pt>
                <c:pt idx="47">
                  <c:v>43556</c:v>
                </c:pt>
                <c:pt idx="48">
                  <c:v>43586</c:v>
                </c:pt>
                <c:pt idx="49">
                  <c:v>43617</c:v>
                </c:pt>
                <c:pt idx="50">
                  <c:v>43647</c:v>
                </c:pt>
                <c:pt idx="51">
                  <c:v>43678</c:v>
                </c:pt>
                <c:pt idx="52">
                  <c:v>43709</c:v>
                </c:pt>
              </c:numCache>
            </c:numRef>
          </c:cat>
          <c:val>
            <c:numRef>
              <c:f>'Average Montly Active'!$B$5:$B$57</c:f>
              <c:numCache>
                <c:formatCode>General</c:formatCode>
                <c:ptCount val="53"/>
                <c:pt idx="0">
                  <c:v>443</c:v>
                </c:pt>
                <c:pt idx="1">
                  <c:v>506</c:v>
                </c:pt>
                <c:pt idx="2">
                  <c:v>546</c:v>
                </c:pt>
                <c:pt idx="3" formatCode="#,##0">
                  <c:v>1459</c:v>
                </c:pt>
                <c:pt idx="4" formatCode="#,##0">
                  <c:v>1906</c:v>
                </c:pt>
                <c:pt idx="5" formatCode="#,##0">
                  <c:v>1170</c:v>
                </c:pt>
                <c:pt idx="6">
                  <c:v>967</c:v>
                </c:pt>
                <c:pt idx="7">
                  <c:v>780</c:v>
                </c:pt>
                <c:pt idx="8" formatCode="#,##0">
                  <c:v>1196</c:v>
                </c:pt>
                <c:pt idx="9">
                  <c:v>925</c:v>
                </c:pt>
                <c:pt idx="10">
                  <c:v>886</c:v>
                </c:pt>
                <c:pt idx="11">
                  <c:v>769</c:v>
                </c:pt>
                <c:pt idx="12">
                  <c:v>573</c:v>
                </c:pt>
                <c:pt idx="13">
                  <c:v>685</c:v>
                </c:pt>
                <c:pt idx="14">
                  <c:v>661</c:v>
                </c:pt>
                <c:pt idx="15" formatCode="#,##0">
                  <c:v>2130</c:v>
                </c:pt>
                <c:pt idx="16" formatCode="#,##0">
                  <c:v>1686</c:v>
                </c:pt>
                <c:pt idx="17" formatCode="#,##0">
                  <c:v>1010</c:v>
                </c:pt>
                <c:pt idx="18">
                  <c:v>915</c:v>
                </c:pt>
                <c:pt idx="19">
                  <c:v>682</c:v>
                </c:pt>
                <c:pt idx="20" formatCode="#,##0">
                  <c:v>1489</c:v>
                </c:pt>
                <c:pt idx="21" formatCode="#,##0">
                  <c:v>1073</c:v>
                </c:pt>
                <c:pt idx="22">
                  <c:v>857</c:v>
                </c:pt>
                <c:pt idx="23">
                  <c:v>762</c:v>
                </c:pt>
                <c:pt idx="24">
                  <c:v>201</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2252</c:v>
                </c:pt>
                <c:pt idx="40">
                  <c:v>1943</c:v>
                </c:pt>
                <c:pt idx="41">
                  <c:v>1815</c:v>
                </c:pt>
                <c:pt idx="42">
                  <c:v>1641</c:v>
                </c:pt>
                <c:pt idx="43">
                  <c:v>1279</c:v>
                </c:pt>
                <c:pt idx="44">
                  <c:v>2264</c:v>
                </c:pt>
                <c:pt idx="45">
                  <c:v>1784</c:v>
                </c:pt>
                <c:pt idx="46">
                  <c:v>1608</c:v>
                </c:pt>
                <c:pt idx="47">
                  <c:v>1646</c:v>
                </c:pt>
                <c:pt idx="48">
                  <c:v>1691</c:v>
                </c:pt>
                <c:pt idx="49">
                  <c:v>1655</c:v>
                </c:pt>
                <c:pt idx="50">
                  <c:v>1911</c:v>
                </c:pt>
                <c:pt idx="51">
                  <c:v>5573</c:v>
                </c:pt>
                <c:pt idx="52">
                  <c:v>5626</c:v>
                </c:pt>
              </c:numCache>
            </c:numRef>
          </c:val>
          <c:smooth val="0"/>
          <c:extLst>
            <c:ext xmlns:c16="http://schemas.microsoft.com/office/drawing/2014/chart" uri="{C3380CC4-5D6E-409C-BE32-E72D297353CC}">
              <c16:uniqueId val="{00000000-EF0D-A749-8BA6-05FD9CCF1B16}"/>
            </c:ext>
          </c:extLst>
        </c:ser>
        <c:ser>
          <c:idx val="1"/>
          <c:order val="1"/>
          <c:tx>
            <c:strRef>
              <c:f>'Average Montly Active'!$C$4</c:f>
              <c:strCache>
                <c:ptCount val="1"/>
                <c:pt idx="0">
                  <c:v>Android Active Devices (average monthly)</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'Average Montly Active'!$A$5:$A$57</c:f>
              <c:numCache>
                <c:formatCode>m/d/yy</c:formatCode>
                <c:ptCount val="53"/>
                <c:pt idx="0">
                  <c:v>42125</c:v>
                </c:pt>
                <c:pt idx="1">
                  <c:v>42156</c:v>
                </c:pt>
                <c:pt idx="2">
                  <c:v>42186</c:v>
                </c:pt>
                <c:pt idx="3">
                  <c:v>42217</c:v>
                </c:pt>
                <c:pt idx="4">
                  <c:v>42248</c:v>
                </c:pt>
                <c:pt idx="5">
                  <c:v>42278</c:v>
                </c:pt>
                <c:pt idx="6">
                  <c:v>42309</c:v>
                </c:pt>
                <c:pt idx="7">
                  <c:v>42339</c:v>
                </c:pt>
                <c:pt idx="8">
                  <c:v>42370</c:v>
                </c:pt>
                <c:pt idx="9">
                  <c:v>42401</c:v>
                </c:pt>
                <c:pt idx="10">
                  <c:v>42430</c:v>
                </c:pt>
                <c:pt idx="11">
                  <c:v>42461</c:v>
                </c:pt>
                <c:pt idx="12">
                  <c:v>42491</c:v>
                </c:pt>
                <c:pt idx="13">
                  <c:v>42522</c:v>
                </c:pt>
                <c:pt idx="14">
                  <c:v>42552</c:v>
                </c:pt>
                <c:pt idx="15">
                  <c:v>42583</c:v>
                </c:pt>
                <c:pt idx="16">
                  <c:v>42614</c:v>
                </c:pt>
                <c:pt idx="17">
                  <c:v>42644</c:v>
                </c:pt>
                <c:pt idx="18">
                  <c:v>42675</c:v>
                </c:pt>
                <c:pt idx="19">
                  <c:v>42705</c:v>
                </c:pt>
                <c:pt idx="20">
                  <c:v>42736</c:v>
                </c:pt>
                <c:pt idx="21">
                  <c:v>42767</c:v>
                </c:pt>
                <c:pt idx="22">
                  <c:v>42795</c:v>
                </c:pt>
                <c:pt idx="23">
                  <c:v>42826</c:v>
                </c:pt>
                <c:pt idx="24">
                  <c:v>42856</c:v>
                </c:pt>
                <c:pt idx="25">
                  <c:v>42887</c:v>
                </c:pt>
                <c:pt idx="26">
                  <c:v>42917</c:v>
                </c:pt>
                <c:pt idx="27">
                  <c:v>42948</c:v>
                </c:pt>
                <c:pt idx="28">
                  <c:v>42979</c:v>
                </c:pt>
                <c:pt idx="29">
                  <c:v>43009</c:v>
                </c:pt>
                <c:pt idx="30">
                  <c:v>43040</c:v>
                </c:pt>
                <c:pt idx="31">
                  <c:v>43070</c:v>
                </c:pt>
                <c:pt idx="32">
                  <c:v>43101</c:v>
                </c:pt>
                <c:pt idx="33">
                  <c:v>43132</c:v>
                </c:pt>
                <c:pt idx="34">
                  <c:v>43160</c:v>
                </c:pt>
                <c:pt idx="35">
                  <c:v>43191</c:v>
                </c:pt>
                <c:pt idx="36">
                  <c:v>43221</c:v>
                </c:pt>
                <c:pt idx="37">
                  <c:v>43252</c:v>
                </c:pt>
                <c:pt idx="38">
                  <c:v>43282</c:v>
                </c:pt>
                <c:pt idx="39">
                  <c:v>43313</c:v>
                </c:pt>
                <c:pt idx="40">
                  <c:v>43344</c:v>
                </c:pt>
                <c:pt idx="41">
                  <c:v>43374</c:v>
                </c:pt>
                <c:pt idx="42">
                  <c:v>43405</c:v>
                </c:pt>
                <c:pt idx="43">
                  <c:v>43435</c:v>
                </c:pt>
                <c:pt idx="44">
                  <c:v>43466</c:v>
                </c:pt>
                <c:pt idx="45">
                  <c:v>43497</c:v>
                </c:pt>
                <c:pt idx="46">
                  <c:v>43525</c:v>
                </c:pt>
                <c:pt idx="47">
                  <c:v>43556</c:v>
                </c:pt>
                <c:pt idx="48">
                  <c:v>43586</c:v>
                </c:pt>
                <c:pt idx="49">
                  <c:v>43617</c:v>
                </c:pt>
                <c:pt idx="50">
                  <c:v>43647</c:v>
                </c:pt>
                <c:pt idx="51">
                  <c:v>43678</c:v>
                </c:pt>
                <c:pt idx="52">
                  <c:v>43709</c:v>
                </c:pt>
              </c:numCache>
            </c:numRef>
          </c:cat>
          <c:val>
            <c:numRef>
              <c:f>'Average Montly Active'!$C$5:$C$57</c:f>
              <c:numCache>
                <c:formatCode>General</c:formatCode>
                <c:ptCount val="53"/>
                <c:pt idx="0">
                  <c:v>549</c:v>
                </c:pt>
                <c:pt idx="1">
                  <c:v>769</c:v>
                </c:pt>
                <c:pt idx="2">
                  <c:v>982</c:v>
                </c:pt>
                <c:pt idx="3" formatCode="#,##0">
                  <c:v>1515</c:v>
                </c:pt>
                <c:pt idx="4" formatCode="#,##0">
                  <c:v>2175</c:v>
                </c:pt>
                <c:pt idx="5" formatCode="#,##0">
                  <c:v>2143</c:v>
                </c:pt>
                <c:pt idx="6" formatCode="#,##0">
                  <c:v>2074</c:v>
                </c:pt>
                <c:pt idx="7" formatCode="#,##0">
                  <c:v>2022</c:v>
                </c:pt>
                <c:pt idx="8" formatCode="#,##0">
                  <c:v>2039</c:v>
                </c:pt>
                <c:pt idx="9" formatCode="#,##0">
                  <c:v>2066</c:v>
                </c:pt>
                <c:pt idx="10" formatCode="#,##0">
                  <c:v>2018</c:v>
                </c:pt>
                <c:pt idx="11" formatCode="#,##0">
                  <c:v>1984</c:v>
                </c:pt>
                <c:pt idx="12" formatCode="#,##0">
                  <c:v>1950</c:v>
                </c:pt>
                <c:pt idx="13" formatCode="#,##0">
                  <c:v>1974</c:v>
                </c:pt>
                <c:pt idx="14" formatCode="#,##0">
                  <c:v>2047</c:v>
                </c:pt>
                <c:pt idx="15" formatCode="#,##0">
                  <c:v>2391</c:v>
                </c:pt>
                <c:pt idx="16" formatCode="#,##0">
                  <c:v>2818</c:v>
                </c:pt>
                <c:pt idx="17" formatCode="#,##0">
                  <c:v>2748</c:v>
                </c:pt>
                <c:pt idx="18" formatCode="#,##0">
                  <c:v>2628</c:v>
                </c:pt>
                <c:pt idx="19" formatCode="#,##0">
                  <c:v>1547</c:v>
                </c:pt>
                <c:pt idx="20" formatCode="#,##0">
                  <c:v>1652</c:v>
                </c:pt>
                <c:pt idx="21" formatCode="#,##0">
                  <c:v>1825</c:v>
                </c:pt>
                <c:pt idx="22" formatCode="#,##0">
                  <c:v>1729</c:v>
                </c:pt>
                <c:pt idx="23" formatCode="#,##0">
                  <c:v>1617</c:v>
                </c:pt>
                <c:pt idx="24" formatCode="#,##0">
                  <c:v>1595</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29</c:v>
                </c:pt>
                <c:pt idx="39">
                  <c:v>742</c:v>
                </c:pt>
                <c:pt idx="40">
                  <c:v>1702</c:v>
                </c:pt>
                <c:pt idx="41">
                  <c:v>1798</c:v>
                </c:pt>
                <c:pt idx="42">
                  <c:v>1882</c:v>
                </c:pt>
                <c:pt idx="43">
                  <c:v>1899</c:v>
                </c:pt>
                <c:pt idx="44">
                  <c:v>1988</c:v>
                </c:pt>
                <c:pt idx="45">
                  <c:v>2040</c:v>
                </c:pt>
                <c:pt idx="46">
                  <c:v>2068</c:v>
                </c:pt>
                <c:pt idx="47">
                  <c:v>2166</c:v>
                </c:pt>
                <c:pt idx="48">
                  <c:v>2298</c:v>
                </c:pt>
                <c:pt idx="49">
                  <c:v>2548</c:v>
                </c:pt>
                <c:pt idx="50">
                  <c:v>2548</c:v>
                </c:pt>
                <c:pt idx="51">
                  <c:v>3417</c:v>
                </c:pt>
                <c:pt idx="52">
                  <c:v>4301</c:v>
                </c:pt>
              </c:numCache>
            </c:numRef>
          </c:val>
          <c:smooth val="0"/>
          <c:extLst>
            <c:ext xmlns:c16="http://schemas.microsoft.com/office/drawing/2014/chart" uri="{C3380CC4-5D6E-409C-BE32-E72D297353CC}">
              <c16:uniqueId val="{00000001-EF0D-A749-8BA6-05FD9CCF1B16}"/>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068738304"/>
        <c:axId val="1068739936"/>
      </c:lineChart>
      <c:dateAx>
        <c:axId val="1068738304"/>
        <c:scaling>
          <c:orientation val="minMax"/>
        </c:scaling>
        <c:delete val="0"/>
        <c:axPos val="b"/>
        <c:numFmt formatCode="m/d/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Trebuchet MS" panose="020B0703020202090204" pitchFamily="34" charset="0"/>
                <a:ea typeface="+mn-ea"/>
                <a:cs typeface="+mn-cs"/>
              </a:defRPr>
            </a:pPr>
            <a:endParaRPr lang="en-US"/>
          </a:p>
        </c:txPr>
        <c:crossAx val="1068739936"/>
        <c:crosses val="autoZero"/>
        <c:auto val="1"/>
        <c:lblOffset val="100"/>
        <c:baseTimeUnit val="months"/>
      </c:dateAx>
      <c:valAx>
        <c:axId val="10687399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06873830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10593817356801861"/>
          <c:y val="0.9298877835511129"/>
          <c:w val="0.80624466720659793"/>
          <c:h val="5.139465399012356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Trebuchet MS" panose="020B0703020202090204" pitchFamily="34" charset="0"/>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0.02635</cdr:x>
      <cdr:y>0.10355</cdr:y>
    </cdr:from>
    <cdr:to>
      <cdr:x>0.48942</cdr:x>
      <cdr:y>0.82425</cdr:y>
    </cdr:to>
    <cdr:sp macro="" textlink="">
      <cdr:nvSpPr>
        <cdr:cNvPr id="2" name="Rectangle 1">
          <a:extLst xmlns:a="http://schemas.openxmlformats.org/drawingml/2006/main">
            <a:ext uri="{FF2B5EF4-FFF2-40B4-BE49-F238E27FC236}">
              <a16:creationId xmlns:a16="http://schemas.microsoft.com/office/drawing/2014/main" id="{27B037F3-9675-F549-AB18-9B64F28913E1}"/>
            </a:ext>
          </a:extLst>
        </cdr:cNvPr>
        <cdr:cNvSpPr/>
      </cdr:nvSpPr>
      <cdr:spPr>
        <a:xfrm xmlns:a="http://schemas.openxmlformats.org/drawingml/2006/main">
          <a:off x="316078" y="621841"/>
          <a:ext cx="5554689" cy="4327782"/>
        </a:xfrm>
        <a:prstGeom xmlns:a="http://schemas.openxmlformats.org/drawingml/2006/main" prst="rect">
          <a:avLst/>
        </a:prstGeom>
        <a:solidFill xmlns:a="http://schemas.openxmlformats.org/drawingml/2006/main">
          <a:srgbClr val="FFF9D7">
            <a:alpha val="27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sz="2400">
              <a:solidFill>
                <a:schemeClr val="tx1"/>
              </a:solidFill>
              <a:latin typeface="Trebuchet MS" panose="020B0703020202090204" pitchFamily="34" charset="0"/>
            </a:rPr>
            <a:t>Redline</a:t>
          </a:r>
        </a:p>
      </cdr:txBody>
    </cdr:sp>
  </cdr:relSizeAnchor>
  <cdr:relSizeAnchor xmlns:cdr="http://schemas.openxmlformats.org/drawingml/2006/chartDrawing">
    <cdr:from>
      <cdr:x>0.71317</cdr:x>
      <cdr:y>0.10192</cdr:y>
    </cdr:from>
    <cdr:to>
      <cdr:x>0.9905</cdr:x>
      <cdr:y>0.82587</cdr:y>
    </cdr:to>
    <cdr:sp macro="" textlink="">
      <cdr:nvSpPr>
        <cdr:cNvPr id="3" name="Rectangle 2">
          <a:extLst xmlns:a="http://schemas.openxmlformats.org/drawingml/2006/main">
            <a:ext uri="{FF2B5EF4-FFF2-40B4-BE49-F238E27FC236}">
              <a16:creationId xmlns:a16="http://schemas.microsoft.com/office/drawing/2014/main" id="{322F8DC9-496E-6045-8053-0D30C2C9F354}"/>
            </a:ext>
          </a:extLst>
        </cdr:cNvPr>
        <cdr:cNvSpPr/>
      </cdr:nvSpPr>
      <cdr:spPr>
        <a:xfrm xmlns:a="http://schemas.openxmlformats.org/drawingml/2006/main">
          <a:off x="8554727" y="612007"/>
          <a:ext cx="3326672" cy="4347343"/>
        </a:xfrm>
        <a:prstGeom xmlns:a="http://schemas.openxmlformats.org/drawingml/2006/main" prst="rect">
          <a:avLst/>
        </a:prstGeom>
        <a:solidFill xmlns:a="http://schemas.openxmlformats.org/drawingml/2006/main">
          <a:srgbClr val="CC0D28">
            <a:alpha val="8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sz="2000">
              <a:solidFill>
                <a:schemeClr val="tx1"/>
              </a:solidFill>
              <a:latin typeface="Trebuchet MS" panose="020B0703020202090204" pitchFamily="34" charset="0"/>
            </a:rPr>
            <a:t>UH Go</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A49F4-81FC-8347-9A63-64483247F6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83DB59-182D-B340-B0CF-6B49EC1970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6825CA-4093-9C4E-978E-FAC876D1B2AA}" type="datetimeFigureOut">
              <a:rPr lang="en-US" smtClean="0"/>
              <a:t>10/14/19</a:t>
            </a:fld>
            <a:endParaRPr lang="en-US"/>
          </a:p>
        </p:txBody>
      </p:sp>
      <p:sp>
        <p:nvSpPr>
          <p:cNvPr id="4" name="Footer Placeholder 3">
            <a:extLst>
              <a:ext uri="{FF2B5EF4-FFF2-40B4-BE49-F238E27FC236}">
                <a16:creationId xmlns:a16="http://schemas.microsoft.com/office/drawing/2014/main" id="{C12855D0-8B24-814B-9F11-AE2D39FB98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32CC42-AA58-894F-AF3B-576BD1D8A2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E3C388-56DD-1D43-A6DC-741D893515CC}" type="slidenum">
              <a:rPr lang="en-US" smtClean="0"/>
              <a:t>‹#›</a:t>
            </a:fld>
            <a:endParaRPr lang="en-US"/>
          </a:p>
        </p:txBody>
      </p:sp>
      <p:pic>
        <p:nvPicPr>
          <p:cNvPr id="6" name="Picture 5">
            <a:extLst>
              <a:ext uri="{FF2B5EF4-FFF2-40B4-BE49-F238E27FC236}">
                <a16:creationId xmlns:a16="http://schemas.microsoft.com/office/drawing/2014/main" id="{B88822A6-DC27-6D43-A71C-B714D58BE4AF}"/>
              </a:ext>
            </a:extLst>
          </p:cNvPr>
          <p:cNvPicPr>
            <a:picLocks noChangeAspect="1"/>
          </p:cNvPicPr>
          <p:nvPr/>
        </p:nvPicPr>
        <p:blipFill>
          <a:blip r:embed="rId2"/>
          <a:stretch>
            <a:fillRect/>
          </a:stretch>
        </p:blipFill>
        <p:spPr>
          <a:xfrm>
            <a:off x="4572000" y="6743700"/>
            <a:ext cx="2755900" cy="2400300"/>
          </a:xfrm>
          <a:prstGeom prst="rect">
            <a:avLst/>
          </a:prstGeom>
        </p:spPr>
      </p:pic>
    </p:spTree>
    <p:extLst>
      <p:ext uri="{BB962C8B-B14F-4D97-AF65-F5344CB8AC3E}">
        <p14:creationId xmlns:p14="http://schemas.microsoft.com/office/powerpoint/2010/main" val="3686569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8C17D-B2BC-F148-8FD2-FC609CC5BC5B}" type="datetimeFigureOut">
              <a:rPr lang="en-US" smtClean="0"/>
              <a:t>10/14/19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F61C5-1803-BE41-9666-851F86BC12CF}" type="slidenum">
              <a:rPr lang="en-US" smtClean="0"/>
              <a:t>‹#›</a:t>
            </a:fld>
            <a:endParaRPr lang="en-US"/>
          </a:p>
        </p:txBody>
      </p:sp>
    </p:spTree>
    <p:extLst>
      <p:ext uri="{BB962C8B-B14F-4D97-AF65-F5344CB8AC3E}">
        <p14:creationId xmlns:p14="http://schemas.microsoft.com/office/powerpoint/2010/main" val="313322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EF61C5-1803-BE41-9666-851F86BC12CF}" type="slidenum">
              <a:rPr lang="en-US" smtClean="0"/>
              <a:t>6</a:t>
            </a:fld>
            <a:endParaRPr lang="en-US"/>
          </a:p>
        </p:txBody>
      </p:sp>
    </p:spTree>
    <p:extLst>
      <p:ext uri="{BB962C8B-B14F-4D97-AF65-F5344CB8AC3E}">
        <p14:creationId xmlns:p14="http://schemas.microsoft.com/office/powerpoint/2010/main" val="166150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EF61C5-1803-BE41-9666-851F86BC12CF}" type="slidenum">
              <a:rPr lang="en-US" smtClean="0"/>
              <a:t>8</a:t>
            </a:fld>
            <a:endParaRPr lang="en-US"/>
          </a:p>
        </p:txBody>
      </p:sp>
    </p:spTree>
    <p:extLst>
      <p:ext uri="{BB962C8B-B14F-4D97-AF65-F5344CB8AC3E}">
        <p14:creationId xmlns:p14="http://schemas.microsoft.com/office/powerpoint/2010/main" val="73217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EF61C5-1803-BE41-9666-851F86BC12CF}" type="slidenum">
              <a:rPr lang="en-US" smtClean="0"/>
              <a:t>9</a:t>
            </a:fld>
            <a:endParaRPr lang="en-US"/>
          </a:p>
        </p:txBody>
      </p:sp>
    </p:spTree>
    <p:extLst>
      <p:ext uri="{BB962C8B-B14F-4D97-AF65-F5344CB8AC3E}">
        <p14:creationId xmlns:p14="http://schemas.microsoft.com/office/powerpoint/2010/main" val="177678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EF61C5-1803-BE41-9666-851F86BC12CF}" type="slidenum">
              <a:rPr lang="en-US" smtClean="0"/>
              <a:t>10</a:t>
            </a:fld>
            <a:endParaRPr lang="en-US"/>
          </a:p>
        </p:txBody>
      </p:sp>
    </p:spTree>
    <p:extLst>
      <p:ext uri="{BB962C8B-B14F-4D97-AF65-F5344CB8AC3E}">
        <p14:creationId xmlns:p14="http://schemas.microsoft.com/office/powerpoint/2010/main" val="356462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EF61C5-1803-BE41-9666-851F86BC12CF}" type="slidenum">
              <a:rPr lang="en-US" smtClean="0"/>
              <a:t>11</a:t>
            </a:fld>
            <a:endParaRPr lang="en-US"/>
          </a:p>
        </p:txBody>
      </p:sp>
    </p:spTree>
    <p:extLst>
      <p:ext uri="{BB962C8B-B14F-4D97-AF65-F5344CB8AC3E}">
        <p14:creationId xmlns:p14="http://schemas.microsoft.com/office/powerpoint/2010/main" val="271105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Robert Birkline will be discussing the mobile ecosystem</a:t>
            </a:r>
          </a:p>
        </p:txBody>
      </p:sp>
      <p:sp>
        <p:nvSpPr>
          <p:cNvPr id="4" name="Slide Number Placeholder 3"/>
          <p:cNvSpPr>
            <a:spLocks noGrp="1"/>
          </p:cNvSpPr>
          <p:nvPr>
            <p:ph type="sldNum" sz="quarter" idx="5"/>
          </p:nvPr>
        </p:nvSpPr>
        <p:spPr/>
        <p:txBody>
          <a:bodyPr/>
          <a:lstStyle/>
          <a:p>
            <a:fld id="{34EF61C5-1803-BE41-9666-851F86BC12CF}" type="slidenum">
              <a:rPr lang="en-US" smtClean="0"/>
              <a:t>12</a:t>
            </a:fld>
            <a:endParaRPr lang="en-US"/>
          </a:p>
        </p:txBody>
      </p:sp>
    </p:spTree>
    <p:extLst>
      <p:ext uri="{BB962C8B-B14F-4D97-AF65-F5344CB8AC3E}">
        <p14:creationId xmlns:p14="http://schemas.microsoft.com/office/powerpoint/2010/main" val="2161974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Diane Trippel will discuss usability</a:t>
            </a:r>
          </a:p>
        </p:txBody>
      </p:sp>
      <p:sp>
        <p:nvSpPr>
          <p:cNvPr id="4" name="Slide Number Placeholder 3"/>
          <p:cNvSpPr>
            <a:spLocks noGrp="1"/>
          </p:cNvSpPr>
          <p:nvPr>
            <p:ph type="sldNum" sz="quarter" idx="5"/>
          </p:nvPr>
        </p:nvSpPr>
        <p:spPr/>
        <p:txBody>
          <a:bodyPr/>
          <a:lstStyle/>
          <a:p>
            <a:fld id="{34EF61C5-1803-BE41-9666-851F86BC12CF}" type="slidenum">
              <a:rPr lang="en-US" smtClean="0"/>
              <a:t>13</a:t>
            </a:fld>
            <a:endParaRPr lang="en-US"/>
          </a:p>
        </p:txBody>
      </p:sp>
    </p:spTree>
    <p:extLst>
      <p:ext uri="{BB962C8B-B14F-4D97-AF65-F5344CB8AC3E}">
        <p14:creationId xmlns:p14="http://schemas.microsoft.com/office/powerpoint/2010/main" val="266237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Robert Birkline will be presenting information about Personalization </a:t>
            </a:r>
          </a:p>
        </p:txBody>
      </p:sp>
      <p:sp>
        <p:nvSpPr>
          <p:cNvPr id="4" name="Slide Number Placeholder 3"/>
          <p:cNvSpPr>
            <a:spLocks noGrp="1"/>
          </p:cNvSpPr>
          <p:nvPr>
            <p:ph type="sldNum" sz="quarter" idx="5"/>
          </p:nvPr>
        </p:nvSpPr>
        <p:spPr/>
        <p:txBody>
          <a:bodyPr/>
          <a:lstStyle/>
          <a:p>
            <a:fld id="{34EF61C5-1803-BE41-9666-851F86BC12CF}" type="slidenum">
              <a:rPr lang="en-US" smtClean="0"/>
              <a:t>15</a:t>
            </a:fld>
            <a:endParaRPr lang="en-US"/>
          </a:p>
        </p:txBody>
      </p:sp>
    </p:spTree>
    <p:extLst>
      <p:ext uri="{BB962C8B-B14F-4D97-AF65-F5344CB8AC3E}">
        <p14:creationId xmlns:p14="http://schemas.microsoft.com/office/powerpoint/2010/main" val="488988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697D-B159-5F4E-96F7-4A5391711441}"/>
              </a:ext>
            </a:extLst>
          </p:cNvPr>
          <p:cNvSpPr>
            <a:spLocks noGrp="1"/>
          </p:cNvSpPr>
          <p:nvPr>
            <p:ph type="ctrTitle"/>
          </p:nvPr>
        </p:nvSpPr>
        <p:spPr>
          <a:xfrm>
            <a:off x="1524000" y="1122363"/>
            <a:ext cx="9144000" cy="2387600"/>
          </a:xfrm>
        </p:spPr>
        <p:txBody>
          <a:bodyPr anchor="b"/>
          <a:lstStyle>
            <a:lvl1pPr algn="ctr">
              <a:defRPr sz="6000">
                <a:latin typeface="Impact" panose="020B080603090205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6FA8176-C4D5-4247-90D1-7365B64DE586}"/>
              </a:ext>
            </a:extLst>
          </p:cNvPr>
          <p:cNvSpPr>
            <a:spLocks noGrp="1"/>
          </p:cNvSpPr>
          <p:nvPr>
            <p:ph type="subTitle" idx="1"/>
          </p:nvPr>
        </p:nvSpPr>
        <p:spPr>
          <a:xfrm>
            <a:off x="1524000" y="3602038"/>
            <a:ext cx="9144000" cy="1655762"/>
          </a:xfrm>
        </p:spPr>
        <p:txBody>
          <a:bodyPr/>
          <a:lstStyle>
            <a:lvl1pPr marL="0" indent="0" algn="ctr">
              <a:buNone/>
              <a:defRPr sz="2400" b="0" i="0">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clipart&#10;&#10;Description automatically generated">
            <a:extLst>
              <a:ext uri="{FF2B5EF4-FFF2-40B4-BE49-F238E27FC236}">
                <a16:creationId xmlns:a16="http://schemas.microsoft.com/office/drawing/2014/main" id="{534D2509-BCAD-564D-87F8-E00F8ABD6BEF}"/>
              </a:ext>
            </a:extLst>
          </p:cNvPr>
          <p:cNvPicPr>
            <a:picLocks noChangeAspect="1"/>
          </p:cNvPicPr>
          <p:nvPr userDrawn="1"/>
        </p:nvPicPr>
        <p:blipFill>
          <a:blip r:embed="rId2"/>
          <a:stretch>
            <a:fillRect/>
          </a:stretch>
        </p:blipFill>
        <p:spPr>
          <a:xfrm>
            <a:off x="4108450" y="3308350"/>
            <a:ext cx="3975100" cy="241300"/>
          </a:xfrm>
          <a:prstGeom prst="rect">
            <a:avLst/>
          </a:prstGeom>
        </p:spPr>
      </p:pic>
      <p:sp>
        <p:nvSpPr>
          <p:cNvPr id="8" name="Rectangle 7">
            <a:extLst>
              <a:ext uri="{FF2B5EF4-FFF2-40B4-BE49-F238E27FC236}">
                <a16:creationId xmlns:a16="http://schemas.microsoft.com/office/drawing/2014/main" id="{432C4E2E-5F15-694F-AAA6-14784238D6AC}"/>
              </a:ext>
            </a:extLst>
          </p:cNvPr>
          <p:cNvSpPr/>
          <p:nvPr userDrawn="1"/>
        </p:nvSpPr>
        <p:spPr>
          <a:xfrm>
            <a:off x="0" y="0"/>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TextBox 4">
            <a:extLst>
              <a:ext uri="{FF2B5EF4-FFF2-40B4-BE49-F238E27FC236}">
                <a16:creationId xmlns:a16="http://schemas.microsoft.com/office/drawing/2014/main" id="{FDDB1DCA-19DD-914B-A1C6-D91E555284EA}"/>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9" name="Picture 8">
            <a:extLst>
              <a:ext uri="{FF2B5EF4-FFF2-40B4-BE49-F238E27FC236}">
                <a16:creationId xmlns:a16="http://schemas.microsoft.com/office/drawing/2014/main" id="{4513B223-6071-2C4A-A062-141E7BB3CA42}"/>
              </a:ext>
            </a:extLst>
          </p:cNvPr>
          <p:cNvPicPr>
            <a:picLocks noChangeAspect="1"/>
          </p:cNvPicPr>
          <p:nvPr userDrawn="1"/>
        </p:nvPicPr>
        <p:blipFill>
          <a:blip r:embed="rId3"/>
          <a:stretch>
            <a:fillRect/>
          </a:stretch>
        </p:blipFill>
        <p:spPr>
          <a:xfrm>
            <a:off x="167817" y="140252"/>
            <a:ext cx="4584700" cy="342900"/>
          </a:xfrm>
          <a:prstGeom prst="rect">
            <a:avLst/>
          </a:prstGeom>
        </p:spPr>
      </p:pic>
    </p:spTree>
    <p:extLst>
      <p:ext uri="{BB962C8B-B14F-4D97-AF65-F5344CB8AC3E}">
        <p14:creationId xmlns:p14="http://schemas.microsoft.com/office/powerpoint/2010/main" val="278923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5B19-90C1-9345-869D-1568AF95F47D}"/>
              </a:ext>
            </a:extLst>
          </p:cNvPr>
          <p:cNvSpPr>
            <a:spLocks noGrp="1"/>
          </p:cNvSpPr>
          <p:nvPr>
            <p:ph type="title"/>
          </p:nvPr>
        </p:nvSpPr>
        <p:spPr>
          <a:xfrm>
            <a:off x="838200" y="864704"/>
            <a:ext cx="10515600" cy="1144036"/>
          </a:xfrm>
        </p:spPr>
        <p:txBody>
          <a:bodyPr/>
          <a:lstStyle>
            <a:lvl1pPr>
              <a:defRPr>
                <a:latin typeface="Impact" panose="020B080603090205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C3D7307-8239-7C47-9A51-AFE5D88A0B8C}"/>
              </a:ext>
            </a:extLst>
          </p:cNvPr>
          <p:cNvSpPr>
            <a:spLocks noGrp="1"/>
          </p:cNvSpPr>
          <p:nvPr>
            <p:ph idx="1"/>
          </p:nvPr>
        </p:nvSpPr>
        <p:spPr>
          <a:xfrm>
            <a:off x="838200" y="2146851"/>
            <a:ext cx="10515600" cy="4346023"/>
          </a:xfrm>
        </p:spPr>
        <p:txBody>
          <a:bodyPr/>
          <a:lstStyle>
            <a:lvl1pPr>
              <a:defRPr b="0" i="0">
                <a:latin typeface="Trebuchet MS" panose="020B0703020202090204" pitchFamily="34" charset="0"/>
              </a:defRPr>
            </a:lvl1pPr>
            <a:lvl2pPr>
              <a:defRPr b="0" i="0">
                <a:latin typeface="Trebuchet MS" panose="020B0703020202090204" pitchFamily="34" charset="0"/>
              </a:defRPr>
            </a:lvl2pPr>
            <a:lvl3pPr>
              <a:defRPr b="0" i="0">
                <a:latin typeface="Trebuchet MS" panose="020B0703020202090204" pitchFamily="34" charset="0"/>
              </a:defRPr>
            </a:lvl3pPr>
            <a:lvl4pPr>
              <a:defRPr b="0" i="0">
                <a:latin typeface="Trebuchet MS" panose="020B0703020202090204" pitchFamily="34" charset="0"/>
              </a:defRPr>
            </a:lvl4pPr>
            <a:lvl5pPr>
              <a:defRPr b="0" i="0">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clipart&#10;&#10;Description automatically generated">
            <a:extLst>
              <a:ext uri="{FF2B5EF4-FFF2-40B4-BE49-F238E27FC236}">
                <a16:creationId xmlns:a16="http://schemas.microsoft.com/office/drawing/2014/main" id="{09C45E78-24D9-5046-AB15-C9754EFBD943}"/>
              </a:ext>
            </a:extLst>
          </p:cNvPr>
          <p:cNvPicPr>
            <a:picLocks noChangeAspect="1"/>
          </p:cNvPicPr>
          <p:nvPr userDrawn="1"/>
        </p:nvPicPr>
        <p:blipFill>
          <a:blip r:embed="rId2"/>
          <a:stretch>
            <a:fillRect/>
          </a:stretch>
        </p:blipFill>
        <p:spPr>
          <a:xfrm>
            <a:off x="361397" y="311702"/>
            <a:ext cx="3975100" cy="241300"/>
          </a:xfrm>
          <a:prstGeom prst="rect">
            <a:avLst/>
          </a:prstGeom>
        </p:spPr>
      </p:pic>
      <p:sp>
        <p:nvSpPr>
          <p:cNvPr id="17" name="Rectangle 16">
            <a:extLst>
              <a:ext uri="{FF2B5EF4-FFF2-40B4-BE49-F238E27FC236}">
                <a16:creationId xmlns:a16="http://schemas.microsoft.com/office/drawing/2014/main" id="{E54685AB-A17A-5142-AC8B-316999D36716}"/>
              </a:ext>
            </a:extLst>
          </p:cNvPr>
          <p:cNvSpPr/>
          <p:nvPr userDrawn="1"/>
        </p:nvSpPr>
        <p:spPr>
          <a:xfrm>
            <a:off x="-10886" y="1158"/>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TextBox 18">
            <a:extLst>
              <a:ext uri="{FF2B5EF4-FFF2-40B4-BE49-F238E27FC236}">
                <a16:creationId xmlns:a16="http://schemas.microsoft.com/office/drawing/2014/main" id="{70731EEB-A424-F84A-B68C-8AF84CA26183}"/>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5" name="Picture 4">
            <a:extLst>
              <a:ext uri="{FF2B5EF4-FFF2-40B4-BE49-F238E27FC236}">
                <a16:creationId xmlns:a16="http://schemas.microsoft.com/office/drawing/2014/main" id="{B9079058-9F10-2643-8C65-E76D91EB5E8D}"/>
              </a:ext>
            </a:extLst>
          </p:cNvPr>
          <p:cNvPicPr>
            <a:picLocks noChangeAspect="1"/>
          </p:cNvPicPr>
          <p:nvPr userDrawn="1"/>
        </p:nvPicPr>
        <p:blipFill>
          <a:blip r:embed="rId3"/>
          <a:stretch>
            <a:fillRect/>
          </a:stretch>
        </p:blipFill>
        <p:spPr>
          <a:xfrm>
            <a:off x="146053" y="140252"/>
            <a:ext cx="4584700" cy="342900"/>
          </a:xfrm>
          <a:prstGeom prst="rect">
            <a:avLst/>
          </a:prstGeom>
        </p:spPr>
      </p:pic>
    </p:spTree>
    <p:extLst>
      <p:ext uri="{BB962C8B-B14F-4D97-AF65-F5344CB8AC3E}">
        <p14:creationId xmlns:p14="http://schemas.microsoft.com/office/powerpoint/2010/main" val="366901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47E6-BD0E-3F4D-80B7-4BD16C5C6B01}"/>
              </a:ext>
            </a:extLst>
          </p:cNvPr>
          <p:cNvSpPr>
            <a:spLocks noGrp="1"/>
          </p:cNvSpPr>
          <p:nvPr>
            <p:ph type="title"/>
          </p:nvPr>
        </p:nvSpPr>
        <p:spPr>
          <a:xfrm>
            <a:off x="831850" y="1709738"/>
            <a:ext cx="10515600" cy="2852737"/>
          </a:xfrm>
        </p:spPr>
        <p:txBody>
          <a:bodyPr anchor="b"/>
          <a:lstStyle>
            <a:lvl1pPr>
              <a:defRPr sz="6000">
                <a:latin typeface="Impact" panose="020B080603090205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48E5FC1-6463-F645-9759-56C96A1E20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rebuchet MS" panose="020B070302020209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Rectangle 10">
            <a:extLst>
              <a:ext uri="{FF2B5EF4-FFF2-40B4-BE49-F238E27FC236}">
                <a16:creationId xmlns:a16="http://schemas.microsoft.com/office/drawing/2014/main" id="{F3412DA7-A703-004D-9A5E-F06DA610543E}"/>
              </a:ext>
            </a:extLst>
          </p:cNvPr>
          <p:cNvSpPr/>
          <p:nvPr userDrawn="1"/>
        </p:nvSpPr>
        <p:spPr>
          <a:xfrm>
            <a:off x="0" y="0"/>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extBox 12">
            <a:extLst>
              <a:ext uri="{FF2B5EF4-FFF2-40B4-BE49-F238E27FC236}">
                <a16:creationId xmlns:a16="http://schemas.microsoft.com/office/drawing/2014/main" id="{DB9CC7FF-EBEE-4F4E-BCFE-BA5A17E8A43A}"/>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8" name="Picture 7">
            <a:extLst>
              <a:ext uri="{FF2B5EF4-FFF2-40B4-BE49-F238E27FC236}">
                <a16:creationId xmlns:a16="http://schemas.microsoft.com/office/drawing/2014/main" id="{F5D936CE-967E-584A-BCB0-861B52E66AA3}"/>
              </a:ext>
            </a:extLst>
          </p:cNvPr>
          <p:cNvPicPr>
            <a:picLocks noChangeAspect="1"/>
          </p:cNvPicPr>
          <p:nvPr userDrawn="1"/>
        </p:nvPicPr>
        <p:blipFill>
          <a:blip r:embed="rId2"/>
          <a:stretch>
            <a:fillRect/>
          </a:stretch>
        </p:blipFill>
        <p:spPr>
          <a:xfrm>
            <a:off x="178707" y="140252"/>
            <a:ext cx="4584700" cy="342900"/>
          </a:xfrm>
          <a:prstGeom prst="rect">
            <a:avLst/>
          </a:prstGeom>
        </p:spPr>
      </p:pic>
    </p:spTree>
    <p:extLst>
      <p:ext uri="{BB962C8B-B14F-4D97-AF65-F5344CB8AC3E}">
        <p14:creationId xmlns:p14="http://schemas.microsoft.com/office/powerpoint/2010/main" val="141425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AA77-ECC2-CA40-8044-A9F48FDFC170}"/>
              </a:ext>
            </a:extLst>
          </p:cNvPr>
          <p:cNvSpPr>
            <a:spLocks noGrp="1"/>
          </p:cNvSpPr>
          <p:nvPr>
            <p:ph type="title"/>
          </p:nvPr>
        </p:nvSpPr>
        <p:spPr>
          <a:xfrm>
            <a:off x="838200" y="879817"/>
            <a:ext cx="10515600" cy="1325563"/>
          </a:xfrm>
        </p:spPr>
        <p:txBody>
          <a:bodyPr/>
          <a:lstStyle>
            <a:lvl1pPr>
              <a:defRPr>
                <a:latin typeface="Impact" panose="020B080603090205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77AB9A1-FE49-AB4B-8EE0-71C60A825770}"/>
              </a:ext>
            </a:extLst>
          </p:cNvPr>
          <p:cNvSpPr>
            <a:spLocks noGrp="1"/>
          </p:cNvSpPr>
          <p:nvPr>
            <p:ph sz="half" idx="1"/>
          </p:nvPr>
        </p:nvSpPr>
        <p:spPr>
          <a:xfrm>
            <a:off x="838200" y="2254593"/>
            <a:ext cx="5181600" cy="4121150"/>
          </a:xfr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3536E-F6FE-9141-9CC1-986075925985}"/>
              </a:ext>
            </a:extLst>
          </p:cNvPr>
          <p:cNvSpPr>
            <a:spLocks noGrp="1"/>
          </p:cNvSpPr>
          <p:nvPr>
            <p:ph sz="half" idx="2"/>
          </p:nvPr>
        </p:nvSpPr>
        <p:spPr>
          <a:xfrm>
            <a:off x="6172200" y="2254591"/>
            <a:ext cx="5181600" cy="4121151"/>
          </a:xfr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7CDFD23-0FF0-B54A-A5D6-CB8439E08BAE}"/>
              </a:ext>
            </a:extLst>
          </p:cNvPr>
          <p:cNvSpPr/>
          <p:nvPr userDrawn="1"/>
        </p:nvSpPr>
        <p:spPr>
          <a:xfrm>
            <a:off x="0" y="0"/>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TextBox 13">
            <a:extLst>
              <a:ext uri="{FF2B5EF4-FFF2-40B4-BE49-F238E27FC236}">
                <a16:creationId xmlns:a16="http://schemas.microsoft.com/office/drawing/2014/main" id="{28AC18A6-6115-6248-9B1B-CCA97AB21CCD}"/>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9" name="Picture 8">
            <a:extLst>
              <a:ext uri="{FF2B5EF4-FFF2-40B4-BE49-F238E27FC236}">
                <a16:creationId xmlns:a16="http://schemas.microsoft.com/office/drawing/2014/main" id="{569591DB-2C46-3A48-8CFD-B21B2F7BD3E2}"/>
              </a:ext>
            </a:extLst>
          </p:cNvPr>
          <p:cNvPicPr>
            <a:picLocks noChangeAspect="1"/>
          </p:cNvPicPr>
          <p:nvPr userDrawn="1"/>
        </p:nvPicPr>
        <p:blipFill>
          <a:blip r:embed="rId2"/>
          <a:stretch>
            <a:fillRect/>
          </a:stretch>
        </p:blipFill>
        <p:spPr>
          <a:xfrm>
            <a:off x="156939" y="140252"/>
            <a:ext cx="4584700" cy="342900"/>
          </a:xfrm>
          <a:prstGeom prst="rect">
            <a:avLst/>
          </a:prstGeom>
        </p:spPr>
      </p:pic>
    </p:spTree>
    <p:extLst>
      <p:ext uri="{BB962C8B-B14F-4D97-AF65-F5344CB8AC3E}">
        <p14:creationId xmlns:p14="http://schemas.microsoft.com/office/powerpoint/2010/main" val="218305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BB4C-992B-D046-B6F9-55AD929260AF}"/>
              </a:ext>
            </a:extLst>
          </p:cNvPr>
          <p:cNvSpPr>
            <a:spLocks noGrp="1"/>
          </p:cNvSpPr>
          <p:nvPr>
            <p:ph type="title"/>
          </p:nvPr>
        </p:nvSpPr>
        <p:spPr>
          <a:xfrm>
            <a:off x="839788" y="881960"/>
            <a:ext cx="10515600" cy="1325563"/>
          </a:xfrm>
        </p:spPr>
        <p:txBody>
          <a:bodyPr/>
          <a:lstStyle>
            <a:lvl1pPr>
              <a:defRPr>
                <a:latin typeface="Impact" panose="020B080603090205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55E379-9478-FB48-AA3E-3654D5D2C82A}"/>
              </a:ext>
            </a:extLst>
          </p:cNvPr>
          <p:cNvSpPr>
            <a:spLocks noGrp="1"/>
          </p:cNvSpPr>
          <p:nvPr>
            <p:ph type="body" idx="1"/>
          </p:nvPr>
        </p:nvSpPr>
        <p:spPr>
          <a:xfrm>
            <a:off x="839788" y="2148303"/>
            <a:ext cx="5157787" cy="823912"/>
          </a:xfrm>
        </p:spPr>
        <p:txBody>
          <a:bodyPr anchor="b"/>
          <a:lstStyle>
            <a:lvl1pPr marL="0" indent="0">
              <a:buNone/>
              <a:defRPr sz="2400" b="1">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1DFEB8-005D-854E-B322-6BB4D47F4E5D}"/>
              </a:ext>
            </a:extLst>
          </p:cNvPr>
          <p:cNvSpPr>
            <a:spLocks noGrp="1"/>
          </p:cNvSpPr>
          <p:nvPr>
            <p:ph sz="half" idx="2"/>
          </p:nvPr>
        </p:nvSpPr>
        <p:spPr>
          <a:xfrm>
            <a:off x="839788" y="2972215"/>
            <a:ext cx="5157787" cy="3684588"/>
          </a:xfr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9F949-26EB-C246-952B-BFEEF774C49C}"/>
              </a:ext>
            </a:extLst>
          </p:cNvPr>
          <p:cNvSpPr>
            <a:spLocks noGrp="1"/>
          </p:cNvSpPr>
          <p:nvPr>
            <p:ph type="body" sz="quarter" idx="3"/>
          </p:nvPr>
        </p:nvSpPr>
        <p:spPr>
          <a:xfrm>
            <a:off x="6172200" y="2148303"/>
            <a:ext cx="5183188" cy="823912"/>
          </a:xfrm>
        </p:spPr>
        <p:txBody>
          <a:bodyPr anchor="b"/>
          <a:lstStyle>
            <a:lvl1pPr marL="0" indent="0">
              <a:buNone/>
              <a:defRPr sz="2400" b="1">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A4491-EB05-704E-820A-C70F55B3FC9A}"/>
              </a:ext>
            </a:extLst>
          </p:cNvPr>
          <p:cNvSpPr>
            <a:spLocks noGrp="1"/>
          </p:cNvSpPr>
          <p:nvPr>
            <p:ph sz="quarter" idx="4"/>
          </p:nvPr>
        </p:nvSpPr>
        <p:spPr>
          <a:xfrm>
            <a:off x="6172200" y="2972215"/>
            <a:ext cx="5183188" cy="3684588"/>
          </a:xfr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57859C3-075E-284F-8F3F-486E1E924E12}"/>
              </a:ext>
            </a:extLst>
          </p:cNvPr>
          <p:cNvSpPr/>
          <p:nvPr userDrawn="1"/>
        </p:nvSpPr>
        <p:spPr>
          <a:xfrm>
            <a:off x="0" y="0"/>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TextBox 15">
            <a:extLst>
              <a:ext uri="{FF2B5EF4-FFF2-40B4-BE49-F238E27FC236}">
                <a16:creationId xmlns:a16="http://schemas.microsoft.com/office/drawing/2014/main" id="{4FB22F32-2FC3-8E4D-BC71-211850490BF7}"/>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11" name="Picture 10">
            <a:extLst>
              <a:ext uri="{FF2B5EF4-FFF2-40B4-BE49-F238E27FC236}">
                <a16:creationId xmlns:a16="http://schemas.microsoft.com/office/drawing/2014/main" id="{658635F0-5BEA-6846-9C9A-8E1E57373313}"/>
              </a:ext>
            </a:extLst>
          </p:cNvPr>
          <p:cNvPicPr>
            <a:picLocks noChangeAspect="1"/>
          </p:cNvPicPr>
          <p:nvPr userDrawn="1"/>
        </p:nvPicPr>
        <p:blipFill>
          <a:blip r:embed="rId2"/>
          <a:stretch>
            <a:fillRect/>
          </a:stretch>
        </p:blipFill>
        <p:spPr>
          <a:xfrm>
            <a:off x="167821" y="140252"/>
            <a:ext cx="4584700" cy="342900"/>
          </a:xfrm>
          <a:prstGeom prst="rect">
            <a:avLst/>
          </a:prstGeom>
        </p:spPr>
      </p:pic>
    </p:spTree>
    <p:extLst>
      <p:ext uri="{BB962C8B-B14F-4D97-AF65-F5344CB8AC3E}">
        <p14:creationId xmlns:p14="http://schemas.microsoft.com/office/powerpoint/2010/main" val="276335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0089-881A-FB4A-B3E3-AC75CD45DDCE}"/>
              </a:ext>
            </a:extLst>
          </p:cNvPr>
          <p:cNvSpPr>
            <a:spLocks noGrp="1"/>
          </p:cNvSpPr>
          <p:nvPr>
            <p:ph type="title"/>
          </p:nvPr>
        </p:nvSpPr>
        <p:spPr>
          <a:xfrm>
            <a:off x="838200" y="864704"/>
            <a:ext cx="10515600" cy="1325563"/>
          </a:xfrm>
        </p:spPr>
        <p:txBody>
          <a:bodyPr/>
          <a:lstStyle>
            <a:lvl1pPr>
              <a:defRPr>
                <a:latin typeface="Impact" panose="020B080603090205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D8FBA9D9-7312-114F-990C-BDFBE8786C68}"/>
              </a:ext>
            </a:extLst>
          </p:cNvPr>
          <p:cNvSpPr/>
          <p:nvPr userDrawn="1"/>
        </p:nvSpPr>
        <p:spPr>
          <a:xfrm>
            <a:off x="0" y="0"/>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a:extLst>
              <a:ext uri="{FF2B5EF4-FFF2-40B4-BE49-F238E27FC236}">
                <a16:creationId xmlns:a16="http://schemas.microsoft.com/office/drawing/2014/main" id="{635669CC-7BB3-CF4B-B0BE-A55B1A174D60}"/>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pic>
        <p:nvPicPr>
          <p:cNvPr id="7" name="Picture 6">
            <a:extLst>
              <a:ext uri="{FF2B5EF4-FFF2-40B4-BE49-F238E27FC236}">
                <a16:creationId xmlns:a16="http://schemas.microsoft.com/office/drawing/2014/main" id="{D29CEDED-9FF9-A944-9BCF-6B1D0263360A}"/>
              </a:ext>
            </a:extLst>
          </p:cNvPr>
          <p:cNvPicPr>
            <a:picLocks noChangeAspect="1"/>
          </p:cNvPicPr>
          <p:nvPr userDrawn="1"/>
        </p:nvPicPr>
        <p:blipFill>
          <a:blip r:embed="rId2"/>
          <a:stretch>
            <a:fillRect/>
          </a:stretch>
        </p:blipFill>
        <p:spPr>
          <a:xfrm>
            <a:off x="124279" y="140252"/>
            <a:ext cx="4584700" cy="342900"/>
          </a:xfrm>
          <a:prstGeom prst="rect">
            <a:avLst/>
          </a:prstGeom>
        </p:spPr>
      </p:pic>
    </p:spTree>
    <p:extLst>
      <p:ext uri="{BB962C8B-B14F-4D97-AF65-F5344CB8AC3E}">
        <p14:creationId xmlns:p14="http://schemas.microsoft.com/office/powerpoint/2010/main" val="274530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232512D-5A33-484B-9EFB-827D9CF23645}"/>
              </a:ext>
            </a:extLst>
          </p:cNvPr>
          <p:cNvGrpSpPr/>
          <p:nvPr userDrawn="1"/>
        </p:nvGrpSpPr>
        <p:grpSpPr>
          <a:xfrm>
            <a:off x="0" y="0"/>
            <a:ext cx="12192000" cy="665922"/>
            <a:chOff x="0" y="231465"/>
            <a:chExt cx="12192000" cy="665922"/>
          </a:xfrm>
        </p:grpSpPr>
        <p:sp>
          <p:nvSpPr>
            <p:cNvPr id="9" name="Rectangle 8">
              <a:extLst>
                <a:ext uri="{FF2B5EF4-FFF2-40B4-BE49-F238E27FC236}">
                  <a16:creationId xmlns:a16="http://schemas.microsoft.com/office/drawing/2014/main" id="{99CEDA59-5096-294F-B136-6F742BBB61B3}"/>
                </a:ext>
              </a:extLst>
            </p:cNvPr>
            <p:cNvSpPr/>
            <p:nvPr userDrawn="1"/>
          </p:nvSpPr>
          <p:spPr>
            <a:xfrm>
              <a:off x="0" y="231465"/>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0" name="Picture 9" descr="A picture containing clipart&#10;&#10;Description automatically generated">
              <a:extLst>
                <a:ext uri="{FF2B5EF4-FFF2-40B4-BE49-F238E27FC236}">
                  <a16:creationId xmlns:a16="http://schemas.microsoft.com/office/drawing/2014/main" id="{5C4D3C6E-7F89-4640-A297-E2AC0E3FCDF5}"/>
                </a:ext>
              </a:extLst>
            </p:cNvPr>
            <p:cNvPicPr>
              <a:picLocks noChangeAspect="1"/>
            </p:cNvPicPr>
            <p:nvPr userDrawn="1"/>
          </p:nvPicPr>
          <p:blipFill>
            <a:blip r:embed="rId2"/>
            <a:stretch>
              <a:fillRect/>
            </a:stretch>
          </p:blipFill>
          <p:spPr>
            <a:xfrm>
              <a:off x="162615" y="410930"/>
              <a:ext cx="4411578" cy="267795"/>
            </a:xfrm>
            <a:prstGeom prst="rect">
              <a:avLst/>
            </a:prstGeom>
          </p:spPr>
        </p:pic>
      </p:grpSp>
      <p:sp>
        <p:nvSpPr>
          <p:cNvPr id="11" name="TextBox 10">
            <a:extLst>
              <a:ext uri="{FF2B5EF4-FFF2-40B4-BE49-F238E27FC236}">
                <a16:creationId xmlns:a16="http://schemas.microsoft.com/office/drawing/2014/main" id="{9994BB2E-B812-A14E-B14A-DA8FB9DF1E98}"/>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spTree>
    <p:extLst>
      <p:ext uri="{BB962C8B-B14F-4D97-AF65-F5344CB8AC3E}">
        <p14:creationId xmlns:p14="http://schemas.microsoft.com/office/powerpoint/2010/main" val="2723569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D5C4-CBA1-8C42-A0A6-9160CD5BF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AF7CB0-B6AA-1B4B-BDAE-78C429B19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3ED09-5946-3B42-8450-DA34E1F8A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0675DE5E-4BBC-4E46-9751-FE5BEEAEA5DB}"/>
              </a:ext>
            </a:extLst>
          </p:cNvPr>
          <p:cNvGrpSpPr/>
          <p:nvPr userDrawn="1"/>
        </p:nvGrpSpPr>
        <p:grpSpPr>
          <a:xfrm>
            <a:off x="0" y="0"/>
            <a:ext cx="12192000" cy="665922"/>
            <a:chOff x="0" y="231465"/>
            <a:chExt cx="12192000" cy="665922"/>
          </a:xfrm>
        </p:grpSpPr>
        <p:sp>
          <p:nvSpPr>
            <p:cNvPr id="12" name="Rectangle 11">
              <a:extLst>
                <a:ext uri="{FF2B5EF4-FFF2-40B4-BE49-F238E27FC236}">
                  <a16:creationId xmlns:a16="http://schemas.microsoft.com/office/drawing/2014/main" id="{31F0101E-DF8F-7343-9559-294E68ED9229}"/>
                </a:ext>
              </a:extLst>
            </p:cNvPr>
            <p:cNvSpPr/>
            <p:nvPr userDrawn="1"/>
          </p:nvSpPr>
          <p:spPr>
            <a:xfrm>
              <a:off x="0" y="231465"/>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3" name="Picture 12" descr="A picture containing clipart&#10;&#10;Description automatically generated">
              <a:extLst>
                <a:ext uri="{FF2B5EF4-FFF2-40B4-BE49-F238E27FC236}">
                  <a16:creationId xmlns:a16="http://schemas.microsoft.com/office/drawing/2014/main" id="{660DFED7-7E73-FC46-911F-A1526204233F}"/>
                </a:ext>
              </a:extLst>
            </p:cNvPr>
            <p:cNvPicPr>
              <a:picLocks noChangeAspect="1"/>
            </p:cNvPicPr>
            <p:nvPr userDrawn="1"/>
          </p:nvPicPr>
          <p:blipFill>
            <a:blip r:embed="rId2"/>
            <a:stretch>
              <a:fillRect/>
            </a:stretch>
          </p:blipFill>
          <p:spPr>
            <a:xfrm>
              <a:off x="162615" y="410930"/>
              <a:ext cx="4411578" cy="267795"/>
            </a:xfrm>
            <a:prstGeom prst="rect">
              <a:avLst/>
            </a:prstGeom>
          </p:spPr>
        </p:pic>
      </p:grpSp>
      <p:sp>
        <p:nvSpPr>
          <p:cNvPr id="14" name="TextBox 13">
            <a:extLst>
              <a:ext uri="{FF2B5EF4-FFF2-40B4-BE49-F238E27FC236}">
                <a16:creationId xmlns:a16="http://schemas.microsoft.com/office/drawing/2014/main" id="{EFB85B49-B873-5748-90C8-38FCD283F4FD}"/>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spTree>
    <p:extLst>
      <p:ext uri="{BB962C8B-B14F-4D97-AF65-F5344CB8AC3E}">
        <p14:creationId xmlns:p14="http://schemas.microsoft.com/office/powerpoint/2010/main" val="287087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5F6D-256F-134E-8702-40F4C4DEA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EAC658-5383-FF4E-BE24-CD141541F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96B57F-7F2F-AE46-AC19-94E3C1A4E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11" name="Group 10">
            <a:extLst>
              <a:ext uri="{FF2B5EF4-FFF2-40B4-BE49-F238E27FC236}">
                <a16:creationId xmlns:a16="http://schemas.microsoft.com/office/drawing/2014/main" id="{66E1C7A2-B0F0-1A42-81A5-6A91B2D2E964}"/>
              </a:ext>
            </a:extLst>
          </p:cNvPr>
          <p:cNvGrpSpPr/>
          <p:nvPr userDrawn="1"/>
        </p:nvGrpSpPr>
        <p:grpSpPr>
          <a:xfrm>
            <a:off x="0" y="0"/>
            <a:ext cx="12192000" cy="665922"/>
            <a:chOff x="0" y="231465"/>
            <a:chExt cx="12192000" cy="665922"/>
          </a:xfrm>
        </p:grpSpPr>
        <p:sp>
          <p:nvSpPr>
            <p:cNvPr id="12" name="Rectangle 11">
              <a:extLst>
                <a:ext uri="{FF2B5EF4-FFF2-40B4-BE49-F238E27FC236}">
                  <a16:creationId xmlns:a16="http://schemas.microsoft.com/office/drawing/2014/main" id="{1DD7D77B-8E14-2843-A503-466005285C0F}"/>
                </a:ext>
              </a:extLst>
            </p:cNvPr>
            <p:cNvSpPr/>
            <p:nvPr userDrawn="1"/>
          </p:nvSpPr>
          <p:spPr>
            <a:xfrm>
              <a:off x="0" y="231465"/>
              <a:ext cx="12192000" cy="665922"/>
            </a:xfrm>
            <a:prstGeom prst="rect">
              <a:avLst/>
            </a:prstGeom>
            <a:solidFill>
              <a:srgbClr val="C81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3" name="Picture 12" descr="A picture containing clipart&#10;&#10;Description automatically generated">
              <a:extLst>
                <a:ext uri="{FF2B5EF4-FFF2-40B4-BE49-F238E27FC236}">
                  <a16:creationId xmlns:a16="http://schemas.microsoft.com/office/drawing/2014/main" id="{6261E6FD-5AC7-924E-A4DF-699107B0CF38}"/>
                </a:ext>
              </a:extLst>
            </p:cNvPr>
            <p:cNvPicPr>
              <a:picLocks noChangeAspect="1"/>
            </p:cNvPicPr>
            <p:nvPr userDrawn="1"/>
          </p:nvPicPr>
          <p:blipFill>
            <a:blip r:embed="rId2"/>
            <a:stretch>
              <a:fillRect/>
            </a:stretch>
          </p:blipFill>
          <p:spPr>
            <a:xfrm>
              <a:off x="162615" y="410930"/>
              <a:ext cx="4411578" cy="267795"/>
            </a:xfrm>
            <a:prstGeom prst="rect">
              <a:avLst/>
            </a:prstGeom>
          </p:spPr>
        </p:pic>
      </p:grpSp>
      <p:sp>
        <p:nvSpPr>
          <p:cNvPr id="14" name="TextBox 13">
            <a:extLst>
              <a:ext uri="{FF2B5EF4-FFF2-40B4-BE49-F238E27FC236}">
                <a16:creationId xmlns:a16="http://schemas.microsoft.com/office/drawing/2014/main" id="{DC775A84-3E57-3641-96F3-CAD9DC6ABA9D}"/>
              </a:ext>
            </a:extLst>
          </p:cNvPr>
          <p:cNvSpPr txBox="1"/>
          <p:nvPr userDrawn="1"/>
        </p:nvSpPr>
        <p:spPr>
          <a:xfrm>
            <a:off x="6603314" y="20974"/>
            <a:ext cx="51908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a:solidFill>
                  <a:schemeClr val="bg1"/>
                </a:solidFill>
                <a:effectLst/>
                <a:latin typeface="Impact" panose="020B0806030902050204" pitchFamily="34" charset="0"/>
                <a:ea typeface="+mn-ea"/>
                <a:cs typeface="+mn-cs"/>
              </a:rPr>
              <a:t>Journey Through A Mobile App</a:t>
            </a:r>
          </a:p>
        </p:txBody>
      </p:sp>
    </p:spTree>
    <p:extLst>
      <p:ext uri="{BB962C8B-B14F-4D97-AF65-F5344CB8AC3E}">
        <p14:creationId xmlns:p14="http://schemas.microsoft.com/office/powerpoint/2010/main" val="1762630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27CEA-1CEF-C942-92C9-D5496157C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AF9A2-B6B4-8C4E-8754-2B3226095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28DC-1E9F-3B4F-8A69-C542DAA40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E27C5-EB20-EE41-AFFA-559C5045A997}" type="datetimeFigureOut">
              <a:rPr lang="en-US" smtClean="0"/>
              <a:t>10/14/19</a:t>
            </a:fld>
            <a:endParaRPr lang="en-US"/>
          </a:p>
        </p:txBody>
      </p:sp>
      <p:sp>
        <p:nvSpPr>
          <p:cNvPr id="5" name="Footer Placeholder 4">
            <a:extLst>
              <a:ext uri="{FF2B5EF4-FFF2-40B4-BE49-F238E27FC236}">
                <a16:creationId xmlns:a16="http://schemas.microsoft.com/office/drawing/2014/main" id="{32906E59-90DB-884B-9C61-863A23D3C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4E1CB5-6812-BC4D-AEEF-8B26757BAB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39084-AB36-BD40-A7E0-FBAD77388081}" type="slidenum">
              <a:rPr lang="en-US" smtClean="0"/>
              <a:t>‹#›</a:t>
            </a:fld>
            <a:endParaRPr lang="en-US"/>
          </a:p>
        </p:txBody>
      </p:sp>
    </p:spTree>
    <p:extLst>
      <p:ext uri="{BB962C8B-B14F-4D97-AF65-F5344CB8AC3E}">
        <p14:creationId xmlns:p14="http://schemas.microsoft.com/office/powerpoint/2010/main" val="331051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E05E-90C1-DC4D-A22D-5EF44B7CAAA6}"/>
              </a:ext>
            </a:extLst>
          </p:cNvPr>
          <p:cNvSpPr>
            <a:spLocks noGrp="1"/>
          </p:cNvSpPr>
          <p:nvPr>
            <p:ph type="ctrTitle"/>
          </p:nvPr>
        </p:nvSpPr>
        <p:spPr>
          <a:xfrm>
            <a:off x="768625" y="1420537"/>
            <a:ext cx="10233991" cy="1034428"/>
          </a:xfrm>
        </p:spPr>
        <p:txBody>
          <a:bodyPr/>
          <a:lstStyle/>
          <a:p>
            <a:r>
              <a:rPr lang="en-US"/>
              <a:t>Journey Through a Mobile App</a:t>
            </a:r>
          </a:p>
        </p:txBody>
      </p:sp>
      <p:sp>
        <p:nvSpPr>
          <p:cNvPr id="3" name="Subtitle 2">
            <a:extLst>
              <a:ext uri="{FF2B5EF4-FFF2-40B4-BE49-F238E27FC236}">
                <a16:creationId xmlns:a16="http://schemas.microsoft.com/office/drawing/2014/main" id="{7C7E7632-10E9-AC4A-9A8E-6393F540A053}"/>
              </a:ext>
            </a:extLst>
          </p:cNvPr>
          <p:cNvSpPr>
            <a:spLocks noGrp="1"/>
          </p:cNvSpPr>
          <p:nvPr>
            <p:ph type="subTitle" idx="1"/>
          </p:nvPr>
        </p:nvSpPr>
        <p:spPr>
          <a:xfrm>
            <a:off x="1295400" y="3015630"/>
            <a:ext cx="4210878" cy="1476858"/>
          </a:xfrm>
        </p:spPr>
        <p:txBody>
          <a:bodyPr/>
          <a:lstStyle/>
          <a:p>
            <a:r>
              <a:rPr lang="en-US" b="1"/>
              <a:t>Posters 1a: </a:t>
            </a:r>
            <a:br>
              <a:rPr lang="en-US"/>
            </a:br>
            <a:r>
              <a:rPr lang="en-US"/>
              <a:t>Tuesday, October 15, 2019 1:15 PM - 2:15 PM</a:t>
            </a:r>
          </a:p>
        </p:txBody>
      </p:sp>
      <p:sp>
        <p:nvSpPr>
          <p:cNvPr id="4" name="Subtitle 2">
            <a:extLst>
              <a:ext uri="{FF2B5EF4-FFF2-40B4-BE49-F238E27FC236}">
                <a16:creationId xmlns:a16="http://schemas.microsoft.com/office/drawing/2014/main" id="{426ED177-B7A2-034C-9215-68EB76F3C676}"/>
              </a:ext>
            </a:extLst>
          </p:cNvPr>
          <p:cNvSpPr txBox="1">
            <a:spLocks/>
          </p:cNvSpPr>
          <p:nvPr/>
        </p:nvSpPr>
        <p:spPr>
          <a:xfrm>
            <a:off x="6317973" y="3015630"/>
            <a:ext cx="3939209" cy="14768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Trebuchet MS" panose="020B070302020209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t>Posters 1b: </a:t>
            </a:r>
            <a:br>
              <a:rPr lang="en-US" b="1"/>
            </a:br>
            <a:r>
              <a:rPr lang="en-US"/>
              <a:t>Tuesday, October 15, 2019 5:00 - 5:45 PM </a:t>
            </a:r>
          </a:p>
        </p:txBody>
      </p:sp>
      <p:sp>
        <p:nvSpPr>
          <p:cNvPr id="6" name="TextBox 5">
            <a:extLst>
              <a:ext uri="{FF2B5EF4-FFF2-40B4-BE49-F238E27FC236}">
                <a16:creationId xmlns:a16="http://schemas.microsoft.com/office/drawing/2014/main" id="{B585ECF7-E65E-D549-80ED-FC1B3E83735A}"/>
              </a:ext>
            </a:extLst>
          </p:cNvPr>
          <p:cNvSpPr txBox="1"/>
          <p:nvPr/>
        </p:nvSpPr>
        <p:spPr>
          <a:xfrm>
            <a:off x="4880113" y="4492488"/>
            <a:ext cx="1832553" cy="461665"/>
          </a:xfrm>
          <a:prstGeom prst="rect">
            <a:avLst/>
          </a:prstGeom>
          <a:noFill/>
        </p:spPr>
        <p:txBody>
          <a:bodyPr wrap="none" rtlCol="0">
            <a:spAutoFit/>
          </a:bodyPr>
          <a:lstStyle/>
          <a:p>
            <a:r>
              <a:rPr lang="en-US" sz="2400">
                <a:latin typeface="Impact" panose="020B0806030902050204" pitchFamily="34" charset="0"/>
              </a:rPr>
              <a:t>Presented by</a:t>
            </a:r>
          </a:p>
        </p:txBody>
      </p:sp>
      <p:sp>
        <p:nvSpPr>
          <p:cNvPr id="7" name="TextBox 6">
            <a:extLst>
              <a:ext uri="{FF2B5EF4-FFF2-40B4-BE49-F238E27FC236}">
                <a16:creationId xmlns:a16="http://schemas.microsoft.com/office/drawing/2014/main" id="{A746B313-793C-0745-91F0-0DA3AB22AFFD}"/>
              </a:ext>
            </a:extLst>
          </p:cNvPr>
          <p:cNvSpPr txBox="1"/>
          <p:nvPr/>
        </p:nvSpPr>
        <p:spPr>
          <a:xfrm>
            <a:off x="1344867" y="5208104"/>
            <a:ext cx="3217355" cy="1015663"/>
          </a:xfrm>
          <a:prstGeom prst="rect">
            <a:avLst/>
          </a:prstGeom>
          <a:noFill/>
        </p:spPr>
        <p:txBody>
          <a:bodyPr wrap="none" rtlCol="0">
            <a:spAutoFit/>
          </a:bodyPr>
          <a:lstStyle/>
          <a:p>
            <a:pPr algn="ctr"/>
            <a:r>
              <a:rPr lang="en-US" sz="2400">
                <a:latin typeface="Trebuchet MS" panose="020B0703020202090204" pitchFamily="34" charset="0"/>
              </a:rPr>
              <a:t>Robert Birkline</a:t>
            </a:r>
          </a:p>
          <a:p>
            <a:pPr algn="ctr"/>
            <a:r>
              <a:rPr lang="en-US">
                <a:latin typeface="Trebuchet MS" panose="020B0703020202090204" pitchFamily="34" charset="0"/>
              </a:rPr>
              <a:t>Manager of Web Technologies</a:t>
            </a:r>
          </a:p>
          <a:p>
            <a:pPr algn="ctr"/>
            <a:r>
              <a:rPr lang="en-US" err="1">
                <a:latin typeface="Trebuchet MS" panose="020B0703020202090204" pitchFamily="34" charset="0"/>
              </a:rPr>
              <a:t>rbirkline@uh.edu</a:t>
            </a:r>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F276C834-D7C7-7747-B670-5D5CB5328251}"/>
              </a:ext>
            </a:extLst>
          </p:cNvPr>
          <p:cNvSpPr txBox="1"/>
          <p:nvPr/>
        </p:nvSpPr>
        <p:spPr>
          <a:xfrm>
            <a:off x="6411303" y="5208104"/>
            <a:ext cx="4354718" cy="1015663"/>
          </a:xfrm>
          <a:prstGeom prst="rect">
            <a:avLst/>
          </a:prstGeom>
          <a:noFill/>
        </p:spPr>
        <p:txBody>
          <a:bodyPr wrap="none" rtlCol="0" anchor="t">
            <a:spAutoFit/>
          </a:bodyPr>
          <a:lstStyle/>
          <a:p>
            <a:pPr algn="ctr"/>
            <a:r>
              <a:rPr lang="en-US" sz="2400">
                <a:latin typeface="Trebuchet MS" panose="020B0703020202090204" pitchFamily="34" charset="0"/>
              </a:rPr>
              <a:t>Diane Trippel</a:t>
            </a:r>
          </a:p>
          <a:p>
            <a:pPr algn="ctr"/>
            <a:r>
              <a:rPr lang="en-US">
                <a:latin typeface="Trebuchet MS"/>
              </a:rPr>
              <a:t>Web &amp; Communication Services Director</a:t>
            </a:r>
          </a:p>
          <a:p>
            <a:pPr algn="ctr"/>
            <a:r>
              <a:rPr lang="en-US" err="1">
                <a:latin typeface="Trebuchet MS"/>
              </a:rPr>
              <a:t>dtrippel@uh.edu</a:t>
            </a:r>
            <a:endParaRPr lang="en-US">
              <a:latin typeface="Trebuchet MS"/>
            </a:endParaRPr>
          </a:p>
        </p:txBody>
      </p:sp>
    </p:spTree>
    <p:extLst>
      <p:ext uri="{BB962C8B-B14F-4D97-AF65-F5344CB8AC3E}">
        <p14:creationId xmlns:p14="http://schemas.microsoft.com/office/powerpoint/2010/main" val="3191038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99E0-DFB1-AE45-9492-C15DA4EDB966}"/>
              </a:ext>
            </a:extLst>
          </p:cNvPr>
          <p:cNvSpPr>
            <a:spLocks noGrp="1"/>
          </p:cNvSpPr>
          <p:nvPr>
            <p:ph type="title"/>
          </p:nvPr>
        </p:nvSpPr>
        <p:spPr>
          <a:xfrm>
            <a:off x="1470990" y="864704"/>
            <a:ext cx="9882809" cy="1144036"/>
          </a:xfrm>
        </p:spPr>
        <p:txBody>
          <a:bodyPr/>
          <a:lstStyle/>
          <a:p>
            <a:r>
              <a:rPr lang="en-US">
                <a:latin typeface="Impact"/>
                <a:cs typeface="Arial"/>
              </a:rPr>
              <a:t>UH Go Roadmap: Next 6 months</a:t>
            </a:r>
            <a:endParaRPr lang="en-US"/>
          </a:p>
        </p:txBody>
      </p:sp>
      <p:sp>
        <p:nvSpPr>
          <p:cNvPr id="3" name="Content Placeholder 2">
            <a:extLst>
              <a:ext uri="{FF2B5EF4-FFF2-40B4-BE49-F238E27FC236}">
                <a16:creationId xmlns:a16="http://schemas.microsoft.com/office/drawing/2014/main" id="{915B60A7-2B0B-D84E-81A7-AB6CC2636E0D}"/>
              </a:ext>
            </a:extLst>
          </p:cNvPr>
          <p:cNvSpPr>
            <a:spLocks noGrp="1"/>
          </p:cNvSpPr>
          <p:nvPr>
            <p:ph idx="1"/>
          </p:nvPr>
        </p:nvSpPr>
        <p:spPr/>
        <p:txBody>
          <a:bodyPr vert="horz" lIns="91440" tIns="45720" rIns="91440" bIns="45720" rtlCol="0" anchor="t">
            <a:normAutofit/>
          </a:bodyPr>
          <a:lstStyle/>
          <a:p>
            <a:pPr marL="342900" indent="-342900"/>
            <a:r>
              <a:rPr lang="en-US" sz="2000">
                <a:latin typeface="Trebuchet MS"/>
                <a:cs typeface="Arial"/>
              </a:rPr>
              <a:t>Blackboard integration</a:t>
            </a:r>
            <a:endParaRPr lang="en-US" sz="2000">
              <a:latin typeface="Trebuchet MS"/>
              <a:cs typeface="Arial" panose="020B0604020202020204" pitchFamily="34" charset="0"/>
            </a:endParaRPr>
          </a:p>
          <a:p>
            <a:pPr marL="342900" indent="-342900"/>
            <a:r>
              <a:rPr lang="en-US" sz="2000">
                <a:latin typeface="Trebuchet MS"/>
                <a:cs typeface="Arial"/>
              </a:rPr>
              <a:t>Single Sign-On using biometrics, so that when a user signs on he/she will have access to every service on UH Go using their fingertip or facial recognition</a:t>
            </a:r>
            <a:endParaRPr lang="en-US" sz="2000">
              <a:latin typeface="Trebuchet MS"/>
              <a:cs typeface="Arial" panose="020B0604020202020204" pitchFamily="34" charset="0"/>
            </a:endParaRPr>
          </a:p>
          <a:p>
            <a:pPr marL="342900" indent="-342900"/>
            <a:r>
              <a:rPr lang="en-US" sz="2000">
                <a:latin typeface="Trebuchet MS"/>
                <a:cs typeface="Arial"/>
              </a:rPr>
              <a:t>Grade Center. Create a grade center for UH Go where students can login and get their grades from PeopleSoft Campus Solutions, Blackboard and CASA Testing Center.  Students currently have to login to each system to retrieve their grades and asked for one place to get all their grades.</a:t>
            </a:r>
          </a:p>
          <a:p>
            <a:pPr marL="342900" indent="-342900"/>
            <a:r>
              <a:rPr lang="en-US" sz="2000">
                <a:latin typeface="Trebuchet MS"/>
                <a:cs typeface="Arial"/>
              </a:rPr>
              <a:t>Create personas for Alumni and Faculty</a:t>
            </a:r>
          </a:p>
          <a:p>
            <a:pPr marL="342900" indent="-342900"/>
            <a:r>
              <a:rPr lang="en-US" sz="2000">
                <a:latin typeface="Trebuchet MS"/>
                <a:cs typeface="Arial"/>
              </a:rPr>
              <a:t>Enhance the Messaging Center in UH Go</a:t>
            </a:r>
          </a:p>
          <a:p>
            <a:pPr marL="342900" indent="-342900"/>
            <a:endParaRPr lang="en-US" sz="2000">
              <a:latin typeface="Trebuchet MS"/>
              <a:cs typeface="Arial"/>
            </a:endParaRPr>
          </a:p>
          <a:p>
            <a:pPr marL="342900" indent="-342900"/>
            <a:endParaRPr lang="en-US" sz="2000">
              <a:latin typeface="Trebuchet MS"/>
              <a:cs typeface="Arial"/>
            </a:endParaRPr>
          </a:p>
        </p:txBody>
      </p:sp>
      <p:pic>
        <p:nvPicPr>
          <p:cNvPr id="4" name="Picture 4" descr="Image result for UH Go mobile app">
            <a:extLst>
              <a:ext uri="{FF2B5EF4-FFF2-40B4-BE49-F238E27FC236}">
                <a16:creationId xmlns:a16="http://schemas.microsoft.com/office/drawing/2014/main" id="{E0839C91-9402-6243-A557-209B21A59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23" y="1014927"/>
            <a:ext cx="690090" cy="69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09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52DF-412B-9B43-AE0D-3944ED3250DC}"/>
              </a:ext>
            </a:extLst>
          </p:cNvPr>
          <p:cNvSpPr>
            <a:spLocks noGrp="1"/>
          </p:cNvSpPr>
          <p:nvPr>
            <p:ph type="title"/>
          </p:nvPr>
        </p:nvSpPr>
        <p:spPr>
          <a:xfrm>
            <a:off x="383822" y="575996"/>
            <a:ext cx="10515600" cy="1144036"/>
          </a:xfrm>
        </p:spPr>
        <p:txBody>
          <a:bodyPr/>
          <a:lstStyle/>
          <a:p>
            <a:r>
              <a:rPr lang="en-US">
                <a:latin typeface="Impact"/>
                <a:cs typeface="Arial"/>
              </a:rPr>
              <a:t>Services integrated in to UH Go</a:t>
            </a:r>
          </a:p>
        </p:txBody>
      </p:sp>
      <p:sp>
        <p:nvSpPr>
          <p:cNvPr id="6" name="TextBox 5">
            <a:extLst>
              <a:ext uri="{FF2B5EF4-FFF2-40B4-BE49-F238E27FC236}">
                <a16:creationId xmlns:a16="http://schemas.microsoft.com/office/drawing/2014/main" id="{C6A100FE-955D-0942-BF52-9F2007F223DA}"/>
              </a:ext>
            </a:extLst>
          </p:cNvPr>
          <p:cNvSpPr txBox="1"/>
          <p:nvPr/>
        </p:nvSpPr>
        <p:spPr>
          <a:xfrm>
            <a:off x="8681809" y="6425603"/>
            <a:ext cx="3126369" cy="276999"/>
          </a:xfrm>
          <a:prstGeom prst="rect">
            <a:avLst/>
          </a:prstGeom>
          <a:noFill/>
        </p:spPr>
        <p:txBody>
          <a:bodyPr wrap="none" rtlCol="0">
            <a:spAutoFit/>
          </a:bodyPr>
          <a:lstStyle/>
          <a:p>
            <a:r>
              <a:rPr lang="en-US" sz="1200">
                <a:latin typeface="Trebuchet MS" panose="020B0703020202090204" pitchFamily="34" charset="0"/>
              </a:rPr>
              <a:t>* New features not originally in UH Redline</a:t>
            </a:r>
          </a:p>
        </p:txBody>
      </p:sp>
      <p:graphicFrame>
        <p:nvGraphicFramePr>
          <p:cNvPr id="11" name="Table 10">
            <a:extLst>
              <a:ext uri="{FF2B5EF4-FFF2-40B4-BE49-F238E27FC236}">
                <a16:creationId xmlns:a16="http://schemas.microsoft.com/office/drawing/2014/main" id="{3ACA4018-9B86-074B-8830-D9C960F1CB6A}"/>
              </a:ext>
            </a:extLst>
          </p:cNvPr>
          <p:cNvGraphicFramePr>
            <a:graphicFrameLocks noGrp="1"/>
          </p:cNvGraphicFramePr>
          <p:nvPr>
            <p:extLst>
              <p:ext uri="{D42A27DB-BD31-4B8C-83A1-F6EECF244321}">
                <p14:modId xmlns:p14="http://schemas.microsoft.com/office/powerpoint/2010/main" val="3467618462"/>
              </p:ext>
            </p:extLst>
          </p:nvPr>
        </p:nvGraphicFramePr>
        <p:xfrm>
          <a:off x="497376" y="1437902"/>
          <a:ext cx="11310802" cy="4807557"/>
        </p:xfrm>
        <a:graphic>
          <a:graphicData uri="http://schemas.openxmlformats.org/drawingml/2006/table">
            <a:tbl>
              <a:tblPr firstRow="1">
                <a:tableStyleId>{5940675A-B579-460E-94D1-54222C63F5DA}</a:tableStyleId>
              </a:tblPr>
              <a:tblGrid>
                <a:gridCol w="4605202">
                  <a:extLst>
                    <a:ext uri="{9D8B030D-6E8A-4147-A177-3AD203B41FA5}">
                      <a16:colId xmlns:a16="http://schemas.microsoft.com/office/drawing/2014/main" val="541128907"/>
                    </a:ext>
                  </a:extLst>
                </a:gridCol>
                <a:gridCol w="3917244">
                  <a:extLst>
                    <a:ext uri="{9D8B030D-6E8A-4147-A177-3AD203B41FA5}">
                      <a16:colId xmlns:a16="http://schemas.microsoft.com/office/drawing/2014/main" val="1164067184"/>
                    </a:ext>
                  </a:extLst>
                </a:gridCol>
                <a:gridCol w="2788356">
                  <a:extLst>
                    <a:ext uri="{9D8B030D-6E8A-4147-A177-3AD203B41FA5}">
                      <a16:colId xmlns:a16="http://schemas.microsoft.com/office/drawing/2014/main" val="287522743"/>
                    </a:ext>
                  </a:extLst>
                </a:gridCol>
              </a:tblGrid>
              <a:tr h="362267">
                <a:tc>
                  <a:txBody>
                    <a:bodyPr/>
                    <a:lstStyle/>
                    <a:p>
                      <a:pPr algn="l" fontAlgn="b"/>
                      <a:r>
                        <a:rPr lang="en-US" sz="1800" b="1" u="none" strike="noStrike">
                          <a:solidFill>
                            <a:schemeClr val="bg1"/>
                          </a:solidFill>
                          <a:effectLst/>
                          <a:latin typeface="Trebuchet MS" panose="020B0703020202090204" pitchFamily="34" charset="0"/>
                        </a:rPr>
                        <a:t>Feature</a:t>
                      </a:r>
                      <a:endParaRPr lang="en-US" sz="1800" b="1" i="0" u="none" strike="noStrike">
                        <a:solidFill>
                          <a:schemeClr val="bg1"/>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1800" b="1" u="none" strike="noStrike">
                          <a:solidFill>
                            <a:schemeClr val="bg1"/>
                          </a:solidFill>
                          <a:effectLst/>
                          <a:latin typeface="Trebuchet MS" panose="020B0703020202090204" pitchFamily="34" charset="0"/>
                        </a:rPr>
                        <a:t>Product</a:t>
                      </a:r>
                      <a:endParaRPr lang="en-US" sz="1800" b="1" i="0" u="none" strike="noStrike">
                        <a:solidFill>
                          <a:schemeClr val="bg1"/>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1800" b="1" u="none" strike="noStrike">
                          <a:solidFill>
                            <a:schemeClr val="bg1"/>
                          </a:solidFill>
                          <a:effectLst/>
                          <a:latin typeface="Trebuchet MS" panose="020B0703020202090204" pitchFamily="34" charset="0"/>
                        </a:rPr>
                        <a:t>Deployment Date</a:t>
                      </a:r>
                      <a:endParaRPr lang="en-US" sz="1800" b="1" i="0" u="none" strike="noStrike">
                        <a:solidFill>
                          <a:schemeClr val="bg1"/>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914731369"/>
                  </a:ext>
                </a:extLst>
              </a:tr>
              <a:tr h="226384">
                <a:tc>
                  <a:txBody>
                    <a:bodyPr/>
                    <a:lstStyle/>
                    <a:p>
                      <a:pPr algn="l" rtl="0" fontAlgn="ctr"/>
                      <a:r>
                        <a:rPr lang="en-US" sz="1600" u="none" strike="noStrike">
                          <a:effectLst/>
                          <a:latin typeface="Trebuchet MS" panose="020B0703020202090204" pitchFamily="34" charset="0"/>
                        </a:rPr>
                        <a:t>*</a:t>
                      </a:r>
                      <a:r>
                        <a:rPr lang="en-US" sz="1600" u="none" strike="noStrike" err="1">
                          <a:effectLst/>
                          <a:latin typeface="Trebuchet MS" panose="020B0703020202090204" pitchFamily="34" charset="0"/>
                        </a:rPr>
                        <a:t>Peoplsoft</a:t>
                      </a:r>
                      <a:r>
                        <a:rPr lang="en-US" sz="1600" u="none" strike="noStrike">
                          <a:effectLst/>
                          <a:latin typeface="Trebuchet MS" panose="020B0703020202090204" pitchFamily="34" charset="0"/>
                        </a:rPr>
                        <a:t> Campus Solutions integration</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Appsian</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739437"/>
                  </a:ext>
                </a:extLst>
              </a:tr>
              <a:tr h="0">
                <a:tc>
                  <a:txBody>
                    <a:bodyPr/>
                    <a:lstStyle/>
                    <a:p>
                      <a:pPr algn="l" rtl="0" fontAlgn="ctr"/>
                      <a:r>
                        <a:rPr lang="en-US" sz="1600" u="none" strike="noStrike">
                          <a:effectLst/>
                          <a:latin typeface="Trebuchet MS" panose="020B0703020202090204" pitchFamily="34" charset="0"/>
                        </a:rPr>
                        <a:t>*Food Truck locations</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Chartwell</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41601936"/>
                  </a:ext>
                </a:extLst>
              </a:tr>
              <a:tr h="306455">
                <a:tc>
                  <a:txBody>
                    <a:bodyPr/>
                    <a:lstStyle/>
                    <a:p>
                      <a:pPr algn="l" rtl="0" fontAlgn="ctr"/>
                      <a:r>
                        <a:rPr lang="en-US" sz="1600" u="none" strike="noStrike">
                          <a:effectLst/>
                          <a:latin typeface="Trebuchet MS" panose="020B0703020202090204" pitchFamily="34" charset="0"/>
                        </a:rPr>
                        <a:t>*Housing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Housing Management System (HMS)</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355469"/>
                  </a:ext>
                </a:extLst>
              </a:tr>
              <a:tr h="291061">
                <a:tc>
                  <a:txBody>
                    <a:bodyPr/>
                    <a:lstStyle/>
                    <a:p>
                      <a:pPr algn="l" rtl="0" fontAlgn="ctr"/>
                      <a:r>
                        <a:rPr lang="en-US" sz="1600" u="none" strike="noStrike">
                          <a:effectLst/>
                          <a:latin typeface="Trebuchet MS" panose="020B0703020202090204" pitchFamily="34" charset="0"/>
                        </a:rPr>
                        <a:t>*Laundry View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CSC ServiceWorks</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10242446"/>
                  </a:ext>
                </a:extLst>
              </a:tr>
              <a:tr h="349004">
                <a:tc>
                  <a:txBody>
                    <a:bodyPr/>
                    <a:lstStyle/>
                    <a:p>
                      <a:pPr algn="l" rtl="0" fontAlgn="ctr"/>
                      <a:r>
                        <a:rPr lang="en-US" sz="1600" u="none" strike="noStrike">
                          <a:effectLst/>
                          <a:latin typeface="Trebuchet MS" panose="020B0703020202090204" pitchFamily="34" charset="0"/>
                        </a:rPr>
                        <a:t>*Parking Availability</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Parking Guidance System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291184"/>
                  </a:ext>
                </a:extLst>
              </a:tr>
              <a:tr h="291061">
                <a:tc>
                  <a:txBody>
                    <a:bodyPr/>
                    <a:lstStyle/>
                    <a:p>
                      <a:pPr algn="l" rtl="0" fontAlgn="ctr"/>
                      <a:r>
                        <a:rPr lang="en-US" sz="1600" u="none" strike="noStrike">
                          <a:effectLst/>
                          <a:latin typeface="Trebuchet MS" panose="020B0703020202090204" pitchFamily="34" charset="0"/>
                        </a:rPr>
                        <a:t>*Password Wizard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CougarNet Account Reset</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27410042"/>
                  </a:ext>
                </a:extLst>
              </a:tr>
              <a:tr h="291061">
                <a:tc>
                  <a:txBody>
                    <a:bodyPr/>
                    <a:lstStyle/>
                    <a:p>
                      <a:pPr algn="l" rtl="0" fontAlgn="ctr"/>
                      <a:r>
                        <a:rPr lang="en-US" sz="1600" u="none" strike="noStrike">
                          <a:effectLst/>
                          <a:latin typeface="Trebuchet MS" panose="020B0703020202090204" pitchFamily="34" charset="0"/>
                        </a:rPr>
                        <a:t>Marketing admin for notifications</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Message Center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8868726"/>
                  </a:ext>
                </a:extLst>
              </a:tr>
              <a:tr h="291061">
                <a:tc>
                  <a:txBody>
                    <a:bodyPr/>
                    <a:lstStyle/>
                    <a:p>
                      <a:pPr algn="l" rtl="0" fontAlgn="ctr"/>
                      <a:r>
                        <a:rPr lang="en-US" sz="1600" u="none" strike="noStrike">
                          <a:effectLst/>
                          <a:latin typeface="Trebuchet MS" panose="020B0703020202090204" pitchFamily="34" charset="0"/>
                        </a:rPr>
                        <a:t>UH Alert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Everbridge</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67460587"/>
                  </a:ext>
                </a:extLst>
              </a:tr>
              <a:tr h="291061">
                <a:tc>
                  <a:txBody>
                    <a:bodyPr/>
                    <a:lstStyle/>
                    <a:p>
                      <a:pPr algn="l" rtl="0" fontAlgn="ctr"/>
                      <a:r>
                        <a:rPr lang="en-US" sz="1600" u="none" strike="noStrike">
                          <a:effectLst/>
                          <a:latin typeface="Trebuchet MS" panose="020B0703020202090204" pitchFamily="34" charset="0"/>
                        </a:rPr>
                        <a:t>UH calendar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LiveWhale</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0246736"/>
                  </a:ext>
                </a:extLst>
              </a:tr>
              <a:tr h="291061">
                <a:tc>
                  <a:txBody>
                    <a:bodyPr/>
                    <a:lstStyle/>
                    <a:p>
                      <a:pPr algn="l" rtl="0" fontAlgn="ctr"/>
                      <a:r>
                        <a:rPr lang="en-US" sz="1600" u="none" strike="noStrike">
                          <a:effectLst/>
                          <a:latin typeface="Trebuchet MS" panose="020B0703020202090204" pitchFamily="34" charset="0"/>
                        </a:rPr>
                        <a:t>UH Map Wayfinding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Mapbox</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July 28,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686296"/>
                  </a:ext>
                </a:extLst>
              </a:tr>
              <a:tr h="291061">
                <a:tc>
                  <a:txBody>
                    <a:bodyPr/>
                    <a:lstStyle/>
                    <a:p>
                      <a:pPr algn="l" rtl="0" fontAlgn="ctr"/>
                      <a:r>
                        <a:rPr lang="en-US" sz="1600" u="none" strike="noStrike">
                          <a:effectLst/>
                          <a:latin typeface="Trebuchet MS" panose="020B0703020202090204" pitchFamily="34" charset="0"/>
                        </a:rPr>
                        <a:t>*Parking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T2</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December 17,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4570812"/>
                  </a:ext>
                </a:extLst>
              </a:tr>
              <a:tr h="291061">
                <a:tc>
                  <a:txBody>
                    <a:bodyPr/>
                    <a:lstStyle/>
                    <a:p>
                      <a:pPr algn="l" rtl="0" fontAlgn="ctr"/>
                      <a:r>
                        <a:rPr lang="en-US" sz="1600" u="none" strike="noStrike">
                          <a:effectLst/>
                          <a:latin typeface="Trebuchet MS" panose="020B0703020202090204" pitchFamily="34" charset="0"/>
                        </a:rPr>
                        <a:t>*UH undergrad and grad catalogs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Acalog</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ctr"/>
                      <a:r>
                        <a:rPr lang="en-US" sz="1600" u="none" strike="noStrike">
                          <a:effectLst/>
                          <a:latin typeface="Trebuchet MS" panose="020B0703020202090204" pitchFamily="34" charset="0"/>
                        </a:rPr>
                        <a:t>August 21, 2018</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19326346"/>
                  </a:ext>
                </a:extLst>
              </a:tr>
              <a:tr h="291061">
                <a:tc>
                  <a:txBody>
                    <a:bodyPr/>
                    <a:lstStyle/>
                    <a:p>
                      <a:pPr algn="l" rtl="0" fontAlgn="ctr"/>
                      <a:r>
                        <a:rPr lang="en-US" sz="1600" u="none" strike="noStrike">
                          <a:effectLst/>
                          <a:latin typeface="Trebuchet MS" panose="020B0703020202090204" pitchFamily="34" charset="0"/>
                        </a:rPr>
                        <a:t>*CougarCard </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Touchnet</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600" u="none" strike="noStrike">
                          <a:effectLst/>
                          <a:latin typeface="Trebuchet MS" panose="020B0703020202090204" pitchFamily="34" charset="0"/>
                        </a:rPr>
                        <a:t>August 9, 2019</a:t>
                      </a:r>
                      <a:endParaRPr lang="en-US" sz="1600" b="0" i="0" u="none" strike="noStrike">
                        <a:solidFill>
                          <a:srgbClr val="000000"/>
                        </a:solidFill>
                        <a:effectLst/>
                        <a:latin typeface="Trebuchet MS" panose="020B0703020202090204" pitchFamily="34" charset="0"/>
                      </a:endParaRPr>
                    </a:p>
                  </a:txBody>
                  <a:tcPr marL="5341" marR="5341" marT="5341"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1327134"/>
                  </a:ext>
                </a:extLst>
              </a:tr>
            </a:tbl>
          </a:graphicData>
        </a:graphic>
      </p:graphicFrame>
    </p:spTree>
    <p:extLst>
      <p:ext uri="{BB962C8B-B14F-4D97-AF65-F5344CB8AC3E}">
        <p14:creationId xmlns:p14="http://schemas.microsoft.com/office/powerpoint/2010/main" val="422637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C3AF-2534-CC4F-A2C0-51C83C15145D}"/>
              </a:ext>
            </a:extLst>
          </p:cNvPr>
          <p:cNvSpPr>
            <a:spLocks noGrp="1"/>
          </p:cNvSpPr>
          <p:nvPr>
            <p:ph type="ctrTitle"/>
          </p:nvPr>
        </p:nvSpPr>
        <p:spPr>
          <a:xfrm>
            <a:off x="499872" y="868362"/>
            <a:ext cx="10939272" cy="978726"/>
          </a:xfrm>
        </p:spPr>
        <p:txBody>
          <a:bodyPr/>
          <a:lstStyle/>
          <a:p>
            <a:r>
              <a:rPr lang="en-US"/>
              <a:t>Evaluating the mobile ecosystem</a:t>
            </a:r>
          </a:p>
        </p:txBody>
      </p:sp>
      <p:sp>
        <p:nvSpPr>
          <p:cNvPr id="3" name="Subtitle 2">
            <a:extLst>
              <a:ext uri="{FF2B5EF4-FFF2-40B4-BE49-F238E27FC236}">
                <a16:creationId xmlns:a16="http://schemas.microsoft.com/office/drawing/2014/main" id="{BC346CDA-F236-974E-849E-2087B8AC7920}"/>
              </a:ext>
            </a:extLst>
          </p:cNvPr>
          <p:cNvSpPr>
            <a:spLocks noGrp="1"/>
          </p:cNvSpPr>
          <p:nvPr>
            <p:ph type="subTitle" idx="1"/>
          </p:nvPr>
        </p:nvSpPr>
        <p:spPr>
          <a:xfrm>
            <a:off x="1459992" y="2020126"/>
            <a:ext cx="9144000" cy="542452"/>
          </a:xfrm>
        </p:spPr>
        <p:txBody>
          <a:bodyPr/>
          <a:lstStyle/>
          <a:p>
            <a:r>
              <a:rPr lang="en-US"/>
              <a:t>How to select your infrastructure and why it is important</a:t>
            </a:r>
          </a:p>
        </p:txBody>
      </p:sp>
      <p:sp>
        <p:nvSpPr>
          <p:cNvPr id="7" name="TextBox 6">
            <a:extLst>
              <a:ext uri="{FF2B5EF4-FFF2-40B4-BE49-F238E27FC236}">
                <a16:creationId xmlns:a16="http://schemas.microsoft.com/office/drawing/2014/main" id="{C33D5EEF-78E2-F646-A47D-F5F721F1FA8E}"/>
              </a:ext>
            </a:extLst>
          </p:cNvPr>
          <p:cNvSpPr txBox="1"/>
          <p:nvPr/>
        </p:nvSpPr>
        <p:spPr>
          <a:xfrm>
            <a:off x="1433690" y="2901244"/>
            <a:ext cx="4454361" cy="369332"/>
          </a:xfrm>
          <a:prstGeom prst="rect">
            <a:avLst/>
          </a:prstGeom>
          <a:noFill/>
        </p:spPr>
        <p:txBody>
          <a:bodyPr wrap="none" rtlCol="0">
            <a:spAutoFit/>
          </a:bodyPr>
          <a:lstStyle/>
          <a:p>
            <a:r>
              <a:rPr lang="en-US"/>
              <a:t>Native Development VS. Hybrid Development</a:t>
            </a:r>
          </a:p>
        </p:txBody>
      </p:sp>
      <p:sp>
        <p:nvSpPr>
          <p:cNvPr id="9" name="TextBox 8">
            <a:extLst>
              <a:ext uri="{FF2B5EF4-FFF2-40B4-BE49-F238E27FC236}">
                <a16:creationId xmlns:a16="http://schemas.microsoft.com/office/drawing/2014/main" id="{5AE8D313-7E0E-2843-955C-FC0ACF662528}"/>
              </a:ext>
            </a:extLst>
          </p:cNvPr>
          <p:cNvSpPr txBox="1"/>
          <p:nvPr/>
        </p:nvSpPr>
        <p:spPr>
          <a:xfrm>
            <a:off x="1433690" y="3702755"/>
            <a:ext cx="2616807" cy="369332"/>
          </a:xfrm>
          <a:prstGeom prst="rect">
            <a:avLst/>
          </a:prstGeom>
          <a:noFill/>
        </p:spPr>
        <p:txBody>
          <a:bodyPr wrap="none" rtlCol="0">
            <a:spAutoFit/>
          </a:bodyPr>
          <a:lstStyle/>
          <a:p>
            <a:r>
              <a:rPr lang="en-US"/>
              <a:t>The Skill set of your group</a:t>
            </a:r>
          </a:p>
        </p:txBody>
      </p:sp>
      <p:sp>
        <p:nvSpPr>
          <p:cNvPr id="10" name="TextBox 9">
            <a:extLst>
              <a:ext uri="{FF2B5EF4-FFF2-40B4-BE49-F238E27FC236}">
                <a16:creationId xmlns:a16="http://schemas.microsoft.com/office/drawing/2014/main" id="{F08FB968-4B53-1D47-83ED-22F38FAE87C9}"/>
              </a:ext>
            </a:extLst>
          </p:cNvPr>
          <p:cNvSpPr txBox="1"/>
          <p:nvPr/>
        </p:nvSpPr>
        <p:spPr>
          <a:xfrm>
            <a:off x="1433690" y="4504266"/>
            <a:ext cx="2861809" cy="369332"/>
          </a:xfrm>
          <a:prstGeom prst="rect">
            <a:avLst/>
          </a:prstGeom>
          <a:noFill/>
        </p:spPr>
        <p:txBody>
          <a:bodyPr wrap="none" rtlCol="0">
            <a:spAutoFit/>
          </a:bodyPr>
          <a:lstStyle/>
          <a:p>
            <a:r>
              <a:rPr lang="en-US"/>
              <a:t>Recent changes in the stores</a:t>
            </a:r>
          </a:p>
        </p:txBody>
      </p:sp>
      <p:sp>
        <p:nvSpPr>
          <p:cNvPr id="11" name="TextBox 10">
            <a:extLst>
              <a:ext uri="{FF2B5EF4-FFF2-40B4-BE49-F238E27FC236}">
                <a16:creationId xmlns:a16="http://schemas.microsoft.com/office/drawing/2014/main" id="{FCBD5A64-9FB7-B448-8426-7E717C42CC2B}"/>
              </a:ext>
            </a:extLst>
          </p:cNvPr>
          <p:cNvSpPr txBox="1"/>
          <p:nvPr/>
        </p:nvSpPr>
        <p:spPr>
          <a:xfrm>
            <a:off x="1472579" y="5305777"/>
            <a:ext cx="2539028" cy="369332"/>
          </a:xfrm>
          <a:prstGeom prst="rect">
            <a:avLst/>
          </a:prstGeom>
          <a:noFill/>
        </p:spPr>
        <p:txBody>
          <a:bodyPr wrap="none" rtlCol="0">
            <a:spAutoFit/>
          </a:bodyPr>
          <a:lstStyle/>
          <a:p>
            <a:r>
              <a:rPr lang="en-US"/>
              <a:t>Authentication strategies</a:t>
            </a:r>
          </a:p>
        </p:txBody>
      </p:sp>
      <p:sp>
        <p:nvSpPr>
          <p:cNvPr id="12" name="TextBox 11">
            <a:extLst>
              <a:ext uri="{FF2B5EF4-FFF2-40B4-BE49-F238E27FC236}">
                <a16:creationId xmlns:a16="http://schemas.microsoft.com/office/drawing/2014/main" id="{4FCE15CF-5B3F-8444-A3D0-5C0F9D0ABFF1}"/>
              </a:ext>
            </a:extLst>
          </p:cNvPr>
          <p:cNvSpPr txBox="1"/>
          <p:nvPr/>
        </p:nvSpPr>
        <p:spPr>
          <a:xfrm>
            <a:off x="7292621" y="2945311"/>
            <a:ext cx="1854162" cy="369332"/>
          </a:xfrm>
          <a:prstGeom prst="rect">
            <a:avLst/>
          </a:prstGeom>
          <a:noFill/>
        </p:spPr>
        <p:txBody>
          <a:bodyPr wrap="none" rtlCol="0">
            <a:spAutoFit/>
          </a:bodyPr>
          <a:lstStyle/>
          <a:p>
            <a:r>
              <a:rPr lang="en-US"/>
              <a:t>Push notifications</a:t>
            </a:r>
          </a:p>
        </p:txBody>
      </p:sp>
      <p:sp>
        <p:nvSpPr>
          <p:cNvPr id="13" name="TextBox 12">
            <a:extLst>
              <a:ext uri="{FF2B5EF4-FFF2-40B4-BE49-F238E27FC236}">
                <a16:creationId xmlns:a16="http://schemas.microsoft.com/office/drawing/2014/main" id="{6FBD736D-5DED-1741-9A8A-BC6575B91535}"/>
              </a:ext>
            </a:extLst>
          </p:cNvPr>
          <p:cNvSpPr txBox="1"/>
          <p:nvPr/>
        </p:nvSpPr>
        <p:spPr>
          <a:xfrm>
            <a:off x="7292621" y="3702755"/>
            <a:ext cx="2841099" cy="369332"/>
          </a:xfrm>
          <a:prstGeom prst="rect">
            <a:avLst/>
          </a:prstGeom>
          <a:noFill/>
        </p:spPr>
        <p:txBody>
          <a:bodyPr wrap="none" rtlCol="0">
            <a:spAutoFit/>
          </a:bodyPr>
          <a:lstStyle/>
          <a:p>
            <a:r>
              <a:rPr lang="en-US"/>
              <a:t>Data and why it is important</a:t>
            </a:r>
          </a:p>
        </p:txBody>
      </p:sp>
      <p:sp>
        <p:nvSpPr>
          <p:cNvPr id="14" name="TextBox 13">
            <a:extLst>
              <a:ext uri="{FF2B5EF4-FFF2-40B4-BE49-F238E27FC236}">
                <a16:creationId xmlns:a16="http://schemas.microsoft.com/office/drawing/2014/main" id="{D0C2A007-CB59-C14E-95D2-87EEC55A1ACA}"/>
              </a:ext>
            </a:extLst>
          </p:cNvPr>
          <p:cNvSpPr txBox="1"/>
          <p:nvPr/>
        </p:nvSpPr>
        <p:spPr>
          <a:xfrm>
            <a:off x="7292621" y="4605866"/>
            <a:ext cx="1556708" cy="369332"/>
          </a:xfrm>
          <a:prstGeom prst="rect">
            <a:avLst/>
          </a:prstGeom>
          <a:noFill/>
        </p:spPr>
        <p:txBody>
          <a:bodyPr wrap="none" rtlCol="0">
            <a:spAutoFit/>
          </a:bodyPr>
          <a:lstStyle/>
          <a:p>
            <a:r>
              <a:rPr lang="en-US"/>
              <a:t>Analytics Tools</a:t>
            </a:r>
          </a:p>
        </p:txBody>
      </p:sp>
      <p:sp>
        <p:nvSpPr>
          <p:cNvPr id="15" name="TextBox 14">
            <a:extLst>
              <a:ext uri="{FF2B5EF4-FFF2-40B4-BE49-F238E27FC236}">
                <a16:creationId xmlns:a16="http://schemas.microsoft.com/office/drawing/2014/main" id="{452BCDF1-ACDE-D245-AA5D-9E4D1999F3AC}"/>
              </a:ext>
            </a:extLst>
          </p:cNvPr>
          <p:cNvSpPr txBox="1"/>
          <p:nvPr/>
        </p:nvSpPr>
        <p:spPr>
          <a:xfrm>
            <a:off x="7292621" y="5403454"/>
            <a:ext cx="4532395" cy="369332"/>
          </a:xfrm>
          <a:prstGeom prst="rect">
            <a:avLst/>
          </a:prstGeom>
          <a:noFill/>
        </p:spPr>
        <p:txBody>
          <a:bodyPr wrap="none" rtlCol="0">
            <a:spAutoFit/>
          </a:bodyPr>
          <a:lstStyle/>
          <a:p>
            <a:r>
              <a:rPr lang="en-US"/>
              <a:t>DevOps and what it means for your ecosystem</a:t>
            </a:r>
          </a:p>
        </p:txBody>
      </p:sp>
    </p:spTree>
    <p:extLst>
      <p:ext uri="{BB962C8B-B14F-4D97-AF65-F5344CB8AC3E}">
        <p14:creationId xmlns:p14="http://schemas.microsoft.com/office/powerpoint/2010/main" val="156647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070E-1726-2545-85EF-8D2728393E34}"/>
              </a:ext>
            </a:extLst>
          </p:cNvPr>
          <p:cNvSpPr>
            <a:spLocks noGrp="1"/>
          </p:cNvSpPr>
          <p:nvPr>
            <p:ph type="ctrTitle"/>
          </p:nvPr>
        </p:nvSpPr>
        <p:spPr>
          <a:xfrm>
            <a:off x="1524000" y="761119"/>
            <a:ext cx="9144000" cy="1044765"/>
          </a:xfrm>
        </p:spPr>
        <p:txBody>
          <a:bodyPr/>
          <a:lstStyle/>
          <a:p>
            <a:r>
              <a:rPr lang="en-US">
                <a:cs typeface="Calibri"/>
              </a:rPr>
              <a:t>Usability</a:t>
            </a:r>
            <a:endParaRPr lang="en-US"/>
          </a:p>
        </p:txBody>
      </p:sp>
      <p:sp>
        <p:nvSpPr>
          <p:cNvPr id="3" name="Subtitle 2">
            <a:extLst>
              <a:ext uri="{FF2B5EF4-FFF2-40B4-BE49-F238E27FC236}">
                <a16:creationId xmlns:a16="http://schemas.microsoft.com/office/drawing/2014/main" id="{F7869DC6-F3CF-034D-85B1-2E236465922D}"/>
              </a:ext>
            </a:extLst>
          </p:cNvPr>
          <p:cNvSpPr>
            <a:spLocks noGrp="1"/>
          </p:cNvSpPr>
          <p:nvPr>
            <p:ph type="subTitle" idx="1"/>
          </p:nvPr>
        </p:nvSpPr>
        <p:spPr>
          <a:xfrm>
            <a:off x="174978" y="1805884"/>
            <a:ext cx="11842044" cy="528341"/>
          </a:xfrm>
        </p:spPr>
        <p:txBody>
          <a:bodyPr>
            <a:normAutofit/>
          </a:bodyPr>
          <a:lstStyle/>
          <a:p>
            <a:r>
              <a:rPr lang="en-US">
                <a:ea typeface="+mn-lt"/>
                <a:cs typeface="+mn-lt"/>
              </a:rPr>
              <a:t>create a usable, flexible and friendly user interface for a diverse audience.</a:t>
            </a:r>
            <a:endParaRPr lang="en-US">
              <a:cs typeface="Calibri"/>
            </a:endParaRPr>
          </a:p>
          <a:p>
            <a:endParaRPr lang="en-US"/>
          </a:p>
        </p:txBody>
      </p:sp>
      <p:sp>
        <p:nvSpPr>
          <p:cNvPr id="4" name="TextBox 3">
            <a:extLst>
              <a:ext uri="{FF2B5EF4-FFF2-40B4-BE49-F238E27FC236}">
                <a16:creationId xmlns:a16="http://schemas.microsoft.com/office/drawing/2014/main" id="{912A36B1-AEE2-1249-8C4B-1CD2C3383002}"/>
              </a:ext>
            </a:extLst>
          </p:cNvPr>
          <p:cNvSpPr txBox="1"/>
          <p:nvPr/>
        </p:nvSpPr>
        <p:spPr>
          <a:xfrm>
            <a:off x="910529" y="2334225"/>
            <a:ext cx="10807338" cy="3785652"/>
          </a:xfrm>
          <a:prstGeom prst="rect">
            <a:avLst/>
          </a:prstGeom>
          <a:noFill/>
        </p:spPr>
        <p:txBody>
          <a:bodyPr wrap="square" rtlCol="0" anchor="t">
            <a:spAutoFit/>
          </a:bodyPr>
          <a:lstStyle/>
          <a:p>
            <a:endParaRPr lang="en-US" sz="2400">
              <a:latin typeface="Trebuchet MS" panose="020B0703020202090204" pitchFamily="34" charset="0"/>
              <a:ea typeface="+mn-lt"/>
              <a:cs typeface="+mn-lt"/>
            </a:endParaRPr>
          </a:p>
          <a:p>
            <a:pPr marL="285750" indent="-285750">
              <a:buFont typeface="Arial,Sans-Serif"/>
              <a:buChar char="•"/>
            </a:pPr>
            <a:r>
              <a:rPr lang="en-US" sz="2400">
                <a:latin typeface="Trebuchet MS" panose="020B0703020202090204" pitchFamily="34" charset="0"/>
                <a:ea typeface="+mn-lt"/>
                <a:cs typeface="+mn-lt"/>
              </a:rPr>
              <a:t>Usability should be done as part of the development life-cycle.</a:t>
            </a:r>
          </a:p>
          <a:p>
            <a:pPr marL="285750" indent="-285750">
              <a:buFont typeface="Arial,Sans-Serif"/>
              <a:buChar char="•"/>
            </a:pPr>
            <a:r>
              <a:rPr lang="en-US" sz="2400">
                <a:latin typeface="Trebuchet MS" panose="020B0703020202090204" pitchFamily="34" charset="0"/>
                <a:ea typeface="+mn-lt"/>
                <a:cs typeface="+mn-lt"/>
              </a:rPr>
              <a:t>Card sorting to help determine navigational schemes </a:t>
            </a:r>
          </a:p>
          <a:p>
            <a:pPr marL="285750" indent="-285750">
              <a:buFont typeface="Arial,Sans-Serif"/>
              <a:buChar char="•"/>
            </a:pPr>
            <a:r>
              <a:rPr lang="en-US" sz="2400">
                <a:latin typeface="Trebuchet MS" panose="020B0703020202090204" pitchFamily="34" charset="0"/>
                <a:ea typeface="+mn-lt"/>
                <a:cs typeface="+mn-lt"/>
              </a:rPr>
              <a:t>Focus groups to determine needs</a:t>
            </a:r>
          </a:p>
          <a:p>
            <a:pPr marL="285750" indent="-285750">
              <a:buFont typeface="Arial,Sans-Serif"/>
              <a:buChar char="•"/>
            </a:pPr>
            <a:r>
              <a:rPr lang="en-US" sz="2400">
                <a:latin typeface="Trebuchet MS" panose="020B0703020202090204" pitchFamily="34" charset="0"/>
                <a:ea typeface="+mn-lt"/>
                <a:cs typeface="+mn-lt"/>
              </a:rPr>
              <a:t>Individual testing to determine if the mobile app is easy-to-use</a:t>
            </a:r>
          </a:p>
          <a:p>
            <a:pPr marL="285750" indent="-285750">
              <a:buFont typeface="Arial,Sans-Serif"/>
              <a:buChar char="•"/>
            </a:pPr>
            <a:r>
              <a:rPr lang="en-US" sz="2400">
                <a:latin typeface="Trebuchet MS" panose="020B0703020202090204" pitchFamily="34" charset="0"/>
                <a:ea typeface="+mn-lt"/>
                <a:cs typeface="+mn-lt"/>
              </a:rPr>
              <a:t>Incentives to help participation are helpful in finding subjects</a:t>
            </a:r>
          </a:p>
          <a:p>
            <a:pPr marL="285750" indent="-285750">
              <a:buFont typeface="Arial,Sans-Serif"/>
              <a:buChar char="•"/>
            </a:pPr>
            <a:r>
              <a:rPr lang="en-US" sz="2400">
                <a:latin typeface="Trebuchet MS" panose="020B0703020202090204" pitchFamily="34" charset="0"/>
                <a:ea typeface="+mn-lt"/>
                <a:cs typeface="+mn-lt"/>
              </a:rPr>
              <a:t>Placing a banner on your web portal to promote the testing is also helpful in finding subjects</a:t>
            </a:r>
          </a:p>
          <a:p>
            <a:pPr marL="285750" indent="-285750">
              <a:buFont typeface="Arial,Sans-Serif"/>
              <a:buChar char="•"/>
            </a:pPr>
            <a:endParaRPr lang="en-US" sz="2400">
              <a:latin typeface="Trebuchet MS" panose="020B0703020202090204" pitchFamily="34" charset="0"/>
              <a:ea typeface="+mn-lt"/>
              <a:cs typeface="+mn-lt"/>
            </a:endParaRPr>
          </a:p>
          <a:p>
            <a:endParaRPr lang="en-US" sz="2400">
              <a:latin typeface="Trebuchet MS" panose="020B0703020202090204" pitchFamily="34" charset="0"/>
              <a:cs typeface="Calibri"/>
            </a:endParaRPr>
          </a:p>
        </p:txBody>
      </p:sp>
    </p:spTree>
    <p:extLst>
      <p:ext uri="{BB962C8B-B14F-4D97-AF65-F5344CB8AC3E}">
        <p14:creationId xmlns:p14="http://schemas.microsoft.com/office/powerpoint/2010/main" val="241723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4521E5-6F98-D84F-8262-AAF307F1D634}"/>
              </a:ext>
            </a:extLst>
          </p:cNvPr>
          <p:cNvPicPr>
            <a:picLocks noChangeAspect="1"/>
          </p:cNvPicPr>
          <p:nvPr/>
        </p:nvPicPr>
        <p:blipFill>
          <a:blip r:embed="rId2"/>
          <a:stretch>
            <a:fillRect/>
          </a:stretch>
        </p:blipFill>
        <p:spPr>
          <a:xfrm>
            <a:off x="414289" y="2002535"/>
            <a:ext cx="5402870" cy="4333469"/>
          </a:xfrm>
          <a:prstGeom prst="rect">
            <a:avLst/>
          </a:prstGeom>
        </p:spPr>
      </p:pic>
      <p:pic>
        <p:nvPicPr>
          <p:cNvPr id="9" name="Picture 8">
            <a:extLst>
              <a:ext uri="{FF2B5EF4-FFF2-40B4-BE49-F238E27FC236}">
                <a16:creationId xmlns:a16="http://schemas.microsoft.com/office/drawing/2014/main" id="{EE1259D8-1410-3446-A960-D4C19BD0CC32}"/>
              </a:ext>
            </a:extLst>
          </p:cNvPr>
          <p:cNvPicPr>
            <a:picLocks noChangeAspect="1"/>
          </p:cNvPicPr>
          <p:nvPr/>
        </p:nvPicPr>
        <p:blipFill>
          <a:blip r:embed="rId3"/>
          <a:stretch>
            <a:fillRect/>
          </a:stretch>
        </p:blipFill>
        <p:spPr>
          <a:xfrm>
            <a:off x="6257634" y="1856891"/>
            <a:ext cx="5285662" cy="4315309"/>
          </a:xfrm>
          <a:prstGeom prst="rect">
            <a:avLst/>
          </a:prstGeom>
        </p:spPr>
      </p:pic>
      <p:sp>
        <p:nvSpPr>
          <p:cNvPr id="10" name="TextBox 9">
            <a:extLst>
              <a:ext uri="{FF2B5EF4-FFF2-40B4-BE49-F238E27FC236}">
                <a16:creationId xmlns:a16="http://schemas.microsoft.com/office/drawing/2014/main" id="{1E5A6090-8024-9D4F-8E76-DACFC3E07821}"/>
              </a:ext>
            </a:extLst>
          </p:cNvPr>
          <p:cNvSpPr txBox="1"/>
          <p:nvPr/>
        </p:nvSpPr>
        <p:spPr>
          <a:xfrm>
            <a:off x="2359152" y="1024128"/>
            <a:ext cx="7252883" cy="707886"/>
          </a:xfrm>
          <a:prstGeom prst="rect">
            <a:avLst/>
          </a:prstGeom>
          <a:noFill/>
        </p:spPr>
        <p:txBody>
          <a:bodyPr wrap="none" rtlCol="0">
            <a:spAutoFit/>
          </a:bodyPr>
          <a:lstStyle/>
          <a:p>
            <a:r>
              <a:rPr lang="en-US" sz="4000">
                <a:latin typeface="Impact" panose="020B0806030902050204" pitchFamily="34" charset="0"/>
              </a:rPr>
              <a:t>Mobile Team Organizational Chart</a:t>
            </a:r>
          </a:p>
        </p:txBody>
      </p:sp>
    </p:spTree>
    <p:extLst>
      <p:ext uri="{BB962C8B-B14F-4D97-AF65-F5344CB8AC3E}">
        <p14:creationId xmlns:p14="http://schemas.microsoft.com/office/powerpoint/2010/main" val="218699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F672AC-4FC4-4CA0-863C-FC3072092941}"/>
              </a:ext>
            </a:extLst>
          </p:cNvPr>
          <p:cNvSpPr txBox="1"/>
          <p:nvPr/>
        </p:nvSpPr>
        <p:spPr>
          <a:xfrm>
            <a:off x="3112507" y="1481309"/>
            <a:ext cx="118146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rebuchet MS" panose="020B0703020202090204" pitchFamily="34" charset="0"/>
              </a:rPr>
              <a:t>using data to provide relevant just in time information</a:t>
            </a:r>
            <a:endParaRPr lang="en-US">
              <a:latin typeface="Trebuchet MS" panose="020B0703020202090204" pitchFamily="34" charset="0"/>
              <a:cs typeface="Calibri"/>
            </a:endParaRPr>
          </a:p>
          <a:p>
            <a:endParaRPr lang="en-US">
              <a:latin typeface="Trebuchet MS" panose="020B0703020202090204" pitchFamily="34" charset="0"/>
              <a:cs typeface="Calibri"/>
            </a:endParaRPr>
          </a:p>
        </p:txBody>
      </p:sp>
      <p:sp>
        <p:nvSpPr>
          <p:cNvPr id="5" name="Title 1">
            <a:extLst>
              <a:ext uri="{FF2B5EF4-FFF2-40B4-BE49-F238E27FC236}">
                <a16:creationId xmlns:a16="http://schemas.microsoft.com/office/drawing/2014/main" id="{EA8AE336-D3F9-BF4E-A545-581CAC28A116}"/>
              </a:ext>
            </a:extLst>
          </p:cNvPr>
          <p:cNvSpPr txBox="1">
            <a:spLocks/>
          </p:cNvSpPr>
          <p:nvPr/>
        </p:nvSpPr>
        <p:spPr>
          <a:xfrm>
            <a:off x="3897828" y="837776"/>
            <a:ext cx="10939272" cy="9787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Impact" panose="020B0806030902050204" pitchFamily="34" charset="0"/>
              </a:rPr>
              <a:t>Personalization</a:t>
            </a:r>
          </a:p>
        </p:txBody>
      </p:sp>
      <p:sp>
        <p:nvSpPr>
          <p:cNvPr id="7" name="TextBox 6">
            <a:extLst>
              <a:ext uri="{FF2B5EF4-FFF2-40B4-BE49-F238E27FC236}">
                <a16:creationId xmlns:a16="http://schemas.microsoft.com/office/drawing/2014/main" id="{0A468BD3-3E84-CC4E-BDC1-C85D2E311CAB}"/>
              </a:ext>
            </a:extLst>
          </p:cNvPr>
          <p:cNvSpPr txBox="1"/>
          <p:nvPr/>
        </p:nvSpPr>
        <p:spPr>
          <a:xfrm>
            <a:off x="1433690" y="2901244"/>
            <a:ext cx="2322174" cy="369332"/>
          </a:xfrm>
          <a:prstGeom prst="rect">
            <a:avLst/>
          </a:prstGeom>
          <a:noFill/>
        </p:spPr>
        <p:txBody>
          <a:bodyPr wrap="none" rtlCol="0">
            <a:spAutoFit/>
          </a:bodyPr>
          <a:lstStyle/>
          <a:p>
            <a:r>
              <a:rPr lang="en-US"/>
              <a:t>Explore your resources</a:t>
            </a:r>
          </a:p>
        </p:txBody>
      </p:sp>
      <p:sp>
        <p:nvSpPr>
          <p:cNvPr id="8" name="TextBox 7">
            <a:extLst>
              <a:ext uri="{FF2B5EF4-FFF2-40B4-BE49-F238E27FC236}">
                <a16:creationId xmlns:a16="http://schemas.microsoft.com/office/drawing/2014/main" id="{78CF7DBF-2F76-B740-B220-DAC016625E37}"/>
              </a:ext>
            </a:extLst>
          </p:cNvPr>
          <p:cNvSpPr txBox="1"/>
          <p:nvPr/>
        </p:nvSpPr>
        <p:spPr>
          <a:xfrm>
            <a:off x="1433690" y="3702755"/>
            <a:ext cx="3508204" cy="369332"/>
          </a:xfrm>
          <a:prstGeom prst="rect">
            <a:avLst/>
          </a:prstGeom>
          <a:noFill/>
        </p:spPr>
        <p:txBody>
          <a:bodyPr wrap="none" rtlCol="0">
            <a:spAutoFit/>
          </a:bodyPr>
          <a:lstStyle/>
          <a:p>
            <a:r>
              <a:rPr lang="en-US"/>
              <a:t>There can be too much information</a:t>
            </a:r>
          </a:p>
        </p:txBody>
      </p:sp>
      <p:sp>
        <p:nvSpPr>
          <p:cNvPr id="9" name="TextBox 8">
            <a:extLst>
              <a:ext uri="{FF2B5EF4-FFF2-40B4-BE49-F238E27FC236}">
                <a16:creationId xmlns:a16="http://schemas.microsoft.com/office/drawing/2014/main" id="{35B19554-5961-E34D-9E04-6851508D7FF9}"/>
              </a:ext>
            </a:extLst>
          </p:cNvPr>
          <p:cNvSpPr txBox="1"/>
          <p:nvPr/>
        </p:nvSpPr>
        <p:spPr>
          <a:xfrm>
            <a:off x="1433690" y="4504266"/>
            <a:ext cx="2298130" cy="369332"/>
          </a:xfrm>
          <a:prstGeom prst="rect">
            <a:avLst/>
          </a:prstGeom>
          <a:noFill/>
        </p:spPr>
        <p:txBody>
          <a:bodyPr wrap="none" rtlCol="0">
            <a:spAutoFit/>
          </a:bodyPr>
          <a:lstStyle/>
          <a:p>
            <a:r>
              <a:rPr lang="en-US"/>
              <a:t>Engage your audience </a:t>
            </a:r>
          </a:p>
        </p:txBody>
      </p:sp>
      <p:sp>
        <p:nvSpPr>
          <p:cNvPr id="10" name="TextBox 9">
            <a:extLst>
              <a:ext uri="{FF2B5EF4-FFF2-40B4-BE49-F238E27FC236}">
                <a16:creationId xmlns:a16="http://schemas.microsoft.com/office/drawing/2014/main" id="{BCADBA28-2CD1-CF41-A247-6271577DAE93}"/>
              </a:ext>
            </a:extLst>
          </p:cNvPr>
          <p:cNvSpPr txBox="1"/>
          <p:nvPr/>
        </p:nvSpPr>
        <p:spPr>
          <a:xfrm>
            <a:off x="1433690" y="5354112"/>
            <a:ext cx="4179477" cy="369332"/>
          </a:xfrm>
          <a:prstGeom prst="rect">
            <a:avLst/>
          </a:prstGeom>
          <a:noFill/>
        </p:spPr>
        <p:txBody>
          <a:bodyPr wrap="none" rtlCol="0">
            <a:spAutoFit/>
          </a:bodyPr>
          <a:lstStyle/>
          <a:p>
            <a:r>
              <a:rPr lang="en-US"/>
              <a:t>Finding the right places for data you have</a:t>
            </a:r>
          </a:p>
        </p:txBody>
      </p:sp>
      <p:sp>
        <p:nvSpPr>
          <p:cNvPr id="11" name="TextBox 10">
            <a:extLst>
              <a:ext uri="{FF2B5EF4-FFF2-40B4-BE49-F238E27FC236}">
                <a16:creationId xmlns:a16="http://schemas.microsoft.com/office/drawing/2014/main" id="{EDA64CE3-E1D8-174A-8072-B5521CC0ACF9}"/>
              </a:ext>
            </a:extLst>
          </p:cNvPr>
          <p:cNvSpPr txBox="1"/>
          <p:nvPr/>
        </p:nvSpPr>
        <p:spPr>
          <a:xfrm>
            <a:off x="7292621" y="2945311"/>
            <a:ext cx="2491195" cy="369332"/>
          </a:xfrm>
          <a:prstGeom prst="rect">
            <a:avLst/>
          </a:prstGeom>
          <a:noFill/>
        </p:spPr>
        <p:txBody>
          <a:bodyPr wrap="none" rtlCol="0">
            <a:spAutoFit/>
          </a:bodyPr>
          <a:lstStyle/>
          <a:p>
            <a:r>
              <a:rPr lang="en-US"/>
              <a:t>Personalized notification</a:t>
            </a:r>
          </a:p>
        </p:txBody>
      </p:sp>
      <p:sp>
        <p:nvSpPr>
          <p:cNvPr id="12" name="TextBox 11">
            <a:extLst>
              <a:ext uri="{FF2B5EF4-FFF2-40B4-BE49-F238E27FC236}">
                <a16:creationId xmlns:a16="http://schemas.microsoft.com/office/drawing/2014/main" id="{B7760EC8-C206-2841-8D2B-5A28AD600D8C}"/>
              </a:ext>
            </a:extLst>
          </p:cNvPr>
          <p:cNvSpPr txBox="1"/>
          <p:nvPr/>
        </p:nvSpPr>
        <p:spPr>
          <a:xfrm>
            <a:off x="7292621" y="3702755"/>
            <a:ext cx="2556918" cy="369332"/>
          </a:xfrm>
          <a:prstGeom prst="rect">
            <a:avLst/>
          </a:prstGeom>
          <a:noFill/>
        </p:spPr>
        <p:txBody>
          <a:bodyPr wrap="none" rtlCol="0">
            <a:spAutoFit/>
          </a:bodyPr>
          <a:lstStyle/>
          <a:p>
            <a:r>
              <a:rPr lang="en-US"/>
              <a:t>Respect the users privacy</a:t>
            </a:r>
          </a:p>
        </p:txBody>
      </p:sp>
      <p:sp>
        <p:nvSpPr>
          <p:cNvPr id="13" name="TextBox 12">
            <a:extLst>
              <a:ext uri="{FF2B5EF4-FFF2-40B4-BE49-F238E27FC236}">
                <a16:creationId xmlns:a16="http://schemas.microsoft.com/office/drawing/2014/main" id="{F0A705EC-C660-164B-B44F-B1A1E5DD12FA}"/>
              </a:ext>
            </a:extLst>
          </p:cNvPr>
          <p:cNvSpPr txBox="1"/>
          <p:nvPr/>
        </p:nvSpPr>
        <p:spPr>
          <a:xfrm>
            <a:off x="7292621" y="4504266"/>
            <a:ext cx="3613490" cy="369332"/>
          </a:xfrm>
          <a:prstGeom prst="rect">
            <a:avLst/>
          </a:prstGeom>
          <a:noFill/>
        </p:spPr>
        <p:txBody>
          <a:bodyPr wrap="none" rtlCol="0">
            <a:spAutoFit/>
          </a:bodyPr>
          <a:lstStyle/>
          <a:p>
            <a:r>
              <a:rPr lang="en-US"/>
              <a:t>How to know when you went too far</a:t>
            </a:r>
          </a:p>
        </p:txBody>
      </p:sp>
    </p:spTree>
    <p:extLst>
      <p:ext uri="{BB962C8B-B14F-4D97-AF65-F5344CB8AC3E}">
        <p14:creationId xmlns:p14="http://schemas.microsoft.com/office/powerpoint/2010/main" val="190355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9BD45-C426-4E3B-8482-0C9DFC51A0B6}"/>
              </a:ext>
            </a:extLst>
          </p:cNvPr>
          <p:cNvSpPr txBox="1"/>
          <p:nvPr/>
        </p:nvSpPr>
        <p:spPr>
          <a:xfrm>
            <a:off x="166599" y="980660"/>
            <a:ext cx="1145650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600" b="1">
                <a:ea typeface="+mn-lt"/>
                <a:cs typeface="+mn-lt"/>
              </a:rPr>
              <a:t>Ways to capture interest and get stakeholder buy-in</a:t>
            </a:r>
            <a:r>
              <a:rPr lang="en-US" sz="1600" b="1">
                <a:ea typeface="+mn-lt"/>
                <a:cs typeface="+mn-lt"/>
              </a:rPr>
              <a:t>: UIT Selfie contest</a:t>
            </a:r>
          </a:p>
          <a:p>
            <a:r>
              <a:rPr lang="en-US" sz="1200">
                <a:ea typeface="+mn-lt"/>
                <a:cs typeface="+mn-lt"/>
              </a:rPr>
              <a:t>We rolled out this campaign out during new student orientation, summer 2019. We wanted to add a fun incentive to download the app and use it during the IT presentation. We gave away an Amazon gift card for each session and then gave away an Amazon Fire HD for all sessions. </a:t>
            </a:r>
          </a:p>
          <a:p>
            <a:endParaRPr lang="en-US" sz="1200">
              <a:ea typeface="+mn-lt"/>
              <a:cs typeface="+mn-lt"/>
            </a:endParaRPr>
          </a:p>
        </p:txBody>
      </p:sp>
      <p:pic>
        <p:nvPicPr>
          <p:cNvPr id="4" name="Picture 3">
            <a:extLst>
              <a:ext uri="{FF2B5EF4-FFF2-40B4-BE49-F238E27FC236}">
                <a16:creationId xmlns:a16="http://schemas.microsoft.com/office/drawing/2014/main" id="{71FABCC7-6B36-184C-9E44-1B5BA103188B}"/>
              </a:ext>
            </a:extLst>
          </p:cNvPr>
          <p:cNvPicPr>
            <a:picLocks noChangeAspect="1"/>
          </p:cNvPicPr>
          <p:nvPr/>
        </p:nvPicPr>
        <p:blipFill>
          <a:blip r:embed="rId2"/>
          <a:stretch>
            <a:fillRect/>
          </a:stretch>
        </p:blipFill>
        <p:spPr>
          <a:xfrm>
            <a:off x="166599" y="1802518"/>
            <a:ext cx="2721001" cy="4847607"/>
          </a:xfrm>
          <a:prstGeom prst="rect">
            <a:avLst/>
          </a:prstGeom>
        </p:spPr>
      </p:pic>
      <p:pic>
        <p:nvPicPr>
          <p:cNvPr id="6" name="Picture 5">
            <a:extLst>
              <a:ext uri="{FF2B5EF4-FFF2-40B4-BE49-F238E27FC236}">
                <a16:creationId xmlns:a16="http://schemas.microsoft.com/office/drawing/2014/main" id="{95467BFC-C557-B745-9F12-FADEE06CC916}"/>
              </a:ext>
            </a:extLst>
          </p:cNvPr>
          <p:cNvPicPr>
            <a:picLocks noChangeAspect="1"/>
          </p:cNvPicPr>
          <p:nvPr/>
        </p:nvPicPr>
        <p:blipFill>
          <a:blip r:embed="rId3"/>
          <a:stretch>
            <a:fillRect/>
          </a:stretch>
        </p:blipFill>
        <p:spPr>
          <a:xfrm>
            <a:off x="3223220" y="1818482"/>
            <a:ext cx="2738798" cy="4847606"/>
          </a:xfrm>
          <a:prstGeom prst="rect">
            <a:avLst/>
          </a:prstGeom>
        </p:spPr>
      </p:pic>
      <p:pic>
        <p:nvPicPr>
          <p:cNvPr id="8" name="Picture 7">
            <a:extLst>
              <a:ext uri="{FF2B5EF4-FFF2-40B4-BE49-F238E27FC236}">
                <a16:creationId xmlns:a16="http://schemas.microsoft.com/office/drawing/2014/main" id="{C10F1DE6-E761-BD42-B149-DE08FC60F577}"/>
              </a:ext>
            </a:extLst>
          </p:cNvPr>
          <p:cNvPicPr>
            <a:picLocks noChangeAspect="1"/>
          </p:cNvPicPr>
          <p:nvPr/>
        </p:nvPicPr>
        <p:blipFill>
          <a:blip r:embed="rId4"/>
          <a:stretch>
            <a:fillRect/>
          </a:stretch>
        </p:blipFill>
        <p:spPr>
          <a:xfrm>
            <a:off x="6384314" y="1834444"/>
            <a:ext cx="2709951" cy="4831644"/>
          </a:xfrm>
          <a:prstGeom prst="rect">
            <a:avLst/>
          </a:prstGeom>
        </p:spPr>
      </p:pic>
      <p:pic>
        <p:nvPicPr>
          <p:cNvPr id="10" name="Picture 9">
            <a:extLst>
              <a:ext uri="{FF2B5EF4-FFF2-40B4-BE49-F238E27FC236}">
                <a16:creationId xmlns:a16="http://schemas.microsoft.com/office/drawing/2014/main" id="{B5595C1B-0D30-D54C-A59E-41EA4ADD3EB2}"/>
              </a:ext>
            </a:extLst>
          </p:cNvPr>
          <p:cNvPicPr>
            <a:picLocks noChangeAspect="1"/>
          </p:cNvPicPr>
          <p:nvPr/>
        </p:nvPicPr>
        <p:blipFill>
          <a:blip r:embed="rId5"/>
          <a:stretch>
            <a:fillRect/>
          </a:stretch>
        </p:blipFill>
        <p:spPr>
          <a:xfrm>
            <a:off x="9313361" y="1834444"/>
            <a:ext cx="2712040" cy="4831644"/>
          </a:xfrm>
          <a:prstGeom prst="rect">
            <a:avLst/>
          </a:prstGeom>
        </p:spPr>
      </p:pic>
    </p:spTree>
    <p:extLst>
      <p:ext uri="{BB962C8B-B14F-4D97-AF65-F5344CB8AC3E}">
        <p14:creationId xmlns:p14="http://schemas.microsoft.com/office/powerpoint/2010/main" val="195306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1BCAF6-F30E-6143-8780-A9376C5426D3}"/>
              </a:ext>
            </a:extLst>
          </p:cNvPr>
          <p:cNvPicPr>
            <a:picLocks noChangeAspect="1"/>
          </p:cNvPicPr>
          <p:nvPr/>
        </p:nvPicPr>
        <p:blipFill rotWithShape="1">
          <a:blip r:embed="rId2"/>
          <a:srcRect t="13782" r="-5" b="882"/>
          <a:stretch/>
        </p:blipFill>
        <p:spPr>
          <a:xfrm>
            <a:off x="890799" y="1049867"/>
            <a:ext cx="2783627" cy="2624663"/>
          </a:xfrm>
          <a:prstGeom prst="rect">
            <a:avLst/>
          </a:prstGeom>
        </p:spPr>
      </p:pic>
      <p:pic>
        <p:nvPicPr>
          <p:cNvPr id="12" name="Picture 11">
            <a:extLst>
              <a:ext uri="{FF2B5EF4-FFF2-40B4-BE49-F238E27FC236}">
                <a16:creationId xmlns:a16="http://schemas.microsoft.com/office/drawing/2014/main" id="{49EBCBCB-E7FA-6244-A55D-B3047C48714D}"/>
              </a:ext>
            </a:extLst>
          </p:cNvPr>
          <p:cNvPicPr>
            <a:picLocks noChangeAspect="1"/>
          </p:cNvPicPr>
          <p:nvPr/>
        </p:nvPicPr>
        <p:blipFill rotWithShape="1">
          <a:blip r:embed="rId3"/>
          <a:srcRect t="15460" r="2" b="22546"/>
          <a:stretch/>
        </p:blipFill>
        <p:spPr>
          <a:xfrm>
            <a:off x="4243493" y="2070518"/>
            <a:ext cx="3743538" cy="3529759"/>
          </a:xfrm>
          <a:prstGeom prst="rect">
            <a:avLst/>
          </a:prstGeom>
        </p:spPr>
      </p:pic>
      <p:pic>
        <p:nvPicPr>
          <p:cNvPr id="11" name="Picture 10">
            <a:extLst>
              <a:ext uri="{FF2B5EF4-FFF2-40B4-BE49-F238E27FC236}">
                <a16:creationId xmlns:a16="http://schemas.microsoft.com/office/drawing/2014/main" id="{401D6B72-4EE6-7B42-BA4F-2A3D3DF2CC0C}"/>
              </a:ext>
            </a:extLst>
          </p:cNvPr>
          <p:cNvPicPr>
            <a:picLocks noChangeAspect="1"/>
          </p:cNvPicPr>
          <p:nvPr/>
        </p:nvPicPr>
        <p:blipFill rotWithShape="1">
          <a:blip r:embed="rId4"/>
          <a:srcRect t="11850" r="5" b="20264"/>
          <a:stretch/>
        </p:blipFill>
        <p:spPr>
          <a:xfrm>
            <a:off x="8536858" y="1049867"/>
            <a:ext cx="2783580" cy="2624662"/>
          </a:xfrm>
          <a:prstGeom prst="rect">
            <a:avLst/>
          </a:prstGeom>
        </p:spPr>
      </p:pic>
      <p:pic>
        <p:nvPicPr>
          <p:cNvPr id="7" name="Picture 6">
            <a:extLst>
              <a:ext uri="{FF2B5EF4-FFF2-40B4-BE49-F238E27FC236}">
                <a16:creationId xmlns:a16="http://schemas.microsoft.com/office/drawing/2014/main" id="{B74F79BA-187D-AB4A-A352-039B9F4F08D9}"/>
              </a:ext>
            </a:extLst>
          </p:cNvPr>
          <p:cNvPicPr>
            <a:picLocks noChangeAspect="1"/>
          </p:cNvPicPr>
          <p:nvPr/>
        </p:nvPicPr>
        <p:blipFill rotWithShape="1">
          <a:blip r:embed="rId5"/>
          <a:srcRect t="335" r="-1" b="-1"/>
          <a:stretch/>
        </p:blipFill>
        <p:spPr>
          <a:xfrm>
            <a:off x="643467" y="4324319"/>
            <a:ext cx="3278292" cy="1968555"/>
          </a:xfrm>
          <a:prstGeom prst="rect">
            <a:avLst/>
          </a:prstGeom>
        </p:spPr>
      </p:pic>
      <p:pic>
        <p:nvPicPr>
          <p:cNvPr id="13" name="Picture 12">
            <a:extLst>
              <a:ext uri="{FF2B5EF4-FFF2-40B4-BE49-F238E27FC236}">
                <a16:creationId xmlns:a16="http://schemas.microsoft.com/office/drawing/2014/main" id="{9170EF32-0FF7-ED4C-9371-F6A271B36F87}"/>
              </a:ext>
            </a:extLst>
          </p:cNvPr>
          <p:cNvPicPr>
            <a:picLocks noChangeAspect="1"/>
          </p:cNvPicPr>
          <p:nvPr/>
        </p:nvPicPr>
        <p:blipFill rotWithShape="1">
          <a:blip r:embed="rId6"/>
          <a:srcRect t="2750" r="1" b="1"/>
          <a:stretch/>
        </p:blipFill>
        <p:spPr>
          <a:xfrm>
            <a:off x="9031458" y="3996264"/>
            <a:ext cx="1794379" cy="2643992"/>
          </a:xfrm>
          <a:prstGeom prst="rect">
            <a:avLst/>
          </a:prstGeom>
        </p:spPr>
      </p:pic>
    </p:spTree>
    <p:extLst>
      <p:ext uri="{BB962C8B-B14F-4D97-AF65-F5344CB8AC3E}">
        <p14:creationId xmlns:p14="http://schemas.microsoft.com/office/powerpoint/2010/main" val="238117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266" t="32132" r="17385" b="33388"/>
          <a:stretch/>
        </p:blipFill>
        <p:spPr>
          <a:xfrm>
            <a:off x="6937898" y="3014368"/>
            <a:ext cx="4635063" cy="1315576"/>
          </a:xfrm>
          <a:prstGeom prst="rect">
            <a:avLst/>
          </a:prstGeom>
        </p:spPr>
      </p:pic>
      <p:sp>
        <p:nvSpPr>
          <p:cNvPr id="3" name="TextBox 2"/>
          <p:cNvSpPr txBox="1"/>
          <p:nvPr/>
        </p:nvSpPr>
        <p:spPr>
          <a:xfrm>
            <a:off x="8016086" y="4508939"/>
            <a:ext cx="2781211" cy="1477328"/>
          </a:xfrm>
          <a:prstGeom prst="rect">
            <a:avLst/>
          </a:prstGeom>
          <a:noFill/>
        </p:spPr>
        <p:txBody>
          <a:bodyPr wrap="none" rtlCol="0">
            <a:spAutoFit/>
          </a:bodyPr>
          <a:lstStyle/>
          <a:p>
            <a:r>
              <a:rPr lang="en-US"/>
              <a:t>Available on the flash drive:</a:t>
            </a:r>
          </a:p>
          <a:p>
            <a:pPr marL="285750" indent="-285750">
              <a:buFont typeface="Arial" panose="020B0604020202020204" pitchFamily="34" charset="0"/>
              <a:buChar char="•"/>
            </a:pPr>
            <a:r>
              <a:rPr lang="en-US"/>
              <a:t>Sample Project plan</a:t>
            </a:r>
          </a:p>
          <a:p>
            <a:pPr marL="285750" indent="-285750">
              <a:buFont typeface="Arial" panose="020B0604020202020204" pitchFamily="34" charset="0"/>
              <a:buChar char="•"/>
            </a:pPr>
            <a:r>
              <a:rPr lang="en-US"/>
              <a:t>Sample integration plan</a:t>
            </a:r>
          </a:p>
          <a:p>
            <a:pPr marL="285750" indent="-285750">
              <a:buFont typeface="Arial" panose="020B0604020202020204" pitchFamily="34" charset="0"/>
              <a:buChar char="•"/>
            </a:pPr>
            <a:r>
              <a:rPr lang="en-US"/>
              <a:t>Etc.</a:t>
            </a:r>
          </a:p>
          <a:p>
            <a:endParaRPr lang="en-US"/>
          </a:p>
        </p:txBody>
      </p:sp>
      <p:pic>
        <p:nvPicPr>
          <p:cNvPr id="6" name="Picture 5">
            <a:extLst>
              <a:ext uri="{FF2B5EF4-FFF2-40B4-BE49-F238E27FC236}">
                <a16:creationId xmlns:a16="http://schemas.microsoft.com/office/drawing/2014/main" id="{3C19C429-2EEC-1C41-A04E-32933466280E}"/>
              </a:ext>
            </a:extLst>
          </p:cNvPr>
          <p:cNvPicPr>
            <a:picLocks noChangeAspect="1"/>
          </p:cNvPicPr>
          <p:nvPr/>
        </p:nvPicPr>
        <p:blipFill>
          <a:blip r:embed="rId3"/>
          <a:stretch>
            <a:fillRect/>
          </a:stretch>
        </p:blipFill>
        <p:spPr>
          <a:xfrm>
            <a:off x="1195420" y="1715911"/>
            <a:ext cx="3804356" cy="3804356"/>
          </a:xfrm>
          <a:prstGeom prst="rect">
            <a:avLst/>
          </a:prstGeom>
        </p:spPr>
      </p:pic>
    </p:spTree>
    <p:extLst>
      <p:ext uri="{BB962C8B-B14F-4D97-AF65-F5344CB8AC3E}">
        <p14:creationId xmlns:p14="http://schemas.microsoft.com/office/powerpoint/2010/main" val="1276816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2D70-787B-2841-928B-4FA4CFA0FAFB}"/>
              </a:ext>
            </a:extLst>
          </p:cNvPr>
          <p:cNvSpPr>
            <a:spLocks noGrp="1"/>
          </p:cNvSpPr>
          <p:nvPr>
            <p:ph type="title"/>
          </p:nvPr>
        </p:nvSpPr>
        <p:spPr>
          <a:xfrm>
            <a:off x="1212573" y="864704"/>
            <a:ext cx="9687339" cy="1144036"/>
          </a:xfrm>
        </p:spPr>
        <p:txBody>
          <a:bodyPr>
            <a:noAutofit/>
          </a:bodyPr>
          <a:lstStyle/>
          <a:p>
            <a:r>
              <a:rPr lang="en-US" sz="3600"/>
              <a:t>What you will take away from today’s presentation</a:t>
            </a:r>
          </a:p>
        </p:txBody>
      </p:sp>
      <p:sp>
        <p:nvSpPr>
          <p:cNvPr id="4" name="TextBox 3">
            <a:extLst>
              <a:ext uri="{FF2B5EF4-FFF2-40B4-BE49-F238E27FC236}">
                <a16:creationId xmlns:a16="http://schemas.microsoft.com/office/drawing/2014/main" id="{0FBAE2E5-C943-CD43-BB62-328761CD05C1}"/>
              </a:ext>
            </a:extLst>
          </p:cNvPr>
          <p:cNvSpPr txBox="1"/>
          <p:nvPr/>
        </p:nvSpPr>
        <p:spPr>
          <a:xfrm>
            <a:off x="838200" y="2008740"/>
            <a:ext cx="2580861" cy="1477328"/>
          </a:xfrm>
          <a:prstGeom prst="rect">
            <a:avLst/>
          </a:prstGeom>
          <a:noFill/>
        </p:spPr>
        <p:txBody>
          <a:bodyPr wrap="square" rtlCol="0">
            <a:spAutoFit/>
          </a:bodyPr>
          <a:lstStyle/>
          <a:p>
            <a:pPr algn="ctr"/>
            <a:r>
              <a:rPr lang="en-US" b="1">
                <a:latin typeface="Trebuchet MS" panose="020B0703020202090204" pitchFamily="34" charset="0"/>
              </a:rPr>
              <a:t>Mobile Ecosystem</a:t>
            </a:r>
          </a:p>
          <a:p>
            <a:pPr algn="ctr"/>
            <a:r>
              <a:rPr lang="en-US">
                <a:latin typeface="Trebuchet MS" panose="020B0703020202090204" pitchFamily="34" charset="0"/>
              </a:rPr>
              <a:t>How to select your infrastructure and why it is important.</a:t>
            </a:r>
          </a:p>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393AFCC5-0172-6049-8F94-6608DD3786DB}"/>
              </a:ext>
            </a:extLst>
          </p:cNvPr>
          <p:cNvSpPr txBox="1"/>
          <p:nvPr/>
        </p:nvSpPr>
        <p:spPr>
          <a:xfrm>
            <a:off x="7113105" y="3844858"/>
            <a:ext cx="2004391" cy="1477328"/>
          </a:xfrm>
          <a:prstGeom prst="rect">
            <a:avLst/>
          </a:prstGeom>
          <a:noFill/>
        </p:spPr>
        <p:txBody>
          <a:bodyPr wrap="square" rtlCol="0">
            <a:spAutoFit/>
          </a:bodyPr>
          <a:lstStyle/>
          <a:p>
            <a:pPr algn="ctr"/>
            <a:r>
              <a:rPr lang="en-US">
                <a:latin typeface="Trebuchet MS" panose="020B0703020202090204" pitchFamily="34" charset="0"/>
              </a:rPr>
              <a:t>Different mobile Frameworks</a:t>
            </a:r>
          </a:p>
          <a:p>
            <a:pPr algn="ctr"/>
            <a:r>
              <a:rPr lang="en-US">
                <a:latin typeface="Trebuchet MS" panose="020B0703020202090204" pitchFamily="34" charset="0"/>
              </a:rPr>
              <a:t>Native verses hybrid mobile applications</a:t>
            </a:r>
          </a:p>
        </p:txBody>
      </p:sp>
      <p:sp>
        <p:nvSpPr>
          <p:cNvPr id="6" name="TextBox 5">
            <a:extLst>
              <a:ext uri="{FF2B5EF4-FFF2-40B4-BE49-F238E27FC236}">
                <a16:creationId xmlns:a16="http://schemas.microsoft.com/office/drawing/2014/main" id="{9D8A00A9-E387-0B43-873C-1800F6E1348E}"/>
              </a:ext>
            </a:extLst>
          </p:cNvPr>
          <p:cNvSpPr txBox="1"/>
          <p:nvPr/>
        </p:nvSpPr>
        <p:spPr>
          <a:xfrm>
            <a:off x="8895521" y="2101073"/>
            <a:ext cx="2004391" cy="646331"/>
          </a:xfrm>
          <a:prstGeom prst="rect">
            <a:avLst/>
          </a:prstGeom>
          <a:noFill/>
        </p:spPr>
        <p:txBody>
          <a:bodyPr wrap="square" rtlCol="0">
            <a:spAutoFit/>
          </a:bodyPr>
          <a:lstStyle/>
          <a:p>
            <a:pPr algn="ctr"/>
            <a:r>
              <a:rPr lang="en-US">
                <a:latin typeface="Trebuchet MS" panose="020B0703020202090204" pitchFamily="34" charset="0"/>
              </a:rPr>
              <a:t>What goes into testing your app</a:t>
            </a:r>
          </a:p>
        </p:txBody>
      </p:sp>
      <p:sp>
        <p:nvSpPr>
          <p:cNvPr id="8" name="TextBox 7">
            <a:extLst>
              <a:ext uri="{FF2B5EF4-FFF2-40B4-BE49-F238E27FC236}">
                <a16:creationId xmlns:a16="http://schemas.microsoft.com/office/drawing/2014/main" id="{E6B1E9CA-B80A-AF42-9411-B9B5CD0AEC0D}"/>
              </a:ext>
            </a:extLst>
          </p:cNvPr>
          <p:cNvSpPr txBox="1"/>
          <p:nvPr/>
        </p:nvSpPr>
        <p:spPr>
          <a:xfrm>
            <a:off x="4837044" y="2101073"/>
            <a:ext cx="2004391" cy="646331"/>
          </a:xfrm>
          <a:prstGeom prst="rect">
            <a:avLst/>
          </a:prstGeom>
          <a:noFill/>
        </p:spPr>
        <p:txBody>
          <a:bodyPr wrap="square" rtlCol="0">
            <a:spAutoFit/>
          </a:bodyPr>
          <a:lstStyle/>
          <a:p>
            <a:pPr algn="ctr"/>
            <a:r>
              <a:rPr lang="en-US">
                <a:latin typeface="Trebuchet MS" panose="020B0703020202090204" pitchFamily="34" charset="0"/>
              </a:rPr>
              <a:t>What a mobile team looks like</a:t>
            </a:r>
          </a:p>
        </p:txBody>
      </p:sp>
      <p:sp>
        <p:nvSpPr>
          <p:cNvPr id="9" name="TextBox 8">
            <a:extLst>
              <a:ext uri="{FF2B5EF4-FFF2-40B4-BE49-F238E27FC236}">
                <a16:creationId xmlns:a16="http://schemas.microsoft.com/office/drawing/2014/main" id="{F8CD4A65-811D-0F4D-A6EB-95BEED4CE8A7}"/>
              </a:ext>
            </a:extLst>
          </p:cNvPr>
          <p:cNvSpPr txBox="1"/>
          <p:nvPr/>
        </p:nvSpPr>
        <p:spPr>
          <a:xfrm>
            <a:off x="3190461" y="3983358"/>
            <a:ext cx="2004391" cy="1200329"/>
          </a:xfrm>
          <a:prstGeom prst="rect">
            <a:avLst/>
          </a:prstGeom>
          <a:noFill/>
        </p:spPr>
        <p:txBody>
          <a:bodyPr wrap="square" rtlCol="0">
            <a:spAutoFit/>
          </a:bodyPr>
          <a:lstStyle/>
          <a:p>
            <a:pPr algn="ctr"/>
            <a:r>
              <a:rPr lang="en-US" b="1">
                <a:latin typeface="Trebuchet MS" panose="020B0703020202090204" pitchFamily="34" charset="0"/>
              </a:rPr>
              <a:t>Capturing</a:t>
            </a:r>
            <a:r>
              <a:rPr lang="en-US">
                <a:latin typeface="Trebuchet MS" panose="020B0703020202090204" pitchFamily="34" charset="0"/>
              </a:rPr>
              <a:t> the attention of your user with personalization</a:t>
            </a:r>
          </a:p>
        </p:txBody>
      </p:sp>
    </p:spTree>
    <p:extLst>
      <p:ext uri="{BB962C8B-B14F-4D97-AF65-F5344CB8AC3E}">
        <p14:creationId xmlns:p14="http://schemas.microsoft.com/office/powerpoint/2010/main" val="429050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H Red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312" y="931745"/>
            <a:ext cx="639007" cy="6390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7294" y="1015180"/>
            <a:ext cx="1774845" cy="523220"/>
          </a:xfrm>
          <a:prstGeom prst="rect">
            <a:avLst/>
          </a:prstGeom>
          <a:noFill/>
        </p:spPr>
        <p:txBody>
          <a:bodyPr wrap="none" rtlCol="0">
            <a:spAutoFit/>
          </a:bodyPr>
          <a:lstStyle/>
          <a:p>
            <a:r>
              <a:rPr lang="en-US" sz="2800">
                <a:latin typeface="Impact" panose="020B0806030902050204" pitchFamily="34" charset="0"/>
              </a:rPr>
              <a:t>UH Redline</a:t>
            </a:r>
          </a:p>
        </p:txBody>
      </p:sp>
      <p:pic>
        <p:nvPicPr>
          <p:cNvPr id="1028" name="Picture 4" descr="Image result for UH Go mobile a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642" y="895658"/>
            <a:ext cx="690090" cy="6900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90019" y="1015180"/>
            <a:ext cx="1024639" cy="523220"/>
          </a:xfrm>
          <a:prstGeom prst="rect">
            <a:avLst/>
          </a:prstGeom>
          <a:noFill/>
        </p:spPr>
        <p:txBody>
          <a:bodyPr wrap="none" rtlCol="0">
            <a:spAutoFit/>
          </a:bodyPr>
          <a:lstStyle/>
          <a:p>
            <a:r>
              <a:rPr lang="en-US" sz="2800">
                <a:latin typeface="Impact" panose="020B0806030902050204" pitchFamily="34" charset="0"/>
              </a:rPr>
              <a:t>UH Go</a:t>
            </a:r>
          </a:p>
        </p:txBody>
      </p:sp>
      <p:pic>
        <p:nvPicPr>
          <p:cNvPr id="12" name="Picture 4" descr="Image result for UH Go mobile a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2604" y="931745"/>
            <a:ext cx="690090" cy="6900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820866" y="992768"/>
            <a:ext cx="1024639" cy="523220"/>
          </a:xfrm>
          <a:prstGeom prst="rect">
            <a:avLst/>
          </a:prstGeom>
          <a:noFill/>
        </p:spPr>
        <p:txBody>
          <a:bodyPr wrap="none" rtlCol="0">
            <a:spAutoFit/>
          </a:bodyPr>
          <a:lstStyle/>
          <a:p>
            <a:r>
              <a:rPr lang="en-US" sz="2800">
                <a:latin typeface="Impact" panose="020B0806030902050204" pitchFamily="34" charset="0"/>
              </a:rPr>
              <a:t>UH Go</a:t>
            </a:r>
          </a:p>
        </p:txBody>
      </p:sp>
      <p:cxnSp>
        <p:nvCxnSpPr>
          <p:cNvPr id="8" name="Straight Arrow Connector 7"/>
          <p:cNvCxnSpPr/>
          <p:nvPr/>
        </p:nvCxnSpPr>
        <p:spPr>
          <a:xfrm>
            <a:off x="294312" y="1853311"/>
            <a:ext cx="11101005" cy="518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201798" y="1956455"/>
            <a:ext cx="671979" cy="369332"/>
          </a:xfrm>
          <a:prstGeom prst="rect">
            <a:avLst/>
          </a:prstGeom>
          <a:noFill/>
        </p:spPr>
        <p:txBody>
          <a:bodyPr wrap="none" rtlCol="0">
            <a:spAutoFit/>
          </a:bodyPr>
          <a:lstStyle/>
          <a:p>
            <a:r>
              <a:rPr lang="en-US">
                <a:latin typeface="Trebuchet MS" panose="020B0703020202090204" pitchFamily="34" charset="0"/>
              </a:rPr>
              <a:t>2014</a:t>
            </a:r>
          </a:p>
        </p:txBody>
      </p:sp>
      <p:sp>
        <p:nvSpPr>
          <p:cNvPr id="20" name="TextBox 19"/>
          <p:cNvSpPr txBox="1"/>
          <p:nvPr/>
        </p:nvSpPr>
        <p:spPr>
          <a:xfrm>
            <a:off x="4439488" y="1951941"/>
            <a:ext cx="1569660" cy="369332"/>
          </a:xfrm>
          <a:prstGeom prst="rect">
            <a:avLst/>
          </a:prstGeom>
          <a:noFill/>
        </p:spPr>
        <p:txBody>
          <a:bodyPr wrap="none" rtlCol="0">
            <a:spAutoFit/>
          </a:bodyPr>
          <a:lstStyle/>
          <a:p>
            <a:r>
              <a:rPr lang="en-US">
                <a:latin typeface="Trebuchet MS" panose="020B0703020202090204" pitchFamily="34" charset="0"/>
              </a:rPr>
              <a:t>October 2018</a:t>
            </a:r>
          </a:p>
        </p:txBody>
      </p:sp>
      <p:sp>
        <p:nvSpPr>
          <p:cNvPr id="21" name="TextBox 20"/>
          <p:cNvSpPr txBox="1"/>
          <p:nvPr/>
        </p:nvSpPr>
        <p:spPr>
          <a:xfrm>
            <a:off x="8903588" y="1956455"/>
            <a:ext cx="1356462" cy="646331"/>
          </a:xfrm>
          <a:prstGeom prst="rect">
            <a:avLst/>
          </a:prstGeom>
          <a:noFill/>
        </p:spPr>
        <p:txBody>
          <a:bodyPr wrap="none" rtlCol="0">
            <a:spAutoFit/>
          </a:bodyPr>
          <a:lstStyle/>
          <a:p>
            <a:r>
              <a:rPr lang="en-US">
                <a:latin typeface="Trebuchet MS" panose="020B0703020202090204" pitchFamily="34" charset="0"/>
              </a:rPr>
              <a:t>March 2019</a:t>
            </a:r>
          </a:p>
          <a:p>
            <a:endParaRPr lang="en-US">
              <a:latin typeface="Trebuchet MS" panose="020B0703020202090204" pitchFamily="34" charset="0"/>
            </a:endParaRPr>
          </a:p>
        </p:txBody>
      </p:sp>
      <p:pic>
        <p:nvPicPr>
          <p:cNvPr id="22" name="Picture 21"/>
          <p:cNvPicPr/>
          <p:nvPr/>
        </p:nvPicPr>
        <p:blipFill>
          <a:blip r:embed="rId4" cstate="print">
            <a:extLst>
              <a:ext uri="{28A0092B-C50C-407E-A947-70E740481C1C}">
                <a14:useLocalDpi xmlns:a14="http://schemas.microsoft.com/office/drawing/2010/main" val="0"/>
              </a:ext>
            </a:extLst>
          </a:blip>
          <a:stretch>
            <a:fillRect/>
          </a:stretch>
        </p:blipFill>
        <p:spPr>
          <a:xfrm>
            <a:off x="243779" y="2469704"/>
            <a:ext cx="2176396" cy="3870752"/>
          </a:xfrm>
          <a:prstGeom prst="rect">
            <a:avLst/>
          </a:prstGeom>
          <a:ln>
            <a:noFill/>
          </a:ln>
          <a:effectLst>
            <a:outerShdw blurRad="292100" dist="139700" dir="2700000" algn="tl" rotWithShape="0">
              <a:srgbClr val="333333">
                <a:alpha val="65000"/>
              </a:srgbClr>
            </a:outerShdw>
          </a:effectLst>
        </p:spPr>
      </p:pic>
      <p:sp>
        <p:nvSpPr>
          <p:cNvPr id="17" name="AutoShape 8" descr="Screenshot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UH 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4180" y="2408974"/>
            <a:ext cx="2176395" cy="386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5067" y="2408974"/>
            <a:ext cx="2176395" cy="3871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20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UH Redline">
            <a:extLst>
              <a:ext uri="{FF2B5EF4-FFF2-40B4-BE49-F238E27FC236}">
                <a16:creationId xmlns:a16="http://schemas.microsoft.com/office/drawing/2014/main" id="{620AA81C-1423-FD4D-B154-048E1602B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312" y="931745"/>
            <a:ext cx="639007" cy="6390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FBE341-4DE0-524A-B09A-10AB193039BB}"/>
              </a:ext>
            </a:extLst>
          </p:cNvPr>
          <p:cNvSpPr txBox="1"/>
          <p:nvPr/>
        </p:nvSpPr>
        <p:spPr>
          <a:xfrm>
            <a:off x="1126405" y="945168"/>
            <a:ext cx="4459386" cy="646331"/>
          </a:xfrm>
          <a:prstGeom prst="rect">
            <a:avLst/>
          </a:prstGeom>
          <a:noFill/>
        </p:spPr>
        <p:txBody>
          <a:bodyPr wrap="square" rtlCol="0" anchor="t">
            <a:spAutoFit/>
          </a:bodyPr>
          <a:lstStyle/>
          <a:p>
            <a:r>
              <a:rPr lang="en-US" sz="3600">
                <a:latin typeface="Impact"/>
              </a:rPr>
              <a:t>UH Redline</a:t>
            </a:r>
          </a:p>
        </p:txBody>
      </p:sp>
      <p:sp>
        <p:nvSpPr>
          <p:cNvPr id="6" name="TextBox 5">
            <a:extLst>
              <a:ext uri="{FF2B5EF4-FFF2-40B4-BE49-F238E27FC236}">
                <a16:creationId xmlns:a16="http://schemas.microsoft.com/office/drawing/2014/main" id="{D8ACF2A1-F38C-3948-B6F5-1C3013BB7CEB}"/>
              </a:ext>
            </a:extLst>
          </p:cNvPr>
          <p:cNvSpPr txBox="1"/>
          <p:nvPr/>
        </p:nvSpPr>
        <p:spPr>
          <a:xfrm>
            <a:off x="294311" y="2743272"/>
            <a:ext cx="5480323" cy="4185761"/>
          </a:xfrm>
          <a:prstGeom prst="rect">
            <a:avLst/>
          </a:prstGeom>
          <a:noFill/>
        </p:spPr>
        <p:txBody>
          <a:bodyPr wrap="square" rtlCol="0" anchor="t">
            <a:spAutoFit/>
          </a:bodyPr>
          <a:lstStyle/>
          <a:p>
            <a:r>
              <a:rPr lang="en-US" sz="3200">
                <a:latin typeface="Impact"/>
              </a:rPr>
              <a:t>The History</a:t>
            </a:r>
          </a:p>
          <a:p>
            <a:endParaRPr lang="en-US">
              <a:latin typeface="Trebuchet MS" panose="020B0703020202090204" pitchFamily="34" charset="0"/>
            </a:endParaRPr>
          </a:p>
          <a:p>
            <a:pPr marL="285750" indent="-285750">
              <a:buFont typeface="Arial" panose="020B0604020202020204" pitchFamily="34" charset="0"/>
              <a:buChar char="•"/>
            </a:pPr>
            <a:r>
              <a:rPr lang="en-US">
                <a:latin typeface="Trebuchet MS"/>
              </a:rPr>
              <a:t>SGA and Student Affairs driven app, RFP process started.</a:t>
            </a:r>
          </a:p>
          <a:p>
            <a:pPr marL="285750" indent="-285750">
              <a:buFont typeface="Arial" panose="020B0604020202020204" pitchFamily="34" charset="0"/>
              <a:buChar char="•"/>
            </a:pPr>
            <a:r>
              <a:rPr lang="en-US">
                <a:latin typeface="Trebuchet MS"/>
              </a:rPr>
              <a:t>2012 RFP, vendor chosen, we were one of the first Universities with a mobile app</a:t>
            </a:r>
          </a:p>
          <a:p>
            <a:pPr marL="285750" indent="-285750">
              <a:buFont typeface="Arial" panose="020B0604020202020204" pitchFamily="34" charset="0"/>
              <a:buChar char="•"/>
            </a:pPr>
            <a:r>
              <a:rPr lang="en-US">
                <a:latin typeface="Trebuchet MS"/>
              </a:rPr>
              <a:t>2014, Launched</a:t>
            </a:r>
          </a:p>
          <a:p>
            <a:pPr marL="285750" indent="-285750">
              <a:buFont typeface="Arial" panose="020B0604020202020204" pitchFamily="34" charset="0"/>
              <a:buChar char="•"/>
            </a:pPr>
            <a:r>
              <a:rPr lang="en-US">
                <a:latin typeface="Trebuchet MS"/>
              </a:rPr>
              <a:t>2015 ownership change and the Student Media center began directing the development with UIT.  The decision was also made to rewrite the application.  Relaunched the app.</a:t>
            </a:r>
          </a:p>
          <a:p>
            <a:pPr marL="285750" indent="-285750">
              <a:buFont typeface="Arial" panose="020B0604020202020204" pitchFamily="34" charset="0"/>
              <a:buChar char="•"/>
            </a:pPr>
            <a:r>
              <a:rPr lang="en-US">
                <a:latin typeface="Trebuchet MS"/>
              </a:rPr>
              <a:t>2016 UIT developed native SDKs to introduce wayfinding for walking directions on campus</a:t>
            </a:r>
          </a:p>
          <a:p>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60E52123-8C6B-E743-8608-C5F2FEECDCE4}"/>
              </a:ext>
            </a:extLst>
          </p:cNvPr>
          <p:cNvSpPr txBox="1"/>
          <p:nvPr/>
        </p:nvSpPr>
        <p:spPr>
          <a:xfrm>
            <a:off x="6186909" y="2743272"/>
            <a:ext cx="5352421" cy="3077766"/>
          </a:xfrm>
          <a:prstGeom prst="rect">
            <a:avLst/>
          </a:prstGeom>
          <a:noFill/>
        </p:spPr>
        <p:txBody>
          <a:bodyPr wrap="square" rtlCol="0">
            <a:spAutoFit/>
          </a:bodyPr>
          <a:lstStyle/>
          <a:p>
            <a:r>
              <a:rPr lang="en-US" sz="3200">
                <a:latin typeface="Impact" panose="020B0806030902050204" pitchFamily="34" charset="0"/>
              </a:rPr>
              <a:t>Challenges</a:t>
            </a:r>
            <a:endParaRPr lang="en-US">
              <a:latin typeface="Impact" panose="020B0806030902050204" pitchFamily="34" charset="0"/>
            </a:endParaRPr>
          </a:p>
          <a:p>
            <a:endParaRPr lang="en-US">
              <a:latin typeface="Impact" panose="020B0806030902050204" pitchFamily="34" charset="0"/>
            </a:endParaRPr>
          </a:p>
          <a:p>
            <a:pPr marL="285750" indent="-285750">
              <a:buFont typeface="Arial" panose="020B0604020202020204" pitchFamily="34" charset="0"/>
              <a:buChar char="•"/>
            </a:pPr>
            <a:r>
              <a:rPr lang="en-US">
                <a:latin typeface="Trebuchet MS" panose="020B0703020202090204" pitchFamily="34" charset="0"/>
              </a:rPr>
              <a:t>Communicating needs to outside vendors</a:t>
            </a:r>
          </a:p>
          <a:p>
            <a:pPr marL="285750" indent="-285750">
              <a:buFont typeface="Arial" panose="020B0604020202020204" pitchFamily="34" charset="0"/>
              <a:buChar char="•"/>
            </a:pPr>
            <a:r>
              <a:rPr lang="en-US">
                <a:latin typeface="Trebuchet MS" panose="020B0703020202090204" pitchFamily="34" charset="0"/>
              </a:rPr>
              <a:t>Vendors often don’t understand the needs of your consumer</a:t>
            </a:r>
          </a:p>
          <a:p>
            <a:pPr marL="285750" indent="-285750">
              <a:buFont typeface="Arial" panose="020B0604020202020204" pitchFamily="34" charset="0"/>
              <a:buChar char="•"/>
            </a:pPr>
            <a:r>
              <a:rPr lang="en-US">
                <a:latin typeface="Trebuchet MS" panose="020B0703020202090204" pitchFamily="34" charset="0"/>
              </a:rPr>
              <a:t>Independent UI/UX reviews</a:t>
            </a:r>
          </a:p>
          <a:p>
            <a:pPr marL="285750" indent="-285750">
              <a:buFont typeface="Arial" panose="020B0604020202020204" pitchFamily="34" charset="0"/>
              <a:buChar char="•"/>
            </a:pPr>
            <a:r>
              <a:rPr lang="en-US">
                <a:latin typeface="Trebuchet MS" panose="020B0703020202090204" pitchFamily="34" charset="0"/>
              </a:rPr>
              <a:t>Business owners that understand the needs of the consumer</a:t>
            </a:r>
          </a:p>
          <a:p>
            <a:pPr marL="285750" indent="-285750">
              <a:buFont typeface="Arial" panose="020B0604020202020204" pitchFamily="34" charset="0"/>
              <a:buChar char="•"/>
            </a:pPr>
            <a:r>
              <a:rPr lang="en-US">
                <a:latin typeface="Trebuchet MS" panose="020B0703020202090204" pitchFamily="34" charset="0"/>
              </a:rPr>
              <a:t>Not putting the mobile app at a high enough priority</a:t>
            </a:r>
          </a:p>
        </p:txBody>
      </p:sp>
      <p:sp>
        <p:nvSpPr>
          <p:cNvPr id="9" name="TextBox 8">
            <a:extLst>
              <a:ext uri="{FF2B5EF4-FFF2-40B4-BE49-F238E27FC236}">
                <a16:creationId xmlns:a16="http://schemas.microsoft.com/office/drawing/2014/main" id="{7FC93172-85F8-6D44-BE9D-DCBE091EFDE3}"/>
              </a:ext>
            </a:extLst>
          </p:cNvPr>
          <p:cNvSpPr txBox="1"/>
          <p:nvPr/>
        </p:nvSpPr>
        <p:spPr>
          <a:xfrm>
            <a:off x="9581321" y="1066582"/>
            <a:ext cx="1297150" cy="369332"/>
          </a:xfrm>
          <a:prstGeom prst="rect">
            <a:avLst/>
          </a:prstGeom>
          <a:noFill/>
        </p:spPr>
        <p:txBody>
          <a:bodyPr wrap="none" rtlCol="0">
            <a:spAutoFit/>
          </a:bodyPr>
          <a:lstStyle/>
          <a:p>
            <a:r>
              <a:rPr lang="en-US"/>
              <a:t>2012 - 2017</a:t>
            </a:r>
          </a:p>
        </p:txBody>
      </p:sp>
      <p:sp>
        <p:nvSpPr>
          <p:cNvPr id="2" name="TextBox 1">
            <a:extLst>
              <a:ext uri="{FF2B5EF4-FFF2-40B4-BE49-F238E27FC236}">
                <a16:creationId xmlns:a16="http://schemas.microsoft.com/office/drawing/2014/main" id="{B20431E0-A61A-4C03-A7E5-8D70A17D5B34}"/>
              </a:ext>
            </a:extLst>
          </p:cNvPr>
          <p:cNvSpPr txBox="1"/>
          <p:nvPr/>
        </p:nvSpPr>
        <p:spPr>
          <a:xfrm>
            <a:off x="228127" y="1794722"/>
            <a:ext cx="106093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UH Redline started as a student government (SGA) sponsored mobile app and then became the official UH app in 2014. SGA contracted a vendor to build the app and then UIT took it over, re-wrote it and maintained it until 2016.</a:t>
            </a:r>
          </a:p>
        </p:txBody>
      </p:sp>
    </p:spTree>
    <p:extLst>
      <p:ext uri="{BB962C8B-B14F-4D97-AF65-F5344CB8AC3E}">
        <p14:creationId xmlns:p14="http://schemas.microsoft.com/office/powerpoint/2010/main" val="157280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F281-EA98-994A-99BD-E10F392B9A83}"/>
              </a:ext>
            </a:extLst>
          </p:cNvPr>
          <p:cNvSpPr>
            <a:spLocks noGrp="1"/>
          </p:cNvSpPr>
          <p:nvPr>
            <p:ph type="title"/>
          </p:nvPr>
        </p:nvSpPr>
        <p:spPr/>
        <p:txBody>
          <a:bodyPr/>
          <a:lstStyle/>
          <a:p>
            <a:r>
              <a:rPr lang="en-US"/>
              <a:t>UH Redline Timeline</a:t>
            </a:r>
          </a:p>
        </p:txBody>
      </p:sp>
      <p:graphicFrame>
        <p:nvGraphicFramePr>
          <p:cNvPr id="5" name="Project Timeline" descr="Line chart that plots each milestone on the corresponding timeframe">
            <a:extLst>
              <a:ext uri="{FF2B5EF4-FFF2-40B4-BE49-F238E27FC236}">
                <a16:creationId xmlns:a16="http://schemas.microsoft.com/office/drawing/2014/main" id="{00000000-0008-0000-0000-00000B000000}"/>
              </a:ext>
            </a:extLst>
          </p:cNvPr>
          <p:cNvGraphicFramePr/>
          <p:nvPr>
            <p:extLst>
              <p:ext uri="{D42A27DB-BD31-4B8C-83A1-F6EECF244321}">
                <p14:modId xmlns:p14="http://schemas.microsoft.com/office/powerpoint/2010/main" val="541039000"/>
              </p:ext>
            </p:extLst>
          </p:nvPr>
        </p:nvGraphicFramePr>
        <p:xfrm>
          <a:off x="692150" y="2327072"/>
          <a:ext cx="10661650" cy="3898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041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UH Go mobile app">
            <a:extLst>
              <a:ext uri="{FF2B5EF4-FFF2-40B4-BE49-F238E27FC236}">
                <a16:creationId xmlns:a16="http://schemas.microsoft.com/office/drawing/2014/main" id="{1827E7B7-CB90-3041-9652-6F04A19157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47" y="1014927"/>
            <a:ext cx="690090" cy="6900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208303-FEAB-274E-83B9-F8F56E7D106E}"/>
              </a:ext>
            </a:extLst>
          </p:cNvPr>
          <p:cNvSpPr txBox="1"/>
          <p:nvPr/>
        </p:nvSpPr>
        <p:spPr>
          <a:xfrm>
            <a:off x="1194023" y="1051014"/>
            <a:ext cx="1266693" cy="646331"/>
          </a:xfrm>
          <a:prstGeom prst="rect">
            <a:avLst/>
          </a:prstGeom>
          <a:noFill/>
        </p:spPr>
        <p:txBody>
          <a:bodyPr wrap="none" rtlCol="0">
            <a:spAutoFit/>
          </a:bodyPr>
          <a:lstStyle/>
          <a:p>
            <a:r>
              <a:rPr lang="en-US" sz="3600">
                <a:latin typeface="Impact" panose="020B0806030902050204" pitchFamily="34" charset="0"/>
              </a:rPr>
              <a:t>UH Go</a:t>
            </a:r>
          </a:p>
        </p:txBody>
      </p:sp>
      <p:sp>
        <p:nvSpPr>
          <p:cNvPr id="6" name="TextBox 5">
            <a:extLst>
              <a:ext uri="{FF2B5EF4-FFF2-40B4-BE49-F238E27FC236}">
                <a16:creationId xmlns:a16="http://schemas.microsoft.com/office/drawing/2014/main" id="{869BB8AC-D9C4-5047-A607-67BE407E8F1D}"/>
              </a:ext>
            </a:extLst>
          </p:cNvPr>
          <p:cNvSpPr txBox="1"/>
          <p:nvPr/>
        </p:nvSpPr>
        <p:spPr>
          <a:xfrm>
            <a:off x="394846" y="2878089"/>
            <a:ext cx="5131311" cy="3570208"/>
          </a:xfrm>
          <a:prstGeom prst="rect">
            <a:avLst/>
          </a:prstGeom>
          <a:noFill/>
        </p:spPr>
        <p:txBody>
          <a:bodyPr wrap="square" rtlCol="0">
            <a:spAutoFit/>
          </a:bodyPr>
          <a:lstStyle/>
          <a:p>
            <a:r>
              <a:rPr lang="en-US" sz="2800">
                <a:latin typeface="Impact" panose="020B0806030902050204" pitchFamily="34" charset="0"/>
              </a:rPr>
              <a:t>The History</a:t>
            </a:r>
          </a:p>
          <a:p>
            <a:endParaRPr lang="en-US">
              <a:latin typeface="Trebuchet MS" panose="020B0703020202090204" pitchFamily="34" charset="0"/>
            </a:endParaRPr>
          </a:p>
          <a:p>
            <a:pPr marL="285750" indent="-285750">
              <a:buFont typeface="Arial" panose="020B0604020202020204" pitchFamily="34" charset="0"/>
              <a:buChar char="•"/>
            </a:pPr>
            <a:r>
              <a:rPr lang="en-US">
                <a:latin typeface="Trebuchet MS" panose="020B0703020202090204" pitchFamily="34" charset="0"/>
              </a:rPr>
              <a:t>2017 October, Purchased Modolabs Campus Mobile </a:t>
            </a:r>
          </a:p>
          <a:p>
            <a:pPr marL="285750" indent="-285750">
              <a:buFont typeface="Arial" panose="020B0604020202020204" pitchFamily="34" charset="0"/>
              <a:buChar char="•"/>
            </a:pPr>
            <a:r>
              <a:rPr lang="en-US">
                <a:latin typeface="Trebuchet MS" panose="020B0703020202090204" pitchFamily="34" charset="0"/>
              </a:rPr>
              <a:t>2017 November, Purchased GreyHeller (Appsian) PeopleMobile and PeopleUX</a:t>
            </a:r>
          </a:p>
          <a:p>
            <a:pPr marL="285750" indent="-285750">
              <a:buFont typeface="Arial" panose="020B0604020202020204" pitchFamily="34" charset="0"/>
              <a:buChar char="•"/>
            </a:pPr>
            <a:r>
              <a:rPr lang="en-US">
                <a:latin typeface="Trebuchet MS" panose="020B0703020202090204" pitchFamily="34" charset="0"/>
              </a:rPr>
              <a:t>2018 January, met with stakeholders</a:t>
            </a:r>
          </a:p>
          <a:p>
            <a:pPr marL="285750" indent="-285750">
              <a:buFont typeface="Arial" panose="020B0604020202020204" pitchFamily="34" charset="0"/>
              <a:buChar char="•"/>
            </a:pPr>
            <a:r>
              <a:rPr lang="en-US">
                <a:latin typeface="Trebuchet MS" panose="020B0703020202090204" pitchFamily="34" charset="0"/>
              </a:rPr>
              <a:t>2018 January, met with students</a:t>
            </a:r>
          </a:p>
          <a:p>
            <a:pPr marL="285750" indent="-285750">
              <a:buFont typeface="Arial" panose="020B0604020202020204" pitchFamily="34" charset="0"/>
              <a:buChar char="•"/>
            </a:pPr>
            <a:r>
              <a:rPr lang="en-US">
                <a:latin typeface="Trebuchet MS" panose="020B0703020202090204" pitchFamily="34" charset="0"/>
              </a:rPr>
              <a:t>Launched July 28, 2018</a:t>
            </a:r>
          </a:p>
          <a:p>
            <a:pPr marL="285750" indent="-285750">
              <a:buFont typeface="Arial" panose="020B0604020202020204" pitchFamily="34" charset="0"/>
              <a:buChar char="•"/>
            </a:pPr>
            <a:r>
              <a:rPr lang="en-US">
                <a:latin typeface="Trebuchet MS" panose="020B0703020202090204" pitchFamily="34" charset="0"/>
              </a:rPr>
              <a:t>2018 September – November, usability testing</a:t>
            </a:r>
          </a:p>
          <a:p>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CCDF8161-E867-5A45-81C5-9C3D984516BB}"/>
              </a:ext>
            </a:extLst>
          </p:cNvPr>
          <p:cNvSpPr txBox="1"/>
          <p:nvPr/>
        </p:nvSpPr>
        <p:spPr>
          <a:xfrm>
            <a:off x="6247075" y="2888029"/>
            <a:ext cx="5550079" cy="3016210"/>
          </a:xfrm>
          <a:prstGeom prst="rect">
            <a:avLst/>
          </a:prstGeom>
          <a:noFill/>
        </p:spPr>
        <p:txBody>
          <a:bodyPr wrap="square" rtlCol="0" anchor="t">
            <a:spAutoFit/>
          </a:bodyPr>
          <a:lstStyle/>
          <a:p>
            <a:r>
              <a:rPr lang="en-US" sz="2800">
                <a:latin typeface="Impact"/>
              </a:rPr>
              <a:t>Challenges</a:t>
            </a:r>
          </a:p>
          <a:p>
            <a:endParaRPr lang="en-US">
              <a:latin typeface="Trebuchet MS" panose="020B0703020202090204" pitchFamily="34" charset="0"/>
            </a:endParaRPr>
          </a:p>
          <a:p>
            <a:pPr marL="285750" indent="-285750">
              <a:buFont typeface="Arial"/>
              <a:buChar char="•"/>
            </a:pPr>
            <a:r>
              <a:rPr lang="en-US">
                <a:latin typeface="Trebuchet MS"/>
              </a:rPr>
              <a:t>Stakeholder buy-off and participation</a:t>
            </a:r>
            <a:endParaRPr lang="en-US">
              <a:latin typeface="Trebuchet MS" panose="020B0703020202090204" pitchFamily="34" charset="0"/>
            </a:endParaRPr>
          </a:p>
          <a:p>
            <a:pPr marL="285750" indent="-285750">
              <a:buFont typeface="Arial"/>
              <a:buChar char="•"/>
            </a:pPr>
            <a:r>
              <a:rPr lang="en-US">
                <a:latin typeface="Trebuchet MS"/>
              </a:rPr>
              <a:t>Communication</a:t>
            </a:r>
            <a:endParaRPr lang="en-US">
              <a:latin typeface="Trebuchet MS" panose="020B0703020202090204" pitchFamily="34" charset="0"/>
            </a:endParaRPr>
          </a:p>
          <a:p>
            <a:pPr marL="285750" indent="-285750">
              <a:buFont typeface="Arial"/>
              <a:buChar char="•"/>
            </a:pPr>
            <a:r>
              <a:rPr lang="en-US">
                <a:latin typeface="Trebuchet MS"/>
              </a:rPr>
              <a:t>Lack of promotion of the app</a:t>
            </a:r>
          </a:p>
          <a:p>
            <a:pPr marL="285750" indent="-285750">
              <a:buFont typeface="Arial"/>
              <a:buChar char="•"/>
            </a:pPr>
            <a:r>
              <a:rPr lang="en-US">
                <a:latin typeface="Trebuchet MS"/>
              </a:rPr>
              <a:t>Technical integration – negotiating with 3rd party vendors to get specs for API development</a:t>
            </a:r>
          </a:p>
          <a:p>
            <a:pPr marL="285750" indent="-285750">
              <a:buFont typeface="Arial"/>
              <a:buChar char="•"/>
            </a:pPr>
            <a:r>
              <a:rPr lang="en-US">
                <a:latin typeface="Trebuchet MS"/>
              </a:rPr>
              <a:t>Usability – where should this responsibility lie?</a:t>
            </a:r>
            <a:endParaRPr lang="en-US">
              <a:latin typeface="Trebuchet MS" panose="020B0703020202090204" pitchFamily="34" charset="0"/>
            </a:endParaRPr>
          </a:p>
          <a:p>
            <a:pPr marL="285750" indent="-285750">
              <a:buFont typeface="Arial"/>
              <a:buChar char="•"/>
            </a:pPr>
            <a:r>
              <a:rPr lang="en-US">
                <a:latin typeface="Trebuchet MS"/>
              </a:rPr>
              <a:t>Reducing the mobile ecosystem</a:t>
            </a:r>
            <a:endParaRPr lang="en-US">
              <a:latin typeface="Trebuchet MS" panose="020B0703020202090204" pitchFamily="34" charset="0"/>
            </a:endParaRPr>
          </a:p>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7EF75CBA-175A-9941-822C-B383AA2F6521}"/>
              </a:ext>
            </a:extLst>
          </p:cNvPr>
          <p:cNvSpPr txBox="1"/>
          <p:nvPr/>
        </p:nvSpPr>
        <p:spPr>
          <a:xfrm>
            <a:off x="8763950" y="1175306"/>
            <a:ext cx="3033203" cy="369332"/>
          </a:xfrm>
          <a:prstGeom prst="rect">
            <a:avLst/>
          </a:prstGeom>
          <a:noFill/>
        </p:spPr>
        <p:txBody>
          <a:bodyPr wrap="none" rtlCol="0">
            <a:spAutoFit/>
          </a:bodyPr>
          <a:lstStyle/>
          <a:p>
            <a:r>
              <a:rPr lang="en-US">
                <a:latin typeface="Trebuchet MS" panose="020B0703020202090204" pitchFamily="34" charset="0"/>
              </a:rPr>
              <a:t>October 2017 – March 2019 </a:t>
            </a:r>
          </a:p>
        </p:txBody>
      </p:sp>
      <p:sp>
        <p:nvSpPr>
          <p:cNvPr id="2" name="TextBox 1">
            <a:extLst>
              <a:ext uri="{FF2B5EF4-FFF2-40B4-BE49-F238E27FC236}">
                <a16:creationId xmlns:a16="http://schemas.microsoft.com/office/drawing/2014/main" id="{2879FA98-B4D2-4E1B-9258-8D6C3158948D}"/>
              </a:ext>
            </a:extLst>
          </p:cNvPr>
          <p:cNvSpPr txBox="1"/>
          <p:nvPr/>
        </p:nvSpPr>
        <p:spPr>
          <a:xfrm>
            <a:off x="275456" y="1832586"/>
            <a:ext cx="106093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UH Go was launched using a new mobile platform powered by </a:t>
            </a:r>
            <a:r>
              <a:rPr lang="en-US" err="1">
                <a:cs typeface="Calibri"/>
              </a:rPr>
              <a:t>Modolabs</a:t>
            </a:r>
            <a:r>
              <a:rPr lang="en-US">
                <a:cs typeface="Calibri"/>
              </a:rPr>
              <a:t> and the goal was to provide a comprehensive mobile app for the University of Houston. </a:t>
            </a:r>
            <a:r>
              <a:rPr lang="en-US" err="1">
                <a:cs typeface="Calibri"/>
              </a:rPr>
              <a:t>Modolabs</a:t>
            </a:r>
            <a:r>
              <a:rPr lang="en-US">
                <a:cs typeface="Calibri"/>
              </a:rPr>
              <a:t> was selected as the platform that would provide for a fast and cost-effective development cycle.</a:t>
            </a:r>
          </a:p>
        </p:txBody>
      </p:sp>
    </p:spTree>
    <p:extLst>
      <p:ext uri="{BB962C8B-B14F-4D97-AF65-F5344CB8AC3E}">
        <p14:creationId xmlns:p14="http://schemas.microsoft.com/office/powerpoint/2010/main" val="1184876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UH Go mobile app">
            <a:extLst>
              <a:ext uri="{FF2B5EF4-FFF2-40B4-BE49-F238E27FC236}">
                <a16:creationId xmlns:a16="http://schemas.microsoft.com/office/drawing/2014/main" id="{60CA76A6-D97D-4C4F-BBF1-FA1FB67970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417" y="1014927"/>
            <a:ext cx="690090" cy="6900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174D96-0217-7941-818A-578CDFC05986}"/>
              </a:ext>
            </a:extLst>
          </p:cNvPr>
          <p:cNvSpPr txBox="1"/>
          <p:nvPr/>
        </p:nvSpPr>
        <p:spPr>
          <a:xfrm>
            <a:off x="1375593" y="1051014"/>
            <a:ext cx="1266693" cy="646331"/>
          </a:xfrm>
          <a:prstGeom prst="rect">
            <a:avLst/>
          </a:prstGeom>
          <a:noFill/>
        </p:spPr>
        <p:txBody>
          <a:bodyPr wrap="none" rtlCol="0">
            <a:spAutoFit/>
          </a:bodyPr>
          <a:lstStyle/>
          <a:p>
            <a:r>
              <a:rPr lang="en-US" sz="3600">
                <a:latin typeface="Impact" panose="020B0806030902050204" pitchFamily="34" charset="0"/>
              </a:rPr>
              <a:t>UH Go</a:t>
            </a:r>
          </a:p>
        </p:txBody>
      </p:sp>
      <p:sp>
        <p:nvSpPr>
          <p:cNvPr id="8" name="TextBox 7">
            <a:extLst>
              <a:ext uri="{FF2B5EF4-FFF2-40B4-BE49-F238E27FC236}">
                <a16:creationId xmlns:a16="http://schemas.microsoft.com/office/drawing/2014/main" id="{B0549842-353C-A246-8B2B-7DD675A80B31}"/>
              </a:ext>
            </a:extLst>
          </p:cNvPr>
          <p:cNvSpPr txBox="1"/>
          <p:nvPr/>
        </p:nvSpPr>
        <p:spPr>
          <a:xfrm>
            <a:off x="9197969" y="1189513"/>
            <a:ext cx="2350708" cy="369332"/>
          </a:xfrm>
          <a:prstGeom prst="rect">
            <a:avLst/>
          </a:prstGeom>
          <a:noFill/>
        </p:spPr>
        <p:txBody>
          <a:bodyPr wrap="none" rtlCol="0">
            <a:spAutoFit/>
          </a:bodyPr>
          <a:lstStyle/>
          <a:p>
            <a:r>
              <a:rPr lang="en-US">
                <a:latin typeface="Trebuchet MS" panose="020B0703020202090204" pitchFamily="34" charset="0"/>
              </a:rPr>
              <a:t>March 2019 – Present</a:t>
            </a:r>
          </a:p>
        </p:txBody>
      </p:sp>
      <p:sp>
        <p:nvSpPr>
          <p:cNvPr id="9" name="TextBox 8">
            <a:extLst>
              <a:ext uri="{FF2B5EF4-FFF2-40B4-BE49-F238E27FC236}">
                <a16:creationId xmlns:a16="http://schemas.microsoft.com/office/drawing/2014/main" id="{5FC2DC19-6FCA-1C40-B1FC-B5B8A6546BF9}"/>
              </a:ext>
            </a:extLst>
          </p:cNvPr>
          <p:cNvSpPr txBox="1"/>
          <p:nvPr/>
        </p:nvSpPr>
        <p:spPr>
          <a:xfrm>
            <a:off x="496957" y="2702970"/>
            <a:ext cx="4790187" cy="3908762"/>
          </a:xfrm>
          <a:prstGeom prst="rect">
            <a:avLst/>
          </a:prstGeom>
          <a:noFill/>
        </p:spPr>
        <p:txBody>
          <a:bodyPr wrap="square" rtlCol="0" anchor="t">
            <a:spAutoFit/>
          </a:bodyPr>
          <a:lstStyle/>
          <a:p>
            <a:r>
              <a:rPr lang="en-US" sz="3200">
                <a:latin typeface="Impact" panose="020B0806030902050204" pitchFamily="34" charset="0"/>
              </a:rPr>
              <a:t>The History</a:t>
            </a:r>
          </a:p>
          <a:p>
            <a:endParaRPr lang="en-US">
              <a:latin typeface="Trebuchet MS" panose="020B0703020202090204" pitchFamily="34" charset="0"/>
            </a:endParaRPr>
          </a:p>
          <a:p>
            <a:pPr marL="285750" indent="-285750">
              <a:buFont typeface="Arial" panose="020B0604020202020204" pitchFamily="34" charset="0"/>
              <a:buChar char="•"/>
            </a:pPr>
            <a:r>
              <a:rPr lang="en-US">
                <a:latin typeface="Trebuchet MS"/>
              </a:rPr>
              <a:t>November 2018 – March 2019, conducted usability studies and student focus groups</a:t>
            </a:r>
            <a:endParaRPr lang="en-US">
              <a:latin typeface="Trebuchet MS" panose="020B0703020202090204" pitchFamily="34" charset="0"/>
            </a:endParaRPr>
          </a:p>
          <a:p>
            <a:pPr marL="285750" indent="-285750">
              <a:buFont typeface="Arial" panose="020B0604020202020204" pitchFamily="34" charset="0"/>
              <a:buChar char="•"/>
            </a:pPr>
            <a:r>
              <a:rPr lang="en-US">
                <a:latin typeface="Trebuchet MS"/>
              </a:rPr>
              <a:t>April 2019 – July 2019, redesigned the app based on usability and Modo assisted us</a:t>
            </a:r>
          </a:p>
          <a:p>
            <a:pPr marL="285750" indent="-285750">
              <a:buFont typeface="Arial" panose="020B0604020202020204" pitchFamily="34" charset="0"/>
              <a:buChar char="•"/>
            </a:pPr>
            <a:r>
              <a:rPr lang="en-US">
                <a:latin typeface="Trebuchet MS"/>
              </a:rPr>
              <a:t>Personas were: Student, Future Student, Faculty &amp; Staff and Visitor</a:t>
            </a:r>
          </a:p>
          <a:p>
            <a:pPr marL="285750" indent="-285750">
              <a:buFont typeface="Arial" panose="020B0604020202020204" pitchFamily="34" charset="0"/>
              <a:buChar char="•"/>
            </a:pPr>
            <a:r>
              <a:rPr lang="en-US">
                <a:latin typeface="Trebuchet MS"/>
              </a:rPr>
              <a:t>2019 August, re-launched the UH Go and UH Marketing promoted it with a full-blown campaign</a:t>
            </a:r>
            <a:endParaRPr lang="en-US">
              <a:latin typeface="Trebuchet MS" panose="020B0703020202090204" pitchFamily="34" charset="0"/>
            </a:endParaRPr>
          </a:p>
          <a:p>
            <a:endParaRPr lang="en-US">
              <a:latin typeface="Trebuchet MS" panose="020B0703020202090204" pitchFamily="34" charset="0"/>
            </a:endParaRPr>
          </a:p>
        </p:txBody>
      </p:sp>
      <p:sp>
        <p:nvSpPr>
          <p:cNvPr id="10" name="TextBox 9">
            <a:extLst>
              <a:ext uri="{FF2B5EF4-FFF2-40B4-BE49-F238E27FC236}">
                <a16:creationId xmlns:a16="http://schemas.microsoft.com/office/drawing/2014/main" id="{78FFC75F-2ADA-6A44-8B4A-FCEB37E17661}"/>
              </a:ext>
            </a:extLst>
          </p:cNvPr>
          <p:cNvSpPr txBox="1"/>
          <p:nvPr/>
        </p:nvSpPr>
        <p:spPr>
          <a:xfrm>
            <a:off x="6341582" y="2709622"/>
            <a:ext cx="4766048" cy="1908215"/>
          </a:xfrm>
          <a:prstGeom prst="rect">
            <a:avLst/>
          </a:prstGeom>
          <a:noFill/>
        </p:spPr>
        <p:txBody>
          <a:bodyPr wrap="none" rtlCol="0" anchor="t">
            <a:spAutoFit/>
          </a:bodyPr>
          <a:lstStyle/>
          <a:p>
            <a:r>
              <a:rPr lang="en-US" sz="2800">
                <a:latin typeface="Impact"/>
              </a:rPr>
              <a:t>Challenges</a:t>
            </a:r>
          </a:p>
          <a:p>
            <a:endParaRPr lang="en-US">
              <a:latin typeface="Trebuchet MS" panose="020B0703020202090204" pitchFamily="34" charset="0"/>
            </a:endParaRPr>
          </a:p>
          <a:p>
            <a:pPr marL="285750" indent="-285750">
              <a:buFont typeface="Arial"/>
              <a:buChar char="•"/>
            </a:pPr>
            <a:r>
              <a:rPr lang="en-US">
                <a:latin typeface="Trebuchet MS"/>
              </a:rPr>
              <a:t>Demand for integrations into the app</a:t>
            </a:r>
          </a:p>
          <a:p>
            <a:pPr marL="285750" indent="-285750">
              <a:buFont typeface="Arial"/>
              <a:buChar char="•"/>
            </a:pPr>
            <a:r>
              <a:rPr lang="en-US">
                <a:latin typeface="Trebuchet MS"/>
              </a:rPr>
              <a:t>Making sure we properly measure success</a:t>
            </a:r>
            <a:endParaRPr lang="en-US">
              <a:latin typeface="Trebuchet MS" panose="020B0703020202090204" pitchFamily="34" charset="0"/>
            </a:endParaRPr>
          </a:p>
          <a:p>
            <a:pPr marL="285750" indent="-285750">
              <a:buFont typeface="Arial"/>
              <a:buChar char="•"/>
            </a:pPr>
            <a:endParaRPr lang="en-US">
              <a:latin typeface="Trebuchet MS" panose="020B0703020202090204" pitchFamily="34" charset="0"/>
            </a:endParaRPr>
          </a:p>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id="{ED0F697E-089B-476F-BEC7-EE7B04AFF755}"/>
              </a:ext>
            </a:extLst>
          </p:cNvPr>
          <p:cNvSpPr txBox="1"/>
          <p:nvPr/>
        </p:nvSpPr>
        <p:spPr>
          <a:xfrm>
            <a:off x="218661" y="1984039"/>
            <a:ext cx="106093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Usability testing was performed on UH Go in fall 2018 and a new redesign based on those findings were used to redesign and relaunch the app with a full marketing campaign.</a:t>
            </a:r>
          </a:p>
        </p:txBody>
      </p:sp>
    </p:spTree>
    <p:extLst>
      <p:ext uri="{BB962C8B-B14F-4D97-AF65-F5344CB8AC3E}">
        <p14:creationId xmlns:p14="http://schemas.microsoft.com/office/powerpoint/2010/main" val="142614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CF4938-7818-1943-B43B-683506BD725F}"/>
              </a:ext>
            </a:extLst>
          </p:cNvPr>
          <p:cNvSpPr txBox="1">
            <a:spLocks/>
          </p:cNvSpPr>
          <p:nvPr/>
        </p:nvSpPr>
        <p:spPr>
          <a:xfrm>
            <a:off x="222956" y="582123"/>
            <a:ext cx="10515600" cy="1144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Arial" panose="020B0604020202020204" pitchFamily="34" charset="0"/>
              </a:defRPr>
            </a:lvl1pPr>
          </a:lstStyle>
          <a:p>
            <a:r>
              <a:rPr lang="en-US"/>
              <a:t>UH Go Timeline</a:t>
            </a:r>
          </a:p>
        </p:txBody>
      </p:sp>
      <p:graphicFrame>
        <p:nvGraphicFramePr>
          <p:cNvPr id="9" name="Project Timeline" descr="Line chart that plots each milestone on the corresponding timeframe">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2016312259"/>
              </p:ext>
            </p:extLst>
          </p:nvPr>
        </p:nvGraphicFramePr>
        <p:xfrm>
          <a:off x="-90311" y="649816"/>
          <a:ext cx="12059355" cy="60219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8547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E1C74A0E-505C-E644-B426-ED1F1F352DEC}"/>
              </a:ext>
            </a:extLst>
          </p:cNvPr>
          <p:cNvGraphicFramePr>
            <a:graphicFrameLocks/>
          </p:cNvGraphicFramePr>
          <p:nvPr>
            <p:extLst>
              <p:ext uri="{D42A27DB-BD31-4B8C-83A1-F6EECF244321}">
                <p14:modId xmlns:p14="http://schemas.microsoft.com/office/powerpoint/2010/main" val="2981524061"/>
              </p:ext>
            </p:extLst>
          </p:nvPr>
        </p:nvGraphicFramePr>
        <p:xfrm>
          <a:off x="117987" y="852998"/>
          <a:ext cx="11995355" cy="6005002"/>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2" descr="Image result for UH Redline">
            <a:extLst>
              <a:ext uri="{FF2B5EF4-FFF2-40B4-BE49-F238E27FC236}">
                <a16:creationId xmlns:a16="http://schemas.microsoft.com/office/drawing/2014/main" id="{A2FF5C12-6AFE-E940-9CB5-71D88E45CF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448" y="1561011"/>
            <a:ext cx="639007" cy="6390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UH Go mobile app">
            <a:extLst>
              <a:ext uri="{FF2B5EF4-FFF2-40B4-BE49-F238E27FC236}">
                <a16:creationId xmlns:a16="http://schemas.microsoft.com/office/drawing/2014/main" id="{F9DAD9AC-BC29-5F4A-AB63-A30C0BABD0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973" y="1637747"/>
            <a:ext cx="690090" cy="69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28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use2019" id="{C07DFB94-61BB-894C-A1D2-C8E538F61545}" vid="{01D14DA7-4BA9-2B43-A652-54544C39AF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811</Words>
  <Application>Microsoft Macintosh PowerPoint</Application>
  <PresentationFormat>Widescreen</PresentationFormat>
  <Paragraphs>228</Paragraphs>
  <Slides>18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Arial,Sans-Serif</vt:lpstr>
      <vt:lpstr>Calibri</vt:lpstr>
      <vt:lpstr>Calibri Light</vt:lpstr>
      <vt:lpstr>Impact</vt:lpstr>
      <vt:lpstr>Trebuchet MS</vt:lpstr>
      <vt:lpstr>Office Theme</vt:lpstr>
      <vt:lpstr>Journey Through a Mobile App</vt:lpstr>
      <vt:lpstr>What you will take away from today’s presentation</vt:lpstr>
      <vt:lpstr>PowerPoint Presentation</vt:lpstr>
      <vt:lpstr>PowerPoint Presentation</vt:lpstr>
      <vt:lpstr>UH Redline Timeline</vt:lpstr>
      <vt:lpstr>PowerPoint Presentation</vt:lpstr>
      <vt:lpstr>PowerPoint Presentation</vt:lpstr>
      <vt:lpstr>PowerPoint Presentation</vt:lpstr>
      <vt:lpstr>PowerPoint Presentation</vt:lpstr>
      <vt:lpstr>UH Go Roadmap: Next 6 months</vt:lpstr>
      <vt:lpstr>Services integrated in to UH Go</vt:lpstr>
      <vt:lpstr>Evaluating the mobile ecosystem</vt:lpstr>
      <vt:lpstr>Usability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Through a Mobile App</dc:title>
  <dc:creator>Birkline, Robert</dc:creator>
  <cp:lastModifiedBy>Birkline, Robert</cp:lastModifiedBy>
  <cp:revision>1</cp:revision>
  <dcterms:created xsi:type="dcterms:W3CDTF">2019-10-14T22:16:49Z</dcterms:created>
  <dcterms:modified xsi:type="dcterms:W3CDTF">2019-10-14T22:17:01Z</dcterms:modified>
</cp:coreProperties>
</file>