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292608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i8s5xS/u/8KvtSy9fz2LoQ5KBo0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5"/>
    <p:restoredTop sz="94069"/>
  </p:normalViewPr>
  <p:slideViewPr>
    <p:cSldViewPr snapToGrid="0" snapToObjects="1">
      <p:cViewPr>
        <p:scale>
          <a:sx n="33" d="100"/>
          <a:sy n="33" d="100"/>
        </p:scale>
        <p:origin x="2456"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6" Type="http://customschemas.google.com/relationships/presentationmetadata" Target="metadata"/><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100"/>
              <a:buNone/>
            </a:pPr>
            <a:endParaRPr dirty="0"/>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2194561" y="3591561"/>
            <a:ext cx="24871679" cy="7640320"/>
          </a:xfrm>
          <a:prstGeom prst="rect">
            <a:avLst/>
          </a:prstGeom>
          <a:noFill/>
          <a:ln>
            <a:noFill/>
          </a:ln>
        </p:spPr>
        <p:txBody>
          <a:bodyPr spcFirstLastPara="1" wrap="square" lIns="91425" tIns="91425" rIns="91425" bIns="91425" anchor="b" anchorCtr="0">
            <a:noAutofit/>
          </a:bodyPr>
          <a:lstStyle>
            <a:lvl1pPr marR="0" lvl="0" algn="ctr">
              <a:lnSpc>
                <a:spcPct val="90000"/>
              </a:lnSpc>
              <a:spcBef>
                <a:spcPts val="0"/>
              </a:spcBef>
              <a:spcAft>
                <a:spcPts val="0"/>
              </a:spcAft>
              <a:buClr>
                <a:schemeClr val="dk1"/>
              </a:buClr>
              <a:buSzPts val="28800"/>
              <a:buFont typeface="Arial"/>
              <a:buNone/>
              <a:defRPr sz="19202"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200"/>
            </a:lvl2pPr>
            <a:lvl3pPr lvl="2" algn="l">
              <a:lnSpc>
                <a:spcPct val="100000"/>
              </a:lnSpc>
              <a:spcBef>
                <a:spcPts val="0"/>
              </a:spcBef>
              <a:spcAft>
                <a:spcPts val="0"/>
              </a:spcAft>
              <a:buSzPts val="1400"/>
              <a:buNone/>
              <a:defRPr sz="1200"/>
            </a:lvl3pPr>
            <a:lvl4pPr lvl="3" algn="l">
              <a:lnSpc>
                <a:spcPct val="100000"/>
              </a:lnSpc>
              <a:spcBef>
                <a:spcPts val="0"/>
              </a:spcBef>
              <a:spcAft>
                <a:spcPts val="0"/>
              </a:spcAft>
              <a:buSzPts val="1400"/>
              <a:buNone/>
              <a:defRPr sz="1200"/>
            </a:lvl4pPr>
            <a:lvl5pPr lvl="4" algn="l">
              <a:lnSpc>
                <a:spcPct val="100000"/>
              </a:lnSpc>
              <a:spcBef>
                <a:spcPts val="0"/>
              </a:spcBef>
              <a:spcAft>
                <a:spcPts val="0"/>
              </a:spcAft>
              <a:buSzPts val="1400"/>
              <a:buNone/>
              <a:defRPr sz="1200"/>
            </a:lvl5pPr>
            <a:lvl6pPr lvl="5" algn="l">
              <a:lnSpc>
                <a:spcPct val="100000"/>
              </a:lnSpc>
              <a:spcBef>
                <a:spcPts val="0"/>
              </a:spcBef>
              <a:spcAft>
                <a:spcPts val="0"/>
              </a:spcAft>
              <a:buSzPts val="1400"/>
              <a:buNone/>
              <a:defRPr sz="1200"/>
            </a:lvl6pPr>
            <a:lvl7pPr lvl="6" algn="l">
              <a:lnSpc>
                <a:spcPct val="100000"/>
              </a:lnSpc>
              <a:spcBef>
                <a:spcPts val="0"/>
              </a:spcBef>
              <a:spcAft>
                <a:spcPts val="0"/>
              </a:spcAft>
              <a:buSzPts val="1400"/>
              <a:buNone/>
              <a:defRPr sz="1200"/>
            </a:lvl7pPr>
            <a:lvl8pPr lvl="7" algn="l">
              <a:lnSpc>
                <a:spcPct val="100000"/>
              </a:lnSpc>
              <a:spcBef>
                <a:spcPts val="0"/>
              </a:spcBef>
              <a:spcAft>
                <a:spcPts val="0"/>
              </a:spcAft>
              <a:buSzPts val="1400"/>
              <a:buNone/>
              <a:defRPr sz="1200"/>
            </a:lvl8pPr>
            <a:lvl9pPr lvl="8" algn="l">
              <a:lnSpc>
                <a:spcPct val="100000"/>
              </a:lnSpc>
              <a:spcBef>
                <a:spcPts val="0"/>
              </a:spcBef>
              <a:spcAft>
                <a:spcPts val="0"/>
              </a:spcAft>
              <a:buSzPts val="1400"/>
              <a:buNone/>
              <a:defRPr sz="1200"/>
            </a:lvl9pPr>
          </a:lstStyle>
          <a:p>
            <a:endParaRPr/>
          </a:p>
        </p:txBody>
      </p:sp>
      <p:sp>
        <p:nvSpPr>
          <p:cNvPr id="13" name="Google Shape;13;p3"/>
          <p:cNvSpPr txBox="1">
            <a:spLocks noGrp="1"/>
          </p:cNvSpPr>
          <p:nvPr>
            <p:ph type="subTitle" idx="1"/>
          </p:nvPr>
        </p:nvSpPr>
        <p:spPr>
          <a:xfrm>
            <a:off x="3657600" y="11526522"/>
            <a:ext cx="21945601" cy="5298439"/>
          </a:xfrm>
          <a:prstGeom prst="rect">
            <a:avLst/>
          </a:prstGeom>
          <a:noFill/>
          <a:ln>
            <a:noFill/>
          </a:ln>
        </p:spPr>
        <p:txBody>
          <a:bodyPr spcFirstLastPara="1" wrap="square" lIns="91425" tIns="91425" rIns="91425" bIns="91425" anchor="t" anchorCtr="0">
            <a:noAutofit/>
          </a:bodyPr>
          <a:lstStyle>
            <a:lvl1pPr marR="0" lvl="0" algn="ctr">
              <a:lnSpc>
                <a:spcPct val="90000"/>
              </a:lnSpc>
              <a:spcBef>
                <a:spcPts val="3200"/>
              </a:spcBef>
              <a:spcAft>
                <a:spcPts val="0"/>
              </a:spcAft>
              <a:buClr>
                <a:srgbClr val="C00000"/>
              </a:buClr>
              <a:buSzPts val="11520"/>
              <a:buFont typeface="Arial"/>
              <a:buNone/>
              <a:defRPr sz="7680" b="0" i="0" u="none" strike="noStrike" cap="none">
                <a:solidFill>
                  <a:schemeClr val="dk1"/>
                </a:solidFill>
                <a:latin typeface="Arial"/>
                <a:ea typeface="Arial"/>
                <a:cs typeface="Arial"/>
                <a:sym typeface="Arial"/>
              </a:defRPr>
            </a:lvl1pPr>
            <a:lvl2pPr marR="0" lvl="1" algn="ctr">
              <a:lnSpc>
                <a:spcPct val="90000"/>
              </a:lnSpc>
              <a:spcBef>
                <a:spcPts val="1600"/>
              </a:spcBef>
              <a:spcAft>
                <a:spcPts val="0"/>
              </a:spcAft>
              <a:buClr>
                <a:schemeClr val="dk1"/>
              </a:buClr>
              <a:buSzPts val="7680"/>
              <a:buFont typeface="Courier New"/>
              <a:buNone/>
              <a:defRPr sz="6400" b="0" i="0" u="none" strike="noStrike" cap="none">
                <a:solidFill>
                  <a:schemeClr val="dk1"/>
                </a:solidFill>
                <a:latin typeface="Arial"/>
                <a:ea typeface="Arial"/>
                <a:cs typeface="Arial"/>
                <a:sym typeface="Arial"/>
              </a:defRPr>
            </a:lvl2pPr>
            <a:lvl3pPr marR="0" lvl="2" algn="ctr">
              <a:lnSpc>
                <a:spcPct val="90000"/>
              </a:lnSpc>
              <a:spcBef>
                <a:spcPts val="1600"/>
              </a:spcBef>
              <a:spcAft>
                <a:spcPts val="0"/>
              </a:spcAft>
              <a:buClr>
                <a:schemeClr val="dk1"/>
              </a:buClr>
              <a:buSzPts val="6912"/>
              <a:buFont typeface="Arial"/>
              <a:buNone/>
              <a:defRPr sz="5760" b="0" i="0" u="none" strike="noStrike" cap="none">
                <a:solidFill>
                  <a:schemeClr val="dk1"/>
                </a:solidFill>
                <a:latin typeface="Arial"/>
                <a:ea typeface="Arial"/>
                <a:cs typeface="Arial"/>
                <a:sym typeface="Arial"/>
              </a:defRPr>
            </a:lvl3pPr>
            <a:lvl4pPr marR="0" lvl="3" algn="ctr">
              <a:lnSpc>
                <a:spcPct val="90000"/>
              </a:lnSpc>
              <a:spcBef>
                <a:spcPts val="1600"/>
              </a:spcBef>
              <a:spcAft>
                <a:spcPts val="0"/>
              </a:spcAft>
              <a:buClr>
                <a:schemeClr val="dk1"/>
              </a:buClr>
              <a:buSzPts val="6144"/>
              <a:buFont typeface="Arial"/>
              <a:buNone/>
              <a:defRPr sz="5120" b="0" i="0" u="none" strike="noStrike" cap="none">
                <a:solidFill>
                  <a:schemeClr val="dk1"/>
                </a:solidFill>
                <a:latin typeface="Arial"/>
                <a:ea typeface="Arial"/>
                <a:cs typeface="Arial"/>
                <a:sym typeface="Arial"/>
              </a:defRPr>
            </a:lvl4pPr>
            <a:lvl5pPr marR="0" lvl="4" algn="ctr">
              <a:lnSpc>
                <a:spcPct val="90000"/>
              </a:lnSpc>
              <a:spcBef>
                <a:spcPts val="1600"/>
              </a:spcBef>
              <a:spcAft>
                <a:spcPts val="0"/>
              </a:spcAft>
              <a:buClr>
                <a:schemeClr val="dk1"/>
              </a:buClr>
              <a:buSzPts val="6144"/>
              <a:buFont typeface="Arial"/>
              <a:buNone/>
              <a:defRPr sz="5120" b="0" i="0" u="none" strike="noStrike" cap="none">
                <a:solidFill>
                  <a:schemeClr val="dk1"/>
                </a:solidFill>
                <a:latin typeface="Arial"/>
                <a:ea typeface="Arial"/>
                <a:cs typeface="Arial"/>
                <a:sym typeface="Arial"/>
              </a:defRPr>
            </a:lvl5pPr>
            <a:lvl6pPr marR="0" lvl="5" algn="ctr">
              <a:lnSpc>
                <a:spcPct val="90000"/>
              </a:lnSpc>
              <a:spcBef>
                <a:spcPts val="1600"/>
              </a:spcBef>
              <a:spcAft>
                <a:spcPts val="0"/>
              </a:spcAft>
              <a:buClr>
                <a:schemeClr val="dk1"/>
              </a:buClr>
              <a:buSzPts val="7680"/>
              <a:buFont typeface="Arial"/>
              <a:buNone/>
              <a:defRPr sz="5120" b="0" i="0" u="none" strike="noStrike" cap="none">
                <a:solidFill>
                  <a:schemeClr val="dk1"/>
                </a:solidFill>
                <a:latin typeface="Arial"/>
                <a:ea typeface="Arial"/>
                <a:cs typeface="Arial"/>
                <a:sym typeface="Arial"/>
              </a:defRPr>
            </a:lvl6pPr>
            <a:lvl7pPr marR="0" lvl="6" algn="ctr">
              <a:lnSpc>
                <a:spcPct val="90000"/>
              </a:lnSpc>
              <a:spcBef>
                <a:spcPts val="1600"/>
              </a:spcBef>
              <a:spcAft>
                <a:spcPts val="0"/>
              </a:spcAft>
              <a:buClr>
                <a:schemeClr val="dk1"/>
              </a:buClr>
              <a:buSzPts val="7680"/>
              <a:buFont typeface="Arial"/>
              <a:buNone/>
              <a:defRPr sz="5120" b="0" i="0" u="none" strike="noStrike" cap="none">
                <a:solidFill>
                  <a:schemeClr val="dk1"/>
                </a:solidFill>
                <a:latin typeface="Arial"/>
                <a:ea typeface="Arial"/>
                <a:cs typeface="Arial"/>
                <a:sym typeface="Arial"/>
              </a:defRPr>
            </a:lvl7pPr>
            <a:lvl8pPr marR="0" lvl="7" algn="ctr">
              <a:lnSpc>
                <a:spcPct val="90000"/>
              </a:lnSpc>
              <a:spcBef>
                <a:spcPts val="1600"/>
              </a:spcBef>
              <a:spcAft>
                <a:spcPts val="0"/>
              </a:spcAft>
              <a:buClr>
                <a:schemeClr val="dk1"/>
              </a:buClr>
              <a:buSzPts val="7680"/>
              <a:buFont typeface="Arial"/>
              <a:buNone/>
              <a:defRPr sz="5120" b="0" i="0" u="none" strike="noStrike" cap="none">
                <a:solidFill>
                  <a:schemeClr val="dk1"/>
                </a:solidFill>
                <a:latin typeface="Arial"/>
                <a:ea typeface="Arial"/>
                <a:cs typeface="Arial"/>
                <a:sym typeface="Arial"/>
              </a:defRPr>
            </a:lvl8pPr>
            <a:lvl9pPr marR="0" lvl="8" algn="ctr">
              <a:lnSpc>
                <a:spcPct val="90000"/>
              </a:lnSpc>
              <a:spcBef>
                <a:spcPts val="1600"/>
              </a:spcBef>
              <a:spcAft>
                <a:spcPts val="0"/>
              </a:spcAft>
              <a:buClr>
                <a:schemeClr val="dk1"/>
              </a:buClr>
              <a:buSzPts val="7680"/>
              <a:buFont typeface="Arial"/>
              <a:buNone/>
              <a:defRPr sz="5120" b="0" i="0" u="none" strike="noStrike" cap="none">
                <a:solidFill>
                  <a:schemeClr val="dk1"/>
                </a:solidFill>
                <a:latin typeface="Arial"/>
                <a:ea typeface="Arial"/>
                <a:cs typeface="Arial"/>
                <a:sym typeface="Arial"/>
              </a:defRPr>
            </a:lvl9pPr>
          </a:lstStyle>
          <a:p>
            <a:endParaRPr/>
          </a:p>
        </p:txBody>
      </p:sp>
      <p:sp>
        <p:nvSpPr>
          <p:cNvPr id="14" name="Google Shape;14;p3"/>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15" name="Google Shape;15;p3"/>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16" name="Google Shape;16;p3"/>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2011680" y="1168406"/>
            <a:ext cx="25237440" cy="4241801"/>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21120"/>
              <a:buFont typeface="Arial"/>
              <a:buNone/>
              <a:defRPr sz="14082"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200"/>
            </a:lvl2pPr>
            <a:lvl3pPr lvl="2" algn="l">
              <a:lnSpc>
                <a:spcPct val="100000"/>
              </a:lnSpc>
              <a:spcBef>
                <a:spcPts val="0"/>
              </a:spcBef>
              <a:spcAft>
                <a:spcPts val="0"/>
              </a:spcAft>
              <a:buSzPts val="1400"/>
              <a:buNone/>
              <a:defRPr sz="1200"/>
            </a:lvl3pPr>
            <a:lvl4pPr lvl="3" algn="l">
              <a:lnSpc>
                <a:spcPct val="100000"/>
              </a:lnSpc>
              <a:spcBef>
                <a:spcPts val="0"/>
              </a:spcBef>
              <a:spcAft>
                <a:spcPts val="0"/>
              </a:spcAft>
              <a:buSzPts val="1400"/>
              <a:buNone/>
              <a:defRPr sz="1200"/>
            </a:lvl4pPr>
            <a:lvl5pPr lvl="4" algn="l">
              <a:lnSpc>
                <a:spcPct val="100000"/>
              </a:lnSpc>
              <a:spcBef>
                <a:spcPts val="0"/>
              </a:spcBef>
              <a:spcAft>
                <a:spcPts val="0"/>
              </a:spcAft>
              <a:buSzPts val="1400"/>
              <a:buNone/>
              <a:defRPr sz="1200"/>
            </a:lvl5pPr>
            <a:lvl6pPr lvl="5" algn="l">
              <a:lnSpc>
                <a:spcPct val="100000"/>
              </a:lnSpc>
              <a:spcBef>
                <a:spcPts val="0"/>
              </a:spcBef>
              <a:spcAft>
                <a:spcPts val="0"/>
              </a:spcAft>
              <a:buSzPts val="1400"/>
              <a:buNone/>
              <a:defRPr sz="1200"/>
            </a:lvl6pPr>
            <a:lvl7pPr lvl="6" algn="l">
              <a:lnSpc>
                <a:spcPct val="100000"/>
              </a:lnSpc>
              <a:spcBef>
                <a:spcPts val="0"/>
              </a:spcBef>
              <a:spcAft>
                <a:spcPts val="0"/>
              </a:spcAft>
              <a:buSzPts val="1400"/>
              <a:buNone/>
              <a:defRPr sz="1200"/>
            </a:lvl7pPr>
            <a:lvl8pPr lvl="7" algn="l">
              <a:lnSpc>
                <a:spcPct val="100000"/>
              </a:lnSpc>
              <a:spcBef>
                <a:spcPts val="0"/>
              </a:spcBef>
              <a:spcAft>
                <a:spcPts val="0"/>
              </a:spcAft>
              <a:buSzPts val="1400"/>
              <a:buNone/>
              <a:defRPr sz="1200"/>
            </a:lvl8pPr>
            <a:lvl9pPr lvl="8" algn="l">
              <a:lnSpc>
                <a:spcPct val="100000"/>
              </a:lnSpc>
              <a:spcBef>
                <a:spcPts val="0"/>
              </a:spcBef>
              <a:spcAft>
                <a:spcPts val="0"/>
              </a:spcAft>
              <a:buSzPts val="1400"/>
              <a:buNone/>
              <a:defRPr sz="1200"/>
            </a:lvl9pPr>
          </a:lstStyle>
          <a:p>
            <a:endParaRPr/>
          </a:p>
        </p:txBody>
      </p:sp>
      <p:sp>
        <p:nvSpPr>
          <p:cNvPr id="70" name="Google Shape;70;p12"/>
          <p:cNvSpPr txBox="1">
            <a:spLocks noGrp="1"/>
          </p:cNvSpPr>
          <p:nvPr>
            <p:ph type="body" idx="1"/>
          </p:nvPr>
        </p:nvSpPr>
        <p:spPr>
          <a:xfrm rot="5400000">
            <a:off x="7668260" y="185421"/>
            <a:ext cx="13924281" cy="25237440"/>
          </a:xfrm>
          <a:prstGeom prst="rect">
            <a:avLst/>
          </a:prstGeom>
          <a:noFill/>
          <a:ln>
            <a:noFill/>
          </a:ln>
        </p:spPr>
        <p:txBody>
          <a:bodyPr spcFirstLastPara="1" wrap="square" lIns="91425" tIns="91425" rIns="91425" bIns="91425" anchor="t" anchorCtr="0">
            <a:noAutofit/>
          </a:bodyPr>
          <a:lstStyle>
            <a:lvl1pPr marL="304831" marR="0" lvl="0" indent="-287896" algn="l">
              <a:lnSpc>
                <a:spcPct val="90000"/>
              </a:lnSpc>
              <a:spcBef>
                <a:spcPts val="3200"/>
              </a:spcBef>
              <a:spcAft>
                <a:spcPts val="0"/>
              </a:spcAft>
              <a:buClr>
                <a:srgbClr val="C00000"/>
              </a:buClr>
              <a:buSzPts val="3200"/>
              <a:buFont typeface="Arial"/>
              <a:buChar char="•"/>
              <a:defRPr sz="2133" b="0" i="0" u="none" strike="noStrike" cap="none">
                <a:solidFill>
                  <a:schemeClr val="dk1"/>
                </a:solidFill>
                <a:latin typeface="Arial"/>
                <a:ea typeface="Arial"/>
                <a:cs typeface="Arial"/>
                <a:sym typeface="Arial"/>
              </a:defRPr>
            </a:lvl1pPr>
            <a:lvl2pPr marL="609660" marR="0" lvl="1" indent="-260799" algn="l">
              <a:lnSpc>
                <a:spcPct val="90000"/>
              </a:lnSpc>
              <a:spcBef>
                <a:spcPts val="1600"/>
              </a:spcBef>
              <a:spcAft>
                <a:spcPts val="0"/>
              </a:spcAft>
              <a:buClr>
                <a:schemeClr val="dk1"/>
              </a:buClr>
              <a:buSzPts val="2560"/>
              <a:buFont typeface="Courier New"/>
              <a:buChar char="o"/>
              <a:defRPr sz="2133" b="0" i="0" u="none" strike="noStrike" cap="none">
                <a:solidFill>
                  <a:schemeClr val="dk1"/>
                </a:solidFill>
                <a:latin typeface="Arial"/>
                <a:ea typeface="Arial"/>
                <a:cs typeface="Arial"/>
                <a:sym typeface="Arial"/>
              </a:defRPr>
            </a:lvl2pPr>
            <a:lvl3pPr marL="914492" marR="0" lvl="2"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3pPr>
            <a:lvl4pPr marL="1219322" marR="0" lvl="3"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4pPr>
            <a:lvl5pPr marL="1524152" marR="0" lvl="4"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5pPr>
            <a:lvl6pPr marL="1828983" marR="0" lvl="5"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6pPr>
            <a:lvl7pPr marL="2133814" marR="0" lvl="6"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7pPr>
            <a:lvl8pPr marL="2438644" marR="0" lvl="7"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8pPr>
            <a:lvl9pPr marL="2743475" marR="0" lvl="8" indent="-518212"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9pPr>
          </a:lstStyle>
          <a:p>
            <a:endParaRPr/>
          </a:p>
        </p:txBody>
      </p:sp>
      <p:sp>
        <p:nvSpPr>
          <p:cNvPr id="71" name="Google Shape;71;p12"/>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72" name="Google Shape;72;p12"/>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73" name="Google Shape;73;p12"/>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4795501" y="7312661"/>
            <a:ext cx="18597881" cy="6309360"/>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21120"/>
              <a:buFont typeface="Arial"/>
              <a:buNone/>
              <a:defRPr sz="14082"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200"/>
            </a:lvl2pPr>
            <a:lvl3pPr lvl="2" algn="l">
              <a:lnSpc>
                <a:spcPct val="100000"/>
              </a:lnSpc>
              <a:spcBef>
                <a:spcPts val="0"/>
              </a:spcBef>
              <a:spcAft>
                <a:spcPts val="0"/>
              </a:spcAft>
              <a:buSzPts val="1400"/>
              <a:buNone/>
              <a:defRPr sz="1200"/>
            </a:lvl3pPr>
            <a:lvl4pPr lvl="3" algn="l">
              <a:lnSpc>
                <a:spcPct val="100000"/>
              </a:lnSpc>
              <a:spcBef>
                <a:spcPts val="0"/>
              </a:spcBef>
              <a:spcAft>
                <a:spcPts val="0"/>
              </a:spcAft>
              <a:buSzPts val="1400"/>
              <a:buNone/>
              <a:defRPr sz="1200"/>
            </a:lvl4pPr>
            <a:lvl5pPr lvl="4" algn="l">
              <a:lnSpc>
                <a:spcPct val="100000"/>
              </a:lnSpc>
              <a:spcBef>
                <a:spcPts val="0"/>
              </a:spcBef>
              <a:spcAft>
                <a:spcPts val="0"/>
              </a:spcAft>
              <a:buSzPts val="1400"/>
              <a:buNone/>
              <a:defRPr sz="1200"/>
            </a:lvl5pPr>
            <a:lvl6pPr lvl="5" algn="l">
              <a:lnSpc>
                <a:spcPct val="100000"/>
              </a:lnSpc>
              <a:spcBef>
                <a:spcPts val="0"/>
              </a:spcBef>
              <a:spcAft>
                <a:spcPts val="0"/>
              </a:spcAft>
              <a:buSzPts val="1400"/>
              <a:buNone/>
              <a:defRPr sz="1200"/>
            </a:lvl6pPr>
            <a:lvl7pPr lvl="6" algn="l">
              <a:lnSpc>
                <a:spcPct val="100000"/>
              </a:lnSpc>
              <a:spcBef>
                <a:spcPts val="0"/>
              </a:spcBef>
              <a:spcAft>
                <a:spcPts val="0"/>
              </a:spcAft>
              <a:buSzPts val="1400"/>
              <a:buNone/>
              <a:defRPr sz="1200"/>
            </a:lvl7pPr>
            <a:lvl8pPr lvl="7" algn="l">
              <a:lnSpc>
                <a:spcPct val="100000"/>
              </a:lnSpc>
              <a:spcBef>
                <a:spcPts val="0"/>
              </a:spcBef>
              <a:spcAft>
                <a:spcPts val="0"/>
              </a:spcAft>
              <a:buSzPts val="1400"/>
              <a:buNone/>
              <a:defRPr sz="1200"/>
            </a:lvl8pPr>
            <a:lvl9pPr lvl="8" algn="l">
              <a:lnSpc>
                <a:spcPct val="100000"/>
              </a:lnSpc>
              <a:spcBef>
                <a:spcPts val="0"/>
              </a:spcBef>
              <a:spcAft>
                <a:spcPts val="0"/>
              </a:spcAft>
              <a:buSzPts val="1400"/>
              <a:buNone/>
              <a:defRPr sz="1200"/>
            </a:lvl9pPr>
          </a:lstStyle>
          <a:p>
            <a:endParaRPr/>
          </a:p>
        </p:txBody>
      </p:sp>
      <p:sp>
        <p:nvSpPr>
          <p:cNvPr id="76" name="Google Shape;76;p13"/>
          <p:cNvSpPr txBox="1">
            <a:spLocks noGrp="1"/>
          </p:cNvSpPr>
          <p:nvPr>
            <p:ph type="body" idx="1"/>
          </p:nvPr>
        </p:nvSpPr>
        <p:spPr>
          <a:xfrm rot="5400000">
            <a:off x="1993902" y="1186181"/>
            <a:ext cx="18597881" cy="18562321"/>
          </a:xfrm>
          <a:prstGeom prst="rect">
            <a:avLst/>
          </a:prstGeom>
          <a:noFill/>
          <a:ln>
            <a:noFill/>
          </a:ln>
        </p:spPr>
        <p:txBody>
          <a:bodyPr spcFirstLastPara="1" wrap="square" lIns="91425" tIns="91425" rIns="91425" bIns="91425" anchor="t" anchorCtr="0">
            <a:noAutofit/>
          </a:bodyPr>
          <a:lstStyle>
            <a:lvl1pPr marL="304831" marR="0" lvl="0" indent="-287896" algn="l">
              <a:lnSpc>
                <a:spcPct val="90000"/>
              </a:lnSpc>
              <a:spcBef>
                <a:spcPts val="3200"/>
              </a:spcBef>
              <a:spcAft>
                <a:spcPts val="0"/>
              </a:spcAft>
              <a:buClr>
                <a:srgbClr val="C00000"/>
              </a:buClr>
              <a:buSzPts val="3200"/>
              <a:buFont typeface="Arial"/>
              <a:buChar char="•"/>
              <a:defRPr sz="2133" b="0" i="0" u="none" strike="noStrike" cap="none">
                <a:solidFill>
                  <a:schemeClr val="dk1"/>
                </a:solidFill>
                <a:latin typeface="Arial"/>
                <a:ea typeface="Arial"/>
                <a:cs typeface="Arial"/>
                <a:sym typeface="Arial"/>
              </a:defRPr>
            </a:lvl1pPr>
            <a:lvl2pPr marL="609660" marR="0" lvl="1" indent="-260799" algn="l">
              <a:lnSpc>
                <a:spcPct val="90000"/>
              </a:lnSpc>
              <a:spcBef>
                <a:spcPts val="1600"/>
              </a:spcBef>
              <a:spcAft>
                <a:spcPts val="0"/>
              </a:spcAft>
              <a:buClr>
                <a:schemeClr val="dk1"/>
              </a:buClr>
              <a:buSzPts val="2560"/>
              <a:buFont typeface="Courier New"/>
              <a:buChar char="o"/>
              <a:defRPr sz="2133" b="0" i="0" u="none" strike="noStrike" cap="none">
                <a:solidFill>
                  <a:schemeClr val="dk1"/>
                </a:solidFill>
                <a:latin typeface="Arial"/>
                <a:ea typeface="Arial"/>
                <a:cs typeface="Arial"/>
                <a:sym typeface="Arial"/>
              </a:defRPr>
            </a:lvl2pPr>
            <a:lvl3pPr marL="914492" marR="0" lvl="2"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3pPr>
            <a:lvl4pPr marL="1219322" marR="0" lvl="3"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4pPr>
            <a:lvl5pPr marL="1524152" marR="0" lvl="4"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5pPr>
            <a:lvl6pPr marL="1828983" marR="0" lvl="5"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6pPr>
            <a:lvl7pPr marL="2133814" marR="0" lvl="6"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7pPr>
            <a:lvl8pPr marL="2438644" marR="0" lvl="7"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8pPr>
            <a:lvl9pPr marL="2743475" marR="0" lvl="8" indent="-518212"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9pPr>
          </a:lstStyle>
          <a:p>
            <a:endParaRPr/>
          </a:p>
        </p:txBody>
      </p:sp>
      <p:sp>
        <p:nvSpPr>
          <p:cNvPr id="77" name="Google Shape;77;p13"/>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78" name="Google Shape;78;p13"/>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79" name="Google Shape;79;p13"/>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2011680" y="1168406"/>
            <a:ext cx="25237440" cy="4241801"/>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21120"/>
              <a:buFont typeface="Arial"/>
              <a:buNone/>
              <a:defRPr sz="14082"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200"/>
            </a:lvl2pPr>
            <a:lvl3pPr lvl="2" algn="l">
              <a:lnSpc>
                <a:spcPct val="100000"/>
              </a:lnSpc>
              <a:spcBef>
                <a:spcPts val="0"/>
              </a:spcBef>
              <a:spcAft>
                <a:spcPts val="0"/>
              </a:spcAft>
              <a:buSzPts val="1400"/>
              <a:buNone/>
              <a:defRPr sz="1200"/>
            </a:lvl3pPr>
            <a:lvl4pPr lvl="3" algn="l">
              <a:lnSpc>
                <a:spcPct val="100000"/>
              </a:lnSpc>
              <a:spcBef>
                <a:spcPts val="0"/>
              </a:spcBef>
              <a:spcAft>
                <a:spcPts val="0"/>
              </a:spcAft>
              <a:buSzPts val="1400"/>
              <a:buNone/>
              <a:defRPr sz="1200"/>
            </a:lvl4pPr>
            <a:lvl5pPr lvl="4" algn="l">
              <a:lnSpc>
                <a:spcPct val="100000"/>
              </a:lnSpc>
              <a:spcBef>
                <a:spcPts val="0"/>
              </a:spcBef>
              <a:spcAft>
                <a:spcPts val="0"/>
              </a:spcAft>
              <a:buSzPts val="1400"/>
              <a:buNone/>
              <a:defRPr sz="1200"/>
            </a:lvl5pPr>
            <a:lvl6pPr lvl="5" algn="l">
              <a:lnSpc>
                <a:spcPct val="100000"/>
              </a:lnSpc>
              <a:spcBef>
                <a:spcPts val="0"/>
              </a:spcBef>
              <a:spcAft>
                <a:spcPts val="0"/>
              </a:spcAft>
              <a:buSzPts val="1400"/>
              <a:buNone/>
              <a:defRPr sz="1200"/>
            </a:lvl6pPr>
            <a:lvl7pPr lvl="6" algn="l">
              <a:lnSpc>
                <a:spcPct val="100000"/>
              </a:lnSpc>
              <a:spcBef>
                <a:spcPts val="0"/>
              </a:spcBef>
              <a:spcAft>
                <a:spcPts val="0"/>
              </a:spcAft>
              <a:buSzPts val="1400"/>
              <a:buNone/>
              <a:defRPr sz="1200"/>
            </a:lvl7pPr>
            <a:lvl8pPr lvl="7" algn="l">
              <a:lnSpc>
                <a:spcPct val="100000"/>
              </a:lnSpc>
              <a:spcBef>
                <a:spcPts val="0"/>
              </a:spcBef>
              <a:spcAft>
                <a:spcPts val="0"/>
              </a:spcAft>
              <a:buSzPts val="1400"/>
              <a:buNone/>
              <a:defRPr sz="1200"/>
            </a:lvl8pPr>
            <a:lvl9pPr lvl="8" algn="l">
              <a:lnSpc>
                <a:spcPct val="100000"/>
              </a:lnSpc>
              <a:spcBef>
                <a:spcPts val="0"/>
              </a:spcBef>
              <a:spcAft>
                <a:spcPts val="0"/>
              </a:spcAft>
              <a:buSzPts val="1400"/>
              <a:buNone/>
              <a:defRPr sz="1200"/>
            </a:lvl9pPr>
          </a:lstStyle>
          <a:p>
            <a:endParaRPr/>
          </a:p>
        </p:txBody>
      </p:sp>
      <p:sp>
        <p:nvSpPr>
          <p:cNvPr id="19" name="Google Shape;19;p4"/>
          <p:cNvSpPr txBox="1">
            <a:spLocks noGrp="1"/>
          </p:cNvSpPr>
          <p:nvPr>
            <p:ph type="body" idx="1"/>
          </p:nvPr>
        </p:nvSpPr>
        <p:spPr>
          <a:xfrm>
            <a:off x="2011680" y="5842001"/>
            <a:ext cx="25237440" cy="13924281"/>
          </a:xfrm>
          <a:prstGeom prst="rect">
            <a:avLst/>
          </a:prstGeom>
          <a:noFill/>
          <a:ln>
            <a:noFill/>
          </a:ln>
        </p:spPr>
        <p:txBody>
          <a:bodyPr spcFirstLastPara="1" wrap="square" lIns="91425" tIns="91425" rIns="91425" bIns="91425" anchor="t" anchorCtr="0">
            <a:noAutofit/>
          </a:bodyPr>
          <a:lstStyle>
            <a:lvl1pPr marL="304831" marR="0" lvl="0" indent="-287896" algn="l">
              <a:lnSpc>
                <a:spcPct val="90000"/>
              </a:lnSpc>
              <a:spcBef>
                <a:spcPts val="3200"/>
              </a:spcBef>
              <a:spcAft>
                <a:spcPts val="0"/>
              </a:spcAft>
              <a:buClr>
                <a:srgbClr val="C00000"/>
              </a:buClr>
              <a:buSzPts val="3200"/>
              <a:buFont typeface="Arial"/>
              <a:buChar char="•"/>
              <a:defRPr sz="2133" b="0" i="0" u="none" strike="noStrike" cap="none">
                <a:solidFill>
                  <a:schemeClr val="dk1"/>
                </a:solidFill>
                <a:latin typeface="Arial"/>
                <a:ea typeface="Arial"/>
                <a:cs typeface="Arial"/>
                <a:sym typeface="Arial"/>
              </a:defRPr>
            </a:lvl1pPr>
            <a:lvl2pPr marL="609660" marR="0" lvl="1" indent="-260799" algn="l">
              <a:lnSpc>
                <a:spcPct val="90000"/>
              </a:lnSpc>
              <a:spcBef>
                <a:spcPts val="1600"/>
              </a:spcBef>
              <a:spcAft>
                <a:spcPts val="0"/>
              </a:spcAft>
              <a:buClr>
                <a:schemeClr val="dk1"/>
              </a:buClr>
              <a:buSzPts val="2560"/>
              <a:buFont typeface="Courier New"/>
              <a:buChar char="o"/>
              <a:defRPr sz="2133" b="0" i="0" u="none" strike="noStrike" cap="none">
                <a:solidFill>
                  <a:schemeClr val="dk1"/>
                </a:solidFill>
                <a:latin typeface="Arial"/>
                <a:ea typeface="Arial"/>
                <a:cs typeface="Arial"/>
                <a:sym typeface="Arial"/>
              </a:defRPr>
            </a:lvl2pPr>
            <a:lvl3pPr marL="914492" marR="0" lvl="2"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3pPr>
            <a:lvl4pPr marL="1219322" marR="0" lvl="3"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4pPr>
            <a:lvl5pPr marL="1524152" marR="0" lvl="4"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5pPr>
            <a:lvl6pPr marL="1828983" marR="0" lvl="5"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6pPr>
            <a:lvl7pPr marL="2133814" marR="0" lvl="6"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7pPr>
            <a:lvl8pPr marL="2438644" marR="0" lvl="7"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8pPr>
            <a:lvl9pPr marL="2743475" marR="0" lvl="8" indent="-518212"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9pPr>
          </a:lstStyle>
          <a:p>
            <a:endParaRPr/>
          </a:p>
        </p:txBody>
      </p:sp>
      <p:sp>
        <p:nvSpPr>
          <p:cNvPr id="20" name="Google Shape;20;p4"/>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21" name="Google Shape;21;p4"/>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22" name="Google Shape;22;p4"/>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1996441" y="5471167"/>
            <a:ext cx="25237440" cy="9128759"/>
          </a:xfrm>
          <a:prstGeom prst="rect">
            <a:avLst/>
          </a:prstGeom>
          <a:noFill/>
          <a:ln>
            <a:noFill/>
          </a:ln>
        </p:spPr>
        <p:txBody>
          <a:bodyPr spcFirstLastPara="1" wrap="square" lIns="91425" tIns="91425" rIns="91425" bIns="91425" anchor="b" anchorCtr="0">
            <a:noAutofit/>
          </a:bodyPr>
          <a:lstStyle>
            <a:lvl1pPr marR="0" lvl="0" algn="l">
              <a:lnSpc>
                <a:spcPct val="90000"/>
              </a:lnSpc>
              <a:spcBef>
                <a:spcPts val="0"/>
              </a:spcBef>
              <a:spcAft>
                <a:spcPts val="0"/>
              </a:spcAft>
              <a:buClr>
                <a:schemeClr val="dk1"/>
              </a:buClr>
              <a:buSzPts val="28800"/>
              <a:buFont typeface="Arial"/>
              <a:buNone/>
              <a:defRPr sz="19202"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200"/>
            </a:lvl2pPr>
            <a:lvl3pPr lvl="2" algn="l">
              <a:lnSpc>
                <a:spcPct val="100000"/>
              </a:lnSpc>
              <a:spcBef>
                <a:spcPts val="0"/>
              </a:spcBef>
              <a:spcAft>
                <a:spcPts val="0"/>
              </a:spcAft>
              <a:buSzPts val="1400"/>
              <a:buNone/>
              <a:defRPr sz="1200"/>
            </a:lvl3pPr>
            <a:lvl4pPr lvl="3" algn="l">
              <a:lnSpc>
                <a:spcPct val="100000"/>
              </a:lnSpc>
              <a:spcBef>
                <a:spcPts val="0"/>
              </a:spcBef>
              <a:spcAft>
                <a:spcPts val="0"/>
              </a:spcAft>
              <a:buSzPts val="1400"/>
              <a:buNone/>
              <a:defRPr sz="1200"/>
            </a:lvl4pPr>
            <a:lvl5pPr lvl="4" algn="l">
              <a:lnSpc>
                <a:spcPct val="100000"/>
              </a:lnSpc>
              <a:spcBef>
                <a:spcPts val="0"/>
              </a:spcBef>
              <a:spcAft>
                <a:spcPts val="0"/>
              </a:spcAft>
              <a:buSzPts val="1400"/>
              <a:buNone/>
              <a:defRPr sz="1200"/>
            </a:lvl5pPr>
            <a:lvl6pPr lvl="5" algn="l">
              <a:lnSpc>
                <a:spcPct val="100000"/>
              </a:lnSpc>
              <a:spcBef>
                <a:spcPts val="0"/>
              </a:spcBef>
              <a:spcAft>
                <a:spcPts val="0"/>
              </a:spcAft>
              <a:buSzPts val="1400"/>
              <a:buNone/>
              <a:defRPr sz="1200"/>
            </a:lvl6pPr>
            <a:lvl7pPr lvl="6" algn="l">
              <a:lnSpc>
                <a:spcPct val="100000"/>
              </a:lnSpc>
              <a:spcBef>
                <a:spcPts val="0"/>
              </a:spcBef>
              <a:spcAft>
                <a:spcPts val="0"/>
              </a:spcAft>
              <a:buSzPts val="1400"/>
              <a:buNone/>
              <a:defRPr sz="1200"/>
            </a:lvl7pPr>
            <a:lvl8pPr lvl="7" algn="l">
              <a:lnSpc>
                <a:spcPct val="100000"/>
              </a:lnSpc>
              <a:spcBef>
                <a:spcPts val="0"/>
              </a:spcBef>
              <a:spcAft>
                <a:spcPts val="0"/>
              </a:spcAft>
              <a:buSzPts val="1400"/>
              <a:buNone/>
              <a:defRPr sz="1200"/>
            </a:lvl8pPr>
            <a:lvl9pPr lvl="8" algn="l">
              <a:lnSpc>
                <a:spcPct val="100000"/>
              </a:lnSpc>
              <a:spcBef>
                <a:spcPts val="0"/>
              </a:spcBef>
              <a:spcAft>
                <a:spcPts val="0"/>
              </a:spcAft>
              <a:buSzPts val="1400"/>
              <a:buNone/>
              <a:defRPr sz="1200"/>
            </a:lvl9pPr>
          </a:lstStyle>
          <a:p>
            <a:endParaRPr/>
          </a:p>
        </p:txBody>
      </p:sp>
      <p:sp>
        <p:nvSpPr>
          <p:cNvPr id="25" name="Google Shape;25;p5"/>
          <p:cNvSpPr txBox="1">
            <a:spLocks noGrp="1"/>
          </p:cNvSpPr>
          <p:nvPr>
            <p:ph type="body" idx="1"/>
          </p:nvPr>
        </p:nvSpPr>
        <p:spPr>
          <a:xfrm>
            <a:off x="1996441" y="14686288"/>
            <a:ext cx="25237440" cy="4800599"/>
          </a:xfrm>
          <a:prstGeom prst="rect">
            <a:avLst/>
          </a:prstGeom>
          <a:noFill/>
          <a:ln>
            <a:noFill/>
          </a:ln>
        </p:spPr>
        <p:txBody>
          <a:bodyPr spcFirstLastPara="1" wrap="square" lIns="91425" tIns="91425" rIns="91425" bIns="91425" anchor="t" anchorCtr="0">
            <a:noAutofit/>
          </a:bodyPr>
          <a:lstStyle>
            <a:lvl1pPr marL="304831" marR="0" lvl="0" indent="-152416" algn="l">
              <a:lnSpc>
                <a:spcPct val="90000"/>
              </a:lnSpc>
              <a:spcBef>
                <a:spcPts val="3200"/>
              </a:spcBef>
              <a:spcAft>
                <a:spcPts val="0"/>
              </a:spcAft>
              <a:buClr>
                <a:srgbClr val="C00000"/>
              </a:buClr>
              <a:buSzPts val="11520"/>
              <a:buFont typeface="Arial"/>
              <a:buNone/>
              <a:defRPr sz="7680" b="0" i="0" u="none" strike="noStrike" cap="none">
                <a:solidFill>
                  <a:schemeClr val="dk1"/>
                </a:solidFill>
                <a:latin typeface="Arial"/>
                <a:ea typeface="Arial"/>
                <a:cs typeface="Arial"/>
                <a:sym typeface="Arial"/>
              </a:defRPr>
            </a:lvl1pPr>
            <a:lvl2pPr marL="609660" marR="0" lvl="1" indent="-152416" algn="l">
              <a:lnSpc>
                <a:spcPct val="90000"/>
              </a:lnSpc>
              <a:spcBef>
                <a:spcPts val="1600"/>
              </a:spcBef>
              <a:spcAft>
                <a:spcPts val="0"/>
              </a:spcAft>
              <a:buClr>
                <a:srgbClr val="888888"/>
              </a:buClr>
              <a:buSzPts val="7680"/>
              <a:buFont typeface="Courier New"/>
              <a:buNone/>
              <a:defRPr sz="6400" b="0" i="0" u="none" strike="noStrike" cap="none">
                <a:solidFill>
                  <a:srgbClr val="888888"/>
                </a:solidFill>
                <a:latin typeface="Arial"/>
                <a:ea typeface="Arial"/>
                <a:cs typeface="Arial"/>
                <a:sym typeface="Arial"/>
              </a:defRPr>
            </a:lvl2pPr>
            <a:lvl3pPr marL="914492" marR="0" lvl="2" indent="-152416" algn="l">
              <a:lnSpc>
                <a:spcPct val="90000"/>
              </a:lnSpc>
              <a:spcBef>
                <a:spcPts val="1600"/>
              </a:spcBef>
              <a:spcAft>
                <a:spcPts val="0"/>
              </a:spcAft>
              <a:buClr>
                <a:srgbClr val="888888"/>
              </a:buClr>
              <a:buSzPts val="6912"/>
              <a:buFont typeface="Arial"/>
              <a:buNone/>
              <a:defRPr sz="5760" b="0" i="0" u="none" strike="noStrike" cap="none">
                <a:solidFill>
                  <a:srgbClr val="888888"/>
                </a:solidFill>
                <a:latin typeface="Arial"/>
                <a:ea typeface="Arial"/>
                <a:cs typeface="Arial"/>
                <a:sym typeface="Arial"/>
              </a:defRPr>
            </a:lvl3pPr>
            <a:lvl4pPr marL="1219322" marR="0" lvl="3" indent="-152416" algn="l">
              <a:lnSpc>
                <a:spcPct val="90000"/>
              </a:lnSpc>
              <a:spcBef>
                <a:spcPts val="1600"/>
              </a:spcBef>
              <a:spcAft>
                <a:spcPts val="0"/>
              </a:spcAft>
              <a:buClr>
                <a:srgbClr val="888888"/>
              </a:buClr>
              <a:buSzPts val="6144"/>
              <a:buFont typeface="Arial"/>
              <a:buNone/>
              <a:defRPr sz="5120" b="0" i="0" u="none" strike="noStrike" cap="none">
                <a:solidFill>
                  <a:srgbClr val="888888"/>
                </a:solidFill>
                <a:latin typeface="Arial"/>
                <a:ea typeface="Arial"/>
                <a:cs typeface="Arial"/>
                <a:sym typeface="Arial"/>
              </a:defRPr>
            </a:lvl4pPr>
            <a:lvl5pPr marL="1524152" marR="0" lvl="4" indent="-152416" algn="l">
              <a:lnSpc>
                <a:spcPct val="90000"/>
              </a:lnSpc>
              <a:spcBef>
                <a:spcPts val="1600"/>
              </a:spcBef>
              <a:spcAft>
                <a:spcPts val="0"/>
              </a:spcAft>
              <a:buClr>
                <a:srgbClr val="888888"/>
              </a:buClr>
              <a:buSzPts val="6144"/>
              <a:buFont typeface="Arial"/>
              <a:buNone/>
              <a:defRPr sz="5120" b="0" i="0" u="none" strike="noStrike" cap="none">
                <a:solidFill>
                  <a:srgbClr val="888888"/>
                </a:solidFill>
                <a:latin typeface="Arial"/>
                <a:ea typeface="Arial"/>
                <a:cs typeface="Arial"/>
                <a:sym typeface="Arial"/>
              </a:defRPr>
            </a:lvl5pPr>
            <a:lvl6pPr marL="1828983" marR="0" lvl="5" indent="-152416" algn="l">
              <a:lnSpc>
                <a:spcPct val="90000"/>
              </a:lnSpc>
              <a:spcBef>
                <a:spcPts val="1600"/>
              </a:spcBef>
              <a:spcAft>
                <a:spcPts val="0"/>
              </a:spcAft>
              <a:buClr>
                <a:srgbClr val="888888"/>
              </a:buClr>
              <a:buSzPts val="7680"/>
              <a:buFont typeface="Arial"/>
              <a:buNone/>
              <a:defRPr sz="5120" b="0" i="0" u="none" strike="noStrike" cap="none">
                <a:solidFill>
                  <a:srgbClr val="888888"/>
                </a:solidFill>
                <a:latin typeface="Arial"/>
                <a:ea typeface="Arial"/>
                <a:cs typeface="Arial"/>
                <a:sym typeface="Arial"/>
              </a:defRPr>
            </a:lvl6pPr>
            <a:lvl7pPr marL="2133814" marR="0" lvl="6" indent="-152416" algn="l">
              <a:lnSpc>
                <a:spcPct val="90000"/>
              </a:lnSpc>
              <a:spcBef>
                <a:spcPts val="1600"/>
              </a:spcBef>
              <a:spcAft>
                <a:spcPts val="0"/>
              </a:spcAft>
              <a:buClr>
                <a:srgbClr val="888888"/>
              </a:buClr>
              <a:buSzPts val="7680"/>
              <a:buFont typeface="Arial"/>
              <a:buNone/>
              <a:defRPr sz="5120" b="0" i="0" u="none" strike="noStrike" cap="none">
                <a:solidFill>
                  <a:srgbClr val="888888"/>
                </a:solidFill>
                <a:latin typeface="Arial"/>
                <a:ea typeface="Arial"/>
                <a:cs typeface="Arial"/>
                <a:sym typeface="Arial"/>
              </a:defRPr>
            </a:lvl7pPr>
            <a:lvl8pPr marL="2438644" marR="0" lvl="7" indent="-152416" algn="l">
              <a:lnSpc>
                <a:spcPct val="90000"/>
              </a:lnSpc>
              <a:spcBef>
                <a:spcPts val="1600"/>
              </a:spcBef>
              <a:spcAft>
                <a:spcPts val="0"/>
              </a:spcAft>
              <a:buClr>
                <a:srgbClr val="888888"/>
              </a:buClr>
              <a:buSzPts val="7680"/>
              <a:buFont typeface="Arial"/>
              <a:buNone/>
              <a:defRPr sz="5120" b="0" i="0" u="none" strike="noStrike" cap="none">
                <a:solidFill>
                  <a:srgbClr val="888888"/>
                </a:solidFill>
                <a:latin typeface="Arial"/>
                <a:ea typeface="Arial"/>
                <a:cs typeface="Arial"/>
                <a:sym typeface="Arial"/>
              </a:defRPr>
            </a:lvl8pPr>
            <a:lvl9pPr marL="2743475" marR="0" lvl="8" indent="-152416" algn="l">
              <a:lnSpc>
                <a:spcPct val="90000"/>
              </a:lnSpc>
              <a:spcBef>
                <a:spcPts val="1600"/>
              </a:spcBef>
              <a:spcAft>
                <a:spcPts val="0"/>
              </a:spcAft>
              <a:buClr>
                <a:srgbClr val="888888"/>
              </a:buClr>
              <a:buSzPts val="7680"/>
              <a:buFont typeface="Arial"/>
              <a:buNone/>
              <a:defRPr sz="5120" b="0" i="0" u="none" strike="noStrike" cap="none">
                <a:solidFill>
                  <a:srgbClr val="888888"/>
                </a:solidFill>
                <a:latin typeface="Arial"/>
                <a:ea typeface="Arial"/>
                <a:cs typeface="Arial"/>
                <a:sym typeface="Arial"/>
              </a:defRPr>
            </a:lvl9pPr>
          </a:lstStyle>
          <a:p>
            <a:endParaRPr/>
          </a:p>
        </p:txBody>
      </p:sp>
      <p:sp>
        <p:nvSpPr>
          <p:cNvPr id="26" name="Google Shape;26;p5"/>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27" name="Google Shape;27;p5"/>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28" name="Google Shape;28;p5"/>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011680" y="1168406"/>
            <a:ext cx="25237440" cy="4241801"/>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21120"/>
              <a:buFont typeface="Arial"/>
              <a:buNone/>
              <a:defRPr sz="14082"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200"/>
            </a:lvl2pPr>
            <a:lvl3pPr lvl="2" algn="l">
              <a:lnSpc>
                <a:spcPct val="100000"/>
              </a:lnSpc>
              <a:spcBef>
                <a:spcPts val="0"/>
              </a:spcBef>
              <a:spcAft>
                <a:spcPts val="0"/>
              </a:spcAft>
              <a:buSzPts val="1400"/>
              <a:buNone/>
              <a:defRPr sz="1200"/>
            </a:lvl3pPr>
            <a:lvl4pPr lvl="3" algn="l">
              <a:lnSpc>
                <a:spcPct val="100000"/>
              </a:lnSpc>
              <a:spcBef>
                <a:spcPts val="0"/>
              </a:spcBef>
              <a:spcAft>
                <a:spcPts val="0"/>
              </a:spcAft>
              <a:buSzPts val="1400"/>
              <a:buNone/>
              <a:defRPr sz="1200"/>
            </a:lvl4pPr>
            <a:lvl5pPr lvl="4" algn="l">
              <a:lnSpc>
                <a:spcPct val="100000"/>
              </a:lnSpc>
              <a:spcBef>
                <a:spcPts val="0"/>
              </a:spcBef>
              <a:spcAft>
                <a:spcPts val="0"/>
              </a:spcAft>
              <a:buSzPts val="1400"/>
              <a:buNone/>
              <a:defRPr sz="1200"/>
            </a:lvl5pPr>
            <a:lvl6pPr lvl="5" algn="l">
              <a:lnSpc>
                <a:spcPct val="100000"/>
              </a:lnSpc>
              <a:spcBef>
                <a:spcPts val="0"/>
              </a:spcBef>
              <a:spcAft>
                <a:spcPts val="0"/>
              </a:spcAft>
              <a:buSzPts val="1400"/>
              <a:buNone/>
              <a:defRPr sz="1200"/>
            </a:lvl6pPr>
            <a:lvl7pPr lvl="6" algn="l">
              <a:lnSpc>
                <a:spcPct val="100000"/>
              </a:lnSpc>
              <a:spcBef>
                <a:spcPts val="0"/>
              </a:spcBef>
              <a:spcAft>
                <a:spcPts val="0"/>
              </a:spcAft>
              <a:buSzPts val="1400"/>
              <a:buNone/>
              <a:defRPr sz="1200"/>
            </a:lvl7pPr>
            <a:lvl8pPr lvl="7" algn="l">
              <a:lnSpc>
                <a:spcPct val="100000"/>
              </a:lnSpc>
              <a:spcBef>
                <a:spcPts val="0"/>
              </a:spcBef>
              <a:spcAft>
                <a:spcPts val="0"/>
              </a:spcAft>
              <a:buSzPts val="1400"/>
              <a:buNone/>
              <a:defRPr sz="1200"/>
            </a:lvl8pPr>
            <a:lvl9pPr lvl="8" algn="l">
              <a:lnSpc>
                <a:spcPct val="100000"/>
              </a:lnSpc>
              <a:spcBef>
                <a:spcPts val="0"/>
              </a:spcBef>
              <a:spcAft>
                <a:spcPts val="0"/>
              </a:spcAft>
              <a:buSzPts val="1400"/>
              <a:buNone/>
              <a:defRPr sz="1200"/>
            </a:lvl9pPr>
          </a:lstStyle>
          <a:p>
            <a:endParaRPr/>
          </a:p>
        </p:txBody>
      </p:sp>
      <p:sp>
        <p:nvSpPr>
          <p:cNvPr id="31" name="Google Shape;31;p6"/>
          <p:cNvSpPr txBox="1">
            <a:spLocks noGrp="1"/>
          </p:cNvSpPr>
          <p:nvPr>
            <p:ph type="body" idx="1"/>
          </p:nvPr>
        </p:nvSpPr>
        <p:spPr>
          <a:xfrm>
            <a:off x="2011682" y="5842001"/>
            <a:ext cx="12435839" cy="13924281"/>
          </a:xfrm>
          <a:prstGeom prst="rect">
            <a:avLst/>
          </a:prstGeom>
          <a:noFill/>
          <a:ln>
            <a:noFill/>
          </a:ln>
        </p:spPr>
        <p:txBody>
          <a:bodyPr spcFirstLastPara="1" wrap="square" lIns="91425" tIns="91425" rIns="91425" bIns="91425" anchor="t" anchorCtr="0">
            <a:noAutofit/>
          </a:bodyPr>
          <a:lstStyle>
            <a:lvl1pPr marL="304831" marR="0" lvl="0" indent="-287896" algn="l">
              <a:lnSpc>
                <a:spcPct val="90000"/>
              </a:lnSpc>
              <a:spcBef>
                <a:spcPts val="3200"/>
              </a:spcBef>
              <a:spcAft>
                <a:spcPts val="0"/>
              </a:spcAft>
              <a:buClr>
                <a:srgbClr val="C00000"/>
              </a:buClr>
              <a:buSzPts val="3200"/>
              <a:buFont typeface="Arial"/>
              <a:buChar char="•"/>
              <a:defRPr sz="2133" b="0" i="0" u="none" strike="noStrike" cap="none">
                <a:solidFill>
                  <a:schemeClr val="dk1"/>
                </a:solidFill>
                <a:latin typeface="Arial"/>
                <a:ea typeface="Arial"/>
                <a:cs typeface="Arial"/>
                <a:sym typeface="Arial"/>
              </a:defRPr>
            </a:lvl1pPr>
            <a:lvl2pPr marL="609660" marR="0" lvl="1" indent="-260799" algn="l">
              <a:lnSpc>
                <a:spcPct val="90000"/>
              </a:lnSpc>
              <a:spcBef>
                <a:spcPts val="1600"/>
              </a:spcBef>
              <a:spcAft>
                <a:spcPts val="0"/>
              </a:spcAft>
              <a:buClr>
                <a:schemeClr val="dk1"/>
              </a:buClr>
              <a:buSzPts val="2560"/>
              <a:buFont typeface="Courier New"/>
              <a:buChar char="o"/>
              <a:defRPr sz="2133" b="0" i="0" u="none" strike="noStrike" cap="none">
                <a:solidFill>
                  <a:schemeClr val="dk1"/>
                </a:solidFill>
                <a:latin typeface="Arial"/>
                <a:ea typeface="Arial"/>
                <a:cs typeface="Arial"/>
                <a:sym typeface="Arial"/>
              </a:defRPr>
            </a:lvl2pPr>
            <a:lvl3pPr marL="914492" marR="0" lvl="2"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3pPr>
            <a:lvl4pPr marL="1219322" marR="0" lvl="3"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4pPr>
            <a:lvl5pPr marL="1524152" marR="0" lvl="4"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5pPr>
            <a:lvl6pPr marL="1828983" marR="0" lvl="5"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6pPr>
            <a:lvl7pPr marL="2133814" marR="0" lvl="6"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7pPr>
            <a:lvl8pPr marL="2438644" marR="0" lvl="7"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8pPr>
            <a:lvl9pPr marL="2743475" marR="0" lvl="8" indent="-518212"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9pPr>
          </a:lstStyle>
          <a:p>
            <a:endParaRPr/>
          </a:p>
        </p:txBody>
      </p:sp>
      <p:sp>
        <p:nvSpPr>
          <p:cNvPr id="32" name="Google Shape;32;p6"/>
          <p:cNvSpPr txBox="1">
            <a:spLocks noGrp="1"/>
          </p:cNvSpPr>
          <p:nvPr>
            <p:ph type="body" idx="2"/>
          </p:nvPr>
        </p:nvSpPr>
        <p:spPr>
          <a:xfrm>
            <a:off x="14813281" y="5842001"/>
            <a:ext cx="12435839" cy="13924281"/>
          </a:xfrm>
          <a:prstGeom prst="rect">
            <a:avLst/>
          </a:prstGeom>
          <a:noFill/>
          <a:ln>
            <a:noFill/>
          </a:ln>
        </p:spPr>
        <p:txBody>
          <a:bodyPr spcFirstLastPara="1" wrap="square" lIns="91425" tIns="91425" rIns="91425" bIns="91425" anchor="t" anchorCtr="0">
            <a:noAutofit/>
          </a:bodyPr>
          <a:lstStyle>
            <a:lvl1pPr marL="304831" marR="0" lvl="0" indent="-287896" algn="l">
              <a:lnSpc>
                <a:spcPct val="90000"/>
              </a:lnSpc>
              <a:spcBef>
                <a:spcPts val="3200"/>
              </a:spcBef>
              <a:spcAft>
                <a:spcPts val="0"/>
              </a:spcAft>
              <a:buClr>
                <a:srgbClr val="C00000"/>
              </a:buClr>
              <a:buSzPts val="3200"/>
              <a:buFont typeface="Arial"/>
              <a:buChar char="•"/>
              <a:defRPr sz="2133" b="0" i="0" u="none" strike="noStrike" cap="none">
                <a:solidFill>
                  <a:schemeClr val="dk1"/>
                </a:solidFill>
                <a:latin typeface="Arial"/>
                <a:ea typeface="Arial"/>
                <a:cs typeface="Arial"/>
                <a:sym typeface="Arial"/>
              </a:defRPr>
            </a:lvl1pPr>
            <a:lvl2pPr marL="609660" marR="0" lvl="1" indent="-260799" algn="l">
              <a:lnSpc>
                <a:spcPct val="90000"/>
              </a:lnSpc>
              <a:spcBef>
                <a:spcPts val="1600"/>
              </a:spcBef>
              <a:spcAft>
                <a:spcPts val="0"/>
              </a:spcAft>
              <a:buClr>
                <a:schemeClr val="dk1"/>
              </a:buClr>
              <a:buSzPts val="2560"/>
              <a:buFont typeface="Courier New"/>
              <a:buChar char="o"/>
              <a:defRPr sz="2133" b="0" i="0" u="none" strike="noStrike" cap="none">
                <a:solidFill>
                  <a:schemeClr val="dk1"/>
                </a:solidFill>
                <a:latin typeface="Arial"/>
                <a:ea typeface="Arial"/>
                <a:cs typeface="Arial"/>
                <a:sym typeface="Arial"/>
              </a:defRPr>
            </a:lvl2pPr>
            <a:lvl3pPr marL="914492" marR="0" lvl="2"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3pPr>
            <a:lvl4pPr marL="1219322" marR="0" lvl="3"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4pPr>
            <a:lvl5pPr marL="1524152" marR="0" lvl="4"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5pPr>
            <a:lvl6pPr marL="1828983" marR="0" lvl="5"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6pPr>
            <a:lvl7pPr marL="2133814" marR="0" lvl="6"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7pPr>
            <a:lvl8pPr marL="2438644" marR="0" lvl="7"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8pPr>
            <a:lvl9pPr marL="2743475" marR="0" lvl="8" indent="-518212"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9pPr>
          </a:lstStyle>
          <a:p>
            <a:endParaRPr/>
          </a:p>
        </p:txBody>
      </p:sp>
      <p:sp>
        <p:nvSpPr>
          <p:cNvPr id="33" name="Google Shape;33;p6"/>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34" name="Google Shape;34;p6"/>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35" name="Google Shape;35;p6"/>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2015491" y="1168406"/>
            <a:ext cx="25237440" cy="4241801"/>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21120"/>
              <a:buFont typeface="Arial"/>
              <a:buNone/>
              <a:defRPr sz="14082"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200"/>
            </a:lvl2pPr>
            <a:lvl3pPr lvl="2" algn="l">
              <a:lnSpc>
                <a:spcPct val="100000"/>
              </a:lnSpc>
              <a:spcBef>
                <a:spcPts val="0"/>
              </a:spcBef>
              <a:spcAft>
                <a:spcPts val="0"/>
              </a:spcAft>
              <a:buSzPts val="1400"/>
              <a:buNone/>
              <a:defRPr sz="1200"/>
            </a:lvl3pPr>
            <a:lvl4pPr lvl="3" algn="l">
              <a:lnSpc>
                <a:spcPct val="100000"/>
              </a:lnSpc>
              <a:spcBef>
                <a:spcPts val="0"/>
              </a:spcBef>
              <a:spcAft>
                <a:spcPts val="0"/>
              </a:spcAft>
              <a:buSzPts val="1400"/>
              <a:buNone/>
              <a:defRPr sz="1200"/>
            </a:lvl4pPr>
            <a:lvl5pPr lvl="4" algn="l">
              <a:lnSpc>
                <a:spcPct val="100000"/>
              </a:lnSpc>
              <a:spcBef>
                <a:spcPts val="0"/>
              </a:spcBef>
              <a:spcAft>
                <a:spcPts val="0"/>
              </a:spcAft>
              <a:buSzPts val="1400"/>
              <a:buNone/>
              <a:defRPr sz="1200"/>
            </a:lvl5pPr>
            <a:lvl6pPr lvl="5" algn="l">
              <a:lnSpc>
                <a:spcPct val="100000"/>
              </a:lnSpc>
              <a:spcBef>
                <a:spcPts val="0"/>
              </a:spcBef>
              <a:spcAft>
                <a:spcPts val="0"/>
              </a:spcAft>
              <a:buSzPts val="1400"/>
              <a:buNone/>
              <a:defRPr sz="1200"/>
            </a:lvl6pPr>
            <a:lvl7pPr lvl="6" algn="l">
              <a:lnSpc>
                <a:spcPct val="100000"/>
              </a:lnSpc>
              <a:spcBef>
                <a:spcPts val="0"/>
              </a:spcBef>
              <a:spcAft>
                <a:spcPts val="0"/>
              </a:spcAft>
              <a:buSzPts val="1400"/>
              <a:buNone/>
              <a:defRPr sz="1200"/>
            </a:lvl7pPr>
            <a:lvl8pPr lvl="7" algn="l">
              <a:lnSpc>
                <a:spcPct val="100000"/>
              </a:lnSpc>
              <a:spcBef>
                <a:spcPts val="0"/>
              </a:spcBef>
              <a:spcAft>
                <a:spcPts val="0"/>
              </a:spcAft>
              <a:buSzPts val="1400"/>
              <a:buNone/>
              <a:defRPr sz="1200"/>
            </a:lvl8pPr>
            <a:lvl9pPr lvl="8" algn="l">
              <a:lnSpc>
                <a:spcPct val="100000"/>
              </a:lnSpc>
              <a:spcBef>
                <a:spcPts val="0"/>
              </a:spcBef>
              <a:spcAft>
                <a:spcPts val="0"/>
              </a:spcAft>
              <a:buSzPts val="1400"/>
              <a:buNone/>
              <a:defRPr sz="1200"/>
            </a:lvl9pPr>
          </a:lstStyle>
          <a:p>
            <a:endParaRPr/>
          </a:p>
        </p:txBody>
      </p:sp>
      <p:sp>
        <p:nvSpPr>
          <p:cNvPr id="38" name="Google Shape;38;p7"/>
          <p:cNvSpPr txBox="1">
            <a:spLocks noGrp="1"/>
          </p:cNvSpPr>
          <p:nvPr>
            <p:ph type="body" idx="1"/>
          </p:nvPr>
        </p:nvSpPr>
        <p:spPr>
          <a:xfrm>
            <a:off x="2015495" y="5379722"/>
            <a:ext cx="12378688" cy="2636519"/>
          </a:xfrm>
          <a:prstGeom prst="rect">
            <a:avLst/>
          </a:prstGeom>
          <a:noFill/>
          <a:ln>
            <a:noFill/>
          </a:ln>
        </p:spPr>
        <p:txBody>
          <a:bodyPr spcFirstLastPara="1" wrap="square" lIns="91425" tIns="91425" rIns="91425" bIns="91425" anchor="b" anchorCtr="0">
            <a:noAutofit/>
          </a:bodyPr>
          <a:lstStyle>
            <a:lvl1pPr marL="304831" marR="0" lvl="0" indent="-152416" algn="l">
              <a:lnSpc>
                <a:spcPct val="90000"/>
              </a:lnSpc>
              <a:spcBef>
                <a:spcPts val="3200"/>
              </a:spcBef>
              <a:spcAft>
                <a:spcPts val="0"/>
              </a:spcAft>
              <a:buClr>
                <a:srgbClr val="C00000"/>
              </a:buClr>
              <a:buSzPts val="11520"/>
              <a:buFont typeface="Arial"/>
              <a:buNone/>
              <a:defRPr sz="7680" b="1" i="0" u="none" strike="noStrike" cap="none">
                <a:solidFill>
                  <a:schemeClr val="dk1"/>
                </a:solidFill>
                <a:latin typeface="Arial"/>
                <a:ea typeface="Arial"/>
                <a:cs typeface="Arial"/>
                <a:sym typeface="Arial"/>
              </a:defRPr>
            </a:lvl1pPr>
            <a:lvl2pPr marL="609660" marR="0" lvl="1" indent="-152416" algn="l">
              <a:lnSpc>
                <a:spcPct val="90000"/>
              </a:lnSpc>
              <a:spcBef>
                <a:spcPts val="1600"/>
              </a:spcBef>
              <a:spcAft>
                <a:spcPts val="0"/>
              </a:spcAft>
              <a:buClr>
                <a:schemeClr val="dk1"/>
              </a:buClr>
              <a:buSzPts val="7680"/>
              <a:buFont typeface="Courier New"/>
              <a:buNone/>
              <a:defRPr sz="6400" b="1" i="0" u="none" strike="noStrike" cap="none">
                <a:solidFill>
                  <a:schemeClr val="dk1"/>
                </a:solidFill>
                <a:latin typeface="Arial"/>
                <a:ea typeface="Arial"/>
                <a:cs typeface="Arial"/>
                <a:sym typeface="Arial"/>
              </a:defRPr>
            </a:lvl2pPr>
            <a:lvl3pPr marL="914492" marR="0" lvl="2" indent="-152416" algn="l">
              <a:lnSpc>
                <a:spcPct val="90000"/>
              </a:lnSpc>
              <a:spcBef>
                <a:spcPts val="1600"/>
              </a:spcBef>
              <a:spcAft>
                <a:spcPts val="0"/>
              </a:spcAft>
              <a:buClr>
                <a:schemeClr val="dk1"/>
              </a:buClr>
              <a:buSzPts val="6912"/>
              <a:buFont typeface="Arial"/>
              <a:buNone/>
              <a:defRPr sz="5760" b="1" i="0" u="none" strike="noStrike" cap="none">
                <a:solidFill>
                  <a:schemeClr val="dk1"/>
                </a:solidFill>
                <a:latin typeface="Arial"/>
                <a:ea typeface="Arial"/>
                <a:cs typeface="Arial"/>
                <a:sym typeface="Arial"/>
              </a:defRPr>
            </a:lvl3pPr>
            <a:lvl4pPr marL="1219322" marR="0" lvl="3" indent="-152416" algn="l">
              <a:lnSpc>
                <a:spcPct val="90000"/>
              </a:lnSpc>
              <a:spcBef>
                <a:spcPts val="1600"/>
              </a:spcBef>
              <a:spcAft>
                <a:spcPts val="0"/>
              </a:spcAft>
              <a:buClr>
                <a:schemeClr val="dk1"/>
              </a:buClr>
              <a:buSzPts val="6144"/>
              <a:buFont typeface="Arial"/>
              <a:buNone/>
              <a:defRPr sz="5120" b="1" i="0" u="none" strike="noStrike" cap="none">
                <a:solidFill>
                  <a:schemeClr val="dk1"/>
                </a:solidFill>
                <a:latin typeface="Arial"/>
                <a:ea typeface="Arial"/>
                <a:cs typeface="Arial"/>
                <a:sym typeface="Arial"/>
              </a:defRPr>
            </a:lvl4pPr>
            <a:lvl5pPr marL="1524152" marR="0" lvl="4" indent="-152416" algn="l">
              <a:lnSpc>
                <a:spcPct val="90000"/>
              </a:lnSpc>
              <a:spcBef>
                <a:spcPts val="1600"/>
              </a:spcBef>
              <a:spcAft>
                <a:spcPts val="0"/>
              </a:spcAft>
              <a:buClr>
                <a:schemeClr val="dk1"/>
              </a:buClr>
              <a:buSzPts val="6144"/>
              <a:buFont typeface="Arial"/>
              <a:buNone/>
              <a:defRPr sz="5120" b="1" i="0" u="none" strike="noStrike" cap="none">
                <a:solidFill>
                  <a:schemeClr val="dk1"/>
                </a:solidFill>
                <a:latin typeface="Arial"/>
                <a:ea typeface="Arial"/>
                <a:cs typeface="Arial"/>
                <a:sym typeface="Arial"/>
              </a:defRPr>
            </a:lvl5pPr>
            <a:lvl6pPr marL="1828983" marR="0" lvl="5" indent="-152416" algn="l">
              <a:lnSpc>
                <a:spcPct val="90000"/>
              </a:lnSpc>
              <a:spcBef>
                <a:spcPts val="1600"/>
              </a:spcBef>
              <a:spcAft>
                <a:spcPts val="0"/>
              </a:spcAft>
              <a:buClr>
                <a:schemeClr val="dk1"/>
              </a:buClr>
              <a:buSzPts val="7680"/>
              <a:buFont typeface="Arial"/>
              <a:buNone/>
              <a:defRPr sz="5120" b="1" i="0" u="none" strike="noStrike" cap="none">
                <a:solidFill>
                  <a:schemeClr val="dk1"/>
                </a:solidFill>
                <a:latin typeface="Arial"/>
                <a:ea typeface="Arial"/>
                <a:cs typeface="Arial"/>
                <a:sym typeface="Arial"/>
              </a:defRPr>
            </a:lvl6pPr>
            <a:lvl7pPr marL="2133814" marR="0" lvl="6" indent="-152416" algn="l">
              <a:lnSpc>
                <a:spcPct val="90000"/>
              </a:lnSpc>
              <a:spcBef>
                <a:spcPts val="1600"/>
              </a:spcBef>
              <a:spcAft>
                <a:spcPts val="0"/>
              </a:spcAft>
              <a:buClr>
                <a:schemeClr val="dk1"/>
              </a:buClr>
              <a:buSzPts val="7680"/>
              <a:buFont typeface="Arial"/>
              <a:buNone/>
              <a:defRPr sz="5120" b="1" i="0" u="none" strike="noStrike" cap="none">
                <a:solidFill>
                  <a:schemeClr val="dk1"/>
                </a:solidFill>
                <a:latin typeface="Arial"/>
                <a:ea typeface="Arial"/>
                <a:cs typeface="Arial"/>
                <a:sym typeface="Arial"/>
              </a:defRPr>
            </a:lvl7pPr>
            <a:lvl8pPr marL="2438644" marR="0" lvl="7" indent="-152416" algn="l">
              <a:lnSpc>
                <a:spcPct val="90000"/>
              </a:lnSpc>
              <a:spcBef>
                <a:spcPts val="1600"/>
              </a:spcBef>
              <a:spcAft>
                <a:spcPts val="0"/>
              </a:spcAft>
              <a:buClr>
                <a:schemeClr val="dk1"/>
              </a:buClr>
              <a:buSzPts val="7680"/>
              <a:buFont typeface="Arial"/>
              <a:buNone/>
              <a:defRPr sz="5120" b="1" i="0" u="none" strike="noStrike" cap="none">
                <a:solidFill>
                  <a:schemeClr val="dk1"/>
                </a:solidFill>
                <a:latin typeface="Arial"/>
                <a:ea typeface="Arial"/>
                <a:cs typeface="Arial"/>
                <a:sym typeface="Arial"/>
              </a:defRPr>
            </a:lvl8pPr>
            <a:lvl9pPr marL="2743475" marR="0" lvl="8" indent="-152416" algn="l">
              <a:lnSpc>
                <a:spcPct val="90000"/>
              </a:lnSpc>
              <a:spcBef>
                <a:spcPts val="1600"/>
              </a:spcBef>
              <a:spcAft>
                <a:spcPts val="0"/>
              </a:spcAft>
              <a:buClr>
                <a:schemeClr val="dk1"/>
              </a:buClr>
              <a:buSzPts val="7680"/>
              <a:buFont typeface="Arial"/>
              <a:buNone/>
              <a:defRPr sz="5120" b="1" i="0" u="none" strike="noStrike" cap="none">
                <a:solidFill>
                  <a:schemeClr val="dk1"/>
                </a:solidFill>
                <a:latin typeface="Arial"/>
                <a:ea typeface="Arial"/>
                <a:cs typeface="Arial"/>
                <a:sym typeface="Arial"/>
              </a:defRPr>
            </a:lvl9pPr>
          </a:lstStyle>
          <a:p>
            <a:endParaRPr/>
          </a:p>
        </p:txBody>
      </p:sp>
      <p:sp>
        <p:nvSpPr>
          <p:cNvPr id="39" name="Google Shape;39;p7"/>
          <p:cNvSpPr txBox="1">
            <a:spLocks noGrp="1"/>
          </p:cNvSpPr>
          <p:nvPr>
            <p:ph type="body" idx="2"/>
          </p:nvPr>
        </p:nvSpPr>
        <p:spPr>
          <a:xfrm>
            <a:off x="2015495" y="8016241"/>
            <a:ext cx="12378688" cy="11790681"/>
          </a:xfrm>
          <a:prstGeom prst="rect">
            <a:avLst/>
          </a:prstGeom>
          <a:noFill/>
          <a:ln>
            <a:noFill/>
          </a:ln>
        </p:spPr>
        <p:txBody>
          <a:bodyPr spcFirstLastPara="1" wrap="square" lIns="91425" tIns="91425" rIns="91425" bIns="91425" anchor="t" anchorCtr="0">
            <a:noAutofit/>
          </a:bodyPr>
          <a:lstStyle>
            <a:lvl1pPr marL="304831" marR="0" lvl="0" indent="-287896" algn="l">
              <a:lnSpc>
                <a:spcPct val="90000"/>
              </a:lnSpc>
              <a:spcBef>
                <a:spcPts val="3200"/>
              </a:spcBef>
              <a:spcAft>
                <a:spcPts val="0"/>
              </a:spcAft>
              <a:buClr>
                <a:srgbClr val="C00000"/>
              </a:buClr>
              <a:buSzPts val="3200"/>
              <a:buFont typeface="Arial"/>
              <a:buChar char="•"/>
              <a:defRPr sz="2133" b="0" i="0" u="none" strike="noStrike" cap="none">
                <a:solidFill>
                  <a:schemeClr val="dk1"/>
                </a:solidFill>
                <a:latin typeface="Arial"/>
                <a:ea typeface="Arial"/>
                <a:cs typeface="Arial"/>
                <a:sym typeface="Arial"/>
              </a:defRPr>
            </a:lvl1pPr>
            <a:lvl2pPr marL="609660" marR="0" lvl="1" indent="-260799" algn="l">
              <a:lnSpc>
                <a:spcPct val="90000"/>
              </a:lnSpc>
              <a:spcBef>
                <a:spcPts val="1600"/>
              </a:spcBef>
              <a:spcAft>
                <a:spcPts val="0"/>
              </a:spcAft>
              <a:buClr>
                <a:schemeClr val="dk1"/>
              </a:buClr>
              <a:buSzPts val="2560"/>
              <a:buFont typeface="Courier New"/>
              <a:buChar char="o"/>
              <a:defRPr sz="2133" b="0" i="0" u="none" strike="noStrike" cap="none">
                <a:solidFill>
                  <a:schemeClr val="dk1"/>
                </a:solidFill>
                <a:latin typeface="Arial"/>
                <a:ea typeface="Arial"/>
                <a:cs typeface="Arial"/>
                <a:sym typeface="Arial"/>
              </a:defRPr>
            </a:lvl2pPr>
            <a:lvl3pPr marL="914492" marR="0" lvl="2"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3pPr>
            <a:lvl4pPr marL="1219322" marR="0" lvl="3"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4pPr>
            <a:lvl5pPr marL="1524152" marR="0" lvl="4"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5pPr>
            <a:lvl6pPr marL="1828983" marR="0" lvl="5"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6pPr>
            <a:lvl7pPr marL="2133814" marR="0" lvl="6"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7pPr>
            <a:lvl8pPr marL="2438644" marR="0" lvl="7"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8pPr>
            <a:lvl9pPr marL="2743475" marR="0" lvl="8" indent="-518212"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9pPr>
          </a:lstStyle>
          <a:p>
            <a:endParaRPr/>
          </a:p>
        </p:txBody>
      </p:sp>
      <p:sp>
        <p:nvSpPr>
          <p:cNvPr id="40" name="Google Shape;40;p7"/>
          <p:cNvSpPr txBox="1">
            <a:spLocks noGrp="1"/>
          </p:cNvSpPr>
          <p:nvPr>
            <p:ph type="body" idx="3"/>
          </p:nvPr>
        </p:nvSpPr>
        <p:spPr>
          <a:xfrm>
            <a:off x="14813283" y="5379722"/>
            <a:ext cx="12439651" cy="2636519"/>
          </a:xfrm>
          <a:prstGeom prst="rect">
            <a:avLst/>
          </a:prstGeom>
          <a:noFill/>
          <a:ln>
            <a:noFill/>
          </a:ln>
        </p:spPr>
        <p:txBody>
          <a:bodyPr spcFirstLastPara="1" wrap="square" lIns="91425" tIns="91425" rIns="91425" bIns="91425" anchor="b" anchorCtr="0">
            <a:noAutofit/>
          </a:bodyPr>
          <a:lstStyle>
            <a:lvl1pPr marL="304831" marR="0" lvl="0" indent="-152416" algn="l">
              <a:lnSpc>
                <a:spcPct val="90000"/>
              </a:lnSpc>
              <a:spcBef>
                <a:spcPts val="3200"/>
              </a:spcBef>
              <a:spcAft>
                <a:spcPts val="0"/>
              </a:spcAft>
              <a:buClr>
                <a:srgbClr val="C00000"/>
              </a:buClr>
              <a:buSzPts val="11520"/>
              <a:buFont typeface="Arial"/>
              <a:buNone/>
              <a:defRPr sz="7680" b="1" i="0" u="none" strike="noStrike" cap="none">
                <a:solidFill>
                  <a:schemeClr val="dk1"/>
                </a:solidFill>
                <a:latin typeface="Arial"/>
                <a:ea typeface="Arial"/>
                <a:cs typeface="Arial"/>
                <a:sym typeface="Arial"/>
              </a:defRPr>
            </a:lvl1pPr>
            <a:lvl2pPr marL="609660" marR="0" lvl="1" indent="-152416" algn="l">
              <a:lnSpc>
                <a:spcPct val="90000"/>
              </a:lnSpc>
              <a:spcBef>
                <a:spcPts val="1600"/>
              </a:spcBef>
              <a:spcAft>
                <a:spcPts val="0"/>
              </a:spcAft>
              <a:buClr>
                <a:schemeClr val="dk1"/>
              </a:buClr>
              <a:buSzPts val="7680"/>
              <a:buFont typeface="Courier New"/>
              <a:buNone/>
              <a:defRPr sz="6400" b="1" i="0" u="none" strike="noStrike" cap="none">
                <a:solidFill>
                  <a:schemeClr val="dk1"/>
                </a:solidFill>
                <a:latin typeface="Arial"/>
                <a:ea typeface="Arial"/>
                <a:cs typeface="Arial"/>
                <a:sym typeface="Arial"/>
              </a:defRPr>
            </a:lvl2pPr>
            <a:lvl3pPr marL="914492" marR="0" lvl="2" indent="-152416" algn="l">
              <a:lnSpc>
                <a:spcPct val="90000"/>
              </a:lnSpc>
              <a:spcBef>
                <a:spcPts val="1600"/>
              </a:spcBef>
              <a:spcAft>
                <a:spcPts val="0"/>
              </a:spcAft>
              <a:buClr>
                <a:schemeClr val="dk1"/>
              </a:buClr>
              <a:buSzPts val="6912"/>
              <a:buFont typeface="Arial"/>
              <a:buNone/>
              <a:defRPr sz="5760" b="1" i="0" u="none" strike="noStrike" cap="none">
                <a:solidFill>
                  <a:schemeClr val="dk1"/>
                </a:solidFill>
                <a:latin typeface="Arial"/>
                <a:ea typeface="Arial"/>
                <a:cs typeface="Arial"/>
                <a:sym typeface="Arial"/>
              </a:defRPr>
            </a:lvl3pPr>
            <a:lvl4pPr marL="1219322" marR="0" lvl="3" indent="-152416" algn="l">
              <a:lnSpc>
                <a:spcPct val="90000"/>
              </a:lnSpc>
              <a:spcBef>
                <a:spcPts val="1600"/>
              </a:spcBef>
              <a:spcAft>
                <a:spcPts val="0"/>
              </a:spcAft>
              <a:buClr>
                <a:schemeClr val="dk1"/>
              </a:buClr>
              <a:buSzPts val="6144"/>
              <a:buFont typeface="Arial"/>
              <a:buNone/>
              <a:defRPr sz="5120" b="1" i="0" u="none" strike="noStrike" cap="none">
                <a:solidFill>
                  <a:schemeClr val="dk1"/>
                </a:solidFill>
                <a:latin typeface="Arial"/>
                <a:ea typeface="Arial"/>
                <a:cs typeface="Arial"/>
                <a:sym typeface="Arial"/>
              </a:defRPr>
            </a:lvl4pPr>
            <a:lvl5pPr marL="1524152" marR="0" lvl="4" indent="-152416" algn="l">
              <a:lnSpc>
                <a:spcPct val="90000"/>
              </a:lnSpc>
              <a:spcBef>
                <a:spcPts val="1600"/>
              </a:spcBef>
              <a:spcAft>
                <a:spcPts val="0"/>
              </a:spcAft>
              <a:buClr>
                <a:schemeClr val="dk1"/>
              </a:buClr>
              <a:buSzPts val="6144"/>
              <a:buFont typeface="Arial"/>
              <a:buNone/>
              <a:defRPr sz="5120" b="1" i="0" u="none" strike="noStrike" cap="none">
                <a:solidFill>
                  <a:schemeClr val="dk1"/>
                </a:solidFill>
                <a:latin typeface="Arial"/>
                <a:ea typeface="Arial"/>
                <a:cs typeface="Arial"/>
                <a:sym typeface="Arial"/>
              </a:defRPr>
            </a:lvl5pPr>
            <a:lvl6pPr marL="1828983" marR="0" lvl="5" indent="-152416" algn="l">
              <a:lnSpc>
                <a:spcPct val="90000"/>
              </a:lnSpc>
              <a:spcBef>
                <a:spcPts val="1600"/>
              </a:spcBef>
              <a:spcAft>
                <a:spcPts val="0"/>
              </a:spcAft>
              <a:buClr>
                <a:schemeClr val="dk1"/>
              </a:buClr>
              <a:buSzPts val="7680"/>
              <a:buFont typeface="Arial"/>
              <a:buNone/>
              <a:defRPr sz="5120" b="1" i="0" u="none" strike="noStrike" cap="none">
                <a:solidFill>
                  <a:schemeClr val="dk1"/>
                </a:solidFill>
                <a:latin typeface="Arial"/>
                <a:ea typeface="Arial"/>
                <a:cs typeface="Arial"/>
                <a:sym typeface="Arial"/>
              </a:defRPr>
            </a:lvl6pPr>
            <a:lvl7pPr marL="2133814" marR="0" lvl="6" indent="-152416" algn="l">
              <a:lnSpc>
                <a:spcPct val="90000"/>
              </a:lnSpc>
              <a:spcBef>
                <a:spcPts val="1600"/>
              </a:spcBef>
              <a:spcAft>
                <a:spcPts val="0"/>
              </a:spcAft>
              <a:buClr>
                <a:schemeClr val="dk1"/>
              </a:buClr>
              <a:buSzPts val="7680"/>
              <a:buFont typeface="Arial"/>
              <a:buNone/>
              <a:defRPr sz="5120" b="1" i="0" u="none" strike="noStrike" cap="none">
                <a:solidFill>
                  <a:schemeClr val="dk1"/>
                </a:solidFill>
                <a:latin typeface="Arial"/>
                <a:ea typeface="Arial"/>
                <a:cs typeface="Arial"/>
                <a:sym typeface="Arial"/>
              </a:defRPr>
            </a:lvl7pPr>
            <a:lvl8pPr marL="2438644" marR="0" lvl="7" indent="-152416" algn="l">
              <a:lnSpc>
                <a:spcPct val="90000"/>
              </a:lnSpc>
              <a:spcBef>
                <a:spcPts val="1600"/>
              </a:spcBef>
              <a:spcAft>
                <a:spcPts val="0"/>
              </a:spcAft>
              <a:buClr>
                <a:schemeClr val="dk1"/>
              </a:buClr>
              <a:buSzPts val="7680"/>
              <a:buFont typeface="Arial"/>
              <a:buNone/>
              <a:defRPr sz="5120" b="1" i="0" u="none" strike="noStrike" cap="none">
                <a:solidFill>
                  <a:schemeClr val="dk1"/>
                </a:solidFill>
                <a:latin typeface="Arial"/>
                <a:ea typeface="Arial"/>
                <a:cs typeface="Arial"/>
                <a:sym typeface="Arial"/>
              </a:defRPr>
            </a:lvl8pPr>
            <a:lvl9pPr marL="2743475" marR="0" lvl="8" indent="-152416" algn="l">
              <a:lnSpc>
                <a:spcPct val="90000"/>
              </a:lnSpc>
              <a:spcBef>
                <a:spcPts val="1600"/>
              </a:spcBef>
              <a:spcAft>
                <a:spcPts val="0"/>
              </a:spcAft>
              <a:buClr>
                <a:schemeClr val="dk1"/>
              </a:buClr>
              <a:buSzPts val="7680"/>
              <a:buFont typeface="Arial"/>
              <a:buNone/>
              <a:defRPr sz="5120" b="1" i="0" u="none" strike="noStrike" cap="none">
                <a:solidFill>
                  <a:schemeClr val="dk1"/>
                </a:solidFill>
                <a:latin typeface="Arial"/>
                <a:ea typeface="Arial"/>
                <a:cs typeface="Arial"/>
                <a:sym typeface="Arial"/>
              </a:defRPr>
            </a:lvl9pPr>
          </a:lstStyle>
          <a:p>
            <a:endParaRPr/>
          </a:p>
        </p:txBody>
      </p:sp>
      <p:sp>
        <p:nvSpPr>
          <p:cNvPr id="41" name="Google Shape;41;p7"/>
          <p:cNvSpPr txBox="1">
            <a:spLocks noGrp="1"/>
          </p:cNvSpPr>
          <p:nvPr>
            <p:ph type="body" idx="4"/>
          </p:nvPr>
        </p:nvSpPr>
        <p:spPr>
          <a:xfrm>
            <a:off x="14813283" y="8016241"/>
            <a:ext cx="12439651" cy="11790681"/>
          </a:xfrm>
          <a:prstGeom prst="rect">
            <a:avLst/>
          </a:prstGeom>
          <a:noFill/>
          <a:ln>
            <a:noFill/>
          </a:ln>
        </p:spPr>
        <p:txBody>
          <a:bodyPr spcFirstLastPara="1" wrap="square" lIns="91425" tIns="91425" rIns="91425" bIns="91425" anchor="t" anchorCtr="0">
            <a:noAutofit/>
          </a:bodyPr>
          <a:lstStyle>
            <a:lvl1pPr marL="304831" marR="0" lvl="0" indent="-287896" algn="l">
              <a:lnSpc>
                <a:spcPct val="90000"/>
              </a:lnSpc>
              <a:spcBef>
                <a:spcPts val="3200"/>
              </a:spcBef>
              <a:spcAft>
                <a:spcPts val="0"/>
              </a:spcAft>
              <a:buClr>
                <a:srgbClr val="C00000"/>
              </a:buClr>
              <a:buSzPts val="3200"/>
              <a:buFont typeface="Arial"/>
              <a:buChar char="•"/>
              <a:defRPr sz="2133" b="0" i="0" u="none" strike="noStrike" cap="none">
                <a:solidFill>
                  <a:schemeClr val="dk1"/>
                </a:solidFill>
                <a:latin typeface="Arial"/>
                <a:ea typeface="Arial"/>
                <a:cs typeface="Arial"/>
                <a:sym typeface="Arial"/>
              </a:defRPr>
            </a:lvl1pPr>
            <a:lvl2pPr marL="609660" marR="0" lvl="1" indent="-260799" algn="l">
              <a:lnSpc>
                <a:spcPct val="90000"/>
              </a:lnSpc>
              <a:spcBef>
                <a:spcPts val="1600"/>
              </a:spcBef>
              <a:spcAft>
                <a:spcPts val="0"/>
              </a:spcAft>
              <a:buClr>
                <a:schemeClr val="dk1"/>
              </a:buClr>
              <a:buSzPts val="2560"/>
              <a:buFont typeface="Courier New"/>
              <a:buChar char="o"/>
              <a:defRPr sz="2133" b="0" i="0" u="none" strike="noStrike" cap="none">
                <a:solidFill>
                  <a:schemeClr val="dk1"/>
                </a:solidFill>
                <a:latin typeface="Arial"/>
                <a:ea typeface="Arial"/>
                <a:cs typeface="Arial"/>
                <a:sym typeface="Arial"/>
              </a:defRPr>
            </a:lvl2pPr>
            <a:lvl3pPr marL="914492" marR="0" lvl="2"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3pPr>
            <a:lvl4pPr marL="1219322" marR="0" lvl="3"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4pPr>
            <a:lvl5pPr marL="1524152" marR="0" lvl="4" indent="-260799" algn="l">
              <a:lnSpc>
                <a:spcPct val="90000"/>
              </a:lnSpc>
              <a:spcBef>
                <a:spcPts val="1600"/>
              </a:spcBef>
              <a:spcAft>
                <a:spcPts val="0"/>
              </a:spcAft>
              <a:buClr>
                <a:schemeClr val="dk1"/>
              </a:buClr>
              <a:buSzPts val="2560"/>
              <a:buFont typeface="Arial"/>
              <a:buChar char="•"/>
              <a:defRPr sz="2133" b="0" i="0" u="none" strike="noStrike" cap="none">
                <a:solidFill>
                  <a:schemeClr val="dk1"/>
                </a:solidFill>
                <a:latin typeface="Arial"/>
                <a:ea typeface="Arial"/>
                <a:cs typeface="Arial"/>
                <a:sym typeface="Arial"/>
              </a:defRPr>
            </a:lvl5pPr>
            <a:lvl6pPr marL="1828983" marR="0" lvl="5"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6pPr>
            <a:lvl7pPr marL="2133814" marR="0" lvl="6"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7pPr>
            <a:lvl8pPr marL="2438644" marR="0" lvl="7" indent="-518211"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8pPr>
            <a:lvl9pPr marL="2743475" marR="0" lvl="8" indent="-518212" algn="l">
              <a:lnSpc>
                <a:spcPct val="90000"/>
              </a:lnSpc>
              <a:spcBef>
                <a:spcPts val="1600"/>
              </a:spcBef>
              <a:spcAft>
                <a:spcPts val="0"/>
              </a:spcAft>
              <a:buClr>
                <a:schemeClr val="dk1"/>
              </a:buClr>
              <a:buSzPts val="8640"/>
              <a:buFont typeface="Arial"/>
              <a:buChar char="•"/>
              <a:defRPr sz="5760" b="0" i="0" u="none" strike="noStrike" cap="none">
                <a:solidFill>
                  <a:schemeClr val="dk1"/>
                </a:solidFill>
                <a:latin typeface="Arial"/>
                <a:ea typeface="Arial"/>
                <a:cs typeface="Arial"/>
                <a:sym typeface="Arial"/>
              </a:defRPr>
            </a:lvl9pPr>
          </a:lstStyle>
          <a:p>
            <a:endParaRPr/>
          </a:p>
        </p:txBody>
      </p:sp>
      <p:sp>
        <p:nvSpPr>
          <p:cNvPr id="42" name="Google Shape;42;p7"/>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43" name="Google Shape;43;p7"/>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44" name="Google Shape;44;p7"/>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2011680" y="1168406"/>
            <a:ext cx="25237440" cy="4241801"/>
          </a:xfrm>
          <a:prstGeom prst="rect">
            <a:avLst/>
          </a:prstGeom>
          <a:noFill/>
          <a:ln>
            <a:noFill/>
          </a:ln>
        </p:spPr>
        <p:txBody>
          <a:bodyPr spcFirstLastPara="1" wrap="square" lIns="91425" tIns="91425" rIns="91425" bIns="91425" anchor="ctr" anchorCtr="0">
            <a:noAutofit/>
          </a:bodyPr>
          <a:lstStyle>
            <a:lvl1pPr marR="0" lvl="0" algn="l">
              <a:lnSpc>
                <a:spcPct val="90000"/>
              </a:lnSpc>
              <a:spcBef>
                <a:spcPts val="0"/>
              </a:spcBef>
              <a:spcAft>
                <a:spcPts val="0"/>
              </a:spcAft>
              <a:buClr>
                <a:schemeClr val="dk1"/>
              </a:buClr>
              <a:buSzPts val="21120"/>
              <a:buFont typeface="Arial"/>
              <a:buNone/>
              <a:defRPr sz="14082"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200"/>
            </a:lvl2pPr>
            <a:lvl3pPr lvl="2" algn="l">
              <a:lnSpc>
                <a:spcPct val="100000"/>
              </a:lnSpc>
              <a:spcBef>
                <a:spcPts val="0"/>
              </a:spcBef>
              <a:spcAft>
                <a:spcPts val="0"/>
              </a:spcAft>
              <a:buSzPts val="1400"/>
              <a:buNone/>
              <a:defRPr sz="1200"/>
            </a:lvl3pPr>
            <a:lvl4pPr lvl="3" algn="l">
              <a:lnSpc>
                <a:spcPct val="100000"/>
              </a:lnSpc>
              <a:spcBef>
                <a:spcPts val="0"/>
              </a:spcBef>
              <a:spcAft>
                <a:spcPts val="0"/>
              </a:spcAft>
              <a:buSzPts val="1400"/>
              <a:buNone/>
              <a:defRPr sz="1200"/>
            </a:lvl4pPr>
            <a:lvl5pPr lvl="4" algn="l">
              <a:lnSpc>
                <a:spcPct val="100000"/>
              </a:lnSpc>
              <a:spcBef>
                <a:spcPts val="0"/>
              </a:spcBef>
              <a:spcAft>
                <a:spcPts val="0"/>
              </a:spcAft>
              <a:buSzPts val="1400"/>
              <a:buNone/>
              <a:defRPr sz="1200"/>
            </a:lvl5pPr>
            <a:lvl6pPr lvl="5" algn="l">
              <a:lnSpc>
                <a:spcPct val="100000"/>
              </a:lnSpc>
              <a:spcBef>
                <a:spcPts val="0"/>
              </a:spcBef>
              <a:spcAft>
                <a:spcPts val="0"/>
              </a:spcAft>
              <a:buSzPts val="1400"/>
              <a:buNone/>
              <a:defRPr sz="1200"/>
            </a:lvl6pPr>
            <a:lvl7pPr lvl="6" algn="l">
              <a:lnSpc>
                <a:spcPct val="100000"/>
              </a:lnSpc>
              <a:spcBef>
                <a:spcPts val="0"/>
              </a:spcBef>
              <a:spcAft>
                <a:spcPts val="0"/>
              </a:spcAft>
              <a:buSzPts val="1400"/>
              <a:buNone/>
              <a:defRPr sz="1200"/>
            </a:lvl7pPr>
            <a:lvl8pPr lvl="7" algn="l">
              <a:lnSpc>
                <a:spcPct val="100000"/>
              </a:lnSpc>
              <a:spcBef>
                <a:spcPts val="0"/>
              </a:spcBef>
              <a:spcAft>
                <a:spcPts val="0"/>
              </a:spcAft>
              <a:buSzPts val="1400"/>
              <a:buNone/>
              <a:defRPr sz="1200"/>
            </a:lvl8pPr>
            <a:lvl9pPr lvl="8" algn="l">
              <a:lnSpc>
                <a:spcPct val="100000"/>
              </a:lnSpc>
              <a:spcBef>
                <a:spcPts val="0"/>
              </a:spcBef>
              <a:spcAft>
                <a:spcPts val="0"/>
              </a:spcAft>
              <a:buSzPts val="1400"/>
              <a:buNone/>
              <a:defRPr sz="1200"/>
            </a:lvl9pPr>
          </a:lstStyle>
          <a:p>
            <a:endParaRPr/>
          </a:p>
        </p:txBody>
      </p:sp>
      <p:sp>
        <p:nvSpPr>
          <p:cNvPr id="47" name="Google Shape;47;p8"/>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48" name="Google Shape;48;p8"/>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49" name="Google Shape;49;p8"/>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52" name="Google Shape;52;p9"/>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53" name="Google Shape;53;p9"/>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2015492" y="1463040"/>
            <a:ext cx="9437369" cy="5120640"/>
          </a:xfrm>
          <a:prstGeom prst="rect">
            <a:avLst/>
          </a:prstGeom>
          <a:noFill/>
          <a:ln>
            <a:noFill/>
          </a:ln>
        </p:spPr>
        <p:txBody>
          <a:bodyPr spcFirstLastPara="1" wrap="square" lIns="91425" tIns="91425" rIns="91425" bIns="91425" anchor="b" anchorCtr="0">
            <a:noAutofit/>
          </a:bodyPr>
          <a:lstStyle>
            <a:lvl1pPr marR="0" lvl="0" algn="l">
              <a:lnSpc>
                <a:spcPct val="90000"/>
              </a:lnSpc>
              <a:spcBef>
                <a:spcPts val="0"/>
              </a:spcBef>
              <a:spcAft>
                <a:spcPts val="0"/>
              </a:spcAft>
              <a:buClr>
                <a:schemeClr val="dk1"/>
              </a:buClr>
              <a:buSzPts val="15360"/>
              <a:buFont typeface="Arial"/>
              <a:buNone/>
              <a:defRPr sz="10242"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200"/>
            </a:lvl2pPr>
            <a:lvl3pPr lvl="2" algn="l">
              <a:lnSpc>
                <a:spcPct val="100000"/>
              </a:lnSpc>
              <a:spcBef>
                <a:spcPts val="0"/>
              </a:spcBef>
              <a:spcAft>
                <a:spcPts val="0"/>
              </a:spcAft>
              <a:buSzPts val="1400"/>
              <a:buNone/>
              <a:defRPr sz="1200"/>
            </a:lvl3pPr>
            <a:lvl4pPr lvl="3" algn="l">
              <a:lnSpc>
                <a:spcPct val="100000"/>
              </a:lnSpc>
              <a:spcBef>
                <a:spcPts val="0"/>
              </a:spcBef>
              <a:spcAft>
                <a:spcPts val="0"/>
              </a:spcAft>
              <a:buSzPts val="1400"/>
              <a:buNone/>
              <a:defRPr sz="1200"/>
            </a:lvl4pPr>
            <a:lvl5pPr lvl="4" algn="l">
              <a:lnSpc>
                <a:spcPct val="100000"/>
              </a:lnSpc>
              <a:spcBef>
                <a:spcPts val="0"/>
              </a:spcBef>
              <a:spcAft>
                <a:spcPts val="0"/>
              </a:spcAft>
              <a:buSzPts val="1400"/>
              <a:buNone/>
              <a:defRPr sz="1200"/>
            </a:lvl5pPr>
            <a:lvl6pPr lvl="5" algn="l">
              <a:lnSpc>
                <a:spcPct val="100000"/>
              </a:lnSpc>
              <a:spcBef>
                <a:spcPts val="0"/>
              </a:spcBef>
              <a:spcAft>
                <a:spcPts val="0"/>
              </a:spcAft>
              <a:buSzPts val="1400"/>
              <a:buNone/>
              <a:defRPr sz="1200"/>
            </a:lvl6pPr>
            <a:lvl7pPr lvl="6" algn="l">
              <a:lnSpc>
                <a:spcPct val="100000"/>
              </a:lnSpc>
              <a:spcBef>
                <a:spcPts val="0"/>
              </a:spcBef>
              <a:spcAft>
                <a:spcPts val="0"/>
              </a:spcAft>
              <a:buSzPts val="1400"/>
              <a:buNone/>
              <a:defRPr sz="1200"/>
            </a:lvl7pPr>
            <a:lvl8pPr lvl="7" algn="l">
              <a:lnSpc>
                <a:spcPct val="100000"/>
              </a:lnSpc>
              <a:spcBef>
                <a:spcPts val="0"/>
              </a:spcBef>
              <a:spcAft>
                <a:spcPts val="0"/>
              </a:spcAft>
              <a:buSzPts val="1400"/>
              <a:buNone/>
              <a:defRPr sz="1200"/>
            </a:lvl8pPr>
            <a:lvl9pPr lvl="8" algn="l">
              <a:lnSpc>
                <a:spcPct val="100000"/>
              </a:lnSpc>
              <a:spcBef>
                <a:spcPts val="0"/>
              </a:spcBef>
              <a:spcAft>
                <a:spcPts val="0"/>
              </a:spcAft>
              <a:buSzPts val="1400"/>
              <a:buNone/>
              <a:defRPr sz="1200"/>
            </a:lvl9pPr>
          </a:lstStyle>
          <a:p>
            <a:endParaRPr/>
          </a:p>
        </p:txBody>
      </p:sp>
      <p:sp>
        <p:nvSpPr>
          <p:cNvPr id="56" name="Google Shape;56;p10"/>
          <p:cNvSpPr txBox="1">
            <a:spLocks noGrp="1"/>
          </p:cNvSpPr>
          <p:nvPr>
            <p:ph type="body" idx="1"/>
          </p:nvPr>
        </p:nvSpPr>
        <p:spPr>
          <a:xfrm>
            <a:off x="12439651" y="3159765"/>
            <a:ext cx="14813280" cy="15595600"/>
          </a:xfrm>
          <a:prstGeom prst="rect">
            <a:avLst/>
          </a:prstGeom>
          <a:noFill/>
          <a:ln>
            <a:noFill/>
          </a:ln>
        </p:spPr>
        <p:txBody>
          <a:bodyPr spcFirstLastPara="1" wrap="square" lIns="91425" tIns="91425" rIns="91425" bIns="91425" anchor="t" anchorCtr="0">
            <a:noAutofit/>
          </a:bodyPr>
          <a:lstStyle>
            <a:lvl1pPr marL="304831" marR="0" lvl="0" indent="-802720" algn="l">
              <a:lnSpc>
                <a:spcPct val="90000"/>
              </a:lnSpc>
              <a:spcBef>
                <a:spcPts val="3200"/>
              </a:spcBef>
              <a:spcAft>
                <a:spcPts val="0"/>
              </a:spcAft>
              <a:buClr>
                <a:srgbClr val="C00000"/>
              </a:buClr>
              <a:buSzPts val="15360"/>
              <a:buFont typeface="Arial"/>
              <a:buChar char="•"/>
              <a:defRPr sz="10242" b="0" i="0" u="none" strike="noStrike" cap="none">
                <a:solidFill>
                  <a:schemeClr val="dk1"/>
                </a:solidFill>
                <a:latin typeface="Arial"/>
                <a:ea typeface="Arial"/>
                <a:cs typeface="Arial"/>
                <a:sym typeface="Arial"/>
              </a:defRPr>
            </a:lvl1pPr>
            <a:lvl2pPr marL="609660" marR="0" lvl="1" indent="-607628" algn="l">
              <a:lnSpc>
                <a:spcPct val="90000"/>
              </a:lnSpc>
              <a:spcBef>
                <a:spcPts val="1600"/>
              </a:spcBef>
              <a:spcAft>
                <a:spcPts val="0"/>
              </a:spcAft>
              <a:buClr>
                <a:schemeClr val="dk1"/>
              </a:buClr>
              <a:buSzPts val="10752"/>
              <a:buFont typeface="Courier New"/>
              <a:buChar char="o"/>
              <a:defRPr sz="8960" b="0" i="0" u="none" strike="noStrike" cap="none">
                <a:solidFill>
                  <a:schemeClr val="dk1"/>
                </a:solidFill>
                <a:latin typeface="Arial"/>
                <a:ea typeface="Arial"/>
                <a:cs typeface="Arial"/>
                <a:sym typeface="Arial"/>
              </a:defRPr>
            </a:lvl2pPr>
            <a:lvl3pPr marL="914492" marR="0" lvl="2" indent="-542598" algn="l">
              <a:lnSpc>
                <a:spcPct val="90000"/>
              </a:lnSpc>
              <a:spcBef>
                <a:spcPts val="1600"/>
              </a:spcBef>
              <a:spcAft>
                <a:spcPts val="0"/>
              </a:spcAft>
              <a:buClr>
                <a:schemeClr val="dk1"/>
              </a:buClr>
              <a:buSzPts val="9216"/>
              <a:buFont typeface="Arial"/>
              <a:buChar char="•"/>
              <a:defRPr sz="7680" b="0" i="0" u="none" strike="noStrike" cap="none">
                <a:solidFill>
                  <a:schemeClr val="dk1"/>
                </a:solidFill>
                <a:latin typeface="Arial"/>
                <a:ea typeface="Arial"/>
                <a:cs typeface="Arial"/>
                <a:sym typeface="Arial"/>
              </a:defRPr>
            </a:lvl3pPr>
            <a:lvl4pPr marL="1219322" marR="0" lvl="3" indent="-477568" algn="l">
              <a:lnSpc>
                <a:spcPct val="90000"/>
              </a:lnSpc>
              <a:spcBef>
                <a:spcPts val="1600"/>
              </a:spcBef>
              <a:spcAft>
                <a:spcPts val="0"/>
              </a:spcAft>
              <a:buClr>
                <a:schemeClr val="dk1"/>
              </a:buClr>
              <a:buSzPts val="7680"/>
              <a:buFont typeface="Arial"/>
              <a:buChar char="•"/>
              <a:defRPr sz="6400" b="0" i="0" u="none" strike="noStrike" cap="none">
                <a:solidFill>
                  <a:schemeClr val="dk1"/>
                </a:solidFill>
                <a:latin typeface="Arial"/>
                <a:ea typeface="Arial"/>
                <a:cs typeface="Arial"/>
                <a:sym typeface="Arial"/>
              </a:defRPr>
            </a:lvl4pPr>
            <a:lvl5pPr marL="1524152" marR="0" lvl="4" indent="-477568" algn="l">
              <a:lnSpc>
                <a:spcPct val="90000"/>
              </a:lnSpc>
              <a:spcBef>
                <a:spcPts val="1600"/>
              </a:spcBef>
              <a:spcAft>
                <a:spcPts val="0"/>
              </a:spcAft>
              <a:buClr>
                <a:schemeClr val="dk1"/>
              </a:buClr>
              <a:buSzPts val="7680"/>
              <a:buFont typeface="Arial"/>
              <a:buChar char="•"/>
              <a:defRPr sz="6400" b="0" i="0" u="none" strike="noStrike" cap="none">
                <a:solidFill>
                  <a:schemeClr val="dk1"/>
                </a:solidFill>
                <a:latin typeface="Arial"/>
                <a:ea typeface="Arial"/>
                <a:cs typeface="Arial"/>
                <a:sym typeface="Arial"/>
              </a:defRPr>
            </a:lvl5pPr>
            <a:lvl6pPr marL="1828983" marR="0" lvl="5" indent="-558856" algn="l">
              <a:lnSpc>
                <a:spcPct val="90000"/>
              </a:lnSpc>
              <a:spcBef>
                <a:spcPts val="1600"/>
              </a:spcBef>
              <a:spcAft>
                <a:spcPts val="0"/>
              </a:spcAft>
              <a:buClr>
                <a:schemeClr val="dk1"/>
              </a:buClr>
              <a:buSzPts val="9600"/>
              <a:buFont typeface="Arial"/>
              <a:buChar char="•"/>
              <a:defRPr sz="6400" b="0" i="0" u="none" strike="noStrike" cap="none">
                <a:solidFill>
                  <a:schemeClr val="dk1"/>
                </a:solidFill>
                <a:latin typeface="Arial"/>
                <a:ea typeface="Arial"/>
                <a:cs typeface="Arial"/>
                <a:sym typeface="Arial"/>
              </a:defRPr>
            </a:lvl6pPr>
            <a:lvl7pPr marL="2133814" marR="0" lvl="6" indent="-558856" algn="l">
              <a:lnSpc>
                <a:spcPct val="90000"/>
              </a:lnSpc>
              <a:spcBef>
                <a:spcPts val="1600"/>
              </a:spcBef>
              <a:spcAft>
                <a:spcPts val="0"/>
              </a:spcAft>
              <a:buClr>
                <a:schemeClr val="dk1"/>
              </a:buClr>
              <a:buSzPts val="9600"/>
              <a:buFont typeface="Arial"/>
              <a:buChar char="•"/>
              <a:defRPr sz="6400" b="0" i="0" u="none" strike="noStrike" cap="none">
                <a:solidFill>
                  <a:schemeClr val="dk1"/>
                </a:solidFill>
                <a:latin typeface="Arial"/>
                <a:ea typeface="Arial"/>
                <a:cs typeface="Arial"/>
                <a:sym typeface="Arial"/>
              </a:defRPr>
            </a:lvl7pPr>
            <a:lvl8pPr marL="2438644" marR="0" lvl="7" indent="-558856" algn="l">
              <a:lnSpc>
                <a:spcPct val="90000"/>
              </a:lnSpc>
              <a:spcBef>
                <a:spcPts val="1600"/>
              </a:spcBef>
              <a:spcAft>
                <a:spcPts val="0"/>
              </a:spcAft>
              <a:buClr>
                <a:schemeClr val="dk1"/>
              </a:buClr>
              <a:buSzPts val="9600"/>
              <a:buFont typeface="Arial"/>
              <a:buChar char="•"/>
              <a:defRPr sz="6400" b="0" i="0" u="none" strike="noStrike" cap="none">
                <a:solidFill>
                  <a:schemeClr val="dk1"/>
                </a:solidFill>
                <a:latin typeface="Arial"/>
                <a:ea typeface="Arial"/>
                <a:cs typeface="Arial"/>
                <a:sym typeface="Arial"/>
              </a:defRPr>
            </a:lvl8pPr>
            <a:lvl9pPr marL="2743475" marR="0" lvl="8" indent="-558856" algn="l">
              <a:lnSpc>
                <a:spcPct val="90000"/>
              </a:lnSpc>
              <a:spcBef>
                <a:spcPts val="1600"/>
              </a:spcBef>
              <a:spcAft>
                <a:spcPts val="0"/>
              </a:spcAft>
              <a:buClr>
                <a:schemeClr val="dk1"/>
              </a:buClr>
              <a:buSzPts val="9600"/>
              <a:buFont typeface="Arial"/>
              <a:buChar char="•"/>
              <a:defRPr sz="6400" b="0" i="0" u="none" strike="noStrike" cap="none">
                <a:solidFill>
                  <a:schemeClr val="dk1"/>
                </a:solidFill>
                <a:latin typeface="Arial"/>
                <a:ea typeface="Arial"/>
                <a:cs typeface="Arial"/>
                <a:sym typeface="Arial"/>
              </a:defRPr>
            </a:lvl9pPr>
          </a:lstStyle>
          <a:p>
            <a:endParaRPr/>
          </a:p>
        </p:txBody>
      </p:sp>
      <p:sp>
        <p:nvSpPr>
          <p:cNvPr id="57" name="Google Shape;57;p10"/>
          <p:cNvSpPr txBox="1">
            <a:spLocks noGrp="1"/>
          </p:cNvSpPr>
          <p:nvPr>
            <p:ph type="body" idx="2"/>
          </p:nvPr>
        </p:nvSpPr>
        <p:spPr>
          <a:xfrm>
            <a:off x="2015492" y="6583681"/>
            <a:ext cx="9437369" cy="12197081"/>
          </a:xfrm>
          <a:prstGeom prst="rect">
            <a:avLst/>
          </a:prstGeom>
          <a:noFill/>
          <a:ln>
            <a:noFill/>
          </a:ln>
        </p:spPr>
        <p:txBody>
          <a:bodyPr spcFirstLastPara="1" wrap="square" lIns="91425" tIns="91425" rIns="91425" bIns="91425" anchor="t" anchorCtr="0">
            <a:noAutofit/>
          </a:bodyPr>
          <a:lstStyle>
            <a:lvl1pPr marL="304831" marR="0" lvl="0" indent="-152416" algn="l">
              <a:lnSpc>
                <a:spcPct val="90000"/>
              </a:lnSpc>
              <a:spcBef>
                <a:spcPts val="3200"/>
              </a:spcBef>
              <a:spcAft>
                <a:spcPts val="0"/>
              </a:spcAft>
              <a:buClr>
                <a:srgbClr val="C00000"/>
              </a:buClr>
              <a:buSzPts val="7680"/>
              <a:buFont typeface="Arial"/>
              <a:buNone/>
              <a:defRPr sz="5120" b="0" i="0" u="none" strike="noStrike" cap="none">
                <a:solidFill>
                  <a:schemeClr val="dk1"/>
                </a:solidFill>
                <a:latin typeface="Arial"/>
                <a:ea typeface="Arial"/>
                <a:cs typeface="Arial"/>
                <a:sym typeface="Arial"/>
              </a:defRPr>
            </a:lvl1pPr>
            <a:lvl2pPr marL="609660" marR="0" lvl="1" indent="-152416" algn="l">
              <a:lnSpc>
                <a:spcPct val="90000"/>
              </a:lnSpc>
              <a:spcBef>
                <a:spcPts val="1600"/>
              </a:spcBef>
              <a:spcAft>
                <a:spcPts val="0"/>
              </a:spcAft>
              <a:buClr>
                <a:schemeClr val="dk1"/>
              </a:buClr>
              <a:buSzPts val="5376"/>
              <a:buFont typeface="Courier New"/>
              <a:buNone/>
              <a:defRPr sz="4480" b="0" i="0" u="none" strike="noStrike" cap="none">
                <a:solidFill>
                  <a:schemeClr val="dk1"/>
                </a:solidFill>
                <a:latin typeface="Arial"/>
                <a:ea typeface="Arial"/>
                <a:cs typeface="Arial"/>
                <a:sym typeface="Arial"/>
              </a:defRPr>
            </a:lvl2pPr>
            <a:lvl3pPr marL="914492" marR="0" lvl="2" indent="-152416" algn="l">
              <a:lnSpc>
                <a:spcPct val="90000"/>
              </a:lnSpc>
              <a:spcBef>
                <a:spcPts val="1600"/>
              </a:spcBef>
              <a:spcAft>
                <a:spcPts val="0"/>
              </a:spcAft>
              <a:buClr>
                <a:schemeClr val="dk1"/>
              </a:buClr>
              <a:buSzPts val="4608"/>
              <a:buFont typeface="Arial"/>
              <a:buNone/>
              <a:defRPr sz="3840" b="0" i="0" u="none" strike="noStrike" cap="none">
                <a:solidFill>
                  <a:schemeClr val="dk1"/>
                </a:solidFill>
                <a:latin typeface="Arial"/>
                <a:ea typeface="Arial"/>
                <a:cs typeface="Arial"/>
                <a:sym typeface="Arial"/>
              </a:defRPr>
            </a:lvl3pPr>
            <a:lvl4pPr marL="1219322" marR="0" lvl="3" indent="-152416" algn="l">
              <a:lnSpc>
                <a:spcPct val="90000"/>
              </a:lnSpc>
              <a:spcBef>
                <a:spcPts val="1600"/>
              </a:spcBef>
              <a:spcAft>
                <a:spcPts val="0"/>
              </a:spcAft>
              <a:buClr>
                <a:schemeClr val="dk1"/>
              </a:buClr>
              <a:buSzPts val="3840"/>
              <a:buFont typeface="Arial"/>
              <a:buNone/>
              <a:defRPr sz="3200" b="0" i="0" u="none" strike="noStrike" cap="none">
                <a:solidFill>
                  <a:schemeClr val="dk1"/>
                </a:solidFill>
                <a:latin typeface="Arial"/>
                <a:ea typeface="Arial"/>
                <a:cs typeface="Arial"/>
                <a:sym typeface="Arial"/>
              </a:defRPr>
            </a:lvl4pPr>
            <a:lvl5pPr marL="1524152" marR="0" lvl="4" indent="-152416" algn="l">
              <a:lnSpc>
                <a:spcPct val="90000"/>
              </a:lnSpc>
              <a:spcBef>
                <a:spcPts val="1600"/>
              </a:spcBef>
              <a:spcAft>
                <a:spcPts val="0"/>
              </a:spcAft>
              <a:buClr>
                <a:schemeClr val="dk1"/>
              </a:buClr>
              <a:buSzPts val="3840"/>
              <a:buFont typeface="Arial"/>
              <a:buNone/>
              <a:defRPr sz="3200" b="0" i="0" u="none" strike="noStrike" cap="none">
                <a:solidFill>
                  <a:schemeClr val="dk1"/>
                </a:solidFill>
                <a:latin typeface="Arial"/>
                <a:ea typeface="Arial"/>
                <a:cs typeface="Arial"/>
                <a:sym typeface="Arial"/>
              </a:defRPr>
            </a:lvl5pPr>
            <a:lvl6pPr marL="1828983" marR="0" lvl="5" indent="-152416" algn="l">
              <a:lnSpc>
                <a:spcPct val="90000"/>
              </a:lnSpc>
              <a:spcBef>
                <a:spcPts val="1600"/>
              </a:spcBef>
              <a:spcAft>
                <a:spcPts val="0"/>
              </a:spcAft>
              <a:buClr>
                <a:schemeClr val="dk1"/>
              </a:buClr>
              <a:buSzPts val="4800"/>
              <a:buFont typeface="Arial"/>
              <a:buNone/>
              <a:defRPr sz="3200" b="0" i="0" u="none" strike="noStrike" cap="none">
                <a:solidFill>
                  <a:schemeClr val="dk1"/>
                </a:solidFill>
                <a:latin typeface="Arial"/>
                <a:ea typeface="Arial"/>
                <a:cs typeface="Arial"/>
                <a:sym typeface="Arial"/>
              </a:defRPr>
            </a:lvl6pPr>
            <a:lvl7pPr marL="2133814" marR="0" lvl="6" indent="-152416" algn="l">
              <a:lnSpc>
                <a:spcPct val="90000"/>
              </a:lnSpc>
              <a:spcBef>
                <a:spcPts val="1600"/>
              </a:spcBef>
              <a:spcAft>
                <a:spcPts val="0"/>
              </a:spcAft>
              <a:buClr>
                <a:schemeClr val="dk1"/>
              </a:buClr>
              <a:buSzPts val="4800"/>
              <a:buFont typeface="Arial"/>
              <a:buNone/>
              <a:defRPr sz="3200" b="0" i="0" u="none" strike="noStrike" cap="none">
                <a:solidFill>
                  <a:schemeClr val="dk1"/>
                </a:solidFill>
                <a:latin typeface="Arial"/>
                <a:ea typeface="Arial"/>
                <a:cs typeface="Arial"/>
                <a:sym typeface="Arial"/>
              </a:defRPr>
            </a:lvl7pPr>
            <a:lvl8pPr marL="2438644" marR="0" lvl="7" indent="-152416" algn="l">
              <a:lnSpc>
                <a:spcPct val="90000"/>
              </a:lnSpc>
              <a:spcBef>
                <a:spcPts val="1600"/>
              </a:spcBef>
              <a:spcAft>
                <a:spcPts val="0"/>
              </a:spcAft>
              <a:buClr>
                <a:schemeClr val="dk1"/>
              </a:buClr>
              <a:buSzPts val="4800"/>
              <a:buFont typeface="Arial"/>
              <a:buNone/>
              <a:defRPr sz="3200" b="0" i="0" u="none" strike="noStrike" cap="none">
                <a:solidFill>
                  <a:schemeClr val="dk1"/>
                </a:solidFill>
                <a:latin typeface="Arial"/>
                <a:ea typeface="Arial"/>
                <a:cs typeface="Arial"/>
                <a:sym typeface="Arial"/>
              </a:defRPr>
            </a:lvl8pPr>
            <a:lvl9pPr marL="2743475" marR="0" lvl="8" indent="-152416" algn="l">
              <a:lnSpc>
                <a:spcPct val="90000"/>
              </a:lnSpc>
              <a:spcBef>
                <a:spcPts val="1600"/>
              </a:spcBef>
              <a:spcAft>
                <a:spcPts val="0"/>
              </a:spcAft>
              <a:buClr>
                <a:schemeClr val="dk1"/>
              </a:buClr>
              <a:buSzPts val="4800"/>
              <a:buFont typeface="Arial"/>
              <a:buNone/>
              <a:defRPr sz="3200" b="0" i="0" u="none" strike="noStrike" cap="none">
                <a:solidFill>
                  <a:schemeClr val="dk1"/>
                </a:solidFill>
                <a:latin typeface="Arial"/>
                <a:ea typeface="Arial"/>
                <a:cs typeface="Arial"/>
                <a:sym typeface="Arial"/>
              </a:defRPr>
            </a:lvl9pPr>
          </a:lstStyle>
          <a:p>
            <a:endParaRPr/>
          </a:p>
        </p:txBody>
      </p:sp>
      <p:sp>
        <p:nvSpPr>
          <p:cNvPr id="58" name="Google Shape;58;p10"/>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59" name="Google Shape;59;p10"/>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60" name="Google Shape;60;p10"/>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2015492" y="1463040"/>
            <a:ext cx="9437369" cy="5120640"/>
          </a:xfrm>
          <a:prstGeom prst="rect">
            <a:avLst/>
          </a:prstGeom>
          <a:noFill/>
          <a:ln>
            <a:noFill/>
          </a:ln>
        </p:spPr>
        <p:txBody>
          <a:bodyPr spcFirstLastPara="1" wrap="square" lIns="91425" tIns="91425" rIns="91425" bIns="91425" anchor="b" anchorCtr="0">
            <a:noAutofit/>
          </a:bodyPr>
          <a:lstStyle>
            <a:lvl1pPr marR="0" lvl="0" algn="l">
              <a:lnSpc>
                <a:spcPct val="90000"/>
              </a:lnSpc>
              <a:spcBef>
                <a:spcPts val="0"/>
              </a:spcBef>
              <a:spcAft>
                <a:spcPts val="0"/>
              </a:spcAft>
              <a:buClr>
                <a:schemeClr val="dk1"/>
              </a:buClr>
              <a:buSzPts val="15360"/>
              <a:buFont typeface="Arial"/>
              <a:buNone/>
              <a:defRPr sz="10242" b="0" i="0" u="none" strike="noStrike" cap="none">
                <a:solidFill>
                  <a:schemeClr val="dk1"/>
                </a:solidFill>
                <a:latin typeface="Arial"/>
                <a:ea typeface="Arial"/>
                <a:cs typeface="Arial"/>
                <a:sym typeface="Arial"/>
              </a:defRPr>
            </a:lvl1pPr>
            <a:lvl2pPr lvl="1" algn="l">
              <a:lnSpc>
                <a:spcPct val="100000"/>
              </a:lnSpc>
              <a:spcBef>
                <a:spcPts val="0"/>
              </a:spcBef>
              <a:spcAft>
                <a:spcPts val="0"/>
              </a:spcAft>
              <a:buSzPts val="1400"/>
              <a:buNone/>
              <a:defRPr sz="1200"/>
            </a:lvl2pPr>
            <a:lvl3pPr lvl="2" algn="l">
              <a:lnSpc>
                <a:spcPct val="100000"/>
              </a:lnSpc>
              <a:spcBef>
                <a:spcPts val="0"/>
              </a:spcBef>
              <a:spcAft>
                <a:spcPts val="0"/>
              </a:spcAft>
              <a:buSzPts val="1400"/>
              <a:buNone/>
              <a:defRPr sz="1200"/>
            </a:lvl3pPr>
            <a:lvl4pPr lvl="3" algn="l">
              <a:lnSpc>
                <a:spcPct val="100000"/>
              </a:lnSpc>
              <a:spcBef>
                <a:spcPts val="0"/>
              </a:spcBef>
              <a:spcAft>
                <a:spcPts val="0"/>
              </a:spcAft>
              <a:buSzPts val="1400"/>
              <a:buNone/>
              <a:defRPr sz="1200"/>
            </a:lvl4pPr>
            <a:lvl5pPr lvl="4" algn="l">
              <a:lnSpc>
                <a:spcPct val="100000"/>
              </a:lnSpc>
              <a:spcBef>
                <a:spcPts val="0"/>
              </a:spcBef>
              <a:spcAft>
                <a:spcPts val="0"/>
              </a:spcAft>
              <a:buSzPts val="1400"/>
              <a:buNone/>
              <a:defRPr sz="1200"/>
            </a:lvl5pPr>
            <a:lvl6pPr lvl="5" algn="l">
              <a:lnSpc>
                <a:spcPct val="100000"/>
              </a:lnSpc>
              <a:spcBef>
                <a:spcPts val="0"/>
              </a:spcBef>
              <a:spcAft>
                <a:spcPts val="0"/>
              </a:spcAft>
              <a:buSzPts val="1400"/>
              <a:buNone/>
              <a:defRPr sz="1200"/>
            </a:lvl6pPr>
            <a:lvl7pPr lvl="6" algn="l">
              <a:lnSpc>
                <a:spcPct val="100000"/>
              </a:lnSpc>
              <a:spcBef>
                <a:spcPts val="0"/>
              </a:spcBef>
              <a:spcAft>
                <a:spcPts val="0"/>
              </a:spcAft>
              <a:buSzPts val="1400"/>
              <a:buNone/>
              <a:defRPr sz="1200"/>
            </a:lvl7pPr>
            <a:lvl8pPr lvl="7" algn="l">
              <a:lnSpc>
                <a:spcPct val="100000"/>
              </a:lnSpc>
              <a:spcBef>
                <a:spcPts val="0"/>
              </a:spcBef>
              <a:spcAft>
                <a:spcPts val="0"/>
              </a:spcAft>
              <a:buSzPts val="1400"/>
              <a:buNone/>
              <a:defRPr sz="1200"/>
            </a:lvl8pPr>
            <a:lvl9pPr lvl="8" algn="l">
              <a:lnSpc>
                <a:spcPct val="100000"/>
              </a:lnSpc>
              <a:spcBef>
                <a:spcPts val="0"/>
              </a:spcBef>
              <a:spcAft>
                <a:spcPts val="0"/>
              </a:spcAft>
              <a:buSzPts val="1400"/>
              <a:buNone/>
              <a:defRPr sz="1200"/>
            </a:lvl9pPr>
          </a:lstStyle>
          <a:p>
            <a:endParaRPr/>
          </a:p>
        </p:txBody>
      </p:sp>
      <p:sp>
        <p:nvSpPr>
          <p:cNvPr id="63" name="Google Shape;63;p11"/>
          <p:cNvSpPr>
            <a:spLocks noGrp="1"/>
          </p:cNvSpPr>
          <p:nvPr>
            <p:ph type="pic" idx="2"/>
          </p:nvPr>
        </p:nvSpPr>
        <p:spPr>
          <a:xfrm>
            <a:off x="12439651" y="3159765"/>
            <a:ext cx="14813280" cy="15595600"/>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3200"/>
              </a:spcBef>
              <a:spcAft>
                <a:spcPts val="0"/>
              </a:spcAft>
              <a:buClr>
                <a:srgbClr val="C00000"/>
              </a:buClr>
              <a:buSzPts val="15360"/>
              <a:buFont typeface="Arial"/>
              <a:buNone/>
              <a:defRPr sz="10242" b="0" i="0" u="none" strike="noStrike" cap="none">
                <a:solidFill>
                  <a:schemeClr val="dk1"/>
                </a:solidFill>
                <a:latin typeface="Arial"/>
                <a:ea typeface="Arial"/>
                <a:cs typeface="Arial"/>
                <a:sym typeface="Arial"/>
              </a:defRPr>
            </a:lvl1pPr>
            <a:lvl2pPr marR="0" lvl="1" algn="l" rtl="0">
              <a:lnSpc>
                <a:spcPct val="90000"/>
              </a:lnSpc>
              <a:spcBef>
                <a:spcPts val="1600"/>
              </a:spcBef>
              <a:spcAft>
                <a:spcPts val="0"/>
              </a:spcAft>
              <a:buClr>
                <a:schemeClr val="dk1"/>
              </a:buClr>
              <a:buSzPts val="10752"/>
              <a:buFont typeface="Courier New"/>
              <a:buNone/>
              <a:defRPr sz="8960" b="0" i="0" u="none" strike="noStrike" cap="none">
                <a:solidFill>
                  <a:schemeClr val="dk1"/>
                </a:solidFill>
                <a:latin typeface="Arial"/>
                <a:ea typeface="Arial"/>
                <a:cs typeface="Arial"/>
                <a:sym typeface="Arial"/>
              </a:defRPr>
            </a:lvl2pPr>
            <a:lvl3pPr marR="0" lvl="2" algn="l" rtl="0">
              <a:lnSpc>
                <a:spcPct val="90000"/>
              </a:lnSpc>
              <a:spcBef>
                <a:spcPts val="1600"/>
              </a:spcBef>
              <a:spcAft>
                <a:spcPts val="0"/>
              </a:spcAft>
              <a:buClr>
                <a:schemeClr val="dk1"/>
              </a:buClr>
              <a:buSzPts val="9216"/>
              <a:buFont typeface="Arial"/>
              <a:buNone/>
              <a:defRPr sz="7680" b="0" i="0" u="none" strike="noStrike" cap="none">
                <a:solidFill>
                  <a:schemeClr val="dk1"/>
                </a:solidFill>
                <a:latin typeface="Arial"/>
                <a:ea typeface="Arial"/>
                <a:cs typeface="Arial"/>
                <a:sym typeface="Arial"/>
              </a:defRPr>
            </a:lvl3pPr>
            <a:lvl4pPr marR="0" lvl="3" algn="l" rtl="0">
              <a:lnSpc>
                <a:spcPct val="90000"/>
              </a:lnSpc>
              <a:spcBef>
                <a:spcPts val="1600"/>
              </a:spcBef>
              <a:spcAft>
                <a:spcPts val="0"/>
              </a:spcAft>
              <a:buClr>
                <a:schemeClr val="dk1"/>
              </a:buClr>
              <a:buSzPts val="7680"/>
              <a:buFont typeface="Arial"/>
              <a:buNone/>
              <a:defRPr sz="6400" b="0" i="0" u="none" strike="noStrike" cap="none">
                <a:solidFill>
                  <a:schemeClr val="dk1"/>
                </a:solidFill>
                <a:latin typeface="Arial"/>
                <a:ea typeface="Arial"/>
                <a:cs typeface="Arial"/>
                <a:sym typeface="Arial"/>
              </a:defRPr>
            </a:lvl4pPr>
            <a:lvl5pPr marR="0" lvl="4" algn="l" rtl="0">
              <a:lnSpc>
                <a:spcPct val="90000"/>
              </a:lnSpc>
              <a:spcBef>
                <a:spcPts val="1600"/>
              </a:spcBef>
              <a:spcAft>
                <a:spcPts val="0"/>
              </a:spcAft>
              <a:buClr>
                <a:schemeClr val="dk1"/>
              </a:buClr>
              <a:buSzPts val="7680"/>
              <a:buFont typeface="Arial"/>
              <a:buNone/>
              <a:defRPr sz="6400" b="0" i="0" u="none" strike="noStrike" cap="none">
                <a:solidFill>
                  <a:schemeClr val="dk1"/>
                </a:solidFill>
                <a:latin typeface="Arial"/>
                <a:ea typeface="Arial"/>
                <a:cs typeface="Arial"/>
                <a:sym typeface="Arial"/>
              </a:defRPr>
            </a:lvl5pPr>
            <a:lvl6pPr marR="0" lvl="5" algn="l" rtl="0">
              <a:lnSpc>
                <a:spcPct val="90000"/>
              </a:lnSpc>
              <a:spcBef>
                <a:spcPts val="1600"/>
              </a:spcBef>
              <a:spcAft>
                <a:spcPts val="0"/>
              </a:spcAft>
              <a:buClr>
                <a:schemeClr val="dk1"/>
              </a:buClr>
              <a:buSzPts val="9600"/>
              <a:buFont typeface="Arial"/>
              <a:buNone/>
              <a:defRPr sz="6400" b="0" i="0" u="none" strike="noStrike" cap="none">
                <a:solidFill>
                  <a:schemeClr val="dk1"/>
                </a:solidFill>
                <a:latin typeface="Arial"/>
                <a:ea typeface="Arial"/>
                <a:cs typeface="Arial"/>
                <a:sym typeface="Arial"/>
              </a:defRPr>
            </a:lvl6pPr>
            <a:lvl7pPr marR="0" lvl="6" algn="l" rtl="0">
              <a:lnSpc>
                <a:spcPct val="90000"/>
              </a:lnSpc>
              <a:spcBef>
                <a:spcPts val="1600"/>
              </a:spcBef>
              <a:spcAft>
                <a:spcPts val="0"/>
              </a:spcAft>
              <a:buClr>
                <a:schemeClr val="dk1"/>
              </a:buClr>
              <a:buSzPts val="9600"/>
              <a:buFont typeface="Arial"/>
              <a:buNone/>
              <a:defRPr sz="6400" b="0" i="0" u="none" strike="noStrike" cap="none">
                <a:solidFill>
                  <a:schemeClr val="dk1"/>
                </a:solidFill>
                <a:latin typeface="Arial"/>
                <a:ea typeface="Arial"/>
                <a:cs typeface="Arial"/>
                <a:sym typeface="Arial"/>
              </a:defRPr>
            </a:lvl7pPr>
            <a:lvl8pPr marR="0" lvl="7" algn="l" rtl="0">
              <a:lnSpc>
                <a:spcPct val="90000"/>
              </a:lnSpc>
              <a:spcBef>
                <a:spcPts val="1600"/>
              </a:spcBef>
              <a:spcAft>
                <a:spcPts val="0"/>
              </a:spcAft>
              <a:buClr>
                <a:schemeClr val="dk1"/>
              </a:buClr>
              <a:buSzPts val="9600"/>
              <a:buFont typeface="Arial"/>
              <a:buNone/>
              <a:defRPr sz="6400" b="0" i="0" u="none" strike="noStrike" cap="none">
                <a:solidFill>
                  <a:schemeClr val="dk1"/>
                </a:solidFill>
                <a:latin typeface="Arial"/>
                <a:ea typeface="Arial"/>
                <a:cs typeface="Arial"/>
                <a:sym typeface="Arial"/>
              </a:defRPr>
            </a:lvl8pPr>
            <a:lvl9pPr marR="0" lvl="8" algn="l" rtl="0">
              <a:lnSpc>
                <a:spcPct val="90000"/>
              </a:lnSpc>
              <a:spcBef>
                <a:spcPts val="1600"/>
              </a:spcBef>
              <a:spcAft>
                <a:spcPts val="0"/>
              </a:spcAft>
              <a:buClr>
                <a:schemeClr val="dk1"/>
              </a:buClr>
              <a:buSzPts val="9600"/>
              <a:buFont typeface="Arial"/>
              <a:buNone/>
              <a:defRPr sz="6400" b="0" i="0" u="none" strike="noStrike" cap="none">
                <a:solidFill>
                  <a:schemeClr val="dk1"/>
                </a:solidFill>
                <a:latin typeface="Arial"/>
                <a:ea typeface="Arial"/>
                <a:cs typeface="Arial"/>
                <a:sym typeface="Arial"/>
              </a:defRPr>
            </a:lvl9pPr>
          </a:lstStyle>
          <a:p>
            <a:endParaRPr/>
          </a:p>
        </p:txBody>
      </p:sp>
      <p:sp>
        <p:nvSpPr>
          <p:cNvPr id="64" name="Google Shape;64;p11"/>
          <p:cNvSpPr txBox="1">
            <a:spLocks noGrp="1"/>
          </p:cNvSpPr>
          <p:nvPr>
            <p:ph type="body" idx="1"/>
          </p:nvPr>
        </p:nvSpPr>
        <p:spPr>
          <a:xfrm>
            <a:off x="2015492" y="6583681"/>
            <a:ext cx="9437369" cy="12197081"/>
          </a:xfrm>
          <a:prstGeom prst="rect">
            <a:avLst/>
          </a:prstGeom>
          <a:noFill/>
          <a:ln>
            <a:noFill/>
          </a:ln>
        </p:spPr>
        <p:txBody>
          <a:bodyPr spcFirstLastPara="1" wrap="square" lIns="91425" tIns="91425" rIns="91425" bIns="91425" anchor="t" anchorCtr="0">
            <a:noAutofit/>
          </a:bodyPr>
          <a:lstStyle>
            <a:lvl1pPr marL="304831" marR="0" lvl="0" indent="-152416" algn="l">
              <a:lnSpc>
                <a:spcPct val="90000"/>
              </a:lnSpc>
              <a:spcBef>
                <a:spcPts val="3200"/>
              </a:spcBef>
              <a:spcAft>
                <a:spcPts val="0"/>
              </a:spcAft>
              <a:buClr>
                <a:srgbClr val="C00000"/>
              </a:buClr>
              <a:buSzPts val="7680"/>
              <a:buFont typeface="Arial"/>
              <a:buNone/>
              <a:defRPr sz="5120" b="0" i="0" u="none" strike="noStrike" cap="none">
                <a:solidFill>
                  <a:schemeClr val="dk1"/>
                </a:solidFill>
                <a:latin typeface="Arial"/>
                <a:ea typeface="Arial"/>
                <a:cs typeface="Arial"/>
                <a:sym typeface="Arial"/>
              </a:defRPr>
            </a:lvl1pPr>
            <a:lvl2pPr marL="609660" marR="0" lvl="1" indent="-152416" algn="l">
              <a:lnSpc>
                <a:spcPct val="90000"/>
              </a:lnSpc>
              <a:spcBef>
                <a:spcPts val="1600"/>
              </a:spcBef>
              <a:spcAft>
                <a:spcPts val="0"/>
              </a:spcAft>
              <a:buClr>
                <a:schemeClr val="dk1"/>
              </a:buClr>
              <a:buSzPts val="5376"/>
              <a:buFont typeface="Courier New"/>
              <a:buNone/>
              <a:defRPr sz="4480" b="0" i="0" u="none" strike="noStrike" cap="none">
                <a:solidFill>
                  <a:schemeClr val="dk1"/>
                </a:solidFill>
                <a:latin typeface="Arial"/>
                <a:ea typeface="Arial"/>
                <a:cs typeface="Arial"/>
                <a:sym typeface="Arial"/>
              </a:defRPr>
            </a:lvl2pPr>
            <a:lvl3pPr marL="914492" marR="0" lvl="2" indent="-152416" algn="l">
              <a:lnSpc>
                <a:spcPct val="90000"/>
              </a:lnSpc>
              <a:spcBef>
                <a:spcPts val="1600"/>
              </a:spcBef>
              <a:spcAft>
                <a:spcPts val="0"/>
              </a:spcAft>
              <a:buClr>
                <a:schemeClr val="dk1"/>
              </a:buClr>
              <a:buSzPts val="4608"/>
              <a:buFont typeface="Arial"/>
              <a:buNone/>
              <a:defRPr sz="3840" b="0" i="0" u="none" strike="noStrike" cap="none">
                <a:solidFill>
                  <a:schemeClr val="dk1"/>
                </a:solidFill>
                <a:latin typeface="Arial"/>
                <a:ea typeface="Arial"/>
                <a:cs typeface="Arial"/>
                <a:sym typeface="Arial"/>
              </a:defRPr>
            </a:lvl3pPr>
            <a:lvl4pPr marL="1219322" marR="0" lvl="3" indent="-152416" algn="l">
              <a:lnSpc>
                <a:spcPct val="90000"/>
              </a:lnSpc>
              <a:spcBef>
                <a:spcPts val="1600"/>
              </a:spcBef>
              <a:spcAft>
                <a:spcPts val="0"/>
              </a:spcAft>
              <a:buClr>
                <a:schemeClr val="dk1"/>
              </a:buClr>
              <a:buSzPts val="3840"/>
              <a:buFont typeface="Arial"/>
              <a:buNone/>
              <a:defRPr sz="3200" b="0" i="0" u="none" strike="noStrike" cap="none">
                <a:solidFill>
                  <a:schemeClr val="dk1"/>
                </a:solidFill>
                <a:latin typeface="Arial"/>
                <a:ea typeface="Arial"/>
                <a:cs typeface="Arial"/>
                <a:sym typeface="Arial"/>
              </a:defRPr>
            </a:lvl4pPr>
            <a:lvl5pPr marL="1524152" marR="0" lvl="4" indent="-152416" algn="l">
              <a:lnSpc>
                <a:spcPct val="90000"/>
              </a:lnSpc>
              <a:spcBef>
                <a:spcPts val="1600"/>
              </a:spcBef>
              <a:spcAft>
                <a:spcPts val="0"/>
              </a:spcAft>
              <a:buClr>
                <a:schemeClr val="dk1"/>
              </a:buClr>
              <a:buSzPts val="3840"/>
              <a:buFont typeface="Arial"/>
              <a:buNone/>
              <a:defRPr sz="3200" b="0" i="0" u="none" strike="noStrike" cap="none">
                <a:solidFill>
                  <a:schemeClr val="dk1"/>
                </a:solidFill>
                <a:latin typeface="Arial"/>
                <a:ea typeface="Arial"/>
                <a:cs typeface="Arial"/>
                <a:sym typeface="Arial"/>
              </a:defRPr>
            </a:lvl5pPr>
            <a:lvl6pPr marL="1828983" marR="0" lvl="5" indent="-152416" algn="l">
              <a:lnSpc>
                <a:spcPct val="90000"/>
              </a:lnSpc>
              <a:spcBef>
                <a:spcPts val="1600"/>
              </a:spcBef>
              <a:spcAft>
                <a:spcPts val="0"/>
              </a:spcAft>
              <a:buClr>
                <a:schemeClr val="dk1"/>
              </a:buClr>
              <a:buSzPts val="4800"/>
              <a:buFont typeface="Arial"/>
              <a:buNone/>
              <a:defRPr sz="3200" b="0" i="0" u="none" strike="noStrike" cap="none">
                <a:solidFill>
                  <a:schemeClr val="dk1"/>
                </a:solidFill>
                <a:latin typeface="Arial"/>
                <a:ea typeface="Arial"/>
                <a:cs typeface="Arial"/>
                <a:sym typeface="Arial"/>
              </a:defRPr>
            </a:lvl6pPr>
            <a:lvl7pPr marL="2133814" marR="0" lvl="6" indent="-152416" algn="l">
              <a:lnSpc>
                <a:spcPct val="90000"/>
              </a:lnSpc>
              <a:spcBef>
                <a:spcPts val="1600"/>
              </a:spcBef>
              <a:spcAft>
                <a:spcPts val="0"/>
              </a:spcAft>
              <a:buClr>
                <a:schemeClr val="dk1"/>
              </a:buClr>
              <a:buSzPts val="4800"/>
              <a:buFont typeface="Arial"/>
              <a:buNone/>
              <a:defRPr sz="3200" b="0" i="0" u="none" strike="noStrike" cap="none">
                <a:solidFill>
                  <a:schemeClr val="dk1"/>
                </a:solidFill>
                <a:latin typeface="Arial"/>
                <a:ea typeface="Arial"/>
                <a:cs typeface="Arial"/>
                <a:sym typeface="Arial"/>
              </a:defRPr>
            </a:lvl7pPr>
            <a:lvl8pPr marL="2438644" marR="0" lvl="7" indent="-152416" algn="l">
              <a:lnSpc>
                <a:spcPct val="90000"/>
              </a:lnSpc>
              <a:spcBef>
                <a:spcPts val="1600"/>
              </a:spcBef>
              <a:spcAft>
                <a:spcPts val="0"/>
              </a:spcAft>
              <a:buClr>
                <a:schemeClr val="dk1"/>
              </a:buClr>
              <a:buSzPts val="4800"/>
              <a:buFont typeface="Arial"/>
              <a:buNone/>
              <a:defRPr sz="3200" b="0" i="0" u="none" strike="noStrike" cap="none">
                <a:solidFill>
                  <a:schemeClr val="dk1"/>
                </a:solidFill>
                <a:latin typeface="Arial"/>
                <a:ea typeface="Arial"/>
                <a:cs typeface="Arial"/>
                <a:sym typeface="Arial"/>
              </a:defRPr>
            </a:lvl8pPr>
            <a:lvl9pPr marL="2743475" marR="0" lvl="8" indent="-152416" algn="l">
              <a:lnSpc>
                <a:spcPct val="90000"/>
              </a:lnSpc>
              <a:spcBef>
                <a:spcPts val="1600"/>
              </a:spcBef>
              <a:spcAft>
                <a:spcPts val="0"/>
              </a:spcAft>
              <a:buClr>
                <a:schemeClr val="dk1"/>
              </a:buClr>
              <a:buSzPts val="4800"/>
              <a:buFont typeface="Arial"/>
              <a:buNone/>
              <a:defRPr sz="3200" b="0" i="0" u="none" strike="noStrike" cap="none">
                <a:solidFill>
                  <a:schemeClr val="dk1"/>
                </a:solidFill>
                <a:latin typeface="Arial"/>
                <a:ea typeface="Arial"/>
                <a:cs typeface="Arial"/>
                <a:sym typeface="Arial"/>
              </a:defRPr>
            </a:lvl9pPr>
          </a:lstStyle>
          <a:p>
            <a:endParaRPr/>
          </a:p>
        </p:txBody>
      </p:sp>
      <p:sp>
        <p:nvSpPr>
          <p:cNvPr id="65" name="Google Shape;65;p11"/>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66" name="Google Shape;66;p11"/>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840">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4839" b="0" i="0" u="none" strike="noStrike" cap="none">
                <a:solidFill>
                  <a:schemeClr val="dk1"/>
                </a:solidFill>
                <a:latin typeface="Arial"/>
                <a:ea typeface="Arial"/>
                <a:cs typeface="Arial"/>
                <a:sym typeface="Arial"/>
              </a:defRPr>
            </a:lvl9pPr>
          </a:lstStyle>
          <a:p>
            <a:endParaRPr/>
          </a:p>
        </p:txBody>
      </p:sp>
      <p:sp>
        <p:nvSpPr>
          <p:cNvPr id="67" name="Google Shape;67;p11"/>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011680" y="1168406"/>
            <a:ext cx="25237440" cy="4241801"/>
          </a:xfrm>
          <a:prstGeom prst="rect">
            <a:avLst/>
          </a:prstGeom>
          <a:noFill/>
          <a:ln>
            <a:noFill/>
          </a:ln>
        </p:spPr>
        <p:txBody>
          <a:bodyPr spcFirstLastPara="1" wrap="square" lIns="91425" tIns="91425" rIns="91425" bIns="91425" anchor="ctr" anchorCtr="0">
            <a:noAutofit/>
          </a:bodyPr>
          <a:lstStyle>
            <a:lvl1pPr marR="0" lvl="0" algn="l" rtl="0">
              <a:lnSpc>
                <a:spcPct val="90000"/>
              </a:lnSpc>
              <a:spcBef>
                <a:spcPts val="0"/>
              </a:spcBef>
              <a:spcAft>
                <a:spcPts val="0"/>
              </a:spcAft>
              <a:buClr>
                <a:schemeClr val="dk1"/>
              </a:buClr>
              <a:buSzPts val="21120"/>
              <a:buFont typeface="Arial"/>
              <a:buNone/>
              <a:defRPr sz="2112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2011680" y="5842001"/>
            <a:ext cx="25237440" cy="13924281"/>
          </a:xfrm>
          <a:prstGeom prst="rect">
            <a:avLst/>
          </a:prstGeom>
          <a:noFill/>
          <a:ln>
            <a:noFill/>
          </a:ln>
        </p:spPr>
        <p:txBody>
          <a:bodyPr spcFirstLastPara="1" wrap="square" lIns="91425" tIns="91425" rIns="91425" bIns="91425" anchor="t" anchorCtr="0">
            <a:noAutofit/>
          </a:bodyPr>
          <a:lstStyle>
            <a:lvl1pPr marL="457200" marR="0" lvl="0" indent="-431800" algn="l" rtl="0">
              <a:lnSpc>
                <a:spcPct val="90000"/>
              </a:lnSpc>
              <a:spcBef>
                <a:spcPts val="4800"/>
              </a:spcBef>
              <a:spcAft>
                <a:spcPts val="0"/>
              </a:spcAft>
              <a:buClr>
                <a:srgbClr val="C00000"/>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391160" algn="l" rtl="0">
              <a:lnSpc>
                <a:spcPct val="90000"/>
              </a:lnSpc>
              <a:spcBef>
                <a:spcPts val="2400"/>
              </a:spcBef>
              <a:spcAft>
                <a:spcPts val="0"/>
              </a:spcAft>
              <a:buClr>
                <a:schemeClr val="dk1"/>
              </a:buClr>
              <a:buSzPts val="2560"/>
              <a:buFont typeface="Courier New"/>
              <a:buChar char="o"/>
              <a:defRPr sz="3200" b="0" i="0" u="none" strike="noStrike" cap="none">
                <a:solidFill>
                  <a:schemeClr val="dk1"/>
                </a:solidFill>
                <a:latin typeface="Arial"/>
                <a:ea typeface="Arial"/>
                <a:cs typeface="Arial"/>
                <a:sym typeface="Arial"/>
              </a:defRPr>
            </a:lvl2pPr>
            <a:lvl3pPr marL="1371600" marR="0" lvl="2" indent="-391160" algn="l" rtl="0">
              <a:lnSpc>
                <a:spcPct val="90000"/>
              </a:lnSpc>
              <a:spcBef>
                <a:spcPts val="2400"/>
              </a:spcBef>
              <a:spcAft>
                <a:spcPts val="0"/>
              </a:spcAft>
              <a:buClr>
                <a:schemeClr val="dk1"/>
              </a:buClr>
              <a:buSzPts val="2560"/>
              <a:buFont typeface="Arial"/>
              <a:buChar char="•"/>
              <a:defRPr sz="3200" b="0" i="0" u="none" strike="noStrike" cap="none">
                <a:solidFill>
                  <a:schemeClr val="dk1"/>
                </a:solidFill>
                <a:latin typeface="Arial"/>
                <a:ea typeface="Arial"/>
                <a:cs typeface="Arial"/>
                <a:sym typeface="Arial"/>
              </a:defRPr>
            </a:lvl3pPr>
            <a:lvl4pPr marL="1828800" marR="0" lvl="3" indent="-391160" algn="l" rtl="0">
              <a:lnSpc>
                <a:spcPct val="90000"/>
              </a:lnSpc>
              <a:spcBef>
                <a:spcPts val="2400"/>
              </a:spcBef>
              <a:spcAft>
                <a:spcPts val="0"/>
              </a:spcAft>
              <a:buClr>
                <a:schemeClr val="dk1"/>
              </a:buClr>
              <a:buSzPts val="2560"/>
              <a:buFont typeface="Arial"/>
              <a:buChar char="•"/>
              <a:defRPr sz="3200" b="0" i="0" u="none" strike="noStrike" cap="none">
                <a:solidFill>
                  <a:schemeClr val="dk1"/>
                </a:solidFill>
                <a:latin typeface="Arial"/>
                <a:ea typeface="Arial"/>
                <a:cs typeface="Arial"/>
                <a:sym typeface="Arial"/>
              </a:defRPr>
            </a:lvl4pPr>
            <a:lvl5pPr marL="2286000" marR="0" lvl="4" indent="-391160" algn="l" rtl="0">
              <a:lnSpc>
                <a:spcPct val="90000"/>
              </a:lnSpc>
              <a:spcBef>
                <a:spcPts val="2400"/>
              </a:spcBef>
              <a:spcAft>
                <a:spcPts val="0"/>
              </a:spcAft>
              <a:buClr>
                <a:schemeClr val="dk1"/>
              </a:buClr>
              <a:buSzPts val="2560"/>
              <a:buFont typeface="Arial"/>
              <a:buChar char="•"/>
              <a:defRPr sz="3200" b="0" i="0" u="none" strike="noStrike" cap="none">
                <a:solidFill>
                  <a:schemeClr val="dk1"/>
                </a:solidFill>
                <a:latin typeface="Arial"/>
                <a:ea typeface="Arial"/>
                <a:cs typeface="Arial"/>
                <a:sym typeface="Arial"/>
              </a:defRPr>
            </a:lvl5pPr>
            <a:lvl6pPr marL="2743200" marR="0" lvl="5"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Arial"/>
                <a:ea typeface="Arial"/>
                <a:cs typeface="Arial"/>
                <a:sym typeface="Arial"/>
              </a:defRPr>
            </a:lvl6pPr>
            <a:lvl7pPr marL="3200400" marR="0" lvl="6"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Arial"/>
                <a:ea typeface="Arial"/>
                <a:cs typeface="Arial"/>
                <a:sym typeface="Arial"/>
              </a:defRPr>
            </a:lvl7pPr>
            <a:lvl8pPr marL="3657600" marR="0" lvl="7"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Arial"/>
                <a:ea typeface="Arial"/>
                <a:cs typeface="Arial"/>
                <a:sym typeface="Arial"/>
              </a:defRPr>
            </a:lvl8pPr>
            <a:lvl9pPr marL="4114800" marR="0" lvl="8" indent="-777240"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Arial"/>
                <a:ea typeface="Arial"/>
                <a:cs typeface="Arial"/>
                <a:sym typeface="Arial"/>
              </a:defRPr>
            </a:lvl9pPr>
          </a:lstStyle>
          <a:p>
            <a:endParaRPr/>
          </a:p>
        </p:txBody>
      </p:sp>
      <p:sp>
        <p:nvSpPr>
          <p:cNvPr id="8" name="Google Shape;8;p2"/>
          <p:cNvSpPr txBox="1">
            <a:spLocks noGrp="1"/>
          </p:cNvSpPr>
          <p:nvPr>
            <p:ph type="dt" idx="10"/>
          </p:nvPr>
        </p:nvSpPr>
        <p:spPr>
          <a:xfrm>
            <a:off x="2011680" y="20340325"/>
            <a:ext cx="6583680" cy="11684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000000"/>
              </a:buClr>
              <a:buSzPts val="1400"/>
              <a:buFont typeface="Arial"/>
              <a:buNone/>
              <a:defRPr sz="384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9pPr>
          </a:lstStyle>
          <a:p>
            <a:endParaRPr/>
          </a:p>
        </p:txBody>
      </p:sp>
      <p:sp>
        <p:nvSpPr>
          <p:cNvPr id="9" name="Google Shape;9;p2"/>
          <p:cNvSpPr txBox="1">
            <a:spLocks noGrp="1"/>
          </p:cNvSpPr>
          <p:nvPr>
            <p:ph type="ftr" idx="11"/>
          </p:nvPr>
        </p:nvSpPr>
        <p:spPr>
          <a:xfrm>
            <a:off x="9692639" y="20340325"/>
            <a:ext cx="9875520" cy="11684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000000"/>
              </a:buClr>
              <a:buSzPts val="1400"/>
              <a:buFont typeface="Arial"/>
              <a:buNone/>
              <a:defRPr sz="384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4839" b="0"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ldNum" idx="12"/>
          </p:nvPr>
        </p:nvSpPr>
        <p:spPr>
          <a:xfrm>
            <a:off x="20665439" y="20340325"/>
            <a:ext cx="6583680" cy="11684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5760"/>
              <a:buFont typeface="Arial"/>
              <a:buNone/>
              <a:defRPr sz="384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33"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jpeg"/><Relationship Id="rId7" Type="http://schemas.openxmlformats.org/officeDocument/2006/relationships/hyperlink" Target="https://learn.uiowa.edu/" TargetMode="External"/><Relationship Id="rId8" Type="http://schemas.openxmlformats.org/officeDocument/2006/relationships/hyperlink" Target="https://umd.catalog.instructure.com/"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
          <p:cNvSpPr txBox="1">
            <a:spLocks noGrp="1"/>
          </p:cNvSpPr>
          <p:nvPr>
            <p:ph type="ctrTitle"/>
          </p:nvPr>
        </p:nvSpPr>
        <p:spPr>
          <a:xfrm>
            <a:off x="7211559" y="970794"/>
            <a:ext cx="23154439" cy="1724135"/>
          </a:xfrm>
          <a:prstGeom prst="rect">
            <a:avLst/>
          </a:prstGeom>
          <a:noFill/>
          <a:ln>
            <a:noFill/>
          </a:ln>
        </p:spPr>
        <p:txBody>
          <a:bodyPr spcFirstLastPara="1" wrap="square" lIns="60950" tIns="30467" rIns="60950" bIns="30467" anchor="ctr" anchorCtr="0">
            <a:noAutofit/>
          </a:bodyPr>
          <a:lstStyle/>
          <a:p>
            <a:pPr algn="l">
              <a:buSzPts val="9800"/>
            </a:pPr>
            <a:r>
              <a:rPr lang="en-US" sz="8000" b="1" dirty="0"/>
              <a:t>A 2-University Implementation of Canvas </a:t>
            </a:r>
            <a:br>
              <a:rPr lang="en-US" sz="8000" b="1" dirty="0"/>
            </a:br>
            <a:r>
              <a:rPr lang="en-US" sz="8000" b="1" dirty="0"/>
              <a:t>Catalog Through Campus Partnerships</a:t>
            </a:r>
            <a:endParaRPr sz="8000" b="1" dirty="0"/>
          </a:p>
        </p:txBody>
      </p:sp>
      <p:sp>
        <p:nvSpPr>
          <p:cNvPr id="87" name="Google Shape;87;p1"/>
          <p:cNvSpPr txBox="1">
            <a:spLocks noGrp="1"/>
          </p:cNvSpPr>
          <p:nvPr>
            <p:ph type="subTitle" idx="1"/>
          </p:nvPr>
        </p:nvSpPr>
        <p:spPr>
          <a:xfrm>
            <a:off x="7211560" y="3134164"/>
            <a:ext cx="21025111" cy="591834"/>
          </a:xfrm>
          <a:prstGeom prst="rect">
            <a:avLst/>
          </a:prstGeom>
          <a:solidFill>
            <a:srgbClr val="C00000"/>
          </a:solidFill>
          <a:ln>
            <a:noFill/>
          </a:ln>
        </p:spPr>
        <p:txBody>
          <a:bodyPr spcFirstLastPara="1" wrap="square" lIns="243833" tIns="30467" rIns="60950" bIns="30467" anchor="ctr" anchorCtr="0">
            <a:noAutofit/>
          </a:bodyPr>
          <a:lstStyle/>
          <a:p>
            <a:pPr marL="0" indent="0" algn="just">
              <a:spcBef>
                <a:spcPts val="0"/>
              </a:spcBef>
              <a:buSzPts val="3200"/>
            </a:pPr>
            <a:endParaRPr lang="en-US" sz="2800" dirty="0" smtClean="0">
              <a:solidFill>
                <a:schemeClr val="lt1"/>
              </a:solidFill>
            </a:endParaRPr>
          </a:p>
          <a:p>
            <a:pPr marL="0" indent="0" algn="l">
              <a:spcBef>
                <a:spcPts val="0"/>
              </a:spcBef>
              <a:buSzPts val="3200"/>
            </a:pPr>
            <a:r>
              <a:rPr lang="en-US" sz="2800" dirty="0" smtClean="0">
                <a:solidFill>
                  <a:schemeClr val="lt1"/>
                </a:solidFill>
              </a:rPr>
              <a:t>David </a:t>
            </a:r>
            <a:r>
              <a:rPr lang="en-US" sz="2800" dirty="0">
                <a:solidFill>
                  <a:schemeClr val="lt1"/>
                </a:solidFill>
              </a:rPr>
              <a:t>Long, University of Iowa </a:t>
            </a:r>
            <a:r>
              <a:rPr lang="en-US" sz="2800" dirty="0" smtClean="0">
                <a:solidFill>
                  <a:schemeClr val="lt1"/>
                </a:solidFill>
              </a:rPr>
              <a:t>                                                            			 Jessica </a:t>
            </a:r>
            <a:r>
              <a:rPr lang="en-US" sz="2800" dirty="0">
                <a:solidFill>
                  <a:schemeClr val="lt1"/>
                </a:solidFill>
              </a:rPr>
              <a:t>Sowalsky, Ph.D., University of </a:t>
            </a:r>
            <a:r>
              <a:rPr lang="en-US" sz="2800" dirty="0" smtClean="0">
                <a:solidFill>
                  <a:schemeClr val="lt1"/>
                </a:solidFill>
              </a:rPr>
              <a:t>Maryland                 </a:t>
            </a:r>
            <a:r>
              <a:rPr lang="en-US" sz="2800" dirty="0">
                <a:solidFill>
                  <a:schemeClr val="lt1"/>
                </a:solidFill>
              </a:rPr>
              <a:t>								</a:t>
            </a:r>
            <a:endParaRPr sz="2800" dirty="0">
              <a:solidFill>
                <a:schemeClr val="lt1"/>
              </a:solidFill>
            </a:endParaRPr>
          </a:p>
        </p:txBody>
      </p:sp>
      <p:pic>
        <p:nvPicPr>
          <p:cNvPr id="88" name="Google Shape;88;p1" descr="informal.eps.pdf"/>
          <p:cNvPicPr preferRelativeResize="0"/>
          <p:nvPr/>
        </p:nvPicPr>
        <p:blipFill rotWithShape="1">
          <a:blip r:embed="rId3">
            <a:alphaModFix/>
          </a:blip>
          <a:srcRect/>
          <a:stretch/>
        </p:blipFill>
        <p:spPr>
          <a:xfrm>
            <a:off x="4123333" y="859856"/>
            <a:ext cx="2771455" cy="2735695"/>
          </a:xfrm>
          <a:prstGeom prst="rect">
            <a:avLst/>
          </a:prstGeom>
          <a:noFill/>
          <a:ln>
            <a:noFill/>
          </a:ln>
        </p:spPr>
      </p:pic>
      <p:sp>
        <p:nvSpPr>
          <p:cNvPr id="90" name="Google Shape;90;p1"/>
          <p:cNvSpPr txBox="1"/>
          <p:nvPr/>
        </p:nvSpPr>
        <p:spPr>
          <a:xfrm>
            <a:off x="26382212" y="16147179"/>
            <a:ext cx="778205" cy="266740"/>
          </a:xfrm>
          <a:prstGeom prst="rect">
            <a:avLst/>
          </a:prstGeom>
          <a:noFill/>
          <a:ln>
            <a:noFill/>
          </a:ln>
        </p:spPr>
        <p:txBody>
          <a:bodyPr spcFirstLastPara="1" wrap="square" lIns="60950" tIns="30467" rIns="60950" bIns="30467" anchor="t" anchorCtr="0">
            <a:noAutofit/>
          </a:bodyPr>
          <a:lstStyle/>
          <a:p>
            <a:pPr algn="ctr">
              <a:buSzPts val="2000"/>
            </a:pPr>
            <a:r>
              <a:rPr lang="en-US" sz="1333">
                <a:solidFill>
                  <a:schemeClr val="lt1"/>
                </a:solidFill>
              </a:rPr>
              <a:t>Cohort 2</a:t>
            </a:r>
            <a:endParaRPr sz="1333">
              <a:solidFill>
                <a:schemeClr val="lt1"/>
              </a:solidFill>
            </a:endParaRPr>
          </a:p>
        </p:txBody>
      </p:sp>
      <p:sp>
        <p:nvSpPr>
          <p:cNvPr id="91" name="Google Shape;91;p1"/>
          <p:cNvSpPr txBox="1"/>
          <p:nvPr/>
        </p:nvSpPr>
        <p:spPr>
          <a:xfrm>
            <a:off x="22226760" y="18163379"/>
            <a:ext cx="778205" cy="266740"/>
          </a:xfrm>
          <a:prstGeom prst="rect">
            <a:avLst/>
          </a:prstGeom>
          <a:noFill/>
          <a:ln>
            <a:noFill/>
          </a:ln>
        </p:spPr>
        <p:txBody>
          <a:bodyPr spcFirstLastPara="1" wrap="square" lIns="60950" tIns="30467" rIns="60950" bIns="30467" anchor="t" anchorCtr="0">
            <a:noAutofit/>
          </a:bodyPr>
          <a:lstStyle/>
          <a:p>
            <a:pPr algn="ctr">
              <a:buSzPts val="2000"/>
            </a:pPr>
            <a:r>
              <a:rPr lang="en-US" sz="1333">
                <a:solidFill>
                  <a:schemeClr val="lt1"/>
                </a:solidFill>
              </a:rPr>
              <a:t>Cohort 2</a:t>
            </a:r>
            <a:endParaRPr sz="1333">
              <a:solidFill>
                <a:schemeClr val="lt1"/>
              </a:solidFill>
            </a:endParaRPr>
          </a:p>
        </p:txBody>
      </p:sp>
      <p:sp>
        <p:nvSpPr>
          <p:cNvPr id="95" name="Google Shape;95;p1"/>
          <p:cNvSpPr txBox="1"/>
          <p:nvPr/>
        </p:nvSpPr>
        <p:spPr>
          <a:xfrm>
            <a:off x="11722794" y="8453121"/>
            <a:ext cx="123154" cy="806161"/>
          </a:xfrm>
          <a:prstGeom prst="rect">
            <a:avLst/>
          </a:prstGeom>
          <a:noFill/>
          <a:ln>
            <a:noFill/>
          </a:ln>
        </p:spPr>
        <p:txBody>
          <a:bodyPr spcFirstLastPara="1" wrap="square" lIns="60950" tIns="30467" rIns="60950" bIns="30467" anchor="t" anchorCtr="0">
            <a:noAutofit/>
          </a:bodyPr>
          <a:lstStyle/>
          <a:p>
            <a:pPr>
              <a:buSzPts val="7258"/>
            </a:pPr>
            <a:endParaRPr sz="4839">
              <a:solidFill>
                <a:schemeClr val="dk1"/>
              </a:solidFill>
            </a:endParaRPr>
          </a:p>
        </p:txBody>
      </p:sp>
      <p:pic>
        <p:nvPicPr>
          <p:cNvPr id="3" name="Picture 2">
            <a:extLst>
              <a:ext uri="{FF2B5EF4-FFF2-40B4-BE49-F238E27FC236}">
                <a16:creationId xmlns:a16="http://schemas.microsoft.com/office/drawing/2014/main" xmlns="" id="{E02FEA92-6422-0541-913B-459B2FF1DAC0}"/>
              </a:ext>
            </a:extLst>
          </p:cNvPr>
          <p:cNvPicPr>
            <a:picLocks noChangeAspect="1"/>
          </p:cNvPicPr>
          <p:nvPr/>
        </p:nvPicPr>
        <p:blipFill>
          <a:blip r:embed="rId4"/>
          <a:stretch>
            <a:fillRect/>
          </a:stretch>
        </p:blipFill>
        <p:spPr>
          <a:xfrm>
            <a:off x="985305" y="774968"/>
            <a:ext cx="2861933" cy="2611253"/>
          </a:xfrm>
          <a:prstGeom prst="rect">
            <a:avLst/>
          </a:prstGeom>
        </p:spPr>
      </p:pic>
      <p:graphicFrame>
        <p:nvGraphicFramePr>
          <p:cNvPr id="13" name="Table 12">
            <a:extLst>
              <a:ext uri="{FF2B5EF4-FFF2-40B4-BE49-F238E27FC236}">
                <a16:creationId xmlns:a16="http://schemas.microsoft.com/office/drawing/2014/main" xmlns="" id="{5AA803C8-1249-6549-A193-2D52387686D6}"/>
              </a:ext>
            </a:extLst>
          </p:cNvPr>
          <p:cNvGraphicFramePr>
            <a:graphicFrameLocks noGrp="1"/>
          </p:cNvGraphicFramePr>
          <p:nvPr>
            <p:extLst>
              <p:ext uri="{D42A27DB-BD31-4B8C-83A1-F6EECF244321}">
                <p14:modId xmlns:p14="http://schemas.microsoft.com/office/powerpoint/2010/main" val="2495805724"/>
              </p:ext>
            </p:extLst>
          </p:nvPr>
        </p:nvGraphicFramePr>
        <p:xfrm>
          <a:off x="891278" y="15902946"/>
          <a:ext cx="27345394" cy="5071858"/>
        </p:xfrm>
        <a:graphic>
          <a:graphicData uri="http://schemas.openxmlformats.org/drawingml/2006/table">
            <a:tbl>
              <a:tblPr firstRow="1" bandRow="1">
                <a:tableStyleId>{5C22544A-7EE6-4342-B048-85BDC9FD1C3A}</a:tableStyleId>
              </a:tblPr>
              <a:tblGrid>
                <a:gridCol w="10338409">
                  <a:extLst>
                    <a:ext uri="{9D8B030D-6E8A-4147-A177-3AD203B41FA5}">
                      <a16:colId xmlns:a16="http://schemas.microsoft.com/office/drawing/2014/main" xmlns="" val="32796354"/>
                    </a:ext>
                  </a:extLst>
                </a:gridCol>
                <a:gridCol w="7834510">
                  <a:extLst>
                    <a:ext uri="{9D8B030D-6E8A-4147-A177-3AD203B41FA5}">
                      <a16:colId xmlns:a16="http://schemas.microsoft.com/office/drawing/2014/main" xmlns="" val="1655683993"/>
                    </a:ext>
                  </a:extLst>
                </a:gridCol>
                <a:gridCol w="9172475">
                  <a:extLst>
                    <a:ext uri="{9D8B030D-6E8A-4147-A177-3AD203B41FA5}">
                      <a16:colId xmlns:a16="http://schemas.microsoft.com/office/drawing/2014/main" xmlns="" val="767263414"/>
                    </a:ext>
                  </a:extLst>
                </a:gridCol>
              </a:tblGrid>
              <a:tr h="793060">
                <a:tc>
                  <a:txBody>
                    <a:bodyPr/>
                    <a:lstStyle/>
                    <a:p>
                      <a:pPr algn="l"/>
                      <a:r>
                        <a:rPr lang="en-US" sz="4000" dirty="0"/>
                        <a:t>Service Delivery Model</a:t>
                      </a:r>
                    </a:p>
                  </a:txBody>
                  <a:tcPr marL="60960" marR="60960" marT="30480" marB="30480" anchor="ctr">
                    <a:solidFill>
                      <a:srgbClr val="C00000"/>
                    </a:solidFill>
                  </a:tcPr>
                </a:tc>
                <a:tc>
                  <a:txBody>
                    <a:bodyPr/>
                    <a:lstStyle/>
                    <a:p>
                      <a:pPr algn="ctr"/>
                      <a:r>
                        <a:rPr lang="en-US" sz="4000" dirty="0"/>
                        <a:t>Iowa</a:t>
                      </a:r>
                    </a:p>
                  </a:txBody>
                  <a:tcPr marL="60960" marR="60960" marT="30480" marB="30480" anchor="ctr">
                    <a:solidFill>
                      <a:srgbClr val="C00000"/>
                    </a:solidFill>
                  </a:tcPr>
                </a:tc>
                <a:tc>
                  <a:txBody>
                    <a:bodyPr/>
                    <a:lstStyle/>
                    <a:p>
                      <a:pPr algn="ctr"/>
                      <a:r>
                        <a:rPr lang="en-US" sz="4000" dirty="0"/>
                        <a:t>Maryland</a:t>
                      </a:r>
                    </a:p>
                  </a:txBody>
                  <a:tcPr marL="60960" marR="60960" marT="30480" marB="30480" anchor="ctr">
                    <a:solidFill>
                      <a:srgbClr val="C00000"/>
                    </a:solidFill>
                  </a:tcPr>
                </a:tc>
                <a:extLst>
                  <a:ext uri="{0D108BD9-81ED-4DB2-BD59-A6C34878D82A}">
                    <a16:rowId xmlns:a16="http://schemas.microsoft.com/office/drawing/2014/main" xmlns="" val="3860160212"/>
                  </a:ext>
                </a:extLst>
              </a:tr>
              <a:tr h="704574">
                <a:tc>
                  <a:txBody>
                    <a:bodyPr/>
                    <a:lstStyle/>
                    <a:p>
                      <a:r>
                        <a:rPr lang="en-US" sz="2900" dirty="0"/>
                        <a:t>Who can use Canvas Catalog to deliver courses? </a:t>
                      </a:r>
                    </a:p>
                  </a:txBody>
                  <a:tcPr marL="60960" marR="60960" marT="30480" marB="3048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900" dirty="0"/>
                        <a:t>Departments and schools across campus</a:t>
                      </a:r>
                    </a:p>
                  </a:txBody>
                  <a:tcPr marL="60960" marR="60960" marT="30480" marB="30480"/>
                </a:tc>
                <a:tc>
                  <a:txBody>
                    <a:bodyPr/>
                    <a:lstStyle/>
                    <a:p>
                      <a:r>
                        <a:rPr lang="en-US" sz="2900" dirty="0"/>
                        <a:t>Departments and schools across campus</a:t>
                      </a:r>
                    </a:p>
                  </a:txBody>
                  <a:tcPr marL="60960" marR="60960" marT="30480" marB="30480"/>
                </a:tc>
                <a:extLst>
                  <a:ext uri="{0D108BD9-81ED-4DB2-BD59-A6C34878D82A}">
                    <a16:rowId xmlns:a16="http://schemas.microsoft.com/office/drawing/2014/main" xmlns="" val="3961046120"/>
                  </a:ext>
                </a:extLst>
              </a:tr>
              <a:tr h="615896">
                <a:tc>
                  <a:txBody>
                    <a:bodyPr/>
                    <a:lstStyle/>
                    <a:p>
                      <a:r>
                        <a:rPr lang="en-US" sz="2900" dirty="0"/>
                        <a:t>Who maintains the service? </a:t>
                      </a:r>
                    </a:p>
                  </a:txBody>
                  <a:tcPr marL="60960" marR="60960" marT="30480" marB="30480"/>
                </a:tc>
                <a:tc>
                  <a:txBody>
                    <a:bodyPr/>
                    <a:lstStyle/>
                    <a:p>
                      <a:r>
                        <a:rPr lang="en-US" sz="2900" dirty="0"/>
                        <a:t>Central IT unit</a:t>
                      </a:r>
                    </a:p>
                  </a:txBody>
                  <a:tcPr marL="60960" marR="60960" marT="30480" marB="30480"/>
                </a:tc>
                <a:tc>
                  <a:txBody>
                    <a:bodyPr/>
                    <a:lstStyle/>
                    <a:p>
                      <a:r>
                        <a:rPr lang="en-US" sz="2900" dirty="0"/>
                        <a:t>Central IT unit</a:t>
                      </a:r>
                    </a:p>
                  </a:txBody>
                  <a:tcPr marL="60960" marR="60960" marT="30480" marB="30480"/>
                </a:tc>
                <a:extLst>
                  <a:ext uri="{0D108BD9-81ED-4DB2-BD59-A6C34878D82A}">
                    <a16:rowId xmlns:a16="http://schemas.microsoft.com/office/drawing/2014/main" xmlns="" val="272086781"/>
                  </a:ext>
                </a:extLst>
              </a:tr>
              <a:tr h="757252">
                <a:tc>
                  <a:txBody>
                    <a:bodyPr/>
                    <a:lstStyle/>
                    <a:p>
                      <a:r>
                        <a:rPr lang="en-US" sz="2900" dirty="0"/>
                        <a:t>Who approves the courses to be launched?</a:t>
                      </a:r>
                    </a:p>
                  </a:txBody>
                  <a:tcPr marL="60960" marR="60960" marT="30480" marB="3048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900" dirty="0"/>
                        <a:t>Instructors or their unit </a:t>
                      </a:r>
                    </a:p>
                  </a:txBody>
                  <a:tcPr marL="60960" marR="60960" marT="30480" marB="30480"/>
                </a:tc>
                <a:tc>
                  <a:txBody>
                    <a:bodyPr/>
                    <a:lstStyle/>
                    <a:p>
                      <a:r>
                        <a:rPr lang="en-US" sz="2900" dirty="0"/>
                        <a:t>Office of Extended Studies</a:t>
                      </a:r>
                    </a:p>
                  </a:txBody>
                  <a:tcPr marL="60960" marR="60960" marT="30480" marB="30480"/>
                </a:tc>
                <a:extLst>
                  <a:ext uri="{0D108BD9-81ED-4DB2-BD59-A6C34878D82A}">
                    <a16:rowId xmlns:a16="http://schemas.microsoft.com/office/drawing/2014/main" xmlns="" val="1531736436"/>
                  </a:ext>
                </a:extLst>
              </a:tr>
              <a:tr h="600803">
                <a:tc>
                  <a:txBody>
                    <a:bodyPr/>
                    <a:lstStyle/>
                    <a:p>
                      <a:r>
                        <a:rPr lang="en-US" sz="2900" dirty="0"/>
                        <a:t>How does course payment work? </a:t>
                      </a:r>
                    </a:p>
                  </a:txBody>
                  <a:tcPr marL="60960" marR="60960" marT="30480" marB="3048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900" dirty="0"/>
                        <a:t>Colleges have own payment gateway</a:t>
                      </a:r>
                    </a:p>
                  </a:txBody>
                  <a:tcPr marL="60960" marR="60960" marT="30480" marB="30480"/>
                </a:tc>
                <a:tc>
                  <a:txBody>
                    <a:bodyPr/>
                    <a:lstStyle/>
                    <a:p>
                      <a:r>
                        <a:rPr lang="en-US" sz="2900" dirty="0"/>
                        <a:t>Office of Extended Studies manages payment gateway</a:t>
                      </a:r>
                    </a:p>
                  </a:txBody>
                  <a:tcPr marL="60960" marR="60960" marT="30480" marB="30480"/>
                </a:tc>
                <a:extLst>
                  <a:ext uri="{0D108BD9-81ED-4DB2-BD59-A6C34878D82A}">
                    <a16:rowId xmlns:a16="http://schemas.microsoft.com/office/drawing/2014/main" xmlns="" val="939959504"/>
                  </a:ext>
                </a:extLst>
              </a:tr>
              <a:tr h="690915">
                <a:tc>
                  <a:txBody>
                    <a:bodyPr/>
                    <a:lstStyle/>
                    <a:p>
                      <a:r>
                        <a:rPr lang="en-US" sz="2900" dirty="0"/>
                        <a:t>Who is the audience for courses in Canvas Catalog? </a:t>
                      </a:r>
                    </a:p>
                  </a:txBody>
                  <a:tcPr marL="60960" marR="60960" marT="30480" marB="3048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900" dirty="0"/>
                        <a:t>External users, potential students </a:t>
                      </a:r>
                    </a:p>
                  </a:txBody>
                  <a:tcPr marL="60960" marR="60960" marT="30480" marB="30480"/>
                </a:tc>
                <a:tc>
                  <a:txBody>
                    <a:bodyPr/>
                    <a:lstStyle/>
                    <a:p>
                      <a:r>
                        <a:rPr lang="en-US" sz="2900" dirty="0"/>
                        <a:t>External users, potential students </a:t>
                      </a:r>
                    </a:p>
                  </a:txBody>
                  <a:tcPr marL="60960" marR="60960" marT="30480" marB="30480"/>
                </a:tc>
                <a:extLst>
                  <a:ext uri="{0D108BD9-81ED-4DB2-BD59-A6C34878D82A}">
                    <a16:rowId xmlns:a16="http://schemas.microsoft.com/office/drawing/2014/main" xmlns="" val="1592161511"/>
                  </a:ext>
                </a:extLst>
              </a:tr>
              <a:tr h="909358">
                <a:tc>
                  <a:txBody>
                    <a:bodyPr/>
                    <a:lstStyle/>
                    <a:p>
                      <a:r>
                        <a:rPr lang="en-US" sz="2900" dirty="0"/>
                        <a:t>Who provides support for students who sign up for courses?</a:t>
                      </a:r>
                    </a:p>
                  </a:txBody>
                  <a:tcPr marL="60960" marR="60960" marT="30480" marB="3048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900" dirty="0"/>
                        <a:t>The group offering the course</a:t>
                      </a:r>
                    </a:p>
                  </a:txBody>
                  <a:tcPr marL="60960" marR="60960" marT="30480" marB="30480"/>
                </a:tc>
                <a:tc>
                  <a:txBody>
                    <a:bodyPr/>
                    <a:lstStyle/>
                    <a:p>
                      <a:r>
                        <a:rPr lang="en-US" sz="2900" dirty="0"/>
                        <a:t>The group offering the service</a:t>
                      </a:r>
                    </a:p>
                  </a:txBody>
                  <a:tcPr marL="60960" marR="60960" marT="30480" marB="30480"/>
                </a:tc>
                <a:extLst>
                  <a:ext uri="{0D108BD9-81ED-4DB2-BD59-A6C34878D82A}">
                    <a16:rowId xmlns:a16="http://schemas.microsoft.com/office/drawing/2014/main" xmlns="" val="3423900133"/>
                  </a:ext>
                </a:extLst>
              </a:tr>
            </a:tbl>
          </a:graphicData>
        </a:graphic>
      </p:graphicFrame>
      <p:sp>
        <p:nvSpPr>
          <p:cNvPr id="18" name="Google Shape;85;p1">
            <a:extLst>
              <a:ext uri="{FF2B5EF4-FFF2-40B4-BE49-F238E27FC236}">
                <a16:creationId xmlns:a16="http://schemas.microsoft.com/office/drawing/2014/main" xmlns="" id="{80796BB0-7BA9-0346-8B01-92AFE185E84D}"/>
              </a:ext>
            </a:extLst>
          </p:cNvPr>
          <p:cNvSpPr/>
          <p:nvPr/>
        </p:nvSpPr>
        <p:spPr>
          <a:xfrm>
            <a:off x="1024129" y="3844565"/>
            <a:ext cx="12946145" cy="878977"/>
          </a:xfrm>
          <a:prstGeom prst="rect">
            <a:avLst/>
          </a:prstGeom>
          <a:solidFill>
            <a:srgbClr val="C00000"/>
          </a:solidFill>
          <a:ln w="12700" cap="flat" cmpd="sng">
            <a:solidFill>
              <a:schemeClr val="dk1"/>
            </a:solidFill>
            <a:prstDash val="solid"/>
            <a:round/>
            <a:headEnd type="none" w="sm" len="sm"/>
            <a:tailEnd type="none" w="sm" len="sm"/>
          </a:ln>
        </p:spPr>
        <p:txBody>
          <a:bodyPr spcFirstLastPara="1" wrap="square" lIns="60950" tIns="30467" rIns="60950" bIns="30467" anchor="ctr" anchorCtr="0">
            <a:noAutofit/>
          </a:bodyPr>
          <a:lstStyle/>
          <a:p>
            <a:r>
              <a:rPr lang="en-US" sz="4000" b="1" dirty="0">
                <a:solidFill>
                  <a:schemeClr val="lt1"/>
                </a:solidFill>
              </a:rPr>
              <a:t> What is Canvas Catalog?</a:t>
            </a:r>
            <a:endParaRPr lang="en-US" sz="4000" dirty="0">
              <a:solidFill>
                <a:schemeClr val="lt1"/>
              </a:solidFill>
            </a:endParaRPr>
          </a:p>
        </p:txBody>
      </p:sp>
      <p:sp>
        <p:nvSpPr>
          <p:cNvPr id="20" name="Google Shape;94;p1">
            <a:extLst>
              <a:ext uri="{FF2B5EF4-FFF2-40B4-BE49-F238E27FC236}">
                <a16:creationId xmlns:a16="http://schemas.microsoft.com/office/drawing/2014/main" xmlns="" id="{E095F0C1-EDAF-B24E-B930-D9754EC505D2}"/>
              </a:ext>
            </a:extLst>
          </p:cNvPr>
          <p:cNvSpPr txBox="1"/>
          <p:nvPr/>
        </p:nvSpPr>
        <p:spPr>
          <a:xfrm>
            <a:off x="7356221" y="4809556"/>
            <a:ext cx="6723492" cy="6011195"/>
          </a:xfrm>
          <a:prstGeom prst="rect">
            <a:avLst/>
          </a:prstGeom>
          <a:noFill/>
          <a:ln>
            <a:noFill/>
          </a:ln>
        </p:spPr>
        <p:txBody>
          <a:bodyPr spcFirstLastPara="1" wrap="square" lIns="60950" tIns="30467" rIns="60950" bIns="30467" anchor="t" anchorCtr="0">
            <a:noAutofit/>
          </a:bodyPr>
          <a:lstStyle/>
          <a:p>
            <a:pPr lvl="0">
              <a:buSzPts val="3200"/>
            </a:pPr>
            <a:r>
              <a:rPr lang="en-US" sz="2400" dirty="0">
                <a:solidFill>
                  <a:schemeClr val="dk1"/>
                </a:solidFill>
              </a:rPr>
              <a:t>Canvas Catalog is a storefront that enables people to self-enroll in courses. Once enrolled, the student is placed in a Canvas course.</a:t>
            </a:r>
          </a:p>
          <a:p>
            <a:pPr lvl="0">
              <a:buSzPts val="3200"/>
            </a:pPr>
            <a:endParaRPr lang="en-US" sz="2400" dirty="0">
              <a:solidFill>
                <a:schemeClr val="dk1"/>
              </a:solidFill>
            </a:endParaRPr>
          </a:p>
          <a:p>
            <a:pPr lvl="0">
              <a:buSzPts val="3200"/>
            </a:pPr>
            <a:r>
              <a:rPr lang="en-US" sz="2400" dirty="0">
                <a:solidFill>
                  <a:schemeClr val="dk1"/>
                </a:solidFill>
              </a:rPr>
              <a:t>The use case for this service comes from the universities’ need to offer non-credit courses.  This service offers an easy way for students to select and enroll in courses that are free or fee based.  In addition, administrators of these courses can track student enrollments and course completions. </a:t>
            </a:r>
          </a:p>
          <a:p>
            <a:pPr>
              <a:buSzPts val="3200"/>
            </a:pPr>
            <a:endParaRPr lang="en-US" sz="2400" dirty="0">
              <a:solidFill>
                <a:schemeClr val="dk1"/>
              </a:solidFill>
            </a:endParaRPr>
          </a:p>
          <a:p>
            <a:pPr>
              <a:buSzPts val="3200"/>
            </a:pPr>
            <a:r>
              <a:rPr lang="en-US" sz="2400" dirty="0">
                <a:solidFill>
                  <a:schemeClr val="dk1"/>
                </a:solidFill>
              </a:rPr>
              <a:t>Upon completion of a course, students can print a transcript of the courses they completed, or print an optional certificate of completion.</a:t>
            </a:r>
            <a:endParaRPr sz="2400" dirty="0">
              <a:solidFill>
                <a:schemeClr val="dk1"/>
              </a:solidFill>
            </a:endParaRPr>
          </a:p>
        </p:txBody>
      </p:sp>
      <p:grpSp>
        <p:nvGrpSpPr>
          <p:cNvPr id="2" name="Group 1">
            <a:extLst>
              <a:ext uri="{FF2B5EF4-FFF2-40B4-BE49-F238E27FC236}">
                <a16:creationId xmlns:a16="http://schemas.microsoft.com/office/drawing/2014/main" xmlns="" id="{E00FA376-28BA-DD49-BB65-195ABBAD6620}"/>
              </a:ext>
            </a:extLst>
          </p:cNvPr>
          <p:cNvGrpSpPr/>
          <p:nvPr/>
        </p:nvGrpSpPr>
        <p:grpSpPr>
          <a:xfrm>
            <a:off x="14821224" y="4877173"/>
            <a:ext cx="4317382" cy="5834877"/>
            <a:chOff x="35156013" y="6226054"/>
            <a:chExt cx="7570156" cy="10230953"/>
          </a:xfrm>
        </p:grpSpPr>
        <p:sp>
          <p:nvSpPr>
            <p:cNvPr id="65" name="Google Shape;120;p19">
              <a:extLst>
                <a:ext uri="{FF2B5EF4-FFF2-40B4-BE49-F238E27FC236}">
                  <a16:creationId xmlns:a16="http://schemas.microsoft.com/office/drawing/2014/main" xmlns="" id="{737A2976-5D07-1B42-B156-E81E22644863}"/>
                </a:ext>
              </a:extLst>
            </p:cNvPr>
            <p:cNvSpPr/>
            <p:nvPr/>
          </p:nvSpPr>
          <p:spPr>
            <a:xfrm>
              <a:off x="35156013" y="9773402"/>
              <a:ext cx="7570156" cy="2855889"/>
            </a:xfrm>
            <a:prstGeom prst="rect">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60950" tIns="60950" rIns="60950" bIns="60950" anchor="ctr" anchorCtr="0">
              <a:noAutofit/>
            </a:bodyPr>
            <a:lstStyle/>
            <a:p>
              <a:pPr algn="ctr"/>
              <a:r>
                <a:rPr lang="en-US" sz="1867" b="1" dirty="0"/>
                <a:t>Canvas Catalog storefront</a:t>
              </a:r>
            </a:p>
            <a:p>
              <a:pPr marL="285750" indent="-285750">
                <a:buSzPct val="120000"/>
                <a:buFont typeface="Arial" panose="020B0604020202020204" pitchFamily="34" charset="0"/>
                <a:buChar char="•"/>
              </a:pPr>
              <a:r>
                <a:rPr lang="en-US" sz="1600" dirty="0">
                  <a:solidFill>
                    <a:schemeClr val="dk1"/>
                  </a:solidFill>
                </a:rPr>
                <a:t>Course offerings listed</a:t>
              </a:r>
            </a:p>
            <a:p>
              <a:pPr marL="285750" indent="-285750">
                <a:buSzPct val="120000"/>
                <a:buFont typeface="Arial" panose="020B0604020202020204" pitchFamily="34" charset="0"/>
                <a:buChar char="•"/>
              </a:pPr>
              <a:r>
                <a:rPr lang="en-US" sz="1600" dirty="0">
                  <a:solidFill>
                    <a:schemeClr val="dk1"/>
                  </a:solidFill>
                </a:rPr>
                <a:t>Registration and account creation </a:t>
              </a:r>
            </a:p>
            <a:p>
              <a:pPr marL="285750" indent="-285750">
                <a:buSzPct val="120000"/>
                <a:buFont typeface="Arial" panose="020B0604020202020204" pitchFamily="34" charset="0"/>
                <a:buChar char="•"/>
              </a:pPr>
              <a:r>
                <a:rPr lang="en-US" sz="1600" dirty="0">
                  <a:solidFill>
                    <a:schemeClr val="dk1"/>
                  </a:solidFill>
                </a:rPr>
                <a:t>Payment</a:t>
              </a:r>
            </a:p>
            <a:p>
              <a:pPr marL="285750" indent="-285750">
                <a:buSzPct val="120000"/>
                <a:buFont typeface="Arial" panose="020B0604020202020204" pitchFamily="34" charset="0"/>
                <a:buChar char="•"/>
              </a:pPr>
              <a:r>
                <a:rPr lang="en-US" sz="1600" dirty="0">
                  <a:solidFill>
                    <a:schemeClr val="dk1"/>
                  </a:solidFill>
                </a:rPr>
                <a:t>Transcript &amp; certificate</a:t>
              </a:r>
            </a:p>
            <a:p>
              <a:pPr algn="ctr"/>
              <a:endParaRPr sz="2133" dirty="0"/>
            </a:p>
          </p:txBody>
        </p:sp>
        <p:sp>
          <p:nvSpPr>
            <p:cNvPr id="66" name="Google Shape;121;p19">
              <a:extLst>
                <a:ext uri="{FF2B5EF4-FFF2-40B4-BE49-F238E27FC236}">
                  <a16:creationId xmlns:a16="http://schemas.microsoft.com/office/drawing/2014/main" xmlns="" id="{CAE34720-D7BC-5948-93B1-9B59F6954DB2}"/>
                </a:ext>
              </a:extLst>
            </p:cNvPr>
            <p:cNvSpPr/>
            <p:nvPr/>
          </p:nvSpPr>
          <p:spPr>
            <a:xfrm>
              <a:off x="35156013" y="14299869"/>
              <a:ext cx="7570156" cy="2157138"/>
            </a:xfrm>
            <a:prstGeom prst="rect">
              <a:avLst/>
            </a:prstGeom>
            <a:solidFill>
              <a:srgbClr val="A2C4C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60950" tIns="60950" rIns="60950" bIns="60950" anchor="ctr" anchorCtr="0">
              <a:noAutofit/>
            </a:bodyPr>
            <a:lstStyle/>
            <a:p>
              <a:pPr algn="ctr"/>
              <a:r>
                <a:rPr lang="en-US" sz="2133" b="1" dirty="0"/>
                <a:t>Canvas LMS</a:t>
              </a:r>
            </a:p>
            <a:p>
              <a:pPr marL="228623" indent="-228623" algn="ctr">
                <a:buSzPct val="120000"/>
                <a:buFont typeface="Arial" panose="020B0604020202020204" pitchFamily="34" charset="0"/>
                <a:buChar char="•"/>
              </a:pPr>
              <a:r>
                <a:rPr lang="en-US" sz="1600" dirty="0">
                  <a:solidFill>
                    <a:schemeClr val="dk1"/>
                  </a:solidFill>
                </a:rPr>
                <a:t>Course content, discussions, grades, etc</a:t>
              </a:r>
            </a:p>
            <a:p>
              <a:pPr algn="ctr"/>
              <a:endParaRPr sz="1600" dirty="0"/>
            </a:p>
          </p:txBody>
        </p:sp>
        <p:sp>
          <p:nvSpPr>
            <p:cNvPr id="67" name="Google Shape;122;p19">
              <a:extLst>
                <a:ext uri="{FF2B5EF4-FFF2-40B4-BE49-F238E27FC236}">
                  <a16:creationId xmlns:a16="http://schemas.microsoft.com/office/drawing/2014/main" xmlns="" id="{BE2E6E6E-607C-884D-98AD-F69D0245BAF8}"/>
                </a:ext>
              </a:extLst>
            </p:cNvPr>
            <p:cNvSpPr/>
            <p:nvPr/>
          </p:nvSpPr>
          <p:spPr>
            <a:xfrm>
              <a:off x="38311355" y="12836174"/>
              <a:ext cx="1259470" cy="1257868"/>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60950" tIns="60950" rIns="60950" bIns="60950" anchor="ctr" anchorCtr="0">
              <a:noAutofit/>
            </a:bodyPr>
            <a:lstStyle/>
            <a:p>
              <a:endParaRPr sz="2133"/>
            </a:p>
          </p:txBody>
        </p:sp>
        <p:sp>
          <p:nvSpPr>
            <p:cNvPr id="68" name="Bent Arrow 67">
              <a:extLst>
                <a:ext uri="{FF2B5EF4-FFF2-40B4-BE49-F238E27FC236}">
                  <a16:creationId xmlns:a16="http://schemas.microsoft.com/office/drawing/2014/main" xmlns="" id="{42AA5EA4-20B6-1444-9740-D479657D07AB}"/>
                </a:ext>
              </a:extLst>
            </p:cNvPr>
            <p:cNvSpPr/>
            <p:nvPr/>
          </p:nvSpPr>
          <p:spPr>
            <a:xfrm rot="5400000">
              <a:off x="37648906" y="7683300"/>
              <a:ext cx="1792238" cy="1655536"/>
            </a:xfrm>
            <a:prstGeom prst="bentArrow">
              <a:avLst>
                <a:gd name="adj1" fmla="val 25000"/>
                <a:gd name="adj2" fmla="val 24194"/>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a:solidFill>
                  <a:schemeClr val="tx1"/>
                </a:solidFill>
              </a:endParaRPr>
            </a:p>
          </p:txBody>
        </p:sp>
        <p:pic>
          <p:nvPicPr>
            <p:cNvPr id="69" name="Picture 68">
              <a:extLst>
                <a:ext uri="{FF2B5EF4-FFF2-40B4-BE49-F238E27FC236}">
                  <a16:creationId xmlns:a16="http://schemas.microsoft.com/office/drawing/2014/main" xmlns="" id="{D73E183F-6846-764C-8655-7FFC22C46D20}"/>
                </a:ext>
              </a:extLst>
            </p:cNvPr>
            <p:cNvPicPr>
              <a:picLocks noChangeAspect="1"/>
            </p:cNvPicPr>
            <p:nvPr/>
          </p:nvPicPr>
          <p:blipFill>
            <a:blip r:embed="rId5"/>
            <a:stretch>
              <a:fillRect/>
            </a:stretch>
          </p:blipFill>
          <p:spPr>
            <a:xfrm>
              <a:off x="35339904" y="6226054"/>
              <a:ext cx="2432567" cy="2449285"/>
            </a:xfrm>
            <a:prstGeom prst="rect">
              <a:avLst/>
            </a:prstGeom>
          </p:spPr>
        </p:pic>
        <p:sp>
          <p:nvSpPr>
            <p:cNvPr id="21" name="TextBox 20">
              <a:extLst>
                <a:ext uri="{FF2B5EF4-FFF2-40B4-BE49-F238E27FC236}">
                  <a16:creationId xmlns:a16="http://schemas.microsoft.com/office/drawing/2014/main" xmlns="" id="{BF9D0EAF-5854-EF42-B171-57AC634D4C47}"/>
                </a:ext>
              </a:extLst>
            </p:cNvPr>
            <p:cNvSpPr txBox="1"/>
            <p:nvPr/>
          </p:nvSpPr>
          <p:spPr>
            <a:xfrm>
              <a:off x="35569471" y="8179706"/>
              <a:ext cx="1973432" cy="737423"/>
            </a:xfrm>
            <a:prstGeom prst="rect">
              <a:avLst/>
            </a:prstGeom>
            <a:noFill/>
          </p:spPr>
          <p:txBody>
            <a:bodyPr wrap="square" rtlCol="0">
              <a:spAutoFit/>
            </a:bodyPr>
            <a:lstStyle/>
            <a:p>
              <a:pPr algn="ctr"/>
              <a:r>
                <a:rPr lang="en-US" sz="2133" dirty="0"/>
                <a:t>Student</a:t>
              </a:r>
            </a:p>
          </p:txBody>
        </p:sp>
      </p:grpSp>
      <p:sp>
        <p:nvSpPr>
          <p:cNvPr id="41" name="Google Shape;94;p1">
            <a:extLst>
              <a:ext uri="{FF2B5EF4-FFF2-40B4-BE49-F238E27FC236}">
                <a16:creationId xmlns:a16="http://schemas.microsoft.com/office/drawing/2014/main" xmlns="" id="{8F54B8E5-A28C-2843-AA6A-5C3E2A643416}"/>
              </a:ext>
            </a:extLst>
          </p:cNvPr>
          <p:cNvSpPr txBox="1"/>
          <p:nvPr/>
        </p:nvSpPr>
        <p:spPr>
          <a:xfrm>
            <a:off x="19767176" y="4855394"/>
            <a:ext cx="8793908" cy="5919517"/>
          </a:xfrm>
          <a:prstGeom prst="rect">
            <a:avLst/>
          </a:prstGeom>
          <a:noFill/>
          <a:ln>
            <a:noFill/>
          </a:ln>
        </p:spPr>
        <p:txBody>
          <a:bodyPr spcFirstLastPara="1" wrap="square" lIns="60950" tIns="30467" rIns="60950" bIns="30467" anchor="t" anchorCtr="0">
            <a:noAutofit/>
          </a:bodyPr>
          <a:lstStyle/>
          <a:p>
            <a:pPr>
              <a:buSzPts val="3200"/>
            </a:pPr>
            <a:r>
              <a:rPr lang="en-US" sz="2667" b="1" dirty="0">
                <a:solidFill>
                  <a:schemeClr val="dk1"/>
                </a:solidFill>
              </a:rPr>
              <a:t>Continuing Education Units (CEUs): </a:t>
            </a:r>
          </a:p>
          <a:p>
            <a:pPr marL="381038" indent="-381038">
              <a:buSzPct val="120000"/>
              <a:buFont typeface="Arial" panose="020B0604020202020204" pitchFamily="34" charset="0"/>
              <a:buChar char="•"/>
            </a:pPr>
            <a:r>
              <a:rPr lang="en-US" sz="2400" dirty="0">
                <a:solidFill>
                  <a:schemeClr val="dk1"/>
                </a:solidFill>
              </a:rPr>
              <a:t>College of Education: K-12 Teachers</a:t>
            </a:r>
          </a:p>
          <a:p>
            <a:pPr marL="381038" indent="-381038">
              <a:buSzPct val="120000"/>
              <a:buFont typeface="Arial" panose="020B0604020202020204" pitchFamily="34" charset="0"/>
              <a:buChar char="•"/>
            </a:pPr>
            <a:r>
              <a:rPr lang="en-US" sz="2400" dirty="0">
                <a:solidFill>
                  <a:schemeClr val="dk1"/>
                </a:solidFill>
              </a:rPr>
              <a:t>College of Nursing: Hospital Nurses </a:t>
            </a:r>
          </a:p>
          <a:p>
            <a:pPr>
              <a:buSzPts val="3200"/>
            </a:pPr>
            <a:endParaRPr lang="en-US" sz="2400" dirty="0"/>
          </a:p>
          <a:p>
            <a:pPr>
              <a:buSzPts val="3200"/>
            </a:pPr>
            <a:r>
              <a:rPr lang="en-US" sz="2667" b="1" dirty="0"/>
              <a:t>Internal to the University: </a:t>
            </a:r>
          </a:p>
          <a:p>
            <a:pPr marL="381038" indent="-381038">
              <a:buSzPct val="120000"/>
              <a:buFont typeface="Arial" panose="020B0604020202020204" pitchFamily="34" charset="0"/>
              <a:buChar char="•"/>
            </a:pPr>
            <a:r>
              <a:rPr lang="en-US" sz="2400" dirty="0"/>
              <a:t>Office of Student Conduct: Academic Integrity training</a:t>
            </a:r>
          </a:p>
          <a:p>
            <a:pPr marL="381038" indent="-381038">
              <a:buSzPct val="120000"/>
              <a:buFont typeface="Arial" panose="020B0604020202020204" pitchFamily="34" charset="0"/>
              <a:buChar char="•"/>
            </a:pPr>
            <a:r>
              <a:rPr lang="en-US" sz="2400" dirty="0"/>
              <a:t>University Human Resources: Security Awareness</a:t>
            </a:r>
          </a:p>
          <a:p>
            <a:pPr>
              <a:buSzPts val="3200"/>
            </a:pPr>
            <a:endParaRPr lang="en-US" sz="2400" dirty="0"/>
          </a:p>
          <a:p>
            <a:pPr>
              <a:buSzPts val="3200"/>
            </a:pPr>
            <a:r>
              <a:rPr lang="en-US" sz="2667" b="1" dirty="0">
                <a:solidFill>
                  <a:schemeClr val="dk1"/>
                </a:solidFill>
              </a:rPr>
              <a:t>Specific External Communities: </a:t>
            </a:r>
          </a:p>
          <a:p>
            <a:pPr marL="381038" indent="-381038">
              <a:buSzPct val="120000"/>
              <a:buFont typeface="Arial" panose="020B0604020202020204" pitchFamily="34" charset="0"/>
              <a:buChar char="•"/>
            </a:pPr>
            <a:r>
              <a:rPr lang="en-US" sz="2400" dirty="0">
                <a:solidFill>
                  <a:schemeClr val="dk1"/>
                </a:solidFill>
              </a:rPr>
              <a:t>College of Agriculture and Natural Resources: Master Gardeners</a:t>
            </a:r>
          </a:p>
          <a:p>
            <a:pPr marL="381038" indent="-381038">
              <a:buSzPct val="120000"/>
              <a:buFont typeface="Arial" panose="020B0604020202020204" pitchFamily="34" charset="0"/>
              <a:buChar char="•"/>
            </a:pPr>
            <a:r>
              <a:rPr lang="en-US" sz="2400" dirty="0">
                <a:solidFill>
                  <a:schemeClr val="dk1"/>
                </a:solidFill>
              </a:rPr>
              <a:t>Iowa Geriatric Education Center: Caregiver training </a:t>
            </a:r>
          </a:p>
          <a:p>
            <a:pPr marL="381038" indent="-381038">
              <a:buSzPct val="120000"/>
              <a:buFont typeface="Arial" panose="020B0604020202020204" pitchFamily="34" charset="0"/>
              <a:buChar char="•"/>
            </a:pPr>
            <a:r>
              <a:rPr lang="en-US" sz="2400" dirty="0"/>
              <a:t>National Consortium for the Study of Terrorism and Responses to Terrorism: Federal and State Government workers</a:t>
            </a:r>
          </a:p>
          <a:p>
            <a:pPr marL="381038" indent="-381038">
              <a:buSzPct val="120000"/>
              <a:buFont typeface="Arial" panose="020B0604020202020204" pitchFamily="34" charset="0"/>
              <a:buChar char="•"/>
            </a:pPr>
            <a:r>
              <a:rPr lang="en-US" sz="2400" dirty="0">
                <a:solidFill>
                  <a:schemeClr val="dk1"/>
                </a:solidFill>
              </a:rPr>
              <a:t>High school students considering college </a:t>
            </a:r>
          </a:p>
          <a:p>
            <a:pPr>
              <a:buSzPts val="3200"/>
            </a:pPr>
            <a:endParaRPr lang="en-US" sz="2400" dirty="0"/>
          </a:p>
          <a:p>
            <a:pPr>
              <a:buSzPts val="3200"/>
            </a:pPr>
            <a:endParaRPr lang="en-US" sz="2400" dirty="0"/>
          </a:p>
          <a:p>
            <a:pPr>
              <a:buSzPts val="3200"/>
            </a:pPr>
            <a:endParaRPr sz="2400" dirty="0">
              <a:solidFill>
                <a:schemeClr val="dk1"/>
              </a:solidFill>
            </a:endParaRPr>
          </a:p>
        </p:txBody>
      </p:sp>
      <p:sp>
        <p:nvSpPr>
          <p:cNvPr id="42" name="Google Shape;85;p1">
            <a:extLst>
              <a:ext uri="{FF2B5EF4-FFF2-40B4-BE49-F238E27FC236}">
                <a16:creationId xmlns:a16="http://schemas.microsoft.com/office/drawing/2014/main" xmlns="" id="{44704D6F-4F43-4947-AC96-D57F0C7ABE4D}"/>
              </a:ext>
            </a:extLst>
          </p:cNvPr>
          <p:cNvSpPr/>
          <p:nvPr/>
        </p:nvSpPr>
        <p:spPr>
          <a:xfrm>
            <a:off x="940165" y="11048441"/>
            <a:ext cx="13135339" cy="878977"/>
          </a:xfrm>
          <a:prstGeom prst="rect">
            <a:avLst/>
          </a:prstGeom>
          <a:solidFill>
            <a:srgbClr val="C00000"/>
          </a:solidFill>
          <a:ln w="12700" cap="flat" cmpd="sng">
            <a:solidFill>
              <a:schemeClr val="dk1"/>
            </a:solidFill>
            <a:prstDash val="solid"/>
            <a:round/>
            <a:headEnd type="none" w="sm" len="sm"/>
            <a:tailEnd type="none" w="sm" len="sm"/>
          </a:ln>
        </p:spPr>
        <p:txBody>
          <a:bodyPr spcFirstLastPara="1" wrap="square" lIns="60950" tIns="30467" rIns="60950" bIns="30467" anchor="ctr" anchorCtr="0">
            <a:noAutofit/>
          </a:bodyPr>
          <a:lstStyle/>
          <a:p>
            <a:r>
              <a:rPr lang="en-US" sz="4000" b="1" dirty="0">
                <a:solidFill>
                  <a:schemeClr val="lt1"/>
                </a:solidFill>
              </a:rPr>
              <a:t> Challenges and Opportunities:</a:t>
            </a:r>
            <a:endParaRPr lang="en-US" sz="4000" dirty="0">
              <a:solidFill>
                <a:schemeClr val="lt1"/>
              </a:solidFill>
            </a:endParaRPr>
          </a:p>
        </p:txBody>
      </p:sp>
      <p:sp>
        <p:nvSpPr>
          <p:cNvPr id="43" name="Google Shape;94;p1">
            <a:extLst>
              <a:ext uri="{FF2B5EF4-FFF2-40B4-BE49-F238E27FC236}">
                <a16:creationId xmlns:a16="http://schemas.microsoft.com/office/drawing/2014/main" xmlns="" id="{1343A3B3-B99F-A44B-9486-856EB75E780E}"/>
              </a:ext>
            </a:extLst>
          </p:cNvPr>
          <p:cNvSpPr txBox="1"/>
          <p:nvPr/>
        </p:nvSpPr>
        <p:spPr>
          <a:xfrm>
            <a:off x="1087445" y="12098184"/>
            <a:ext cx="13135339" cy="3328083"/>
          </a:xfrm>
          <a:prstGeom prst="rect">
            <a:avLst/>
          </a:prstGeom>
          <a:noFill/>
          <a:ln>
            <a:noFill/>
          </a:ln>
        </p:spPr>
        <p:txBody>
          <a:bodyPr spcFirstLastPara="1" wrap="square" lIns="60950" tIns="30467" rIns="60950" bIns="30467" numCol="2" anchor="t" anchorCtr="0">
            <a:noAutofit/>
          </a:bodyPr>
          <a:lstStyle/>
          <a:p>
            <a:r>
              <a:rPr lang="en-US" sz="2667" b="1" dirty="0"/>
              <a:t>Challenges: </a:t>
            </a:r>
          </a:p>
          <a:p>
            <a:endParaRPr lang="en-US" sz="2400" dirty="0"/>
          </a:p>
          <a:p>
            <a:pPr marL="304831" indent="-304831">
              <a:buSzPct val="120000"/>
              <a:buFont typeface="Arial" panose="020B0604020202020204" pitchFamily="34" charset="0"/>
              <a:buChar char="•"/>
            </a:pPr>
            <a:r>
              <a:rPr lang="en-US" sz="2400" dirty="0"/>
              <a:t>Competing against other non-credit courses from other areas  </a:t>
            </a:r>
          </a:p>
          <a:p>
            <a:pPr marL="304831" indent="-304831">
              <a:buSzPct val="120000"/>
              <a:buFont typeface="Arial" panose="020B0604020202020204" pitchFamily="34" charset="0"/>
              <a:buChar char="•"/>
            </a:pPr>
            <a:r>
              <a:rPr lang="en-US" sz="2400" dirty="0"/>
              <a:t>Navigating University financial requirements </a:t>
            </a:r>
          </a:p>
          <a:p>
            <a:pPr marL="304831" indent="-304831">
              <a:buSzPct val="120000"/>
              <a:buFont typeface="Arial" panose="020B0604020202020204" pitchFamily="34" charset="0"/>
              <a:buChar char="•"/>
            </a:pPr>
            <a:r>
              <a:rPr lang="en-US" sz="2400" dirty="0"/>
              <a:t>Not all integrations licensed for use</a:t>
            </a:r>
          </a:p>
          <a:p>
            <a:pPr marL="304831" indent="-304831">
              <a:buSzPct val="120000"/>
              <a:buFont typeface="Arial" panose="020B0604020202020204" pitchFamily="34" charset="0"/>
              <a:buChar char="•"/>
            </a:pPr>
            <a:r>
              <a:rPr lang="en-US" sz="2400" dirty="0"/>
              <a:t>Staff to create and maintain courses</a:t>
            </a:r>
          </a:p>
          <a:p>
            <a:pPr marL="304831" indent="-304831">
              <a:buSzPct val="120000"/>
              <a:buFont typeface="Arial" panose="020B0604020202020204" pitchFamily="34" charset="0"/>
              <a:buChar char="•"/>
            </a:pPr>
            <a:r>
              <a:rPr lang="en-US" sz="2400" dirty="0"/>
              <a:t>University branding initiatives</a:t>
            </a:r>
          </a:p>
          <a:p>
            <a:pPr marL="304831" indent="-304831">
              <a:buFont typeface="Arial" panose="020B0604020202020204" pitchFamily="34" charset="0"/>
              <a:buChar char="•"/>
            </a:pPr>
            <a:endParaRPr lang="en-US" sz="2400" dirty="0"/>
          </a:p>
          <a:p>
            <a:pPr marL="304831" indent="-304831">
              <a:buFont typeface="Arial" panose="020B0604020202020204" pitchFamily="34" charset="0"/>
              <a:buChar char="•"/>
            </a:pPr>
            <a:endParaRPr lang="en-US" sz="2400" dirty="0"/>
          </a:p>
          <a:p>
            <a:pPr marL="304831" indent="-304831">
              <a:buFont typeface="Arial" panose="020B0604020202020204" pitchFamily="34" charset="0"/>
              <a:buChar char="•"/>
            </a:pPr>
            <a:endParaRPr lang="en-US" sz="2400" dirty="0"/>
          </a:p>
          <a:p>
            <a:r>
              <a:rPr lang="en-US" sz="2667" b="1" dirty="0"/>
              <a:t>Opportunities: </a:t>
            </a:r>
          </a:p>
          <a:p>
            <a:endParaRPr lang="en-US" sz="2400" dirty="0"/>
          </a:p>
          <a:p>
            <a:pPr marL="304831" indent="-304831">
              <a:buSzPct val="120000"/>
              <a:buFont typeface="Arial" panose="020B0604020202020204" pitchFamily="34" charset="0"/>
              <a:buChar char="•"/>
            </a:pPr>
            <a:r>
              <a:rPr lang="en-US" sz="2400" dirty="0"/>
              <a:t>Delivery platform for grant funded projects</a:t>
            </a:r>
          </a:p>
          <a:p>
            <a:pPr marL="304831" indent="-304831">
              <a:buSzPct val="120000"/>
              <a:buFont typeface="Arial" panose="020B0604020202020204" pitchFamily="34" charset="0"/>
              <a:buChar char="•"/>
            </a:pPr>
            <a:r>
              <a:rPr lang="en-US" sz="2400" dirty="0"/>
              <a:t>Find new sources of funds</a:t>
            </a:r>
          </a:p>
          <a:p>
            <a:pPr marL="304831" indent="-304831">
              <a:buSzPct val="120000"/>
              <a:buFont typeface="Arial" panose="020B0604020202020204" pitchFamily="34" charset="0"/>
              <a:buChar char="•"/>
            </a:pPr>
            <a:r>
              <a:rPr lang="en-US" sz="2400" dirty="0"/>
              <a:t>Market and advertise your brand </a:t>
            </a:r>
          </a:p>
          <a:p>
            <a:pPr marL="304831" indent="-304831">
              <a:buSzPct val="120000"/>
              <a:buFont typeface="Arial" panose="020B0604020202020204" pitchFamily="34" charset="0"/>
              <a:buChar char="•"/>
            </a:pPr>
            <a:r>
              <a:rPr lang="en-US" sz="2400" dirty="0"/>
              <a:t>New ways to offer outreach and engagement</a:t>
            </a:r>
          </a:p>
          <a:p>
            <a:pPr marL="304831" indent="-304831">
              <a:buSzPct val="120000"/>
              <a:buFont typeface="Arial" panose="020B0604020202020204" pitchFamily="34" charset="0"/>
              <a:buChar char="•"/>
            </a:pPr>
            <a:r>
              <a:rPr lang="en-US" sz="2400" dirty="0"/>
              <a:t>Offer certificates of completion, unofficial transcripts</a:t>
            </a:r>
          </a:p>
          <a:p>
            <a:pPr marL="304831" indent="-304831">
              <a:buSzPct val="120000"/>
              <a:buFont typeface="Arial" panose="020B0604020202020204" pitchFamily="34" charset="0"/>
              <a:buChar char="•"/>
            </a:pPr>
            <a:r>
              <a:rPr lang="en-US" sz="2400" dirty="0"/>
              <a:t>Professional development courses </a:t>
            </a:r>
          </a:p>
          <a:p>
            <a:pPr marL="304831" indent="-304831">
              <a:buFont typeface="Arial" panose="020B0604020202020204" pitchFamily="34" charset="0"/>
              <a:buChar char="•"/>
            </a:pPr>
            <a:endParaRPr lang="en-US" sz="2400" dirty="0"/>
          </a:p>
          <a:p>
            <a:endParaRPr lang="en-US" sz="2400" dirty="0"/>
          </a:p>
        </p:txBody>
      </p:sp>
      <p:grpSp>
        <p:nvGrpSpPr>
          <p:cNvPr id="16" name="Group 15">
            <a:extLst>
              <a:ext uri="{FF2B5EF4-FFF2-40B4-BE49-F238E27FC236}">
                <a16:creationId xmlns:a16="http://schemas.microsoft.com/office/drawing/2014/main" xmlns="" id="{7840CC18-D77C-984E-A3CC-3AFC46F9F5B3}"/>
              </a:ext>
            </a:extLst>
          </p:cNvPr>
          <p:cNvGrpSpPr/>
          <p:nvPr/>
        </p:nvGrpSpPr>
        <p:grpSpPr>
          <a:xfrm>
            <a:off x="940165" y="4849800"/>
            <a:ext cx="6366337" cy="5047466"/>
            <a:chOff x="28496630" y="6676450"/>
            <a:chExt cx="13863691" cy="10991646"/>
          </a:xfrm>
        </p:grpSpPr>
        <p:pic>
          <p:nvPicPr>
            <p:cNvPr id="50" name="Picture 4" descr="https://lh3.googleusercontent.com/q3ymoDtVTsPuD9AUqOijwWvdZiRPQ6YNq4MSL6h8BKalOJwDUIPtjiIc3Zfb6IjL9hSMoMmRB5OV1J8eBYAcqQjlRyQxwvBPD1NSUbe7iR6Q58IYz4U25jtedj4fuZvmngZkIes">
              <a:extLst>
                <a:ext uri="{FF2B5EF4-FFF2-40B4-BE49-F238E27FC236}">
                  <a16:creationId xmlns:a16="http://schemas.microsoft.com/office/drawing/2014/main" xmlns="" id="{E3E62A86-4538-F24F-917F-C4BCC4AEA70E}"/>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8018" t="3496" r="5417" b="15229"/>
            <a:stretch/>
          </p:blipFill>
          <p:spPr bwMode="auto">
            <a:xfrm>
              <a:off x="28496630" y="6676450"/>
              <a:ext cx="13863691" cy="9762444"/>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a:extLst>
                <a:ext uri="{FF2B5EF4-FFF2-40B4-BE49-F238E27FC236}">
                  <a16:creationId xmlns:a16="http://schemas.microsoft.com/office/drawing/2014/main" xmlns="" id="{85F6A5ED-BFD9-DA49-BF4F-97ADF8407CBE}"/>
                </a:ext>
              </a:extLst>
            </p:cNvPr>
            <p:cNvSpPr txBox="1"/>
            <p:nvPr/>
          </p:nvSpPr>
          <p:spPr>
            <a:xfrm>
              <a:off x="28618322" y="16962980"/>
              <a:ext cx="13741999" cy="705116"/>
            </a:xfrm>
            <a:prstGeom prst="rect">
              <a:avLst/>
            </a:prstGeom>
            <a:noFill/>
          </p:spPr>
          <p:txBody>
            <a:bodyPr wrap="square" rtlCol="0">
              <a:spAutoFit/>
            </a:bodyPr>
            <a:lstStyle/>
            <a:p>
              <a:pPr algn="ctr"/>
              <a:r>
                <a:rPr lang="en-US" sz="1600" b="1" dirty="0"/>
                <a:t>Image Credit: Indiana University</a:t>
              </a:r>
            </a:p>
          </p:txBody>
        </p:sp>
      </p:grpSp>
      <p:sp>
        <p:nvSpPr>
          <p:cNvPr id="55" name="Rectangle 54">
            <a:extLst>
              <a:ext uri="{FF2B5EF4-FFF2-40B4-BE49-F238E27FC236}">
                <a16:creationId xmlns:a16="http://schemas.microsoft.com/office/drawing/2014/main" xmlns="" id="{DA9DF241-4B71-A04B-B6ED-533B7A2F7CD3}"/>
              </a:ext>
            </a:extLst>
          </p:cNvPr>
          <p:cNvSpPr/>
          <p:nvPr/>
        </p:nvSpPr>
        <p:spPr>
          <a:xfrm>
            <a:off x="14630400" y="12095315"/>
            <a:ext cx="8193025" cy="4494051"/>
          </a:xfrm>
          <a:prstGeom prst="rect">
            <a:avLst/>
          </a:prstGeom>
        </p:spPr>
        <p:txBody>
          <a:bodyPr wrap="square" numCol="2">
            <a:spAutoFit/>
          </a:bodyPr>
          <a:lstStyle/>
          <a:p>
            <a:pPr lvl="0">
              <a:buClr>
                <a:schemeClr val="dk1"/>
              </a:buClr>
              <a:buSzPts val="3200"/>
            </a:pPr>
            <a:r>
              <a:rPr lang="en-US" sz="2667" b="1" dirty="0">
                <a:solidFill>
                  <a:schemeClr val="tx1"/>
                </a:solidFill>
              </a:rPr>
              <a:t>Iowa</a:t>
            </a:r>
          </a:p>
          <a:p>
            <a:pPr lvl="0">
              <a:buClr>
                <a:schemeClr val="dk1"/>
              </a:buClr>
              <a:buSzPts val="3200"/>
            </a:pPr>
            <a:r>
              <a:rPr lang="en-US" sz="1800" dirty="0">
                <a:hlinkClick r:id="rId7"/>
              </a:rPr>
              <a:t>https://learn.uiowa.edu</a:t>
            </a:r>
            <a:endParaRPr lang="en-US" sz="1800" dirty="0">
              <a:solidFill>
                <a:schemeClr val="tx1"/>
              </a:solidFill>
            </a:endParaRPr>
          </a:p>
          <a:p>
            <a:pPr marL="304831" indent="-304831">
              <a:buClr>
                <a:schemeClr val="dk1"/>
              </a:buClr>
              <a:buSzPts val="3200"/>
              <a:buFont typeface="Arial"/>
              <a:buChar char="•"/>
            </a:pPr>
            <a:r>
              <a:rPr lang="en-US" sz="2667" dirty="0">
                <a:solidFill>
                  <a:schemeClr val="tx1"/>
                </a:solidFill>
              </a:rPr>
              <a:t>12 departments / units </a:t>
            </a:r>
          </a:p>
          <a:p>
            <a:pPr marL="304831" indent="-304831">
              <a:buClr>
                <a:schemeClr val="dk1"/>
              </a:buClr>
              <a:buSzPts val="3200"/>
              <a:buFont typeface="Arial"/>
              <a:buChar char="•"/>
            </a:pPr>
            <a:r>
              <a:rPr lang="en-US" sz="2667" dirty="0">
                <a:solidFill>
                  <a:schemeClr val="tx1"/>
                </a:solidFill>
              </a:rPr>
              <a:t>116 courses </a:t>
            </a:r>
          </a:p>
          <a:p>
            <a:pPr marL="304831" indent="-304831">
              <a:buClr>
                <a:schemeClr val="dk1"/>
              </a:buClr>
              <a:buSzPts val="3200"/>
              <a:buFont typeface="Arial"/>
              <a:buChar char="•"/>
            </a:pPr>
            <a:r>
              <a:rPr lang="en-US" sz="2667" dirty="0">
                <a:solidFill>
                  <a:schemeClr val="tx1"/>
                </a:solidFill>
              </a:rPr>
              <a:t>1,507 enrollments</a:t>
            </a:r>
          </a:p>
          <a:p>
            <a:pPr marL="304831" indent="-304831">
              <a:buClr>
                <a:schemeClr val="dk1"/>
              </a:buClr>
              <a:buSzPts val="3200"/>
              <a:buFont typeface="Arial"/>
              <a:buChar char="•"/>
            </a:pPr>
            <a:r>
              <a:rPr lang="en-US" sz="2667" dirty="0">
                <a:solidFill>
                  <a:schemeClr val="tx1"/>
                </a:solidFill>
              </a:rPr>
              <a:t>367 completions </a:t>
            </a:r>
          </a:p>
          <a:p>
            <a:pPr lvl="0">
              <a:buClr>
                <a:schemeClr val="dk1"/>
              </a:buClr>
              <a:buSzPts val="3200"/>
            </a:pPr>
            <a:endParaRPr lang="en-US" sz="2667" b="1" dirty="0">
              <a:solidFill>
                <a:schemeClr val="tx1"/>
              </a:solidFill>
            </a:endParaRPr>
          </a:p>
          <a:p>
            <a:pPr lvl="0">
              <a:buClr>
                <a:schemeClr val="dk1"/>
              </a:buClr>
              <a:buSzPts val="3200"/>
            </a:pPr>
            <a:endParaRPr lang="en-US" sz="2667" b="1" dirty="0">
              <a:solidFill>
                <a:schemeClr val="tx1"/>
              </a:solidFill>
            </a:endParaRPr>
          </a:p>
          <a:p>
            <a:pPr lvl="0">
              <a:buClr>
                <a:schemeClr val="dk1"/>
              </a:buClr>
              <a:buSzPts val="3200"/>
            </a:pPr>
            <a:endParaRPr lang="en-US" sz="2667" b="1" dirty="0">
              <a:solidFill>
                <a:schemeClr val="tx1"/>
              </a:solidFill>
            </a:endParaRPr>
          </a:p>
          <a:p>
            <a:pPr lvl="0">
              <a:buClr>
                <a:schemeClr val="dk1"/>
              </a:buClr>
              <a:buSzPts val="3200"/>
            </a:pPr>
            <a:endParaRPr lang="en-US" sz="2667" b="1" dirty="0">
              <a:solidFill>
                <a:schemeClr val="tx1"/>
              </a:solidFill>
            </a:endParaRPr>
          </a:p>
          <a:p>
            <a:pPr lvl="0">
              <a:buClr>
                <a:schemeClr val="dk1"/>
              </a:buClr>
              <a:buSzPts val="3200"/>
            </a:pPr>
            <a:endParaRPr lang="en-US" sz="2667" b="1" dirty="0">
              <a:solidFill>
                <a:schemeClr val="tx1"/>
              </a:solidFill>
            </a:endParaRPr>
          </a:p>
          <a:p>
            <a:pPr lvl="0">
              <a:buClr>
                <a:schemeClr val="dk1"/>
              </a:buClr>
              <a:buSzPts val="3200"/>
            </a:pPr>
            <a:r>
              <a:rPr lang="en-US" sz="2667" b="1" dirty="0">
                <a:solidFill>
                  <a:schemeClr val="tx1"/>
                </a:solidFill>
              </a:rPr>
              <a:t>Maryland</a:t>
            </a:r>
          </a:p>
          <a:p>
            <a:pPr lvl="0">
              <a:buClr>
                <a:schemeClr val="dk1"/>
              </a:buClr>
              <a:buSzPts val="3200"/>
            </a:pPr>
            <a:r>
              <a:rPr lang="en-US" sz="1800" dirty="0">
                <a:hlinkClick r:id="rId8"/>
              </a:rPr>
              <a:t>https://umd.catalog.instructure.com</a:t>
            </a:r>
            <a:endParaRPr lang="en-US" sz="1800" b="1" dirty="0">
              <a:solidFill>
                <a:schemeClr val="tx1"/>
              </a:solidFill>
            </a:endParaRPr>
          </a:p>
          <a:p>
            <a:pPr marL="304831" indent="-304831">
              <a:buClr>
                <a:schemeClr val="dk1"/>
              </a:buClr>
              <a:buSzPts val="3200"/>
              <a:buFont typeface="Arial"/>
              <a:buChar char="•"/>
            </a:pPr>
            <a:r>
              <a:rPr lang="en-US" sz="2667" dirty="0">
                <a:solidFill>
                  <a:schemeClr val="tx1"/>
                </a:solidFill>
              </a:rPr>
              <a:t>13 departments / units </a:t>
            </a:r>
          </a:p>
          <a:p>
            <a:pPr marL="304831" indent="-304831">
              <a:buClr>
                <a:schemeClr val="dk1"/>
              </a:buClr>
              <a:buSzPts val="3200"/>
              <a:buFont typeface="Arial"/>
              <a:buChar char="•"/>
            </a:pPr>
            <a:r>
              <a:rPr lang="en-US" sz="2667" dirty="0" smtClean="0">
                <a:solidFill>
                  <a:schemeClr val="tx1"/>
                </a:solidFill>
              </a:rPr>
              <a:t>87 </a:t>
            </a:r>
            <a:r>
              <a:rPr lang="en-US" sz="2667" dirty="0">
                <a:solidFill>
                  <a:schemeClr val="tx1"/>
                </a:solidFill>
              </a:rPr>
              <a:t>courses</a:t>
            </a:r>
          </a:p>
          <a:p>
            <a:pPr marL="304831" indent="-304831">
              <a:buClr>
                <a:schemeClr val="dk1"/>
              </a:buClr>
              <a:buSzPts val="3200"/>
              <a:buFont typeface="Arial"/>
              <a:buChar char="•"/>
            </a:pPr>
            <a:r>
              <a:rPr lang="en-US" sz="2667" dirty="0" smtClean="0">
                <a:solidFill>
                  <a:schemeClr val="tx1"/>
                </a:solidFill>
              </a:rPr>
              <a:t>12,782 </a:t>
            </a:r>
            <a:r>
              <a:rPr lang="en-US" sz="2667" dirty="0">
                <a:solidFill>
                  <a:schemeClr val="tx1"/>
                </a:solidFill>
              </a:rPr>
              <a:t>enrollments</a:t>
            </a:r>
          </a:p>
          <a:p>
            <a:pPr marL="304831" indent="-304831">
              <a:buClr>
                <a:schemeClr val="dk1"/>
              </a:buClr>
              <a:buSzPts val="3200"/>
              <a:buFont typeface="Arial"/>
              <a:buChar char="•"/>
            </a:pPr>
            <a:r>
              <a:rPr lang="en-US" sz="2667" dirty="0" smtClean="0">
                <a:solidFill>
                  <a:schemeClr val="tx1"/>
                </a:solidFill>
              </a:rPr>
              <a:t>8</a:t>
            </a:r>
            <a:r>
              <a:rPr lang="en-US" sz="2667" dirty="0" smtClean="0">
                <a:solidFill>
                  <a:schemeClr val="tx1"/>
                </a:solidFill>
              </a:rPr>
              <a:t>,076 completions</a:t>
            </a:r>
            <a:endParaRPr lang="en-US" sz="2667" dirty="0">
              <a:solidFill>
                <a:schemeClr val="tx1"/>
              </a:solidFill>
            </a:endParaRPr>
          </a:p>
        </p:txBody>
      </p:sp>
      <p:sp>
        <p:nvSpPr>
          <p:cNvPr id="59" name="Google Shape;98;p1">
            <a:extLst>
              <a:ext uri="{FF2B5EF4-FFF2-40B4-BE49-F238E27FC236}">
                <a16:creationId xmlns:a16="http://schemas.microsoft.com/office/drawing/2014/main" xmlns="" id="{C8D36D5F-03F5-4344-A5CF-3C58499D6A4B}"/>
              </a:ext>
            </a:extLst>
          </p:cNvPr>
          <p:cNvSpPr/>
          <p:nvPr/>
        </p:nvSpPr>
        <p:spPr>
          <a:xfrm>
            <a:off x="23319844" y="12096737"/>
            <a:ext cx="4916828" cy="3469027"/>
          </a:xfrm>
          <a:prstGeom prst="rect">
            <a:avLst/>
          </a:prstGeom>
          <a:noFill/>
          <a:ln>
            <a:noFill/>
          </a:ln>
        </p:spPr>
        <p:txBody>
          <a:bodyPr spcFirstLastPara="1" wrap="square" lIns="60950" tIns="30467" rIns="60950" bIns="30467" anchor="t" anchorCtr="0">
            <a:noAutofit/>
          </a:bodyPr>
          <a:lstStyle/>
          <a:p>
            <a:pPr marL="304831" indent="-304831" defTabSz="609660">
              <a:lnSpc>
                <a:spcPct val="115000"/>
              </a:lnSpc>
              <a:buClrTx/>
              <a:buSzPts val="3200"/>
              <a:defRPr/>
            </a:pPr>
            <a:r>
              <a:rPr lang="en-US" sz="2667" b="1" dirty="0">
                <a:solidFill>
                  <a:schemeClr val="tx1"/>
                </a:solidFill>
              </a:rPr>
              <a:t>Maryland:</a:t>
            </a:r>
          </a:p>
          <a:p>
            <a:pPr marL="304831" indent="-304831" defTabSz="609660">
              <a:lnSpc>
                <a:spcPct val="115000"/>
              </a:lnSpc>
              <a:buClrTx/>
              <a:buSzPct val="120000"/>
              <a:buFont typeface="Arial" charset="0"/>
              <a:buChar char="•"/>
              <a:defRPr/>
            </a:pPr>
            <a:r>
              <a:rPr lang="en-US" sz="2400" dirty="0">
                <a:solidFill>
                  <a:schemeClr val="tx1"/>
                </a:solidFill>
              </a:rPr>
              <a:t>Strengthen partnership with the Office of Extended Studies </a:t>
            </a:r>
          </a:p>
          <a:p>
            <a:pPr defTabSz="609660">
              <a:lnSpc>
                <a:spcPct val="115000"/>
              </a:lnSpc>
              <a:buClrTx/>
              <a:buSzPts val="3200"/>
              <a:defRPr/>
            </a:pPr>
            <a:endParaRPr lang="en-US" sz="2667" dirty="0">
              <a:solidFill>
                <a:schemeClr val="tx1"/>
              </a:solidFill>
            </a:endParaRPr>
          </a:p>
          <a:p>
            <a:pPr defTabSz="609660">
              <a:lnSpc>
                <a:spcPct val="115000"/>
              </a:lnSpc>
              <a:buClrTx/>
              <a:buSzPts val="3200"/>
              <a:defRPr/>
            </a:pPr>
            <a:r>
              <a:rPr lang="en-US" sz="2667" b="1" dirty="0">
                <a:solidFill>
                  <a:schemeClr val="tx1"/>
                </a:solidFill>
              </a:rPr>
              <a:t>Iowa: </a:t>
            </a:r>
          </a:p>
          <a:p>
            <a:pPr marL="381038" indent="-381038" defTabSz="609660">
              <a:lnSpc>
                <a:spcPct val="115000"/>
              </a:lnSpc>
              <a:buClrTx/>
              <a:buSzPct val="120000"/>
              <a:buFont typeface="Arial" panose="020B0604020202020204" pitchFamily="34" charset="0"/>
              <a:buChar char="•"/>
              <a:defRPr/>
            </a:pPr>
            <a:r>
              <a:rPr lang="en-US" sz="2400" dirty="0">
                <a:solidFill>
                  <a:schemeClr val="tx1"/>
                </a:solidFill>
              </a:rPr>
              <a:t>Advertise this service more internally </a:t>
            </a:r>
          </a:p>
          <a:p>
            <a:pPr marL="381038" indent="-381038" defTabSz="609660">
              <a:lnSpc>
                <a:spcPct val="115000"/>
              </a:lnSpc>
              <a:buClrTx/>
              <a:buSzPts val="3200"/>
              <a:buFont typeface="Arial" panose="020B0604020202020204" pitchFamily="34" charset="0"/>
              <a:buChar char="•"/>
              <a:defRPr/>
            </a:pPr>
            <a:endParaRPr sz="2400" dirty="0">
              <a:solidFill>
                <a:schemeClr val="tx1"/>
              </a:solidFill>
            </a:endParaRPr>
          </a:p>
        </p:txBody>
      </p:sp>
      <p:sp>
        <p:nvSpPr>
          <p:cNvPr id="60" name="Google Shape;133;p1">
            <a:extLst>
              <a:ext uri="{FF2B5EF4-FFF2-40B4-BE49-F238E27FC236}">
                <a16:creationId xmlns:a16="http://schemas.microsoft.com/office/drawing/2014/main" xmlns="" id="{EC30B7F2-7A14-A942-B079-86AB94E06DB5}"/>
              </a:ext>
            </a:extLst>
          </p:cNvPr>
          <p:cNvSpPr/>
          <p:nvPr/>
        </p:nvSpPr>
        <p:spPr>
          <a:xfrm>
            <a:off x="23235174" y="11048441"/>
            <a:ext cx="5001497" cy="878977"/>
          </a:xfrm>
          <a:prstGeom prst="rect">
            <a:avLst/>
          </a:prstGeom>
          <a:solidFill>
            <a:srgbClr val="C00000"/>
          </a:solidFill>
          <a:ln w="12700" cap="flat" cmpd="sng">
            <a:solidFill>
              <a:schemeClr val="dk1"/>
            </a:solidFill>
            <a:prstDash val="solid"/>
            <a:round/>
            <a:headEnd type="none" w="sm" len="sm"/>
            <a:tailEnd type="none" w="sm" len="sm"/>
          </a:ln>
        </p:spPr>
        <p:txBody>
          <a:bodyPr spcFirstLastPara="1" wrap="square" lIns="60950" tIns="30467" rIns="60950" bIns="30467" anchor="ctr" anchorCtr="0">
            <a:noAutofit/>
          </a:bodyPr>
          <a:lstStyle/>
          <a:p>
            <a:r>
              <a:rPr lang="en-US" sz="3000" b="1" dirty="0">
                <a:solidFill>
                  <a:schemeClr val="lt1"/>
                </a:solidFill>
              </a:rPr>
              <a:t>Where Are We Headed?</a:t>
            </a:r>
            <a:endParaRPr lang="en-US" sz="3000" dirty="0"/>
          </a:p>
        </p:txBody>
      </p:sp>
      <p:sp>
        <p:nvSpPr>
          <p:cNvPr id="45" name="Google Shape;131;p1">
            <a:extLst>
              <a:ext uri="{FF2B5EF4-FFF2-40B4-BE49-F238E27FC236}">
                <a16:creationId xmlns:a16="http://schemas.microsoft.com/office/drawing/2014/main" xmlns="" id="{75D31CC0-3BAF-D143-8A3D-2181FCDB9E4D}"/>
              </a:ext>
            </a:extLst>
          </p:cNvPr>
          <p:cNvSpPr/>
          <p:nvPr/>
        </p:nvSpPr>
        <p:spPr>
          <a:xfrm>
            <a:off x="14270409" y="11044505"/>
            <a:ext cx="8553016" cy="878977"/>
          </a:xfrm>
          <a:prstGeom prst="rect">
            <a:avLst/>
          </a:prstGeom>
          <a:solidFill>
            <a:srgbClr val="C00000"/>
          </a:solidFill>
          <a:ln w="12700" cap="flat" cmpd="sng">
            <a:solidFill>
              <a:schemeClr val="dk1"/>
            </a:solidFill>
            <a:prstDash val="solid"/>
            <a:round/>
            <a:headEnd type="none" w="sm" len="sm"/>
            <a:tailEnd type="none" w="sm" len="sm"/>
          </a:ln>
        </p:spPr>
        <p:txBody>
          <a:bodyPr spcFirstLastPara="1" wrap="square" lIns="60950" tIns="30467" rIns="60950" bIns="30467" anchor="ctr" anchorCtr="0">
            <a:noAutofit/>
          </a:bodyPr>
          <a:lstStyle/>
          <a:p>
            <a:r>
              <a:rPr lang="en-US" sz="4000" b="1" dirty="0">
                <a:solidFill>
                  <a:schemeClr val="lt1"/>
                </a:solidFill>
              </a:rPr>
              <a:t> Usage Data: </a:t>
            </a:r>
            <a:endParaRPr lang="en-US" sz="4000" dirty="0">
              <a:solidFill>
                <a:schemeClr val="lt1"/>
              </a:solidFill>
            </a:endParaRPr>
          </a:p>
        </p:txBody>
      </p:sp>
      <p:sp>
        <p:nvSpPr>
          <p:cNvPr id="30" name="Google Shape;85;p1">
            <a:extLst>
              <a:ext uri="{FF2B5EF4-FFF2-40B4-BE49-F238E27FC236}">
                <a16:creationId xmlns:a16="http://schemas.microsoft.com/office/drawing/2014/main" xmlns="" id="{AD72DACC-79E0-E34E-8569-BBF118D498ED}"/>
              </a:ext>
            </a:extLst>
          </p:cNvPr>
          <p:cNvSpPr/>
          <p:nvPr/>
        </p:nvSpPr>
        <p:spPr>
          <a:xfrm>
            <a:off x="14270408" y="3844565"/>
            <a:ext cx="13966263" cy="878977"/>
          </a:xfrm>
          <a:prstGeom prst="rect">
            <a:avLst/>
          </a:prstGeom>
          <a:solidFill>
            <a:srgbClr val="C00000"/>
          </a:solidFill>
          <a:ln w="12700" cap="flat" cmpd="sng">
            <a:solidFill>
              <a:schemeClr val="dk1"/>
            </a:solidFill>
            <a:prstDash val="solid"/>
            <a:round/>
            <a:headEnd type="none" w="sm" len="sm"/>
            <a:tailEnd type="none" w="sm" len="sm"/>
          </a:ln>
        </p:spPr>
        <p:txBody>
          <a:bodyPr spcFirstLastPara="1" wrap="square" lIns="60950" tIns="30467" rIns="60950" bIns="30467" anchor="ctr" anchorCtr="0">
            <a:noAutofit/>
          </a:bodyPr>
          <a:lstStyle/>
          <a:p>
            <a:r>
              <a:rPr lang="en-US" sz="4000" b="1" dirty="0">
                <a:solidFill>
                  <a:schemeClr val="lt1"/>
                </a:solidFill>
              </a:rPr>
              <a:t> Who is the Audience for Canvas Catalog?</a:t>
            </a:r>
            <a:endParaRPr lang="en-US" sz="4000" dirty="0">
              <a:solidFill>
                <a:schemeClr val="lt1"/>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2132</TotalTime>
  <Words>475</Words>
  <Application>Microsoft Macintosh PowerPoint</Application>
  <PresentationFormat>Custom</PresentationFormat>
  <Paragraphs>99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Courier New</vt:lpstr>
      <vt:lpstr>Arial</vt:lpstr>
      <vt:lpstr>Office Theme</vt:lpstr>
      <vt:lpstr>A 2-University Implementation of Canvas  Catalog Through Campus Partnerships</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2-University Implementation of Canvas Catalog Through Campus Partnerships</dc:title>
  <cp:lastModifiedBy>Jessica Sowalsky</cp:lastModifiedBy>
  <cp:revision>58</cp:revision>
  <dcterms:modified xsi:type="dcterms:W3CDTF">2019-10-04T13:35:15Z</dcterms:modified>
</cp:coreProperties>
</file>