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71" r:id="rId3"/>
    <p:sldMasterId id="214748367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rosci.com/adkar/adkar-model" TargetMode="External"/><Relationship Id="rId3" Type="http://schemas.openxmlformats.org/officeDocument/2006/relationships/hyperlink" Target="https://www.prosci.com/resources/articles/adkar-model-awareness" TargetMode="External"/><Relationship Id="rId4" Type="http://schemas.openxmlformats.org/officeDocument/2006/relationships/hyperlink" Target="https://www.prosci.com/resources/articles/adkar-model-desire" TargetMode="External"/><Relationship Id="rId5" Type="http://schemas.openxmlformats.org/officeDocument/2006/relationships/hyperlink" Target="https://www.prosci.com/resources/articles/adkar-model-knowledge" TargetMode="External"/><Relationship Id="rId6" Type="http://schemas.openxmlformats.org/officeDocument/2006/relationships/hyperlink" Target="https://www.prosci.com/resources/articles/adkar-model-ability" TargetMode="External"/><Relationship Id="rId7" Type="http://schemas.openxmlformats.org/officeDocument/2006/relationships/hyperlink" Target="https://www.prosci.com/resources/articles/adkar-model-reinforcement"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 name="Shape 103"/>
        <p:cNvGrpSpPr/>
        <p:nvPr/>
      </p:nvGrpSpPr>
      <p:grpSpPr>
        <a:xfrm>
          <a:off x="0" y="0"/>
          <a:ext cx="0" cy="0"/>
          <a:chOff x="0" y="0"/>
          <a:chExt cx="0" cy="0"/>
        </a:xfrm>
      </p:grpSpPr>
      <p:sp>
        <p:nvSpPr>
          <p:cNvPr id="104" name="Google Shape;104;g61fc600721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g61fc600721_0_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Google Shape;159;g638f68cda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Change management in the IT world often focuses on the day-to-day operational changes: patching, upgrades, the work of your Change Advisory Board.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We’re going to touch on that, but we’re going to spend more time focusing on the bigger, more impactful changes that may still require a high level of technical planning and execution, but require a much more diligent and thoughtful communication approach to be successful.</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We’re going to call the latter Change Management Communication. These are big changes—often enterprise-wide—that require people to adjust the way they work and think. Think of a new learning management system, migration to a new email service, or organizational changes. The other—the patching, upgrades of servers, etc.—we’re going to call Operational Change Communication.</a:t>
            </a:r>
            <a:endParaRPr/>
          </a:p>
        </p:txBody>
      </p:sp>
      <p:sp>
        <p:nvSpPr>
          <p:cNvPr id="160" name="Google Shape;160;g638f68cda8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g638f68cda8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We asked you to reflect about and write down a challenging change you had to communicate about. So I figure it’s only fair that I share one of my most challenging change communication projects.</a:t>
            </a:r>
            <a:endParaRPr/>
          </a:p>
          <a:p>
            <a:pPr indent="0" lvl="0" marL="0" rtl="0" algn="l">
              <a:spcBef>
                <a:spcPts val="0"/>
              </a:spcBef>
              <a:spcAft>
                <a:spcPts val="0"/>
              </a:spcAft>
              <a:buNone/>
            </a:pPr>
            <a:r>
              <a:rPr lang="en-US"/>
              <a:t>One that sticks out is an email migration project from about 10 years ago.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*CLICK*</a:t>
            </a:r>
            <a:br>
              <a:rPr lang="en-US"/>
            </a:br>
            <a:endParaRPr/>
          </a:p>
          <a:p>
            <a:pPr indent="0" lvl="0" marL="0" rtl="0" algn="l">
              <a:spcBef>
                <a:spcPts val="0"/>
              </a:spcBef>
              <a:spcAft>
                <a:spcPts val="0"/>
              </a:spcAft>
              <a:buNone/>
            </a:pPr>
            <a:r>
              <a:rPr lang="en-US"/>
              <a:t>We were unifying email and calendaring systems and bringing student and employee accounts from separate systems into one.</a:t>
            </a:r>
            <a:endParaRPr/>
          </a:p>
          <a:p>
            <a:pPr indent="0" lvl="0" marL="0" rtl="0" algn="l">
              <a:spcBef>
                <a:spcPts val="0"/>
              </a:spcBef>
              <a:spcAft>
                <a:spcPts val="0"/>
              </a:spcAft>
              <a:buNone/>
            </a:pPr>
            <a:r>
              <a:rPr lang="en-US"/>
              <a:t>It was a challenging project made more challenging by the fact that ITS had a reputation issue. A good number of vocal and powerful people on campus did not trust us.</a:t>
            </a:r>
            <a:endParaRPr/>
          </a:p>
          <a:p>
            <a:pPr indent="0" lvl="0" marL="0" rtl="0" algn="l">
              <a:spcBef>
                <a:spcPts val="0"/>
              </a:spcBef>
              <a:spcAft>
                <a:spcPts val="0"/>
              </a:spcAft>
              <a:buNone/>
            </a:pPr>
            <a:r>
              <a:rPr lang="en-US"/>
              <a:t>It was a long project, as you might expect, and there was a lot of trepidation heading into the account migrations.</a:t>
            </a:r>
            <a:endParaRPr/>
          </a:p>
          <a:p>
            <a:pPr indent="0" lvl="0" marL="0" rtl="0" algn="l">
              <a:spcBef>
                <a:spcPts val="0"/>
              </a:spcBef>
              <a:spcAft>
                <a:spcPts val="0"/>
              </a:spcAft>
              <a:buNone/>
            </a:pPr>
            <a:r>
              <a:rPr lang="en-US"/>
              <a:t>As we were preparing for those migrations, a project team member who happened to be the service manager, told me that if the project failed, an angry mob would likely show up at our doors.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solidFill>
                  <a:schemeClr val="dk1"/>
                </a:solidFill>
              </a:rPr>
              <a:t>*CLICK*</a:t>
            </a:r>
            <a:br>
              <a:rPr lang="en-US">
                <a:solidFill>
                  <a:schemeClr val="dk1"/>
                </a:solidFill>
              </a:rPr>
            </a:br>
            <a:endParaRPr>
              <a:solidFill>
                <a:schemeClr val="dk1"/>
              </a:solidFill>
            </a:endParaRPr>
          </a:p>
          <a:p>
            <a:pPr indent="0" lvl="0" marL="0" rtl="0" algn="l">
              <a:spcBef>
                <a:spcPts val="0"/>
              </a:spcBef>
              <a:spcAft>
                <a:spcPts val="0"/>
              </a:spcAft>
              <a:buNone/>
            </a:pPr>
            <a:r>
              <a:rPr lang="en-US">
                <a:solidFill>
                  <a:schemeClr val="dk1"/>
                </a:solidFill>
              </a:rPr>
              <a:t>The way he figured it, they could be quelled by making a human sacrifice and he surmised that tearing out the still beating heart of the messenger (me) would satisfy the mob.</a:t>
            </a:r>
            <a:br>
              <a:rPr lang="en-US">
                <a:solidFill>
                  <a:schemeClr val="dk1"/>
                </a:solidFill>
              </a:rPr>
            </a:br>
            <a:r>
              <a:rPr lang="en-US">
                <a:solidFill>
                  <a:schemeClr val="dk1"/>
                </a:solidFill>
              </a:rPr>
              <a:t>The success of your communications play may not get laid out in such stark terms, but when there’s a big change in the works, there’s a lot riding on your plan.</a:t>
            </a:r>
            <a:endParaRPr>
              <a:solidFill>
                <a:schemeClr val="dk1"/>
              </a:solidFill>
            </a:endParaRPr>
          </a:p>
          <a:p>
            <a:pPr indent="0" lvl="0" marL="0" rtl="0" algn="l">
              <a:spcBef>
                <a:spcPts val="0"/>
              </a:spcBef>
              <a:spcAft>
                <a:spcPts val="0"/>
              </a:spcAft>
              <a:buNone/>
            </a:pPr>
            <a:r>
              <a:rPr lang="en-US">
                <a:solidFill>
                  <a:schemeClr val="dk1"/>
                </a:solidFill>
              </a:rPr>
              <a:t>Although CULink hit our campus with a clunk, mostly due to an agonizingly long migration process and too many people not understanding how they would access their account after migration—getting people to read was a problem back then, too—I’m happy to report that I still have a heart.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*CLICK*</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Although I do share a special kind of pacemaker with Tony Stark.</a:t>
            </a:r>
            <a:endParaRPr>
              <a:solidFill>
                <a:schemeClr val="dk1"/>
              </a:solidFill>
            </a:endParaRPr>
          </a:p>
          <a:p>
            <a:pPr indent="0" lvl="0" marL="0" rtl="0" algn="l">
              <a:spcBef>
                <a:spcPts val="0"/>
              </a:spcBef>
              <a:spcAft>
                <a:spcPts val="0"/>
              </a:spcAft>
              <a:buNone/>
            </a:pPr>
            <a:r>
              <a:t/>
            </a:r>
            <a:endParaRPr>
              <a:solidFill>
                <a:schemeClr val="dk1"/>
              </a:solidFill>
            </a:endParaRPr>
          </a:p>
        </p:txBody>
      </p:sp>
      <p:sp>
        <p:nvSpPr>
          <p:cNvPr id="166" name="Google Shape;166;g638f68cda8_0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g6460290aad_0_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6460290aad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When we communicate about Operational Changes, we tend to focus on the nuts and bolts. What is happening and when.</a:t>
            </a:r>
            <a:endParaRPr/>
          </a:p>
          <a:p>
            <a:pPr indent="0" lvl="0" marL="0" rtl="0" algn="l">
              <a:spcBef>
                <a:spcPts val="0"/>
              </a:spcBef>
              <a:spcAft>
                <a:spcPts val="0"/>
              </a:spcAft>
              <a:buNone/>
            </a:pPr>
            <a:r>
              <a:rPr lang="en-US"/>
              <a:t>We have to adjust our focus when it comes to Change Management communications. It’s not just about helping someone understand the timing and the impact. Whether it’s a new technology or a new process, we need to help people to understand why we’re changing and how we are going to get there.</a:t>
            </a:r>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I’m going to highlight a process of change management communication that I learned about through a certification for change management practitioners. The University of Colorado Boulder uses this process, but otherwise I’m in no way connected to the company that came up with this process. I just think it has some great ideas and tools for communicators of change.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Google Shape;181;g6460290aad_0_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6460290aad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We’re going to start with a video—from that change management certification group, Prosci—which describes change management and how communication plays a crucial part of change success.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[Play video]</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g638f68cda8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200"/>
              <a:t>When it comes to rolling out a new technology, we IT folks often bury ourselves in the designing, developing, and delivering of the new solution. An equal amount of energy needs to be given to the part that helps people embrace and adopt the solution or else it is bound to fail.</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US" sz="1200">
                <a:solidFill>
                  <a:schemeClr val="dk1"/>
                </a:solidFill>
              </a:rPr>
              <a:t>In the end the right questions get you the relevant information to drive an effective CM strategy:</a:t>
            </a:r>
            <a:endParaRPr sz="1200">
              <a:solidFill>
                <a:schemeClr val="dk1"/>
              </a:solidFill>
            </a:endParaRPr>
          </a:p>
          <a:p>
            <a:pPr indent="0" lvl="0" marL="0" rtl="0" algn="l">
              <a:spcBef>
                <a:spcPts val="0"/>
              </a:spcBef>
              <a:spcAft>
                <a:spcPts val="0"/>
              </a:spcAft>
              <a:buNone/>
            </a:pPr>
            <a:r>
              <a:rPr lang="en-US" sz="1200">
                <a:solidFill>
                  <a:schemeClr val="dk1"/>
                </a:solidFill>
              </a:rPr>
              <a:t>Why are we changing?</a:t>
            </a:r>
            <a:endParaRPr sz="1200">
              <a:solidFill>
                <a:schemeClr val="dk1"/>
              </a:solidFill>
            </a:endParaRPr>
          </a:p>
          <a:p>
            <a:pPr indent="0" lvl="0" marL="0" rtl="0" algn="l">
              <a:spcBef>
                <a:spcPts val="0"/>
              </a:spcBef>
              <a:spcAft>
                <a:spcPts val="0"/>
              </a:spcAft>
              <a:buNone/>
            </a:pPr>
            <a:r>
              <a:rPr lang="en-US" sz="1200">
                <a:solidFill>
                  <a:schemeClr val="dk1"/>
                </a:solidFill>
              </a:rPr>
              <a:t>What is changing?</a:t>
            </a:r>
            <a:endParaRPr sz="1200">
              <a:solidFill>
                <a:schemeClr val="dk1"/>
              </a:solidFill>
            </a:endParaRPr>
          </a:p>
          <a:p>
            <a:pPr indent="0" lvl="0" marL="0" rtl="0" algn="l">
              <a:spcBef>
                <a:spcPts val="0"/>
              </a:spcBef>
              <a:spcAft>
                <a:spcPts val="0"/>
              </a:spcAft>
              <a:buNone/>
            </a:pPr>
            <a:r>
              <a:rPr lang="en-US" sz="1200">
                <a:solidFill>
                  <a:schemeClr val="dk1"/>
                </a:solidFill>
              </a:rPr>
              <a:t>How ready for the change is the organization?</a:t>
            </a:r>
            <a:endParaRPr sz="1200">
              <a:solidFill>
                <a:schemeClr val="dk1"/>
              </a:solidFill>
            </a:endParaRPr>
          </a:p>
          <a:p>
            <a:pPr indent="0" lvl="0" marL="0" rtl="0" algn="l">
              <a:spcBef>
                <a:spcPts val="0"/>
              </a:spcBef>
              <a:spcAft>
                <a:spcPts val="0"/>
              </a:spcAft>
              <a:buNone/>
            </a:pPr>
            <a:r>
              <a:rPr lang="en-US" sz="1200">
                <a:solidFill>
                  <a:schemeClr val="dk1"/>
                </a:solidFill>
              </a:rPr>
              <a:t>How big is the change?</a:t>
            </a:r>
            <a:endParaRPr sz="1200">
              <a:solidFill>
                <a:schemeClr val="dk1"/>
              </a:solidFill>
            </a:endParaRPr>
          </a:p>
          <a:p>
            <a:pPr indent="0" lvl="0" marL="0" rtl="0" algn="l">
              <a:spcBef>
                <a:spcPts val="0"/>
              </a:spcBef>
              <a:spcAft>
                <a:spcPts val="0"/>
              </a:spcAft>
              <a:buNone/>
            </a:pPr>
            <a:r>
              <a:rPr lang="en-US" sz="1200">
                <a:solidFill>
                  <a:schemeClr val="dk1"/>
                </a:solidFill>
              </a:rPr>
              <a:t>Who has to do something differently because of the change?</a:t>
            </a:r>
            <a:endParaRPr sz="1200">
              <a:solidFill>
                <a:schemeClr val="dk1"/>
              </a:solidFill>
            </a:endParaRPr>
          </a:p>
          <a:p>
            <a:pPr indent="0" lvl="0" marL="0" rtl="0" algn="l">
              <a:spcBef>
                <a:spcPts val="0"/>
              </a:spcBef>
              <a:spcAft>
                <a:spcPts val="0"/>
              </a:spcAft>
              <a:buNone/>
            </a:pPr>
            <a:r>
              <a:rPr lang="en-US" sz="1200">
                <a:solidFill>
                  <a:schemeClr val="dk1"/>
                </a:solidFill>
              </a:rPr>
              <a:t>How are those who have to do something differently impacted?</a:t>
            </a:r>
            <a:endParaRPr sz="1200">
              <a:solidFill>
                <a:schemeClr val="dk1"/>
              </a:solidFill>
            </a:endParaRPr>
          </a:p>
          <a:p>
            <a:pPr indent="0" lvl="0" marL="0" rtl="0" algn="l">
              <a:spcBef>
                <a:spcPts val="0"/>
              </a:spcBef>
              <a:spcAft>
                <a:spcPts val="0"/>
              </a:spcAft>
              <a:buNone/>
            </a:pPr>
            <a:r>
              <a:rPr lang="en-US" sz="1200">
                <a:solidFill>
                  <a:schemeClr val="dk1"/>
                </a:solidFill>
              </a:rPr>
              <a:t>Do the people know how to change?</a:t>
            </a:r>
            <a:endParaRPr sz="1200">
              <a:solidFill>
                <a:schemeClr val="dk1"/>
              </a:solidFill>
            </a:endParaRPr>
          </a:p>
          <a:p>
            <a:pPr indent="0" lvl="0" marL="0" rtl="0" algn="l">
              <a:spcBef>
                <a:spcPts val="0"/>
              </a:spcBef>
              <a:spcAft>
                <a:spcPts val="0"/>
              </a:spcAft>
              <a:buNone/>
            </a:pPr>
            <a:r>
              <a:rPr lang="en-US" sz="1200">
                <a:solidFill>
                  <a:schemeClr val="dk1"/>
                </a:solidFill>
              </a:rPr>
              <a:t>Can they effectively make the change?</a:t>
            </a:r>
            <a:endParaRPr sz="1200">
              <a:solidFill>
                <a:schemeClr val="dk1"/>
              </a:solidFill>
            </a:endParaRPr>
          </a:p>
          <a:p>
            <a:pPr indent="0" lvl="0" marL="0" rtl="0" algn="l">
              <a:spcBef>
                <a:spcPts val="0"/>
              </a:spcBef>
              <a:spcAft>
                <a:spcPts val="0"/>
              </a:spcAft>
              <a:buNone/>
            </a:pPr>
            <a:r>
              <a:rPr lang="en-US" sz="1200">
                <a:solidFill>
                  <a:schemeClr val="dk1"/>
                </a:solidFill>
              </a:rPr>
              <a:t>What information and resources do they need to change?</a:t>
            </a:r>
            <a:endParaRPr sz="1200"/>
          </a:p>
        </p:txBody>
      </p:sp>
      <p:sp>
        <p:nvSpPr>
          <p:cNvPr id="187" name="Google Shape;187;g638f68cda8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g64b07bd3b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So how do you help people embrace and adopt change in the face of challenging changes like one I just highlighted?</a:t>
            </a:r>
            <a:br>
              <a:rPr lang="en-US"/>
            </a:br>
            <a:r>
              <a:rPr lang="en-US"/>
              <a:t>If you’ve studied marketing communications, you’ve probably heard of the AIDA model which maps the customer journey from awareness through interest and desire, arriving at action.</a:t>
            </a:r>
            <a:endParaRPr/>
          </a:p>
          <a:p>
            <a:pPr indent="0" lvl="0" marL="0" rtl="0" algn="l">
              <a:spcBef>
                <a:spcPts val="0"/>
              </a:spcBef>
              <a:spcAft>
                <a:spcPts val="0"/>
              </a:spcAft>
              <a:buClr>
                <a:schemeClr val="dk1"/>
              </a:buClr>
              <a:buSzPts val="1100"/>
              <a:buFont typeface="Arial"/>
              <a:buNone/>
            </a:pPr>
            <a:r>
              <a:rPr lang="en-US">
                <a:solidFill>
                  <a:schemeClr val="dk1"/>
                </a:solidFill>
              </a:rPr>
              <a:t>Prosci recommends a process called ADKAR. </a:t>
            </a:r>
            <a:r>
              <a:rPr lang="en-US" u="sng">
                <a:solidFill>
                  <a:srgbClr val="1155CC"/>
                </a:solidFill>
                <a:hlinkClick r:id="rId2"/>
              </a:rPr>
              <a:t>ADKAR Model for Change Management</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ADKAR stands for </a:t>
            </a:r>
            <a:r>
              <a:rPr lang="en-US" u="sng">
                <a:solidFill>
                  <a:srgbClr val="1155CC"/>
                </a:solidFill>
                <a:hlinkClick r:id="rId3"/>
              </a:rPr>
              <a:t>Awareness</a:t>
            </a:r>
            <a:r>
              <a:rPr lang="en-US">
                <a:solidFill>
                  <a:schemeClr val="dk1"/>
                </a:solidFill>
              </a:rPr>
              <a:t>, </a:t>
            </a:r>
            <a:r>
              <a:rPr lang="en-US" u="sng">
                <a:solidFill>
                  <a:srgbClr val="1155CC"/>
                </a:solidFill>
                <a:hlinkClick r:id="rId4"/>
              </a:rPr>
              <a:t>Desire</a:t>
            </a:r>
            <a:r>
              <a:rPr lang="en-US">
                <a:solidFill>
                  <a:schemeClr val="dk1"/>
                </a:solidFill>
              </a:rPr>
              <a:t>, </a:t>
            </a:r>
            <a:r>
              <a:rPr lang="en-US" u="sng">
                <a:solidFill>
                  <a:srgbClr val="1155CC"/>
                </a:solidFill>
                <a:hlinkClick r:id="rId5"/>
              </a:rPr>
              <a:t>Knowledge</a:t>
            </a:r>
            <a:r>
              <a:rPr lang="en-US">
                <a:solidFill>
                  <a:schemeClr val="dk1"/>
                </a:solidFill>
              </a:rPr>
              <a:t>, </a:t>
            </a:r>
            <a:r>
              <a:rPr lang="en-US" u="sng">
                <a:solidFill>
                  <a:srgbClr val="1155CC"/>
                </a:solidFill>
                <a:hlinkClick r:id="rId6"/>
              </a:rPr>
              <a:t>Ability</a:t>
            </a:r>
            <a:r>
              <a:rPr lang="en-US">
                <a:solidFill>
                  <a:schemeClr val="dk1"/>
                </a:solidFill>
              </a:rPr>
              <a:t> and </a:t>
            </a:r>
            <a:r>
              <a:rPr lang="en-US" u="sng">
                <a:solidFill>
                  <a:srgbClr val="1155CC"/>
                </a:solidFill>
                <a:hlinkClick r:id="rId7"/>
              </a:rPr>
              <a:t>Reinforcement</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These are the outcomes needed to drive successful change.</a:t>
            </a:r>
            <a:endParaRPr>
              <a:solidFill>
                <a:schemeClr val="dk1"/>
              </a:solidFill>
            </a:endParaRPr>
          </a:p>
        </p:txBody>
      </p:sp>
      <p:sp>
        <p:nvSpPr>
          <p:cNvPr id="194" name="Google Shape;194;g64b07bd3b5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g638f68cda8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Awareness: not simply awareness that a change is happening you need to build</a:t>
            </a:r>
            <a:r>
              <a:rPr lang="en-US">
                <a:solidFill>
                  <a:schemeClr val="dk1"/>
                </a:solidFill>
              </a:rPr>
              <a:t> awareness of why change is needed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 this step it’s important to identify the drivers of the change.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Think about what the FAQs will be from the perspective of someone who might be reluctant to get on board.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If you get people to buy into the need, you’re more than halfway toward the goal of embrace and adoption of the change.</a:t>
            </a:r>
            <a:endParaRPr/>
          </a:p>
          <a:p>
            <a:pPr indent="0" lvl="0" marL="0" rtl="0" algn="l">
              <a:lnSpc>
                <a:spcPct val="115000"/>
              </a:lnSpc>
              <a:spcBef>
                <a:spcPts val="1400"/>
              </a:spcBef>
              <a:spcAft>
                <a:spcPts val="0"/>
              </a:spcAft>
              <a:buClr>
                <a:schemeClr val="dk1"/>
              </a:buClr>
              <a:buSzPts val="1100"/>
              <a:buFont typeface="Arial"/>
              <a:buNone/>
            </a:pPr>
            <a:r>
              <a:rPr b="1" lang="en-US" sz="1300">
                <a:solidFill>
                  <a:schemeClr val="dk1"/>
                </a:solidFill>
              </a:rPr>
              <a:t>What Builds Awareness of the Need for Change?</a:t>
            </a:r>
            <a:endParaRPr b="1" sz="1300">
              <a:solidFill>
                <a:schemeClr val="dk1"/>
              </a:solidFill>
            </a:endParaRPr>
          </a:p>
          <a:p>
            <a:pPr indent="-298450" lvl="0" marL="457200" rtl="0" algn="l">
              <a:lnSpc>
                <a:spcPct val="115000"/>
              </a:lnSpc>
              <a:spcBef>
                <a:spcPts val="1200"/>
              </a:spcBef>
              <a:spcAft>
                <a:spcPts val="0"/>
              </a:spcAft>
              <a:buClr>
                <a:schemeClr val="dk1"/>
              </a:buClr>
              <a:buSzPts val="1100"/>
              <a:buChar char="●"/>
            </a:pPr>
            <a:r>
              <a:rPr lang="en-US">
                <a:solidFill>
                  <a:schemeClr val="dk1"/>
                </a:solidFill>
              </a:rPr>
              <a:t>Communications from others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Access to information</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An event</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An observable condition</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Readily-available business information</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Catastrophic disaster</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Gradually weakening financial performance or production</a:t>
            </a:r>
            <a:endParaRPr>
              <a:solidFill>
                <a:schemeClr val="dk1"/>
              </a:solidFill>
            </a:endParaRPr>
          </a:p>
          <a:p>
            <a:pPr indent="0" lvl="0" marL="0" rtl="0" algn="l">
              <a:lnSpc>
                <a:spcPct val="115000"/>
              </a:lnSpc>
              <a:spcBef>
                <a:spcPts val="1400"/>
              </a:spcBef>
              <a:spcAft>
                <a:spcPts val="0"/>
              </a:spcAft>
              <a:buNone/>
            </a:pPr>
            <a:r>
              <a:rPr b="1" lang="en-US" sz="1300">
                <a:solidFill>
                  <a:schemeClr val="dk1"/>
                </a:solidFill>
              </a:rPr>
              <a:t>Example Activities for Building Awareness:</a:t>
            </a:r>
            <a:endParaRPr b="1" sz="1300">
              <a:solidFill>
                <a:schemeClr val="dk1"/>
              </a:solidFill>
            </a:endParaRPr>
          </a:p>
          <a:p>
            <a:pPr indent="-298450" lvl="0" marL="457200" rtl="0" algn="l">
              <a:lnSpc>
                <a:spcPct val="115000"/>
              </a:lnSpc>
              <a:spcBef>
                <a:spcPts val="1200"/>
              </a:spcBef>
              <a:spcAft>
                <a:spcPts val="0"/>
              </a:spcAft>
              <a:buClr>
                <a:schemeClr val="dk1"/>
              </a:buClr>
              <a:buSzPts val="1100"/>
              <a:buChar char="●"/>
            </a:pPr>
            <a:r>
              <a:rPr lang="en-US">
                <a:solidFill>
                  <a:schemeClr val="dk1"/>
                </a:solidFill>
              </a:rPr>
              <a:t>Sponsor messages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Managers’ conversations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General employee communications</a:t>
            </a:r>
            <a:endParaRPr>
              <a:solidFill>
                <a:schemeClr val="dk1"/>
              </a:solidFill>
            </a:endParaRPr>
          </a:p>
          <a:p>
            <a:pPr indent="0" lvl="0" marL="0" rtl="0" algn="l">
              <a:spcBef>
                <a:spcPts val="1200"/>
              </a:spcBef>
              <a:spcAft>
                <a:spcPts val="0"/>
              </a:spcAft>
              <a:buNone/>
            </a:pPr>
            <a:r>
              <a:rPr lang="en-US"/>
              <a:t>Back to my email example, when it came time to migrate from the ill-fated CULink service to Gmail, we highlighted the need for, and benefits of, increased reliability, infinite storage, and the need for collaborative apps. All things that our campus was lacking at the time.</a:t>
            </a:r>
            <a:endParaRPr/>
          </a:p>
        </p:txBody>
      </p:sp>
      <p:sp>
        <p:nvSpPr>
          <p:cNvPr id="202" name="Google Shape;202;g638f68cda8_0_4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g638f68cda8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Make the change personal. Create personal and organizational motivating factors.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How does this change translate to something that will make my world better?</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What’s In it for Me? (WIFMs)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b="1" lang="en-US">
                <a:solidFill>
                  <a:schemeClr val="dk1"/>
                </a:solidFill>
              </a:rPr>
              <a:t>Tactics for Building Desire:</a:t>
            </a:r>
            <a:endParaRPr b="1">
              <a:solidFill>
                <a:schemeClr val="dk1"/>
              </a:solidFill>
            </a:endParaRPr>
          </a:p>
          <a:p>
            <a:pPr indent="-298450" lvl="0" marL="457200" rtl="0" algn="l">
              <a:lnSpc>
                <a:spcPct val="115000"/>
              </a:lnSpc>
              <a:spcBef>
                <a:spcPts val="1200"/>
              </a:spcBef>
              <a:spcAft>
                <a:spcPts val="0"/>
              </a:spcAft>
              <a:buClr>
                <a:schemeClr val="dk1"/>
              </a:buClr>
              <a:buSzPts val="1100"/>
              <a:buChar char="●"/>
            </a:pPr>
            <a:r>
              <a:rPr lang="en-US">
                <a:solidFill>
                  <a:schemeClr val="dk1"/>
                </a:solidFill>
              </a:rPr>
              <a:t>Active and visible primary sponsor</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Strong sponsorship coalition</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Personal engagement by coaches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Proactive management of resistance</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Strong employee involvement in creating the needed solution</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Incentive programs or rewards aligned with the change</a:t>
            </a:r>
            <a:endParaRPr>
              <a:solidFill>
                <a:schemeClr val="dk1"/>
              </a:solidFill>
            </a:endParaRPr>
          </a:p>
          <a:p>
            <a:pPr indent="0" lvl="0" marL="0" rtl="0" algn="l">
              <a:lnSpc>
                <a:spcPct val="115000"/>
              </a:lnSpc>
              <a:spcBef>
                <a:spcPts val="1200"/>
              </a:spcBef>
              <a:spcAft>
                <a:spcPts val="0"/>
              </a:spcAft>
              <a:buNone/>
            </a:pPr>
            <a:r>
              <a:rPr lang="en-US">
                <a:solidFill>
                  <a:schemeClr val="dk1"/>
                </a:solidFill>
              </a:rPr>
              <a:t>CULink to Gmail opt-in migration: We promoted the move on social media, had a drawings for Google gift cards and a Google tablet, and gave people extra entries into the drawing for mentioning on social channels that they had migrated to Gmail.</a:t>
            </a:r>
            <a:endParaRPr>
              <a:solidFill>
                <a:schemeClr val="dk1"/>
              </a:solidFill>
            </a:endParaRPr>
          </a:p>
          <a:p>
            <a:pPr indent="0" lvl="0" marL="0" rtl="0" algn="l">
              <a:spcBef>
                <a:spcPts val="1200"/>
              </a:spcBef>
              <a:spcAft>
                <a:spcPts val="0"/>
              </a:spcAft>
              <a:buNone/>
            </a:pPr>
            <a:r>
              <a:t/>
            </a:r>
            <a:endParaRPr/>
          </a:p>
        </p:txBody>
      </p:sp>
      <p:sp>
        <p:nvSpPr>
          <p:cNvPr id="210" name="Google Shape;210;g638f68cda8_0_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g638f68cda8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2 Keys to knowledge</a:t>
            </a:r>
            <a:endParaRPr/>
          </a:p>
          <a:p>
            <a:pPr indent="0" lvl="0" marL="0" rtl="0" algn="l">
              <a:spcBef>
                <a:spcPts val="0"/>
              </a:spcBef>
              <a:spcAft>
                <a:spcPts val="0"/>
              </a:spcAft>
              <a:buNone/>
            </a:pPr>
            <a:r>
              <a:rPr lang="en-US"/>
              <a:t>How to change: what to do during transition</a:t>
            </a:r>
            <a:endParaRPr/>
          </a:p>
          <a:p>
            <a:pPr indent="0" lvl="0" marL="0" rtl="0" algn="l">
              <a:spcBef>
                <a:spcPts val="0"/>
              </a:spcBef>
              <a:spcAft>
                <a:spcPts val="0"/>
              </a:spcAft>
              <a:buNone/>
            </a:pPr>
            <a:r>
              <a:rPr lang="en-US"/>
              <a:t>How to perform in the new environment after change: skills and behaviors needed to support the change</a:t>
            </a:r>
            <a:endParaRPr/>
          </a:p>
          <a:p>
            <a:pPr indent="0" lvl="0" marL="0" rtl="0" algn="l">
              <a:lnSpc>
                <a:spcPct val="115000"/>
              </a:lnSpc>
              <a:spcBef>
                <a:spcPts val="1400"/>
              </a:spcBef>
              <a:spcAft>
                <a:spcPts val="0"/>
              </a:spcAft>
              <a:buClr>
                <a:schemeClr val="dk1"/>
              </a:buClr>
              <a:buSzPts val="1100"/>
              <a:buFont typeface="Arial"/>
              <a:buNone/>
            </a:pPr>
            <a:r>
              <a:rPr b="1" lang="en-US" sz="1300">
                <a:solidFill>
                  <a:schemeClr val="dk1"/>
                </a:solidFill>
              </a:rPr>
              <a:t>Tactics for Building Knowledge:</a:t>
            </a:r>
            <a:endParaRPr b="1" sz="1300">
              <a:solidFill>
                <a:schemeClr val="dk1"/>
              </a:solidFill>
            </a:endParaRPr>
          </a:p>
          <a:p>
            <a:pPr indent="-298450" lvl="0" marL="457200" rtl="0" algn="l">
              <a:lnSpc>
                <a:spcPct val="115000"/>
              </a:lnSpc>
              <a:spcBef>
                <a:spcPts val="1200"/>
              </a:spcBef>
              <a:spcAft>
                <a:spcPts val="0"/>
              </a:spcAft>
              <a:buClr>
                <a:schemeClr val="dk1"/>
              </a:buClr>
              <a:buSzPts val="1100"/>
              <a:buChar char="●"/>
            </a:pPr>
            <a:r>
              <a:rPr lang="en-US">
                <a:solidFill>
                  <a:schemeClr val="dk1"/>
                </a:solidFill>
              </a:rPr>
              <a:t>Formal training programs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Job aides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One-on-one coaching</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User groups and forums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Troubleshooting guidance </a:t>
            </a:r>
            <a:endParaRPr>
              <a:solidFill>
                <a:schemeClr val="dk1"/>
              </a:solidFill>
            </a:endParaRPr>
          </a:p>
          <a:p>
            <a:pPr indent="0" lvl="0" marL="0" rtl="0" algn="l">
              <a:lnSpc>
                <a:spcPct val="115000"/>
              </a:lnSpc>
              <a:spcBef>
                <a:spcPts val="1200"/>
              </a:spcBef>
              <a:spcAft>
                <a:spcPts val="1200"/>
              </a:spcAft>
              <a:buNone/>
            </a:pPr>
            <a:r>
              <a:rPr lang="en-US">
                <a:solidFill>
                  <a:schemeClr val="dk1"/>
                </a:solidFill>
              </a:rPr>
              <a:t>In addition to providing step-by-step migration documentation, we set up tables around campus to both promote the move and answer questions. </a:t>
            </a:r>
            <a:endParaRPr>
              <a:solidFill>
                <a:schemeClr val="dk1"/>
              </a:solidFill>
            </a:endParaRPr>
          </a:p>
        </p:txBody>
      </p:sp>
      <p:sp>
        <p:nvSpPr>
          <p:cNvPr id="217" name="Google Shape;217;g638f68cda8_0_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638f68cda8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H</a:t>
            </a:r>
            <a:r>
              <a:rPr lang="en-US"/>
              <a:t>ands-on practice, support from coaches and the availability to network and work with others who have made the change successfully.</a:t>
            </a:r>
            <a:endParaRPr/>
          </a:p>
          <a:p>
            <a:pPr indent="0" lvl="0" marL="0" rtl="0" algn="l">
              <a:lnSpc>
                <a:spcPct val="115000"/>
              </a:lnSpc>
              <a:spcBef>
                <a:spcPts val="1400"/>
              </a:spcBef>
              <a:spcAft>
                <a:spcPts val="0"/>
              </a:spcAft>
              <a:buClr>
                <a:schemeClr val="dk1"/>
              </a:buClr>
              <a:buSzPts val="1100"/>
              <a:buFont typeface="Arial"/>
              <a:buNone/>
            </a:pPr>
            <a:r>
              <a:rPr b="1" lang="en-US" sz="1300">
                <a:solidFill>
                  <a:schemeClr val="dk1"/>
                </a:solidFill>
              </a:rPr>
              <a:t>Tactics for Fostering Ability</a:t>
            </a:r>
            <a:endParaRPr b="1" sz="1300">
              <a:solidFill>
                <a:schemeClr val="dk1"/>
              </a:solidFill>
            </a:endParaRPr>
          </a:p>
          <a:p>
            <a:pPr indent="-298450" lvl="0" marL="457200" rtl="0" algn="l">
              <a:lnSpc>
                <a:spcPct val="115000"/>
              </a:lnSpc>
              <a:spcBef>
                <a:spcPts val="1200"/>
              </a:spcBef>
              <a:spcAft>
                <a:spcPts val="0"/>
              </a:spcAft>
              <a:buClr>
                <a:schemeClr val="dk1"/>
              </a:buClr>
              <a:buSzPts val="1100"/>
              <a:buChar char="●"/>
            </a:pPr>
            <a:r>
              <a:rPr lang="en-US">
                <a:solidFill>
                  <a:schemeClr val="dk1"/>
                </a:solidFill>
              </a:rPr>
              <a:t>Direct involvement of coaches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Access to subject matter experts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Performance monitoring</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Hands-on practice during training</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US">
                <a:solidFill>
                  <a:schemeClr val="dk1"/>
                </a:solidFill>
              </a:rPr>
              <a:t>Availability of expert resources to help employees</a:t>
            </a:r>
            <a:endParaRPr>
              <a:solidFill>
                <a:schemeClr val="dk1"/>
              </a:solidFill>
            </a:endParaRPr>
          </a:p>
          <a:p>
            <a:pPr indent="0" lvl="0" marL="0" rtl="0" algn="l">
              <a:lnSpc>
                <a:spcPct val="115000"/>
              </a:lnSpc>
              <a:spcBef>
                <a:spcPts val="1200"/>
              </a:spcBef>
              <a:spcAft>
                <a:spcPts val="1200"/>
              </a:spcAft>
              <a:buNone/>
            </a:pPr>
            <a:r>
              <a:rPr lang="en-US">
                <a:solidFill>
                  <a:schemeClr val="dk1"/>
                </a:solidFill>
              </a:rPr>
              <a:t>At those same promotional tables, in addition to answering questions about the migration process, we provided laptops on which people could do their migration on the spot.</a:t>
            </a:r>
            <a:endParaRPr>
              <a:solidFill>
                <a:schemeClr val="dk1"/>
              </a:solidFill>
            </a:endParaRPr>
          </a:p>
        </p:txBody>
      </p:sp>
      <p:sp>
        <p:nvSpPr>
          <p:cNvPr id="225" name="Google Shape;225;g638f68cda8_0_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g6210397f92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g6210397f92_0_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g638f68cda8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It takes concerted effort and time to make sure a change stays in place.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Successful reinforcement may require:</a:t>
            </a:r>
            <a:endParaRPr/>
          </a:p>
          <a:p>
            <a:pPr indent="-298450" lvl="0" marL="457200" rtl="0" algn="l">
              <a:lnSpc>
                <a:spcPct val="115000"/>
              </a:lnSpc>
              <a:spcBef>
                <a:spcPts val="1200"/>
              </a:spcBef>
              <a:spcAft>
                <a:spcPts val="0"/>
              </a:spcAft>
              <a:buClr>
                <a:schemeClr val="dk1"/>
              </a:buClr>
              <a:buSzPts val="1100"/>
              <a:buChar char="●"/>
            </a:pPr>
            <a:r>
              <a:rPr lang="en-US"/>
              <a:t>Celebrations</a:t>
            </a:r>
            <a:endParaRPr/>
          </a:p>
          <a:p>
            <a:pPr indent="-298450" lvl="0" marL="457200" rtl="0" algn="l">
              <a:lnSpc>
                <a:spcPct val="115000"/>
              </a:lnSpc>
              <a:spcBef>
                <a:spcPts val="0"/>
              </a:spcBef>
              <a:spcAft>
                <a:spcPts val="0"/>
              </a:spcAft>
              <a:buClr>
                <a:schemeClr val="dk1"/>
              </a:buClr>
              <a:buSzPts val="1100"/>
              <a:buChar char="●"/>
            </a:pPr>
            <a:r>
              <a:rPr lang="en-US"/>
              <a:t>Rewards and recognition</a:t>
            </a:r>
            <a:endParaRPr/>
          </a:p>
          <a:p>
            <a:pPr indent="-298450" lvl="0" marL="457200" rtl="0" algn="l">
              <a:lnSpc>
                <a:spcPct val="115000"/>
              </a:lnSpc>
              <a:spcBef>
                <a:spcPts val="0"/>
              </a:spcBef>
              <a:spcAft>
                <a:spcPts val="0"/>
              </a:spcAft>
              <a:buClr>
                <a:schemeClr val="dk1"/>
              </a:buClr>
              <a:buSzPts val="1100"/>
              <a:buChar char="●"/>
            </a:pPr>
            <a:r>
              <a:rPr lang="en-US"/>
              <a:t>Feedback</a:t>
            </a:r>
            <a:endParaRPr/>
          </a:p>
          <a:p>
            <a:pPr indent="-298450" lvl="0" marL="457200" rtl="0" algn="l">
              <a:lnSpc>
                <a:spcPct val="115000"/>
              </a:lnSpc>
              <a:spcBef>
                <a:spcPts val="0"/>
              </a:spcBef>
              <a:spcAft>
                <a:spcPts val="0"/>
              </a:spcAft>
              <a:buClr>
                <a:schemeClr val="dk1"/>
              </a:buClr>
              <a:buSzPts val="1100"/>
              <a:buChar char="●"/>
            </a:pPr>
            <a:r>
              <a:rPr lang="en-US"/>
              <a:t>Corrective actions</a:t>
            </a:r>
            <a:endParaRPr/>
          </a:p>
          <a:p>
            <a:pPr indent="-298450" lvl="0" marL="457200" rtl="0" algn="l">
              <a:lnSpc>
                <a:spcPct val="115000"/>
              </a:lnSpc>
              <a:spcBef>
                <a:spcPts val="0"/>
              </a:spcBef>
              <a:spcAft>
                <a:spcPts val="0"/>
              </a:spcAft>
              <a:buClr>
                <a:schemeClr val="dk1"/>
              </a:buClr>
              <a:buSzPts val="1100"/>
              <a:buChar char="●"/>
            </a:pPr>
            <a:r>
              <a:rPr lang="en-US"/>
              <a:t>Visible performance measurement</a:t>
            </a:r>
            <a:endParaRPr/>
          </a:p>
          <a:p>
            <a:pPr indent="-298450" lvl="0" marL="457200" rtl="0" algn="l">
              <a:lnSpc>
                <a:spcPct val="115000"/>
              </a:lnSpc>
              <a:spcBef>
                <a:spcPts val="0"/>
              </a:spcBef>
              <a:spcAft>
                <a:spcPts val="0"/>
              </a:spcAft>
              <a:buClr>
                <a:schemeClr val="dk1"/>
              </a:buClr>
              <a:buSzPts val="1100"/>
              <a:buChar char="●"/>
            </a:pPr>
            <a:r>
              <a:rPr lang="en-US"/>
              <a:t>Accountability mechanisms</a:t>
            </a:r>
            <a:endParaRPr/>
          </a:p>
          <a:p>
            <a:pPr indent="0" lvl="0" marL="0" rtl="0" algn="l">
              <a:spcBef>
                <a:spcPts val="1200"/>
              </a:spcBef>
              <a:spcAft>
                <a:spcPts val="0"/>
              </a:spcAft>
              <a:buNone/>
            </a:pPr>
            <a:r>
              <a:rPr lang="en-US"/>
              <a:t>At the beginning of each AY, we highlight the benefits of G Suite and all the apps that come with people’s Gmail account. They also get to keep their Gmail account through an Email for Life service the predated Gmail on our campus.</a:t>
            </a:r>
            <a:endParaRPr/>
          </a:p>
        </p:txBody>
      </p:sp>
      <p:sp>
        <p:nvSpPr>
          <p:cNvPr id="233" name="Google Shape;233;g638f68cda8_0_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g638f68cda8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Take a moment on your own to think about the ADKAR model and the questions you need to address at each step along the way.</a:t>
            </a:r>
            <a:endParaRPr/>
          </a:p>
          <a:p>
            <a:pPr indent="0" lvl="0" marL="0" rtl="0" algn="l">
              <a:spcBef>
                <a:spcPts val="0"/>
              </a:spcBef>
              <a:spcAft>
                <a:spcPts val="0"/>
              </a:spcAft>
              <a:buNone/>
            </a:pPr>
            <a:r>
              <a:rPr lang="en-US"/>
              <a:t>What parts of the ADKAR model do you and your organization already do well?</a:t>
            </a:r>
            <a:endParaRPr/>
          </a:p>
          <a:p>
            <a:pPr indent="0" lvl="0" marL="0" rtl="0" algn="l">
              <a:spcBef>
                <a:spcPts val="0"/>
              </a:spcBef>
              <a:spcAft>
                <a:spcPts val="0"/>
              </a:spcAft>
              <a:buNone/>
            </a:pPr>
            <a:r>
              <a:rPr lang="en-US"/>
              <a:t>What parts could use improvement?</a:t>
            </a:r>
            <a:endParaRPr/>
          </a:p>
          <a:p>
            <a:pPr indent="0" lvl="0" marL="0" rtl="0" algn="l">
              <a:spcBef>
                <a:spcPts val="0"/>
              </a:spcBef>
              <a:spcAft>
                <a:spcPts val="0"/>
              </a:spcAft>
              <a:buNone/>
            </a:pPr>
            <a:r>
              <a:rPr lang="en-US"/>
              <a:t>We’re going to take two minutes for you to think about this and write down your ideas.</a:t>
            </a:r>
            <a:endParaRPr/>
          </a:p>
        </p:txBody>
      </p:sp>
      <p:sp>
        <p:nvSpPr>
          <p:cNvPr id="240" name="Google Shape;240;g638f68cda8_0_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Google Shape;245;g638f68cda8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a:t>Operational changes call for a more simplified application of ADKAR that is easily repeatable. </a:t>
            </a:r>
            <a:endParaRPr/>
          </a:p>
          <a:p>
            <a:pPr indent="0" lvl="0" marL="0" rtl="0" algn="l">
              <a:spcBef>
                <a:spcPts val="0"/>
              </a:spcBef>
              <a:spcAft>
                <a:spcPts val="0"/>
              </a:spcAft>
              <a:buNone/>
            </a:pPr>
            <a:r>
              <a:rPr lang="en-US">
                <a:solidFill>
                  <a:schemeClr val="dk1"/>
                </a:solidFill>
              </a:rPr>
              <a:t>Awareness: "awareness of the need for change," not simply "awareness that a change is happening.</a:t>
            </a:r>
            <a:endParaRPr>
              <a:solidFill>
                <a:schemeClr val="dk1"/>
              </a:solidFill>
            </a:endParaRPr>
          </a:p>
          <a:p>
            <a:pPr indent="0" lvl="0" marL="0" rtl="0" algn="l">
              <a:spcBef>
                <a:spcPts val="0"/>
              </a:spcBef>
              <a:spcAft>
                <a:spcPts val="0"/>
              </a:spcAft>
              <a:buNone/>
            </a:pPr>
            <a:r>
              <a:rPr lang="en-US">
                <a:solidFill>
                  <a:schemeClr val="dk1"/>
                </a:solidFill>
              </a:rPr>
              <a:t>Knowledge: How to change—what to do during transition; How to perform in the new environment after change: skills and behaviors needed to support the change</a:t>
            </a:r>
            <a:endParaRPr>
              <a:solidFill>
                <a:schemeClr val="dk1"/>
              </a:solidFill>
            </a:endParaRPr>
          </a:p>
          <a:p>
            <a:pPr indent="0" lvl="0" marL="0" rtl="0" algn="l">
              <a:spcBef>
                <a:spcPts val="0"/>
              </a:spcBef>
              <a:spcAft>
                <a:spcPts val="0"/>
              </a:spcAft>
              <a:buNone/>
            </a:pPr>
            <a:r>
              <a:rPr lang="en-US">
                <a:solidFill>
                  <a:schemeClr val="dk1"/>
                </a:solidFill>
              </a:rPr>
              <a:t>Reinforcement: Feedback loop and continuous improvement of change process and communication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
        <p:nvSpPr>
          <p:cNvPr id="246" name="Google Shape;246;g638f68cda8_0_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Google Shape;253;g638f68cda8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Successful change management also relies heavily on invested and involved sponsors.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It also helps to have:</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r>
              <a:rPr lang="en-US">
                <a:solidFill>
                  <a:schemeClr val="dk1"/>
                </a:solidFill>
              </a:rPr>
              <a:t>Service Catalog: Terminology, SLAs/Maintenance Windows </a:t>
            </a:r>
            <a:endParaRPr>
              <a:solidFill>
                <a:schemeClr val="dk1"/>
              </a:solidFill>
            </a:endParaRPr>
          </a:p>
          <a:p>
            <a:pPr indent="0" lvl="0" marL="0" rtl="0" algn="l">
              <a:lnSpc>
                <a:spcPct val="115000"/>
              </a:lnSpc>
              <a:spcBef>
                <a:spcPts val="0"/>
              </a:spcBef>
              <a:spcAft>
                <a:spcPts val="0"/>
              </a:spcAft>
              <a:buNone/>
            </a:pPr>
            <a:r>
              <a:rPr lang="en-US">
                <a:solidFill>
                  <a:schemeClr val="dk1"/>
                </a:solidFill>
              </a:rPr>
              <a:t>Change Management Process Owner: help check off the boxes</a:t>
            </a:r>
            <a:endParaRPr>
              <a:solidFill>
                <a:schemeClr val="dk1"/>
              </a:solidFill>
            </a:endParaRPr>
          </a:p>
          <a:p>
            <a:pPr indent="0" lvl="0" marL="0" rtl="0" algn="l">
              <a:lnSpc>
                <a:spcPct val="115000"/>
              </a:lnSpc>
              <a:spcBef>
                <a:spcPts val="0"/>
              </a:spcBef>
              <a:spcAft>
                <a:spcPts val="0"/>
              </a:spcAft>
              <a:buNone/>
            </a:pPr>
            <a:r>
              <a:rPr lang="en-US">
                <a:solidFill>
                  <a:schemeClr val="dk1"/>
                </a:solidFill>
              </a:rPr>
              <a:t>Strong governance</a:t>
            </a:r>
            <a:endParaRPr>
              <a:solidFill>
                <a:schemeClr val="dk1"/>
              </a:solidFill>
            </a:endParaRPr>
          </a:p>
          <a:p>
            <a:pPr indent="0" lvl="0" marL="0" rtl="0" algn="l">
              <a:lnSpc>
                <a:spcPct val="115000"/>
              </a:lnSpc>
              <a:spcBef>
                <a:spcPts val="0"/>
              </a:spcBef>
              <a:spcAft>
                <a:spcPts val="0"/>
              </a:spcAft>
              <a:buNone/>
            </a:pPr>
            <a:r>
              <a:rPr lang="en-US">
                <a:solidFill>
                  <a:schemeClr val="dk1"/>
                </a:solidFill>
              </a:rPr>
              <a:t>Shared knowledge base for CAB</a:t>
            </a:r>
            <a:endParaRPr>
              <a:solidFill>
                <a:schemeClr val="dk1"/>
              </a:solidFill>
            </a:endParaRPr>
          </a:p>
          <a:p>
            <a:pPr indent="0" lvl="0" marL="0" rtl="0" algn="l">
              <a:lnSpc>
                <a:spcPct val="115000"/>
              </a:lnSpc>
              <a:spcBef>
                <a:spcPts val="0"/>
              </a:spcBef>
              <a:spcAft>
                <a:spcPts val="0"/>
              </a:spcAft>
              <a:buNone/>
            </a:pPr>
            <a:r>
              <a:rPr lang="en-US">
                <a:solidFill>
                  <a:schemeClr val="dk1"/>
                </a:solidFill>
              </a:rPr>
              <a:t>Partners: use them to amplify the most impactful change messages</a:t>
            </a:r>
            <a:endParaRPr/>
          </a:p>
        </p:txBody>
      </p:sp>
      <p:sp>
        <p:nvSpPr>
          <p:cNvPr id="254" name="Google Shape;254;g638f68cda8_0_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Google Shape;261;g6460290aad_0_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6460290aad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US">
                <a:solidFill>
                  <a:schemeClr val="dk1"/>
                </a:solidFill>
              </a:rPr>
              <a:t>With our remaining time, in groups of three to four, talk about how you might redo your communication plan for your challenging change using ADKAR &amp; what Foundations would you lean on?</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g61fc600721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Thanks, Greg. So for those </a:t>
            </a:r>
            <a:r>
              <a:rPr lang="en-US"/>
              <a:t>changes that are part of large campus-wide projects, </a:t>
            </a:r>
            <a:r>
              <a:rPr lang="en-US"/>
              <a:t>how do set yourself up to successfully promote and inform your campus about the projects you’re undertaking? That’s what we’ll cover in this section of the workshop. </a:t>
            </a:r>
            <a:endParaRPr/>
          </a:p>
        </p:txBody>
      </p:sp>
      <p:sp>
        <p:nvSpPr>
          <p:cNvPr id="270" name="Google Shape;270;g61fc600721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g60fbfd5324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Two things that can help ensure you’re able to do your job effectively, are being part of the project team and having strong project documents.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Being on the project team means more meetings, which isn’t what most people want or need, but it's incredibly helpful. As the communicator for your department, it gives you immediate access to any project changes, whether they are related to timeline or scope. And you’re there to make sure that communication is considered, and executed throughout the entire process according to the communication plan.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Related to documentation, a project definition document or PDD is key for both the project’s success and your communication success. The PDD (though it might be called something different at your campus--like a project plan or project charter) defines what the project is and isn’t. It lays out the project scope and the role of each project team member. It typically also includes a timeline, and an analysis of the project’s impact.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US"/>
              <a:t>At our campus this is created along with a stakeholder analysis where we look at everyone potentially affected by the project and determine their level of interest, the impact on their department or day to day work, and their influence. This may be their influence on campus as a whole, or on the project specifically. These could be be champions or critics and it helps you determine your best approach, and how you should communicate with them and the rest of campus.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Some affected groups are obvious: Those that will have to use the new or changed tool or process, but then there are other groups that have an outsized interest. Even though the project may not affect them anymore than anyone else on campus, they are groups you really have to keep informed for your project to succeed.</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US"/>
              <a:t>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
        <p:nvSpPr>
          <p:cNvPr id="275" name="Google Shape;275;g60fbfd5324_0_5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 name="Shape 280"/>
        <p:cNvGrpSpPr/>
        <p:nvPr/>
      </p:nvGrpSpPr>
      <p:grpSpPr>
        <a:xfrm>
          <a:off x="0" y="0"/>
          <a:ext cx="0" cy="0"/>
          <a:chOff x="0" y="0"/>
          <a:chExt cx="0" cy="0"/>
        </a:xfrm>
      </p:grpSpPr>
      <p:sp>
        <p:nvSpPr>
          <p:cNvPr id="281" name="Google Shape;281;g60fbfd5324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There’s not a one size fits all approach to how often you should communicate to your students, faculty, or staff members. Or what methods you should communicate with them. Every campus is different.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Part of being effective at project communications is knowing your </a:t>
            </a:r>
            <a:r>
              <a:rPr lang="en-US"/>
              <a:t>campus</a:t>
            </a:r>
            <a:r>
              <a:rPr lang="en-US"/>
              <a:t>, being consistent with your communication channels for each of your audiences, and not just relying on a single approach. At our campus this includes a number of digital mediums--Twitter, our weekly campus e-newsletter, and our digital signage system, but it also includes more low-fi methods--in person presentations for larger changes, posters, printed pieces, sidewalk chalk, bathroom signs--whatever it takes.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QUESTION to the group: Anyone have an unconventional method that works particularly well on your campus? (Call on three people)</a:t>
            </a:r>
            <a:endParaRPr/>
          </a:p>
          <a:p>
            <a:pPr indent="0" lvl="0" marL="0" rtl="0" algn="l">
              <a:spcBef>
                <a:spcPts val="0"/>
              </a:spcBef>
              <a:spcAft>
                <a:spcPts val="0"/>
              </a:spcAft>
              <a:buNone/>
            </a:pPr>
            <a:r>
              <a:rPr lang="en-US"/>
              <a:t> </a:t>
            </a:r>
            <a:endParaRPr/>
          </a:p>
        </p:txBody>
      </p:sp>
      <p:sp>
        <p:nvSpPr>
          <p:cNvPr id="282" name="Google Shape;282;g60fbfd5324_0_5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 name="Shape 287"/>
        <p:cNvGrpSpPr/>
        <p:nvPr/>
      </p:nvGrpSpPr>
      <p:grpSpPr>
        <a:xfrm>
          <a:off x="0" y="0"/>
          <a:ext cx="0" cy="0"/>
          <a:chOff x="0" y="0"/>
          <a:chExt cx="0" cy="0"/>
        </a:xfrm>
      </p:grpSpPr>
      <p:sp>
        <p:nvSpPr>
          <p:cNvPr id="288" name="Google Shape;288;g60fbfd5324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Your role is to be looking at the bigger picture for IT project communications. EVERYONE thinks their project is the most important project your campus has ever had and thinks it requires ALL the communication channels/methods. It’s your job, however, to make sure that you’re determining and maintaining standards for all project communications and remaining consistent. You don’t want to over-communicate on one project and under-communicate on another just to appease a colleague. This is of course easier said than done on some projects and with some colleagues.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By being consistent, it helps your campus members learn how you communicate with them--what channels they need to watch, and how they can assess the importance or impact of a project based on the frequency and type of communication you provide.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There’s not one way to organize your communication plans. They could be Excel spreadsheets, Word documents, or something else altogether. The key is whatever works for you to stay organized, and make sure that the communications happen on time. Additionally, if anyone else is providing you with information, this helps them know their deadlines and what’s expected from them.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At the end of the project communications section, you’ll use the green scenario slips on the table and one of the templates we’ve provided to create part of a communication plan. We’ll also share some digital templates with you for you to use when you’re back at your own campus.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89" name="Google Shape;289;g60fbfd5324_0_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Google Shape;295;g60fbfd5324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Keeping your messaging consistent, especially if you’re not the only one delivering it, is key. Providing talking points to everyone within your IT organization and on your project team is helpful.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Most people, especially if you’re on a smaller campus like I am, have a person who they consider “their IT contact”. Maybe you worked with them on a completely different project four years ago, but you’re now their conduit into IT for better or worse. If you make sure everyone has access to the standard language and messaging, it’s more likely that you won’t get competing facts.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FAQ pages are also helpful in this regard. </a:t>
            </a:r>
            <a:r>
              <a:rPr lang="en-US"/>
              <a:t>It’s a one stop shop for all </a:t>
            </a:r>
            <a:r>
              <a:rPr lang="en-US"/>
              <a:t>questions around a project, especially if it has a major impact on campus.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Make sure you’re keeping an eye on your communication plan and hitting your deadlines. Though be aware of how campus is receiving your messages. You may have to increase your </a:t>
            </a:r>
            <a:r>
              <a:rPr lang="en-US"/>
              <a:t>communications</a:t>
            </a:r>
            <a:r>
              <a:rPr lang="en-US"/>
              <a:t> if it doesn’t seem like the message is getting out there. It’s always good to have a few additional communication vehicles or repeat pieces to your standard channels if you’re not getting the response you want or if a communication is missed due to other priorities or emergencies that arise.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Ultimately, however, you can only do so much. For our recent rollout of the eduroam wireless network at our campus, we were turning off our older student wireless network on Sept. 13. On Sept. 5, my colleague and I went to our student senate meeting and told them about the impending deadline and made sure they knew of the change. These are some of the most dedicated and conscientious students on our campus, and they asked us, “Will anything bad happen if we don’t change before Sept. 13?” That’s when we realized that we had done all we could and we had to trust that the students would move on the 13th and that we would deal with any issues that came up then. </a:t>
            </a:r>
            <a:endParaRPr/>
          </a:p>
        </p:txBody>
      </p:sp>
      <p:sp>
        <p:nvSpPr>
          <p:cNvPr id="296" name="Google Shape;296;g60fbfd5324_0_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g637c3b9027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We have a good deal of information prepared to share with you, but w</a:t>
            </a:r>
            <a:r>
              <a:rPr lang="en-US">
                <a:solidFill>
                  <a:schemeClr val="dk1"/>
                </a:solidFill>
              </a:rPr>
              <a:t>ant this to be Interactive.</a:t>
            </a:r>
            <a:endParaRPr/>
          </a:p>
          <a:p>
            <a:pPr indent="0" lvl="0" marL="0" rtl="0" algn="l">
              <a:spcBef>
                <a:spcPts val="0"/>
              </a:spcBef>
              <a:spcAft>
                <a:spcPts val="0"/>
              </a:spcAft>
              <a:buNone/>
            </a:pPr>
            <a:r>
              <a:rPr lang="en-US"/>
              <a:t>You’ll do some work on your own and in groups</a:t>
            </a:r>
            <a:endParaRPr/>
          </a:p>
        </p:txBody>
      </p:sp>
      <p:sp>
        <p:nvSpPr>
          <p:cNvPr id="118" name="Google Shape;118;g637c3b9027_0_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Google Shape;302;g60fbfd5324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Your colleagues in other campus offices can provide great insight into what various audiences respond to. It’s through our Student Life office that we realized the importance of both posters and sidewalk chalk on campus. These are not necessarily the first media that would come to mind as effective channels, but our student life staff knew they were good choices to reach students.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Work closely with your campus communications office--to keep them in the loop, but also so they can help amplify your messages if needed. I have close to 700 Twitter followers for our ITS account, but my university has over 45,000 followers. All of them won’t be affected by a campus project, but it definitely makes my online voice much louder when they retweet my messages.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Additionally, use faculty and staff and student committees to help spread the word. They will be glad to be included and looped in, but are also incredibly helpful to get the information across campus. These could be deans or faculty councils, staff government, tech committees, or administrative assistants or budget managers. If you can get invited to meetings they already hold on campus to promote your project, you know you’ll get a good sized audience.</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Including student government is another good choice. They are generally well-connected and excited about campus happenings. If you’re on our campus, it means a meeting that starts at 9 p.m., but it’s a great way to involve students in the rollout of something new.</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Every project has an executive sponsor, whether or not they are called that. They are the person ultimately responsible for launching the project in the first place, as well as signing off on the project to say it’s complete, so they are a great ally. They can also be the heavy if you need some backup for your communications or to are having challenges getting the information from colleagues on the project team.</a:t>
            </a:r>
            <a:endParaRPr/>
          </a:p>
          <a:p>
            <a:pPr indent="0" lvl="0" marL="0" rtl="0" algn="l">
              <a:spcBef>
                <a:spcPts val="0"/>
              </a:spcBef>
              <a:spcAft>
                <a:spcPts val="0"/>
              </a:spcAft>
              <a:buNone/>
            </a:pPr>
            <a:r>
              <a:t/>
            </a:r>
            <a:endParaRPr/>
          </a:p>
        </p:txBody>
      </p:sp>
      <p:sp>
        <p:nvSpPr>
          <p:cNvPr id="303" name="Google Shape;303;g60fbfd5324_0_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 name="Shape 308"/>
        <p:cNvGrpSpPr/>
        <p:nvPr/>
      </p:nvGrpSpPr>
      <p:grpSpPr>
        <a:xfrm>
          <a:off x="0" y="0"/>
          <a:ext cx="0" cy="0"/>
          <a:chOff x="0" y="0"/>
          <a:chExt cx="0" cy="0"/>
        </a:xfrm>
      </p:grpSpPr>
      <p:sp>
        <p:nvSpPr>
          <p:cNvPr id="309" name="Google Shape;309;g60fbfd5324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Finally, once you’ve hopefully successfully launched your project, your communication isn’t over. You have to make sure that your information is included in your ongoing operational </a:t>
            </a:r>
            <a:r>
              <a:rPr lang="en-US"/>
              <a:t>communications in the future.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Every year you have new faculty and students, and you have new staff all the time. So how will you make sure they know how to use the new tech on campus when they get started, or when they need to use it? This will be covered by Stephanie in the next segment of our workshop. </a:t>
            </a:r>
            <a:endParaRPr/>
          </a:p>
        </p:txBody>
      </p:sp>
      <p:sp>
        <p:nvSpPr>
          <p:cNvPr id="310" name="Google Shape;310;g60fbfd5324_0_7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g637c3b9027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But before we get to operational communications, we’re going to do an exercise around project communications. For the next fifteen minutes, break up into small groups and work through this activity.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Does anyone have questions about the scenarios? I’ll keep you updated on the time and then we’ll share some of your plans with the larger group.</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17" name="Google Shape;317;g637c3b9027_0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Google Shape;322;g61fc600721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61fc600721_0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 name="Shape 326"/>
        <p:cNvGrpSpPr/>
        <p:nvPr/>
      </p:nvGrpSpPr>
      <p:grpSpPr>
        <a:xfrm>
          <a:off x="0" y="0"/>
          <a:ext cx="0" cy="0"/>
          <a:chOff x="0" y="0"/>
          <a:chExt cx="0" cy="0"/>
        </a:xfrm>
      </p:grpSpPr>
      <p:sp>
        <p:nvSpPr>
          <p:cNvPr id="327" name="Google Shape;327;g639ee9acd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639ee9acd1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 name="Shape 332"/>
        <p:cNvGrpSpPr/>
        <p:nvPr/>
      </p:nvGrpSpPr>
      <p:grpSpPr>
        <a:xfrm>
          <a:off x="0" y="0"/>
          <a:ext cx="0" cy="0"/>
          <a:chOff x="0" y="0"/>
          <a:chExt cx="0" cy="0"/>
        </a:xfrm>
      </p:grpSpPr>
      <p:sp>
        <p:nvSpPr>
          <p:cNvPr id="333" name="Google Shape;333;g61fc600721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Post service rollout reality (throwing over the fence and forgetting about the service) vs what should happen (providing consistent support and working with our stakeholders)</a:t>
            </a:r>
            <a:endParaRPr/>
          </a:p>
          <a:p>
            <a:pPr indent="0" lvl="0" marL="0" rtl="0" algn="l">
              <a:spcBef>
                <a:spcPts val="0"/>
              </a:spcBef>
              <a:spcAft>
                <a:spcPts val="0"/>
              </a:spcAft>
              <a:buNone/>
            </a:pPr>
            <a:r>
              <a:rPr lang="en-US"/>
              <a:t>Image credits:</a:t>
            </a:r>
            <a:endParaRPr/>
          </a:p>
          <a:p>
            <a:pPr indent="0" lvl="0" marL="0" rtl="0" algn="l">
              <a:spcBef>
                <a:spcPts val="0"/>
              </a:spcBef>
              <a:spcAft>
                <a:spcPts val="0"/>
              </a:spcAft>
              <a:buNone/>
            </a:pPr>
            <a:r>
              <a:rPr lang="en-US"/>
              <a:t>https://www.fom.be/compos/view/103</a:t>
            </a:r>
            <a:endParaRPr/>
          </a:p>
          <a:p>
            <a:pPr indent="0" lvl="0" marL="0" rtl="0" algn="l">
              <a:spcBef>
                <a:spcPts val="0"/>
              </a:spcBef>
              <a:spcAft>
                <a:spcPts val="0"/>
              </a:spcAft>
              <a:buNone/>
            </a:pPr>
            <a:r>
              <a:rPr lang="en-US"/>
              <a:t>http://teamworkdefinition.com/examplesofteamwork/support/</a:t>
            </a:r>
            <a:endParaRPr/>
          </a:p>
        </p:txBody>
      </p:sp>
      <p:sp>
        <p:nvSpPr>
          <p:cNvPr id="334" name="Google Shape;334;g61fc600721_0_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9" name="Shape 339"/>
        <p:cNvGrpSpPr/>
        <p:nvPr/>
      </p:nvGrpSpPr>
      <p:grpSpPr>
        <a:xfrm>
          <a:off x="0" y="0"/>
          <a:ext cx="0" cy="0"/>
          <a:chOff x="0" y="0"/>
          <a:chExt cx="0" cy="0"/>
        </a:xfrm>
      </p:grpSpPr>
      <p:sp>
        <p:nvSpPr>
          <p:cNvPr id="340" name="Google Shape;340;g639ee9acd1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The backbone of the support for both of us in the transition to operations is the service desk.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Trends in incoming requests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Building that bridge between the various IT support functions in our ecosystem</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Identify areas of improvement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341" name="Google Shape;341;g639ee9acd1_0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6" name="Shape 346"/>
        <p:cNvGrpSpPr/>
        <p:nvPr/>
      </p:nvGrpSpPr>
      <p:grpSpPr>
        <a:xfrm>
          <a:off x="0" y="0"/>
          <a:ext cx="0" cy="0"/>
          <a:chOff x="0" y="0"/>
          <a:chExt cx="0" cy="0"/>
        </a:xfrm>
      </p:grpSpPr>
      <p:sp>
        <p:nvSpPr>
          <p:cNvPr id="347" name="Google Shape;347;g62f23aacc9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Meet our stakeholders where they are.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What are they key messages.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Plain language, in words that our audience understands – grade 6 level?</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Mobile friendly</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Talk about Services rather than the technology.  </a:t>
            </a:r>
            <a:endParaRPr sz="1200">
              <a:solidFill>
                <a:schemeClr val="dk1"/>
              </a:solidFill>
              <a:latin typeface="Calibri"/>
              <a:ea typeface="Calibri"/>
              <a:cs typeface="Calibri"/>
              <a:sym typeface="Calibri"/>
            </a:endParaRPr>
          </a:p>
        </p:txBody>
      </p:sp>
      <p:sp>
        <p:nvSpPr>
          <p:cNvPr id="348" name="Google Shape;348;g62f23aacc9_0_1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3" name="Shape 353"/>
        <p:cNvGrpSpPr/>
        <p:nvPr/>
      </p:nvGrpSpPr>
      <p:grpSpPr>
        <a:xfrm>
          <a:off x="0" y="0"/>
          <a:ext cx="0" cy="0"/>
          <a:chOff x="0" y="0"/>
          <a:chExt cx="0" cy="0"/>
        </a:xfrm>
      </p:grpSpPr>
      <p:sp>
        <p:nvSpPr>
          <p:cNvPr id="354" name="Google Shape;354;g639ee9acd1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Don’t leave anyone behind</a:t>
            </a:r>
            <a:endParaRPr/>
          </a:p>
          <a:p>
            <a:pPr indent="0" lvl="0" marL="0" rtl="0" algn="l">
              <a:spcBef>
                <a:spcPts val="0"/>
              </a:spcBef>
              <a:spcAft>
                <a:spcPts val="0"/>
              </a:spcAft>
              <a:buNone/>
            </a:pPr>
            <a:r>
              <a:t/>
            </a:r>
            <a:endParaRPr/>
          </a:p>
        </p:txBody>
      </p:sp>
      <p:sp>
        <p:nvSpPr>
          <p:cNvPr id="355" name="Google Shape;355;g639ee9acd1_0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0" name="Shape 360"/>
        <p:cNvGrpSpPr/>
        <p:nvPr/>
      </p:nvGrpSpPr>
      <p:grpSpPr>
        <a:xfrm>
          <a:off x="0" y="0"/>
          <a:ext cx="0" cy="0"/>
          <a:chOff x="0" y="0"/>
          <a:chExt cx="0" cy="0"/>
        </a:xfrm>
      </p:grpSpPr>
      <p:sp>
        <p:nvSpPr>
          <p:cNvPr id="361" name="Google Shape;361;g639ee9acd1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FAQs –On the website, for the internal team, users (Knowledge Base)</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This again ties back to what’s in your head and what they need to know.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362" name="Google Shape;362;g639ee9acd1_0_5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 name="Shape 122"/>
        <p:cNvGrpSpPr/>
        <p:nvPr/>
      </p:nvGrpSpPr>
      <p:grpSpPr>
        <a:xfrm>
          <a:off x="0" y="0"/>
          <a:ext cx="0" cy="0"/>
          <a:chOff x="0" y="0"/>
          <a:chExt cx="0" cy="0"/>
        </a:xfrm>
      </p:grpSpPr>
      <p:sp>
        <p:nvSpPr>
          <p:cNvPr id="123" name="Google Shape;12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But we also want to learn from you.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 have </a:t>
            </a:r>
            <a:r>
              <a:rPr b="1" lang="en-US"/>
              <a:t>a lot </a:t>
            </a:r>
            <a:r>
              <a:rPr lang="en-US"/>
              <a:t>of expertise in the room</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We’ve all had successes and failures in communicating within our own organizations and to our campus communities. </a:t>
            </a:r>
            <a:endParaRPr/>
          </a:p>
        </p:txBody>
      </p:sp>
      <p:sp>
        <p:nvSpPr>
          <p:cNvPr id="124" name="Google Shape;12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3" name="Shape 383"/>
        <p:cNvGrpSpPr/>
        <p:nvPr/>
      </p:nvGrpSpPr>
      <p:grpSpPr>
        <a:xfrm>
          <a:off x="0" y="0"/>
          <a:ext cx="0" cy="0"/>
          <a:chOff x="0" y="0"/>
          <a:chExt cx="0" cy="0"/>
        </a:xfrm>
      </p:grpSpPr>
      <p:sp>
        <p:nvSpPr>
          <p:cNvPr id="384" name="Google Shape;384;g639ee9acd1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Continued awareness; we have a new staff, faculty and students each semester/year.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There are different ways in which we access our stakeholders – different channels and different audiences.  </a:t>
            </a:r>
            <a:endParaRPr/>
          </a:p>
        </p:txBody>
      </p:sp>
      <p:sp>
        <p:nvSpPr>
          <p:cNvPr id="385" name="Google Shape;385;g639ee9acd1_0_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0" name="Shape 390"/>
        <p:cNvGrpSpPr/>
        <p:nvPr/>
      </p:nvGrpSpPr>
      <p:grpSpPr>
        <a:xfrm>
          <a:off x="0" y="0"/>
          <a:ext cx="0" cy="0"/>
          <a:chOff x="0" y="0"/>
          <a:chExt cx="0" cy="0"/>
        </a:xfrm>
      </p:grpSpPr>
      <p:sp>
        <p:nvSpPr>
          <p:cNvPr id="391" name="Google Shape;391;g62f23aacc9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Identity of the service(s)</a:t>
            </a:r>
            <a:endParaRPr/>
          </a:p>
          <a:p>
            <a:pPr indent="0" lvl="0" marL="0" rtl="0" algn="l">
              <a:spcBef>
                <a:spcPts val="0"/>
              </a:spcBef>
              <a:spcAft>
                <a:spcPts val="0"/>
              </a:spcAft>
              <a:buNone/>
            </a:pPr>
            <a:r>
              <a:rPr lang="en-US"/>
              <a:t>How many people use it?</a:t>
            </a:r>
            <a:br>
              <a:rPr lang="en-US"/>
            </a:br>
            <a:r>
              <a:rPr lang="en-US">
                <a:solidFill>
                  <a:schemeClr val="dk1"/>
                </a:solidFill>
              </a:rPr>
              <a:t>Audience driven: This is more than just students, faculty, and staff, identify who the real audience is rather than using the catch all</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US">
                <a:solidFill>
                  <a:schemeClr val="dk1"/>
                </a:solidFill>
              </a:rPr>
              <a:t>Collaboration: Collaborate with the departments within the institution to get the biggest draw for in-person events and reach a wider audience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Audience refresh is every semester</a:t>
            </a:r>
            <a:endParaRPr/>
          </a:p>
        </p:txBody>
      </p:sp>
      <p:sp>
        <p:nvSpPr>
          <p:cNvPr id="392" name="Google Shape;392;g62f23aacc9_0_1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7" name="Shape 397"/>
        <p:cNvGrpSpPr/>
        <p:nvPr/>
      </p:nvGrpSpPr>
      <p:grpSpPr>
        <a:xfrm>
          <a:off x="0" y="0"/>
          <a:ext cx="0" cy="0"/>
          <a:chOff x="0" y="0"/>
          <a:chExt cx="0" cy="0"/>
        </a:xfrm>
      </p:grpSpPr>
      <p:sp>
        <p:nvSpPr>
          <p:cNvPr id="398" name="Google Shape;398;g639ee9acd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-Reference: </a:t>
            </a:r>
            <a:r>
              <a:rPr lang="en-US">
                <a:solidFill>
                  <a:schemeClr val="dk1"/>
                </a:solidFill>
              </a:rPr>
              <a:t>https://viterbi.usc.edu/news/news/2015/why-hasn-t.htm</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-40%  of the respondents to the 2018 CUCCIO Client Services SIG ITSM survey indicated that they utilize face to face interactions for training on their ITSM processes. </a:t>
            </a:r>
            <a:endParaRPr/>
          </a:p>
        </p:txBody>
      </p:sp>
      <p:sp>
        <p:nvSpPr>
          <p:cNvPr id="399" name="Google Shape;399;g639ee9acd1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4" name="Shape 404"/>
        <p:cNvGrpSpPr/>
        <p:nvPr/>
      </p:nvGrpSpPr>
      <p:grpSpPr>
        <a:xfrm>
          <a:off x="0" y="0"/>
          <a:ext cx="0" cy="0"/>
          <a:chOff x="0" y="0"/>
          <a:chExt cx="0" cy="0"/>
        </a:xfrm>
      </p:grpSpPr>
      <p:sp>
        <p:nvSpPr>
          <p:cNvPr id="405" name="Google Shape;405;g639ee9acd1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SFU StreetFest: CISO, Applications Developer, Communication Designer; focus was cybersecurity awareness; audience extended to the community surrounding the campus</a:t>
            </a:r>
            <a:endParaRPr/>
          </a:p>
        </p:txBody>
      </p:sp>
      <p:sp>
        <p:nvSpPr>
          <p:cNvPr id="406" name="Google Shape;406;g639ee9acd1_0_6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0" name="Shape 410"/>
        <p:cNvGrpSpPr/>
        <p:nvPr/>
      </p:nvGrpSpPr>
      <p:grpSpPr>
        <a:xfrm>
          <a:off x="0" y="0"/>
          <a:ext cx="0" cy="0"/>
          <a:chOff x="0" y="0"/>
          <a:chExt cx="0" cy="0"/>
        </a:xfrm>
      </p:grpSpPr>
      <p:sp>
        <p:nvSpPr>
          <p:cNvPr id="411" name="Google Shape;411;g62f23aacc9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1200">
                <a:solidFill>
                  <a:schemeClr val="dk1"/>
                </a:solidFill>
                <a:latin typeface="Calibri"/>
                <a:ea typeface="Calibri"/>
                <a:cs typeface="Calibri"/>
                <a:sym typeface="Calibri"/>
              </a:rPr>
              <a:t>Launched in April 2015 to staff and faculty, students in September 2015</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Answer questions without getting technical or condescending.</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Access files on any device through SFU Vault, all users get 50GB of free storage space</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412" name="Google Shape;412;g62f23aacc9_0_1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1" name="Shape 431"/>
        <p:cNvGrpSpPr/>
        <p:nvPr/>
      </p:nvGrpSpPr>
      <p:grpSpPr>
        <a:xfrm>
          <a:off x="0" y="0"/>
          <a:ext cx="0" cy="0"/>
          <a:chOff x="0" y="0"/>
          <a:chExt cx="0" cy="0"/>
        </a:xfrm>
      </p:grpSpPr>
      <p:sp>
        <p:nvSpPr>
          <p:cNvPr id="432" name="Google Shape;432;g62f23aacc9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For the next 15 minutes, break into groups to have the discussion.</a:t>
            </a:r>
            <a:endParaRPr/>
          </a:p>
        </p:txBody>
      </p:sp>
      <p:sp>
        <p:nvSpPr>
          <p:cNvPr id="433" name="Google Shape;433;g62f23aacc9_0_1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7" name="Shape 437"/>
        <p:cNvGrpSpPr/>
        <p:nvPr/>
      </p:nvGrpSpPr>
      <p:grpSpPr>
        <a:xfrm>
          <a:off x="0" y="0"/>
          <a:ext cx="0" cy="0"/>
          <a:chOff x="0" y="0"/>
          <a:chExt cx="0" cy="0"/>
        </a:xfrm>
      </p:grpSpPr>
      <p:sp>
        <p:nvSpPr>
          <p:cNvPr id="438" name="Google Shape;438;g6494ca911b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g6494ca911b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2" name="Shape 442"/>
        <p:cNvGrpSpPr/>
        <p:nvPr/>
      </p:nvGrpSpPr>
      <p:grpSpPr>
        <a:xfrm>
          <a:off x="0" y="0"/>
          <a:ext cx="0" cy="0"/>
          <a:chOff x="0" y="0"/>
          <a:chExt cx="0" cy="0"/>
        </a:xfrm>
      </p:grpSpPr>
      <p:sp>
        <p:nvSpPr>
          <p:cNvPr id="443" name="Google Shape;443;g639ee9acd1_1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639ee9acd1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Important on every campus, but especially where a lot of IT support is decentralized.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9" name="Shape 449"/>
        <p:cNvGrpSpPr/>
        <p:nvPr/>
      </p:nvGrpSpPr>
      <p:grpSpPr>
        <a:xfrm>
          <a:off x="0" y="0"/>
          <a:ext cx="0" cy="0"/>
          <a:chOff x="0" y="0"/>
          <a:chExt cx="0" cy="0"/>
        </a:xfrm>
      </p:grpSpPr>
      <p:sp>
        <p:nvSpPr>
          <p:cNvPr id="450" name="Google Shape;450;g639ee9acd1_1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639ee9acd1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Creating relationships with fellow IT staff, especially on decentralized campuses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Who are the people on campus that people go to when they have questions?</a:t>
            </a:r>
            <a:endParaRPr/>
          </a:p>
          <a:p>
            <a:pPr indent="0" lvl="0" marL="0" rtl="0" algn="l">
              <a:spcBef>
                <a:spcPts val="0"/>
              </a:spcBef>
              <a:spcAft>
                <a:spcPts val="0"/>
              </a:spcAft>
              <a:buNone/>
            </a:pPr>
            <a:r>
              <a:rPr lang="en-US"/>
              <a:t>	You want them to go to your service desk, website, Knowledge Base, but...</a:t>
            </a:r>
            <a:endParaRPr/>
          </a:p>
          <a:p>
            <a:pPr indent="0" lvl="0" marL="0" rtl="0" algn="l">
              <a:spcBef>
                <a:spcPts val="0"/>
              </a:spcBef>
              <a:spcAft>
                <a:spcPts val="0"/>
              </a:spcAft>
              <a:buNone/>
            </a:pPr>
            <a:r>
              <a:rPr lang="en-US"/>
              <a:t>	Informal hubs of information</a:t>
            </a:r>
            <a:br>
              <a:rPr lang="en-US"/>
            </a:br>
            <a:endParaRPr/>
          </a:p>
          <a:p>
            <a:pPr indent="0" lvl="0" marL="0" rtl="0" algn="l">
              <a:spcBef>
                <a:spcPts val="0"/>
              </a:spcBef>
              <a:spcAft>
                <a:spcPts val="0"/>
              </a:spcAft>
              <a:buNone/>
            </a:pPr>
            <a:r>
              <a:rPr lang="en-US"/>
              <a:t>Campus communication partners</a:t>
            </a:r>
            <a:br>
              <a:rPr lang="en-US"/>
            </a:br>
            <a:r>
              <a:rPr lang="en-US"/>
              <a:t>	- News Services / University Communications </a:t>
            </a:r>
            <a:endParaRPr/>
          </a:p>
          <a:p>
            <a:pPr indent="457200" lvl="0" marL="0" rtl="0" algn="l">
              <a:spcBef>
                <a:spcPts val="0"/>
              </a:spcBef>
              <a:spcAft>
                <a:spcPts val="0"/>
              </a:spcAft>
              <a:buNone/>
            </a:pPr>
            <a:r>
              <a:rPr lang="en-US"/>
              <a:t>- other internal newsletters, </a:t>
            </a:r>
            <a:br>
              <a:rPr lang="en-US"/>
            </a:br>
            <a:r>
              <a:rPr lang="en-US"/>
              <a:t>	e.g. 	Diversity Digest article about IT accessibility efforts</a:t>
            </a:r>
            <a:endParaRPr/>
          </a:p>
          <a:p>
            <a:pPr indent="457200" lvl="0" marL="457200" rtl="0" algn="l">
              <a:spcBef>
                <a:spcPts val="0"/>
              </a:spcBef>
              <a:spcAft>
                <a:spcPts val="0"/>
              </a:spcAft>
              <a:buNone/>
            </a:pPr>
            <a:r>
              <a:rPr lang="en-US"/>
              <a:t>Provost newsletter - new endpoint protection standards</a:t>
            </a:r>
            <a:br>
              <a:rPr lang="en-US"/>
            </a:br>
            <a:r>
              <a:rPr lang="en-US"/>
              <a:t>		</a:t>
            </a:r>
            <a:endParaRPr/>
          </a:p>
          <a:p>
            <a:pPr indent="0" lvl="0" marL="0" rtl="0" algn="l">
              <a:spcBef>
                <a:spcPts val="0"/>
              </a:spcBef>
              <a:spcAft>
                <a:spcPts val="0"/>
              </a:spcAft>
              <a:buNone/>
            </a:pPr>
            <a:r>
              <a:rPr lang="en-US"/>
              <a:t>Faculty who are using your services</a:t>
            </a:r>
            <a:endParaRPr/>
          </a:p>
          <a:p>
            <a:pPr indent="0" lvl="0" marL="0" rtl="0" algn="l">
              <a:spcBef>
                <a:spcPts val="0"/>
              </a:spcBef>
              <a:spcAft>
                <a:spcPts val="0"/>
              </a:spcAft>
              <a:buNone/>
            </a:pPr>
            <a:r>
              <a:rPr lang="en-US"/>
              <a:t>	</a:t>
            </a:r>
            <a:endParaRPr/>
          </a:p>
          <a:p>
            <a:pPr indent="0" lvl="0" marL="0" rtl="0" algn="l">
              <a:spcBef>
                <a:spcPts val="0"/>
              </a:spcBef>
              <a:spcAft>
                <a:spcPts val="0"/>
              </a:spcAft>
              <a:buNone/>
            </a:pPr>
            <a:r>
              <a:rPr lang="en-US"/>
              <a:t>	</a:t>
            </a:r>
            <a:endParaRPr/>
          </a:p>
          <a:p>
            <a:pPr indent="0" lvl="0" marL="0" rtl="0" algn="l">
              <a:spcBef>
                <a:spcPts val="0"/>
              </a:spcBef>
              <a:spcAft>
                <a:spcPts val="0"/>
              </a:spcAft>
              <a:buNone/>
            </a:pPr>
            <a:r>
              <a:rPr lang="en-US"/>
              <a:t>Finding people who aren’t afraid of change - the early adopters </a:t>
            </a:r>
            <a:br>
              <a:rPr lang="en-US"/>
            </a:br>
            <a:endParaRPr/>
          </a:p>
          <a:p>
            <a:pPr indent="0" lvl="0" marL="0" rtl="0" algn="l">
              <a:spcBef>
                <a:spcPts val="0"/>
              </a:spcBef>
              <a:spcAft>
                <a:spcPts val="0"/>
              </a:spcAft>
              <a:buNone/>
            </a:pPr>
            <a:r>
              <a:rPr lang="en-US"/>
              <a:t>Student ambassador program</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Student staff</a:t>
            </a:r>
            <a:endParaRPr/>
          </a:p>
          <a:p>
            <a:pPr indent="-298450" lvl="0" marL="457200" rtl="0" algn="l">
              <a:spcBef>
                <a:spcPts val="0"/>
              </a:spcBef>
              <a:spcAft>
                <a:spcPts val="0"/>
              </a:spcAft>
              <a:buSzPts val="1100"/>
              <a:buChar char="-"/>
            </a:pPr>
            <a:r>
              <a:rPr lang="en-US"/>
              <a:t>interns</a:t>
            </a:r>
            <a:endParaRPr/>
          </a:p>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6" name="Shape 456"/>
        <p:cNvGrpSpPr/>
        <p:nvPr/>
      </p:nvGrpSpPr>
      <p:grpSpPr>
        <a:xfrm>
          <a:off x="0" y="0"/>
          <a:ext cx="0" cy="0"/>
          <a:chOff x="0" y="0"/>
          <a:chExt cx="0" cy="0"/>
        </a:xfrm>
      </p:grpSpPr>
      <p:sp>
        <p:nvSpPr>
          <p:cNvPr id="457" name="Google Shape;457;g646fca815c_0_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646fca815c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1" marL="914400" rtl="0" algn="l">
              <a:lnSpc>
                <a:spcPct val="115000"/>
              </a:lnSpc>
              <a:spcBef>
                <a:spcPts val="0"/>
              </a:spcBef>
              <a:spcAft>
                <a:spcPts val="0"/>
              </a:spcAft>
              <a:buClr>
                <a:schemeClr val="dk1"/>
              </a:buClr>
              <a:buSzPts val="1100"/>
              <a:buAutoNum type="alphaLcPeriod"/>
            </a:pPr>
            <a:r>
              <a:rPr lang="en-US">
                <a:solidFill>
                  <a:schemeClr val="dk1"/>
                </a:solidFill>
              </a:rPr>
              <a:t>Collaboration tools (Slack, Teams, etc.) </a:t>
            </a:r>
            <a:endParaRPr>
              <a:solidFill>
                <a:schemeClr val="dk1"/>
              </a:solidFill>
            </a:endParaRPr>
          </a:p>
          <a:p>
            <a:pPr indent="-298450" lvl="2" marL="1371600" rtl="0" algn="l">
              <a:lnSpc>
                <a:spcPct val="115000"/>
              </a:lnSpc>
              <a:spcBef>
                <a:spcPts val="0"/>
              </a:spcBef>
              <a:spcAft>
                <a:spcPts val="0"/>
              </a:spcAft>
              <a:buClr>
                <a:schemeClr val="dk1"/>
              </a:buClr>
              <a:buSzPts val="1100"/>
              <a:buAutoNum type="romanLcPeriod"/>
            </a:pPr>
            <a:r>
              <a:rPr lang="en-US">
                <a:solidFill>
                  <a:schemeClr val="dk1"/>
                </a:solidFill>
              </a:rPr>
              <a:t>Collaboration tools and how they contribute to developing a culture of information sharing and collegiality within IT</a:t>
            </a:r>
            <a:br>
              <a:rPr lang="en-US">
                <a:solidFill>
                  <a:schemeClr val="dk1"/>
                </a:solidFill>
              </a:rPr>
            </a:br>
            <a:endParaRPr>
              <a:solidFill>
                <a:schemeClr val="dk1"/>
              </a:solidFill>
            </a:endParaRPr>
          </a:p>
          <a:p>
            <a:pPr indent="-298450" lvl="2" marL="1371600" rtl="0" algn="l">
              <a:lnSpc>
                <a:spcPct val="115000"/>
              </a:lnSpc>
              <a:spcBef>
                <a:spcPts val="0"/>
              </a:spcBef>
              <a:spcAft>
                <a:spcPts val="0"/>
              </a:spcAft>
              <a:buClr>
                <a:schemeClr val="dk1"/>
              </a:buClr>
              <a:buSzPts val="1100"/>
              <a:buAutoNum type="romanLcPeriod"/>
            </a:pPr>
            <a:r>
              <a:rPr lang="en-US">
                <a:solidFill>
                  <a:schemeClr val="dk1"/>
                </a:solidFill>
              </a:rPr>
              <a:t>Importance of designating what are “official” and unofficial communication channels for sharing information, starting requests/reporting incidents via service mgt. tools </a:t>
            </a:r>
            <a:br>
              <a:rPr lang="en-US">
                <a:solidFill>
                  <a:schemeClr val="dk1"/>
                </a:solidFill>
              </a:rPr>
            </a:b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US">
                <a:solidFill>
                  <a:schemeClr val="dk1"/>
                </a:solidFill>
              </a:rPr>
              <a:t>Creating events and opportunities for the IT community to come together, learn from each other. </a:t>
            </a:r>
            <a:endParaRPr>
              <a:solidFill>
                <a:schemeClr val="dk1"/>
              </a:solidFill>
            </a:endParaRPr>
          </a:p>
          <a:p>
            <a:pPr indent="-298450" lvl="2" marL="1371600" rtl="0" algn="l">
              <a:lnSpc>
                <a:spcPct val="115000"/>
              </a:lnSpc>
              <a:spcBef>
                <a:spcPts val="0"/>
              </a:spcBef>
              <a:spcAft>
                <a:spcPts val="0"/>
              </a:spcAft>
              <a:buClr>
                <a:schemeClr val="dk1"/>
              </a:buClr>
              <a:buSzPts val="1100"/>
              <a:buAutoNum type="romanLcPeriod"/>
            </a:pPr>
            <a:r>
              <a:rPr lang="en-US">
                <a:solidFill>
                  <a:schemeClr val="dk1"/>
                </a:solidFill>
              </a:rPr>
              <a:t>Annual IT Community Event </a:t>
            </a:r>
            <a:endParaRPr>
              <a:solidFill>
                <a:schemeClr val="dk1"/>
              </a:solidFill>
            </a:endParaRPr>
          </a:p>
          <a:p>
            <a:pPr indent="-298450" lvl="2" marL="1371600" rtl="0" algn="l">
              <a:lnSpc>
                <a:spcPct val="115000"/>
              </a:lnSpc>
              <a:spcBef>
                <a:spcPts val="0"/>
              </a:spcBef>
              <a:spcAft>
                <a:spcPts val="0"/>
              </a:spcAft>
              <a:buClr>
                <a:schemeClr val="dk1"/>
              </a:buClr>
              <a:buSzPts val="1100"/>
              <a:buAutoNum type="romanLcPeriod"/>
            </a:pPr>
            <a:r>
              <a:rPr lang="en-US">
                <a:solidFill>
                  <a:schemeClr val="dk1"/>
                </a:solidFill>
              </a:rPr>
              <a:t>Co-Working Day - every Friday</a:t>
            </a:r>
            <a:endParaRPr>
              <a:solidFill>
                <a:schemeClr val="dk1"/>
              </a:solidFill>
            </a:endParaRPr>
          </a:p>
          <a:p>
            <a:pPr indent="-298450" lvl="2" marL="1371600" rtl="0" algn="l">
              <a:lnSpc>
                <a:spcPct val="115000"/>
              </a:lnSpc>
              <a:spcBef>
                <a:spcPts val="0"/>
              </a:spcBef>
              <a:spcAft>
                <a:spcPts val="0"/>
              </a:spcAft>
              <a:buClr>
                <a:schemeClr val="dk1"/>
              </a:buClr>
              <a:buSzPts val="1100"/>
              <a:buAutoNum type="romanLcPeriod"/>
            </a:pPr>
            <a:r>
              <a:rPr lang="en-US">
                <a:solidFill>
                  <a:schemeClr val="dk1"/>
                </a:solidFill>
              </a:rPr>
              <a:t>Topic based events - Lunch-n-Learns / Chew on it </a:t>
            </a:r>
            <a:br>
              <a:rPr lang="en-US">
                <a:solidFill>
                  <a:schemeClr val="dk1"/>
                </a:solidFill>
              </a:rPr>
            </a:br>
            <a:endParaRPr>
              <a:solidFill>
                <a:schemeClr val="dk1"/>
              </a:solidFill>
            </a:endParaRPr>
          </a:p>
          <a:p>
            <a:pPr indent="-298450" lvl="1" marL="914400" rtl="0" algn="l">
              <a:lnSpc>
                <a:spcPct val="115000"/>
              </a:lnSpc>
              <a:spcBef>
                <a:spcPts val="0"/>
              </a:spcBef>
              <a:spcAft>
                <a:spcPts val="0"/>
              </a:spcAft>
              <a:buClr>
                <a:schemeClr val="dk1"/>
              </a:buClr>
              <a:buSzPts val="1100"/>
              <a:buAutoNum type="alphaLcPeriod"/>
            </a:pPr>
            <a:r>
              <a:rPr lang="en-US">
                <a:solidFill>
                  <a:schemeClr val="dk1"/>
                </a:solidFill>
              </a:rPr>
              <a:t>Train the trainers</a:t>
            </a:r>
            <a:endParaRPr>
              <a:solidFill>
                <a:schemeClr val="dk1"/>
              </a:solidFill>
            </a:endParaRPr>
          </a:p>
          <a:p>
            <a:pPr indent="-298450" lvl="2" marL="1371600" rtl="0" algn="l">
              <a:lnSpc>
                <a:spcPct val="115000"/>
              </a:lnSpc>
              <a:spcBef>
                <a:spcPts val="0"/>
              </a:spcBef>
              <a:spcAft>
                <a:spcPts val="0"/>
              </a:spcAft>
              <a:buClr>
                <a:schemeClr val="dk1"/>
              </a:buClr>
              <a:buSzPts val="1100"/>
              <a:buAutoNum type="romanLcPeriod"/>
            </a:pPr>
            <a:r>
              <a:rPr lang="en-US">
                <a:solidFill>
                  <a:schemeClr val="dk1"/>
                </a:solidFill>
              </a:rPr>
              <a:t>Dept. contacts</a:t>
            </a:r>
            <a:endParaRPr>
              <a:solidFill>
                <a:schemeClr val="dk1"/>
              </a:solidFill>
            </a:endParaRPr>
          </a:p>
          <a:p>
            <a:pPr indent="-298450" lvl="2" marL="1371600" rtl="0" algn="l">
              <a:lnSpc>
                <a:spcPct val="115000"/>
              </a:lnSpc>
              <a:spcBef>
                <a:spcPts val="0"/>
              </a:spcBef>
              <a:spcAft>
                <a:spcPts val="0"/>
              </a:spcAft>
              <a:buClr>
                <a:schemeClr val="dk1"/>
              </a:buClr>
              <a:buSzPts val="1100"/>
              <a:buAutoNum type="romanLcPeriod"/>
            </a:pPr>
            <a:r>
              <a:rPr lang="en-US">
                <a:solidFill>
                  <a:schemeClr val="dk1"/>
                </a:solidFill>
              </a:rPr>
              <a:t>Google Day</a:t>
            </a:r>
            <a:endParaRPr>
              <a:solidFill>
                <a:schemeClr val="dk1"/>
              </a:solidFill>
            </a:endParaRPr>
          </a:p>
          <a:p>
            <a:pPr indent="0" lvl="0" marL="0" rtl="0" algn="l">
              <a:lnSpc>
                <a:spcPct val="115000"/>
              </a:lnSpc>
              <a:spcBef>
                <a:spcPts val="0"/>
              </a:spcBef>
              <a:spcAft>
                <a:spcPts val="0"/>
              </a:spcAft>
              <a:buNone/>
            </a:pPr>
            <a:br>
              <a:rPr lang="en-US">
                <a:solidFill>
                  <a:schemeClr val="dk1"/>
                </a:solidFill>
              </a:rPr>
            </a:b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g646fca815c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Folks here from across the broad area of higher ed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¼ from private schools - same ratio as the four of us...</a:t>
            </a:r>
            <a:endParaRPr/>
          </a:p>
        </p:txBody>
      </p:sp>
      <p:sp>
        <p:nvSpPr>
          <p:cNvPr id="130" name="Google Shape;130;g646fca815c_0_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3" name="Shape 463"/>
        <p:cNvGrpSpPr/>
        <p:nvPr/>
      </p:nvGrpSpPr>
      <p:grpSpPr>
        <a:xfrm>
          <a:off x="0" y="0"/>
          <a:ext cx="0" cy="0"/>
          <a:chOff x="0" y="0"/>
          <a:chExt cx="0" cy="0"/>
        </a:xfrm>
      </p:grpSpPr>
      <p:sp>
        <p:nvSpPr>
          <p:cNvPr id="464" name="Google Shape;464;g646fca815c_0_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646fca815c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Governance groups</a:t>
            </a:r>
            <a:endParaRPr/>
          </a:p>
          <a:p>
            <a:pPr indent="-298450" lvl="0" marL="457200" rtl="0" algn="l">
              <a:spcBef>
                <a:spcPts val="0"/>
              </a:spcBef>
              <a:spcAft>
                <a:spcPts val="0"/>
              </a:spcAft>
              <a:buSzPts val="1100"/>
              <a:buChar char="-"/>
            </a:pPr>
            <a:r>
              <a:rPr lang="en-US"/>
              <a:t>IT-related and non-IT-related</a:t>
            </a:r>
            <a:endParaRPr/>
          </a:p>
          <a:p>
            <a:pPr indent="-298450" lvl="0" marL="457200" rtl="0" algn="l">
              <a:spcBef>
                <a:spcPts val="0"/>
              </a:spcBef>
              <a:spcAft>
                <a:spcPts val="0"/>
              </a:spcAft>
              <a:buSzPts val="1100"/>
              <a:buChar char="-"/>
            </a:pPr>
            <a:r>
              <a:rPr lang="en-US"/>
              <a:t>Going to where your user-base is</a:t>
            </a:r>
            <a:endParaRPr/>
          </a:p>
          <a:p>
            <a:pPr indent="-298450" lvl="1" marL="914400" rtl="0" algn="l">
              <a:spcBef>
                <a:spcPts val="0"/>
              </a:spcBef>
              <a:spcAft>
                <a:spcPts val="0"/>
              </a:spcAft>
              <a:buSzPts val="1100"/>
              <a:buChar char="-"/>
            </a:pPr>
            <a:r>
              <a:rPr lang="en-US"/>
              <a:t>E.g. Student Senate, but also more targeted, e.g. Inter-residence council for housing-related topics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Surveys and Focus Groups</a:t>
            </a:r>
            <a:endParaRPr/>
          </a:p>
          <a:p>
            <a:pPr indent="-298450" lvl="0" marL="457200" rtl="0" algn="l">
              <a:spcBef>
                <a:spcPts val="0"/>
              </a:spcBef>
              <a:spcAft>
                <a:spcPts val="0"/>
              </a:spcAft>
              <a:buSzPts val="1100"/>
              <a:buChar char="-"/>
            </a:pPr>
            <a:r>
              <a:rPr lang="en-US"/>
              <a:t>Creating your own &amp; collaborating with your institutional research/assessment offices</a:t>
            </a:r>
            <a:endParaRPr/>
          </a:p>
          <a:p>
            <a:pPr indent="-298450" lvl="1" marL="914400" rtl="0" algn="l">
              <a:lnSpc>
                <a:spcPct val="115000"/>
              </a:lnSpc>
              <a:spcBef>
                <a:spcPts val="0"/>
              </a:spcBef>
              <a:spcAft>
                <a:spcPts val="0"/>
              </a:spcAft>
              <a:buClr>
                <a:schemeClr val="dk1"/>
              </a:buClr>
              <a:buSzPts val="1100"/>
              <a:buChar char="-"/>
            </a:pPr>
            <a:r>
              <a:rPr lang="en-US">
                <a:solidFill>
                  <a:schemeClr val="dk1"/>
                </a:solidFill>
              </a:rPr>
              <a:t>E.g.</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US">
                <a:solidFill>
                  <a:schemeClr val="dk1"/>
                </a:solidFill>
              </a:rPr>
              <a:t>Determining the future of Cable TV in the residence halls</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US">
                <a:solidFill>
                  <a:schemeClr val="dk1"/>
                </a:solidFill>
              </a:rPr>
              <a:t>IT Strategic Planning process</a:t>
            </a:r>
            <a:endParaRPr>
              <a:solidFill>
                <a:schemeClr val="dk1"/>
              </a:solidFill>
            </a:endParaRPr>
          </a:p>
          <a:p>
            <a:pPr indent="-298450" lvl="2" marL="1371600" rtl="0" algn="l">
              <a:lnSpc>
                <a:spcPct val="115000"/>
              </a:lnSpc>
              <a:spcBef>
                <a:spcPts val="0"/>
              </a:spcBef>
              <a:spcAft>
                <a:spcPts val="0"/>
              </a:spcAft>
              <a:buClr>
                <a:schemeClr val="dk1"/>
              </a:buClr>
              <a:buSzPts val="1100"/>
              <a:buChar char="-"/>
            </a:pPr>
            <a:r>
              <a:rPr lang="en-US">
                <a:solidFill>
                  <a:schemeClr val="dk1"/>
                </a:solidFill>
              </a:rPr>
              <a:t>Classroom Technology use</a:t>
            </a:r>
            <a:endParaRPr>
              <a:solidFill>
                <a:schemeClr val="dk1"/>
              </a:solidFill>
            </a:endParaRPr>
          </a:p>
          <a:p>
            <a:pPr indent="-298450" lvl="0" marL="457200" rtl="0" algn="l">
              <a:spcBef>
                <a:spcPts val="0"/>
              </a:spcBef>
              <a:spcAft>
                <a:spcPts val="0"/>
              </a:spcAft>
              <a:buSzPts val="1100"/>
              <a:buChar char="-"/>
            </a:pPr>
            <a:r>
              <a:rPr lang="en-US"/>
              <a:t>Knowing when to use a focus group vs. surveying</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0" name="Shape 470"/>
        <p:cNvGrpSpPr/>
        <p:nvPr/>
      </p:nvGrpSpPr>
      <p:grpSpPr>
        <a:xfrm>
          <a:off x="0" y="0"/>
          <a:ext cx="0" cy="0"/>
          <a:chOff x="0" y="0"/>
          <a:chExt cx="0" cy="0"/>
        </a:xfrm>
      </p:grpSpPr>
      <p:sp>
        <p:nvSpPr>
          <p:cNvPr id="471" name="Google Shape;471;g646fca815c_0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72" name="Google Shape;472;g646fca815c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Framing your communication...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solidFill>
                  <a:schemeClr val="dk1"/>
                </a:solidFill>
              </a:rPr>
              <a:t>Telling the story of how it makes their work easier, environment more secure</a:t>
            </a:r>
            <a:endParaRPr>
              <a:solidFill>
                <a:schemeClr val="dk1"/>
              </a:solidFill>
            </a:endParaRPr>
          </a:p>
          <a:p>
            <a:pPr indent="0" lvl="0" marL="0" rtl="0" algn="l">
              <a:lnSpc>
                <a:spcPct val="115000"/>
              </a:lnSpc>
              <a:spcBef>
                <a:spcPts val="0"/>
              </a:spcBef>
              <a:spcAft>
                <a:spcPts val="0"/>
              </a:spcAft>
              <a:buNone/>
            </a:pPr>
            <a:r>
              <a:t/>
            </a:r>
            <a:endParaRPr>
              <a:solidFill>
                <a:srgbClr val="FF0000"/>
              </a:solidFill>
            </a:endParaRPr>
          </a:p>
          <a:p>
            <a:pPr indent="-298450" lvl="2" marL="1371600" rtl="0" algn="l">
              <a:lnSpc>
                <a:spcPct val="115000"/>
              </a:lnSpc>
              <a:spcBef>
                <a:spcPts val="0"/>
              </a:spcBef>
              <a:spcAft>
                <a:spcPts val="0"/>
              </a:spcAft>
              <a:buClr>
                <a:schemeClr val="dk1"/>
              </a:buClr>
              <a:buSzPts val="1100"/>
              <a:buAutoNum type="romanLcPeriod"/>
            </a:pPr>
            <a:r>
              <a:rPr lang="en-US">
                <a:solidFill>
                  <a:schemeClr val="dk1"/>
                </a:solidFill>
              </a:rPr>
              <a:t>Trying to present information or crafting your messages so clients see the benefits, even if there is a bit of a burden on their part. </a:t>
            </a:r>
            <a:br>
              <a:rPr lang="en-US">
                <a:solidFill>
                  <a:schemeClr val="dk1"/>
                </a:solidFill>
              </a:rPr>
            </a:br>
            <a:endParaRPr>
              <a:solidFill>
                <a:schemeClr val="dk1"/>
              </a:solidFill>
            </a:endParaRPr>
          </a:p>
          <a:p>
            <a:pPr indent="-298450" lvl="3" marL="1828800" rtl="0" algn="l">
              <a:lnSpc>
                <a:spcPct val="115000"/>
              </a:lnSpc>
              <a:spcBef>
                <a:spcPts val="0"/>
              </a:spcBef>
              <a:spcAft>
                <a:spcPts val="0"/>
              </a:spcAft>
              <a:buClr>
                <a:schemeClr val="dk1"/>
              </a:buClr>
              <a:buSzPts val="1100"/>
              <a:buAutoNum type="arabicPeriod"/>
            </a:pPr>
            <a:r>
              <a:rPr lang="en-US">
                <a:solidFill>
                  <a:schemeClr val="dk1"/>
                </a:solidFill>
              </a:rPr>
              <a:t>E.g. Using tools/services to do your work more efficiently. </a:t>
            </a:r>
            <a:endParaRPr>
              <a:solidFill>
                <a:schemeClr val="dk1"/>
              </a:solidFill>
            </a:endParaRPr>
          </a:p>
          <a:p>
            <a:pPr indent="-298450" lvl="3" marL="1828800" rtl="0" algn="l">
              <a:lnSpc>
                <a:spcPct val="115000"/>
              </a:lnSpc>
              <a:spcBef>
                <a:spcPts val="0"/>
              </a:spcBef>
              <a:spcAft>
                <a:spcPts val="0"/>
              </a:spcAft>
              <a:buClr>
                <a:schemeClr val="dk1"/>
              </a:buClr>
              <a:buSzPts val="1100"/>
              <a:buAutoNum type="arabicPeriod"/>
            </a:pPr>
            <a:r>
              <a:rPr lang="en-US">
                <a:solidFill>
                  <a:schemeClr val="dk1"/>
                </a:solidFill>
              </a:rPr>
              <a:t>E.g. Multi-factor authentication</a:t>
            </a:r>
            <a:endParaRPr>
              <a:solidFill>
                <a:schemeClr val="dk1"/>
              </a:solidFill>
            </a:endParaRPr>
          </a:p>
          <a:p>
            <a:pPr indent="0" lvl="0" marL="1828800" rtl="0" algn="l">
              <a:lnSpc>
                <a:spcPct val="115000"/>
              </a:lnSpc>
              <a:spcBef>
                <a:spcPts val="0"/>
              </a:spcBef>
              <a:spcAft>
                <a:spcPts val="0"/>
              </a:spcAft>
              <a:buNone/>
            </a:pPr>
            <a:r>
              <a:t/>
            </a:r>
            <a:endParaRPr>
              <a:solidFill>
                <a:schemeClr val="dk1"/>
              </a:solidFill>
            </a:endParaRPr>
          </a:p>
          <a:p>
            <a:pPr indent="-298450" lvl="2" marL="1371600" rtl="0" algn="l">
              <a:lnSpc>
                <a:spcPct val="115000"/>
              </a:lnSpc>
              <a:spcBef>
                <a:spcPts val="0"/>
              </a:spcBef>
              <a:spcAft>
                <a:spcPts val="0"/>
              </a:spcAft>
              <a:buClr>
                <a:schemeClr val="dk1"/>
              </a:buClr>
              <a:buSzPts val="1100"/>
              <a:buAutoNum type="romanLcPeriod"/>
            </a:pPr>
            <a:r>
              <a:rPr lang="en-US">
                <a:solidFill>
                  <a:schemeClr val="dk1"/>
                </a:solidFill>
              </a:rPr>
              <a:t>Helping your IT staff frame their messages from the user’s perspective</a:t>
            </a:r>
            <a:endParaRPr>
              <a:solidFill>
                <a:schemeClr val="dk1"/>
              </a:solidFill>
            </a:endParaRPr>
          </a:p>
          <a:p>
            <a:pPr indent="-298450" lvl="3" marL="1828800" rtl="0" algn="l">
              <a:lnSpc>
                <a:spcPct val="115000"/>
              </a:lnSpc>
              <a:spcBef>
                <a:spcPts val="0"/>
              </a:spcBef>
              <a:spcAft>
                <a:spcPts val="0"/>
              </a:spcAft>
              <a:buClr>
                <a:schemeClr val="dk1"/>
              </a:buClr>
              <a:buSzPts val="1100"/>
              <a:buAutoNum type="arabicPeriod"/>
            </a:pPr>
            <a:r>
              <a:rPr lang="en-US">
                <a:solidFill>
                  <a:schemeClr val="dk1"/>
                </a:solidFill>
              </a:rPr>
              <a:t>KB articles</a:t>
            </a:r>
            <a:endParaRPr>
              <a:solidFill>
                <a:schemeClr val="dk1"/>
              </a:solidFill>
            </a:endParaRPr>
          </a:p>
          <a:p>
            <a:pPr indent="-298450" lvl="3" marL="1828800" rtl="0" algn="l">
              <a:lnSpc>
                <a:spcPct val="115000"/>
              </a:lnSpc>
              <a:spcBef>
                <a:spcPts val="0"/>
              </a:spcBef>
              <a:spcAft>
                <a:spcPts val="0"/>
              </a:spcAft>
              <a:buClr>
                <a:schemeClr val="dk1"/>
              </a:buClr>
              <a:buSzPts val="1100"/>
              <a:buAutoNum type="arabicPeriod"/>
            </a:pPr>
            <a:r>
              <a:rPr lang="en-US">
                <a:solidFill>
                  <a:schemeClr val="dk1"/>
                </a:solidFill>
              </a:rPr>
              <a:t>Ticket responses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US"/>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8" name="Shape 478"/>
        <p:cNvGrpSpPr/>
        <p:nvPr/>
      </p:nvGrpSpPr>
      <p:grpSpPr>
        <a:xfrm>
          <a:off x="0" y="0"/>
          <a:ext cx="0" cy="0"/>
          <a:chOff x="0" y="0"/>
          <a:chExt cx="0" cy="0"/>
        </a:xfrm>
      </p:grpSpPr>
      <p:sp>
        <p:nvSpPr>
          <p:cNvPr id="479" name="Google Shape;479;g646fca815c_0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646fca815c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solidFill>
                  <a:schemeClr val="dk1"/>
                </a:solidFill>
              </a:rPr>
              <a:t>E.g. Faculty member who speaks to parents about how he uses technology to make large classes smaller</a:t>
            </a:r>
            <a:endParaRPr/>
          </a:p>
          <a:p>
            <a:pPr indent="0" lvl="0" marL="0" rtl="0" algn="l">
              <a:spcBef>
                <a:spcPts val="0"/>
              </a:spcBef>
              <a:spcAft>
                <a:spcPts val="0"/>
              </a:spcAft>
              <a:buNone/>
            </a:pPr>
            <a:r>
              <a:rPr lang="en-US"/>
              <a:t>	</a:t>
            </a:r>
            <a:endParaRPr/>
          </a:p>
          <a:p>
            <a:pPr indent="0" lvl="0" marL="0" rtl="0" algn="l">
              <a:spcBef>
                <a:spcPts val="0"/>
              </a:spcBef>
              <a:spcAft>
                <a:spcPts val="0"/>
              </a:spcAft>
              <a:buNone/>
            </a:pPr>
            <a:r>
              <a:rPr lang="en-US"/>
              <a:t>Telling the story from the customer’s perspective </a:t>
            </a:r>
            <a:endParaRPr/>
          </a:p>
          <a:p>
            <a:pPr indent="0" lvl="0" marL="0" rtl="0" algn="l">
              <a:spcBef>
                <a:spcPts val="0"/>
              </a:spcBef>
              <a:spcAft>
                <a:spcPts val="0"/>
              </a:spcAft>
              <a:buNone/>
            </a:pPr>
            <a:r>
              <a:t/>
            </a:r>
            <a:endParaRPr/>
          </a:p>
          <a:p>
            <a:pPr indent="457200" lvl="0" marL="0" rtl="0" algn="l">
              <a:spcBef>
                <a:spcPts val="0"/>
              </a:spcBef>
              <a:spcAft>
                <a:spcPts val="0"/>
              </a:spcAft>
              <a:buNone/>
            </a:pPr>
            <a:r>
              <a:rPr lang="en-US"/>
              <a:t>E.g. Admins using Google Groups beyond an email list - for sharing permissions and calendar appts. </a:t>
            </a:r>
            <a:br>
              <a:rPr lang="en-US"/>
            </a:br>
            <a:endParaRPr/>
          </a:p>
          <a:p>
            <a:pPr indent="457200" lvl="0" marL="0" rtl="0" algn="l">
              <a:spcBef>
                <a:spcPts val="0"/>
              </a:spcBef>
              <a:spcAft>
                <a:spcPts val="0"/>
              </a:spcAft>
              <a:buNone/>
            </a:pPr>
            <a:r>
              <a:rPr lang="en-US"/>
              <a:t>E.g. Interviews of Faculty Teaching Fellows </a:t>
            </a:r>
            <a:endParaRPr/>
          </a:p>
          <a:p>
            <a:pPr indent="0" lvl="0" marL="0" rtl="0" algn="l">
              <a:spcBef>
                <a:spcPts val="0"/>
              </a:spcBef>
              <a:spcAft>
                <a:spcPts val="0"/>
              </a:spcAft>
              <a:buNone/>
            </a:pPr>
            <a:r>
              <a:rPr lang="en-US"/>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5" name="Shape 485"/>
        <p:cNvGrpSpPr/>
        <p:nvPr/>
      </p:nvGrpSpPr>
      <p:grpSpPr>
        <a:xfrm>
          <a:off x="0" y="0"/>
          <a:ext cx="0" cy="0"/>
          <a:chOff x="0" y="0"/>
          <a:chExt cx="0" cy="0"/>
        </a:xfrm>
      </p:grpSpPr>
      <p:sp>
        <p:nvSpPr>
          <p:cNvPr id="486" name="Google Shape;486;g64b07bd3b5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64b07bd3b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US"/>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2" name="Shape 492"/>
        <p:cNvGrpSpPr/>
        <p:nvPr/>
      </p:nvGrpSpPr>
      <p:grpSpPr>
        <a:xfrm>
          <a:off x="0" y="0"/>
          <a:ext cx="0" cy="0"/>
          <a:chOff x="0" y="0"/>
          <a:chExt cx="0" cy="0"/>
        </a:xfrm>
      </p:grpSpPr>
      <p:sp>
        <p:nvSpPr>
          <p:cNvPr id="493" name="Google Shape;493;g6210397f92_0_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6210397f92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8" name="Shape 498"/>
        <p:cNvGrpSpPr/>
        <p:nvPr/>
      </p:nvGrpSpPr>
      <p:grpSpPr>
        <a:xfrm>
          <a:off x="0" y="0"/>
          <a:ext cx="0" cy="0"/>
          <a:chOff x="0" y="0"/>
          <a:chExt cx="0" cy="0"/>
        </a:xfrm>
      </p:grpSpPr>
      <p:sp>
        <p:nvSpPr>
          <p:cNvPr id="499" name="Google Shape;499;g6210397f92_0_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6210397f92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5" name="Shape 505"/>
        <p:cNvGrpSpPr/>
        <p:nvPr/>
      </p:nvGrpSpPr>
      <p:grpSpPr>
        <a:xfrm>
          <a:off x="0" y="0"/>
          <a:ext cx="0" cy="0"/>
          <a:chOff x="0" y="0"/>
          <a:chExt cx="0" cy="0"/>
        </a:xfrm>
      </p:grpSpPr>
      <p:sp>
        <p:nvSpPr>
          <p:cNvPr id="506" name="Google Shape;506;g64b07bd3b5_1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64b07bd3b5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2" name="Shape 512"/>
        <p:cNvGrpSpPr/>
        <p:nvPr/>
      </p:nvGrpSpPr>
      <p:grpSpPr>
        <a:xfrm>
          <a:off x="0" y="0"/>
          <a:ext cx="0" cy="0"/>
          <a:chOff x="0" y="0"/>
          <a:chExt cx="0" cy="0"/>
        </a:xfrm>
      </p:grpSpPr>
      <p:sp>
        <p:nvSpPr>
          <p:cNvPr id="513" name="Google Shape;513;g6210397f9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g6210397f92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8" name="Shape 518"/>
        <p:cNvGrpSpPr/>
        <p:nvPr/>
      </p:nvGrpSpPr>
      <p:grpSpPr>
        <a:xfrm>
          <a:off x="0" y="0"/>
          <a:ext cx="0" cy="0"/>
          <a:chOff x="0" y="0"/>
          <a:chExt cx="0" cy="0"/>
        </a:xfrm>
      </p:grpSpPr>
      <p:sp>
        <p:nvSpPr>
          <p:cNvPr id="519" name="Google Shape;519;g6210397f9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g6210397f92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4" name="Shape 524"/>
        <p:cNvGrpSpPr/>
        <p:nvPr/>
      </p:nvGrpSpPr>
      <p:grpSpPr>
        <a:xfrm>
          <a:off x="0" y="0"/>
          <a:ext cx="0" cy="0"/>
          <a:chOff x="0" y="0"/>
          <a:chExt cx="0" cy="0"/>
        </a:xfrm>
      </p:grpSpPr>
      <p:sp>
        <p:nvSpPr>
          <p:cNvPr id="525" name="Google Shape;525;g637c3b9027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g637c3b9027_0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g646fca815c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How many have communication as a component of your role? </a:t>
            </a:r>
            <a:endParaRPr/>
          </a:p>
          <a:p>
            <a:pPr indent="-298450" lvl="0" marL="457200" rtl="0" algn="l">
              <a:spcBef>
                <a:spcPts val="0"/>
              </a:spcBef>
              <a:spcAft>
                <a:spcPts val="0"/>
              </a:spcAft>
              <a:buSzPts val="1100"/>
              <a:buChar char="-"/>
            </a:pPr>
            <a:r>
              <a:rPr lang="en-US"/>
              <a:t>Trick question!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US">
                <a:solidFill>
                  <a:schemeClr val="dk1"/>
                </a:solidFill>
              </a:rPr>
              <a:t>How many of you are the primary person responsible for communications within your IT organization? </a:t>
            </a:r>
            <a:endParaRPr/>
          </a:p>
        </p:txBody>
      </p:sp>
      <p:sp>
        <p:nvSpPr>
          <p:cNvPr id="136" name="Google Shape;136;g646fca815c_0_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2" name="Shape 532"/>
        <p:cNvGrpSpPr/>
        <p:nvPr/>
      </p:nvGrpSpPr>
      <p:grpSpPr>
        <a:xfrm>
          <a:off x="0" y="0"/>
          <a:ext cx="0" cy="0"/>
          <a:chOff x="0" y="0"/>
          <a:chExt cx="0" cy="0"/>
        </a:xfrm>
      </p:grpSpPr>
      <p:sp>
        <p:nvSpPr>
          <p:cNvPr id="533" name="Google Shape;53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g614a3ad2f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Did everybody have a chance to complete the activity on their index cards?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Take a minute to introduce yourself to the folks at your table and share very briefly about the impactful change you had to share with your campus or within your IT organization.</a:t>
            </a:r>
            <a:endParaRPr/>
          </a:p>
        </p:txBody>
      </p:sp>
      <p:sp>
        <p:nvSpPr>
          <p:cNvPr id="142" name="Google Shape;142;g614a3ad2ff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g61fc600721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g61fc600721_0_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Google Shape;152;g64b07bd3b5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64b07bd3b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Introduction</a:t>
            </a:r>
            <a:endParaRPr/>
          </a:p>
          <a:p>
            <a:pPr indent="0" lvl="0" marL="0" rtl="0" algn="l">
              <a:spcBef>
                <a:spcPts val="0"/>
              </a:spcBef>
              <a:spcAft>
                <a:spcPts val="0"/>
              </a:spcAft>
              <a:buNone/>
            </a:pPr>
            <a:r>
              <a:rPr lang="en-US"/>
              <a:t>Metaphor for change management</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415611" y="992767"/>
            <a:ext cx="11360700" cy="2736900"/>
          </a:xfrm>
          <a:prstGeom prst="rect">
            <a:avLst/>
          </a:prstGeom>
        </p:spPr>
        <p:txBody>
          <a:bodyPr anchorCtr="0" anchor="b" bIns="121900" lIns="121900" spcFirstLastPara="1" rIns="121900" wrap="square" tIns="121900">
            <a:noAutofit/>
          </a:bodyPr>
          <a:lstStyle>
            <a:lvl1pPr lvl="0" algn="ctr">
              <a:spcBef>
                <a:spcPts val="0"/>
              </a:spcBef>
              <a:spcAft>
                <a:spcPts val="0"/>
              </a:spcAft>
              <a:buSzPts val="6900"/>
              <a:buNone/>
              <a:defRPr sz="6900"/>
            </a:lvl1pPr>
            <a:lvl2pPr lvl="1" algn="ctr">
              <a:spcBef>
                <a:spcPts val="0"/>
              </a:spcBef>
              <a:spcAft>
                <a:spcPts val="0"/>
              </a:spcAft>
              <a:buSzPts val="6900"/>
              <a:buNone/>
              <a:defRPr sz="6900"/>
            </a:lvl2pPr>
            <a:lvl3pPr lvl="2" algn="ctr">
              <a:spcBef>
                <a:spcPts val="0"/>
              </a:spcBef>
              <a:spcAft>
                <a:spcPts val="0"/>
              </a:spcAft>
              <a:buSzPts val="6900"/>
              <a:buNone/>
              <a:defRPr sz="6900"/>
            </a:lvl3pPr>
            <a:lvl4pPr lvl="3" algn="ctr">
              <a:spcBef>
                <a:spcPts val="0"/>
              </a:spcBef>
              <a:spcAft>
                <a:spcPts val="0"/>
              </a:spcAft>
              <a:buSzPts val="6900"/>
              <a:buNone/>
              <a:defRPr sz="6900"/>
            </a:lvl4pPr>
            <a:lvl5pPr lvl="4" algn="ctr">
              <a:spcBef>
                <a:spcPts val="0"/>
              </a:spcBef>
              <a:spcAft>
                <a:spcPts val="0"/>
              </a:spcAft>
              <a:buSzPts val="6900"/>
              <a:buNone/>
              <a:defRPr sz="6900"/>
            </a:lvl5pPr>
            <a:lvl6pPr lvl="5" algn="ctr">
              <a:spcBef>
                <a:spcPts val="0"/>
              </a:spcBef>
              <a:spcAft>
                <a:spcPts val="0"/>
              </a:spcAft>
              <a:buSzPts val="6900"/>
              <a:buNone/>
              <a:defRPr sz="6900"/>
            </a:lvl6pPr>
            <a:lvl7pPr lvl="6" algn="ctr">
              <a:spcBef>
                <a:spcPts val="0"/>
              </a:spcBef>
              <a:spcAft>
                <a:spcPts val="0"/>
              </a:spcAft>
              <a:buSzPts val="6900"/>
              <a:buNone/>
              <a:defRPr sz="6900"/>
            </a:lvl7pPr>
            <a:lvl8pPr lvl="7" algn="ctr">
              <a:spcBef>
                <a:spcPts val="0"/>
              </a:spcBef>
              <a:spcAft>
                <a:spcPts val="0"/>
              </a:spcAft>
              <a:buSzPts val="6900"/>
              <a:buNone/>
              <a:defRPr sz="6900"/>
            </a:lvl8pPr>
            <a:lvl9pPr lvl="8" algn="ctr">
              <a:spcBef>
                <a:spcPts val="0"/>
              </a:spcBef>
              <a:spcAft>
                <a:spcPts val="0"/>
              </a:spcAft>
              <a:buSzPts val="6900"/>
              <a:buNone/>
              <a:defRPr sz="6900"/>
            </a:lvl9pPr>
          </a:lstStyle>
          <a:p/>
        </p:txBody>
      </p:sp>
      <p:sp>
        <p:nvSpPr>
          <p:cNvPr id="11" name="Google Shape;11;p2"/>
          <p:cNvSpPr txBox="1"/>
          <p:nvPr>
            <p:ph idx="1" type="subTitle"/>
          </p:nvPr>
        </p:nvSpPr>
        <p:spPr>
          <a:xfrm>
            <a:off x="415600" y="3778833"/>
            <a:ext cx="11360700" cy="1056900"/>
          </a:xfrm>
          <a:prstGeom prst="rect">
            <a:avLst/>
          </a:prstGeom>
        </p:spPr>
        <p:txBody>
          <a:bodyPr anchorCtr="0" anchor="t" bIns="121900" lIns="121900" spcFirstLastPara="1" rIns="121900" wrap="square" tIns="12190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12" name="Google Shape;12;p2"/>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415600" y="1474833"/>
            <a:ext cx="11360700" cy="2618100"/>
          </a:xfrm>
          <a:prstGeom prst="rect">
            <a:avLst/>
          </a:prstGeom>
        </p:spPr>
        <p:txBody>
          <a:bodyPr anchorCtr="0" anchor="b" bIns="121900" lIns="121900" spcFirstLastPara="1" rIns="121900" wrap="square" tIns="121900">
            <a:noAutofit/>
          </a:bodyPr>
          <a:lstStyle>
            <a:lvl1pPr lvl="0" algn="ctr">
              <a:spcBef>
                <a:spcPts val="0"/>
              </a:spcBef>
              <a:spcAft>
                <a:spcPts val="0"/>
              </a:spcAft>
              <a:buSzPts val="16000"/>
              <a:buNone/>
              <a:defRPr sz="16000"/>
            </a:lvl1pPr>
            <a:lvl2pPr lvl="1" algn="ctr">
              <a:spcBef>
                <a:spcPts val="0"/>
              </a:spcBef>
              <a:spcAft>
                <a:spcPts val="0"/>
              </a:spcAft>
              <a:buSzPts val="16000"/>
              <a:buNone/>
              <a:defRPr sz="16000"/>
            </a:lvl2pPr>
            <a:lvl3pPr lvl="2" algn="ctr">
              <a:spcBef>
                <a:spcPts val="0"/>
              </a:spcBef>
              <a:spcAft>
                <a:spcPts val="0"/>
              </a:spcAft>
              <a:buSzPts val="16000"/>
              <a:buNone/>
              <a:defRPr sz="16000"/>
            </a:lvl3pPr>
            <a:lvl4pPr lvl="3" algn="ctr">
              <a:spcBef>
                <a:spcPts val="0"/>
              </a:spcBef>
              <a:spcAft>
                <a:spcPts val="0"/>
              </a:spcAft>
              <a:buSzPts val="16000"/>
              <a:buNone/>
              <a:defRPr sz="16000"/>
            </a:lvl4pPr>
            <a:lvl5pPr lvl="4" algn="ctr">
              <a:spcBef>
                <a:spcPts val="0"/>
              </a:spcBef>
              <a:spcAft>
                <a:spcPts val="0"/>
              </a:spcAft>
              <a:buSzPts val="16000"/>
              <a:buNone/>
              <a:defRPr sz="16000"/>
            </a:lvl5pPr>
            <a:lvl6pPr lvl="5" algn="ctr">
              <a:spcBef>
                <a:spcPts val="0"/>
              </a:spcBef>
              <a:spcAft>
                <a:spcPts val="0"/>
              </a:spcAft>
              <a:buSzPts val="16000"/>
              <a:buNone/>
              <a:defRPr sz="16000"/>
            </a:lvl6pPr>
            <a:lvl7pPr lvl="6" algn="ctr">
              <a:spcBef>
                <a:spcPts val="0"/>
              </a:spcBef>
              <a:spcAft>
                <a:spcPts val="0"/>
              </a:spcAft>
              <a:buSzPts val="16000"/>
              <a:buNone/>
              <a:defRPr sz="16000"/>
            </a:lvl7pPr>
            <a:lvl8pPr lvl="7" algn="ctr">
              <a:spcBef>
                <a:spcPts val="0"/>
              </a:spcBef>
              <a:spcAft>
                <a:spcPts val="0"/>
              </a:spcAft>
              <a:buSzPts val="16000"/>
              <a:buNone/>
              <a:defRPr sz="16000"/>
            </a:lvl8pPr>
            <a:lvl9pPr lvl="8" algn="ctr">
              <a:spcBef>
                <a:spcPts val="0"/>
              </a:spcBef>
              <a:spcAft>
                <a:spcPts val="0"/>
              </a:spcAft>
              <a:buSzPts val="16000"/>
              <a:buNone/>
              <a:defRPr sz="16000"/>
            </a:lvl9pPr>
          </a:lstStyle>
          <a:p>
            <a:r>
              <a:t>xx%</a:t>
            </a:r>
          </a:p>
        </p:txBody>
      </p:sp>
      <p:sp>
        <p:nvSpPr>
          <p:cNvPr id="46" name="Google Shape;46;p11"/>
          <p:cNvSpPr txBox="1"/>
          <p:nvPr>
            <p:ph idx="1" type="body"/>
          </p:nvPr>
        </p:nvSpPr>
        <p:spPr>
          <a:xfrm>
            <a:off x="415600" y="4202967"/>
            <a:ext cx="11360700" cy="1734300"/>
          </a:xfrm>
          <a:prstGeom prst="rect">
            <a:avLst/>
          </a:prstGeom>
        </p:spPr>
        <p:txBody>
          <a:bodyPr anchorCtr="0" anchor="t" bIns="121900" lIns="121900" spcFirstLastPara="1" rIns="121900" wrap="square" tIns="121900">
            <a:noAutofit/>
          </a:bodyPr>
          <a:lstStyle>
            <a:lvl1pPr indent="-381000" lvl="0" marL="457200" algn="ctr">
              <a:spcBef>
                <a:spcPts val="0"/>
              </a:spcBef>
              <a:spcAft>
                <a:spcPts val="0"/>
              </a:spcAft>
              <a:buSzPts val="2400"/>
              <a:buChar char="●"/>
              <a:defRPr/>
            </a:lvl1pPr>
            <a:lvl2pPr indent="-349250" lvl="1" marL="914400" algn="ctr">
              <a:spcBef>
                <a:spcPts val="2100"/>
              </a:spcBef>
              <a:spcAft>
                <a:spcPts val="0"/>
              </a:spcAft>
              <a:buSzPts val="1900"/>
              <a:buChar char="○"/>
              <a:defRPr/>
            </a:lvl2pPr>
            <a:lvl3pPr indent="-349250" lvl="2" marL="1371600" algn="ctr">
              <a:spcBef>
                <a:spcPts val="2100"/>
              </a:spcBef>
              <a:spcAft>
                <a:spcPts val="0"/>
              </a:spcAft>
              <a:buSzPts val="1900"/>
              <a:buChar char="■"/>
              <a:defRPr/>
            </a:lvl3pPr>
            <a:lvl4pPr indent="-349250" lvl="3" marL="1828800" algn="ctr">
              <a:spcBef>
                <a:spcPts val="2100"/>
              </a:spcBef>
              <a:spcAft>
                <a:spcPts val="0"/>
              </a:spcAft>
              <a:buSzPts val="1900"/>
              <a:buChar char="●"/>
              <a:defRPr/>
            </a:lvl4pPr>
            <a:lvl5pPr indent="-349250" lvl="4" marL="2286000" algn="ctr">
              <a:spcBef>
                <a:spcPts val="2100"/>
              </a:spcBef>
              <a:spcAft>
                <a:spcPts val="0"/>
              </a:spcAft>
              <a:buSzPts val="1900"/>
              <a:buChar char="○"/>
              <a:defRPr/>
            </a:lvl5pPr>
            <a:lvl6pPr indent="-349250" lvl="5" marL="2743200" algn="ctr">
              <a:spcBef>
                <a:spcPts val="2100"/>
              </a:spcBef>
              <a:spcAft>
                <a:spcPts val="0"/>
              </a:spcAft>
              <a:buSzPts val="1900"/>
              <a:buChar char="■"/>
              <a:defRPr/>
            </a:lvl6pPr>
            <a:lvl7pPr indent="-349250" lvl="6" marL="3200400" algn="ctr">
              <a:spcBef>
                <a:spcPts val="2100"/>
              </a:spcBef>
              <a:spcAft>
                <a:spcPts val="0"/>
              </a:spcAft>
              <a:buSzPts val="1900"/>
              <a:buChar char="●"/>
              <a:defRPr/>
            </a:lvl7pPr>
            <a:lvl8pPr indent="-349250" lvl="7" marL="3657600" algn="ctr">
              <a:spcBef>
                <a:spcPts val="2100"/>
              </a:spcBef>
              <a:spcAft>
                <a:spcPts val="0"/>
              </a:spcAft>
              <a:buSzPts val="1900"/>
              <a:buChar char="○"/>
              <a:defRPr/>
            </a:lvl8pPr>
            <a:lvl9pPr indent="-349250" lvl="8" marL="4114800" algn="ctr">
              <a:spcBef>
                <a:spcPts val="2100"/>
              </a:spcBef>
              <a:spcAft>
                <a:spcPts val="2100"/>
              </a:spcAft>
              <a:buSzPts val="1900"/>
              <a:buChar char="■"/>
              <a:defRPr/>
            </a:lvl9pPr>
          </a:lstStyle>
          <a:p/>
        </p:txBody>
      </p:sp>
      <p:sp>
        <p:nvSpPr>
          <p:cNvPr id="47" name="Google Shape;47;p11"/>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bg>
      <p:bgPr>
        <a:blipFill>
          <a:blip r:embed="rId2">
            <a:alphaModFix/>
          </a:blip>
          <a:stretch>
            <a:fillRect/>
          </a:stretch>
        </a:blip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446CA9"/>
              </a:buClr>
              <a:buSzPts val="4400"/>
              <a:buFont typeface="Calibri"/>
              <a:buNone/>
              <a:defRPr b="1">
                <a:solidFill>
                  <a:srgbClr val="446CA9"/>
                </a:solidFill>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52" name="Google Shape;52;p13"/>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2100"/>
              </a:spcBef>
              <a:spcAft>
                <a:spcPts val="0"/>
              </a:spcAft>
              <a:buClr>
                <a:schemeClr val="dk1"/>
              </a:buClr>
              <a:buSzPts val="1800"/>
              <a:buChar char="○"/>
              <a:defRPr/>
            </a:lvl2pPr>
            <a:lvl3pPr indent="-342900" lvl="2" marL="1371600" rtl="0" algn="l">
              <a:lnSpc>
                <a:spcPct val="90000"/>
              </a:lnSpc>
              <a:spcBef>
                <a:spcPts val="2100"/>
              </a:spcBef>
              <a:spcAft>
                <a:spcPts val="0"/>
              </a:spcAft>
              <a:buClr>
                <a:schemeClr val="dk1"/>
              </a:buClr>
              <a:buSzPts val="1800"/>
              <a:buChar char="■"/>
              <a:defRPr/>
            </a:lvl3pPr>
            <a:lvl4pPr indent="-342900" lvl="3" marL="1828800" rtl="0" algn="l">
              <a:lnSpc>
                <a:spcPct val="90000"/>
              </a:lnSpc>
              <a:spcBef>
                <a:spcPts val="2100"/>
              </a:spcBef>
              <a:spcAft>
                <a:spcPts val="0"/>
              </a:spcAft>
              <a:buClr>
                <a:schemeClr val="dk1"/>
              </a:buClr>
              <a:buSzPts val="1800"/>
              <a:buChar char="●"/>
              <a:defRPr/>
            </a:lvl4pPr>
            <a:lvl5pPr indent="-342900" lvl="4" marL="2286000" rtl="0" algn="l">
              <a:lnSpc>
                <a:spcPct val="90000"/>
              </a:lnSpc>
              <a:spcBef>
                <a:spcPts val="2100"/>
              </a:spcBef>
              <a:spcAft>
                <a:spcPts val="0"/>
              </a:spcAft>
              <a:buClr>
                <a:schemeClr val="dk1"/>
              </a:buClr>
              <a:buSzPts val="1800"/>
              <a:buChar char="○"/>
              <a:defRPr/>
            </a:lvl5pPr>
            <a:lvl6pPr indent="-342900" lvl="5" marL="2743200" rtl="0" algn="l">
              <a:lnSpc>
                <a:spcPct val="90000"/>
              </a:lnSpc>
              <a:spcBef>
                <a:spcPts val="2100"/>
              </a:spcBef>
              <a:spcAft>
                <a:spcPts val="0"/>
              </a:spcAft>
              <a:buClr>
                <a:schemeClr val="dk1"/>
              </a:buClr>
              <a:buSzPts val="1800"/>
              <a:buChar char="■"/>
              <a:defRPr/>
            </a:lvl6pPr>
            <a:lvl7pPr indent="-342900" lvl="6" marL="3200400" rtl="0" algn="l">
              <a:lnSpc>
                <a:spcPct val="90000"/>
              </a:lnSpc>
              <a:spcBef>
                <a:spcPts val="2100"/>
              </a:spcBef>
              <a:spcAft>
                <a:spcPts val="0"/>
              </a:spcAft>
              <a:buClr>
                <a:schemeClr val="dk1"/>
              </a:buClr>
              <a:buSzPts val="1800"/>
              <a:buChar char="●"/>
              <a:defRPr/>
            </a:lvl7pPr>
            <a:lvl8pPr indent="-342900" lvl="7" marL="3657600" rtl="0" algn="l">
              <a:lnSpc>
                <a:spcPct val="90000"/>
              </a:lnSpc>
              <a:spcBef>
                <a:spcPts val="2100"/>
              </a:spcBef>
              <a:spcAft>
                <a:spcPts val="0"/>
              </a:spcAft>
              <a:buClr>
                <a:schemeClr val="dk1"/>
              </a:buClr>
              <a:buSzPts val="1800"/>
              <a:buChar char="○"/>
              <a:defRPr/>
            </a:lvl8pPr>
            <a:lvl9pPr indent="-342900" lvl="8" marL="4114800" rtl="0" algn="l">
              <a:lnSpc>
                <a:spcPct val="90000"/>
              </a:lnSpc>
              <a:spcBef>
                <a:spcPts val="2100"/>
              </a:spcBef>
              <a:spcAft>
                <a:spcPts val="2100"/>
              </a:spcAft>
              <a:buClr>
                <a:schemeClr val="dk1"/>
              </a:buClr>
              <a:buSzPts val="1800"/>
              <a:buChar char="■"/>
              <a:defRPr/>
            </a:lvl9pPr>
          </a:lstStyle>
          <a:p/>
        </p:txBody>
      </p:sp>
      <p:sp>
        <p:nvSpPr>
          <p:cNvPr id="53" name="Google Shape;53;p13"/>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2100"/>
              </a:spcBef>
              <a:spcAft>
                <a:spcPts val="0"/>
              </a:spcAft>
              <a:buClr>
                <a:schemeClr val="dk1"/>
              </a:buClr>
              <a:buSzPts val="1800"/>
              <a:buChar char="○"/>
              <a:defRPr/>
            </a:lvl2pPr>
            <a:lvl3pPr indent="-342900" lvl="2" marL="1371600" rtl="0" algn="l">
              <a:lnSpc>
                <a:spcPct val="90000"/>
              </a:lnSpc>
              <a:spcBef>
                <a:spcPts val="2100"/>
              </a:spcBef>
              <a:spcAft>
                <a:spcPts val="0"/>
              </a:spcAft>
              <a:buClr>
                <a:schemeClr val="dk1"/>
              </a:buClr>
              <a:buSzPts val="1800"/>
              <a:buChar char="■"/>
              <a:defRPr/>
            </a:lvl3pPr>
            <a:lvl4pPr indent="-342900" lvl="3" marL="1828800" rtl="0" algn="l">
              <a:lnSpc>
                <a:spcPct val="90000"/>
              </a:lnSpc>
              <a:spcBef>
                <a:spcPts val="2100"/>
              </a:spcBef>
              <a:spcAft>
                <a:spcPts val="0"/>
              </a:spcAft>
              <a:buClr>
                <a:schemeClr val="dk1"/>
              </a:buClr>
              <a:buSzPts val="1800"/>
              <a:buChar char="●"/>
              <a:defRPr/>
            </a:lvl4pPr>
            <a:lvl5pPr indent="-342900" lvl="4" marL="2286000" rtl="0" algn="l">
              <a:lnSpc>
                <a:spcPct val="90000"/>
              </a:lnSpc>
              <a:spcBef>
                <a:spcPts val="2100"/>
              </a:spcBef>
              <a:spcAft>
                <a:spcPts val="0"/>
              </a:spcAft>
              <a:buClr>
                <a:schemeClr val="dk1"/>
              </a:buClr>
              <a:buSzPts val="1800"/>
              <a:buChar char="○"/>
              <a:defRPr/>
            </a:lvl5pPr>
            <a:lvl6pPr indent="-342900" lvl="5" marL="2743200" rtl="0" algn="l">
              <a:lnSpc>
                <a:spcPct val="90000"/>
              </a:lnSpc>
              <a:spcBef>
                <a:spcPts val="2100"/>
              </a:spcBef>
              <a:spcAft>
                <a:spcPts val="0"/>
              </a:spcAft>
              <a:buClr>
                <a:schemeClr val="dk1"/>
              </a:buClr>
              <a:buSzPts val="1800"/>
              <a:buChar char="■"/>
              <a:defRPr/>
            </a:lvl6pPr>
            <a:lvl7pPr indent="-342900" lvl="6" marL="3200400" rtl="0" algn="l">
              <a:lnSpc>
                <a:spcPct val="90000"/>
              </a:lnSpc>
              <a:spcBef>
                <a:spcPts val="2100"/>
              </a:spcBef>
              <a:spcAft>
                <a:spcPts val="0"/>
              </a:spcAft>
              <a:buClr>
                <a:schemeClr val="dk1"/>
              </a:buClr>
              <a:buSzPts val="1800"/>
              <a:buChar char="●"/>
              <a:defRPr/>
            </a:lvl7pPr>
            <a:lvl8pPr indent="-342900" lvl="7" marL="3657600" rtl="0" algn="l">
              <a:lnSpc>
                <a:spcPct val="90000"/>
              </a:lnSpc>
              <a:spcBef>
                <a:spcPts val="2100"/>
              </a:spcBef>
              <a:spcAft>
                <a:spcPts val="0"/>
              </a:spcAft>
              <a:buClr>
                <a:schemeClr val="dk1"/>
              </a:buClr>
              <a:buSzPts val="1800"/>
              <a:buChar char="○"/>
              <a:defRPr/>
            </a:lvl8pPr>
            <a:lvl9pPr indent="-342900" lvl="8" marL="4114800" rtl="0" algn="l">
              <a:lnSpc>
                <a:spcPct val="90000"/>
              </a:lnSpc>
              <a:spcBef>
                <a:spcPts val="2100"/>
              </a:spcBef>
              <a:spcAft>
                <a:spcPts val="210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bg>
      <p:bgPr>
        <a:blipFill>
          <a:blip r:embed="rId2">
            <a:alphaModFix/>
          </a:blip>
          <a:stretch>
            <a:fillRect/>
          </a:stretch>
        </a:blipFill>
      </p:bgPr>
    </p:bg>
    <p:spTree>
      <p:nvGrpSpPr>
        <p:cNvPr id="54" name="Shape 54"/>
        <p:cNvGrpSpPr/>
        <p:nvPr/>
      </p:nvGrpSpPr>
      <p:grpSpPr>
        <a:xfrm>
          <a:off x="0" y="0"/>
          <a:ext cx="0" cy="0"/>
          <a:chOff x="0" y="0"/>
          <a:chExt cx="0" cy="0"/>
        </a:xfrm>
      </p:grpSpPr>
      <p:sp>
        <p:nvSpPr>
          <p:cNvPr id="55" name="Google Shape;55;p14"/>
          <p:cNvSpPr txBox="1"/>
          <p:nvPr>
            <p:ph type="title"/>
          </p:nvPr>
        </p:nvSpPr>
        <p:spPr>
          <a:xfrm>
            <a:off x="839787" y="726281"/>
            <a:ext cx="3932100" cy="16002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dk1"/>
              </a:buClr>
              <a:buSzPts val="4400"/>
              <a:buFont typeface="Calibri"/>
              <a:buNone/>
              <a:defRPr b="1" sz="4400"/>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56" name="Google Shape;56;p14"/>
          <p:cNvSpPr/>
          <p:nvPr>
            <p:ph idx="2" type="pic"/>
          </p:nvPr>
        </p:nvSpPr>
        <p:spPr>
          <a:xfrm>
            <a:off x="5180012" y="1526381"/>
            <a:ext cx="6172200" cy="48735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57" name="Google Shape;57;p14"/>
          <p:cNvSpPr txBox="1"/>
          <p:nvPr>
            <p:ph idx="1" type="body"/>
          </p:nvPr>
        </p:nvSpPr>
        <p:spPr>
          <a:xfrm>
            <a:off x="860424" y="2428875"/>
            <a:ext cx="3932100" cy="39711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2100"/>
              </a:spcBef>
              <a:spcAft>
                <a:spcPts val="0"/>
              </a:spcAft>
              <a:buClr>
                <a:schemeClr val="dk1"/>
              </a:buClr>
              <a:buSzPts val="1400"/>
              <a:buNone/>
              <a:defRPr sz="1400"/>
            </a:lvl2pPr>
            <a:lvl3pPr indent="-228600" lvl="2" marL="1371600" rtl="0" algn="l">
              <a:lnSpc>
                <a:spcPct val="90000"/>
              </a:lnSpc>
              <a:spcBef>
                <a:spcPts val="2100"/>
              </a:spcBef>
              <a:spcAft>
                <a:spcPts val="0"/>
              </a:spcAft>
              <a:buClr>
                <a:schemeClr val="dk1"/>
              </a:buClr>
              <a:buSzPts val="1200"/>
              <a:buNone/>
              <a:defRPr sz="1200"/>
            </a:lvl3pPr>
            <a:lvl4pPr indent="-228600" lvl="3" marL="1828800" rtl="0" algn="l">
              <a:lnSpc>
                <a:spcPct val="90000"/>
              </a:lnSpc>
              <a:spcBef>
                <a:spcPts val="2100"/>
              </a:spcBef>
              <a:spcAft>
                <a:spcPts val="0"/>
              </a:spcAft>
              <a:buClr>
                <a:schemeClr val="dk1"/>
              </a:buClr>
              <a:buSzPts val="1000"/>
              <a:buNone/>
              <a:defRPr sz="1000"/>
            </a:lvl4pPr>
            <a:lvl5pPr indent="-228600" lvl="4" marL="2286000" rtl="0" algn="l">
              <a:lnSpc>
                <a:spcPct val="90000"/>
              </a:lnSpc>
              <a:spcBef>
                <a:spcPts val="2100"/>
              </a:spcBef>
              <a:spcAft>
                <a:spcPts val="0"/>
              </a:spcAft>
              <a:buClr>
                <a:schemeClr val="dk1"/>
              </a:buClr>
              <a:buSzPts val="1000"/>
              <a:buNone/>
              <a:defRPr sz="1000"/>
            </a:lvl5pPr>
            <a:lvl6pPr indent="-228600" lvl="5" marL="2743200" rtl="0" algn="l">
              <a:lnSpc>
                <a:spcPct val="90000"/>
              </a:lnSpc>
              <a:spcBef>
                <a:spcPts val="2100"/>
              </a:spcBef>
              <a:spcAft>
                <a:spcPts val="0"/>
              </a:spcAft>
              <a:buClr>
                <a:schemeClr val="dk1"/>
              </a:buClr>
              <a:buSzPts val="1000"/>
              <a:buNone/>
              <a:defRPr sz="1000"/>
            </a:lvl6pPr>
            <a:lvl7pPr indent="-228600" lvl="6" marL="3200400" rtl="0" algn="l">
              <a:lnSpc>
                <a:spcPct val="90000"/>
              </a:lnSpc>
              <a:spcBef>
                <a:spcPts val="2100"/>
              </a:spcBef>
              <a:spcAft>
                <a:spcPts val="0"/>
              </a:spcAft>
              <a:buClr>
                <a:schemeClr val="dk1"/>
              </a:buClr>
              <a:buSzPts val="1000"/>
              <a:buNone/>
              <a:defRPr sz="1000"/>
            </a:lvl7pPr>
            <a:lvl8pPr indent="-228600" lvl="7" marL="3657600" rtl="0" algn="l">
              <a:lnSpc>
                <a:spcPct val="90000"/>
              </a:lnSpc>
              <a:spcBef>
                <a:spcPts val="2100"/>
              </a:spcBef>
              <a:spcAft>
                <a:spcPts val="0"/>
              </a:spcAft>
              <a:buClr>
                <a:schemeClr val="dk1"/>
              </a:buClr>
              <a:buSzPts val="1000"/>
              <a:buNone/>
              <a:defRPr sz="1000"/>
            </a:lvl8pPr>
            <a:lvl9pPr indent="-228600" lvl="8" marL="4114800" rtl="0" algn="l">
              <a:lnSpc>
                <a:spcPct val="90000"/>
              </a:lnSpc>
              <a:spcBef>
                <a:spcPts val="2100"/>
              </a:spcBef>
              <a:spcAft>
                <a:spcPts val="2100"/>
              </a:spcAft>
              <a:buClr>
                <a:schemeClr val="dk1"/>
              </a:buClr>
              <a:buSzPts val="1000"/>
              <a:buNone/>
              <a:defRPr sz="10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bg>
      <p:bgPr>
        <a:blipFill>
          <a:blip r:embed="rId2">
            <a:alphaModFix/>
          </a:blip>
          <a:stretch>
            <a:fillRect/>
          </a:stretch>
        </a:blipFill>
      </p:bgPr>
    </p:bg>
    <p:spTree>
      <p:nvGrpSpPr>
        <p:cNvPr id="58" name="Shape 58"/>
        <p:cNvGrpSpPr/>
        <p:nvPr/>
      </p:nvGrpSpPr>
      <p:grpSpPr>
        <a:xfrm>
          <a:off x="0" y="0"/>
          <a:ext cx="0" cy="0"/>
          <a:chOff x="0" y="0"/>
          <a:chExt cx="0" cy="0"/>
        </a:xfrm>
      </p:grpSpPr>
      <p:sp>
        <p:nvSpPr>
          <p:cNvPr id="59" name="Google Shape;59;p1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EF7622"/>
              </a:buClr>
              <a:buSzPts val="4400"/>
              <a:buFont typeface="Calibri"/>
              <a:buNone/>
              <a:defRPr b="1">
                <a:solidFill>
                  <a:srgbClr val="EF7622"/>
                </a:solidFill>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60" name="Google Shape;60;p1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2100"/>
              </a:spcBef>
              <a:spcAft>
                <a:spcPts val="0"/>
              </a:spcAft>
              <a:buClr>
                <a:schemeClr val="dk1"/>
              </a:buClr>
              <a:buSzPts val="1800"/>
              <a:buChar char="○"/>
              <a:defRPr/>
            </a:lvl2pPr>
            <a:lvl3pPr indent="-342900" lvl="2" marL="1371600" rtl="0" algn="l">
              <a:lnSpc>
                <a:spcPct val="90000"/>
              </a:lnSpc>
              <a:spcBef>
                <a:spcPts val="2100"/>
              </a:spcBef>
              <a:spcAft>
                <a:spcPts val="0"/>
              </a:spcAft>
              <a:buClr>
                <a:schemeClr val="dk1"/>
              </a:buClr>
              <a:buSzPts val="1800"/>
              <a:buChar char="■"/>
              <a:defRPr/>
            </a:lvl3pPr>
            <a:lvl4pPr indent="-342900" lvl="3" marL="1828800" rtl="0" algn="l">
              <a:lnSpc>
                <a:spcPct val="90000"/>
              </a:lnSpc>
              <a:spcBef>
                <a:spcPts val="2100"/>
              </a:spcBef>
              <a:spcAft>
                <a:spcPts val="0"/>
              </a:spcAft>
              <a:buClr>
                <a:schemeClr val="dk1"/>
              </a:buClr>
              <a:buSzPts val="1800"/>
              <a:buChar char="●"/>
              <a:defRPr/>
            </a:lvl4pPr>
            <a:lvl5pPr indent="-342900" lvl="4" marL="2286000" rtl="0" algn="l">
              <a:lnSpc>
                <a:spcPct val="90000"/>
              </a:lnSpc>
              <a:spcBef>
                <a:spcPts val="2100"/>
              </a:spcBef>
              <a:spcAft>
                <a:spcPts val="0"/>
              </a:spcAft>
              <a:buClr>
                <a:schemeClr val="dk1"/>
              </a:buClr>
              <a:buSzPts val="1800"/>
              <a:buChar char="○"/>
              <a:defRPr/>
            </a:lvl5pPr>
            <a:lvl6pPr indent="-342900" lvl="5" marL="2743200" rtl="0" algn="l">
              <a:lnSpc>
                <a:spcPct val="90000"/>
              </a:lnSpc>
              <a:spcBef>
                <a:spcPts val="2100"/>
              </a:spcBef>
              <a:spcAft>
                <a:spcPts val="0"/>
              </a:spcAft>
              <a:buClr>
                <a:schemeClr val="dk1"/>
              </a:buClr>
              <a:buSzPts val="1800"/>
              <a:buChar char="■"/>
              <a:defRPr/>
            </a:lvl6pPr>
            <a:lvl7pPr indent="-342900" lvl="6" marL="3200400" rtl="0" algn="l">
              <a:lnSpc>
                <a:spcPct val="90000"/>
              </a:lnSpc>
              <a:spcBef>
                <a:spcPts val="2100"/>
              </a:spcBef>
              <a:spcAft>
                <a:spcPts val="0"/>
              </a:spcAft>
              <a:buClr>
                <a:schemeClr val="dk1"/>
              </a:buClr>
              <a:buSzPts val="1800"/>
              <a:buChar char="●"/>
              <a:defRPr/>
            </a:lvl7pPr>
            <a:lvl8pPr indent="-342900" lvl="7" marL="3657600" rtl="0" algn="l">
              <a:lnSpc>
                <a:spcPct val="90000"/>
              </a:lnSpc>
              <a:spcBef>
                <a:spcPts val="2100"/>
              </a:spcBef>
              <a:spcAft>
                <a:spcPts val="0"/>
              </a:spcAft>
              <a:buClr>
                <a:schemeClr val="dk1"/>
              </a:buClr>
              <a:buSzPts val="1800"/>
              <a:buChar char="○"/>
              <a:defRPr/>
            </a:lvl8pPr>
            <a:lvl9pPr indent="-342900" lvl="8" marL="4114800" rtl="0" algn="l">
              <a:lnSpc>
                <a:spcPct val="90000"/>
              </a:lnSpc>
              <a:spcBef>
                <a:spcPts val="2100"/>
              </a:spcBef>
              <a:spcAft>
                <a:spcPts val="210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p:cSld name="SECTION_HEADER_1">
    <p:bg>
      <p:bgPr>
        <a:blipFill>
          <a:blip r:embed="rId2">
            <a:alphaModFix/>
          </a:blip>
          <a:stretch>
            <a:fillRect/>
          </a:stretch>
        </a:blipFill>
      </p:bgPr>
    </p:bg>
    <p:spTree>
      <p:nvGrpSpPr>
        <p:cNvPr id="61" name="Shape 61"/>
        <p:cNvGrpSpPr/>
        <p:nvPr/>
      </p:nvGrpSpPr>
      <p:grpSpPr>
        <a:xfrm>
          <a:off x="0" y="0"/>
          <a:ext cx="0" cy="0"/>
          <a:chOff x="0" y="0"/>
          <a:chExt cx="0" cy="0"/>
        </a:xfrm>
      </p:grpSpPr>
      <p:sp>
        <p:nvSpPr>
          <p:cNvPr id="62" name="Google Shape;62;p16"/>
          <p:cNvSpPr txBox="1"/>
          <p:nvPr>
            <p:ph type="title"/>
          </p:nvPr>
        </p:nvSpPr>
        <p:spPr>
          <a:xfrm>
            <a:off x="838200" y="347663"/>
            <a:ext cx="10515600" cy="28527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rgbClr val="FBE4D4"/>
              </a:buClr>
              <a:buSzPts val="6000"/>
              <a:buFont typeface="Calibri"/>
              <a:buNone/>
              <a:defRPr b="1" sz="6000">
                <a:solidFill>
                  <a:srgbClr val="FBE4D4"/>
                </a:solidFill>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63" name="Google Shape;63;p16"/>
          <p:cNvSpPr txBox="1"/>
          <p:nvPr>
            <p:ph idx="1" type="body"/>
          </p:nvPr>
        </p:nvSpPr>
        <p:spPr>
          <a:xfrm>
            <a:off x="838200" y="3227388"/>
            <a:ext cx="10515600" cy="15003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2400"/>
              <a:buNone/>
              <a:defRPr sz="2400">
                <a:solidFill>
                  <a:schemeClr val="dk1"/>
                </a:solidFill>
              </a:defRPr>
            </a:lvl1pPr>
            <a:lvl2pPr indent="-228600" lvl="1" marL="914400" rtl="0" algn="l">
              <a:lnSpc>
                <a:spcPct val="90000"/>
              </a:lnSpc>
              <a:spcBef>
                <a:spcPts val="2100"/>
              </a:spcBef>
              <a:spcAft>
                <a:spcPts val="0"/>
              </a:spcAft>
              <a:buClr>
                <a:srgbClr val="888888"/>
              </a:buClr>
              <a:buSzPts val="2000"/>
              <a:buNone/>
              <a:defRPr sz="2000">
                <a:solidFill>
                  <a:srgbClr val="888888"/>
                </a:solidFill>
              </a:defRPr>
            </a:lvl2pPr>
            <a:lvl3pPr indent="-228600" lvl="2" marL="1371600" rtl="0" algn="l">
              <a:lnSpc>
                <a:spcPct val="90000"/>
              </a:lnSpc>
              <a:spcBef>
                <a:spcPts val="2100"/>
              </a:spcBef>
              <a:spcAft>
                <a:spcPts val="0"/>
              </a:spcAft>
              <a:buClr>
                <a:srgbClr val="888888"/>
              </a:buClr>
              <a:buSzPts val="1800"/>
              <a:buNone/>
              <a:defRPr sz="1800">
                <a:solidFill>
                  <a:srgbClr val="888888"/>
                </a:solidFill>
              </a:defRPr>
            </a:lvl3pPr>
            <a:lvl4pPr indent="-228600" lvl="3" marL="1828800" rtl="0" algn="l">
              <a:lnSpc>
                <a:spcPct val="90000"/>
              </a:lnSpc>
              <a:spcBef>
                <a:spcPts val="2100"/>
              </a:spcBef>
              <a:spcAft>
                <a:spcPts val="0"/>
              </a:spcAft>
              <a:buClr>
                <a:srgbClr val="888888"/>
              </a:buClr>
              <a:buSzPts val="1600"/>
              <a:buNone/>
              <a:defRPr sz="1600">
                <a:solidFill>
                  <a:srgbClr val="888888"/>
                </a:solidFill>
              </a:defRPr>
            </a:lvl4pPr>
            <a:lvl5pPr indent="-228600" lvl="4" marL="2286000" rtl="0" algn="l">
              <a:lnSpc>
                <a:spcPct val="90000"/>
              </a:lnSpc>
              <a:spcBef>
                <a:spcPts val="2100"/>
              </a:spcBef>
              <a:spcAft>
                <a:spcPts val="0"/>
              </a:spcAft>
              <a:buClr>
                <a:srgbClr val="888888"/>
              </a:buClr>
              <a:buSzPts val="1600"/>
              <a:buNone/>
              <a:defRPr sz="1600">
                <a:solidFill>
                  <a:srgbClr val="888888"/>
                </a:solidFill>
              </a:defRPr>
            </a:lvl5pPr>
            <a:lvl6pPr indent="-228600" lvl="5" marL="2743200" rtl="0" algn="l">
              <a:lnSpc>
                <a:spcPct val="90000"/>
              </a:lnSpc>
              <a:spcBef>
                <a:spcPts val="2100"/>
              </a:spcBef>
              <a:spcAft>
                <a:spcPts val="0"/>
              </a:spcAft>
              <a:buClr>
                <a:srgbClr val="888888"/>
              </a:buClr>
              <a:buSzPts val="1600"/>
              <a:buNone/>
              <a:defRPr sz="1600">
                <a:solidFill>
                  <a:srgbClr val="888888"/>
                </a:solidFill>
              </a:defRPr>
            </a:lvl6pPr>
            <a:lvl7pPr indent="-228600" lvl="6" marL="3200400" rtl="0" algn="l">
              <a:lnSpc>
                <a:spcPct val="90000"/>
              </a:lnSpc>
              <a:spcBef>
                <a:spcPts val="2100"/>
              </a:spcBef>
              <a:spcAft>
                <a:spcPts val="0"/>
              </a:spcAft>
              <a:buClr>
                <a:srgbClr val="888888"/>
              </a:buClr>
              <a:buSzPts val="1600"/>
              <a:buNone/>
              <a:defRPr sz="1600">
                <a:solidFill>
                  <a:srgbClr val="888888"/>
                </a:solidFill>
              </a:defRPr>
            </a:lvl7pPr>
            <a:lvl8pPr indent="-228600" lvl="7" marL="3657600" rtl="0" algn="l">
              <a:lnSpc>
                <a:spcPct val="90000"/>
              </a:lnSpc>
              <a:spcBef>
                <a:spcPts val="2100"/>
              </a:spcBef>
              <a:spcAft>
                <a:spcPts val="0"/>
              </a:spcAft>
              <a:buClr>
                <a:srgbClr val="888888"/>
              </a:buClr>
              <a:buSzPts val="1600"/>
              <a:buNone/>
              <a:defRPr sz="1600">
                <a:solidFill>
                  <a:srgbClr val="888888"/>
                </a:solidFill>
              </a:defRPr>
            </a:lvl8pPr>
            <a:lvl9pPr indent="-228600" lvl="8" marL="4114800" rtl="0" algn="l">
              <a:lnSpc>
                <a:spcPct val="90000"/>
              </a:lnSpc>
              <a:spcBef>
                <a:spcPts val="2100"/>
              </a:spcBef>
              <a:spcAft>
                <a:spcPts val="2100"/>
              </a:spcAft>
              <a:buClr>
                <a:srgbClr val="888888"/>
              </a:buClr>
              <a:buSzPts val="1600"/>
              <a:buNone/>
              <a:defRPr sz="1600">
                <a:solidFill>
                  <a:srgbClr val="888888"/>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bg>
      <p:bgPr>
        <a:blipFill>
          <a:blip r:embed="rId2">
            <a:alphaModFix/>
          </a:blip>
          <a:stretch>
            <a:fillRect/>
          </a:stretch>
        </a:blipFill>
      </p:bgPr>
    </p:bg>
    <p:spTree>
      <p:nvGrpSpPr>
        <p:cNvPr id="64" name="Shape 64"/>
        <p:cNvGrpSpPr/>
        <p:nvPr/>
      </p:nvGrpSpPr>
      <p:grpSpPr>
        <a:xfrm>
          <a:off x="0" y="0"/>
          <a:ext cx="0" cy="0"/>
          <a:chOff x="0" y="0"/>
          <a:chExt cx="0" cy="0"/>
        </a:xfrm>
      </p:grpSpPr>
      <p:sp>
        <p:nvSpPr>
          <p:cNvPr id="65" name="Google Shape;65;p17"/>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446CA9"/>
              </a:buClr>
              <a:buSzPts val="4400"/>
              <a:buFont typeface="Calibri"/>
              <a:buNone/>
              <a:defRPr b="1">
                <a:solidFill>
                  <a:srgbClr val="446CA9"/>
                </a:solidFill>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p:txBody>
      </p:sp>
      <p:sp>
        <p:nvSpPr>
          <p:cNvPr id="66" name="Google Shape;66;p17"/>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000"/>
              </a:spcBef>
              <a:spcAft>
                <a:spcPts val="0"/>
              </a:spcAft>
              <a:buClr>
                <a:srgbClr val="EF7622"/>
              </a:buClr>
              <a:buSzPts val="3200"/>
              <a:buNone/>
              <a:defRPr b="0" sz="3200">
                <a:solidFill>
                  <a:srgbClr val="EF7622"/>
                </a:solidFill>
              </a:defRPr>
            </a:lvl1pPr>
            <a:lvl2pPr indent="-228600" lvl="1" marL="914400" rtl="0" algn="l">
              <a:lnSpc>
                <a:spcPct val="90000"/>
              </a:lnSpc>
              <a:spcBef>
                <a:spcPts val="2100"/>
              </a:spcBef>
              <a:spcAft>
                <a:spcPts val="0"/>
              </a:spcAft>
              <a:buClr>
                <a:schemeClr val="dk1"/>
              </a:buClr>
              <a:buSzPts val="2000"/>
              <a:buNone/>
              <a:defRPr b="1" sz="2000"/>
            </a:lvl2pPr>
            <a:lvl3pPr indent="-228600" lvl="2" marL="1371600" rtl="0" algn="l">
              <a:lnSpc>
                <a:spcPct val="90000"/>
              </a:lnSpc>
              <a:spcBef>
                <a:spcPts val="2100"/>
              </a:spcBef>
              <a:spcAft>
                <a:spcPts val="0"/>
              </a:spcAft>
              <a:buClr>
                <a:schemeClr val="dk1"/>
              </a:buClr>
              <a:buSzPts val="1800"/>
              <a:buNone/>
              <a:defRPr b="1" sz="1800"/>
            </a:lvl3pPr>
            <a:lvl4pPr indent="-228600" lvl="3" marL="1828800" rtl="0" algn="l">
              <a:lnSpc>
                <a:spcPct val="90000"/>
              </a:lnSpc>
              <a:spcBef>
                <a:spcPts val="2100"/>
              </a:spcBef>
              <a:spcAft>
                <a:spcPts val="0"/>
              </a:spcAft>
              <a:buClr>
                <a:schemeClr val="dk1"/>
              </a:buClr>
              <a:buSzPts val="1600"/>
              <a:buNone/>
              <a:defRPr b="1" sz="1600"/>
            </a:lvl4pPr>
            <a:lvl5pPr indent="-228600" lvl="4" marL="2286000" rtl="0" algn="l">
              <a:lnSpc>
                <a:spcPct val="90000"/>
              </a:lnSpc>
              <a:spcBef>
                <a:spcPts val="2100"/>
              </a:spcBef>
              <a:spcAft>
                <a:spcPts val="0"/>
              </a:spcAft>
              <a:buClr>
                <a:schemeClr val="dk1"/>
              </a:buClr>
              <a:buSzPts val="1600"/>
              <a:buNone/>
              <a:defRPr b="1" sz="1600"/>
            </a:lvl5pPr>
            <a:lvl6pPr indent="-228600" lvl="5" marL="2743200" rtl="0" algn="l">
              <a:lnSpc>
                <a:spcPct val="90000"/>
              </a:lnSpc>
              <a:spcBef>
                <a:spcPts val="2100"/>
              </a:spcBef>
              <a:spcAft>
                <a:spcPts val="0"/>
              </a:spcAft>
              <a:buClr>
                <a:schemeClr val="dk1"/>
              </a:buClr>
              <a:buSzPts val="1600"/>
              <a:buNone/>
              <a:defRPr b="1" sz="1600"/>
            </a:lvl6pPr>
            <a:lvl7pPr indent="-228600" lvl="6" marL="3200400" rtl="0" algn="l">
              <a:lnSpc>
                <a:spcPct val="90000"/>
              </a:lnSpc>
              <a:spcBef>
                <a:spcPts val="2100"/>
              </a:spcBef>
              <a:spcAft>
                <a:spcPts val="0"/>
              </a:spcAft>
              <a:buClr>
                <a:schemeClr val="dk1"/>
              </a:buClr>
              <a:buSzPts val="1600"/>
              <a:buNone/>
              <a:defRPr b="1" sz="1600"/>
            </a:lvl7pPr>
            <a:lvl8pPr indent="-228600" lvl="7" marL="3657600" rtl="0" algn="l">
              <a:lnSpc>
                <a:spcPct val="90000"/>
              </a:lnSpc>
              <a:spcBef>
                <a:spcPts val="2100"/>
              </a:spcBef>
              <a:spcAft>
                <a:spcPts val="0"/>
              </a:spcAft>
              <a:buClr>
                <a:schemeClr val="dk1"/>
              </a:buClr>
              <a:buSzPts val="1600"/>
              <a:buNone/>
              <a:defRPr b="1" sz="1600"/>
            </a:lvl8pPr>
            <a:lvl9pPr indent="-228600" lvl="8" marL="4114800" rtl="0" algn="l">
              <a:lnSpc>
                <a:spcPct val="90000"/>
              </a:lnSpc>
              <a:spcBef>
                <a:spcPts val="2100"/>
              </a:spcBef>
              <a:spcAft>
                <a:spcPts val="2100"/>
              </a:spcAft>
              <a:buClr>
                <a:schemeClr val="dk1"/>
              </a:buClr>
              <a:buSzPts val="1600"/>
              <a:buNone/>
              <a:defRPr b="1" sz="1600"/>
            </a:lvl9pPr>
          </a:lstStyle>
          <a:p/>
        </p:txBody>
      </p:sp>
      <p:sp>
        <p:nvSpPr>
          <p:cNvPr id="67" name="Google Shape;67;p17"/>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2100"/>
              </a:spcBef>
              <a:spcAft>
                <a:spcPts val="0"/>
              </a:spcAft>
              <a:buClr>
                <a:schemeClr val="dk1"/>
              </a:buClr>
              <a:buSzPts val="1800"/>
              <a:buChar char="○"/>
              <a:defRPr/>
            </a:lvl2pPr>
            <a:lvl3pPr indent="-342900" lvl="2" marL="1371600" rtl="0" algn="l">
              <a:lnSpc>
                <a:spcPct val="90000"/>
              </a:lnSpc>
              <a:spcBef>
                <a:spcPts val="2100"/>
              </a:spcBef>
              <a:spcAft>
                <a:spcPts val="0"/>
              </a:spcAft>
              <a:buClr>
                <a:schemeClr val="dk1"/>
              </a:buClr>
              <a:buSzPts val="1800"/>
              <a:buChar char="■"/>
              <a:defRPr/>
            </a:lvl3pPr>
            <a:lvl4pPr indent="-342900" lvl="3" marL="1828800" rtl="0" algn="l">
              <a:lnSpc>
                <a:spcPct val="90000"/>
              </a:lnSpc>
              <a:spcBef>
                <a:spcPts val="2100"/>
              </a:spcBef>
              <a:spcAft>
                <a:spcPts val="0"/>
              </a:spcAft>
              <a:buClr>
                <a:schemeClr val="dk1"/>
              </a:buClr>
              <a:buSzPts val="1800"/>
              <a:buChar char="●"/>
              <a:defRPr/>
            </a:lvl4pPr>
            <a:lvl5pPr indent="-342900" lvl="4" marL="2286000" rtl="0" algn="l">
              <a:lnSpc>
                <a:spcPct val="90000"/>
              </a:lnSpc>
              <a:spcBef>
                <a:spcPts val="2100"/>
              </a:spcBef>
              <a:spcAft>
                <a:spcPts val="0"/>
              </a:spcAft>
              <a:buClr>
                <a:schemeClr val="dk1"/>
              </a:buClr>
              <a:buSzPts val="1800"/>
              <a:buChar char="○"/>
              <a:defRPr/>
            </a:lvl5pPr>
            <a:lvl6pPr indent="-342900" lvl="5" marL="2743200" rtl="0" algn="l">
              <a:lnSpc>
                <a:spcPct val="90000"/>
              </a:lnSpc>
              <a:spcBef>
                <a:spcPts val="2100"/>
              </a:spcBef>
              <a:spcAft>
                <a:spcPts val="0"/>
              </a:spcAft>
              <a:buClr>
                <a:schemeClr val="dk1"/>
              </a:buClr>
              <a:buSzPts val="1800"/>
              <a:buChar char="■"/>
              <a:defRPr/>
            </a:lvl6pPr>
            <a:lvl7pPr indent="-342900" lvl="6" marL="3200400" rtl="0" algn="l">
              <a:lnSpc>
                <a:spcPct val="90000"/>
              </a:lnSpc>
              <a:spcBef>
                <a:spcPts val="2100"/>
              </a:spcBef>
              <a:spcAft>
                <a:spcPts val="0"/>
              </a:spcAft>
              <a:buClr>
                <a:schemeClr val="dk1"/>
              </a:buClr>
              <a:buSzPts val="1800"/>
              <a:buChar char="●"/>
              <a:defRPr/>
            </a:lvl7pPr>
            <a:lvl8pPr indent="-342900" lvl="7" marL="3657600" rtl="0" algn="l">
              <a:lnSpc>
                <a:spcPct val="90000"/>
              </a:lnSpc>
              <a:spcBef>
                <a:spcPts val="2100"/>
              </a:spcBef>
              <a:spcAft>
                <a:spcPts val="0"/>
              </a:spcAft>
              <a:buClr>
                <a:schemeClr val="dk1"/>
              </a:buClr>
              <a:buSzPts val="1800"/>
              <a:buChar char="○"/>
              <a:defRPr/>
            </a:lvl8pPr>
            <a:lvl9pPr indent="-342900" lvl="8" marL="4114800" rtl="0" algn="l">
              <a:lnSpc>
                <a:spcPct val="90000"/>
              </a:lnSpc>
              <a:spcBef>
                <a:spcPts val="2100"/>
              </a:spcBef>
              <a:spcAft>
                <a:spcPts val="2100"/>
              </a:spcAft>
              <a:buClr>
                <a:schemeClr val="dk1"/>
              </a:buClr>
              <a:buSzPts val="1800"/>
              <a:buChar char="■"/>
              <a:defRPr/>
            </a:lvl9pPr>
          </a:lstStyle>
          <a:p/>
        </p:txBody>
      </p:sp>
      <p:sp>
        <p:nvSpPr>
          <p:cNvPr id="68" name="Google Shape;68;p17"/>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000"/>
              </a:spcBef>
              <a:spcAft>
                <a:spcPts val="0"/>
              </a:spcAft>
              <a:buClr>
                <a:srgbClr val="EF7622"/>
              </a:buClr>
              <a:buSzPts val="3200"/>
              <a:buNone/>
              <a:defRPr b="0" sz="3200">
                <a:solidFill>
                  <a:srgbClr val="EF7622"/>
                </a:solidFill>
              </a:defRPr>
            </a:lvl1pPr>
            <a:lvl2pPr indent="-228600" lvl="1" marL="914400" rtl="0" algn="l">
              <a:lnSpc>
                <a:spcPct val="90000"/>
              </a:lnSpc>
              <a:spcBef>
                <a:spcPts val="2100"/>
              </a:spcBef>
              <a:spcAft>
                <a:spcPts val="0"/>
              </a:spcAft>
              <a:buClr>
                <a:schemeClr val="dk1"/>
              </a:buClr>
              <a:buSzPts val="2000"/>
              <a:buNone/>
              <a:defRPr b="1" sz="2000"/>
            </a:lvl2pPr>
            <a:lvl3pPr indent="-228600" lvl="2" marL="1371600" rtl="0" algn="l">
              <a:lnSpc>
                <a:spcPct val="90000"/>
              </a:lnSpc>
              <a:spcBef>
                <a:spcPts val="2100"/>
              </a:spcBef>
              <a:spcAft>
                <a:spcPts val="0"/>
              </a:spcAft>
              <a:buClr>
                <a:schemeClr val="dk1"/>
              </a:buClr>
              <a:buSzPts val="1800"/>
              <a:buNone/>
              <a:defRPr b="1" sz="1800"/>
            </a:lvl3pPr>
            <a:lvl4pPr indent="-228600" lvl="3" marL="1828800" rtl="0" algn="l">
              <a:lnSpc>
                <a:spcPct val="90000"/>
              </a:lnSpc>
              <a:spcBef>
                <a:spcPts val="2100"/>
              </a:spcBef>
              <a:spcAft>
                <a:spcPts val="0"/>
              </a:spcAft>
              <a:buClr>
                <a:schemeClr val="dk1"/>
              </a:buClr>
              <a:buSzPts val="1600"/>
              <a:buNone/>
              <a:defRPr b="1" sz="1600"/>
            </a:lvl4pPr>
            <a:lvl5pPr indent="-228600" lvl="4" marL="2286000" rtl="0" algn="l">
              <a:lnSpc>
                <a:spcPct val="90000"/>
              </a:lnSpc>
              <a:spcBef>
                <a:spcPts val="2100"/>
              </a:spcBef>
              <a:spcAft>
                <a:spcPts val="0"/>
              </a:spcAft>
              <a:buClr>
                <a:schemeClr val="dk1"/>
              </a:buClr>
              <a:buSzPts val="1600"/>
              <a:buNone/>
              <a:defRPr b="1" sz="1600"/>
            </a:lvl5pPr>
            <a:lvl6pPr indent="-228600" lvl="5" marL="2743200" rtl="0" algn="l">
              <a:lnSpc>
                <a:spcPct val="90000"/>
              </a:lnSpc>
              <a:spcBef>
                <a:spcPts val="2100"/>
              </a:spcBef>
              <a:spcAft>
                <a:spcPts val="0"/>
              </a:spcAft>
              <a:buClr>
                <a:schemeClr val="dk1"/>
              </a:buClr>
              <a:buSzPts val="1600"/>
              <a:buNone/>
              <a:defRPr b="1" sz="1600"/>
            </a:lvl6pPr>
            <a:lvl7pPr indent="-228600" lvl="6" marL="3200400" rtl="0" algn="l">
              <a:lnSpc>
                <a:spcPct val="90000"/>
              </a:lnSpc>
              <a:spcBef>
                <a:spcPts val="2100"/>
              </a:spcBef>
              <a:spcAft>
                <a:spcPts val="0"/>
              </a:spcAft>
              <a:buClr>
                <a:schemeClr val="dk1"/>
              </a:buClr>
              <a:buSzPts val="1600"/>
              <a:buNone/>
              <a:defRPr b="1" sz="1600"/>
            </a:lvl7pPr>
            <a:lvl8pPr indent="-228600" lvl="7" marL="3657600" rtl="0" algn="l">
              <a:lnSpc>
                <a:spcPct val="90000"/>
              </a:lnSpc>
              <a:spcBef>
                <a:spcPts val="2100"/>
              </a:spcBef>
              <a:spcAft>
                <a:spcPts val="0"/>
              </a:spcAft>
              <a:buClr>
                <a:schemeClr val="dk1"/>
              </a:buClr>
              <a:buSzPts val="1600"/>
              <a:buNone/>
              <a:defRPr b="1" sz="1600"/>
            </a:lvl8pPr>
            <a:lvl9pPr indent="-228600" lvl="8" marL="4114800" rtl="0" algn="l">
              <a:lnSpc>
                <a:spcPct val="90000"/>
              </a:lnSpc>
              <a:spcBef>
                <a:spcPts val="2100"/>
              </a:spcBef>
              <a:spcAft>
                <a:spcPts val="2100"/>
              </a:spcAft>
              <a:buClr>
                <a:schemeClr val="dk1"/>
              </a:buClr>
              <a:buSzPts val="1600"/>
              <a:buNone/>
              <a:defRPr b="1" sz="1600"/>
            </a:lvl9pPr>
          </a:lstStyle>
          <a:p/>
        </p:txBody>
      </p:sp>
      <p:sp>
        <p:nvSpPr>
          <p:cNvPr id="69" name="Google Shape;69;p17"/>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2100"/>
              </a:spcBef>
              <a:spcAft>
                <a:spcPts val="0"/>
              </a:spcAft>
              <a:buClr>
                <a:schemeClr val="dk1"/>
              </a:buClr>
              <a:buSzPts val="1800"/>
              <a:buChar char="○"/>
              <a:defRPr/>
            </a:lvl2pPr>
            <a:lvl3pPr indent="-342900" lvl="2" marL="1371600" rtl="0" algn="l">
              <a:lnSpc>
                <a:spcPct val="90000"/>
              </a:lnSpc>
              <a:spcBef>
                <a:spcPts val="2100"/>
              </a:spcBef>
              <a:spcAft>
                <a:spcPts val="0"/>
              </a:spcAft>
              <a:buClr>
                <a:schemeClr val="dk1"/>
              </a:buClr>
              <a:buSzPts val="1800"/>
              <a:buChar char="■"/>
              <a:defRPr/>
            </a:lvl3pPr>
            <a:lvl4pPr indent="-342900" lvl="3" marL="1828800" rtl="0" algn="l">
              <a:lnSpc>
                <a:spcPct val="90000"/>
              </a:lnSpc>
              <a:spcBef>
                <a:spcPts val="2100"/>
              </a:spcBef>
              <a:spcAft>
                <a:spcPts val="0"/>
              </a:spcAft>
              <a:buClr>
                <a:schemeClr val="dk1"/>
              </a:buClr>
              <a:buSzPts val="1800"/>
              <a:buChar char="●"/>
              <a:defRPr/>
            </a:lvl4pPr>
            <a:lvl5pPr indent="-342900" lvl="4" marL="2286000" rtl="0" algn="l">
              <a:lnSpc>
                <a:spcPct val="90000"/>
              </a:lnSpc>
              <a:spcBef>
                <a:spcPts val="2100"/>
              </a:spcBef>
              <a:spcAft>
                <a:spcPts val="0"/>
              </a:spcAft>
              <a:buClr>
                <a:schemeClr val="dk1"/>
              </a:buClr>
              <a:buSzPts val="1800"/>
              <a:buChar char="○"/>
              <a:defRPr/>
            </a:lvl5pPr>
            <a:lvl6pPr indent="-342900" lvl="5" marL="2743200" rtl="0" algn="l">
              <a:lnSpc>
                <a:spcPct val="90000"/>
              </a:lnSpc>
              <a:spcBef>
                <a:spcPts val="2100"/>
              </a:spcBef>
              <a:spcAft>
                <a:spcPts val="0"/>
              </a:spcAft>
              <a:buClr>
                <a:schemeClr val="dk1"/>
              </a:buClr>
              <a:buSzPts val="1800"/>
              <a:buChar char="■"/>
              <a:defRPr/>
            </a:lvl6pPr>
            <a:lvl7pPr indent="-342900" lvl="6" marL="3200400" rtl="0" algn="l">
              <a:lnSpc>
                <a:spcPct val="90000"/>
              </a:lnSpc>
              <a:spcBef>
                <a:spcPts val="2100"/>
              </a:spcBef>
              <a:spcAft>
                <a:spcPts val="0"/>
              </a:spcAft>
              <a:buClr>
                <a:schemeClr val="dk1"/>
              </a:buClr>
              <a:buSzPts val="1800"/>
              <a:buChar char="●"/>
              <a:defRPr/>
            </a:lvl7pPr>
            <a:lvl8pPr indent="-342900" lvl="7" marL="3657600" rtl="0" algn="l">
              <a:lnSpc>
                <a:spcPct val="90000"/>
              </a:lnSpc>
              <a:spcBef>
                <a:spcPts val="2100"/>
              </a:spcBef>
              <a:spcAft>
                <a:spcPts val="0"/>
              </a:spcAft>
              <a:buClr>
                <a:schemeClr val="dk1"/>
              </a:buClr>
              <a:buSzPts val="1800"/>
              <a:buChar char="○"/>
              <a:defRPr/>
            </a:lvl8pPr>
            <a:lvl9pPr indent="-342900" lvl="8" marL="4114800" rtl="0" algn="l">
              <a:lnSpc>
                <a:spcPct val="90000"/>
              </a:lnSpc>
              <a:spcBef>
                <a:spcPts val="2100"/>
              </a:spcBef>
              <a:spcAft>
                <a:spcPts val="210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blipFill>
          <a:blip r:embed="rId2">
            <a:alphaModFix/>
          </a:blip>
          <a:stretch>
            <a:fillRect/>
          </a:stretch>
        </a:blipFill>
      </p:bgPr>
    </p:bg>
    <p:spTree>
      <p:nvGrpSpPr>
        <p:cNvPr id="76" name="Shape 76"/>
        <p:cNvGrpSpPr/>
        <p:nvPr/>
      </p:nvGrpSpPr>
      <p:grpSpPr>
        <a:xfrm>
          <a:off x="0" y="0"/>
          <a:ext cx="0" cy="0"/>
          <a:chOff x="0" y="0"/>
          <a:chExt cx="0" cy="0"/>
        </a:xfrm>
      </p:grpSpPr>
      <p:sp>
        <p:nvSpPr>
          <p:cNvPr id="77" name="Google Shape;77;p19"/>
          <p:cNvSpPr txBox="1"/>
          <p:nvPr>
            <p:ph type="ctrTitle"/>
          </p:nvPr>
        </p:nvSpPr>
        <p:spPr>
          <a:xfrm>
            <a:off x="619125" y="455613"/>
            <a:ext cx="9144000" cy="2387700"/>
          </a:xfrm>
          <a:prstGeom prst="rect">
            <a:avLst/>
          </a:prstGeom>
          <a:noFill/>
          <a:ln>
            <a:noFill/>
          </a:ln>
        </p:spPr>
        <p:txBody>
          <a:bodyPr anchorCtr="0" anchor="b" bIns="45700" lIns="91425" spcFirstLastPara="1" rIns="91425" wrap="square" tIns="45700">
            <a:noAutofit/>
          </a:bodyPr>
          <a:lstStyle>
            <a:lvl1pPr lvl="0" rtl="0" algn="ctr">
              <a:lnSpc>
                <a:spcPct val="90000"/>
              </a:lnSpc>
              <a:spcBef>
                <a:spcPts val="0"/>
              </a:spcBef>
              <a:spcAft>
                <a:spcPts val="0"/>
              </a:spcAft>
              <a:buClr>
                <a:srgbClr val="F2F2F2"/>
              </a:buClr>
              <a:buSzPts val="6000"/>
              <a:buFont typeface="Calibri"/>
              <a:buNone/>
              <a:defRPr b="1" sz="6000">
                <a:solidFill>
                  <a:srgbClr val="F2F2F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8" name="Google Shape;78;p19"/>
          <p:cNvSpPr txBox="1"/>
          <p:nvPr>
            <p:ph idx="1" type="subTitle"/>
          </p:nvPr>
        </p:nvSpPr>
        <p:spPr>
          <a:xfrm>
            <a:off x="619125" y="2935288"/>
            <a:ext cx="9144000" cy="16557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1000"/>
              </a:spcBef>
              <a:spcAft>
                <a:spcPts val="0"/>
              </a:spcAft>
              <a:buClr>
                <a:srgbClr val="F2F2F2"/>
              </a:buClr>
              <a:buSzPts val="2400"/>
              <a:buNone/>
              <a:defRPr sz="2400">
                <a:solidFill>
                  <a:srgbClr val="F2F2F2"/>
                </a:solidFill>
              </a:defRPr>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79" name="Google Shape;79;p19"/>
          <p:cNvSpPr txBox="1"/>
          <p:nvPr>
            <p:ph idx="10" type="dt"/>
          </p:nvPr>
        </p:nvSpPr>
        <p:spPr>
          <a:xfrm>
            <a:off x="809625" y="6492875"/>
            <a:ext cx="1781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solidFill>
                  <a:srgbClr val="DDEAF6"/>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0" name="Google Shape;80;p19"/>
          <p:cNvSpPr txBox="1"/>
          <p:nvPr>
            <p:ph idx="11" type="ftr"/>
          </p:nvPr>
        </p:nvSpPr>
        <p:spPr>
          <a:xfrm>
            <a:off x="3781425" y="6492874"/>
            <a:ext cx="41148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solidFill>
                  <a:srgbClr val="DDEAF6"/>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bg>
      <p:bgPr>
        <a:blipFill>
          <a:blip r:embed="rId2">
            <a:alphaModFix/>
          </a:blip>
          <a:stretch>
            <a:fillRect/>
          </a:stretch>
        </a:blipFill>
      </p:bgPr>
    </p:bg>
    <p:spTree>
      <p:nvGrpSpPr>
        <p:cNvPr id="81" name="Shape 81"/>
        <p:cNvGrpSpPr/>
        <p:nvPr/>
      </p:nvGrpSpPr>
      <p:grpSpPr>
        <a:xfrm>
          <a:off x="0" y="0"/>
          <a:ext cx="0" cy="0"/>
          <a:chOff x="0" y="0"/>
          <a:chExt cx="0" cy="0"/>
        </a:xfrm>
      </p:grpSpPr>
      <p:sp>
        <p:nvSpPr>
          <p:cNvPr id="82" name="Google Shape;82;p2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EF7622"/>
              </a:buClr>
              <a:buSzPts val="4400"/>
              <a:buFont typeface="Calibri"/>
              <a:buNone/>
              <a:defRPr b="1">
                <a:solidFill>
                  <a:srgbClr val="EF762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3" name="Google Shape;83;p2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blipFill>
          <a:blip r:embed="rId2">
            <a:alphaModFix/>
          </a:blip>
          <a:stretch>
            <a:fillRect/>
          </a:stretch>
        </a:blipFill>
      </p:bgPr>
    </p:bg>
    <p:spTree>
      <p:nvGrpSpPr>
        <p:cNvPr id="84" name="Shape 84"/>
        <p:cNvGrpSpPr/>
        <p:nvPr/>
      </p:nvGrpSpPr>
      <p:grpSpPr>
        <a:xfrm>
          <a:off x="0" y="0"/>
          <a:ext cx="0" cy="0"/>
          <a:chOff x="0" y="0"/>
          <a:chExt cx="0" cy="0"/>
        </a:xfrm>
      </p:grpSpPr>
      <p:sp>
        <p:nvSpPr>
          <p:cNvPr id="85" name="Google Shape;85;p21"/>
          <p:cNvSpPr txBox="1"/>
          <p:nvPr>
            <p:ph type="title"/>
          </p:nvPr>
        </p:nvSpPr>
        <p:spPr>
          <a:xfrm>
            <a:off x="838200" y="347663"/>
            <a:ext cx="10515600" cy="28527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rgbClr val="FBE4D4"/>
              </a:buClr>
              <a:buSzPts val="6000"/>
              <a:buFont typeface="Calibri"/>
              <a:buNone/>
              <a:defRPr b="1" sz="6000">
                <a:solidFill>
                  <a:srgbClr val="FBE4D4"/>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6" name="Google Shape;86;p21"/>
          <p:cNvSpPr txBox="1"/>
          <p:nvPr>
            <p:ph idx="1" type="body"/>
          </p:nvPr>
        </p:nvSpPr>
        <p:spPr>
          <a:xfrm>
            <a:off x="838200" y="3227388"/>
            <a:ext cx="10515600" cy="15003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2400"/>
              <a:buNone/>
              <a:defRPr sz="2400">
                <a:solidFill>
                  <a:schemeClr val="dk1"/>
                </a:solidFil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415600" y="2867800"/>
            <a:ext cx="11360700" cy="1122300"/>
          </a:xfrm>
          <a:prstGeom prst="rect">
            <a:avLst/>
          </a:prstGeom>
        </p:spPr>
        <p:txBody>
          <a:bodyPr anchorCtr="0" anchor="ctr" bIns="121900" lIns="121900" spcFirstLastPara="1" rIns="121900" wrap="square" tIns="12190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3"/>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bg>
      <p:bgPr>
        <a:blipFill>
          <a:blip r:embed="rId2">
            <a:alphaModFix/>
          </a:blip>
          <a:stretch>
            <a:fillRect/>
          </a:stretch>
        </a:blipFill>
      </p:bgPr>
    </p:bg>
    <p:spTree>
      <p:nvGrpSpPr>
        <p:cNvPr id="87" name="Shape 87"/>
        <p:cNvGrpSpPr/>
        <p:nvPr/>
      </p:nvGrpSpPr>
      <p:grpSpPr>
        <a:xfrm>
          <a:off x="0" y="0"/>
          <a:ext cx="0" cy="0"/>
          <a:chOff x="0" y="0"/>
          <a:chExt cx="0" cy="0"/>
        </a:xfrm>
      </p:grpSpPr>
      <p:sp>
        <p:nvSpPr>
          <p:cNvPr id="88" name="Google Shape;88;p2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446CA9"/>
              </a:buClr>
              <a:buSzPts val="4400"/>
              <a:buFont typeface="Calibri"/>
              <a:buNone/>
              <a:defRPr b="1">
                <a:solidFill>
                  <a:srgbClr val="446CA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9" name="Google Shape;89;p22"/>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90" name="Google Shape;90;p22"/>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bg>
      <p:bgPr>
        <a:blipFill>
          <a:blip r:embed="rId2">
            <a:alphaModFix/>
          </a:blip>
          <a:stretch>
            <a:fillRect/>
          </a:stretch>
        </a:blipFill>
      </p:bgPr>
    </p:bg>
    <p:spTree>
      <p:nvGrpSpPr>
        <p:cNvPr id="91" name="Shape 91"/>
        <p:cNvGrpSpPr/>
        <p:nvPr/>
      </p:nvGrpSpPr>
      <p:grpSpPr>
        <a:xfrm>
          <a:off x="0" y="0"/>
          <a:ext cx="0" cy="0"/>
          <a:chOff x="0" y="0"/>
          <a:chExt cx="0" cy="0"/>
        </a:xfrm>
      </p:grpSpPr>
      <p:sp>
        <p:nvSpPr>
          <p:cNvPr id="92" name="Google Shape;92;p23"/>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rgbClr val="446CA9"/>
              </a:buClr>
              <a:buSzPts val="4400"/>
              <a:buFont typeface="Calibri"/>
              <a:buNone/>
              <a:defRPr b="1">
                <a:solidFill>
                  <a:srgbClr val="446CA9"/>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3" name="Google Shape;93;p23"/>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000"/>
              </a:spcBef>
              <a:spcAft>
                <a:spcPts val="0"/>
              </a:spcAft>
              <a:buClr>
                <a:srgbClr val="EF7622"/>
              </a:buClr>
              <a:buSzPts val="3200"/>
              <a:buNone/>
              <a:defRPr b="0" sz="3200">
                <a:solidFill>
                  <a:srgbClr val="EF7622"/>
                </a:solidFill>
              </a:defRPr>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94" name="Google Shape;94;p23"/>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95" name="Google Shape;95;p23"/>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000"/>
              </a:spcBef>
              <a:spcAft>
                <a:spcPts val="0"/>
              </a:spcAft>
              <a:buClr>
                <a:srgbClr val="EF7622"/>
              </a:buClr>
              <a:buSzPts val="3200"/>
              <a:buNone/>
              <a:defRPr b="0" sz="3200">
                <a:solidFill>
                  <a:srgbClr val="EF7622"/>
                </a:solidFill>
              </a:defRPr>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96" name="Google Shape;96;p23"/>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bg>
      <p:bgPr>
        <a:blipFill>
          <a:blip r:embed="rId2">
            <a:alphaModFix/>
          </a:blip>
          <a:stretch>
            <a:fillRect/>
          </a:stretch>
        </a:blipFill>
      </p:bgPr>
    </p:bg>
    <p:spTree>
      <p:nvGrpSpPr>
        <p:cNvPr id="97" name="Shape 97"/>
        <p:cNvGrpSpPr/>
        <p:nvPr/>
      </p:nvGrpSpPr>
      <p:grpSpPr>
        <a:xfrm>
          <a:off x="0" y="0"/>
          <a:ext cx="0" cy="0"/>
          <a:chOff x="0" y="0"/>
          <a:chExt cx="0" cy="0"/>
        </a:xfrm>
      </p:grpSpPr>
      <p:sp>
        <p:nvSpPr>
          <p:cNvPr id="98" name="Google Shape;98;p24"/>
          <p:cNvSpPr txBox="1"/>
          <p:nvPr>
            <p:ph type="title"/>
          </p:nvPr>
        </p:nvSpPr>
        <p:spPr>
          <a:xfrm>
            <a:off x="838200" y="1603375"/>
            <a:ext cx="105156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lt1"/>
              </a:buClr>
              <a:buSzPts val="6000"/>
              <a:buFont typeface="Calibri"/>
              <a:buNone/>
              <a:defRPr b="1" sz="60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bg>
      <p:bgPr>
        <a:blipFill>
          <a:blip r:embed="rId2">
            <a:alphaModFix/>
          </a:blip>
          <a:stretch>
            <a:fillRect/>
          </a:stretch>
        </a:blipFill>
      </p:bgPr>
    </p:bg>
    <p:spTree>
      <p:nvGrpSpPr>
        <p:cNvPr id="99" name="Shape 99"/>
        <p:cNvGrpSpPr/>
        <p:nvPr/>
      </p:nvGrpSpPr>
      <p:grpSpPr>
        <a:xfrm>
          <a:off x="0" y="0"/>
          <a:ext cx="0" cy="0"/>
          <a:chOff x="0" y="0"/>
          <a:chExt cx="0" cy="0"/>
        </a:xfrm>
      </p:grpSpPr>
      <p:sp>
        <p:nvSpPr>
          <p:cNvPr id="100" name="Google Shape;100;p25"/>
          <p:cNvSpPr txBox="1"/>
          <p:nvPr>
            <p:ph type="title"/>
          </p:nvPr>
        </p:nvSpPr>
        <p:spPr>
          <a:xfrm>
            <a:off x="839787" y="726281"/>
            <a:ext cx="3932100" cy="16002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dk1"/>
              </a:buClr>
              <a:buSzPts val="4400"/>
              <a:buFont typeface="Calibri"/>
              <a:buNone/>
              <a:defRPr b="1" sz="4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1" name="Google Shape;101;p25"/>
          <p:cNvSpPr/>
          <p:nvPr>
            <p:ph idx="2" type="pic"/>
          </p:nvPr>
        </p:nvSpPr>
        <p:spPr>
          <a:xfrm>
            <a:off x="5180012" y="1526381"/>
            <a:ext cx="6172200" cy="48735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02" name="Google Shape;102;p25"/>
          <p:cNvSpPr txBox="1"/>
          <p:nvPr>
            <p:ph idx="1" type="body"/>
          </p:nvPr>
        </p:nvSpPr>
        <p:spPr>
          <a:xfrm>
            <a:off x="860424" y="2428875"/>
            <a:ext cx="3932100" cy="39711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415600" y="593367"/>
            <a:ext cx="11360700" cy="763500"/>
          </a:xfrm>
          <a:prstGeom prst="rect">
            <a:avLst/>
          </a:prstGeom>
        </p:spPr>
        <p:txBody>
          <a:bodyPr anchorCtr="0" anchor="t" bIns="121900" lIns="121900" spcFirstLastPara="1" rIns="121900" wrap="square" tIns="121900">
            <a:no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18" name="Google Shape;18;p4"/>
          <p:cNvSpPr txBox="1"/>
          <p:nvPr>
            <p:ph idx="1" type="body"/>
          </p:nvPr>
        </p:nvSpPr>
        <p:spPr>
          <a:xfrm>
            <a:off x="415600" y="1536633"/>
            <a:ext cx="11360700" cy="4555200"/>
          </a:xfrm>
          <a:prstGeom prst="rect">
            <a:avLst/>
          </a:prstGeom>
        </p:spPr>
        <p:txBody>
          <a:bodyPr anchorCtr="0" anchor="t" bIns="121900" lIns="121900" spcFirstLastPara="1" rIns="121900" wrap="square" tIns="121900">
            <a:noAutofit/>
          </a:bodyPr>
          <a:lstStyle>
            <a:lvl1pPr indent="-381000" lvl="0" marL="457200">
              <a:spcBef>
                <a:spcPts val="0"/>
              </a:spcBef>
              <a:spcAft>
                <a:spcPts val="0"/>
              </a:spcAft>
              <a:buSzPts val="2400"/>
              <a:buChar char="●"/>
              <a:defRPr/>
            </a:lvl1pPr>
            <a:lvl2pPr indent="-349250" lvl="1" marL="914400">
              <a:spcBef>
                <a:spcPts val="2100"/>
              </a:spcBef>
              <a:spcAft>
                <a:spcPts val="0"/>
              </a:spcAft>
              <a:buSzPts val="1900"/>
              <a:buChar char="○"/>
              <a:defRPr/>
            </a:lvl2pPr>
            <a:lvl3pPr indent="-349250" lvl="2" marL="1371600">
              <a:spcBef>
                <a:spcPts val="2100"/>
              </a:spcBef>
              <a:spcAft>
                <a:spcPts val="0"/>
              </a:spcAft>
              <a:buSzPts val="1900"/>
              <a:buChar char="■"/>
              <a:defRPr/>
            </a:lvl3pPr>
            <a:lvl4pPr indent="-349250" lvl="3" marL="1828800">
              <a:spcBef>
                <a:spcPts val="2100"/>
              </a:spcBef>
              <a:spcAft>
                <a:spcPts val="0"/>
              </a:spcAft>
              <a:buSzPts val="1900"/>
              <a:buChar char="●"/>
              <a:defRPr/>
            </a:lvl4pPr>
            <a:lvl5pPr indent="-349250" lvl="4" marL="2286000">
              <a:spcBef>
                <a:spcPts val="2100"/>
              </a:spcBef>
              <a:spcAft>
                <a:spcPts val="0"/>
              </a:spcAft>
              <a:buSzPts val="1900"/>
              <a:buChar char="○"/>
              <a:defRPr/>
            </a:lvl5pPr>
            <a:lvl6pPr indent="-349250" lvl="5" marL="2743200">
              <a:spcBef>
                <a:spcPts val="2100"/>
              </a:spcBef>
              <a:spcAft>
                <a:spcPts val="0"/>
              </a:spcAft>
              <a:buSzPts val="1900"/>
              <a:buChar char="■"/>
              <a:defRPr/>
            </a:lvl6pPr>
            <a:lvl7pPr indent="-349250" lvl="6" marL="3200400">
              <a:spcBef>
                <a:spcPts val="2100"/>
              </a:spcBef>
              <a:spcAft>
                <a:spcPts val="0"/>
              </a:spcAft>
              <a:buSzPts val="1900"/>
              <a:buChar char="●"/>
              <a:defRPr/>
            </a:lvl7pPr>
            <a:lvl8pPr indent="-349250" lvl="7" marL="3657600">
              <a:spcBef>
                <a:spcPts val="2100"/>
              </a:spcBef>
              <a:spcAft>
                <a:spcPts val="0"/>
              </a:spcAft>
              <a:buSzPts val="1900"/>
              <a:buChar char="○"/>
              <a:defRPr/>
            </a:lvl8pPr>
            <a:lvl9pPr indent="-349250" lvl="8" marL="4114800">
              <a:spcBef>
                <a:spcPts val="2100"/>
              </a:spcBef>
              <a:spcAft>
                <a:spcPts val="2100"/>
              </a:spcAft>
              <a:buSzPts val="1900"/>
              <a:buChar char="■"/>
              <a:defRPr/>
            </a:lvl9pPr>
          </a:lstStyle>
          <a:p/>
        </p:txBody>
      </p:sp>
      <p:sp>
        <p:nvSpPr>
          <p:cNvPr id="19" name="Google Shape;19;p4"/>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415600" y="593367"/>
            <a:ext cx="11360700" cy="763500"/>
          </a:xfrm>
          <a:prstGeom prst="rect">
            <a:avLst/>
          </a:prstGeom>
        </p:spPr>
        <p:txBody>
          <a:bodyPr anchorCtr="0" anchor="t" bIns="121900" lIns="121900" spcFirstLastPara="1" rIns="121900" wrap="square" tIns="121900">
            <a:no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22" name="Google Shape;22;p5"/>
          <p:cNvSpPr txBox="1"/>
          <p:nvPr>
            <p:ph idx="1" type="body"/>
          </p:nvPr>
        </p:nvSpPr>
        <p:spPr>
          <a:xfrm>
            <a:off x="415600" y="1536633"/>
            <a:ext cx="5333100" cy="4555200"/>
          </a:xfrm>
          <a:prstGeom prst="rect">
            <a:avLst/>
          </a:prstGeom>
        </p:spPr>
        <p:txBody>
          <a:bodyPr anchorCtr="0" anchor="t" bIns="121900" lIns="121900" spcFirstLastPara="1" rIns="121900" wrap="square" tIns="121900">
            <a:noAutofit/>
          </a:bodyPr>
          <a:lstStyle>
            <a:lvl1pPr indent="-349250" lvl="0" marL="457200">
              <a:spcBef>
                <a:spcPts val="0"/>
              </a:spcBef>
              <a:spcAft>
                <a:spcPts val="0"/>
              </a:spcAft>
              <a:buSzPts val="1900"/>
              <a:buChar char="●"/>
              <a:defRPr sz="1900"/>
            </a:lvl1pPr>
            <a:lvl2pPr indent="-330200" lvl="1" marL="914400">
              <a:spcBef>
                <a:spcPts val="2100"/>
              </a:spcBef>
              <a:spcAft>
                <a:spcPts val="0"/>
              </a:spcAft>
              <a:buSzPts val="1600"/>
              <a:buChar char="○"/>
              <a:defRPr sz="1600"/>
            </a:lvl2pPr>
            <a:lvl3pPr indent="-330200" lvl="2" marL="1371600">
              <a:spcBef>
                <a:spcPts val="2100"/>
              </a:spcBef>
              <a:spcAft>
                <a:spcPts val="0"/>
              </a:spcAft>
              <a:buSzPts val="1600"/>
              <a:buChar char="■"/>
              <a:defRPr sz="1600"/>
            </a:lvl3pPr>
            <a:lvl4pPr indent="-330200" lvl="3" marL="1828800">
              <a:spcBef>
                <a:spcPts val="2100"/>
              </a:spcBef>
              <a:spcAft>
                <a:spcPts val="0"/>
              </a:spcAft>
              <a:buSzPts val="1600"/>
              <a:buChar char="●"/>
              <a:defRPr sz="1600"/>
            </a:lvl4pPr>
            <a:lvl5pPr indent="-330200" lvl="4" marL="2286000">
              <a:spcBef>
                <a:spcPts val="2100"/>
              </a:spcBef>
              <a:spcAft>
                <a:spcPts val="0"/>
              </a:spcAft>
              <a:buSzPts val="1600"/>
              <a:buChar char="○"/>
              <a:defRPr sz="1600"/>
            </a:lvl5pPr>
            <a:lvl6pPr indent="-330200" lvl="5" marL="2743200">
              <a:spcBef>
                <a:spcPts val="2100"/>
              </a:spcBef>
              <a:spcAft>
                <a:spcPts val="0"/>
              </a:spcAft>
              <a:buSzPts val="1600"/>
              <a:buChar char="■"/>
              <a:defRPr sz="1600"/>
            </a:lvl6pPr>
            <a:lvl7pPr indent="-330200" lvl="6" marL="3200400">
              <a:spcBef>
                <a:spcPts val="2100"/>
              </a:spcBef>
              <a:spcAft>
                <a:spcPts val="0"/>
              </a:spcAft>
              <a:buSzPts val="1600"/>
              <a:buChar char="●"/>
              <a:defRPr sz="1600"/>
            </a:lvl7pPr>
            <a:lvl8pPr indent="-330200" lvl="7" marL="3657600">
              <a:spcBef>
                <a:spcPts val="2100"/>
              </a:spcBef>
              <a:spcAft>
                <a:spcPts val="0"/>
              </a:spcAft>
              <a:buSzPts val="1600"/>
              <a:buChar char="○"/>
              <a:defRPr sz="1600"/>
            </a:lvl8pPr>
            <a:lvl9pPr indent="-330200" lvl="8" marL="4114800">
              <a:spcBef>
                <a:spcPts val="2100"/>
              </a:spcBef>
              <a:spcAft>
                <a:spcPts val="2100"/>
              </a:spcAft>
              <a:buSzPts val="1600"/>
              <a:buChar char="■"/>
              <a:defRPr sz="1600"/>
            </a:lvl9pPr>
          </a:lstStyle>
          <a:p/>
        </p:txBody>
      </p:sp>
      <p:sp>
        <p:nvSpPr>
          <p:cNvPr id="23" name="Google Shape;23;p5"/>
          <p:cNvSpPr txBox="1"/>
          <p:nvPr>
            <p:ph idx="2" type="body"/>
          </p:nvPr>
        </p:nvSpPr>
        <p:spPr>
          <a:xfrm>
            <a:off x="6443200" y="1536633"/>
            <a:ext cx="5333100" cy="4555200"/>
          </a:xfrm>
          <a:prstGeom prst="rect">
            <a:avLst/>
          </a:prstGeom>
        </p:spPr>
        <p:txBody>
          <a:bodyPr anchorCtr="0" anchor="t" bIns="121900" lIns="121900" spcFirstLastPara="1" rIns="121900" wrap="square" tIns="121900">
            <a:noAutofit/>
          </a:bodyPr>
          <a:lstStyle>
            <a:lvl1pPr indent="-349250" lvl="0" marL="457200">
              <a:spcBef>
                <a:spcPts val="0"/>
              </a:spcBef>
              <a:spcAft>
                <a:spcPts val="0"/>
              </a:spcAft>
              <a:buSzPts val="1900"/>
              <a:buChar char="●"/>
              <a:defRPr sz="1900"/>
            </a:lvl1pPr>
            <a:lvl2pPr indent="-330200" lvl="1" marL="914400">
              <a:spcBef>
                <a:spcPts val="2100"/>
              </a:spcBef>
              <a:spcAft>
                <a:spcPts val="0"/>
              </a:spcAft>
              <a:buSzPts val="1600"/>
              <a:buChar char="○"/>
              <a:defRPr sz="1600"/>
            </a:lvl2pPr>
            <a:lvl3pPr indent="-330200" lvl="2" marL="1371600">
              <a:spcBef>
                <a:spcPts val="2100"/>
              </a:spcBef>
              <a:spcAft>
                <a:spcPts val="0"/>
              </a:spcAft>
              <a:buSzPts val="1600"/>
              <a:buChar char="■"/>
              <a:defRPr sz="1600"/>
            </a:lvl3pPr>
            <a:lvl4pPr indent="-330200" lvl="3" marL="1828800">
              <a:spcBef>
                <a:spcPts val="2100"/>
              </a:spcBef>
              <a:spcAft>
                <a:spcPts val="0"/>
              </a:spcAft>
              <a:buSzPts val="1600"/>
              <a:buChar char="●"/>
              <a:defRPr sz="1600"/>
            </a:lvl4pPr>
            <a:lvl5pPr indent="-330200" lvl="4" marL="2286000">
              <a:spcBef>
                <a:spcPts val="2100"/>
              </a:spcBef>
              <a:spcAft>
                <a:spcPts val="0"/>
              </a:spcAft>
              <a:buSzPts val="1600"/>
              <a:buChar char="○"/>
              <a:defRPr sz="1600"/>
            </a:lvl5pPr>
            <a:lvl6pPr indent="-330200" lvl="5" marL="2743200">
              <a:spcBef>
                <a:spcPts val="2100"/>
              </a:spcBef>
              <a:spcAft>
                <a:spcPts val="0"/>
              </a:spcAft>
              <a:buSzPts val="1600"/>
              <a:buChar char="■"/>
              <a:defRPr sz="1600"/>
            </a:lvl6pPr>
            <a:lvl7pPr indent="-330200" lvl="6" marL="3200400">
              <a:spcBef>
                <a:spcPts val="2100"/>
              </a:spcBef>
              <a:spcAft>
                <a:spcPts val="0"/>
              </a:spcAft>
              <a:buSzPts val="1600"/>
              <a:buChar char="●"/>
              <a:defRPr sz="1600"/>
            </a:lvl7pPr>
            <a:lvl8pPr indent="-330200" lvl="7" marL="3657600">
              <a:spcBef>
                <a:spcPts val="2100"/>
              </a:spcBef>
              <a:spcAft>
                <a:spcPts val="0"/>
              </a:spcAft>
              <a:buSzPts val="1600"/>
              <a:buChar char="○"/>
              <a:defRPr sz="1600"/>
            </a:lvl8pPr>
            <a:lvl9pPr indent="-330200" lvl="8" marL="4114800">
              <a:spcBef>
                <a:spcPts val="2100"/>
              </a:spcBef>
              <a:spcAft>
                <a:spcPts val="2100"/>
              </a:spcAft>
              <a:buSzPts val="1600"/>
              <a:buChar char="■"/>
              <a:defRPr sz="1600"/>
            </a:lvl9pPr>
          </a:lstStyle>
          <a:p/>
        </p:txBody>
      </p:sp>
      <p:sp>
        <p:nvSpPr>
          <p:cNvPr id="24" name="Google Shape;24;p5"/>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415600" y="593367"/>
            <a:ext cx="11360700" cy="763500"/>
          </a:xfrm>
          <a:prstGeom prst="rect">
            <a:avLst/>
          </a:prstGeom>
        </p:spPr>
        <p:txBody>
          <a:bodyPr anchorCtr="0" anchor="t" bIns="121900" lIns="121900" spcFirstLastPara="1" rIns="121900" wrap="square" tIns="121900">
            <a:noAutofit/>
          </a:bodyPr>
          <a:lstStyle>
            <a:lvl1pPr lvl="0">
              <a:spcBef>
                <a:spcPts val="0"/>
              </a:spcBef>
              <a:spcAft>
                <a:spcPts val="0"/>
              </a:spcAft>
              <a:buSzPts val="3700"/>
              <a:buNone/>
              <a:defRPr/>
            </a:lvl1pPr>
            <a:lvl2pPr lvl="1">
              <a:spcBef>
                <a:spcPts val="0"/>
              </a:spcBef>
              <a:spcAft>
                <a:spcPts val="0"/>
              </a:spcAft>
              <a:buSzPts val="3700"/>
              <a:buNone/>
              <a:defRPr/>
            </a:lvl2pPr>
            <a:lvl3pPr lvl="2">
              <a:spcBef>
                <a:spcPts val="0"/>
              </a:spcBef>
              <a:spcAft>
                <a:spcPts val="0"/>
              </a:spcAft>
              <a:buSzPts val="3700"/>
              <a:buNone/>
              <a:defRPr/>
            </a:lvl3pPr>
            <a:lvl4pPr lvl="3">
              <a:spcBef>
                <a:spcPts val="0"/>
              </a:spcBef>
              <a:spcAft>
                <a:spcPts val="0"/>
              </a:spcAft>
              <a:buSzPts val="3700"/>
              <a:buNone/>
              <a:defRPr/>
            </a:lvl4pPr>
            <a:lvl5pPr lvl="4">
              <a:spcBef>
                <a:spcPts val="0"/>
              </a:spcBef>
              <a:spcAft>
                <a:spcPts val="0"/>
              </a:spcAft>
              <a:buSzPts val="3700"/>
              <a:buNone/>
              <a:defRPr/>
            </a:lvl5pPr>
            <a:lvl6pPr lvl="5">
              <a:spcBef>
                <a:spcPts val="0"/>
              </a:spcBef>
              <a:spcAft>
                <a:spcPts val="0"/>
              </a:spcAft>
              <a:buSzPts val="3700"/>
              <a:buNone/>
              <a:defRPr/>
            </a:lvl6pPr>
            <a:lvl7pPr lvl="6">
              <a:spcBef>
                <a:spcPts val="0"/>
              </a:spcBef>
              <a:spcAft>
                <a:spcPts val="0"/>
              </a:spcAft>
              <a:buSzPts val="3700"/>
              <a:buNone/>
              <a:defRPr/>
            </a:lvl7pPr>
            <a:lvl8pPr lvl="7">
              <a:spcBef>
                <a:spcPts val="0"/>
              </a:spcBef>
              <a:spcAft>
                <a:spcPts val="0"/>
              </a:spcAft>
              <a:buSzPts val="3700"/>
              <a:buNone/>
              <a:defRPr/>
            </a:lvl8pPr>
            <a:lvl9pPr lvl="8">
              <a:spcBef>
                <a:spcPts val="0"/>
              </a:spcBef>
              <a:spcAft>
                <a:spcPts val="0"/>
              </a:spcAft>
              <a:buSzPts val="3700"/>
              <a:buNone/>
              <a:defRPr/>
            </a:lvl9pPr>
          </a:lstStyle>
          <a:p/>
        </p:txBody>
      </p:sp>
      <p:sp>
        <p:nvSpPr>
          <p:cNvPr id="27" name="Google Shape;27;p6"/>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415600" y="740800"/>
            <a:ext cx="3744000" cy="1007700"/>
          </a:xfrm>
          <a:prstGeom prst="rect">
            <a:avLst/>
          </a:prstGeom>
        </p:spPr>
        <p:txBody>
          <a:bodyPr anchorCtr="0" anchor="b" bIns="121900" lIns="121900" spcFirstLastPara="1" rIns="121900" wrap="square" tIns="121900">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p:txBody>
      </p:sp>
      <p:sp>
        <p:nvSpPr>
          <p:cNvPr id="30" name="Google Shape;30;p7"/>
          <p:cNvSpPr txBox="1"/>
          <p:nvPr>
            <p:ph idx="1" type="body"/>
          </p:nvPr>
        </p:nvSpPr>
        <p:spPr>
          <a:xfrm>
            <a:off x="415600" y="1852800"/>
            <a:ext cx="3744000" cy="4239300"/>
          </a:xfrm>
          <a:prstGeom prst="rect">
            <a:avLst/>
          </a:prstGeom>
        </p:spPr>
        <p:txBody>
          <a:bodyPr anchorCtr="0" anchor="t" bIns="121900" lIns="121900" spcFirstLastPara="1" rIns="121900" wrap="square" tIns="121900">
            <a:noAutofit/>
          </a:bodyPr>
          <a:lstStyle>
            <a:lvl1pPr indent="-330200" lvl="0" marL="457200">
              <a:spcBef>
                <a:spcPts val="0"/>
              </a:spcBef>
              <a:spcAft>
                <a:spcPts val="0"/>
              </a:spcAft>
              <a:buSzPts val="1600"/>
              <a:buChar char="●"/>
              <a:defRPr sz="1600"/>
            </a:lvl1pPr>
            <a:lvl2pPr indent="-330200" lvl="1" marL="914400">
              <a:spcBef>
                <a:spcPts val="2100"/>
              </a:spcBef>
              <a:spcAft>
                <a:spcPts val="0"/>
              </a:spcAft>
              <a:buSzPts val="1600"/>
              <a:buChar char="○"/>
              <a:defRPr sz="1600"/>
            </a:lvl2pPr>
            <a:lvl3pPr indent="-330200" lvl="2" marL="1371600">
              <a:spcBef>
                <a:spcPts val="2100"/>
              </a:spcBef>
              <a:spcAft>
                <a:spcPts val="0"/>
              </a:spcAft>
              <a:buSzPts val="1600"/>
              <a:buChar char="■"/>
              <a:defRPr sz="1600"/>
            </a:lvl3pPr>
            <a:lvl4pPr indent="-330200" lvl="3" marL="1828800">
              <a:spcBef>
                <a:spcPts val="2100"/>
              </a:spcBef>
              <a:spcAft>
                <a:spcPts val="0"/>
              </a:spcAft>
              <a:buSzPts val="1600"/>
              <a:buChar char="●"/>
              <a:defRPr sz="1600"/>
            </a:lvl4pPr>
            <a:lvl5pPr indent="-330200" lvl="4" marL="2286000">
              <a:spcBef>
                <a:spcPts val="2100"/>
              </a:spcBef>
              <a:spcAft>
                <a:spcPts val="0"/>
              </a:spcAft>
              <a:buSzPts val="1600"/>
              <a:buChar char="○"/>
              <a:defRPr sz="1600"/>
            </a:lvl5pPr>
            <a:lvl6pPr indent="-330200" lvl="5" marL="2743200">
              <a:spcBef>
                <a:spcPts val="2100"/>
              </a:spcBef>
              <a:spcAft>
                <a:spcPts val="0"/>
              </a:spcAft>
              <a:buSzPts val="1600"/>
              <a:buChar char="■"/>
              <a:defRPr sz="1600"/>
            </a:lvl6pPr>
            <a:lvl7pPr indent="-330200" lvl="6" marL="3200400">
              <a:spcBef>
                <a:spcPts val="2100"/>
              </a:spcBef>
              <a:spcAft>
                <a:spcPts val="0"/>
              </a:spcAft>
              <a:buSzPts val="1600"/>
              <a:buChar char="●"/>
              <a:defRPr sz="1600"/>
            </a:lvl7pPr>
            <a:lvl8pPr indent="-330200" lvl="7" marL="3657600">
              <a:spcBef>
                <a:spcPts val="2100"/>
              </a:spcBef>
              <a:spcAft>
                <a:spcPts val="0"/>
              </a:spcAft>
              <a:buSzPts val="1600"/>
              <a:buChar char="○"/>
              <a:defRPr sz="1600"/>
            </a:lvl8pPr>
            <a:lvl9pPr indent="-330200" lvl="8" marL="4114800">
              <a:spcBef>
                <a:spcPts val="2100"/>
              </a:spcBef>
              <a:spcAft>
                <a:spcPts val="2100"/>
              </a:spcAft>
              <a:buSzPts val="1600"/>
              <a:buChar char="■"/>
              <a:defRPr sz="1600"/>
            </a:lvl9pPr>
          </a:lstStyle>
          <a:p/>
        </p:txBody>
      </p:sp>
      <p:sp>
        <p:nvSpPr>
          <p:cNvPr id="31" name="Google Shape;31;p7"/>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653667" y="600200"/>
            <a:ext cx="8490300" cy="5454300"/>
          </a:xfrm>
          <a:prstGeom prst="rect">
            <a:avLst/>
          </a:prstGeom>
        </p:spPr>
        <p:txBody>
          <a:bodyPr anchorCtr="0" anchor="ctr" bIns="121900" lIns="121900" spcFirstLastPara="1" rIns="121900" wrap="square" tIns="121900">
            <a:noAutofit/>
          </a:bodyPr>
          <a:lstStyle>
            <a:lvl1pPr lvl="0">
              <a:spcBef>
                <a:spcPts val="0"/>
              </a:spcBef>
              <a:spcAft>
                <a:spcPts val="0"/>
              </a:spcAft>
              <a:buSzPts val="6400"/>
              <a:buNone/>
              <a:defRPr sz="6400"/>
            </a:lvl1pPr>
            <a:lvl2pPr lvl="1">
              <a:spcBef>
                <a:spcPts val="0"/>
              </a:spcBef>
              <a:spcAft>
                <a:spcPts val="0"/>
              </a:spcAft>
              <a:buSzPts val="6400"/>
              <a:buNone/>
              <a:defRPr sz="6400"/>
            </a:lvl2pPr>
            <a:lvl3pPr lvl="2">
              <a:spcBef>
                <a:spcPts val="0"/>
              </a:spcBef>
              <a:spcAft>
                <a:spcPts val="0"/>
              </a:spcAft>
              <a:buSzPts val="6400"/>
              <a:buNone/>
              <a:defRPr sz="6400"/>
            </a:lvl3pPr>
            <a:lvl4pPr lvl="3">
              <a:spcBef>
                <a:spcPts val="0"/>
              </a:spcBef>
              <a:spcAft>
                <a:spcPts val="0"/>
              </a:spcAft>
              <a:buSzPts val="6400"/>
              <a:buNone/>
              <a:defRPr sz="6400"/>
            </a:lvl4pPr>
            <a:lvl5pPr lvl="4">
              <a:spcBef>
                <a:spcPts val="0"/>
              </a:spcBef>
              <a:spcAft>
                <a:spcPts val="0"/>
              </a:spcAft>
              <a:buSzPts val="6400"/>
              <a:buNone/>
              <a:defRPr sz="6400"/>
            </a:lvl5pPr>
            <a:lvl6pPr lvl="5">
              <a:spcBef>
                <a:spcPts val="0"/>
              </a:spcBef>
              <a:spcAft>
                <a:spcPts val="0"/>
              </a:spcAft>
              <a:buSzPts val="6400"/>
              <a:buNone/>
              <a:defRPr sz="6400"/>
            </a:lvl6pPr>
            <a:lvl7pPr lvl="6">
              <a:spcBef>
                <a:spcPts val="0"/>
              </a:spcBef>
              <a:spcAft>
                <a:spcPts val="0"/>
              </a:spcAft>
              <a:buSzPts val="6400"/>
              <a:buNone/>
              <a:defRPr sz="6400"/>
            </a:lvl7pPr>
            <a:lvl8pPr lvl="7">
              <a:spcBef>
                <a:spcPts val="0"/>
              </a:spcBef>
              <a:spcAft>
                <a:spcPts val="0"/>
              </a:spcAft>
              <a:buSzPts val="6400"/>
              <a:buNone/>
              <a:defRPr sz="6400"/>
            </a:lvl8pPr>
            <a:lvl9pPr lvl="8">
              <a:spcBef>
                <a:spcPts val="0"/>
              </a:spcBef>
              <a:spcAft>
                <a:spcPts val="0"/>
              </a:spcAft>
              <a:buSzPts val="6400"/>
              <a:buNone/>
              <a:defRPr sz="6400"/>
            </a:lvl9pPr>
          </a:lstStyle>
          <a:p/>
        </p:txBody>
      </p:sp>
      <p:sp>
        <p:nvSpPr>
          <p:cNvPr id="34" name="Google Shape;34;p8"/>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354000" y="1644233"/>
            <a:ext cx="5393700" cy="1976400"/>
          </a:xfrm>
          <a:prstGeom prst="rect">
            <a:avLst/>
          </a:prstGeom>
        </p:spPr>
        <p:txBody>
          <a:bodyPr anchorCtr="0" anchor="b" bIns="121900" lIns="121900" spcFirstLastPara="1" rIns="121900" wrap="square" tIns="121900">
            <a:no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p:txBody>
      </p:sp>
      <p:sp>
        <p:nvSpPr>
          <p:cNvPr id="38" name="Google Shape;38;p9"/>
          <p:cNvSpPr txBox="1"/>
          <p:nvPr>
            <p:ph idx="1" type="subTitle"/>
          </p:nvPr>
        </p:nvSpPr>
        <p:spPr>
          <a:xfrm>
            <a:off x="354000" y="3737433"/>
            <a:ext cx="5393700" cy="1646700"/>
          </a:xfrm>
          <a:prstGeom prst="rect">
            <a:avLst/>
          </a:prstGeom>
        </p:spPr>
        <p:txBody>
          <a:bodyPr anchorCtr="0" anchor="t" bIns="121900" lIns="121900" spcFirstLastPara="1" rIns="121900" wrap="square" tIns="12190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9" name="Google Shape;39;p9"/>
          <p:cNvSpPr txBox="1"/>
          <p:nvPr>
            <p:ph idx="2" type="body"/>
          </p:nvPr>
        </p:nvSpPr>
        <p:spPr>
          <a:xfrm>
            <a:off x="6586000" y="965433"/>
            <a:ext cx="5115900" cy="4926900"/>
          </a:xfrm>
          <a:prstGeom prst="rect">
            <a:avLst/>
          </a:prstGeom>
        </p:spPr>
        <p:txBody>
          <a:bodyPr anchorCtr="0" anchor="ctr" bIns="121900" lIns="121900" spcFirstLastPara="1" rIns="121900" wrap="square" tIns="121900">
            <a:noAutofit/>
          </a:bodyPr>
          <a:lstStyle>
            <a:lvl1pPr indent="-381000" lvl="0" marL="457200">
              <a:spcBef>
                <a:spcPts val="0"/>
              </a:spcBef>
              <a:spcAft>
                <a:spcPts val="0"/>
              </a:spcAft>
              <a:buSzPts val="2400"/>
              <a:buChar char="●"/>
              <a:defRPr/>
            </a:lvl1pPr>
            <a:lvl2pPr indent="-349250" lvl="1" marL="914400">
              <a:spcBef>
                <a:spcPts val="2100"/>
              </a:spcBef>
              <a:spcAft>
                <a:spcPts val="0"/>
              </a:spcAft>
              <a:buSzPts val="1900"/>
              <a:buChar char="○"/>
              <a:defRPr/>
            </a:lvl2pPr>
            <a:lvl3pPr indent="-349250" lvl="2" marL="1371600">
              <a:spcBef>
                <a:spcPts val="2100"/>
              </a:spcBef>
              <a:spcAft>
                <a:spcPts val="0"/>
              </a:spcAft>
              <a:buSzPts val="1900"/>
              <a:buChar char="■"/>
              <a:defRPr/>
            </a:lvl3pPr>
            <a:lvl4pPr indent="-349250" lvl="3" marL="1828800">
              <a:spcBef>
                <a:spcPts val="2100"/>
              </a:spcBef>
              <a:spcAft>
                <a:spcPts val="0"/>
              </a:spcAft>
              <a:buSzPts val="1900"/>
              <a:buChar char="●"/>
              <a:defRPr/>
            </a:lvl4pPr>
            <a:lvl5pPr indent="-349250" lvl="4" marL="2286000">
              <a:spcBef>
                <a:spcPts val="2100"/>
              </a:spcBef>
              <a:spcAft>
                <a:spcPts val="0"/>
              </a:spcAft>
              <a:buSzPts val="1900"/>
              <a:buChar char="○"/>
              <a:defRPr/>
            </a:lvl5pPr>
            <a:lvl6pPr indent="-349250" lvl="5" marL="2743200">
              <a:spcBef>
                <a:spcPts val="2100"/>
              </a:spcBef>
              <a:spcAft>
                <a:spcPts val="0"/>
              </a:spcAft>
              <a:buSzPts val="1900"/>
              <a:buChar char="■"/>
              <a:defRPr/>
            </a:lvl6pPr>
            <a:lvl7pPr indent="-349250" lvl="6" marL="3200400">
              <a:spcBef>
                <a:spcPts val="2100"/>
              </a:spcBef>
              <a:spcAft>
                <a:spcPts val="0"/>
              </a:spcAft>
              <a:buSzPts val="1900"/>
              <a:buChar char="●"/>
              <a:defRPr/>
            </a:lvl7pPr>
            <a:lvl8pPr indent="-349250" lvl="7" marL="3657600">
              <a:spcBef>
                <a:spcPts val="2100"/>
              </a:spcBef>
              <a:spcAft>
                <a:spcPts val="0"/>
              </a:spcAft>
              <a:buSzPts val="1900"/>
              <a:buChar char="○"/>
              <a:defRPr/>
            </a:lvl8pPr>
            <a:lvl9pPr indent="-349250" lvl="8" marL="4114800">
              <a:spcBef>
                <a:spcPts val="2100"/>
              </a:spcBef>
              <a:spcAft>
                <a:spcPts val="2100"/>
              </a:spcAft>
              <a:buSzPts val="1900"/>
              <a:buChar char="■"/>
              <a:defRPr/>
            </a:lvl9pPr>
          </a:lstStyle>
          <a:p/>
        </p:txBody>
      </p:sp>
      <p:sp>
        <p:nvSpPr>
          <p:cNvPr id="40" name="Google Shape;40;p9"/>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415600" y="5640767"/>
            <a:ext cx="7998300" cy="806700"/>
          </a:xfrm>
          <a:prstGeom prst="rect">
            <a:avLst/>
          </a:prstGeom>
        </p:spPr>
        <p:txBody>
          <a:bodyPr anchorCtr="0" anchor="ctr" bIns="121900" lIns="121900" spcFirstLastPara="1" rIns="121900" wrap="square" tIns="121900">
            <a:noAutofit/>
          </a:bodyPr>
          <a:lstStyle>
            <a:lvl1pPr indent="-228600" lvl="0" marL="457200">
              <a:lnSpc>
                <a:spcPct val="100000"/>
              </a:lnSpc>
              <a:spcBef>
                <a:spcPts val="0"/>
              </a:spcBef>
              <a:spcAft>
                <a:spcPts val="0"/>
              </a:spcAft>
              <a:buSzPts val="2400"/>
              <a:buNone/>
              <a:defRPr/>
            </a:lvl1pPr>
          </a:lstStyle>
          <a:p/>
        </p:txBody>
      </p:sp>
      <p:sp>
        <p:nvSpPr>
          <p:cNvPr id="43" name="Google Shape;43;p10"/>
          <p:cNvSpPr txBox="1"/>
          <p:nvPr>
            <p:ph idx="12" type="sldNum"/>
          </p:nvPr>
        </p:nvSpPr>
        <p:spPr>
          <a:xfrm>
            <a:off x="11296610" y="6217622"/>
            <a:ext cx="731700" cy="524700"/>
          </a:xfrm>
          <a:prstGeom prst="rect">
            <a:avLst/>
          </a:prstGeom>
        </p:spPr>
        <p:txBody>
          <a:bodyPr anchorCtr="0" anchor="ctr" bIns="121900" lIns="121900" spcFirstLastPara="1" rIns="121900" wrap="square" tIns="1219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a:spcBef>
                <a:spcPts val="0"/>
              </a:spcBef>
              <a:spcAft>
                <a:spcPts val="0"/>
              </a:spcAft>
              <a:buClr>
                <a:schemeClr val="dk1"/>
              </a:buClr>
              <a:buSzPts val="3700"/>
              <a:buNone/>
              <a:defRPr sz="3700">
                <a:solidFill>
                  <a:schemeClr val="dk1"/>
                </a:solidFill>
              </a:defRPr>
            </a:lvl1pPr>
            <a:lvl2pPr lvl="1">
              <a:spcBef>
                <a:spcPts val="0"/>
              </a:spcBef>
              <a:spcAft>
                <a:spcPts val="0"/>
              </a:spcAft>
              <a:buClr>
                <a:schemeClr val="dk1"/>
              </a:buClr>
              <a:buSzPts val="3700"/>
              <a:buNone/>
              <a:defRPr sz="3700">
                <a:solidFill>
                  <a:schemeClr val="dk1"/>
                </a:solidFill>
              </a:defRPr>
            </a:lvl2pPr>
            <a:lvl3pPr lvl="2">
              <a:spcBef>
                <a:spcPts val="0"/>
              </a:spcBef>
              <a:spcAft>
                <a:spcPts val="0"/>
              </a:spcAft>
              <a:buClr>
                <a:schemeClr val="dk1"/>
              </a:buClr>
              <a:buSzPts val="3700"/>
              <a:buNone/>
              <a:defRPr sz="3700">
                <a:solidFill>
                  <a:schemeClr val="dk1"/>
                </a:solidFill>
              </a:defRPr>
            </a:lvl3pPr>
            <a:lvl4pPr lvl="3">
              <a:spcBef>
                <a:spcPts val="0"/>
              </a:spcBef>
              <a:spcAft>
                <a:spcPts val="0"/>
              </a:spcAft>
              <a:buClr>
                <a:schemeClr val="dk1"/>
              </a:buClr>
              <a:buSzPts val="3700"/>
              <a:buNone/>
              <a:defRPr sz="3700">
                <a:solidFill>
                  <a:schemeClr val="dk1"/>
                </a:solidFill>
              </a:defRPr>
            </a:lvl4pPr>
            <a:lvl5pPr lvl="4">
              <a:spcBef>
                <a:spcPts val="0"/>
              </a:spcBef>
              <a:spcAft>
                <a:spcPts val="0"/>
              </a:spcAft>
              <a:buClr>
                <a:schemeClr val="dk1"/>
              </a:buClr>
              <a:buSzPts val="3700"/>
              <a:buNone/>
              <a:defRPr sz="3700">
                <a:solidFill>
                  <a:schemeClr val="dk1"/>
                </a:solidFill>
              </a:defRPr>
            </a:lvl5pPr>
            <a:lvl6pPr lvl="5">
              <a:spcBef>
                <a:spcPts val="0"/>
              </a:spcBef>
              <a:spcAft>
                <a:spcPts val="0"/>
              </a:spcAft>
              <a:buClr>
                <a:schemeClr val="dk1"/>
              </a:buClr>
              <a:buSzPts val="3700"/>
              <a:buNone/>
              <a:defRPr sz="3700">
                <a:solidFill>
                  <a:schemeClr val="dk1"/>
                </a:solidFill>
              </a:defRPr>
            </a:lvl6pPr>
            <a:lvl7pPr lvl="6">
              <a:spcBef>
                <a:spcPts val="0"/>
              </a:spcBef>
              <a:spcAft>
                <a:spcPts val="0"/>
              </a:spcAft>
              <a:buClr>
                <a:schemeClr val="dk1"/>
              </a:buClr>
              <a:buSzPts val="3700"/>
              <a:buNone/>
              <a:defRPr sz="3700">
                <a:solidFill>
                  <a:schemeClr val="dk1"/>
                </a:solidFill>
              </a:defRPr>
            </a:lvl7pPr>
            <a:lvl8pPr lvl="7">
              <a:spcBef>
                <a:spcPts val="0"/>
              </a:spcBef>
              <a:spcAft>
                <a:spcPts val="0"/>
              </a:spcAft>
              <a:buClr>
                <a:schemeClr val="dk1"/>
              </a:buClr>
              <a:buSzPts val="3700"/>
              <a:buNone/>
              <a:defRPr sz="3700">
                <a:solidFill>
                  <a:schemeClr val="dk1"/>
                </a:solidFill>
              </a:defRPr>
            </a:lvl8pPr>
            <a:lvl9pPr lvl="8">
              <a:spcBef>
                <a:spcPts val="0"/>
              </a:spcBef>
              <a:spcAft>
                <a:spcPts val="0"/>
              </a:spcAft>
              <a:buClr>
                <a:schemeClr val="dk1"/>
              </a:buClr>
              <a:buSzPts val="3700"/>
              <a:buNone/>
              <a:defRPr sz="3700">
                <a:solidFill>
                  <a:schemeClr val="dk1"/>
                </a:solidFill>
              </a:defRPr>
            </a:lvl9pPr>
          </a:lstStyle>
          <a:p/>
        </p:txBody>
      </p:sp>
      <p:sp>
        <p:nvSpPr>
          <p:cNvPr id="7" name="Google Shape;7;p1"/>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81000" lvl="0" marL="457200">
              <a:lnSpc>
                <a:spcPct val="115000"/>
              </a:lnSpc>
              <a:spcBef>
                <a:spcPts val="0"/>
              </a:spcBef>
              <a:spcAft>
                <a:spcPts val="0"/>
              </a:spcAft>
              <a:buClr>
                <a:schemeClr val="dk2"/>
              </a:buClr>
              <a:buSzPts val="2400"/>
              <a:buChar char="●"/>
              <a:defRPr sz="2400">
                <a:solidFill>
                  <a:schemeClr val="dk2"/>
                </a:solidFill>
              </a:defRPr>
            </a:lvl1pPr>
            <a:lvl2pPr indent="-349250" lvl="1" marL="914400">
              <a:lnSpc>
                <a:spcPct val="115000"/>
              </a:lnSpc>
              <a:spcBef>
                <a:spcPts val="2100"/>
              </a:spcBef>
              <a:spcAft>
                <a:spcPts val="0"/>
              </a:spcAft>
              <a:buClr>
                <a:schemeClr val="dk2"/>
              </a:buClr>
              <a:buSzPts val="1900"/>
              <a:buChar char="○"/>
              <a:defRPr sz="1900">
                <a:solidFill>
                  <a:schemeClr val="dk2"/>
                </a:solidFill>
              </a:defRPr>
            </a:lvl2pPr>
            <a:lvl3pPr indent="-349250" lvl="2" marL="1371600">
              <a:lnSpc>
                <a:spcPct val="115000"/>
              </a:lnSpc>
              <a:spcBef>
                <a:spcPts val="2100"/>
              </a:spcBef>
              <a:spcAft>
                <a:spcPts val="0"/>
              </a:spcAft>
              <a:buClr>
                <a:schemeClr val="dk2"/>
              </a:buClr>
              <a:buSzPts val="1900"/>
              <a:buChar char="■"/>
              <a:defRPr sz="1900">
                <a:solidFill>
                  <a:schemeClr val="dk2"/>
                </a:solidFill>
              </a:defRPr>
            </a:lvl3pPr>
            <a:lvl4pPr indent="-349250" lvl="3" marL="1828800">
              <a:lnSpc>
                <a:spcPct val="115000"/>
              </a:lnSpc>
              <a:spcBef>
                <a:spcPts val="2100"/>
              </a:spcBef>
              <a:spcAft>
                <a:spcPts val="0"/>
              </a:spcAft>
              <a:buClr>
                <a:schemeClr val="dk2"/>
              </a:buClr>
              <a:buSzPts val="1900"/>
              <a:buChar char="●"/>
              <a:defRPr sz="1900">
                <a:solidFill>
                  <a:schemeClr val="dk2"/>
                </a:solidFill>
              </a:defRPr>
            </a:lvl4pPr>
            <a:lvl5pPr indent="-349250" lvl="4" marL="2286000">
              <a:lnSpc>
                <a:spcPct val="115000"/>
              </a:lnSpc>
              <a:spcBef>
                <a:spcPts val="2100"/>
              </a:spcBef>
              <a:spcAft>
                <a:spcPts val="0"/>
              </a:spcAft>
              <a:buClr>
                <a:schemeClr val="dk2"/>
              </a:buClr>
              <a:buSzPts val="1900"/>
              <a:buChar char="○"/>
              <a:defRPr sz="1900">
                <a:solidFill>
                  <a:schemeClr val="dk2"/>
                </a:solidFill>
              </a:defRPr>
            </a:lvl5pPr>
            <a:lvl6pPr indent="-349250" lvl="5" marL="2743200">
              <a:lnSpc>
                <a:spcPct val="115000"/>
              </a:lnSpc>
              <a:spcBef>
                <a:spcPts val="2100"/>
              </a:spcBef>
              <a:spcAft>
                <a:spcPts val="0"/>
              </a:spcAft>
              <a:buClr>
                <a:schemeClr val="dk2"/>
              </a:buClr>
              <a:buSzPts val="1900"/>
              <a:buChar char="■"/>
              <a:defRPr sz="1900">
                <a:solidFill>
                  <a:schemeClr val="dk2"/>
                </a:solidFill>
              </a:defRPr>
            </a:lvl6pPr>
            <a:lvl7pPr indent="-349250" lvl="6" marL="3200400">
              <a:lnSpc>
                <a:spcPct val="115000"/>
              </a:lnSpc>
              <a:spcBef>
                <a:spcPts val="2100"/>
              </a:spcBef>
              <a:spcAft>
                <a:spcPts val="0"/>
              </a:spcAft>
              <a:buClr>
                <a:schemeClr val="dk2"/>
              </a:buClr>
              <a:buSzPts val="1900"/>
              <a:buChar char="●"/>
              <a:defRPr sz="1900">
                <a:solidFill>
                  <a:schemeClr val="dk2"/>
                </a:solidFill>
              </a:defRPr>
            </a:lvl7pPr>
            <a:lvl8pPr indent="-349250" lvl="7" marL="3657600">
              <a:lnSpc>
                <a:spcPct val="115000"/>
              </a:lnSpc>
              <a:spcBef>
                <a:spcPts val="2100"/>
              </a:spcBef>
              <a:spcAft>
                <a:spcPts val="0"/>
              </a:spcAft>
              <a:buClr>
                <a:schemeClr val="dk2"/>
              </a:buClr>
              <a:buSzPts val="1900"/>
              <a:buChar char="○"/>
              <a:defRPr sz="1900">
                <a:solidFill>
                  <a:schemeClr val="dk2"/>
                </a:solidFill>
              </a:defRPr>
            </a:lvl8pPr>
            <a:lvl9pPr indent="-349250" lvl="8" marL="4114800">
              <a:lnSpc>
                <a:spcPct val="115000"/>
              </a:lnSpc>
              <a:spcBef>
                <a:spcPts val="2100"/>
              </a:spcBef>
              <a:spcAft>
                <a:spcPts val="2100"/>
              </a:spcAft>
              <a:buClr>
                <a:schemeClr val="dk2"/>
              </a:buClr>
              <a:buSzPts val="1900"/>
              <a:buChar char="■"/>
              <a:defRPr sz="1900">
                <a:solidFill>
                  <a:schemeClr val="dk2"/>
                </a:solidFill>
              </a:defRPr>
            </a:lvl9pPr>
          </a:lstStyle>
          <a:p/>
        </p:txBody>
      </p:sp>
      <p:sp>
        <p:nvSpPr>
          <p:cNvPr id="8" name="Google Shape;8;p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70" name="Shape 70"/>
        <p:cNvGrpSpPr/>
        <p:nvPr/>
      </p:nvGrpSpPr>
      <p:grpSpPr>
        <a:xfrm>
          <a:off x="0" y="0"/>
          <a:ext cx="0" cy="0"/>
          <a:chOff x="0" y="0"/>
          <a:chExt cx="0" cy="0"/>
        </a:xfrm>
      </p:grpSpPr>
      <p:sp>
        <p:nvSpPr>
          <p:cNvPr id="71" name="Google Shape;71;p1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72" name="Google Shape;72;p18"/>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 name="Google Shape;73;p1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4" name="Google Shape;74;p1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5" name="Google Shape;75;p1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4" r:id="rId1"/>
    <p:sldLayoutId id="2147483665" r:id="rId2"/>
    <p:sldLayoutId id="2147483666" r:id="rId3"/>
    <p:sldLayoutId id="2147483667" r:id="rId4"/>
    <p:sldLayoutId id="2147483668" r:id="rId5"/>
    <p:sldLayoutId id="2147483669" r:id="rId6"/>
    <p:sldLayoutId id="2147483670"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5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14.jpg"/><Relationship Id="rId4" Type="http://schemas.openxmlformats.org/officeDocument/2006/relationships/image" Target="../media/image16.jpg"/><Relationship Id="rId5" Type="http://schemas.openxmlformats.org/officeDocument/2006/relationships/image" Target="../media/image15.jpg"/><Relationship Id="rId6" Type="http://schemas.openxmlformats.org/officeDocument/2006/relationships/image" Target="../media/image6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5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hyperlink" Target="http://www.youtube.com/watch?v=1C626qj6dEc" TargetMode="External"/><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5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57.jpg"/><Relationship Id="rId4" Type="http://schemas.openxmlformats.org/officeDocument/2006/relationships/hyperlink" Target="https://www.pexels.com/@freeimages9?utm_content=attributionCopyText&amp;utm_medium=referral&amp;utm_source=pexels" TargetMode="External"/><Relationship Id="rId5" Type="http://schemas.openxmlformats.org/officeDocument/2006/relationships/hyperlink" Target="https://www.pexels.com/photo/black-board-bright-bullseye-226569/?utm_content=attributionCopyText&amp;utm_medium=referral&amp;utm_source=pexels"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5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5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4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5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hyperlink" Target="https://creativecommons.org/licenses/by/4.0/" TargetMode="External"/><Relationship Id="rId4" Type="http://schemas.openxmlformats.org/officeDocument/2006/relationships/hyperlink" Target="mailto:carla.herling@drake.edu" TargetMode="External"/><Relationship Id="rId5" Type="http://schemas.openxmlformats.org/officeDocument/2006/relationships/hyperlink" Target="mailto:greg.stauffer@colorado.edu" TargetMode="External"/><Relationship Id="rId6" Type="http://schemas.openxmlformats.org/officeDocument/2006/relationships/hyperlink" Target="mailto:stan@ncsu.edu" TargetMode="External"/><Relationship Id="rId7" Type="http://schemas.openxmlformats.org/officeDocument/2006/relationships/hyperlink" Target="mailto:stephanie_stewart@sfu.ca"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6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5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5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2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1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3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2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2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1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65.png"/><Relationship Id="rId4" Type="http://schemas.openxmlformats.org/officeDocument/2006/relationships/image" Target="../media/image20.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1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4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2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33.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2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2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3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66.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31.png"/><Relationship Id="rId4" Type="http://schemas.openxmlformats.org/officeDocument/2006/relationships/image" Target="../media/image30.png"/><Relationship Id="rId5" Type="http://schemas.openxmlformats.org/officeDocument/2006/relationships/image" Target="../media/image44.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4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 Id="rId3" Type="http://schemas.openxmlformats.org/officeDocument/2006/relationships/image" Target="../media/image4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image" Target="../media/image6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 Id="rId3" Type="http://schemas.openxmlformats.org/officeDocument/2006/relationships/image" Target="../media/image4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 Id="rId3" Type="http://schemas.openxmlformats.org/officeDocument/2006/relationships/image" Target="../media/image45.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1.xml"/><Relationship Id="rId3" Type="http://schemas.openxmlformats.org/officeDocument/2006/relationships/image" Target="../media/image61.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2.xml"/><Relationship Id="rId3" Type="http://schemas.openxmlformats.org/officeDocument/2006/relationships/image" Target="../media/image36.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3.xml"/><Relationship Id="rId3" Type="http://schemas.openxmlformats.org/officeDocument/2006/relationships/image" Target="../media/image3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image" Target="../media/image39.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 Id="rId3" Type="http://schemas.openxmlformats.org/officeDocument/2006/relationships/hyperlink" Target="https://go.ncsu.edu/itcomm-resources-edu19" TargetMode="External"/><Relationship Id="rId4" Type="http://schemas.openxmlformats.org/officeDocument/2006/relationships/image" Target="../media/image4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7.xml"/><Relationship Id="rId3" Type="http://schemas.openxmlformats.org/officeDocument/2006/relationships/hyperlink" Target="https://events.educause.edu/annual-conference/2019/agenda/it-communications-community-group-session-open-to-all"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58.xml"/><Relationship Id="rId3" Type="http://schemas.openxmlformats.org/officeDocument/2006/relationships/hyperlink" Target="https://docs.google.com/forms/d/e/1FAIpQLSel2nrCDZRlDC7sd44G5Y-85njVbg5M0Rg6nviQz616E6VYQg/viewform?usp=sf_link"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9.xml"/><Relationship Id="rId3" Type="http://schemas.openxmlformats.org/officeDocument/2006/relationships/hyperlink" Target="https://creativecommons.org/licenses/by/4.0/" TargetMode="External"/><Relationship Id="rId4" Type="http://schemas.openxmlformats.org/officeDocument/2006/relationships/hyperlink" Target="mailto:carla.herling@drake.edu" TargetMode="External"/><Relationship Id="rId5" Type="http://schemas.openxmlformats.org/officeDocument/2006/relationships/hyperlink" Target="mailto:greg.stauffer@colorado.edu" TargetMode="External"/><Relationship Id="rId6" Type="http://schemas.openxmlformats.org/officeDocument/2006/relationships/hyperlink" Target="mailto:stan@ncsu.edu" TargetMode="External"/><Relationship Id="rId7" Type="http://schemas.openxmlformats.org/officeDocument/2006/relationships/hyperlink" Target="mailto:stephanie_stewart@sfu.ca"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0.xml"/><Relationship Id="rId3" Type="http://schemas.openxmlformats.org/officeDocument/2006/relationships/image" Target="../media/image42.png"/><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52.jpg"/><Relationship Id="rId4" Type="http://schemas.openxmlformats.org/officeDocument/2006/relationships/image" Target="../media/image13.jpg"/><Relationship Id="rId5" Type="http://schemas.openxmlformats.org/officeDocument/2006/relationships/image" Target="../media/image6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 name="Shape 106"/>
        <p:cNvGrpSpPr/>
        <p:nvPr/>
      </p:nvGrpSpPr>
      <p:grpSpPr>
        <a:xfrm>
          <a:off x="0" y="0"/>
          <a:ext cx="0" cy="0"/>
          <a:chOff x="0" y="0"/>
          <a:chExt cx="0" cy="0"/>
        </a:xfrm>
      </p:grpSpPr>
      <p:sp>
        <p:nvSpPr>
          <p:cNvPr id="107" name="Google Shape;107;p26"/>
          <p:cNvSpPr txBox="1"/>
          <p:nvPr>
            <p:ph type="title"/>
          </p:nvPr>
        </p:nvSpPr>
        <p:spPr>
          <a:xfrm>
            <a:off x="209502" y="1984150"/>
            <a:ext cx="103884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446CA9"/>
              </a:buClr>
              <a:buSzPts val="4400"/>
              <a:buFont typeface="Calibri"/>
              <a:buNone/>
            </a:pPr>
            <a:r>
              <a:rPr lang="en-US" sz="4800"/>
              <a:t>Cultivating IT Communication:</a:t>
            </a:r>
            <a:r>
              <a:rPr lang="en-US" sz="4800"/>
              <a:t> </a:t>
            </a:r>
            <a:endParaRPr sz="4800"/>
          </a:p>
          <a:p>
            <a:pPr indent="0" lvl="0" marL="0" rtl="0" algn="l">
              <a:lnSpc>
                <a:spcPct val="90000"/>
              </a:lnSpc>
              <a:spcBef>
                <a:spcPts val="0"/>
              </a:spcBef>
              <a:spcAft>
                <a:spcPts val="0"/>
              </a:spcAft>
              <a:buClr>
                <a:srgbClr val="446CA9"/>
              </a:buClr>
              <a:buSzPts val="4400"/>
              <a:buFont typeface="Calibri"/>
              <a:buNone/>
            </a:pPr>
            <a:r>
              <a:rPr lang="en-US" sz="4800"/>
              <a:t>Strategies that Engage and Inform</a:t>
            </a:r>
            <a:endParaRPr sz="48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pic>
        <p:nvPicPr>
          <p:cNvPr id="162" name="Google Shape;162;p35"/>
          <p:cNvPicPr preferRelativeResize="0"/>
          <p:nvPr/>
        </p:nvPicPr>
        <p:blipFill>
          <a:blip r:embed="rId3">
            <a:alphaModFix/>
          </a:blip>
          <a:stretch>
            <a:fillRect/>
          </a:stretch>
        </p:blipFill>
        <p:spPr>
          <a:xfrm>
            <a:off x="2050475" y="1200175"/>
            <a:ext cx="7160470" cy="5249247"/>
          </a:xfrm>
          <a:prstGeom prst="rect">
            <a:avLst/>
          </a:prstGeom>
          <a:noFill/>
          <a:ln>
            <a:noFill/>
          </a:ln>
        </p:spPr>
      </p:pic>
      <p:sp>
        <p:nvSpPr>
          <p:cNvPr id="163" name="Google Shape;163;p35"/>
          <p:cNvSpPr txBox="1"/>
          <p:nvPr>
            <p:ph type="title"/>
          </p:nvPr>
        </p:nvSpPr>
        <p:spPr>
          <a:xfrm>
            <a:off x="838200" y="746125"/>
            <a:ext cx="10515600" cy="1008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446CA9"/>
              </a:buClr>
              <a:buSzPts val="4400"/>
              <a:buFont typeface="Calibri"/>
              <a:buNone/>
            </a:pPr>
            <a:r>
              <a:rPr lang="en-US" sz="4800"/>
              <a:t>Help Others Get from Here to There</a:t>
            </a:r>
            <a:endParaRPr sz="4800"/>
          </a:p>
        </p:txBody>
      </p:sp>
    </p:spTree>
  </p:cSld>
  <p:clrMapOvr>
    <a:masterClrMapping/>
  </p:clrMapOvr>
  <mc:AlternateContent>
    <mc:Choice Requires="p14">
      <p:transition spd="slow" p14:dur="10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Google Shape;168;p36"/>
          <p:cNvSpPr txBox="1"/>
          <p:nvPr>
            <p:ph type="title"/>
          </p:nvPr>
        </p:nvSpPr>
        <p:spPr>
          <a:xfrm>
            <a:off x="838200" y="2837863"/>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446CA9"/>
              </a:buClr>
              <a:buSzPts val="4400"/>
              <a:buFont typeface="Calibri"/>
              <a:buNone/>
            </a:pPr>
            <a:r>
              <a:rPr lang="en-US" sz="4800"/>
              <a:t>My Challenging Change: CULink</a:t>
            </a:r>
            <a:endParaRPr sz="4800"/>
          </a:p>
        </p:txBody>
      </p:sp>
      <p:pic>
        <p:nvPicPr>
          <p:cNvPr id="169" name="Google Shape;169;p36"/>
          <p:cNvPicPr preferRelativeResize="0"/>
          <p:nvPr/>
        </p:nvPicPr>
        <p:blipFill>
          <a:blip r:embed="rId3">
            <a:alphaModFix/>
          </a:blip>
          <a:stretch>
            <a:fillRect/>
          </a:stretch>
        </p:blipFill>
        <p:spPr>
          <a:xfrm>
            <a:off x="3357637" y="447350"/>
            <a:ext cx="4274725" cy="6106725"/>
          </a:xfrm>
          <a:prstGeom prst="rect">
            <a:avLst/>
          </a:prstGeom>
          <a:noFill/>
          <a:ln>
            <a:noFill/>
          </a:ln>
        </p:spPr>
      </p:pic>
      <p:pic>
        <p:nvPicPr>
          <p:cNvPr id="170" name="Google Shape;170;p36"/>
          <p:cNvPicPr preferRelativeResize="0"/>
          <p:nvPr/>
        </p:nvPicPr>
        <p:blipFill>
          <a:blip r:embed="rId4">
            <a:alphaModFix/>
          </a:blip>
          <a:stretch>
            <a:fillRect/>
          </a:stretch>
        </p:blipFill>
        <p:spPr>
          <a:xfrm>
            <a:off x="1180165" y="0"/>
            <a:ext cx="8904385" cy="6233077"/>
          </a:xfrm>
          <a:prstGeom prst="rect">
            <a:avLst/>
          </a:prstGeom>
          <a:noFill/>
          <a:ln>
            <a:noFill/>
          </a:ln>
        </p:spPr>
      </p:pic>
      <p:pic>
        <p:nvPicPr>
          <p:cNvPr id="171" name="Google Shape;171;p36"/>
          <p:cNvPicPr preferRelativeResize="0"/>
          <p:nvPr/>
        </p:nvPicPr>
        <p:blipFill>
          <a:blip r:embed="rId5">
            <a:alphaModFix/>
          </a:blip>
          <a:stretch>
            <a:fillRect/>
          </a:stretch>
        </p:blipFill>
        <p:spPr>
          <a:xfrm>
            <a:off x="3357625" y="447363"/>
            <a:ext cx="4274725" cy="6106700"/>
          </a:xfrm>
          <a:prstGeom prst="rect">
            <a:avLst/>
          </a:prstGeom>
          <a:noFill/>
          <a:ln>
            <a:noFill/>
          </a:ln>
        </p:spPr>
      </p:pic>
      <p:pic>
        <p:nvPicPr>
          <p:cNvPr id="172" name="Google Shape;172;p36"/>
          <p:cNvPicPr preferRelativeResize="0"/>
          <p:nvPr/>
        </p:nvPicPr>
        <p:blipFill>
          <a:blip r:embed="rId6">
            <a:alphaModFix/>
          </a:blip>
          <a:stretch>
            <a:fillRect/>
          </a:stretch>
        </p:blipFill>
        <p:spPr>
          <a:xfrm>
            <a:off x="3033063" y="752163"/>
            <a:ext cx="4923850" cy="5497124"/>
          </a:xfrm>
          <a:prstGeom prst="rect">
            <a:avLst/>
          </a:prstGeom>
          <a:noFill/>
          <a:ln>
            <a:noFill/>
          </a:ln>
        </p:spPr>
      </p:pic>
    </p:spTree>
  </p:cSld>
  <p:clrMapOvr>
    <a:masterClrMapping/>
  </p:clrMapOvr>
  <mc:AlternateContent>
    <mc:Choice Requires="p14">
      <p:transition spd="slow" p14:dur="10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8"/>
                                        </p:tgtEl>
                                        <p:attrNameLst>
                                          <p:attrName>style.visibility</p:attrName>
                                        </p:attrNameLst>
                                      </p:cBhvr>
                                      <p:to>
                                        <p:strVal val="visible"/>
                                      </p:to>
                                    </p:set>
                                    <p:animEffect filter="fade" transition="in">
                                      <p:cBhvr>
                                        <p:cTn dur="1000"/>
                                        <p:tgtEl>
                                          <p:spTgt spid="1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68"/>
                                        </p:tgtEl>
                                      </p:cBhvr>
                                    </p:animEffect>
                                    <p:set>
                                      <p:cBhvr>
                                        <p:cTn dur="1" fill="hold">
                                          <p:stCondLst>
                                            <p:cond delay="1000"/>
                                          </p:stCondLst>
                                        </p:cTn>
                                        <p:tgtEl>
                                          <p:spTgt spid="16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9"/>
                                        </p:tgtEl>
                                        <p:attrNameLst>
                                          <p:attrName>style.visibility</p:attrName>
                                        </p:attrNameLst>
                                      </p:cBhvr>
                                      <p:to>
                                        <p:strVal val="visible"/>
                                      </p:to>
                                    </p:set>
                                    <p:animEffect filter="fade" transition="in">
                                      <p:cBhvr>
                                        <p:cTn dur="1000"/>
                                        <p:tgtEl>
                                          <p:spTgt spid="1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69"/>
                                        </p:tgtEl>
                                      </p:cBhvr>
                                    </p:animEffect>
                                    <p:set>
                                      <p:cBhvr>
                                        <p:cTn dur="1" fill="hold">
                                          <p:stCondLst>
                                            <p:cond delay="1000"/>
                                          </p:stCondLst>
                                        </p:cTn>
                                        <p:tgtEl>
                                          <p:spTgt spid="16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gtEl>
                                        <p:attrNameLst>
                                          <p:attrName>style.visibility</p:attrName>
                                        </p:attrNameLst>
                                      </p:cBhvr>
                                      <p:to>
                                        <p:strVal val="visible"/>
                                      </p:to>
                                    </p:set>
                                    <p:animEffect filter="fade" transition="in">
                                      <p:cBhvr>
                                        <p:cTn dur="1000"/>
                                        <p:tgtEl>
                                          <p:spTgt spid="1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70"/>
                                        </p:tgtEl>
                                      </p:cBhvr>
                                    </p:animEffect>
                                    <p:set>
                                      <p:cBhvr>
                                        <p:cTn dur="1" fill="hold">
                                          <p:stCondLst>
                                            <p:cond delay="1000"/>
                                          </p:stCondLst>
                                        </p:cTn>
                                        <p:tgtEl>
                                          <p:spTgt spid="17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1"/>
                                        </p:tgtEl>
                                        <p:attrNameLst>
                                          <p:attrName>style.visibility</p:attrName>
                                        </p:attrNameLst>
                                      </p:cBhvr>
                                      <p:to>
                                        <p:strVal val="visible"/>
                                      </p:to>
                                    </p:set>
                                    <p:animEffect filter="fade" transition="in">
                                      <p:cBhvr>
                                        <p:cTn dur="1000"/>
                                        <p:tgtEl>
                                          <p:spTgt spid="1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71"/>
                                        </p:tgtEl>
                                      </p:cBhvr>
                                    </p:animEffect>
                                    <p:set>
                                      <p:cBhvr>
                                        <p:cTn dur="1" fill="hold">
                                          <p:stCondLst>
                                            <p:cond delay="1000"/>
                                          </p:stCondLst>
                                        </p:cTn>
                                        <p:tgtEl>
                                          <p:spTgt spid="17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1000"/>
                                        <p:tgtEl>
                                          <p:spTgt spid="1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 name="Shape 176"/>
        <p:cNvGrpSpPr/>
        <p:nvPr/>
      </p:nvGrpSpPr>
      <p:grpSpPr>
        <a:xfrm>
          <a:off x="0" y="0"/>
          <a:ext cx="0" cy="0"/>
          <a:chOff x="0" y="0"/>
          <a:chExt cx="0" cy="0"/>
        </a:xfrm>
      </p:grpSpPr>
      <p:sp>
        <p:nvSpPr>
          <p:cNvPr id="177" name="Google Shape;177;p37"/>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Change the Focus for Change Management</a:t>
            </a:r>
            <a:endParaRPr/>
          </a:p>
        </p:txBody>
      </p:sp>
      <p:pic>
        <p:nvPicPr>
          <p:cNvPr id="178" name="Google Shape;178;p37"/>
          <p:cNvPicPr preferRelativeResize="0"/>
          <p:nvPr/>
        </p:nvPicPr>
        <p:blipFill>
          <a:blip r:embed="rId3">
            <a:alphaModFix/>
          </a:blip>
          <a:stretch>
            <a:fillRect/>
          </a:stretch>
        </p:blipFill>
        <p:spPr>
          <a:xfrm>
            <a:off x="2117400" y="1556925"/>
            <a:ext cx="7292846" cy="4862377"/>
          </a:xfrm>
          <a:prstGeom prst="rect">
            <a:avLst/>
          </a:prstGeom>
          <a:noFill/>
          <a:ln>
            <a:noFill/>
          </a:ln>
        </p:spPr>
      </p:pic>
      <p:sp>
        <p:nvSpPr>
          <p:cNvPr id="179" name="Google Shape;179;p37"/>
          <p:cNvSpPr txBox="1"/>
          <p:nvPr/>
        </p:nvSpPr>
        <p:spPr>
          <a:xfrm>
            <a:off x="2117400" y="6419300"/>
            <a:ext cx="21102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t>Devin Avery from unsplash</a:t>
            </a:r>
            <a:endParaRPr sz="1200"/>
          </a:p>
        </p:txBody>
      </p:sp>
    </p:spTree>
  </p:cSld>
  <p:clrMapOvr>
    <a:masterClrMapping/>
  </p:clrMapOvr>
  <mc:AlternateContent>
    <mc:Choice Requires="p14">
      <p:transition spd="slow" p14:dur="10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pic>
        <p:nvPicPr>
          <p:cNvPr descr="Tim Talks is a monthly video series featuring brief interviews with Tim Creasey, Prosci's Chief Innovation Officer. Watch and learn as Tim answers commonly asked questions from change practitioners around the globe.&#10;&#10;In the Back to the Basics Episode, Tim answers questions that can help practitioners understand and explain change management to someone else. Hear Tim’s answers to:&#10;&#10;-Why change success depends on both the technical and the people side of change?&#10;-What Tim means by &quot;outcomes desired, actions required&quot;&#10;-How can we measure and demonstrate the success of change management efforts?&#10;&#10;#ProsciTimTalks #changemanagement #adkar #timcreasey #fundamentalsofchangemanagement" id="184" name="Google Shape;184;p38" title="Tim Talks: Back to the Basics - Prosci">
            <a:hlinkClick r:id="rId3"/>
          </p:cNvPr>
          <p:cNvPicPr preferRelativeResize="0"/>
          <p:nvPr/>
        </p:nvPicPr>
        <p:blipFill>
          <a:blip r:embed="rId4">
            <a:alphaModFix/>
          </a:blip>
          <a:stretch>
            <a:fillRect/>
          </a:stretch>
        </p:blipFill>
        <p:spPr>
          <a:xfrm>
            <a:off x="1524000" y="0"/>
            <a:ext cx="9144000" cy="6858000"/>
          </a:xfrm>
          <a:prstGeom prst="rect">
            <a:avLst/>
          </a:prstGeom>
          <a:noFill/>
          <a:ln>
            <a:noFill/>
          </a:ln>
        </p:spPr>
      </p:pic>
    </p:spTree>
  </p:cSld>
  <p:clrMapOvr>
    <a:masterClrMapping/>
  </p:clrMapOvr>
  <mc:AlternateContent>
    <mc:Choice Requires="p14">
      <p:transition spd="slow" p14:dur="10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Google Shape;189;p39"/>
          <p:cNvSpPr txBox="1"/>
          <p:nvPr>
            <p:ph type="title"/>
          </p:nvPr>
        </p:nvSpPr>
        <p:spPr>
          <a:xfrm>
            <a:off x="1379850" y="365125"/>
            <a:ext cx="94323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446CA9"/>
              </a:buClr>
              <a:buSzPts val="4400"/>
              <a:buFont typeface="Calibri"/>
              <a:buNone/>
            </a:pPr>
            <a:r>
              <a:rPr lang="en-US" sz="4800"/>
              <a:t>Help Embrace &amp; </a:t>
            </a:r>
            <a:r>
              <a:rPr lang="en-US" sz="4800"/>
              <a:t>Adopt</a:t>
            </a:r>
            <a:r>
              <a:rPr lang="en-US" sz="4800"/>
              <a:t> Change</a:t>
            </a:r>
            <a:endParaRPr sz="4800"/>
          </a:p>
        </p:txBody>
      </p:sp>
      <p:pic>
        <p:nvPicPr>
          <p:cNvPr id="190" name="Google Shape;190;p39"/>
          <p:cNvPicPr preferRelativeResize="0"/>
          <p:nvPr/>
        </p:nvPicPr>
        <p:blipFill>
          <a:blip r:embed="rId3">
            <a:alphaModFix/>
          </a:blip>
          <a:stretch>
            <a:fillRect/>
          </a:stretch>
        </p:blipFill>
        <p:spPr>
          <a:xfrm>
            <a:off x="2449213" y="1530900"/>
            <a:ext cx="7293570" cy="4862380"/>
          </a:xfrm>
          <a:prstGeom prst="rect">
            <a:avLst/>
          </a:prstGeom>
          <a:noFill/>
          <a:ln>
            <a:noFill/>
          </a:ln>
        </p:spPr>
      </p:pic>
      <p:sp>
        <p:nvSpPr>
          <p:cNvPr id="191" name="Google Shape;191;p39"/>
          <p:cNvSpPr txBox="1"/>
          <p:nvPr/>
        </p:nvSpPr>
        <p:spPr>
          <a:xfrm>
            <a:off x="2449225" y="6393275"/>
            <a:ext cx="2603700" cy="26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t>Prateek Katyal from unsplash</a:t>
            </a:r>
            <a:endParaRPr sz="1200"/>
          </a:p>
        </p:txBody>
      </p:sp>
    </p:spTree>
  </p:cSld>
  <p:clrMapOvr>
    <a:masterClrMapping/>
  </p:clrMapOvr>
  <mc:AlternateContent>
    <mc:Choice Requires="p14">
      <p:transition spd="slow" p14:dur="10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sp>
        <p:nvSpPr>
          <p:cNvPr id="196" name="Google Shape;196;p40"/>
          <p:cNvSpPr txBox="1"/>
          <p:nvPr>
            <p:ph type="title"/>
          </p:nvPr>
        </p:nvSpPr>
        <p:spPr>
          <a:xfrm>
            <a:off x="984500" y="324775"/>
            <a:ext cx="97089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446CA9"/>
              </a:buClr>
              <a:buSzPts val="4400"/>
              <a:buFont typeface="Calibri"/>
              <a:buNone/>
            </a:pPr>
            <a:r>
              <a:rPr lang="en-US" sz="4800"/>
              <a:t>Make changes stick with ADKAR</a:t>
            </a:r>
            <a:endParaRPr sz="4800"/>
          </a:p>
        </p:txBody>
      </p:sp>
      <p:sp>
        <p:nvSpPr>
          <p:cNvPr id="197" name="Google Shape;197;p40"/>
          <p:cNvSpPr txBox="1"/>
          <p:nvPr>
            <p:ph idx="1" type="body"/>
          </p:nvPr>
        </p:nvSpPr>
        <p:spPr>
          <a:xfrm>
            <a:off x="584175" y="1400750"/>
            <a:ext cx="4712700" cy="5089200"/>
          </a:xfrm>
          <a:prstGeom prst="rect">
            <a:avLst/>
          </a:prstGeom>
          <a:noFill/>
          <a:ln>
            <a:noFill/>
          </a:ln>
        </p:spPr>
        <p:txBody>
          <a:bodyPr anchorCtr="0" anchor="t" bIns="45700" lIns="91425" spcFirstLastPara="1" rIns="91425" wrap="square" tIns="45700">
            <a:noAutofit/>
          </a:bodyPr>
          <a:lstStyle/>
          <a:p>
            <a:pPr indent="0" lvl="0" marL="457200" rtl="0" algn="l">
              <a:lnSpc>
                <a:spcPct val="100000"/>
              </a:lnSpc>
              <a:spcBef>
                <a:spcPts val="0"/>
              </a:spcBef>
              <a:spcAft>
                <a:spcPts val="0"/>
              </a:spcAft>
              <a:buNone/>
            </a:pPr>
            <a:r>
              <a:rPr b="1" lang="en-US" sz="4500"/>
              <a:t>A</a:t>
            </a:r>
            <a:r>
              <a:rPr lang="en-US" sz="4500"/>
              <a:t>wareness</a:t>
            </a:r>
            <a:endParaRPr sz="4500"/>
          </a:p>
          <a:p>
            <a:pPr indent="0" lvl="0" marL="457200" rtl="0" algn="l">
              <a:lnSpc>
                <a:spcPct val="100000"/>
              </a:lnSpc>
              <a:spcBef>
                <a:spcPts val="2100"/>
              </a:spcBef>
              <a:spcAft>
                <a:spcPts val="0"/>
              </a:spcAft>
              <a:buNone/>
            </a:pPr>
            <a:r>
              <a:rPr b="1" lang="en-US" sz="4500"/>
              <a:t>D</a:t>
            </a:r>
            <a:r>
              <a:rPr lang="en-US" sz="4500"/>
              <a:t>esire</a:t>
            </a:r>
            <a:endParaRPr sz="4500"/>
          </a:p>
          <a:p>
            <a:pPr indent="0" lvl="0" marL="457200" rtl="0" algn="l">
              <a:lnSpc>
                <a:spcPct val="100000"/>
              </a:lnSpc>
              <a:spcBef>
                <a:spcPts val="2100"/>
              </a:spcBef>
              <a:spcAft>
                <a:spcPts val="0"/>
              </a:spcAft>
              <a:buNone/>
            </a:pPr>
            <a:r>
              <a:rPr b="1" lang="en-US" sz="4500"/>
              <a:t>K</a:t>
            </a:r>
            <a:r>
              <a:rPr lang="en-US" sz="4500"/>
              <a:t>nowledge</a:t>
            </a:r>
            <a:endParaRPr sz="4500"/>
          </a:p>
          <a:p>
            <a:pPr indent="0" lvl="0" marL="457200" rtl="0" algn="l">
              <a:lnSpc>
                <a:spcPct val="100000"/>
              </a:lnSpc>
              <a:spcBef>
                <a:spcPts val="2100"/>
              </a:spcBef>
              <a:spcAft>
                <a:spcPts val="0"/>
              </a:spcAft>
              <a:buNone/>
            </a:pPr>
            <a:r>
              <a:rPr b="1" lang="en-US" sz="4500"/>
              <a:t>A</a:t>
            </a:r>
            <a:r>
              <a:rPr lang="en-US" sz="4500"/>
              <a:t>bility</a:t>
            </a:r>
            <a:endParaRPr sz="4500"/>
          </a:p>
          <a:p>
            <a:pPr indent="0" lvl="0" marL="457200" rtl="0" algn="l">
              <a:lnSpc>
                <a:spcPct val="100000"/>
              </a:lnSpc>
              <a:spcBef>
                <a:spcPts val="2100"/>
              </a:spcBef>
              <a:spcAft>
                <a:spcPts val="2100"/>
              </a:spcAft>
              <a:buNone/>
            </a:pPr>
            <a:r>
              <a:rPr b="1" lang="en-US" sz="4500"/>
              <a:t>R</a:t>
            </a:r>
            <a:r>
              <a:rPr lang="en-US" sz="4500"/>
              <a:t>einforcement</a:t>
            </a:r>
            <a:endParaRPr sz="4500"/>
          </a:p>
        </p:txBody>
      </p:sp>
      <p:pic>
        <p:nvPicPr>
          <p:cNvPr id="198" name="Google Shape;198;p40"/>
          <p:cNvPicPr preferRelativeResize="0"/>
          <p:nvPr/>
        </p:nvPicPr>
        <p:blipFill>
          <a:blip r:embed="rId3">
            <a:alphaModFix/>
          </a:blip>
          <a:stretch>
            <a:fillRect/>
          </a:stretch>
        </p:blipFill>
        <p:spPr>
          <a:xfrm>
            <a:off x="5864875" y="1650475"/>
            <a:ext cx="5139078" cy="3854303"/>
          </a:xfrm>
          <a:prstGeom prst="rect">
            <a:avLst/>
          </a:prstGeom>
          <a:noFill/>
          <a:ln>
            <a:noFill/>
          </a:ln>
        </p:spPr>
      </p:pic>
      <p:sp>
        <p:nvSpPr>
          <p:cNvPr id="199" name="Google Shape;199;p40"/>
          <p:cNvSpPr txBox="1"/>
          <p:nvPr/>
        </p:nvSpPr>
        <p:spPr>
          <a:xfrm>
            <a:off x="5864875" y="5504775"/>
            <a:ext cx="1744800" cy="36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uFill>
                  <a:noFill/>
                </a:uFill>
                <a:hlinkClick r:id="rId4"/>
              </a:rPr>
              <a:t>icon0.com</a:t>
            </a:r>
            <a:r>
              <a:rPr lang="en-US" sz="1200"/>
              <a:t> from</a:t>
            </a:r>
            <a:r>
              <a:rPr lang="en-US" sz="1200">
                <a:uFill>
                  <a:noFill/>
                </a:uFill>
                <a:hlinkClick r:id="rId5"/>
              </a:rPr>
              <a:t> Pexels</a:t>
            </a:r>
            <a:r>
              <a:rPr lang="en-US" sz="1200"/>
              <a:t> </a:t>
            </a:r>
            <a:endParaRPr sz="1200"/>
          </a:p>
        </p:txBody>
      </p:sp>
    </p:spTree>
  </p:cSld>
  <p:clrMapOvr>
    <a:masterClrMapping/>
  </p:clrMapOvr>
  <mc:AlternateContent>
    <mc:Choice Requires="p14">
      <p:transition spd="slow" p14:dur="10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1000"/>
                                        <p:tgtEl>
                                          <p:spTgt spid="198"/>
                                        </p:tgtEl>
                                      </p:cBhvr>
                                    </p:animEffect>
                                  </p:childTnLst>
                                </p:cTn>
                              </p:par>
                              <p:par>
                                <p:cTn fill="hold" nodeType="with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1000"/>
                                        <p:tgtEl>
                                          <p:spTgt spid="1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1000"/>
                                        <p:tgtEl>
                                          <p:spTgt spid="1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sp>
        <p:nvSpPr>
          <p:cNvPr id="204" name="Google Shape;204;p41"/>
          <p:cNvSpPr txBox="1"/>
          <p:nvPr>
            <p:ph type="title"/>
          </p:nvPr>
        </p:nvSpPr>
        <p:spPr>
          <a:xfrm>
            <a:off x="2202600" y="441325"/>
            <a:ext cx="77868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446CA9"/>
              </a:buClr>
              <a:buSzPts val="4400"/>
              <a:buFont typeface="Calibri"/>
              <a:buNone/>
            </a:pPr>
            <a:r>
              <a:rPr lang="en-US" sz="4600"/>
              <a:t>It Starts with</a:t>
            </a:r>
            <a:r>
              <a:rPr lang="en-US" sz="4200"/>
              <a:t> </a:t>
            </a:r>
            <a:r>
              <a:rPr lang="en-US" sz="5600"/>
              <a:t>Awareness</a:t>
            </a:r>
            <a:endParaRPr sz="5600"/>
          </a:p>
        </p:txBody>
      </p:sp>
      <p:sp>
        <p:nvSpPr>
          <p:cNvPr id="205" name="Google Shape;205;p41"/>
          <p:cNvSpPr txBox="1"/>
          <p:nvPr>
            <p:ph idx="1" type="body"/>
          </p:nvPr>
        </p:nvSpPr>
        <p:spPr>
          <a:xfrm>
            <a:off x="6536700" y="1767025"/>
            <a:ext cx="5655300" cy="3996600"/>
          </a:xfrm>
          <a:prstGeom prst="rect">
            <a:avLst/>
          </a:prstGeom>
          <a:noFill/>
          <a:ln>
            <a:noFill/>
          </a:ln>
        </p:spPr>
        <p:txBody>
          <a:bodyPr anchorCtr="0" anchor="t" bIns="45700" lIns="91425" spcFirstLastPara="1" rIns="91425" wrap="square" tIns="45700">
            <a:noAutofit/>
          </a:bodyPr>
          <a:lstStyle/>
          <a:p>
            <a:pPr indent="-520700" lvl="0" marL="457200" rtl="0" algn="l">
              <a:lnSpc>
                <a:spcPct val="115000"/>
              </a:lnSpc>
              <a:spcBef>
                <a:spcPts val="0"/>
              </a:spcBef>
              <a:spcAft>
                <a:spcPts val="0"/>
              </a:spcAft>
              <a:buSzPts val="4600"/>
              <a:buChar char="●"/>
            </a:pPr>
            <a:r>
              <a:rPr lang="en-US" sz="4600"/>
              <a:t>Why do we need </a:t>
            </a:r>
            <a:br>
              <a:rPr lang="en-US" sz="4600"/>
            </a:br>
            <a:r>
              <a:rPr lang="en-US" sz="4600"/>
              <a:t>to change?</a:t>
            </a:r>
            <a:endParaRPr sz="4600"/>
          </a:p>
          <a:p>
            <a:pPr indent="-520700" lvl="0" marL="457200" rtl="0" algn="l">
              <a:lnSpc>
                <a:spcPct val="115000"/>
              </a:lnSpc>
              <a:spcBef>
                <a:spcPts val="0"/>
              </a:spcBef>
              <a:spcAft>
                <a:spcPts val="0"/>
              </a:spcAft>
              <a:buSzPts val="4600"/>
              <a:buChar char="●"/>
            </a:pPr>
            <a:r>
              <a:rPr lang="en-US" sz="4600"/>
              <a:t>What are the drivers?</a:t>
            </a:r>
            <a:endParaRPr sz="4600"/>
          </a:p>
        </p:txBody>
      </p:sp>
      <p:pic>
        <p:nvPicPr>
          <p:cNvPr id="206" name="Google Shape;206;p41"/>
          <p:cNvPicPr preferRelativeResize="0"/>
          <p:nvPr/>
        </p:nvPicPr>
        <p:blipFill>
          <a:blip r:embed="rId3">
            <a:alphaModFix/>
          </a:blip>
          <a:stretch>
            <a:fillRect/>
          </a:stretch>
        </p:blipFill>
        <p:spPr>
          <a:xfrm>
            <a:off x="957425" y="1830458"/>
            <a:ext cx="5264448" cy="3509292"/>
          </a:xfrm>
          <a:prstGeom prst="rect">
            <a:avLst/>
          </a:prstGeom>
          <a:noFill/>
          <a:ln>
            <a:noFill/>
          </a:ln>
        </p:spPr>
      </p:pic>
      <p:sp>
        <p:nvSpPr>
          <p:cNvPr id="207" name="Google Shape;207;p41"/>
          <p:cNvSpPr txBox="1"/>
          <p:nvPr/>
        </p:nvSpPr>
        <p:spPr>
          <a:xfrm>
            <a:off x="966300" y="5354875"/>
            <a:ext cx="2469300" cy="40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t>Malcom Lightbody from unsplash</a:t>
            </a:r>
            <a:endParaRPr sz="1200"/>
          </a:p>
        </p:txBody>
      </p:sp>
    </p:spTree>
  </p:cSld>
  <p:clrMapOvr>
    <a:masterClrMapping/>
  </p:clrMapOvr>
  <mc:AlternateContent>
    <mc:Choice Requires="p14">
      <p:transition spd="slow" p14:dur="10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1000"/>
                                        <p:tgtEl>
                                          <p:spTgt spid="206"/>
                                        </p:tgtEl>
                                      </p:cBhvr>
                                    </p:animEffect>
                                  </p:childTnLst>
                                </p:cTn>
                              </p:par>
                              <p:par>
                                <p:cTn fill="hold" nodeType="with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1000"/>
                                        <p:tgtEl>
                                          <p:spTgt spid="20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1000"/>
                                        <p:tgtEl>
                                          <p:spTgt spid="2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sp>
        <p:nvSpPr>
          <p:cNvPr id="212" name="Google Shape;212;p42"/>
          <p:cNvSpPr txBox="1"/>
          <p:nvPr>
            <p:ph type="title"/>
          </p:nvPr>
        </p:nvSpPr>
        <p:spPr>
          <a:xfrm>
            <a:off x="1543800" y="654450"/>
            <a:ext cx="8952000" cy="11292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446CA9"/>
              </a:buClr>
              <a:buSzPts val="4400"/>
              <a:buFont typeface="Calibri"/>
              <a:buNone/>
            </a:pPr>
            <a:r>
              <a:rPr lang="en-US" sz="4600"/>
              <a:t>Convert Awareness to</a:t>
            </a:r>
            <a:r>
              <a:rPr lang="en-US" sz="4800"/>
              <a:t> </a:t>
            </a:r>
            <a:r>
              <a:rPr lang="en-US" sz="5600"/>
              <a:t>Desire</a:t>
            </a:r>
            <a:endParaRPr sz="5600"/>
          </a:p>
        </p:txBody>
      </p:sp>
      <p:sp>
        <p:nvSpPr>
          <p:cNvPr id="213" name="Google Shape;213;p42"/>
          <p:cNvSpPr txBox="1"/>
          <p:nvPr>
            <p:ph idx="1" type="body"/>
          </p:nvPr>
        </p:nvSpPr>
        <p:spPr>
          <a:xfrm>
            <a:off x="6474575" y="2014325"/>
            <a:ext cx="5603400" cy="3914400"/>
          </a:xfrm>
          <a:prstGeom prst="rect">
            <a:avLst/>
          </a:prstGeom>
          <a:noFill/>
          <a:ln>
            <a:noFill/>
          </a:ln>
        </p:spPr>
        <p:txBody>
          <a:bodyPr anchorCtr="0" anchor="t" bIns="45700" lIns="91425" spcFirstLastPara="1" rIns="91425" wrap="square" tIns="45700">
            <a:noAutofit/>
          </a:bodyPr>
          <a:lstStyle/>
          <a:p>
            <a:pPr indent="-495300" lvl="0" marL="457200" rtl="0" algn="l">
              <a:lnSpc>
                <a:spcPct val="115000"/>
              </a:lnSpc>
              <a:spcBef>
                <a:spcPts val="0"/>
              </a:spcBef>
              <a:spcAft>
                <a:spcPts val="0"/>
              </a:spcAft>
              <a:buSzPts val="4200"/>
              <a:buChar char="●"/>
            </a:pPr>
            <a:r>
              <a:rPr lang="en-US" sz="4200"/>
              <a:t>Create personal &amp; organizational motivation</a:t>
            </a:r>
            <a:endParaRPr sz="4200"/>
          </a:p>
          <a:p>
            <a:pPr indent="-495300" lvl="0" marL="457200" rtl="0" algn="l">
              <a:lnSpc>
                <a:spcPct val="115000"/>
              </a:lnSpc>
              <a:spcBef>
                <a:spcPts val="0"/>
              </a:spcBef>
              <a:spcAft>
                <a:spcPts val="0"/>
              </a:spcAft>
              <a:buSzPts val="4200"/>
              <a:buChar char="●"/>
            </a:pPr>
            <a:r>
              <a:rPr lang="en-US" sz="4200"/>
              <a:t>Lean on sponsors &amp; champions</a:t>
            </a:r>
            <a:endParaRPr sz="4200"/>
          </a:p>
        </p:txBody>
      </p:sp>
      <p:pic>
        <p:nvPicPr>
          <p:cNvPr id="214" name="Google Shape;214;p42"/>
          <p:cNvPicPr preferRelativeResize="0"/>
          <p:nvPr/>
        </p:nvPicPr>
        <p:blipFill>
          <a:blip r:embed="rId3">
            <a:alphaModFix/>
          </a:blip>
          <a:stretch>
            <a:fillRect/>
          </a:stretch>
        </p:blipFill>
        <p:spPr>
          <a:xfrm>
            <a:off x="838200" y="2114062"/>
            <a:ext cx="5163725" cy="3441626"/>
          </a:xfrm>
          <a:prstGeom prst="rect">
            <a:avLst/>
          </a:prstGeom>
          <a:noFill/>
          <a:ln>
            <a:noFill/>
          </a:ln>
        </p:spPr>
      </p:pic>
    </p:spTree>
  </p:cSld>
  <p:clrMapOvr>
    <a:masterClrMapping/>
  </p:clrMapOvr>
  <mc:AlternateContent>
    <mc:Choice Requires="p14">
      <p:transition spd="slow" p14:dur="10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
                                        </p:tgtEl>
                                        <p:attrNameLst>
                                          <p:attrName>style.visibility</p:attrName>
                                        </p:attrNameLst>
                                      </p:cBhvr>
                                      <p:to>
                                        <p:strVal val="visible"/>
                                      </p:to>
                                    </p:set>
                                    <p:animEffect filter="fade" transition="in">
                                      <p:cBhvr>
                                        <p:cTn dur="1000"/>
                                        <p:tgtEl>
                                          <p:spTgt spid="2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1000"/>
                                        <p:tgtEl>
                                          <p:spTgt spid="2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sp>
        <p:nvSpPr>
          <p:cNvPr id="219" name="Google Shape;219;p43"/>
          <p:cNvSpPr txBox="1"/>
          <p:nvPr>
            <p:ph type="title"/>
          </p:nvPr>
        </p:nvSpPr>
        <p:spPr>
          <a:xfrm>
            <a:off x="3296750" y="224700"/>
            <a:ext cx="57594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446CA9"/>
              </a:buClr>
              <a:buSzPts val="4400"/>
              <a:buFont typeface="Calibri"/>
              <a:buNone/>
            </a:pPr>
            <a:r>
              <a:rPr lang="en-US" sz="4800"/>
              <a:t>Build </a:t>
            </a:r>
            <a:r>
              <a:rPr lang="en-US" sz="5600"/>
              <a:t>Knowledge</a:t>
            </a:r>
            <a:endParaRPr sz="5600"/>
          </a:p>
        </p:txBody>
      </p:sp>
      <p:sp>
        <p:nvSpPr>
          <p:cNvPr id="220" name="Google Shape;220;p43"/>
          <p:cNvSpPr txBox="1"/>
          <p:nvPr>
            <p:ph idx="1" type="body"/>
          </p:nvPr>
        </p:nvSpPr>
        <p:spPr>
          <a:xfrm>
            <a:off x="5697425" y="1550388"/>
            <a:ext cx="5185500" cy="4485900"/>
          </a:xfrm>
          <a:prstGeom prst="rect">
            <a:avLst/>
          </a:prstGeom>
          <a:noFill/>
          <a:ln>
            <a:noFill/>
          </a:ln>
        </p:spPr>
        <p:txBody>
          <a:bodyPr anchorCtr="0" anchor="t" bIns="45700" lIns="91425" spcFirstLastPara="1" rIns="91425" wrap="square" tIns="45700">
            <a:noAutofit/>
          </a:bodyPr>
          <a:lstStyle/>
          <a:p>
            <a:pPr indent="-482600" lvl="0" marL="457200" rtl="0" algn="l">
              <a:lnSpc>
                <a:spcPct val="115000"/>
              </a:lnSpc>
              <a:spcBef>
                <a:spcPts val="0"/>
              </a:spcBef>
              <a:spcAft>
                <a:spcPts val="0"/>
              </a:spcAft>
              <a:buSzPts val="4000"/>
              <a:buChar char="●"/>
            </a:pPr>
            <a:r>
              <a:rPr lang="en-US" sz="4000"/>
              <a:t>What to do during transition?</a:t>
            </a:r>
            <a:endParaRPr sz="4000"/>
          </a:p>
          <a:p>
            <a:pPr indent="-482600" lvl="0" marL="457200" rtl="0" algn="l">
              <a:lnSpc>
                <a:spcPct val="115000"/>
              </a:lnSpc>
              <a:spcBef>
                <a:spcPts val="0"/>
              </a:spcBef>
              <a:spcAft>
                <a:spcPts val="0"/>
              </a:spcAft>
              <a:buSzPts val="4000"/>
              <a:buChar char="●"/>
            </a:pPr>
            <a:r>
              <a:rPr lang="en-US" sz="4000"/>
              <a:t>Training &amp; troubleshooting</a:t>
            </a:r>
            <a:endParaRPr sz="4000"/>
          </a:p>
          <a:p>
            <a:pPr indent="-482600" lvl="0" marL="457200" rtl="0" algn="l">
              <a:lnSpc>
                <a:spcPct val="115000"/>
              </a:lnSpc>
              <a:spcBef>
                <a:spcPts val="0"/>
              </a:spcBef>
              <a:spcAft>
                <a:spcPts val="0"/>
              </a:spcAft>
              <a:buSzPts val="4000"/>
              <a:buChar char="●"/>
            </a:pPr>
            <a:r>
              <a:rPr lang="en-US" sz="4000"/>
              <a:t>How to perform in new environment?</a:t>
            </a:r>
            <a:endParaRPr sz="4000"/>
          </a:p>
        </p:txBody>
      </p:sp>
      <p:pic>
        <p:nvPicPr>
          <p:cNvPr id="221" name="Google Shape;221;p43"/>
          <p:cNvPicPr preferRelativeResize="0"/>
          <p:nvPr/>
        </p:nvPicPr>
        <p:blipFill>
          <a:blip r:embed="rId3">
            <a:alphaModFix/>
          </a:blip>
          <a:stretch>
            <a:fillRect/>
          </a:stretch>
        </p:blipFill>
        <p:spPr>
          <a:xfrm>
            <a:off x="1173510" y="1550400"/>
            <a:ext cx="3904042" cy="4485899"/>
          </a:xfrm>
          <a:prstGeom prst="rect">
            <a:avLst/>
          </a:prstGeom>
          <a:noFill/>
          <a:ln>
            <a:noFill/>
          </a:ln>
        </p:spPr>
      </p:pic>
      <p:sp>
        <p:nvSpPr>
          <p:cNvPr id="222" name="Google Shape;222;p43"/>
          <p:cNvSpPr txBox="1"/>
          <p:nvPr/>
        </p:nvSpPr>
        <p:spPr>
          <a:xfrm>
            <a:off x="1173500" y="6036300"/>
            <a:ext cx="22950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t>Javon Swaby from Pexels</a:t>
            </a:r>
            <a:endParaRPr sz="1200"/>
          </a:p>
        </p:txBody>
      </p:sp>
    </p:spTree>
  </p:cSld>
  <p:clrMapOvr>
    <a:masterClrMapping/>
  </p:clrMapOvr>
  <mc:AlternateContent>
    <mc:Choice Requires="p14">
      <p:transition spd="slow" p14:dur="10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1000"/>
                                        <p:tgtEl>
                                          <p:spTgt spid="221"/>
                                        </p:tgtEl>
                                      </p:cBhvr>
                                    </p:animEffect>
                                  </p:childTnLst>
                                </p:cTn>
                              </p:par>
                              <p:par>
                                <p:cTn fill="hold" nodeType="with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1000"/>
                                        <p:tgtEl>
                                          <p:spTgt spid="2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
                                        </p:tgtEl>
                                        <p:attrNameLst>
                                          <p:attrName>style.visibility</p:attrName>
                                        </p:attrNameLst>
                                      </p:cBhvr>
                                      <p:to>
                                        <p:strVal val="visible"/>
                                      </p:to>
                                    </p:set>
                                    <p:animEffect filter="fade" transition="in">
                                      <p:cBhvr>
                                        <p:cTn dur="1000"/>
                                        <p:tgtEl>
                                          <p:spTgt spid="2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sp>
        <p:nvSpPr>
          <p:cNvPr id="227" name="Google Shape;227;p44"/>
          <p:cNvSpPr txBox="1"/>
          <p:nvPr>
            <p:ph type="title"/>
          </p:nvPr>
        </p:nvSpPr>
        <p:spPr>
          <a:xfrm>
            <a:off x="1342425" y="523750"/>
            <a:ext cx="9135600" cy="108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446CA9"/>
              </a:buClr>
              <a:buSzPts val="4400"/>
              <a:buFont typeface="Calibri"/>
              <a:buNone/>
            </a:pPr>
            <a:r>
              <a:rPr lang="en-US" sz="4600"/>
              <a:t>Support &amp; Demonstrate</a:t>
            </a:r>
            <a:r>
              <a:rPr lang="en-US" sz="4800"/>
              <a:t> </a:t>
            </a:r>
            <a:r>
              <a:rPr lang="en-US" sz="5600"/>
              <a:t>Ability</a:t>
            </a:r>
            <a:endParaRPr sz="5600"/>
          </a:p>
        </p:txBody>
      </p:sp>
      <p:sp>
        <p:nvSpPr>
          <p:cNvPr id="228" name="Google Shape;228;p44"/>
          <p:cNvSpPr txBox="1"/>
          <p:nvPr>
            <p:ph idx="1" type="body"/>
          </p:nvPr>
        </p:nvSpPr>
        <p:spPr>
          <a:xfrm>
            <a:off x="5761400" y="1609450"/>
            <a:ext cx="6096000" cy="4485900"/>
          </a:xfrm>
          <a:prstGeom prst="rect">
            <a:avLst/>
          </a:prstGeom>
          <a:noFill/>
          <a:ln>
            <a:noFill/>
          </a:ln>
        </p:spPr>
        <p:txBody>
          <a:bodyPr anchorCtr="0" anchor="t" bIns="45700" lIns="91425" spcFirstLastPara="1" rIns="91425" wrap="square" tIns="45700">
            <a:noAutofit/>
          </a:bodyPr>
          <a:lstStyle/>
          <a:p>
            <a:pPr indent="-495300" lvl="0" marL="457200" rtl="0" algn="l">
              <a:lnSpc>
                <a:spcPct val="115000"/>
              </a:lnSpc>
              <a:spcBef>
                <a:spcPts val="0"/>
              </a:spcBef>
              <a:spcAft>
                <a:spcPts val="0"/>
              </a:spcAft>
              <a:buSzPts val="4200"/>
              <a:buChar char="●"/>
            </a:pPr>
            <a:r>
              <a:rPr lang="en-US" sz="4200"/>
              <a:t>Create ways to practice</a:t>
            </a:r>
            <a:endParaRPr sz="4200"/>
          </a:p>
          <a:p>
            <a:pPr indent="-495300" lvl="0" marL="457200" rtl="0" algn="l">
              <a:lnSpc>
                <a:spcPct val="115000"/>
              </a:lnSpc>
              <a:spcBef>
                <a:spcPts val="0"/>
              </a:spcBef>
              <a:spcAft>
                <a:spcPts val="0"/>
              </a:spcAft>
              <a:buSzPts val="4200"/>
              <a:buChar char="●"/>
            </a:pPr>
            <a:r>
              <a:rPr lang="en-US" sz="4200"/>
              <a:t>Support from coaches</a:t>
            </a:r>
            <a:endParaRPr sz="4200"/>
          </a:p>
          <a:p>
            <a:pPr indent="-495300" lvl="0" marL="457200" rtl="0" algn="l">
              <a:lnSpc>
                <a:spcPct val="115000"/>
              </a:lnSpc>
              <a:spcBef>
                <a:spcPts val="0"/>
              </a:spcBef>
              <a:spcAft>
                <a:spcPts val="0"/>
              </a:spcAft>
              <a:buSzPts val="4200"/>
              <a:buChar char="●"/>
            </a:pPr>
            <a:r>
              <a:rPr lang="en-US" sz="4200"/>
              <a:t>Connections with those who have made the change</a:t>
            </a:r>
            <a:endParaRPr sz="4200"/>
          </a:p>
        </p:txBody>
      </p:sp>
      <p:pic>
        <p:nvPicPr>
          <p:cNvPr id="229" name="Google Shape;229;p44"/>
          <p:cNvPicPr preferRelativeResize="0"/>
          <p:nvPr/>
        </p:nvPicPr>
        <p:blipFill>
          <a:blip r:embed="rId3">
            <a:alphaModFix/>
          </a:blip>
          <a:stretch>
            <a:fillRect/>
          </a:stretch>
        </p:blipFill>
        <p:spPr>
          <a:xfrm>
            <a:off x="734826" y="2077275"/>
            <a:ext cx="4729856" cy="3153237"/>
          </a:xfrm>
          <a:prstGeom prst="rect">
            <a:avLst/>
          </a:prstGeom>
          <a:noFill/>
          <a:ln>
            <a:noFill/>
          </a:ln>
        </p:spPr>
      </p:pic>
      <p:sp>
        <p:nvSpPr>
          <p:cNvPr id="230" name="Google Shape;230;p44"/>
          <p:cNvSpPr txBox="1"/>
          <p:nvPr/>
        </p:nvSpPr>
        <p:spPr>
          <a:xfrm>
            <a:off x="738150" y="5247500"/>
            <a:ext cx="2415600" cy="36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t>NeONBRAND Digital Marketing</a:t>
            </a:r>
            <a:endParaRPr sz="1200"/>
          </a:p>
        </p:txBody>
      </p:sp>
    </p:spTree>
  </p:cSld>
  <p:clrMapOvr>
    <a:masterClrMapping/>
  </p:clrMapOvr>
  <mc:AlternateContent>
    <mc:Choice Requires="p14">
      <p:transition spd="slow" p14:dur="10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1000"/>
                                        <p:tgtEl>
                                          <p:spTgt spid="229"/>
                                        </p:tgtEl>
                                      </p:cBhvr>
                                    </p:animEffect>
                                  </p:childTnLst>
                                </p:cTn>
                              </p:par>
                              <p:par>
                                <p:cTn fill="hold" nodeType="with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1000"/>
                                        <p:tgtEl>
                                          <p:spTgt spid="2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1000"/>
                                        <p:tgtEl>
                                          <p:spTgt spid="2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sp>
        <p:nvSpPr>
          <p:cNvPr id="112" name="Google Shape;112;p27"/>
          <p:cNvSpPr txBox="1"/>
          <p:nvPr/>
        </p:nvSpPr>
        <p:spPr>
          <a:xfrm>
            <a:off x="1000387" y="2350169"/>
            <a:ext cx="10542300" cy="35469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4000"/>
              <a:buFont typeface="Arial"/>
              <a:buNone/>
            </a:pPr>
            <a:r>
              <a:t/>
            </a:r>
            <a:endParaRPr sz="4000">
              <a:solidFill>
                <a:srgbClr val="7F7F7F"/>
              </a:solidFill>
              <a:latin typeface="Calibri"/>
              <a:ea typeface="Calibri"/>
              <a:cs typeface="Calibri"/>
              <a:sym typeface="Calibri"/>
            </a:endParaRPr>
          </a:p>
        </p:txBody>
      </p:sp>
      <p:sp>
        <p:nvSpPr>
          <p:cNvPr id="113" name="Google Shape;113;p27"/>
          <p:cNvSpPr txBox="1"/>
          <p:nvPr>
            <p:ph type="title"/>
          </p:nvPr>
        </p:nvSpPr>
        <p:spPr>
          <a:xfrm>
            <a:off x="839787" y="345281"/>
            <a:ext cx="8424600" cy="16002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446CA9"/>
              </a:buClr>
              <a:buSzPts val="4400"/>
              <a:buFont typeface="Calibri"/>
              <a:buNone/>
            </a:pPr>
            <a:r>
              <a:rPr lang="en-US">
                <a:solidFill>
                  <a:srgbClr val="446CA9"/>
                </a:solidFill>
              </a:rPr>
              <a:t>Presenter Information </a:t>
            </a:r>
            <a:endParaRPr/>
          </a:p>
        </p:txBody>
      </p:sp>
      <p:sp>
        <p:nvSpPr>
          <p:cNvPr id="114" name="Google Shape;114;p27"/>
          <p:cNvSpPr txBox="1"/>
          <p:nvPr/>
        </p:nvSpPr>
        <p:spPr>
          <a:xfrm>
            <a:off x="1303420" y="5943464"/>
            <a:ext cx="9316500" cy="7629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NOTE: This presentation leaves copyright of the content to the presenter. Unless otherwise noted in the materials, uploaded content carries the </a:t>
            </a:r>
            <a:r>
              <a:rPr lang="en-US" sz="1200" u="sng">
                <a:solidFill>
                  <a:schemeClr val="hlink"/>
                </a:solidFill>
                <a:latin typeface="Calibri"/>
                <a:ea typeface="Calibri"/>
                <a:cs typeface="Calibri"/>
                <a:sym typeface="Calibri"/>
                <a:hlinkClick r:id="rId3"/>
              </a:rPr>
              <a:t>Creative Commons Attribution 4.0 International (CC BY 4.0), </a:t>
            </a:r>
            <a:r>
              <a:rPr lang="en-US" sz="1200">
                <a:solidFill>
                  <a:schemeClr val="dk1"/>
                </a:solidFill>
                <a:latin typeface="Calibri"/>
                <a:ea typeface="Calibri"/>
                <a:cs typeface="Calibri"/>
                <a:sym typeface="Calibri"/>
              </a:rPr>
              <a:t>which grants usage to the general public, with appropriate credit to the author.</a:t>
            </a:r>
            <a:endParaRPr/>
          </a:p>
        </p:txBody>
      </p:sp>
      <p:sp>
        <p:nvSpPr>
          <p:cNvPr id="115" name="Google Shape;115;p27"/>
          <p:cNvSpPr txBox="1"/>
          <p:nvPr>
            <p:ph idx="1" type="body"/>
          </p:nvPr>
        </p:nvSpPr>
        <p:spPr>
          <a:xfrm>
            <a:off x="860425" y="2200275"/>
            <a:ext cx="10542300" cy="3177900"/>
          </a:xfrm>
          <a:prstGeom prst="rect">
            <a:avLst/>
          </a:prstGeom>
          <a:noFill/>
          <a:ln>
            <a:noFill/>
          </a:ln>
        </p:spPr>
        <p:txBody>
          <a:bodyPr anchorCtr="0" anchor="t" bIns="45700" lIns="91425" spcFirstLastPara="1" rIns="91425" wrap="square" tIns="45700">
            <a:noAutofit/>
          </a:bodyPr>
          <a:lstStyle/>
          <a:p>
            <a:pPr indent="-2343150" lvl="0" marL="2400300" rtl="0" algn="l">
              <a:lnSpc>
                <a:spcPct val="90000"/>
              </a:lnSpc>
              <a:spcBef>
                <a:spcPts val="1000"/>
              </a:spcBef>
              <a:spcAft>
                <a:spcPts val="0"/>
              </a:spcAft>
              <a:buClr>
                <a:schemeClr val="dk1"/>
              </a:buClr>
              <a:buSzPts val="1600"/>
              <a:buNone/>
            </a:pPr>
            <a:r>
              <a:rPr b="1" lang="en-US" sz="2600"/>
              <a:t>Carla Herling</a:t>
            </a:r>
            <a:r>
              <a:rPr lang="en-US" sz="2600"/>
              <a:t> - Drake University </a:t>
            </a:r>
            <a:br>
              <a:rPr lang="en-US" sz="2600"/>
            </a:br>
            <a:r>
              <a:rPr lang="en-US" sz="2600" u="sng">
                <a:solidFill>
                  <a:schemeClr val="hlink"/>
                </a:solidFill>
                <a:hlinkClick r:id="rId4"/>
              </a:rPr>
              <a:t>carla.herling@drake.edu</a:t>
            </a:r>
            <a:endParaRPr sz="2600"/>
          </a:p>
          <a:p>
            <a:pPr indent="-2343150" lvl="0" marL="2400300" rtl="0" algn="l">
              <a:lnSpc>
                <a:spcPct val="90000"/>
              </a:lnSpc>
              <a:spcBef>
                <a:spcPts val="1000"/>
              </a:spcBef>
              <a:spcAft>
                <a:spcPts val="0"/>
              </a:spcAft>
              <a:buClr>
                <a:schemeClr val="dk1"/>
              </a:buClr>
              <a:buSzPts val="1600"/>
              <a:buNone/>
            </a:pPr>
            <a:r>
              <a:rPr b="1" lang="en-US" sz="2600"/>
              <a:t>Greg Stauffer</a:t>
            </a:r>
            <a:r>
              <a:rPr lang="en-US" sz="2600"/>
              <a:t> - University of Colorado Boulder  </a:t>
            </a:r>
            <a:r>
              <a:rPr lang="en-US" sz="2600" u="sng">
                <a:solidFill>
                  <a:schemeClr val="hlink"/>
                </a:solidFill>
                <a:hlinkClick r:id="rId5"/>
              </a:rPr>
              <a:t>greg.stauffer@colorado.edu</a:t>
            </a:r>
            <a:endParaRPr sz="2600"/>
          </a:p>
          <a:p>
            <a:pPr indent="-2343150" lvl="0" marL="2400300" rtl="0" algn="l">
              <a:lnSpc>
                <a:spcPct val="90000"/>
              </a:lnSpc>
              <a:spcBef>
                <a:spcPts val="1000"/>
              </a:spcBef>
              <a:spcAft>
                <a:spcPts val="0"/>
              </a:spcAft>
              <a:buClr>
                <a:schemeClr val="dk1"/>
              </a:buClr>
              <a:buSzPts val="1600"/>
              <a:buNone/>
            </a:pPr>
            <a:r>
              <a:rPr b="1" lang="en-US" sz="2600"/>
              <a:t>Stan North Martin</a:t>
            </a:r>
            <a:r>
              <a:rPr lang="en-US" sz="2600"/>
              <a:t> - North Carolina State University </a:t>
            </a:r>
            <a:br>
              <a:rPr lang="en-US" sz="2600"/>
            </a:br>
            <a:r>
              <a:rPr lang="en-US" sz="2600" u="sng">
                <a:solidFill>
                  <a:schemeClr val="hlink"/>
                </a:solidFill>
                <a:hlinkClick r:id="rId6"/>
              </a:rPr>
              <a:t>stan@ncsu.edu</a:t>
            </a:r>
            <a:endParaRPr sz="2600"/>
          </a:p>
          <a:p>
            <a:pPr indent="-2343150" lvl="0" marL="2400300" rtl="0" algn="l">
              <a:lnSpc>
                <a:spcPct val="90000"/>
              </a:lnSpc>
              <a:spcBef>
                <a:spcPts val="1000"/>
              </a:spcBef>
              <a:spcAft>
                <a:spcPts val="0"/>
              </a:spcAft>
              <a:buClr>
                <a:schemeClr val="dk1"/>
              </a:buClr>
              <a:buSzPts val="1600"/>
              <a:buNone/>
            </a:pPr>
            <a:r>
              <a:rPr b="1" lang="en-US" sz="2600"/>
              <a:t>Stephanie Stewart</a:t>
            </a:r>
            <a:r>
              <a:rPr lang="en-US" sz="2600"/>
              <a:t> - Simon Fraser University  </a:t>
            </a:r>
            <a:r>
              <a:rPr lang="en-US" sz="2600" u="sng">
                <a:solidFill>
                  <a:schemeClr val="hlink"/>
                </a:solidFill>
                <a:hlinkClick r:id="rId7"/>
              </a:rPr>
              <a:t>stephanie_stewart@sfu.ca</a:t>
            </a:r>
            <a:endParaRPr sz="2600"/>
          </a:p>
          <a:p>
            <a:pPr indent="0" lvl="0" marL="0" rtl="0" algn="l">
              <a:lnSpc>
                <a:spcPct val="90000"/>
              </a:lnSpc>
              <a:spcBef>
                <a:spcPts val="1000"/>
              </a:spcBef>
              <a:spcAft>
                <a:spcPts val="0"/>
              </a:spcAft>
              <a:buClr>
                <a:schemeClr val="dk1"/>
              </a:buClr>
              <a:buSzPts val="1600"/>
              <a:buNone/>
            </a:pPr>
            <a:r>
              <a:rPr lang="en-US"/>
              <a:t> </a:t>
            </a:r>
            <a:endParaRPr/>
          </a:p>
          <a:p>
            <a:pPr indent="0" lvl="0" marL="0" rtl="0" algn="l">
              <a:lnSpc>
                <a:spcPct val="90000"/>
              </a:lnSpc>
              <a:spcBef>
                <a:spcPts val="2100"/>
              </a:spcBef>
              <a:spcAft>
                <a:spcPts val="2100"/>
              </a:spcAft>
              <a:buClr>
                <a:schemeClr val="dk1"/>
              </a:buClr>
              <a:buSzPts val="160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sp>
        <p:nvSpPr>
          <p:cNvPr id="235" name="Google Shape;235;p45"/>
          <p:cNvSpPr txBox="1"/>
          <p:nvPr>
            <p:ph type="title"/>
          </p:nvPr>
        </p:nvSpPr>
        <p:spPr>
          <a:xfrm>
            <a:off x="838200" y="5175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446CA9"/>
              </a:buClr>
              <a:buSzPts val="4400"/>
              <a:buFont typeface="Calibri"/>
              <a:buNone/>
            </a:pPr>
            <a:r>
              <a:rPr lang="en-US" sz="4600"/>
              <a:t>Make it Stick with</a:t>
            </a:r>
            <a:r>
              <a:rPr lang="en-US" sz="4800"/>
              <a:t> </a:t>
            </a:r>
            <a:r>
              <a:rPr lang="en-US" sz="5600"/>
              <a:t>Reinforcement</a:t>
            </a:r>
            <a:endParaRPr sz="5600"/>
          </a:p>
        </p:txBody>
      </p:sp>
      <p:sp>
        <p:nvSpPr>
          <p:cNvPr id="236" name="Google Shape;236;p45"/>
          <p:cNvSpPr txBox="1"/>
          <p:nvPr>
            <p:ph idx="1" type="body"/>
          </p:nvPr>
        </p:nvSpPr>
        <p:spPr>
          <a:xfrm>
            <a:off x="725375" y="2148025"/>
            <a:ext cx="6593700" cy="3517800"/>
          </a:xfrm>
          <a:prstGeom prst="rect">
            <a:avLst/>
          </a:prstGeom>
          <a:noFill/>
          <a:ln>
            <a:noFill/>
          </a:ln>
        </p:spPr>
        <p:txBody>
          <a:bodyPr anchorCtr="0" anchor="t" bIns="45700" lIns="91425" spcFirstLastPara="1" rIns="91425" wrap="square" tIns="45700">
            <a:noAutofit/>
          </a:bodyPr>
          <a:lstStyle/>
          <a:p>
            <a:pPr indent="-495300" lvl="0" marL="457200" rtl="0" algn="l">
              <a:lnSpc>
                <a:spcPct val="115000"/>
              </a:lnSpc>
              <a:spcBef>
                <a:spcPts val="0"/>
              </a:spcBef>
              <a:spcAft>
                <a:spcPts val="0"/>
              </a:spcAft>
              <a:buSzPts val="4200"/>
              <a:buChar char="●"/>
            </a:pPr>
            <a:r>
              <a:rPr lang="en-US" sz="4200"/>
              <a:t>Keep coming back </a:t>
            </a:r>
            <a:br>
              <a:rPr lang="en-US" sz="4200"/>
            </a:br>
            <a:r>
              <a:rPr lang="en-US" sz="4200"/>
              <a:t>to the why</a:t>
            </a:r>
            <a:endParaRPr sz="4200"/>
          </a:p>
          <a:p>
            <a:pPr indent="-495300" lvl="0" marL="457200" rtl="0" algn="l">
              <a:lnSpc>
                <a:spcPct val="150000"/>
              </a:lnSpc>
              <a:spcBef>
                <a:spcPts val="0"/>
              </a:spcBef>
              <a:spcAft>
                <a:spcPts val="0"/>
              </a:spcAft>
              <a:buSzPts val="4200"/>
              <a:buChar char="●"/>
            </a:pPr>
            <a:r>
              <a:rPr lang="en-US" sz="4200"/>
              <a:t>Continuous improvement</a:t>
            </a:r>
            <a:endParaRPr sz="4200"/>
          </a:p>
          <a:p>
            <a:pPr indent="-495300" lvl="0" marL="457200" rtl="0" algn="l">
              <a:lnSpc>
                <a:spcPct val="150000"/>
              </a:lnSpc>
              <a:spcBef>
                <a:spcPts val="0"/>
              </a:spcBef>
              <a:spcAft>
                <a:spcPts val="0"/>
              </a:spcAft>
              <a:buSzPts val="4200"/>
              <a:buChar char="●"/>
            </a:pPr>
            <a:r>
              <a:rPr lang="en-US" sz="4200"/>
              <a:t>Create rewards</a:t>
            </a:r>
            <a:endParaRPr sz="4200"/>
          </a:p>
        </p:txBody>
      </p:sp>
      <p:pic>
        <p:nvPicPr>
          <p:cNvPr id="237" name="Google Shape;237;p45"/>
          <p:cNvPicPr preferRelativeResize="0"/>
          <p:nvPr/>
        </p:nvPicPr>
        <p:blipFill>
          <a:blip r:embed="rId3">
            <a:alphaModFix/>
          </a:blip>
          <a:stretch>
            <a:fillRect/>
          </a:stretch>
        </p:blipFill>
        <p:spPr>
          <a:xfrm>
            <a:off x="7559000" y="2366900"/>
            <a:ext cx="4095900" cy="3050626"/>
          </a:xfrm>
          <a:prstGeom prst="rect">
            <a:avLst/>
          </a:prstGeom>
          <a:noFill/>
          <a:ln>
            <a:noFill/>
          </a:ln>
        </p:spPr>
      </p:pic>
    </p:spTree>
  </p:cSld>
  <p:clrMapOvr>
    <a:masterClrMapping/>
  </p:clrMapOvr>
  <mc:AlternateContent>
    <mc:Choice Requires="p14">
      <p:transition spd="slow" p14:dur="10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1000"/>
                                        <p:tgtEl>
                                          <p:spTgt spid="2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1000"/>
                                        <p:tgtEl>
                                          <p:spTgt spid="2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sp>
        <p:nvSpPr>
          <p:cNvPr id="242" name="Google Shape;242;p4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446CA9"/>
              </a:buClr>
              <a:buSzPts val="4400"/>
              <a:buFont typeface="Calibri"/>
              <a:buNone/>
            </a:pPr>
            <a:r>
              <a:rPr lang="en-US" sz="4800"/>
              <a:t>What’s your Change Readiness?</a:t>
            </a:r>
            <a:endParaRPr sz="4800"/>
          </a:p>
        </p:txBody>
      </p:sp>
      <p:sp>
        <p:nvSpPr>
          <p:cNvPr id="243" name="Google Shape;243;p46"/>
          <p:cNvSpPr txBox="1"/>
          <p:nvPr>
            <p:ph idx="1" type="body"/>
          </p:nvPr>
        </p:nvSpPr>
        <p:spPr>
          <a:xfrm>
            <a:off x="838200" y="1538425"/>
            <a:ext cx="10312500" cy="4485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b="1" lang="en-US" sz="4200"/>
              <a:t>Awareness:</a:t>
            </a:r>
            <a:r>
              <a:rPr lang="en-US" sz="4200"/>
              <a:t> why do we need to change?</a:t>
            </a:r>
            <a:endParaRPr sz="4200"/>
          </a:p>
          <a:p>
            <a:pPr indent="0" lvl="0" marL="0" rtl="0" algn="l">
              <a:lnSpc>
                <a:spcPct val="100000"/>
              </a:lnSpc>
              <a:spcBef>
                <a:spcPts val="2100"/>
              </a:spcBef>
              <a:spcAft>
                <a:spcPts val="0"/>
              </a:spcAft>
              <a:buNone/>
            </a:pPr>
            <a:r>
              <a:rPr b="1" lang="en-US" sz="4200"/>
              <a:t>Desire:</a:t>
            </a:r>
            <a:r>
              <a:rPr lang="en-US" sz="4200"/>
              <a:t> what are the motivators?</a:t>
            </a:r>
            <a:endParaRPr sz="4200"/>
          </a:p>
          <a:p>
            <a:pPr indent="0" lvl="0" marL="0" rtl="0" algn="l">
              <a:lnSpc>
                <a:spcPct val="100000"/>
              </a:lnSpc>
              <a:spcBef>
                <a:spcPts val="2100"/>
              </a:spcBef>
              <a:spcAft>
                <a:spcPts val="0"/>
              </a:spcAft>
              <a:buNone/>
            </a:pPr>
            <a:r>
              <a:rPr b="1" lang="en-US" sz="4200"/>
              <a:t>Knowledge:</a:t>
            </a:r>
            <a:r>
              <a:rPr lang="en-US" sz="4200"/>
              <a:t> what tools are needed?</a:t>
            </a:r>
            <a:endParaRPr sz="4200"/>
          </a:p>
          <a:p>
            <a:pPr indent="0" lvl="0" marL="0" rtl="0" algn="l">
              <a:lnSpc>
                <a:spcPct val="100000"/>
              </a:lnSpc>
              <a:spcBef>
                <a:spcPts val="2100"/>
              </a:spcBef>
              <a:spcAft>
                <a:spcPts val="0"/>
              </a:spcAft>
              <a:buNone/>
            </a:pPr>
            <a:r>
              <a:rPr b="1" lang="en-US" sz="4200"/>
              <a:t>Ability:</a:t>
            </a:r>
            <a:r>
              <a:rPr lang="en-US" sz="4200"/>
              <a:t> is the pathway clear?</a:t>
            </a:r>
            <a:endParaRPr sz="4200"/>
          </a:p>
          <a:p>
            <a:pPr indent="0" lvl="0" marL="0" rtl="0" algn="l">
              <a:lnSpc>
                <a:spcPct val="100000"/>
              </a:lnSpc>
              <a:spcBef>
                <a:spcPts val="2100"/>
              </a:spcBef>
              <a:spcAft>
                <a:spcPts val="2100"/>
              </a:spcAft>
              <a:buNone/>
            </a:pPr>
            <a:r>
              <a:rPr b="1" lang="en-US" sz="4200"/>
              <a:t>Reinforcement:</a:t>
            </a:r>
            <a:r>
              <a:rPr lang="en-US" sz="4200"/>
              <a:t> how do we make it stick?</a:t>
            </a:r>
            <a:endParaRPr sz="4200"/>
          </a:p>
        </p:txBody>
      </p:sp>
    </p:spTree>
  </p:cSld>
  <p:clrMapOvr>
    <a:masterClrMapping/>
  </p:clrMapOvr>
  <mc:AlternateContent>
    <mc:Choice Requires="p14">
      <p:transition spd="slow" p14:dur="10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sp>
        <p:nvSpPr>
          <p:cNvPr id="248" name="Google Shape;248;p47"/>
          <p:cNvSpPr txBox="1"/>
          <p:nvPr>
            <p:ph type="title"/>
          </p:nvPr>
        </p:nvSpPr>
        <p:spPr>
          <a:xfrm>
            <a:off x="726725" y="429275"/>
            <a:ext cx="113637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446CA9"/>
              </a:buClr>
              <a:buSzPts val="4400"/>
              <a:buFont typeface="Calibri"/>
              <a:buNone/>
            </a:pPr>
            <a:r>
              <a:rPr lang="en-US" sz="4400"/>
              <a:t>Operational Change: Repeatable Process</a:t>
            </a:r>
            <a:endParaRPr sz="4400"/>
          </a:p>
        </p:txBody>
      </p:sp>
      <p:sp>
        <p:nvSpPr>
          <p:cNvPr id="249" name="Google Shape;249;p47"/>
          <p:cNvSpPr txBox="1"/>
          <p:nvPr>
            <p:ph idx="1" type="body"/>
          </p:nvPr>
        </p:nvSpPr>
        <p:spPr>
          <a:xfrm>
            <a:off x="1292450" y="2012050"/>
            <a:ext cx="5892900" cy="3459600"/>
          </a:xfrm>
          <a:prstGeom prst="rect">
            <a:avLst/>
          </a:prstGeom>
          <a:noFill/>
          <a:ln>
            <a:noFill/>
          </a:ln>
        </p:spPr>
        <p:txBody>
          <a:bodyPr anchorCtr="0" anchor="t" bIns="45700" lIns="91425" spcFirstLastPara="1" rIns="91425" wrap="square" tIns="45700">
            <a:noAutofit/>
          </a:bodyPr>
          <a:lstStyle/>
          <a:p>
            <a:pPr indent="-520700" lvl="0" marL="457200" rtl="0" algn="l">
              <a:lnSpc>
                <a:spcPct val="150000"/>
              </a:lnSpc>
              <a:spcBef>
                <a:spcPts val="0"/>
              </a:spcBef>
              <a:spcAft>
                <a:spcPts val="0"/>
              </a:spcAft>
              <a:buSzPts val="4600"/>
              <a:buChar char="●"/>
            </a:pPr>
            <a:r>
              <a:rPr b="1" lang="en-US" sz="4600"/>
              <a:t>A</a:t>
            </a:r>
            <a:r>
              <a:rPr lang="en-US" sz="4600"/>
              <a:t>wareness</a:t>
            </a:r>
            <a:endParaRPr sz="4600"/>
          </a:p>
          <a:p>
            <a:pPr indent="-520700" lvl="0" marL="457200" rtl="0" algn="l">
              <a:lnSpc>
                <a:spcPct val="150000"/>
              </a:lnSpc>
              <a:spcBef>
                <a:spcPts val="0"/>
              </a:spcBef>
              <a:spcAft>
                <a:spcPts val="0"/>
              </a:spcAft>
              <a:buSzPts val="4600"/>
              <a:buChar char="●"/>
            </a:pPr>
            <a:r>
              <a:rPr b="1" lang="en-US" sz="4600"/>
              <a:t>K</a:t>
            </a:r>
            <a:r>
              <a:rPr lang="en-US" sz="4600"/>
              <a:t>nowledge</a:t>
            </a:r>
            <a:endParaRPr sz="4600"/>
          </a:p>
          <a:p>
            <a:pPr indent="-520700" lvl="0" marL="457200" rtl="0" algn="l">
              <a:lnSpc>
                <a:spcPct val="150000"/>
              </a:lnSpc>
              <a:spcBef>
                <a:spcPts val="0"/>
              </a:spcBef>
              <a:spcAft>
                <a:spcPts val="0"/>
              </a:spcAft>
              <a:buSzPts val="4600"/>
              <a:buChar char="●"/>
            </a:pPr>
            <a:r>
              <a:rPr b="1" lang="en-US" sz="4600"/>
              <a:t>R</a:t>
            </a:r>
            <a:r>
              <a:rPr lang="en-US" sz="4600"/>
              <a:t>einforcement</a:t>
            </a:r>
            <a:endParaRPr sz="4600"/>
          </a:p>
        </p:txBody>
      </p:sp>
      <p:pic>
        <p:nvPicPr>
          <p:cNvPr id="250" name="Google Shape;250;p47"/>
          <p:cNvPicPr preferRelativeResize="0"/>
          <p:nvPr/>
        </p:nvPicPr>
        <p:blipFill>
          <a:blip r:embed="rId3">
            <a:alphaModFix/>
          </a:blip>
          <a:stretch>
            <a:fillRect/>
          </a:stretch>
        </p:blipFill>
        <p:spPr>
          <a:xfrm>
            <a:off x="7721550" y="2012050"/>
            <a:ext cx="3048300" cy="3170773"/>
          </a:xfrm>
          <a:prstGeom prst="rect">
            <a:avLst/>
          </a:prstGeom>
          <a:noFill/>
          <a:ln>
            <a:noFill/>
          </a:ln>
        </p:spPr>
      </p:pic>
      <p:sp>
        <p:nvSpPr>
          <p:cNvPr id="251" name="Google Shape;251;p47"/>
          <p:cNvSpPr txBox="1"/>
          <p:nvPr/>
        </p:nvSpPr>
        <p:spPr>
          <a:xfrm>
            <a:off x="7743775" y="5180400"/>
            <a:ext cx="2482800" cy="38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t>Leonardo Sanches from unsplash</a:t>
            </a:r>
            <a:endParaRPr sz="1200"/>
          </a:p>
        </p:txBody>
      </p:sp>
    </p:spTree>
  </p:cSld>
  <p:clrMapOvr>
    <a:masterClrMapping/>
  </p:clrMapOvr>
  <mc:AlternateContent>
    <mc:Choice Requires="p14">
      <p:transition spd="slow" p14:dur="10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1000"/>
                                        <p:tgtEl>
                                          <p:spTgt spid="2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1000"/>
                                        <p:tgtEl>
                                          <p:spTgt spid="2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sp>
        <p:nvSpPr>
          <p:cNvPr id="256" name="Google Shape;256;p4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446CA9"/>
              </a:buClr>
              <a:buSzPts val="4400"/>
              <a:buFont typeface="Calibri"/>
              <a:buNone/>
            </a:pPr>
            <a:r>
              <a:rPr lang="en-US" sz="4800"/>
              <a:t>Foundations for Change Success</a:t>
            </a:r>
            <a:endParaRPr sz="4800"/>
          </a:p>
        </p:txBody>
      </p:sp>
      <p:sp>
        <p:nvSpPr>
          <p:cNvPr id="257" name="Google Shape;257;p48"/>
          <p:cNvSpPr txBox="1"/>
          <p:nvPr>
            <p:ph idx="1" type="body"/>
          </p:nvPr>
        </p:nvSpPr>
        <p:spPr>
          <a:xfrm>
            <a:off x="762000" y="1690825"/>
            <a:ext cx="6102300" cy="4485900"/>
          </a:xfrm>
          <a:prstGeom prst="rect">
            <a:avLst/>
          </a:prstGeom>
          <a:noFill/>
          <a:ln>
            <a:noFill/>
          </a:ln>
        </p:spPr>
        <p:txBody>
          <a:bodyPr anchorCtr="0" anchor="t" bIns="45700" lIns="91425" spcFirstLastPara="1" rIns="91425" wrap="square" tIns="45700">
            <a:noAutofit/>
          </a:bodyPr>
          <a:lstStyle/>
          <a:p>
            <a:pPr indent="-520700" lvl="0" marL="457200" rtl="0" algn="l">
              <a:lnSpc>
                <a:spcPct val="115000"/>
              </a:lnSpc>
              <a:spcBef>
                <a:spcPts val="0"/>
              </a:spcBef>
              <a:spcAft>
                <a:spcPts val="0"/>
              </a:spcAft>
              <a:buSzPts val="4600"/>
              <a:buChar char="●"/>
            </a:pPr>
            <a:r>
              <a:rPr lang="en-US" sz="4600"/>
              <a:t>Invested &amp; Involved Sponsors</a:t>
            </a:r>
            <a:endParaRPr sz="4600"/>
          </a:p>
          <a:p>
            <a:pPr indent="-520700" lvl="0" marL="457200" rtl="0" algn="l">
              <a:lnSpc>
                <a:spcPct val="150000"/>
              </a:lnSpc>
              <a:spcBef>
                <a:spcPts val="0"/>
              </a:spcBef>
              <a:spcAft>
                <a:spcPts val="0"/>
              </a:spcAft>
              <a:buSzPts val="4600"/>
              <a:buChar char="●"/>
            </a:pPr>
            <a:r>
              <a:rPr lang="en-US" sz="4600"/>
              <a:t>Strong Governance</a:t>
            </a:r>
            <a:endParaRPr sz="4600"/>
          </a:p>
          <a:p>
            <a:pPr indent="-520700" lvl="0" marL="457200" rtl="0" algn="l">
              <a:lnSpc>
                <a:spcPct val="115000"/>
              </a:lnSpc>
              <a:spcBef>
                <a:spcPts val="0"/>
              </a:spcBef>
              <a:spcAft>
                <a:spcPts val="0"/>
              </a:spcAft>
              <a:buSzPts val="4600"/>
              <a:buChar char="●"/>
            </a:pPr>
            <a:r>
              <a:rPr lang="en-US" sz="4600"/>
              <a:t>IT Champions &amp; Partners</a:t>
            </a:r>
            <a:endParaRPr sz="4600"/>
          </a:p>
        </p:txBody>
      </p:sp>
      <p:pic>
        <p:nvPicPr>
          <p:cNvPr id="258" name="Google Shape;258;p48"/>
          <p:cNvPicPr preferRelativeResize="0"/>
          <p:nvPr/>
        </p:nvPicPr>
        <p:blipFill>
          <a:blip r:embed="rId3">
            <a:alphaModFix/>
          </a:blip>
          <a:stretch>
            <a:fillRect/>
          </a:stretch>
        </p:blipFill>
        <p:spPr>
          <a:xfrm>
            <a:off x="6672225" y="2100075"/>
            <a:ext cx="5099125" cy="3399077"/>
          </a:xfrm>
          <a:prstGeom prst="rect">
            <a:avLst/>
          </a:prstGeom>
          <a:noFill/>
          <a:ln>
            <a:noFill/>
          </a:ln>
        </p:spPr>
      </p:pic>
      <p:sp>
        <p:nvSpPr>
          <p:cNvPr id="259" name="Google Shape;259;p48"/>
          <p:cNvSpPr txBox="1"/>
          <p:nvPr/>
        </p:nvSpPr>
        <p:spPr>
          <a:xfrm>
            <a:off x="6670100" y="5515925"/>
            <a:ext cx="2456100" cy="41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t>Clem Onojeghou from unsplash</a:t>
            </a:r>
            <a:endParaRPr sz="1200"/>
          </a:p>
        </p:txBody>
      </p:sp>
    </p:spTree>
  </p:cSld>
  <p:clrMapOvr>
    <a:masterClrMapping/>
  </p:clrMapOvr>
  <mc:AlternateContent>
    <mc:Choice Requires="p14">
      <p:transition spd="slow" p14:dur="10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
                                        </p:tgtEl>
                                        <p:attrNameLst>
                                          <p:attrName>style.visibility</p:attrName>
                                        </p:attrNameLst>
                                      </p:cBhvr>
                                      <p:to>
                                        <p:strVal val="visible"/>
                                      </p:to>
                                    </p:set>
                                    <p:animEffect filter="fade" transition="in">
                                      <p:cBhvr>
                                        <p:cTn dur="1000"/>
                                        <p:tgtEl>
                                          <p:spTgt spid="2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
                                        </p:tgtEl>
                                        <p:attrNameLst>
                                          <p:attrName>style.visibility</p:attrName>
                                        </p:attrNameLst>
                                      </p:cBhvr>
                                      <p:to>
                                        <p:strVal val="visible"/>
                                      </p:to>
                                    </p:set>
                                    <p:animEffect filter="fade" transition="in">
                                      <p:cBhvr>
                                        <p:cTn dur="1000"/>
                                        <p:tgtEl>
                                          <p:spTgt spid="258"/>
                                        </p:tgtEl>
                                      </p:cBhvr>
                                    </p:animEffect>
                                  </p:childTnLst>
                                </p:cTn>
                              </p:par>
                              <p:par>
                                <p:cTn fill="hold" nodeType="with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1000"/>
                                        <p:tgtEl>
                                          <p:spTgt spid="2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sp>
        <p:nvSpPr>
          <p:cNvPr id="264" name="Google Shape;264;p49"/>
          <p:cNvSpPr txBox="1"/>
          <p:nvPr>
            <p:ph type="title"/>
          </p:nvPr>
        </p:nvSpPr>
        <p:spPr>
          <a:xfrm>
            <a:off x="838200" y="365125"/>
            <a:ext cx="10515600" cy="10230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Activity: Challenging Change Redo</a:t>
            </a:r>
            <a:endParaRPr/>
          </a:p>
        </p:txBody>
      </p:sp>
      <p:sp>
        <p:nvSpPr>
          <p:cNvPr id="265" name="Google Shape;265;p49"/>
          <p:cNvSpPr txBox="1"/>
          <p:nvPr>
            <p:ph idx="1" type="body"/>
          </p:nvPr>
        </p:nvSpPr>
        <p:spPr>
          <a:xfrm>
            <a:off x="838200" y="1901825"/>
            <a:ext cx="5181600" cy="4351200"/>
          </a:xfrm>
          <a:prstGeom prst="rect">
            <a:avLst/>
          </a:prstGeom>
        </p:spPr>
        <p:txBody>
          <a:bodyPr anchorCtr="0" anchor="t" bIns="45700" lIns="91425" spcFirstLastPara="1" rIns="91425" wrap="square" tIns="45700">
            <a:noAutofit/>
          </a:bodyPr>
          <a:lstStyle/>
          <a:p>
            <a:pPr indent="-495300" lvl="0" marL="457200" rtl="0" algn="l">
              <a:lnSpc>
                <a:spcPct val="115000"/>
              </a:lnSpc>
              <a:spcBef>
                <a:spcPts val="0"/>
              </a:spcBef>
              <a:spcAft>
                <a:spcPts val="0"/>
              </a:spcAft>
              <a:buSzPts val="4200"/>
              <a:buChar char="●"/>
            </a:pPr>
            <a:r>
              <a:rPr b="1" lang="en-US" sz="5000"/>
              <a:t>A</a:t>
            </a:r>
            <a:r>
              <a:rPr lang="en-US" sz="4200"/>
              <a:t>wareness</a:t>
            </a:r>
            <a:endParaRPr sz="4200"/>
          </a:p>
          <a:p>
            <a:pPr indent="-495300" lvl="0" marL="457200" rtl="0" algn="l">
              <a:lnSpc>
                <a:spcPct val="115000"/>
              </a:lnSpc>
              <a:spcBef>
                <a:spcPts val="0"/>
              </a:spcBef>
              <a:spcAft>
                <a:spcPts val="0"/>
              </a:spcAft>
              <a:buSzPts val="4200"/>
              <a:buChar char="●"/>
            </a:pPr>
            <a:r>
              <a:rPr b="1" lang="en-US" sz="5000"/>
              <a:t>D</a:t>
            </a:r>
            <a:r>
              <a:rPr lang="en-US" sz="4200"/>
              <a:t>esire</a:t>
            </a:r>
            <a:endParaRPr sz="4200"/>
          </a:p>
          <a:p>
            <a:pPr indent="-495300" lvl="0" marL="457200" rtl="0" algn="l">
              <a:lnSpc>
                <a:spcPct val="115000"/>
              </a:lnSpc>
              <a:spcBef>
                <a:spcPts val="0"/>
              </a:spcBef>
              <a:spcAft>
                <a:spcPts val="0"/>
              </a:spcAft>
              <a:buSzPts val="4200"/>
              <a:buChar char="●"/>
            </a:pPr>
            <a:r>
              <a:rPr b="1" lang="en-US" sz="5000"/>
              <a:t>K</a:t>
            </a:r>
            <a:r>
              <a:rPr lang="en-US" sz="4200"/>
              <a:t>nowledge</a:t>
            </a:r>
            <a:endParaRPr sz="4200"/>
          </a:p>
          <a:p>
            <a:pPr indent="-495300" lvl="0" marL="457200" rtl="0" algn="l">
              <a:lnSpc>
                <a:spcPct val="115000"/>
              </a:lnSpc>
              <a:spcBef>
                <a:spcPts val="0"/>
              </a:spcBef>
              <a:spcAft>
                <a:spcPts val="0"/>
              </a:spcAft>
              <a:buSzPts val="4200"/>
              <a:buChar char="●"/>
            </a:pPr>
            <a:r>
              <a:rPr b="1" lang="en-US" sz="5000"/>
              <a:t>A</a:t>
            </a:r>
            <a:r>
              <a:rPr lang="en-US" sz="4200"/>
              <a:t>bility</a:t>
            </a:r>
            <a:endParaRPr sz="4200"/>
          </a:p>
          <a:p>
            <a:pPr indent="-495300" lvl="0" marL="457200" rtl="0" algn="l">
              <a:lnSpc>
                <a:spcPct val="115000"/>
              </a:lnSpc>
              <a:spcBef>
                <a:spcPts val="0"/>
              </a:spcBef>
              <a:spcAft>
                <a:spcPts val="0"/>
              </a:spcAft>
              <a:buSzPts val="4200"/>
              <a:buChar char="●"/>
            </a:pPr>
            <a:r>
              <a:rPr b="1" lang="en-US" sz="5000"/>
              <a:t>R</a:t>
            </a:r>
            <a:r>
              <a:rPr lang="en-US" sz="4200"/>
              <a:t>einforcement</a:t>
            </a:r>
            <a:endParaRPr sz="3000"/>
          </a:p>
        </p:txBody>
      </p:sp>
      <p:sp>
        <p:nvSpPr>
          <p:cNvPr id="266" name="Google Shape;266;p49"/>
          <p:cNvSpPr txBox="1"/>
          <p:nvPr>
            <p:ph idx="2" type="body"/>
          </p:nvPr>
        </p:nvSpPr>
        <p:spPr>
          <a:xfrm>
            <a:off x="6400800" y="1292225"/>
            <a:ext cx="5181600" cy="4351200"/>
          </a:xfrm>
          <a:prstGeom prst="rect">
            <a:avLst/>
          </a:prstGeom>
        </p:spPr>
        <p:txBody>
          <a:bodyPr anchorCtr="0" anchor="t" bIns="45700" lIns="91425" spcFirstLastPara="1" rIns="91425" wrap="square" tIns="45700">
            <a:noAutofit/>
          </a:bodyPr>
          <a:lstStyle/>
          <a:p>
            <a:pPr indent="-495300" lvl="0" marL="457200" rtl="0" algn="l">
              <a:lnSpc>
                <a:spcPct val="115000"/>
              </a:lnSpc>
              <a:spcBef>
                <a:spcPts val="0"/>
              </a:spcBef>
              <a:spcAft>
                <a:spcPts val="0"/>
              </a:spcAft>
              <a:buSzPts val="4200"/>
              <a:buChar char="●"/>
            </a:pPr>
            <a:r>
              <a:rPr lang="en-US" sz="4200"/>
              <a:t>Invested &amp; Involved Sponsors</a:t>
            </a:r>
            <a:endParaRPr sz="4200"/>
          </a:p>
          <a:p>
            <a:pPr indent="-495300" lvl="0" marL="457200" rtl="0" algn="l">
              <a:lnSpc>
                <a:spcPct val="115000"/>
              </a:lnSpc>
              <a:spcBef>
                <a:spcPts val="0"/>
              </a:spcBef>
              <a:spcAft>
                <a:spcPts val="0"/>
              </a:spcAft>
              <a:buSzPts val="4200"/>
              <a:buChar char="●"/>
            </a:pPr>
            <a:r>
              <a:rPr lang="en-US" sz="4200"/>
              <a:t>Strong Governance</a:t>
            </a:r>
            <a:endParaRPr sz="4200"/>
          </a:p>
          <a:p>
            <a:pPr indent="-495300" lvl="0" marL="457200" rtl="0" algn="l">
              <a:lnSpc>
                <a:spcPct val="115000"/>
              </a:lnSpc>
              <a:spcBef>
                <a:spcPts val="0"/>
              </a:spcBef>
              <a:spcAft>
                <a:spcPts val="0"/>
              </a:spcAft>
              <a:buSzPts val="4200"/>
              <a:buChar char="●"/>
            </a:pPr>
            <a:r>
              <a:rPr lang="en-US" sz="4200"/>
              <a:t>IT Champions &amp; Partners</a:t>
            </a:r>
            <a:endParaRPr sz="4200"/>
          </a:p>
        </p:txBody>
      </p:sp>
      <p:sp>
        <p:nvSpPr>
          <p:cNvPr id="267" name="Google Shape;267;p49"/>
          <p:cNvSpPr txBox="1"/>
          <p:nvPr/>
        </p:nvSpPr>
        <p:spPr>
          <a:xfrm>
            <a:off x="736725" y="1311925"/>
            <a:ext cx="5541900" cy="671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2100"/>
              </a:spcAft>
              <a:buNone/>
            </a:pPr>
            <a:r>
              <a:rPr b="1" lang="en-US" sz="3300">
                <a:solidFill>
                  <a:schemeClr val="dk2"/>
                </a:solidFill>
              </a:rPr>
              <a:t>http://bit.ly/ADKAR-Model</a:t>
            </a:r>
            <a:endParaRPr b="1" sz="3300"/>
          </a:p>
        </p:txBody>
      </p:sp>
    </p:spTree>
  </p:cSld>
  <p:clrMapOvr>
    <a:masterClrMapping/>
  </p:clrMapOvr>
  <mc:AlternateContent>
    <mc:Choice Requires="p14">
      <p:transition spd="slow" p14:dur="10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1000"/>
                                        <p:tgtEl>
                                          <p:spTgt spid="2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1000"/>
                                        <p:tgtEl>
                                          <p:spTgt spid="2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sp>
        <p:nvSpPr>
          <p:cNvPr id="272" name="Google Shape;272;p50"/>
          <p:cNvSpPr txBox="1"/>
          <p:nvPr>
            <p:ph type="title"/>
          </p:nvPr>
        </p:nvSpPr>
        <p:spPr>
          <a:xfrm>
            <a:off x="314546" y="1984150"/>
            <a:ext cx="6773400" cy="13257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Clr>
                <a:srgbClr val="446CA9"/>
              </a:buClr>
              <a:buSzPts val="4400"/>
              <a:buFont typeface="Calibri"/>
              <a:buNone/>
            </a:pPr>
            <a:r>
              <a:rPr lang="en-US" sz="6000"/>
              <a:t>Project</a:t>
            </a:r>
            <a:r>
              <a:rPr lang="en-US" sz="6000"/>
              <a:t> </a:t>
            </a:r>
            <a:endParaRPr sz="6000"/>
          </a:p>
          <a:p>
            <a:pPr indent="0" lvl="0" marL="0" rtl="0" algn="l">
              <a:lnSpc>
                <a:spcPct val="115000"/>
              </a:lnSpc>
              <a:spcBef>
                <a:spcPts val="0"/>
              </a:spcBef>
              <a:spcAft>
                <a:spcPts val="0"/>
              </a:spcAft>
              <a:buClr>
                <a:srgbClr val="446CA9"/>
              </a:buClr>
              <a:buSzPts val="4400"/>
              <a:buFont typeface="Calibri"/>
              <a:buNone/>
            </a:pPr>
            <a:r>
              <a:rPr lang="en-US" sz="6000"/>
              <a:t>Communications</a:t>
            </a:r>
            <a:endParaRPr sz="60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Google Shape;277;p51"/>
          <p:cNvSpPr txBox="1"/>
          <p:nvPr>
            <p:ph type="title"/>
          </p:nvPr>
        </p:nvSpPr>
        <p:spPr>
          <a:xfrm>
            <a:off x="410675" y="33757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446CA9"/>
              </a:buClr>
              <a:buSzPts val="4400"/>
              <a:buFont typeface="Calibri"/>
              <a:buNone/>
            </a:pPr>
            <a:r>
              <a:rPr lang="en-US" sz="4800"/>
              <a:t>Get in on the ground floor</a:t>
            </a:r>
            <a:endParaRPr sz="4800"/>
          </a:p>
        </p:txBody>
      </p:sp>
      <p:sp>
        <p:nvSpPr>
          <p:cNvPr id="278" name="Google Shape;278;p51"/>
          <p:cNvSpPr txBox="1"/>
          <p:nvPr>
            <p:ph idx="1" type="body"/>
          </p:nvPr>
        </p:nvSpPr>
        <p:spPr>
          <a:xfrm>
            <a:off x="410675" y="1733075"/>
            <a:ext cx="4939500" cy="3814200"/>
          </a:xfrm>
          <a:prstGeom prst="rect">
            <a:avLst/>
          </a:prstGeom>
          <a:noFill/>
          <a:ln>
            <a:noFill/>
          </a:ln>
        </p:spPr>
        <p:txBody>
          <a:bodyPr anchorCtr="0" anchor="t" bIns="45700" lIns="91425" spcFirstLastPara="1" rIns="91425" wrap="square" tIns="45700">
            <a:noAutofit/>
          </a:bodyPr>
          <a:lstStyle/>
          <a:p>
            <a:pPr indent="-482600" lvl="0" marL="457200" rtl="0" algn="l">
              <a:lnSpc>
                <a:spcPct val="115000"/>
              </a:lnSpc>
              <a:spcBef>
                <a:spcPts val="0"/>
              </a:spcBef>
              <a:spcAft>
                <a:spcPts val="0"/>
              </a:spcAft>
              <a:buSzPts val="4000"/>
              <a:buChar char="●"/>
            </a:pPr>
            <a:r>
              <a:rPr lang="en-US" sz="4000"/>
              <a:t>Be part of</a:t>
            </a:r>
            <a:r>
              <a:rPr lang="en-US" sz="4000"/>
              <a:t> the </a:t>
            </a:r>
            <a:br>
              <a:rPr lang="en-US" sz="4000"/>
            </a:br>
            <a:r>
              <a:rPr lang="en-US" sz="4000"/>
              <a:t>project team.</a:t>
            </a:r>
            <a:br>
              <a:rPr lang="en-US" sz="4000"/>
            </a:br>
            <a:endParaRPr/>
          </a:p>
          <a:p>
            <a:pPr indent="-482600" lvl="0" marL="457200" rtl="0" algn="l">
              <a:lnSpc>
                <a:spcPct val="115000"/>
              </a:lnSpc>
              <a:spcBef>
                <a:spcPts val="0"/>
              </a:spcBef>
              <a:spcAft>
                <a:spcPts val="0"/>
              </a:spcAft>
              <a:buSzPts val="4000"/>
              <a:buChar char="●"/>
            </a:pPr>
            <a:r>
              <a:rPr lang="en-US" sz="4000"/>
              <a:t>Use the project documents.</a:t>
            </a:r>
            <a:endParaRPr sz="4000"/>
          </a:p>
        </p:txBody>
      </p:sp>
      <p:pic>
        <p:nvPicPr>
          <p:cNvPr id="279" name="Google Shape;279;p51"/>
          <p:cNvPicPr preferRelativeResize="0"/>
          <p:nvPr/>
        </p:nvPicPr>
        <p:blipFill>
          <a:blip r:embed="rId3">
            <a:alphaModFix/>
          </a:blip>
          <a:stretch>
            <a:fillRect/>
          </a:stretch>
        </p:blipFill>
        <p:spPr>
          <a:xfrm>
            <a:off x="5502625" y="1596124"/>
            <a:ext cx="6132202" cy="40881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 name="Shape 283"/>
        <p:cNvGrpSpPr/>
        <p:nvPr/>
      </p:nvGrpSpPr>
      <p:grpSpPr>
        <a:xfrm>
          <a:off x="0" y="0"/>
          <a:ext cx="0" cy="0"/>
          <a:chOff x="0" y="0"/>
          <a:chExt cx="0" cy="0"/>
        </a:xfrm>
      </p:grpSpPr>
      <p:sp>
        <p:nvSpPr>
          <p:cNvPr id="284" name="Google Shape;284;p52"/>
          <p:cNvSpPr txBox="1"/>
          <p:nvPr>
            <p:ph type="title"/>
          </p:nvPr>
        </p:nvSpPr>
        <p:spPr>
          <a:xfrm>
            <a:off x="598900" y="262650"/>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446CA9"/>
              </a:buClr>
              <a:buSzPts val="4400"/>
              <a:buFont typeface="Calibri"/>
              <a:buNone/>
            </a:pPr>
            <a:r>
              <a:rPr lang="en-US" sz="4800"/>
              <a:t>Know your audience</a:t>
            </a:r>
            <a:endParaRPr sz="4800"/>
          </a:p>
        </p:txBody>
      </p:sp>
      <p:sp>
        <p:nvSpPr>
          <p:cNvPr id="285" name="Google Shape;285;p52"/>
          <p:cNvSpPr txBox="1"/>
          <p:nvPr>
            <p:ph idx="1" type="body"/>
          </p:nvPr>
        </p:nvSpPr>
        <p:spPr>
          <a:xfrm>
            <a:off x="598900" y="1664550"/>
            <a:ext cx="5088900" cy="4022700"/>
          </a:xfrm>
          <a:prstGeom prst="rect">
            <a:avLst/>
          </a:prstGeom>
          <a:noFill/>
          <a:ln>
            <a:noFill/>
          </a:ln>
        </p:spPr>
        <p:txBody>
          <a:bodyPr anchorCtr="0" anchor="t" bIns="45700" lIns="91425" spcFirstLastPara="1" rIns="91425" wrap="square" tIns="45700">
            <a:noAutofit/>
          </a:bodyPr>
          <a:lstStyle/>
          <a:p>
            <a:pPr indent="-495300" lvl="0" marL="457200" rtl="0" algn="l">
              <a:lnSpc>
                <a:spcPct val="115000"/>
              </a:lnSpc>
              <a:spcBef>
                <a:spcPts val="0"/>
              </a:spcBef>
              <a:spcAft>
                <a:spcPts val="0"/>
              </a:spcAft>
              <a:buSzPts val="4200"/>
              <a:buChar char="●"/>
            </a:pPr>
            <a:r>
              <a:rPr lang="en-US" sz="4000"/>
              <a:t>How often </a:t>
            </a:r>
            <a:br>
              <a:rPr lang="en-US" sz="4000"/>
            </a:br>
            <a:r>
              <a:rPr lang="en-US" sz="4000"/>
              <a:t>should you </a:t>
            </a:r>
            <a:br>
              <a:rPr lang="en-US" sz="4000"/>
            </a:br>
            <a:r>
              <a:rPr lang="en-US" sz="4000"/>
              <a:t>provide updates?</a:t>
            </a:r>
            <a:br>
              <a:rPr lang="en-US" sz="4200"/>
            </a:br>
            <a:endParaRPr/>
          </a:p>
          <a:p>
            <a:pPr indent="-482600" lvl="0" marL="457200" rtl="0" algn="l">
              <a:lnSpc>
                <a:spcPct val="115000"/>
              </a:lnSpc>
              <a:spcBef>
                <a:spcPts val="0"/>
              </a:spcBef>
              <a:spcAft>
                <a:spcPts val="0"/>
              </a:spcAft>
              <a:buSzPts val="4000"/>
              <a:buChar char="●"/>
            </a:pPr>
            <a:r>
              <a:rPr lang="en-US" sz="4000"/>
              <a:t>What are the best channels to use?</a:t>
            </a:r>
            <a:endParaRPr sz="4000"/>
          </a:p>
        </p:txBody>
      </p:sp>
      <p:pic>
        <p:nvPicPr>
          <p:cNvPr id="286" name="Google Shape;286;p52"/>
          <p:cNvPicPr preferRelativeResize="0"/>
          <p:nvPr/>
        </p:nvPicPr>
        <p:blipFill rotWithShape="1">
          <a:blip r:embed="rId3">
            <a:alphaModFix/>
          </a:blip>
          <a:srcRect b="0" l="0" r="0" t="0"/>
          <a:stretch/>
        </p:blipFill>
        <p:spPr>
          <a:xfrm>
            <a:off x="5687650" y="1588350"/>
            <a:ext cx="6034075" cy="402274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 name="Shape 290"/>
        <p:cNvGrpSpPr/>
        <p:nvPr/>
      </p:nvGrpSpPr>
      <p:grpSpPr>
        <a:xfrm>
          <a:off x="0" y="0"/>
          <a:ext cx="0" cy="0"/>
          <a:chOff x="0" y="0"/>
          <a:chExt cx="0" cy="0"/>
        </a:xfrm>
      </p:grpSpPr>
      <p:sp>
        <p:nvSpPr>
          <p:cNvPr id="291" name="Google Shape;291;p53"/>
          <p:cNvSpPr txBox="1"/>
          <p:nvPr>
            <p:ph type="title"/>
          </p:nvPr>
        </p:nvSpPr>
        <p:spPr>
          <a:xfrm>
            <a:off x="589475" y="348625"/>
            <a:ext cx="112434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446CA9"/>
              </a:buClr>
              <a:buSzPts val="4400"/>
              <a:buFont typeface="Calibri"/>
              <a:buNone/>
            </a:pPr>
            <a:r>
              <a:rPr lang="en-US" sz="4800"/>
              <a:t>Look to the past and learn from it</a:t>
            </a:r>
            <a:endParaRPr sz="4800"/>
          </a:p>
        </p:txBody>
      </p:sp>
      <p:sp>
        <p:nvSpPr>
          <p:cNvPr id="292" name="Google Shape;292;p53"/>
          <p:cNvSpPr txBox="1"/>
          <p:nvPr>
            <p:ph idx="1" type="body"/>
          </p:nvPr>
        </p:nvSpPr>
        <p:spPr>
          <a:xfrm>
            <a:off x="589475" y="1750525"/>
            <a:ext cx="5059500" cy="3909300"/>
          </a:xfrm>
          <a:prstGeom prst="rect">
            <a:avLst/>
          </a:prstGeom>
          <a:noFill/>
          <a:ln>
            <a:noFill/>
          </a:ln>
        </p:spPr>
        <p:txBody>
          <a:bodyPr anchorCtr="0" anchor="t" bIns="45700" lIns="91425" spcFirstLastPara="1" rIns="91425" wrap="square" tIns="45700">
            <a:noAutofit/>
          </a:bodyPr>
          <a:lstStyle/>
          <a:p>
            <a:pPr indent="-495300" lvl="0" marL="457200" rtl="0" algn="l">
              <a:lnSpc>
                <a:spcPct val="115000"/>
              </a:lnSpc>
              <a:spcBef>
                <a:spcPts val="0"/>
              </a:spcBef>
              <a:spcAft>
                <a:spcPts val="0"/>
              </a:spcAft>
              <a:buSzPts val="4200"/>
              <a:buChar char="●"/>
            </a:pPr>
            <a:r>
              <a:rPr lang="en-US" sz="4000"/>
              <a:t>What has </a:t>
            </a:r>
            <a:br>
              <a:rPr lang="en-US" sz="4000"/>
            </a:br>
            <a:r>
              <a:rPr lang="en-US" sz="4000"/>
              <a:t>worked well in previous plans?</a:t>
            </a:r>
            <a:br>
              <a:rPr lang="en-US" sz="4200"/>
            </a:br>
            <a:endParaRPr/>
          </a:p>
          <a:p>
            <a:pPr indent="-482600" lvl="0" marL="457200" rtl="0" algn="l">
              <a:lnSpc>
                <a:spcPct val="115000"/>
              </a:lnSpc>
              <a:spcBef>
                <a:spcPts val="0"/>
              </a:spcBef>
              <a:spcAft>
                <a:spcPts val="0"/>
              </a:spcAft>
              <a:buSzPts val="4000"/>
              <a:buChar char="●"/>
            </a:pPr>
            <a:r>
              <a:rPr lang="en-US" sz="4000"/>
              <a:t>What’s your ideal plan format?</a:t>
            </a:r>
            <a:endParaRPr sz="4000"/>
          </a:p>
        </p:txBody>
      </p:sp>
      <p:pic>
        <p:nvPicPr>
          <p:cNvPr id="293" name="Google Shape;293;p53"/>
          <p:cNvPicPr preferRelativeResize="0"/>
          <p:nvPr/>
        </p:nvPicPr>
        <p:blipFill rotWithShape="1">
          <a:blip r:embed="rId3">
            <a:alphaModFix/>
          </a:blip>
          <a:srcRect b="0" l="199" r="189" t="0"/>
          <a:stretch/>
        </p:blipFill>
        <p:spPr>
          <a:xfrm>
            <a:off x="5801275" y="1750525"/>
            <a:ext cx="5864126" cy="390942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 name="Shape 297"/>
        <p:cNvGrpSpPr/>
        <p:nvPr/>
      </p:nvGrpSpPr>
      <p:grpSpPr>
        <a:xfrm>
          <a:off x="0" y="0"/>
          <a:ext cx="0" cy="0"/>
          <a:chOff x="0" y="0"/>
          <a:chExt cx="0" cy="0"/>
        </a:xfrm>
      </p:grpSpPr>
      <p:sp>
        <p:nvSpPr>
          <p:cNvPr id="298" name="Google Shape;298;p54"/>
          <p:cNvSpPr txBox="1"/>
          <p:nvPr>
            <p:ph type="title"/>
          </p:nvPr>
        </p:nvSpPr>
        <p:spPr>
          <a:xfrm>
            <a:off x="838200" y="34817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446CA9"/>
              </a:buClr>
              <a:buSzPts val="4400"/>
              <a:buFont typeface="Calibri"/>
              <a:buNone/>
            </a:pPr>
            <a:r>
              <a:rPr lang="en-US" sz="4800"/>
              <a:t>Create a plan and follow through</a:t>
            </a:r>
            <a:endParaRPr sz="4800"/>
          </a:p>
        </p:txBody>
      </p:sp>
      <p:sp>
        <p:nvSpPr>
          <p:cNvPr id="299" name="Google Shape;299;p54"/>
          <p:cNvSpPr txBox="1"/>
          <p:nvPr>
            <p:ph idx="1" type="body"/>
          </p:nvPr>
        </p:nvSpPr>
        <p:spPr>
          <a:xfrm>
            <a:off x="838200" y="1750075"/>
            <a:ext cx="4973100" cy="3985200"/>
          </a:xfrm>
          <a:prstGeom prst="rect">
            <a:avLst/>
          </a:prstGeom>
          <a:noFill/>
          <a:ln>
            <a:noFill/>
          </a:ln>
        </p:spPr>
        <p:txBody>
          <a:bodyPr anchorCtr="0" anchor="t" bIns="45700" lIns="91425" spcFirstLastPara="1" rIns="91425" wrap="square" tIns="45700">
            <a:noAutofit/>
          </a:bodyPr>
          <a:lstStyle/>
          <a:p>
            <a:pPr indent="-482600" lvl="0" marL="457200" rtl="0" algn="l">
              <a:lnSpc>
                <a:spcPct val="115000"/>
              </a:lnSpc>
              <a:spcBef>
                <a:spcPts val="0"/>
              </a:spcBef>
              <a:spcAft>
                <a:spcPts val="0"/>
              </a:spcAft>
              <a:buSzPts val="4000"/>
              <a:buChar char="●"/>
            </a:pPr>
            <a:r>
              <a:rPr lang="en-US" sz="4000"/>
              <a:t>Be consistent in your messaging.</a:t>
            </a:r>
            <a:br>
              <a:rPr lang="en-US" sz="4000"/>
            </a:br>
            <a:endParaRPr/>
          </a:p>
          <a:p>
            <a:pPr indent="-482600" lvl="0" marL="457200" rtl="0" algn="l">
              <a:lnSpc>
                <a:spcPct val="115000"/>
              </a:lnSpc>
              <a:spcBef>
                <a:spcPts val="0"/>
              </a:spcBef>
              <a:spcAft>
                <a:spcPts val="0"/>
              </a:spcAft>
              <a:buSzPts val="4000"/>
              <a:buChar char="●"/>
            </a:pPr>
            <a:r>
              <a:rPr lang="en-US" sz="4000"/>
              <a:t>Execute on your plan (though </a:t>
            </a:r>
            <a:br>
              <a:rPr lang="en-US" sz="4000"/>
            </a:br>
            <a:r>
              <a:rPr lang="en-US" sz="4000"/>
              <a:t>stay flexible).</a:t>
            </a:r>
            <a:endParaRPr sz="4000"/>
          </a:p>
        </p:txBody>
      </p:sp>
      <p:pic>
        <p:nvPicPr>
          <p:cNvPr id="300" name="Google Shape;300;p54"/>
          <p:cNvPicPr preferRelativeResize="0"/>
          <p:nvPr/>
        </p:nvPicPr>
        <p:blipFill rotWithShape="1">
          <a:blip r:embed="rId3">
            <a:alphaModFix/>
          </a:blip>
          <a:srcRect b="0" l="2812" r="2812" t="0"/>
          <a:stretch/>
        </p:blipFill>
        <p:spPr>
          <a:xfrm>
            <a:off x="5811300" y="1673875"/>
            <a:ext cx="5977651" cy="39851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Google Shape;120;p2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446CA9"/>
              </a:buClr>
              <a:buSzPts val="4400"/>
              <a:buFont typeface="Calibri"/>
              <a:buNone/>
            </a:pPr>
            <a:r>
              <a:rPr lang="en-US" sz="4800"/>
              <a:t>Today’s Agenda</a:t>
            </a:r>
            <a:endParaRPr sz="4800"/>
          </a:p>
        </p:txBody>
      </p:sp>
      <p:sp>
        <p:nvSpPr>
          <p:cNvPr id="121" name="Google Shape;121;p28"/>
          <p:cNvSpPr txBox="1"/>
          <p:nvPr>
            <p:ph idx="1" type="body"/>
          </p:nvPr>
        </p:nvSpPr>
        <p:spPr>
          <a:xfrm>
            <a:off x="838200" y="1594650"/>
            <a:ext cx="9361200" cy="4351200"/>
          </a:xfrm>
          <a:prstGeom prst="rect">
            <a:avLst/>
          </a:prstGeom>
          <a:noFill/>
          <a:ln>
            <a:noFill/>
          </a:ln>
        </p:spPr>
        <p:txBody>
          <a:bodyPr anchorCtr="0" anchor="t" bIns="45700" lIns="91425" spcFirstLastPara="1" rIns="91425" wrap="square" tIns="45700">
            <a:noAutofit/>
          </a:bodyPr>
          <a:lstStyle/>
          <a:p>
            <a:pPr indent="-482600" lvl="0" marL="457200" rtl="0" algn="l">
              <a:lnSpc>
                <a:spcPct val="125000"/>
              </a:lnSpc>
              <a:spcBef>
                <a:spcPts val="0"/>
              </a:spcBef>
              <a:spcAft>
                <a:spcPts val="0"/>
              </a:spcAft>
              <a:buSzPts val="4000"/>
              <a:buChar char="●"/>
            </a:pPr>
            <a:r>
              <a:rPr lang="en-US" sz="4000"/>
              <a:t>Change Communications</a:t>
            </a:r>
            <a:endParaRPr sz="4000"/>
          </a:p>
          <a:p>
            <a:pPr indent="-482600" lvl="0" marL="457200" rtl="0" algn="l">
              <a:lnSpc>
                <a:spcPct val="125000"/>
              </a:lnSpc>
              <a:spcBef>
                <a:spcPts val="0"/>
              </a:spcBef>
              <a:spcAft>
                <a:spcPts val="0"/>
              </a:spcAft>
              <a:buSzPts val="4000"/>
              <a:buChar char="●"/>
            </a:pPr>
            <a:r>
              <a:rPr lang="en-US" sz="4000"/>
              <a:t>Project Communications</a:t>
            </a:r>
            <a:endParaRPr sz="4000"/>
          </a:p>
          <a:p>
            <a:pPr indent="-482600" lvl="0" marL="457200" rtl="0" algn="l">
              <a:lnSpc>
                <a:spcPct val="125000"/>
              </a:lnSpc>
              <a:spcBef>
                <a:spcPts val="0"/>
              </a:spcBef>
              <a:spcAft>
                <a:spcPts val="0"/>
              </a:spcAft>
              <a:buSzPts val="4000"/>
              <a:buChar char="●"/>
            </a:pPr>
            <a:r>
              <a:rPr lang="en-US" sz="4000"/>
              <a:t>Break: ~9:30 a.m. to 10 a.m.</a:t>
            </a:r>
            <a:endParaRPr sz="4000"/>
          </a:p>
          <a:p>
            <a:pPr indent="-482600" lvl="0" marL="457200" rtl="0" algn="l">
              <a:lnSpc>
                <a:spcPct val="125000"/>
              </a:lnSpc>
              <a:spcBef>
                <a:spcPts val="0"/>
              </a:spcBef>
              <a:spcAft>
                <a:spcPts val="0"/>
              </a:spcAft>
              <a:buSzPts val="4000"/>
              <a:buChar char="●"/>
            </a:pPr>
            <a:r>
              <a:rPr lang="en-US" sz="4000"/>
              <a:t>Operational Communications</a:t>
            </a:r>
            <a:endParaRPr sz="4000"/>
          </a:p>
          <a:p>
            <a:pPr indent="-482600" lvl="0" marL="457200" rtl="0" algn="l">
              <a:lnSpc>
                <a:spcPct val="125000"/>
              </a:lnSpc>
              <a:spcBef>
                <a:spcPts val="0"/>
              </a:spcBef>
              <a:spcAft>
                <a:spcPts val="0"/>
              </a:spcAft>
              <a:buSzPts val="4000"/>
              <a:buChar char="●"/>
            </a:pPr>
            <a:r>
              <a:rPr lang="en-US" sz="4000"/>
              <a:t>Creating IT Champions</a:t>
            </a:r>
            <a:endParaRPr sz="4000"/>
          </a:p>
          <a:p>
            <a:pPr indent="-482600" lvl="0" marL="457200" rtl="0" algn="l">
              <a:lnSpc>
                <a:spcPct val="125000"/>
              </a:lnSpc>
              <a:spcBef>
                <a:spcPts val="0"/>
              </a:spcBef>
              <a:spcAft>
                <a:spcPts val="0"/>
              </a:spcAft>
              <a:buSzPts val="4000"/>
              <a:buChar char="●"/>
            </a:pPr>
            <a:r>
              <a:rPr lang="en-US" sz="4000"/>
              <a:t>Wrap-Up</a:t>
            </a:r>
            <a:endParaRPr sz="40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sp>
        <p:nvSpPr>
          <p:cNvPr id="305" name="Google Shape;305;p55"/>
          <p:cNvSpPr txBox="1"/>
          <p:nvPr>
            <p:ph type="title"/>
          </p:nvPr>
        </p:nvSpPr>
        <p:spPr>
          <a:xfrm>
            <a:off x="838200" y="2889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446CA9"/>
              </a:buClr>
              <a:buSzPts val="4400"/>
              <a:buFont typeface="Calibri"/>
              <a:buNone/>
            </a:pPr>
            <a:r>
              <a:rPr lang="en-US" sz="4800"/>
              <a:t>Rally the troops</a:t>
            </a:r>
            <a:endParaRPr sz="4800"/>
          </a:p>
        </p:txBody>
      </p:sp>
      <p:sp>
        <p:nvSpPr>
          <p:cNvPr id="306" name="Google Shape;306;p55"/>
          <p:cNvSpPr txBox="1"/>
          <p:nvPr>
            <p:ph idx="1" type="body"/>
          </p:nvPr>
        </p:nvSpPr>
        <p:spPr>
          <a:xfrm>
            <a:off x="849525" y="1690825"/>
            <a:ext cx="4880700" cy="4351200"/>
          </a:xfrm>
          <a:prstGeom prst="rect">
            <a:avLst/>
          </a:prstGeom>
          <a:noFill/>
          <a:ln>
            <a:noFill/>
          </a:ln>
        </p:spPr>
        <p:txBody>
          <a:bodyPr anchorCtr="0" anchor="t" bIns="45700" lIns="91425" spcFirstLastPara="1" rIns="91425" wrap="square" tIns="45700">
            <a:noAutofit/>
          </a:bodyPr>
          <a:lstStyle/>
          <a:p>
            <a:pPr indent="-482600" lvl="0" marL="457200" rtl="0" algn="l">
              <a:lnSpc>
                <a:spcPct val="115000"/>
              </a:lnSpc>
              <a:spcBef>
                <a:spcPts val="0"/>
              </a:spcBef>
              <a:spcAft>
                <a:spcPts val="0"/>
              </a:spcAft>
              <a:buSzPts val="4000"/>
              <a:buChar char="●"/>
            </a:pPr>
            <a:r>
              <a:rPr lang="en-US" sz="4000"/>
              <a:t>Consult your</a:t>
            </a:r>
            <a:br>
              <a:rPr lang="en-US" sz="4000"/>
            </a:br>
            <a:r>
              <a:rPr lang="en-US" sz="4000"/>
              <a:t>campus partners</a:t>
            </a:r>
            <a:r>
              <a:rPr lang="en-US" sz="4000"/>
              <a:t>.</a:t>
            </a:r>
            <a:br>
              <a:rPr lang="en-US" sz="4000"/>
            </a:br>
            <a:endParaRPr/>
          </a:p>
          <a:p>
            <a:pPr indent="-482600" lvl="0" marL="457200" rtl="0" algn="l">
              <a:lnSpc>
                <a:spcPct val="115000"/>
              </a:lnSpc>
              <a:spcBef>
                <a:spcPts val="0"/>
              </a:spcBef>
              <a:spcAft>
                <a:spcPts val="0"/>
              </a:spcAft>
              <a:buSzPts val="4000"/>
              <a:buChar char="●"/>
            </a:pPr>
            <a:r>
              <a:rPr lang="en-US" sz="4000"/>
              <a:t>Use your executive sponsor when needed.</a:t>
            </a:r>
            <a:endParaRPr sz="4000"/>
          </a:p>
        </p:txBody>
      </p:sp>
      <p:pic>
        <p:nvPicPr>
          <p:cNvPr id="307" name="Google Shape;307;p55"/>
          <p:cNvPicPr preferRelativeResize="0"/>
          <p:nvPr/>
        </p:nvPicPr>
        <p:blipFill rotWithShape="1">
          <a:blip r:embed="rId3">
            <a:alphaModFix/>
          </a:blip>
          <a:srcRect b="0" l="1876" r="1876" t="0"/>
          <a:stretch/>
        </p:blipFill>
        <p:spPr>
          <a:xfrm>
            <a:off x="5839925" y="1595125"/>
            <a:ext cx="5910600" cy="39404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1" name="Shape 311"/>
        <p:cNvGrpSpPr/>
        <p:nvPr/>
      </p:nvGrpSpPr>
      <p:grpSpPr>
        <a:xfrm>
          <a:off x="0" y="0"/>
          <a:ext cx="0" cy="0"/>
          <a:chOff x="0" y="0"/>
          <a:chExt cx="0" cy="0"/>
        </a:xfrm>
      </p:grpSpPr>
      <p:sp>
        <p:nvSpPr>
          <p:cNvPr id="312" name="Google Shape;312;p5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446CA9"/>
              </a:buClr>
              <a:buSzPts val="4400"/>
              <a:buFont typeface="Calibri"/>
              <a:buNone/>
            </a:pPr>
            <a:r>
              <a:rPr lang="en-US" sz="4800"/>
              <a:t>Projects become operations</a:t>
            </a:r>
            <a:endParaRPr sz="4800"/>
          </a:p>
        </p:txBody>
      </p:sp>
      <p:sp>
        <p:nvSpPr>
          <p:cNvPr id="313" name="Google Shape;313;p56"/>
          <p:cNvSpPr txBox="1"/>
          <p:nvPr>
            <p:ph idx="1" type="body"/>
          </p:nvPr>
        </p:nvSpPr>
        <p:spPr>
          <a:xfrm>
            <a:off x="838200" y="1880375"/>
            <a:ext cx="4989600" cy="3618000"/>
          </a:xfrm>
          <a:prstGeom prst="rect">
            <a:avLst/>
          </a:prstGeom>
          <a:noFill/>
          <a:ln>
            <a:noFill/>
          </a:ln>
        </p:spPr>
        <p:txBody>
          <a:bodyPr anchorCtr="0" anchor="t" bIns="45700" lIns="91425" spcFirstLastPara="1" rIns="91425" wrap="square" tIns="45700">
            <a:noAutofit/>
          </a:bodyPr>
          <a:lstStyle/>
          <a:p>
            <a:pPr indent="-495300" lvl="0" marL="457200" rtl="0" algn="l">
              <a:lnSpc>
                <a:spcPct val="115000"/>
              </a:lnSpc>
              <a:spcBef>
                <a:spcPts val="0"/>
              </a:spcBef>
              <a:spcAft>
                <a:spcPts val="0"/>
              </a:spcAft>
              <a:buSzPts val="4200"/>
              <a:buChar char="●"/>
            </a:pPr>
            <a:r>
              <a:rPr lang="en-US" sz="4000"/>
              <a:t>New audience every year.</a:t>
            </a:r>
            <a:br>
              <a:rPr lang="en-US" sz="4200"/>
            </a:br>
            <a:endParaRPr/>
          </a:p>
          <a:p>
            <a:pPr indent="-482600" lvl="0" marL="457200" rtl="0" algn="l">
              <a:lnSpc>
                <a:spcPct val="115000"/>
              </a:lnSpc>
              <a:spcBef>
                <a:spcPts val="0"/>
              </a:spcBef>
              <a:spcAft>
                <a:spcPts val="0"/>
              </a:spcAft>
              <a:buSzPts val="4000"/>
              <a:buChar char="●"/>
            </a:pPr>
            <a:r>
              <a:rPr lang="en-US" sz="4000"/>
              <a:t>Now what?</a:t>
            </a:r>
            <a:endParaRPr sz="4000"/>
          </a:p>
        </p:txBody>
      </p:sp>
      <p:pic>
        <p:nvPicPr>
          <p:cNvPr id="314" name="Google Shape;314;p56"/>
          <p:cNvPicPr preferRelativeResize="0"/>
          <p:nvPr/>
        </p:nvPicPr>
        <p:blipFill rotWithShape="1">
          <a:blip r:embed="rId3">
            <a:alphaModFix/>
          </a:blip>
          <a:srcRect b="0" l="0" r="0" t="0"/>
          <a:stretch/>
        </p:blipFill>
        <p:spPr>
          <a:xfrm>
            <a:off x="5827800" y="1738688"/>
            <a:ext cx="5852074" cy="390137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sp>
        <p:nvSpPr>
          <p:cNvPr id="319" name="Google Shape;319;p5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446CA9"/>
              </a:buClr>
              <a:buSzPts val="4400"/>
              <a:buFont typeface="Calibri"/>
              <a:buNone/>
            </a:pPr>
            <a:r>
              <a:rPr lang="en-US" sz="4800"/>
              <a:t>Activity</a:t>
            </a:r>
            <a:endParaRPr sz="4800"/>
          </a:p>
        </p:txBody>
      </p:sp>
      <p:sp>
        <p:nvSpPr>
          <p:cNvPr id="320" name="Google Shape;320;p57"/>
          <p:cNvSpPr txBox="1"/>
          <p:nvPr>
            <p:ph idx="1" type="body"/>
          </p:nvPr>
        </p:nvSpPr>
        <p:spPr>
          <a:xfrm>
            <a:off x="838200" y="1575450"/>
            <a:ext cx="10515600" cy="4351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2100"/>
              </a:spcAft>
              <a:buNone/>
            </a:pPr>
            <a:r>
              <a:rPr lang="en-US" sz="4200"/>
              <a:t>Using one of the green project scenarios at your table, or one of your challenging changes, identify your key audiences, and start to develop a rough communication plan to reach one of those audiences. Templates are provided. </a:t>
            </a:r>
            <a:endParaRPr sz="42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4" name="Shape 324"/>
        <p:cNvGrpSpPr/>
        <p:nvPr/>
      </p:nvGrpSpPr>
      <p:grpSpPr>
        <a:xfrm>
          <a:off x="0" y="0"/>
          <a:ext cx="0" cy="0"/>
          <a:chOff x="0" y="0"/>
          <a:chExt cx="0" cy="0"/>
        </a:xfrm>
      </p:grpSpPr>
      <p:sp>
        <p:nvSpPr>
          <p:cNvPr id="325" name="Google Shape;325;p58"/>
          <p:cNvSpPr txBox="1"/>
          <p:nvPr>
            <p:ph type="title"/>
          </p:nvPr>
        </p:nvSpPr>
        <p:spPr>
          <a:xfrm>
            <a:off x="314546" y="1984150"/>
            <a:ext cx="6773400" cy="13257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Clr>
                <a:srgbClr val="446CA9"/>
              </a:buClr>
              <a:buSzPts val="4400"/>
              <a:buFont typeface="Calibri"/>
              <a:buNone/>
            </a:pPr>
            <a:r>
              <a:rPr lang="en-US" sz="6000"/>
              <a:t>Operational </a:t>
            </a:r>
            <a:endParaRPr sz="6000"/>
          </a:p>
          <a:p>
            <a:pPr indent="0" lvl="0" marL="0" rtl="0" algn="l">
              <a:lnSpc>
                <a:spcPct val="115000"/>
              </a:lnSpc>
              <a:spcBef>
                <a:spcPts val="0"/>
              </a:spcBef>
              <a:spcAft>
                <a:spcPts val="0"/>
              </a:spcAft>
              <a:buClr>
                <a:srgbClr val="446CA9"/>
              </a:buClr>
              <a:buSzPts val="4400"/>
              <a:buFont typeface="Calibri"/>
              <a:buNone/>
            </a:pPr>
            <a:r>
              <a:rPr lang="en-US" sz="6000"/>
              <a:t>Communications</a:t>
            </a:r>
            <a:endParaRPr sz="60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 name="Shape 329"/>
        <p:cNvGrpSpPr/>
        <p:nvPr/>
      </p:nvGrpSpPr>
      <p:grpSpPr>
        <a:xfrm>
          <a:off x="0" y="0"/>
          <a:ext cx="0" cy="0"/>
          <a:chOff x="0" y="0"/>
          <a:chExt cx="0" cy="0"/>
        </a:xfrm>
      </p:grpSpPr>
      <p:pic>
        <p:nvPicPr>
          <p:cNvPr id="330" name="Google Shape;330;p59"/>
          <p:cNvPicPr preferRelativeResize="0"/>
          <p:nvPr/>
        </p:nvPicPr>
        <p:blipFill rotWithShape="1">
          <a:blip r:embed="rId3">
            <a:alphaModFix/>
          </a:blip>
          <a:srcRect b="0" l="0" r="0" t="0"/>
          <a:stretch/>
        </p:blipFill>
        <p:spPr>
          <a:xfrm>
            <a:off x="355551" y="340976"/>
            <a:ext cx="4172350" cy="6021951"/>
          </a:xfrm>
          <a:prstGeom prst="rect">
            <a:avLst/>
          </a:prstGeom>
          <a:noFill/>
          <a:ln>
            <a:noFill/>
          </a:ln>
        </p:spPr>
      </p:pic>
      <p:sp>
        <p:nvSpPr>
          <p:cNvPr id="331" name="Google Shape;331;p59"/>
          <p:cNvSpPr txBox="1"/>
          <p:nvPr>
            <p:ph idx="1" type="body"/>
          </p:nvPr>
        </p:nvSpPr>
        <p:spPr>
          <a:xfrm>
            <a:off x="5326950" y="894350"/>
            <a:ext cx="5020500" cy="4915200"/>
          </a:xfrm>
          <a:prstGeom prst="rect">
            <a:avLst/>
          </a:prstGeom>
          <a:noFill/>
          <a:ln>
            <a:noFill/>
          </a:ln>
        </p:spPr>
        <p:txBody>
          <a:bodyPr anchorCtr="0" anchor="t" bIns="45700" lIns="91425" spcFirstLastPara="1" rIns="91425" wrap="square" tIns="45700">
            <a:noAutofit/>
          </a:bodyPr>
          <a:lstStyle/>
          <a:p>
            <a:pPr indent="-457200" lvl="0" marL="457200" rtl="0" algn="l">
              <a:spcBef>
                <a:spcPts val="500"/>
              </a:spcBef>
              <a:spcAft>
                <a:spcPts val="0"/>
              </a:spcAft>
              <a:buSzPts val="3600"/>
              <a:buChar char="●"/>
            </a:pPr>
            <a:r>
              <a:rPr lang="en-US" sz="3600"/>
              <a:t>ITSM</a:t>
            </a:r>
            <a:br>
              <a:rPr lang="en-US" sz="3600"/>
            </a:br>
            <a:endParaRPr sz="3600"/>
          </a:p>
          <a:p>
            <a:pPr indent="-457200" lvl="0" marL="457200" rtl="0" algn="l">
              <a:spcBef>
                <a:spcPts val="0"/>
              </a:spcBef>
              <a:spcAft>
                <a:spcPts val="0"/>
              </a:spcAft>
              <a:buSzPts val="3600"/>
              <a:buChar char="●"/>
            </a:pPr>
            <a:r>
              <a:rPr lang="en-US" sz="3600"/>
              <a:t>Website</a:t>
            </a:r>
            <a:br>
              <a:rPr lang="en-US" sz="3600"/>
            </a:br>
            <a:endParaRPr sz="3600"/>
          </a:p>
          <a:p>
            <a:pPr indent="-457200" lvl="0" marL="457200" rtl="0" algn="l">
              <a:spcBef>
                <a:spcPts val="0"/>
              </a:spcBef>
              <a:spcAft>
                <a:spcPts val="0"/>
              </a:spcAft>
              <a:buSzPts val="3600"/>
              <a:buChar char="●"/>
            </a:pPr>
            <a:r>
              <a:rPr lang="en-US" sz="3600"/>
              <a:t>Documentation</a:t>
            </a:r>
            <a:br>
              <a:rPr lang="en-US" sz="3600"/>
            </a:br>
            <a:endParaRPr sz="3600"/>
          </a:p>
          <a:p>
            <a:pPr indent="-457200" lvl="0" marL="457200" rtl="0" algn="l">
              <a:spcBef>
                <a:spcPts val="0"/>
              </a:spcBef>
              <a:spcAft>
                <a:spcPts val="0"/>
              </a:spcAft>
              <a:buSzPts val="3600"/>
              <a:buChar char="●"/>
            </a:pPr>
            <a:r>
              <a:rPr lang="en-US" sz="3600"/>
              <a:t>Awareness</a:t>
            </a:r>
            <a:br>
              <a:rPr lang="en-US" sz="3600"/>
            </a:br>
            <a:endParaRPr sz="3600"/>
          </a:p>
          <a:p>
            <a:pPr indent="-457200" lvl="0" marL="457200" rtl="0" algn="l">
              <a:spcBef>
                <a:spcPts val="0"/>
              </a:spcBef>
              <a:spcAft>
                <a:spcPts val="0"/>
              </a:spcAft>
              <a:buSzPts val="3600"/>
              <a:buChar char="●"/>
            </a:pPr>
            <a:r>
              <a:rPr lang="en-US" sz="3600"/>
              <a:t>Outreach</a:t>
            </a:r>
            <a:endParaRPr sz="3600"/>
          </a:p>
          <a:p>
            <a:pPr indent="0" lvl="0" marL="0" rtl="0" algn="l">
              <a:spcBef>
                <a:spcPts val="2100"/>
              </a:spcBef>
              <a:spcAft>
                <a:spcPts val="0"/>
              </a:spcAft>
              <a:buClr>
                <a:schemeClr val="dk1"/>
              </a:buClr>
              <a:buSzPts val="1100"/>
              <a:buFont typeface="Arial"/>
              <a:buNone/>
            </a:pPr>
            <a:r>
              <a:t/>
            </a:r>
            <a:endParaRPr>
              <a:latin typeface="Arial"/>
              <a:ea typeface="Arial"/>
              <a:cs typeface="Arial"/>
              <a:sym typeface="Arial"/>
            </a:endParaRPr>
          </a:p>
          <a:p>
            <a:pPr indent="-50800" lvl="0" marL="228600" rtl="0" algn="l">
              <a:lnSpc>
                <a:spcPct val="90000"/>
              </a:lnSpc>
              <a:spcBef>
                <a:spcPts val="2100"/>
              </a:spcBef>
              <a:spcAft>
                <a:spcPts val="2100"/>
              </a:spcAft>
              <a:buClr>
                <a:schemeClr val="dk1"/>
              </a:buClr>
              <a:buSzPts val="2800"/>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5" name="Shape 335"/>
        <p:cNvGrpSpPr/>
        <p:nvPr/>
      </p:nvGrpSpPr>
      <p:grpSpPr>
        <a:xfrm>
          <a:off x="0" y="0"/>
          <a:ext cx="0" cy="0"/>
          <a:chOff x="0" y="0"/>
          <a:chExt cx="0" cy="0"/>
        </a:xfrm>
      </p:grpSpPr>
      <p:sp>
        <p:nvSpPr>
          <p:cNvPr id="336" name="Google Shape;336;p6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EF7622"/>
              </a:buClr>
              <a:buSzPts val="4400"/>
              <a:buFont typeface="Calibri"/>
              <a:buNone/>
            </a:pPr>
            <a:r>
              <a:rPr lang="en-US" sz="4800"/>
              <a:t>Reality Check</a:t>
            </a:r>
            <a:endParaRPr sz="4800"/>
          </a:p>
        </p:txBody>
      </p:sp>
      <p:pic>
        <p:nvPicPr>
          <p:cNvPr id="337" name="Google Shape;337;p60"/>
          <p:cNvPicPr preferRelativeResize="0"/>
          <p:nvPr/>
        </p:nvPicPr>
        <p:blipFill>
          <a:blip r:embed="rId3">
            <a:alphaModFix/>
          </a:blip>
          <a:stretch>
            <a:fillRect/>
          </a:stretch>
        </p:blipFill>
        <p:spPr>
          <a:xfrm>
            <a:off x="838200" y="1872275"/>
            <a:ext cx="4842125" cy="3420800"/>
          </a:xfrm>
          <a:prstGeom prst="rect">
            <a:avLst/>
          </a:prstGeom>
          <a:noFill/>
          <a:ln>
            <a:noFill/>
          </a:ln>
        </p:spPr>
      </p:pic>
      <p:pic>
        <p:nvPicPr>
          <p:cNvPr id="338" name="Google Shape;338;p60"/>
          <p:cNvPicPr preferRelativeResize="0"/>
          <p:nvPr/>
        </p:nvPicPr>
        <p:blipFill rotWithShape="1">
          <a:blip r:embed="rId4">
            <a:alphaModFix/>
          </a:blip>
          <a:srcRect b="0" l="9" r="9" t="0"/>
          <a:stretch/>
        </p:blipFill>
        <p:spPr>
          <a:xfrm>
            <a:off x="6365025" y="1872275"/>
            <a:ext cx="4842133" cy="3420800"/>
          </a:xfrm>
          <a:prstGeom prst="rect">
            <a:avLst/>
          </a:prstGeom>
          <a:noFill/>
          <a:ln cap="flat" cmpd="sng" w="952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2" name="Shape 342"/>
        <p:cNvGrpSpPr/>
        <p:nvPr/>
      </p:nvGrpSpPr>
      <p:grpSpPr>
        <a:xfrm>
          <a:off x="0" y="0"/>
          <a:ext cx="0" cy="0"/>
          <a:chOff x="0" y="0"/>
          <a:chExt cx="0" cy="0"/>
        </a:xfrm>
      </p:grpSpPr>
      <p:sp>
        <p:nvSpPr>
          <p:cNvPr id="343" name="Google Shape;343;p6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446CA9"/>
              </a:buClr>
              <a:buSzPts val="4400"/>
              <a:buFont typeface="Calibri"/>
              <a:buNone/>
            </a:pPr>
            <a:r>
              <a:rPr lang="en-US"/>
              <a:t>ITSM - Service/Help Desk</a:t>
            </a:r>
            <a:endParaRPr/>
          </a:p>
        </p:txBody>
      </p:sp>
      <p:sp>
        <p:nvSpPr>
          <p:cNvPr id="344" name="Google Shape;344;p61"/>
          <p:cNvSpPr txBox="1"/>
          <p:nvPr>
            <p:ph idx="1" type="body"/>
          </p:nvPr>
        </p:nvSpPr>
        <p:spPr>
          <a:xfrm>
            <a:off x="838200" y="1825625"/>
            <a:ext cx="7159200" cy="4351200"/>
          </a:xfrm>
          <a:prstGeom prst="rect">
            <a:avLst/>
          </a:prstGeom>
          <a:noFill/>
          <a:ln>
            <a:noFill/>
          </a:ln>
        </p:spPr>
        <p:txBody>
          <a:bodyPr anchorCtr="0" anchor="t" bIns="45700" lIns="91425" spcFirstLastPara="1" rIns="91425" wrap="square" tIns="45700">
            <a:noAutofit/>
          </a:bodyPr>
          <a:lstStyle/>
          <a:p>
            <a:pPr indent="-419100" lvl="0" marL="457200" rtl="0" algn="l">
              <a:lnSpc>
                <a:spcPct val="90000"/>
              </a:lnSpc>
              <a:spcBef>
                <a:spcPts val="0"/>
              </a:spcBef>
              <a:spcAft>
                <a:spcPts val="0"/>
              </a:spcAft>
              <a:buSzPts val="3000"/>
              <a:buChar char="●"/>
            </a:pPr>
            <a:r>
              <a:rPr lang="en-US" sz="3000"/>
              <a:t>Multi-channel support</a:t>
            </a:r>
            <a:endParaRPr sz="3000"/>
          </a:p>
          <a:p>
            <a:pPr indent="-419100" lvl="1" marL="914400" rtl="0" algn="l">
              <a:lnSpc>
                <a:spcPct val="150000"/>
              </a:lnSpc>
              <a:spcBef>
                <a:spcPts val="0"/>
              </a:spcBef>
              <a:spcAft>
                <a:spcPts val="0"/>
              </a:spcAft>
              <a:buSzPts val="3000"/>
              <a:buChar char="○"/>
            </a:pPr>
            <a:r>
              <a:rPr lang="en-US" sz="3000"/>
              <a:t>In-person</a:t>
            </a:r>
            <a:endParaRPr sz="3000"/>
          </a:p>
          <a:p>
            <a:pPr indent="-419100" lvl="1" marL="914400" rtl="0" algn="l">
              <a:lnSpc>
                <a:spcPct val="150000"/>
              </a:lnSpc>
              <a:spcBef>
                <a:spcPts val="0"/>
              </a:spcBef>
              <a:spcAft>
                <a:spcPts val="0"/>
              </a:spcAft>
              <a:buSzPts val="3000"/>
              <a:buChar char="○"/>
            </a:pPr>
            <a:r>
              <a:rPr lang="en-US" sz="3000"/>
              <a:t>Email/Website</a:t>
            </a:r>
            <a:endParaRPr sz="3000"/>
          </a:p>
          <a:p>
            <a:pPr indent="-419100" lvl="1" marL="914400" rtl="0" algn="l">
              <a:lnSpc>
                <a:spcPct val="150000"/>
              </a:lnSpc>
              <a:spcBef>
                <a:spcPts val="0"/>
              </a:spcBef>
              <a:spcAft>
                <a:spcPts val="0"/>
              </a:spcAft>
              <a:buSzPts val="3000"/>
              <a:buChar char="○"/>
            </a:pPr>
            <a:r>
              <a:rPr lang="en-US" sz="3000"/>
              <a:t>Social media</a:t>
            </a:r>
            <a:endParaRPr sz="3000"/>
          </a:p>
          <a:p>
            <a:pPr indent="-419100" lvl="0" marL="457200" rtl="0" algn="l">
              <a:lnSpc>
                <a:spcPct val="90000"/>
              </a:lnSpc>
              <a:spcBef>
                <a:spcPts val="0"/>
              </a:spcBef>
              <a:spcAft>
                <a:spcPts val="0"/>
              </a:spcAft>
              <a:buSzPts val="3000"/>
              <a:buChar char="●"/>
            </a:pPr>
            <a:r>
              <a:rPr lang="en-US" sz="3000"/>
              <a:t>Resources for staff to provide support</a:t>
            </a:r>
            <a:endParaRPr sz="3000"/>
          </a:p>
        </p:txBody>
      </p:sp>
      <p:pic>
        <p:nvPicPr>
          <p:cNvPr id="345" name="Google Shape;345;p61"/>
          <p:cNvPicPr preferRelativeResize="0"/>
          <p:nvPr/>
        </p:nvPicPr>
        <p:blipFill>
          <a:blip r:embed="rId3">
            <a:alphaModFix/>
          </a:blip>
          <a:stretch>
            <a:fillRect/>
          </a:stretch>
        </p:blipFill>
        <p:spPr>
          <a:xfrm>
            <a:off x="8111325" y="1636275"/>
            <a:ext cx="3387375" cy="37531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9" name="Shape 349"/>
        <p:cNvGrpSpPr/>
        <p:nvPr/>
      </p:nvGrpSpPr>
      <p:grpSpPr>
        <a:xfrm>
          <a:off x="0" y="0"/>
          <a:ext cx="0" cy="0"/>
          <a:chOff x="0" y="0"/>
          <a:chExt cx="0" cy="0"/>
        </a:xfrm>
      </p:grpSpPr>
      <p:sp>
        <p:nvSpPr>
          <p:cNvPr id="350" name="Google Shape;350;p6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446CA9"/>
              </a:buClr>
              <a:buSzPts val="4400"/>
              <a:buFont typeface="Calibri"/>
              <a:buNone/>
            </a:pPr>
            <a:r>
              <a:rPr lang="en-US"/>
              <a:t>Website</a:t>
            </a:r>
            <a:endParaRPr/>
          </a:p>
        </p:txBody>
      </p:sp>
      <p:sp>
        <p:nvSpPr>
          <p:cNvPr id="351" name="Google Shape;351;p62"/>
          <p:cNvSpPr txBox="1"/>
          <p:nvPr>
            <p:ph idx="1" type="body"/>
          </p:nvPr>
        </p:nvSpPr>
        <p:spPr>
          <a:xfrm>
            <a:off x="3683750" y="2026050"/>
            <a:ext cx="8586300" cy="4351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US" sz="3000"/>
              <a:t>Meet stakeholders where they are</a:t>
            </a:r>
            <a:endParaRPr sz="3000"/>
          </a:p>
          <a:p>
            <a:pPr indent="-419100" lvl="0" marL="457200" rtl="0" algn="l">
              <a:lnSpc>
                <a:spcPct val="150000"/>
              </a:lnSpc>
              <a:spcBef>
                <a:spcPts val="2100"/>
              </a:spcBef>
              <a:spcAft>
                <a:spcPts val="0"/>
              </a:spcAft>
              <a:buSzPts val="3000"/>
              <a:buChar char="●"/>
            </a:pPr>
            <a:r>
              <a:rPr lang="en-US" sz="3000"/>
              <a:t>Use language your audience understands</a:t>
            </a:r>
            <a:endParaRPr sz="3000"/>
          </a:p>
          <a:p>
            <a:pPr indent="-419100" lvl="0" marL="457200" rtl="0" algn="l">
              <a:lnSpc>
                <a:spcPct val="150000"/>
              </a:lnSpc>
              <a:spcBef>
                <a:spcPts val="0"/>
              </a:spcBef>
              <a:spcAft>
                <a:spcPts val="0"/>
              </a:spcAft>
              <a:buSzPts val="3000"/>
              <a:buChar char="●"/>
            </a:pPr>
            <a:r>
              <a:rPr lang="en-US" sz="3000"/>
              <a:t>Mobile friendly design </a:t>
            </a:r>
            <a:endParaRPr sz="3000"/>
          </a:p>
          <a:p>
            <a:pPr indent="-419100" lvl="0" marL="457200" rtl="0" algn="l">
              <a:lnSpc>
                <a:spcPct val="150000"/>
              </a:lnSpc>
              <a:spcBef>
                <a:spcPts val="0"/>
              </a:spcBef>
              <a:spcAft>
                <a:spcPts val="0"/>
              </a:spcAft>
              <a:buSzPts val="3000"/>
              <a:buChar char="●"/>
            </a:pPr>
            <a:r>
              <a:rPr lang="en-US" sz="3000"/>
              <a:t>Focus on services rather than technology</a:t>
            </a:r>
            <a:endParaRPr sz="3000"/>
          </a:p>
          <a:p>
            <a:pPr indent="0" lvl="0" marL="457200" rtl="0" algn="l">
              <a:lnSpc>
                <a:spcPct val="90000"/>
              </a:lnSpc>
              <a:spcBef>
                <a:spcPts val="2100"/>
              </a:spcBef>
              <a:spcAft>
                <a:spcPts val="2100"/>
              </a:spcAft>
              <a:buNone/>
            </a:pPr>
            <a:r>
              <a:t/>
            </a:r>
            <a:endParaRPr sz="3000"/>
          </a:p>
        </p:txBody>
      </p:sp>
      <p:pic>
        <p:nvPicPr>
          <p:cNvPr id="352" name="Google Shape;352;p62"/>
          <p:cNvPicPr preferRelativeResize="0"/>
          <p:nvPr/>
        </p:nvPicPr>
        <p:blipFill>
          <a:blip r:embed="rId3">
            <a:alphaModFix/>
          </a:blip>
          <a:stretch>
            <a:fillRect/>
          </a:stretch>
        </p:blipFill>
        <p:spPr>
          <a:xfrm>
            <a:off x="150725" y="2026048"/>
            <a:ext cx="3314675" cy="32254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6" name="Shape 356"/>
        <p:cNvGrpSpPr/>
        <p:nvPr/>
      </p:nvGrpSpPr>
      <p:grpSpPr>
        <a:xfrm>
          <a:off x="0" y="0"/>
          <a:ext cx="0" cy="0"/>
          <a:chOff x="0" y="0"/>
          <a:chExt cx="0" cy="0"/>
        </a:xfrm>
      </p:grpSpPr>
      <p:sp>
        <p:nvSpPr>
          <p:cNvPr id="357" name="Google Shape;357;p6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446CA9"/>
              </a:buClr>
              <a:buSzPts val="4400"/>
              <a:buFont typeface="Calibri"/>
              <a:buNone/>
            </a:pPr>
            <a:r>
              <a:rPr lang="en-US"/>
              <a:t>Documentation</a:t>
            </a:r>
            <a:endParaRPr/>
          </a:p>
        </p:txBody>
      </p:sp>
      <p:sp>
        <p:nvSpPr>
          <p:cNvPr id="358" name="Google Shape;358;p63"/>
          <p:cNvSpPr txBox="1"/>
          <p:nvPr>
            <p:ph idx="1" type="body"/>
          </p:nvPr>
        </p:nvSpPr>
        <p:spPr>
          <a:xfrm>
            <a:off x="838200" y="1825625"/>
            <a:ext cx="9681600" cy="4351200"/>
          </a:xfrm>
          <a:prstGeom prst="rect">
            <a:avLst/>
          </a:prstGeom>
          <a:noFill/>
          <a:ln>
            <a:noFill/>
          </a:ln>
        </p:spPr>
        <p:txBody>
          <a:bodyPr anchorCtr="0" anchor="t" bIns="45700" lIns="91425" spcFirstLastPara="1" rIns="91425" wrap="square" tIns="45700">
            <a:noAutofit/>
          </a:bodyPr>
          <a:lstStyle/>
          <a:p>
            <a:pPr indent="-419100" lvl="0" marL="457200" rtl="0" algn="l">
              <a:lnSpc>
                <a:spcPct val="150000"/>
              </a:lnSpc>
              <a:spcBef>
                <a:spcPts val="500"/>
              </a:spcBef>
              <a:spcAft>
                <a:spcPts val="0"/>
              </a:spcAft>
              <a:buSzPts val="3000"/>
              <a:buChar char="●"/>
            </a:pPr>
            <a:r>
              <a:rPr lang="en-US" sz="3000">
                <a:latin typeface="Arial"/>
                <a:ea typeface="Arial"/>
                <a:cs typeface="Arial"/>
                <a:sym typeface="Arial"/>
              </a:rPr>
              <a:t>Knowing your audience is </a:t>
            </a:r>
            <a:r>
              <a:rPr b="1" lang="en-US" sz="3000"/>
              <a:t>essential</a:t>
            </a:r>
            <a:endParaRPr b="1" sz="3000"/>
          </a:p>
          <a:p>
            <a:pPr indent="-419100" lvl="0" marL="457200" rtl="0" algn="l">
              <a:lnSpc>
                <a:spcPct val="150000"/>
              </a:lnSpc>
              <a:spcBef>
                <a:spcPts val="0"/>
              </a:spcBef>
              <a:spcAft>
                <a:spcPts val="0"/>
              </a:spcAft>
              <a:buSzPts val="3000"/>
              <a:buChar char="●"/>
            </a:pPr>
            <a:r>
              <a:rPr lang="en-US" sz="3000"/>
              <a:t>Semester cycles</a:t>
            </a:r>
            <a:endParaRPr sz="3000"/>
          </a:p>
          <a:p>
            <a:pPr indent="-419100" lvl="0" marL="457200" rtl="0" algn="l">
              <a:lnSpc>
                <a:spcPct val="150000"/>
              </a:lnSpc>
              <a:spcBef>
                <a:spcPts val="0"/>
              </a:spcBef>
              <a:spcAft>
                <a:spcPts val="0"/>
              </a:spcAft>
              <a:buSzPts val="3000"/>
              <a:buFont typeface="Arial"/>
              <a:buChar char="●"/>
            </a:pPr>
            <a:r>
              <a:rPr lang="en-US" sz="3000">
                <a:latin typeface="Arial"/>
                <a:ea typeface="Arial"/>
                <a:cs typeface="Arial"/>
                <a:sym typeface="Arial"/>
              </a:rPr>
              <a:t>Easily consumable</a:t>
            </a:r>
            <a:endParaRPr sz="3000">
              <a:latin typeface="Arial"/>
              <a:ea typeface="Arial"/>
              <a:cs typeface="Arial"/>
              <a:sym typeface="Arial"/>
            </a:endParaRPr>
          </a:p>
          <a:p>
            <a:pPr indent="-419100" lvl="1" marL="914400" rtl="0" algn="l">
              <a:lnSpc>
                <a:spcPct val="115000"/>
              </a:lnSpc>
              <a:spcBef>
                <a:spcPts val="0"/>
              </a:spcBef>
              <a:spcAft>
                <a:spcPts val="0"/>
              </a:spcAft>
              <a:buSzPts val="3000"/>
              <a:buFont typeface="Arial"/>
              <a:buChar char="○"/>
            </a:pPr>
            <a:r>
              <a:rPr lang="en-US" sz="3000">
                <a:latin typeface="Arial"/>
                <a:ea typeface="Arial"/>
                <a:cs typeface="Arial"/>
                <a:sym typeface="Arial"/>
              </a:rPr>
              <a:t>FAQs</a:t>
            </a:r>
            <a:endParaRPr sz="3000">
              <a:latin typeface="Arial"/>
              <a:ea typeface="Arial"/>
              <a:cs typeface="Arial"/>
              <a:sym typeface="Arial"/>
            </a:endParaRPr>
          </a:p>
          <a:p>
            <a:pPr indent="-419100" lvl="1" marL="914400" rtl="0" algn="l">
              <a:lnSpc>
                <a:spcPct val="115000"/>
              </a:lnSpc>
              <a:spcBef>
                <a:spcPts val="0"/>
              </a:spcBef>
              <a:spcAft>
                <a:spcPts val="0"/>
              </a:spcAft>
              <a:buSzPts val="3000"/>
              <a:buFont typeface="Arial"/>
              <a:buChar char="○"/>
            </a:pPr>
            <a:r>
              <a:rPr lang="en-US" sz="3000">
                <a:latin typeface="Arial"/>
                <a:ea typeface="Arial"/>
                <a:cs typeface="Arial"/>
                <a:sym typeface="Arial"/>
              </a:rPr>
              <a:t>Website</a:t>
            </a:r>
            <a:endParaRPr sz="3000">
              <a:latin typeface="Arial"/>
              <a:ea typeface="Arial"/>
              <a:cs typeface="Arial"/>
              <a:sym typeface="Arial"/>
            </a:endParaRPr>
          </a:p>
          <a:p>
            <a:pPr indent="-419100" lvl="1" marL="914400" rtl="0" algn="l">
              <a:lnSpc>
                <a:spcPct val="115000"/>
              </a:lnSpc>
              <a:spcBef>
                <a:spcPts val="0"/>
              </a:spcBef>
              <a:spcAft>
                <a:spcPts val="0"/>
              </a:spcAft>
              <a:buSzPts val="3000"/>
              <a:buFont typeface="Arial"/>
              <a:buChar char="○"/>
            </a:pPr>
            <a:r>
              <a:rPr lang="en-US" sz="3000">
                <a:latin typeface="Arial"/>
                <a:ea typeface="Arial"/>
                <a:cs typeface="Arial"/>
                <a:sym typeface="Arial"/>
              </a:rPr>
              <a:t>Knowledge Base</a:t>
            </a:r>
            <a:endParaRPr sz="3000">
              <a:latin typeface="Arial"/>
              <a:ea typeface="Arial"/>
              <a:cs typeface="Arial"/>
              <a:sym typeface="Arial"/>
            </a:endParaRPr>
          </a:p>
          <a:p>
            <a:pPr indent="0" lvl="0" marL="0" rtl="0" algn="l">
              <a:spcBef>
                <a:spcPts val="2100"/>
              </a:spcBef>
              <a:spcAft>
                <a:spcPts val="0"/>
              </a:spcAft>
              <a:buClr>
                <a:schemeClr val="dk1"/>
              </a:buClr>
              <a:buSzPts val="1100"/>
              <a:buFont typeface="Arial"/>
              <a:buNone/>
            </a:pPr>
            <a:r>
              <a:t/>
            </a:r>
            <a:endParaRPr>
              <a:latin typeface="Arial"/>
              <a:ea typeface="Arial"/>
              <a:cs typeface="Arial"/>
              <a:sym typeface="Arial"/>
            </a:endParaRPr>
          </a:p>
          <a:p>
            <a:pPr indent="-50800" lvl="0" marL="228600" rtl="0" algn="l">
              <a:lnSpc>
                <a:spcPct val="90000"/>
              </a:lnSpc>
              <a:spcBef>
                <a:spcPts val="2100"/>
              </a:spcBef>
              <a:spcAft>
                <a:spcPts val="2100"/>
              </a:spcAft>
              <a:buClr>
                <a:schemeClr val="dk1"/>
              </a:buClr>
              <a:buSzPts val="2800"/>
              <a:buNone/>
            </a:pPr>
            <a:r>
              <a:t/>
            </a:r>
            <a:endParaRPr/>
          </a:p>
        </p:txBody>
      </p:sp>
      <p:pic>
        <p:nvPicPr>
          <p:cNvPr id="359" name="Google Shape;359;p63"/>
          <p:cNvPicPr preferRelativeResize="0"/>
          <p:nvPr/>
        </p:nvPicPr>
        <p:blipFill>
          <a:blip r:embed="rId3">
            <a:alphaModFix/>
          </a:blip>
          <a:stretch>
            <a:fillRect/>
          </a:stretch>
        </p:blipFill>
        <p:spPr>
          <a:xfrm>
            <a:off x="8489849" y="2416988"/>
            <a:ext cx="3168500" cy="31684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3" name="Shape 363"/>
        <p:cNvGrpSpPr/>
        <p:nvPr/>
      </p:nvGrpSpPr>
      <p:grpSpPr>
        <a:xfrm>
          <a:off x="0" y="0"/>
          <a:ext cx="0" cy="0"/>
          <a:chOff x="0" y="0"/>
          <a:chExt cx="0" cy="0"/>
        </a:xfrm>
      </p:grpSpPr>
      <p:sp>
        <p:nvSpPr>
          <p:cNvPr id="364" name="Google Shape;364;p6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446CA9"/>
              </a:buClr>
              <a:buSzPts val="4400"/>
              <a:buFont typeface="Calibri"/>
              <a:buNone/>
            </a:pPr>
            <a:r>
              <a:rPr lang="en-US"/>
              <a:t>Documentation</a:t>
            </a:r>
            <a:endParaRPr/>
          </a:p>
        </p:txBody>
      </p:sp>
      <p:pic>
        <p:nvPicPr>
          <p:cNvPr descr="Question mark" id="365" name="Google Shape;365;p64"/>
          <p:cNvPicPr preferRelativeResize="0"/>
          <p:nvPr/>
        </p:nvPicPr>
        <p:blipFill rotWithShape="1">
          <a:blip r:embed="rId3">
            <a:alphaModFix/>
          </a:blip>
          <a:srcRect b="0" l="0" r="0" t="0"/>
          <a:stretch/>
        </p:blipFill>
        <p:spPr>
          <a:xfrm>
            <a:off x="3613984" y="1460096"/>
            <a:ext cx="914400" cy="914400"/>
          </a:xfrm>
          <a:prstGeom prst="rect">
            <a:avLst/>
          </a:prstGeom>
          <a:noFill/>
          <a:ln>
            <a:noFill/>
          </a:ln>
        </p:spPr>
      </p:pic>
      <p:pic>
        <p:nvPicPr>
          <p:cNvPr descr="Lightbulb and gear" id="366" name="Google Shape;366;p64"/>
          <p:cNvPicPr preferRelativeResize="0"/>
          <p:nvPr/>
        </p:nvPicPr>
        <p:blipFill rotWithShape="1">
          <a:blip r:embed="rId4">
            <a:alphaModFix/>
          </a:blip>
          <a:srcRect b="0" l="0" r="0" t="0"/>
          <a:stretch/>
        </p:blipFill>
        <p:spPr>
          <a:xfrm>
            <a:off x="6866929" y="1460096"/>
            <a:ext cx="914400" cy="914400"/>
          </a:xfrm>
          <a:prstGeom prst="rect">
            <a:avLst/>
          </a:prstGeom>
          <a:noFill/>
          <a:ln>
            <a:noFill/>
          </a:ln>
        </p:spPr>
      </p:pic>
      <p:sp>
        <p:nvSpPr>
          <p:cNvPr id="367" name="Google Shape;367;p64"/>
          <p:cNvSpPr/>
          <p:nvPr/>
        </p:nvSpPr>
        <p:spPr>
          <a:xfrm>
            <a:off x="3257330" y="2460775"/>
            <a:ext cx="1627800" cy="576000"/>
          </a:xfrm>
          <a:prstGeom prst="homePlat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rgbClr val="FFFFFF"/>
                </a:solidFill>
                <a:latin typeface="Arial"/>
                <a:ea typeface="Arial"/>
                <a:cs typeface="Arial"/>
                <a:sym typeface="Arial"/>
              </a:rPr>
              <a:t>HAP</a:t>
            </a:r>
            <a:endParaRPr sz="1800">
              <a:solidFill>
                <a:srgbClr val="FFFFFF"/>
              </a:solidFill>
              <a:latin typeface="Arial"/>
              <a:ea typeface="Arial"/>
              <a:cs typeface="Arial"/>
              <a:sym typeface="Arial"/>
            </a:endParaRPr>
          </a:p>
        </p:txBody>
      </p:sp>
      <p:sp>
        <p:nvSpPr>
          <p:cNvPr id="368" name="Google Shape;368;p64"/>
          <p:cNvSpPr/>
          <p:nvPr/>
        </p:nvSpPr>
        <p:spPr>
          <a:xfrm>
            <a:off x="5806094" y="2517445"/>
            <a:ext cx="3072600" cy="462600"/>
          </a:xfrm>
          <a:prstGeom prst="rect">
            <a:avLst/>
          </a:prstGeom>
          <a:solidFill>
            <a:srgbClr val="70AD4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rgbClr val="FFFFFF"/>
                </a:solidFill>
                <a:latin typeface="Arial"/>
                <a:ea typeface="Arial"/>
                <a:cs typeface="Arial"/>
                <a:sym typeface="Arial"/>
              </a:rPr>
              <a:t>myINFO</a:t>
            </a:r>
            <a:endParaRPr sz="2400">
              <a:solidFill>
                <a:srgbClr val="FFFFFF"/>
              </a:solidFill>
              <a:latin typeface="Arial"/>
              <a:ea typeface="Arial"/>
              <a:cs typeface="Arial"/>
              <a:sym typeface="Arial"/>
            </a:endParaRPr>
          </a:p>
        </p:txBody>
      </p:sp>
      <p:sp>
        <p:nvSpPr>
          <p:cNvPr id="369" name="Google Shape;369;p64"/>
          <p:cNvSpPr/>
          <p:nvPr/>
        </p:nvSpPr>
        <p:spPr>
          <a:xfrm>
            <a:off x="3257330" y="3128320"/>
            <a:ext cx="1627800" cy="576000"/>
          </a:xfrm>
          <a:prstGeom prst="homePlat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rgbClr val="FFFFFF"/>
                </a:solidFill>
                <a:latin typeface="Arial"/>
                <a:ea typeface="Arial"/>
                <a:cs typeface="Arial"/>
                <a:sym typeface="Arial"/>
              </a:rPr>
              <a:t>LMS</a:t>
            </a:r>
            <a:endParaRPr sz="1800">
              <a:solidFill>
                <a:srgbClr val="FFFFFF"/>
              </a:solidFill>
              <a:latin typeface="Arial"/>
              <a:ea typeface="Arial"/>
              <a:cs typeface="Arial"/>
              <a:sym typeface="Arial"/>
            </a:endParaRPr>
          </a:p>
        </p:txBody>
      </p:sp>
      <p:sp>
        <p:nvSpPr>
          <p:cNvPr id="370" name="Google Shape;370;p64"/>
          <p:cNvSpPr/>
          <p:nvPr/>
        </p:nvSpPr>
        <p:spPr>
          <a:xfrm>
            <a:off x="5806094" y="3184990"/>
            <a:ext cx="3072600" cy="462600"/>
          </a:xfrm>
          <a:prstGeom prst="rect">
            <a:avLst/>
          </a:prstGeom>
          <a:solidFill>
            <a:srgbClr val="70AD4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rgbClr val="FFFFFF"/>
                </a:solidFill>
                <a:latin typeface="Arial"/>
                <a:ea typeface="Arial"/>
                <a:cs typeface="Arial"/>
                <a:sym typeface="Arial"/>
              </a:rPr>
              <a:t>ACORN</a:t>
            </a:r>
            <a:endParaRPr sz="2400">
              <a:solidFill>
                <a:srgbClr val="FFFFFF"/>
              </a:solidFill>
              <a:latin typeface="Arial"/>
              <a:ea typeface="Arial"/>
              <a:cs typeface="Arial"/>
              <a:sym typeface="Arial"/>
            </a:endParaRPr>
          </a:p>
        </p:txBody>
      </p:sp>
      <p:sp>
        <p:nvSpPr>
          <p:cNvPr id="371" name="Google Shape;371;p64"/>
          <p:cNvSpPr/>
          <p:nvPr/>
        </p:nvSpPr>
        <p:spPr>
          <a:xfrm>
            <a:off x="3257330" y="3809135"/>
            <a:ext cx="1627800" cy="576000"/>
          </a:xfrm>
          <a:prstGeom prst="homePlat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rgbClr val="FFFFFF"/>
                </a:solidFill>
                <a:latin typeface="Arial"/>
                <a:ea typeface="Arial"/>
                <a:cs typeface="Arial"/>
                <a:sym typeface="Arial"/>
              </a:rPr>
              <a:t>SIMS</a:t>
            </a:r>
            <a:endParaRPr sz="1800">
              <a:solidFill>
                <a:srgbClr val="FFFFFF"/>
              </a:solidFill>
              <a:latin typeface="Arial"/>
              <a:ea typeface="Arial"/>
              <a:cs typeface="Arial"/>
              <a:sym typeface="Arial"/>
            </a:endParaRPr>
          </a:p>
        </p:txBody>
      </p:sp>
      <p:sp>
        <p:nvSpPr>
          <p:cNvPr id="372" name="Google Shape;372;p64"/>
          <p:cNvSpPr/>
          <p:nvPr/>
        </p:nvSpPr>
        <p:spPr>
          <a:xfrm>
            <a:off x="5806094" y="3865805"/>
            <a:ext cx="3072600" cy="462600"/>
          </a:xfrm>
          <a:prstGeom prst="rect">
            <a:avLst/>
          </a:prstGeom>
          <a:solidFill>
            <a:srgbClr val="70AD4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rgbClr val="FFFFFF"/>
                </a:solidFill>
                <a:latin typeface="Arial"/>
                <a:ea typeface="Arial"/>
                <a:cs typeface="Arial"/>
                <a:sym typeface="Arial"/>
              </a:rPr>
              <a:t>goSFU</a:t>
            </a:r>
            <a:endParaRPr sz="2400">
              <a:solidFill>
                <a:srgbClr val="FFFFFF"/>
              </a:solidFill>
              <a:latin typeface="Arial"/>
              <a:ea typeface="Arial"/>
              <a:cs typeface="Arial"/>
              <a:sym typeface="Arial"/>
            </a:endParaRPr>
          </a:p>
        </p:txBody>
      </p:sp>
      <p:sp>
        <p:nvSpPr>
          <p:cNvPr id="373" name="Google Shape;373;p64"/>
          <p:cNvSpPr/>
          <p:nvPr/>
        </p:nvSpPr>
        <p:spPr>
          <a:xfrm>
            <a:off x="3257330" y="4476680"/>
            <a:ext cx="1627800" cy="576000"/>
          </a:xfrm>
          <a:prstGeom prst="homePlat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rgbClr val="FFFFFF"/>
                </a:solidFill>
                <a:latin typeface="Arial"/>
                <a:ea typeface="Arial"/>
                <a:cs typeface="Arial"/>
                <a:sym typeface="Arial"/>
              </a:rPr>
              <a:t>SIS</a:t>
            </a:r>
            <a:endParaRPr sz="1800">
              <a:solidFill>
                <a:srgbClr val="FFFFFF"/>
              </a:solidFill>
              <a:latin typeface="Arial"/>
              <a:ea typeface="Arial"/>
              <a:cs typeface="Arial"/>
              <a:sym typeface="Arial"/>
            </a:endParaRPr>
          </a:p>
        </p:txBody>
      </p:sp>
      <p:sp>
        <p:nvSpPr>
          <p:cNvPr id="374" name="Google Shape;374;p64"/>
          <p:cNvSpPr/>
          <p:nvPr/>
        </p:nvSpPr>
        <p:spPr>
          <a:xfrm>
            <a:off x="5806094" y="4533350"/>
            <a:ext cx="3072600" cy="462600"/>
          </a:xfrm>
          <a:prstGeom prst="rect">
            <a:avLst/>
          </a:prstGeom>
          <a:solidFill>
            <a:srgbClr val="70AD4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rgbClr val="FFFFFF"/>
                </a:solidFill>
                <a:latin typeface="Arial"/>
                <a:ea typeface="Arial"/>
                <a:cs typeface="Arial"/>
                <a:sym typeface="Arial"/>
              </a:rPr>
              <a:t>EDEN</a:t>
            </a:r>
            <a:endParaRPr sz="2400">
              <a:solidFill>
                <a:srgbClr val="FFFFFF"/>
              </a:solidFill>
              <a:latin typeface="Arial"/>
              <a:ea typeface="Arial"/>
              <a:cs typeface="Arial"/>
              <a:sym typeface="Arial"/>
            </a:endParaRPr>
          </a:p>
        </p:txBody>
      </p:sp>
      <p:sp>
        <p:nvSpPr>
          <p:cNvPr id="375" name="Google Shape;375;p64"/>
          <p:cNvSpPr/>
          <p:nvPr/>
        </p:nvSpPr>
        <p:spPr>
          <a:xfrm>
            <a:off x="3257330" y="5135048"/>
            <a:ext cx="1627800" cy="576000"/>
          </a:xfrm>
          <a:prstGeom prst="homePlat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rgbClr val="FFFFFF"/>
                </a:solidFill>
                <a:latin typeface="Arial"/>
                <a:ea typeface="Arial"/>
                <a:cs typeface="Arial"/>
                <a:sym typeface="Arial"/>
              </a:rPr>
              <a:t>NextGEN</a:t>
            </a:r>
            <a:endParaRPr sz="1800">
              <a:solidFill>
                <a:srgbClr val="FFFFFF"/>
              </a:solidFill>
              <a:latin typeface="Arial"/>
              <a:ea typeface="Arial"/>
              <a:cs typeface="Arial"/>
              <a:sym typeface="Arial"/>
            </a:endParaRPr>
          </a:p>
        </p:txBody>
      </p:sp>
      <p:sp>
        <p:nvSpPr>
          <p:cNvPr id="376" name="Google Shape;376;p64"/>
          <p:cNvSpPr/>
          <p:nvPr/>
        </p:nvSpPr>
        <p:spPr>
          <a:xfrm>
            <a:off x="5806094" y="5191718"/>
            <a:ext cx="3072600" cy="462600"/>
          </a:xfrm>
          <a:prstGeom prst="rect">
            <a:avLst/>
          </a:prstGeom>
          <a:solidFill>
            <a:srgbClr val="70AD4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rgbClr val="FFFFFF"/>
                </a:solidFill>
                <a:latin typeface="Arial"/>
                <a:ea typeface="Arial"/>
                <a:cs typeface="Arial"/>
                <a:sym typeface="Arial"/>
              </a:rPr>
              <a:t>Managed Mac</a:t>
            </a:r>
            <a:endParaRPr sz="2400">
              <a:solidFill>
                <a:srgbClr val="FFFFFF"/>
              </a:solidFill>
              <a:latin typeface="Arial"/>
              <a:ea typeface="Arial"/>
              <a:cs typeface="Arial"/>
              <a:sym typeface="Arial"/>
            </a:endParaRPr>
          </a:p>
        </p:txBody>
      </p:sp>
      <p:sp>
        <p:nvSpPr>
          <p:cNvPr id="377" name="Google Shape;377;p64"/>
          <p:cNvSpPr/>
          <p:nvPr/>
        </p:nvSpPr>
        <p:spPr>
          <a:xfrm>
            <a:off x="3257330" y="5802593"/>
            <a:ext cx="1627800" cy="576000"/>
          </a:xfrm>
          <a:prstGeom prst="homePlate">
            <a:avLst>
              <a:gd fmla="val 50000" name="adj"/>
            </a:avLst>
          </a:prstGeom>
          <a:solidFill>
            <a:srgbClr val="7F7F7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rgbClr val="FFFFFF"/>
                </a:solidFill>
                <a:latin typeface="Arial"/>
                <a:ea typeface="Arial"/>
                <a:cs typeface="Arial"/>
                <a:sym typeface="Arial"/>
              </a:rPr>
              <a:t>Saturn</a:t>
            </a:r>
            <a:endParaRPr sz="1800">
              <a:solidFill>
                <a:srgbClr val="FFFFFF"/>
              </a:solidFill>
              <a:latin typeface="Arial"/>
              <a:ea typeface="Arial"/>
              <a:cs typeface="Arial"/>
              <a:sym typeface="Arial"/>
            </a:endParaRPr>
          </a:p>
        </p:txBody>
      </p:sp>
      <p:sp>
        <p:nvSpPr>
          <p:cNvPr id="378" name="Google Shape;378;p64"/>
          <p:cNvSpPr/>
          <p:nvPr/>
        </p:nvSpPr>
        <p:spPr>
          <a:xfrm>
            <a:off x="5806094" y="5859263"/>
            <a:ext cx="3072600" cy="462600"/>
          </a:xfrm>
          <a:prstGeom prst="rect">
            <a:avLst/>
          </a:prstGeom>
          <a:solidFill>
            <a:srgbClr val="70AD4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rgbClr val="FFFFFF"/>
                </a:solidFill>
                <a:latin typeface="Arial"/>
                <a:ea typeface="Arial"/>
                <a:cs typeface="Arial"/>
                <a:sym typeface="Arial"/>
              </a:rPr>
              <a:t>Acadia Central Portal</a:t>
            </a:r>
            <a:endParaRPr sz="2400">
              <a:solidFill>
                <a:srgbClr val="FFFFFF"/>
              </a:solidFill>
              <a:latin typeface="Arial"/>
              <a:ea typeface="Arial"/>
              <a:cs typeface="Arial"/>
              <a:sym typeface="Arial"/>
            </a:endParaRPr>
          </a:p>
        </p:txBody>
      </p:sp>
      <p:sp>
        <p:nvSpPr>
          <p:cNvPr id="379" name="Google Shape;379;p64"/>
          <p:cNvSpPr/>
          <p:nvPr/>
        </p:nvSpPr>
        <p:spPr>
          <a:xfrm>
            <a:off x="2497843" y="2374496"/>
            <a:ext cx="595500" cy="4033800"/>
          </a:xfrm>
          <a:prstGeom prst="leftBracket">
            <a:avLst>
              <a:gd fmla="val 8333" name="adj"/>
            </a:avLst>
          </a:prstGeom>
          <a:no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80" name="Google Shape;380;p64"/>
          <p:cNvSpPr txBox="1"/>
          <p:nvPr/>
        </p:nvSpPr>
        <p:spPr>
          <a:xfrm rot="-5400000">
            <a:off x="435361" y="4069923"/>
            <a:ext cx="3396900" cy="400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000">
                <a:solidFill>
                  <a:srgbClr val="000000"/>
                </a:solidFill>
                <a:latin typeface="Arial"/>
                <a:ea typeface="Arial"/>
                <a:cs typeface="Arial"/>
                <a:sym typeface="Arial"/>
              </a:rPr>
              <a:t>INTERNAL LANGUAGE</a:t>
            </a:r>
            <a:endParaRPr/>
          </a:p>
        </p:txBody>
      </p:sp>
      <p:sp>
        <p:nvSpPr>
          <p:cNvPr id="381" name="Google Shape;381;p64"/>
          <p:cNvSpPr/>
          <p:nvPr/>
        </p:nvSpPr>
        <p:spPr>
          <a:xfrm rot="10800000">
            <a:off x="8738061" y="2417687"/>
            <a:ext cx="595500" cy="4020600"/>
          </a:xfrm>
          <a:prstGeom prst="leftBracket">
            <a:avLst>
              <a:gd fmla="val 8333" name="adj"/>
            </a:avLst>
          </a:prstGeom>
          <a:noFill/>
          <a:ln cap="flat" cmpd="sng" w="952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382" name="Google Shape;382;p64"/>
          <p:cNvSpPr txBox="1"/>
          <p:nvPr/>
        </p:nvSpPr>
        <p:spPr>
          <a:xfrm rot="5400000">
            <a:off x="8266221" y="4069894"/>
            <a:ext cx="2875200" cy="400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000">
                <a:solidFill>
                  <a:srgbClr val="000000"/>
                </a:solidFill>
                <a:latin typeface="Arial"/>
                <a:ea typeface="Arial"/>
                <a:cs typeface="Arial"/>
                <a:sym typeface="Arial"/>
              </a:rPr>
              <a:t>PUBLIC FACING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8"/>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3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 name="Shape 125"/>
        <p:cNvGrpSpPr/>
        <p:nvPr/>
      </p:nvGrpSpPr>
      <p:grpSpPr>
        <a:xfrm>
          <a:off x="0" y="0"/>
          <a:ext cx="0" cy="0"/>
          <a:chOff x="0" y="0"/>
          <a:chExt cx="0" cy="0"/>
        </a:xfrm>
      </p:grpSpPr>
      <p:sp>
        <p:nvSpPr>
          <p:cNvPr id="126" name="Google Shape;126;p29"/>
          <p:cNvSpPr txBox="1"/>
          <p:nvPr>
            <p:ph type="title"/>
          </p:nvPr>
        </p:nvSpPr>
        <p:spPr>
          <a:xfrm>
            <a:off x="942788" y="196475"/>
            <a:ext cx="7968600" cy="16002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a:solidFill>
                  <a:srgbClr val="446CA9"/>
                </a:solidFill>
              </a:rPr>
              <a:t>Who’s Here?</a:t>
            </a:r>
            <a:endParaRPr>
              <a:solidFill>
                <a:srgbClr val="446CA9"/>
              </a:solidFill>
            </a:endParaRPr>
          </a:p>
        </p:txBody>
      </p:sp>
      <p:sp>
        <p:nvSpPr>
          <p:cNvPr id="127" name="Google Shape;127;p29"/>
          <p:cNvSpPr txBox="1"/>
          <p:nvPr/>
        </p:nvSpPr>
        <p:spPr>
          <a:xfrm>
            <a:off x="998200" y="2135675"/>
            <a:ext cx="10328400" cy="3997500"/>
          </a:xfrm>
          <a:prstGeom prst="rect">
            <a:avLst/>
          </a:prstGeom>
          <a:noFill/>
          <a:ln>
            <a:noFill/>
          </a:ln>
        </p:spPr>
        <p:txBody>
          <a:bodyPr anchorCtr="0" anchor="t" bIns="91425" lIns="91425" spcFirstLastPara="1" rIns="91425" wrap="square" tIns="91425">
            <a:noAutofit/>
          </a:bodyPr>
          <a:lstStyle/>
          <a:p>
            <a:pPr indent="-571500" lvl="0" marL="685800" rtl="0" algn="l">
              <a:spcBef>
                <a:spcPts val="0"/>
              </a:spcBef>
              <a:spcAft>
                <a:spcPts val="0"/>
              </a:spcAft>
              <a:buNone/>
            </a:pPr>
            <a:r>
              <a:rPr lang="en-US" sz="3400">
                <a:solidFill>
                  <a:schemeClr val="dk2"/>
                </a:solidFill>
              </a:rPr>
              <a:t>  </a:t>
            </a:r>
            <a:r>
              <a:rPr lang="en-US" sz="3400">
                <a:solidFill>
                  <a:schemeClr val="dk2"/>
                </a:solidFill>
              </a:rPr>
              <a:t>3	  asst./assoc. directors</a:t>
            </a:r>
            <a:endParaRPr sz="3400">
              <a:solidFill>
                <a:schemeClr val="dk2"/>
              </a:solidFill>
            </a:endParaRPr>
          </a:p>
          <a:p>
            <a:pPr indent="-571500" lvl="0" marL="685800" rtl="0" algn="l">
              <a:spcBef>
                <a:spcPts val="0"/>
              </a:spcBef>
              <a:spcAft>
                <a:spcPts val="0"/>
              </a:spcAft>
              <a:buNone/>
            </a:pPr>
            <a:r>
              <a:rPr lang="en-US" sz="3400">
                <a:solidFill>
                  <a:schemeClr val="dk2"/>
                </a:solidFill>
              </a:rPr>
              <a:t>  7 	CIOs</a:t>
            </a:r>
            <a:endParaRPr sz="3400">
              <a:solidFill>
                <a:schemeClr val="dk2"/>
              </a:solidFill>
            </a:endParaRPr>
          </a:p>
          <a:p>
            <a:pPr indent="-571500" lvl="0" marL="685800" rtl="0" algn="l">
              <a:spcBef>
                <a:spcPts val="0"/>
              </a:spcBef>
              <a:spcAft>
                <a:spcPts val="0"/>
              </a:spcAft>
              <a:buNone/>
            </a:pPr>
            <a:r>
              <a:rPr lang="en-US" sz="3400">
                <a:solidFill>
                  <a:schemeClr val="dk2"/>
                </a:solidFill>
              </a:rPr>
              <a:t>13 	managers</a:t>
            </a:r>
            <a:endParaRPr sz="3400">
              <a:solidFill>
                <a:schemeClr val="dk2"/>
              </a:solidFill>
            </a:endParaRPr>
          </a:p>
          <a:p>
            <a:pPr indent="-571500" lvl="0" marL="685800" rtl="0" algn="l">
              <a:spcBef>
                <a:spcPts val="0"/>
              </a:spcBef>
              <a:spcAft>
                <a:spcPts val="0"/>
              </a:spcAft>
              <a:buClr>
                <a:schemeClr val="dk1"/>
              </a:buClr>
              <a:buSzPts val="1100"/>
              <a:buFont typeface="Arial"/>
              <a:buNone/>
            </a:pPr>
            <a:r>
              <a:rPr lang="en-US" sz="3400">
                <a:solidFill>
                  <a:schemeClr val="dk2"/>
                </a:solidFill>
              </a:rPr>
              <a:t>19	  directors</a:t>
            </a:r>
            <a:endParaRPr sz="3400">
              <a:solidFill>
                <a:schemeClr val="dk2"/>
              </a:solidFill>
            </a:endParaRPr>
          </a:p>
          <a:p>
            <a:pPr indent="-571500" lvl="0" marL="685800" rtl="0" algn="l">
              <a:spcBef>
                <a:spcPts val="0"/>
              </a:spcBef>
              <a:spcAft>
                <a:spcPts val="0"/>
              </a:spcAft>
              <a:buNone/>
            </a:pPr>
            <a:r>
              <a:t/>
            </a:r>
            <a:endParaRPr sz="3400">
              <a:solidFill>
                <a:schemeClr val="dk2"/>
              </a:solidFill>
            </a:endParaRPr>
          </a:p>
          <a:p>
            <a:pPr indent="-571500" lvl="0" marL="685800" rtl="0" algn="l">
              <a:spcBef>
                <a:spcPts val="0"/>
              </a:spcBef>
              <a:spcAft>
                <a:spcPts val="0"/>
              </a:spcAft>
              <a:buNone/>
            </a:pPr>
            <a:r>
              <a:t/>
            </a:r>
            <a:endParaRPr sz="3400">
              <a:solidFill>
                <a:schemeClr val="dk2"/>
              </a:solidFill>
            </a:endParaRPr>
          </a:p>
          <a:p>
            <a:pPr indent="-571500" lvl="0" marL="685800" rtl="0" algn="l">
              <a:spcBef>
                <a:spcPts val="0"/>
              </a:spcBef>
              <a:spcAft>
                <a:spcPts val="0"/>
              </a:spcAft>
              <a:buNone/>
            </a:pPr>
            <a:r>
              <a:t/>
            </a:r>
            <a:endParaRPr sz="3400">
              <a:solidFill>
                <a:schemeClr val="dk2"/>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6" name="Shape 386"/>
        <p:cNvGrpSpPr/>
        <p:nvPr/>
      </p:nvGrpSpPr>
      <p:grpSpPr>
        <a:xfrm>
          <a:off x="0" y="0"/>
          <a:ext cx="0" cy="0"/>
          <a:chOff x="0" y="0"/>
          <a:chExt cx="0" cy="0"/>
        </a:xfrm>
      </p:grpSpPr>
      <p:sp>
        <p:nvSpPr>
          <p:cNvPr id="387" name="Google Shape;387;p65"/>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446CA9"/>
              </a:buClr>
              <a:buSzPts val="4400"/>
              <a:buFont typeface="Calibri"/>
              <a:buNone/>
            </a:pPr>
            <a:r>
              <a:rPr lang="en-US"/>
              <a:t>Awareness</a:t>
            </a:r>
            <a:endParaRPr/>
          </a:p>
        </p:txBody>
      </p:sp>
      <p:sp>
        <p:nvSpPr>
          <p:cNvPr id="388" name="Google Shape;388;p65"/>
          <p:cNvSpPr txBox="1"/>
          <p:nvPr>
            <p:ph idx="1" type="body"/>
          </p:nvPr>
        </p:nvSpPr>
        <p:spPr>
          <a:xfrm>
            <a:off x="838200" y="1825625"/>
            <a:ext cx="8478600" cy="4351200"/>
          </a:xfrm>
          <a:prstGeom prst="rect">
            <a:avLst/>
          </a:prstGeom>
          <a:noFill/>
          <a:ln>
            <a:noFill/>
          </a:ln>
        </p:spPr>
        <p:txBody>
          <a:bodyPr anchorCtr="0" anchor="t" bIns="45700" lIns="91425" spcFirstLastPara="1" rIns="91425" wrap="square" tIns="45700">
            <a:noAutofit/>
          </a:bodyPr>
          <a:lstStyle/>
          <a:p>
            <a:pPr indent="-419100" lvl="0" marL="457200" rtl="0" algn="l">
              <a:lnSpc>
                <a:spcPct val="150000"/>
              </a:lnSpc>
              <a:spcBef>
                <a:spcPts val="1000"/>
              </a:spcBef>
              <a:spcAft>
                <a:spcPts val="0"/>
              </a:spcAft>
              <a:buClr>
                <a:schemeClr val="dk2"/>
              </a:buClr>
              <a:buSzPts val="3000"/>
              <a:buChar char="●"/>
            </a:pPr>
            <a:r>
              <a:rPr lang="en-US" sz="3000"/>
              <a:t>Channels</a:t>
            </a:r>
            <a:endParaRPr sz="3000"/>
          </a:p>
          <a:p>
            <a:pPr indent="-393700" lvl="1" marL="914400" rtl="0" algn="l">
              <a:lnSpc>
                <a:spcPct val="150000"/>
              </a:lnSpc>
              <a:spcBef>
                <a:spcPts val="0"/>
              </a:spcBef>
              <a:spcAft>
                <a:spcPts val="0"/>
              </a:spcAft>
              <a:buClr>
                <a:schemeClr val="dk2"/>
              </a:buClr>
              <a:buSzPts val="2600"/>
              <a:buChar char="○"/>
            </a:pPr>
            <a:r>
              <a:rPr lang="en-US" sz="2600"/>
              <a:t>Departmental (yours and others at the institution)</a:t>
            </a:r>
            <a:endParaRPr sz="2600"/>
          </a:p>
          <a:p>
            <a:pPr indent="-393700" lvl="1" marL="914400" rtl="0" algn="l">
              <a:lnSpc>
                <a:spcPct val="150000"/>
              </a:lnSpc>
              <a:spcBef>
                <a:spcPts val="0"/>
              </a:spcBef>
              <a:spcAft>
                <a:spcPts val="0"/>
              </a:spcAft>
              <a:buClr>
                <a:schemeClr val="dk2"/>
              </a:buClr>
              <a:buSzPts val="2600"/>
              <a:buChar char="○"/>
            </a:pPr>
            <a:r>
              <a:rPr lang="en-US" sz="2600"/>
              <a:t>Faculties</a:t>
            </a:r>
            <a:endParaRPr sz="2600"/>
          </a:p>
          <a:p>
            <a:pPr indent="-381000" lvl="1" marL="914400" rtl="0" algn="l">
              <a:lnSpc>
                <a:spcPct val="150000"/>
              </a:lnSpc>
              <a:spcBef>
                <a:spcPts val="0"/>
              </a:spcBef>
              <a:spcAft>
                <a:spcPts val="0"/>
              </a:spcAft>
              <a:buClr>
                <a:schemeClr val="dk2"/>
              </a:buClr>
              <a:buSzPts val="2400"/>
              <a:buChar char="○"/>
            </a:pPr>
            <a:r>
              <a:rPr lang="en-US" sz="2600"/>
              <a:t>Institution wide</a:t>
            </a:r>
            <a:r>
              <a:rPr lang="en-US" sz="2400"/>
              <a:t> </a:t>
            </a:r>
            <a:endParaRPr sz="2400"/>
          </a:p>
          <a:p>
            <a:pPr indent="-419100" lvl="0" marL="457200" rtl="0" algn="l">
              <a:lnSpc>
                <a:spcPct val="150000"/>
              </a:lnSpc>
              <a:spcBef>
                <a:spcPts val="0"/>
              </a:spcBef>
              <a:spcAft>
                <a:spcPts val="0"/>
              </a:spcAft>
              <a:buClr>
                <a:schemeClr val="dk2"/>
              </a:buClr>
              <a:buSzPts val="3000"/>
              <a:buChar char="●"/>
            </a:pPr>
            <a:r>
              <a:rPr lang="en-US" sz="3000"/>
              <a:t>Key messages</a:t>
            </a:r>
            <a:endParaRPr sz="3000"/>
          </a:p>
          <a:p>
            <a:pPr indent="-419100" lvl="0" marL="457200" rtl="0" algn="l">
              <a:lnSpc>
                <a:spcPct val="150000"/>
              </a:lnSpc>
              <a:spcBef>
                <a:spcPts val="0"/>
              </a:spcBef>
              <a:spcAft>
                <a:spcPts val="0"/>
              </a:spcAft>
              <a:buClr>
                <a:schemeClr val="dk2"/>
              </a:buClr>
              <a:buSzPts val="3000"/>
              <a:buChar char="●"/>
            </a:pPr>
            <a:r>
              <a:rPr lang="en-US" sz="3000"/>
              <a:t>Champions</a:t>
            </a:r>
            <a:endParaRPr sz="3000"/>
          </a:p>
          <a:p>
            <a:pPr indent="-419100" lvl="0" marL="457200" rtl="0" algn="l">
              <a:lnSpc>
                <a:spcPct val="150000"/>
              </a:lnSpc>
              <a:spcBef>
                <a:spcPts val="0"/>
              </a:spcBef>
              <a:spcAft>
                <a:spcPts val="0"/>
              </a:spcAft>
              <a:buClr>
                <a:schemeClr val="dk2"/>
              </a:buClr>
              <a:buSzPts val="3000"/>
              <a:buChar char="●"/>
            </a:pPr>
            <a:r>
              <a:rPr lang="en-US" sz="3000"/>
              <a:t>CAB</a:t>
            </a:r>
            <a:endParaRPr sz="3000"/>
          </a:p>
          <a:p>
            <a:pPr indent="0" lvl="0" marL="177800" rtl="0" algn="l">
              <a:lnSpc>
                <a:spcPct val="90000"/>
              </a:lnSpc>
              <a:spcBef>
                <a:spcPts val="0"/>
              </a:spcBef>
              <a:spcAft>
                <a:spcPts val="2100"/>
              </a:spcAft>
              <a:buClr>
                <a:schemeClr val="dk1"/>
              </a:buClr>
              <a:buSzPts val="2800"/>
              <a:buNone/>
            </a:pPr>
            <a:r>
              <a:t/>
            </a:r>
            <a:endParaRPr/>
          </a:p>
        </p:txBody>
      </p:sp>
      <p:pic>
        <p:nvPicPr>
          <p:cNvPr id="389" name="Google Shape;389;p65"/>
          <p:cNvPicPr preferRelativeResize="0"/>
          <p:nvPr/>
        </p:nvPicPr>
        <p:blipFill>
          <a:blip r:embed="rId3">
            <a:alphaModFix/>
          </a:blip>
          <a:stretch>
            <a:fillRect/>
          </a:stretch>
        </p:blipFill>
        <p:spPr>
          <a:xfrm>
            <a:off x="8710725" y="1690825"/>
            <a:ext cx="3080675" cy="30806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3" name="Shape 393"/>
        <p:cNvGrpSpPr/>
        <p:nvPr/>
      </p:nvGrpSpPr>
      <p:grpSpPr>
        <a:xfrm>
          <a:off x="0" y="0"/>
          <a:ext cx="0" cy="0"/>
          <a:chOff x="0" y="0"/>
          <a:chExt cx="0" cy="0"/>
        </a:xfrm>
      </p:grpSpPr>
      <p:sp>
        <p:nvSpPr>
          <p:cNvPr id="394" name="Google Shape;394;p6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446CA9"/>
              </a:buClr>
              <a:buSzPts val="4400"/>
              <a:buFont typeface="Calibri"/>
              <a:buNone/>
            </a:pPr>
            <a:r>
              <a:rPr lang="en-US"/>
              <a:t>Outreach</a:t>
            </a:r>
            <a:endParaRPr/>
          </a:p>
        </p:txBody>
      </p:sp>
      <p:sp>
        <p:nvSpPr>
          <p:cNvPr id="395" name="Google Shape;395;p66"/>
          <p:cNvSpPr txBox="1"/>
          <p:nvPr>
            <p:ph idx="1" type="body"/>
          </p:nvPr>
        </p:nvSpPr>
        <p:spPr>
          <a:xfrm>
            <a:off x="4112525" y="1690825"/>
            <a:ext cx="7008300" cy="4351200"/>
          </a:xfrm>
          <a:prstGeom prst="rect">
            <a:avLst/>
          </a:prstGeom>
          <a:noFill/>
          <a:ln>
            <a:noFill/>
          </a:ln>
        </p:spPr>
        <p:txBody>
          <a:bodyPr anchorCtr="0" anchor="t" bIns="45700" lIns="91425" spcFirstLastPara="1" rIns="91425" wrap="square" tIns="45700">
            <a:noAutofit/>
          </a:bodyPr>
          <a:lstStyle/>
          <a:p>
            <a:pPr indent="-419100" lvl="0" marL="457200" rtl="0" algn="l">
              <a:lnSpc>
                <a:spcPct val="100000"/>
              </a:lnSpc>
              <a:spcBef>
                <a:spcPts val="0"/>
              </a:spcBef>
              <a:spcAft>
                <a:spcPts val="0"/>
              </a:spcAft>
              <a:buSzPts val="3000"/>
              <a:buChar char="●"/>
            </a:pPr>
            <a:r>
              <a:rPr lang="en-US" sz="3000"/>
              <a:t>Audience driven</a:t>
            </a:r>
            <a:br>
              <a:rPr lang="en-US" sz="3000"/>
            </a:br>
            <a:endParaRPr sz="3000"/>
          </a:p>
          <a:p>
            <a:pPr indent="-419100" lvl="0" marL="457200" rtl="0" algn="l">
              <a:lnSpc>
                <a:spcPct val="100000"/>
              </a:lnSpc>
              <a:spcBef>
                <a:spcPts val="0"/>
              </a:spcBef>
              <a:spcAft>
                <a:spcPts val="0"/>
              </a:spcAft>
              <a:buSzPts val="3000"/>
              <a:buChar char="●"/>
            </a:pPr>
            <a:r>
              <a:rPr lang="en-US" sz="3000"/>
              <a:t>Face-to-face interaction</a:t>
            </a:r>
            <a:br>
              <a:rPr lang="en-US" sz="3000"/>
            </a:br>
            <a:endParaRPr sz="3000"/>
          </a:p>
          <a:p>
            <a:pPr indent="-419100" lvl="0" marL="457200" rtl="0" algn="l">
              <a:lnSpc>
                <a:spcPct val="100000"/>
              </a:lnSpc>
              <a:spcBef>
                <a:spcPts val="0"/>
              </a:spcBef>
              <a:spcAft>
                <a:spcPts val="0"/>
              </a:spcAft>
              <a:buSzPts val="3000"/>
              <a:buChar char="●"/>
            </a:pPr>
            <a:r>
              <a:rPr lang="en-US" sz="3000"/>
              <a:t>Building the connections and talking about the services</a:t>
            </a:r>
            <a:br>
              <a:rPr lang="en-US" sz="3000"/>
            </a:br>
            <a:endParaRPr sz="3000"/>
          </a:p>
          <a:p>
            <a:pPr indent="-419100" lvl="0" marL="457200" rtl="0" algn="l">
              <a:lnSpc>
                <a:spcPct val="100000"/>
              </a:lnSpc>
              <a:spcBef>
                <a:spcPts val="0"/>
              </a:spcBef>
              <a:spcAft>
                <a:spcPts val="0"/>
              </a:spcAft>
              <a:buSzPts val="3000"/>
              <a:buChar char="●"/>
            </a:pPr>
            <a:r>
              <a:rPr lang="en-US" sz="3000"/>
              <a:t>Feedback and continual updating of the service</a:t>
            </a:r>
            <a:endParaRPr sz="3000"/>
          </a:p>
          <a:p>
            <a:pPr indent="0" lvl="0" marL="177800" rtl="0" algn="l">
              <a:lnSpc>
                <a:spcPct val="90000"/>
              </a:lnSpc>
              <a:spcBef>
                <a:spcPts val="2100"/>
              </a:spcBef>
              <a:spcAft>
                <a:spcPts val="0"/>
              </a:spcAft>
              <a:buClr>
                <a:schemeClr val="dk1"/>
              </a:buClr>
              <a:buSzPts val="2800"/>
              <a:buNone/>
            </a:pPr>
            <a:r>
              <a:t/>
            </a:r>
            <a:endParaRPr/>
          </a:p>
          <a:p>
            <a:pPr indent="0" lvl="0" marL="177800" rtl="0" algn="l">
              <a:lnSpc>
                <a:spcPct val="90000"/>
              </a:lnSpc>
              <a:spcBef>
                <a:spcPts val="2100"/>
              </a:spcBef>
              <a:spcAft>
                <a:spcPts val="2100"/>
              </a:spcAft>
              <a:buClr>
                <a:schemeClr val="dk1"/>
              </a:buClr>
              <a:buSzPts val="2800"/>
              <a:buNone/>
            </a:pPr>
            <a:r>
              <a:t/>
            </a:r>
            <a:endParaRPr/>
          </a:p>
        </p:txBody>
      </p:sp>
      <p:pic>
        <p:nvPicPr>
          <p:cNvPr id="396" name="Google Shape;396;p66"/>
          <p:cNvPicPr preferRelativeResize="0"/>
          <p:nvPr/>
        </p:nvPicPr>
        <p:blipFill>
          <a:blip r:embed="rId3">
            <a:alphaModFix/>
          </a:blip>
          <a:stretch>
            <a:fillRect/>
          </a:stretch>
        </p:blipFill>
        <p:spPr>
          <a:xfrm>
            <a:off x="672228" y="2302653"/>
            <a:ext cx="2723125" cy="27231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0" name="Shape 400"/>
        <p:cNvGrpSpPr/>
        <p:nvPr/>
      </p:nvGrpSpPr>
      <p:grpSpPr>
        <a:xfrm>
          <a:off x="0" y="0"/>
          <a:ext cx="0" cy="0"/>
          <a:chOff x="0" y="0"/>
          <a:chExt cx="0" cy="0"/>
        </a:xfrm>
      </p:grpSpPr>
      <p:sp>
        <p:nvSpPr>
          <p:cNvPr id="401" name="Google Shape;401;p6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446CA9"/>
              </a:buClr>
              <a:buSzPts val="4400"/>
              <a:buFont typeface="Calibri"/>
              <a:buNone/>
            </a:pPr>
            <a:r>
              <a:rPr lang="en-US">
                <a:solidFill>
                  <a:srgbClr val="EF7622"/>
                </a:solidFill>
              </a:rPr>
              <a:t>Reality Check</a:t>
            </a:r>
            <a:endParaRPr>
              <a:solidFill>
                <a:srgbClr val="EF7622"/>
              </a:solidFill>
            </a:endParaRPr>
          </a:p>
        </p:txBody>
      </p:sp>
      <p:pic>
        <p:nvPicPr>
          <p:cNvPr descr="Share" id="402" name="Google Shape;402;p67"/>
          <p:cNvPicPr preferRelativeResize="0"/>
          <p:nvPr/>
        </p:nvPicPr>
        <p:blipFill rotWithShape="1">
          <a:blip r:embed="rId3">
            <a:alphaModFix/>
          </a:blip>
          <a:srcRect b="0" l="0" r="0" t="0"/>
          <a:stretch/>
        </p:blipFill>
        <p:spPr>
          <a:xfrm flipH="1">
            <a:off x="421275" y="2562399"/>
            <a:ext cx="1552200" cy="1733200"/>
          </a:xfrm>
          <a:prstGeom prst="rect">
            <a:avLst/>
          </a:prstGeom>
          <a:noFill/>
          <a:ln>
            <a:noFill/>
          </a:ln>
        </p:spPr>
      </p:pic>
      <p:sp>
        <p:nvSpPr>
          <p:cNvPr id="403" name="Google Shape;403;p67"/>
          <p:cNvSpPr txBox="1"/>
          <p:nvPr>
            <p:ph idx="1" type="body"/>
          </p:nvPr>
        </p:nvSpPr>
        <p:spPr>
          <a:xfrm>
            <a:off x="2264900" y="2021700"/>
            <a:ext cx="9806100" cy="3133800"/>
          </a:xfrm>
          <a:prstGeom prst="rect">
            <a:avLst/>
          </a:prstGeom>
          <a:noFill/>
          <a:ln>
            <a:noFill/>
          </a:ln>
        </p:spPr>
        <p:txBody>
          <a:bodyPr anchorCtr="0" anchor="t" bIns="45700" lIns="91425" spcFirstLastPara="1" rIns="91425" wrap="square" tIns="45700">
            <a:noAutofit/>
          </a:bodyPr>
          <a:lstStyle/>
          <a:p>
            <a:pPr indent="-419100" lvl="0" marL="457200" rtl="0" algn="l">
              <a:lnSpc>
                <a:spcPct val="150000"/>
              </a:lnSpc>
              <a:spcBef>
                <a:spcPts val="500"/>
              </a:spcBef>
              <a:spcAft>
                <a:spcPts val="0"/>
              </a:spcAft>
              <a:buSzPts val="3000"/>
              <a:buChar char="●"/>
            </a:pPr>
            <a:r>
              <a:rPr lang="en-US" sz="3000"/>
              <a:t>The average email response is only 5 words long</a:t>
            </a:r>
            <a:endParaRPr b="1" sz="3000"/>
          </a:p>
          <a:p>
            <a:pPr indent="-419100" lvl="0" marL="457200" rtl="0" algn="l">
              <a:lnSpc>
                <a:spcPct val="150000"/>
              </a:lnSpc>
              <a:spcBef>
                <a:spcPts val="0"/>
              </a:spcBef>
              <a:spcAft>
                <a:spcPts val="0"/>
              </a:spcAft>
              <a:buSzPts val="3000"/>
              <a:buChar char="●"/>
            </a:pPr>
            <a:r>
              <a:rPr lang="en-US" sz="3000"/>
              <a:t>More than half of email replies are less than 43 words</a:t>
            </a:r>
            <a:endParaRPr sz="3000"/>
          </a:p>
          <a:p>
            <a:pPr indent="-419100" lvl="0" marL="457200" rtl="0" algn="l">
              <a:lnSpc>
                <a:spcPct val="150000"/>
              </a:lnSpc>
              <a:spcBef>
                <a:spcPts val="0"/>
              </a:spcBef>
              <a:spcAft>
                <a:spcPts val="0"/>
              </a:spcAft>
              <a:buSzPts val="3000"/>
              <a:buFont typeface="Arial"/>
              <a:buChar char="●"/>
            </a:pPr>
            <a:r>
              <a:rPr lang="en-US" sz="3000"/>
              <a:t>Only 30% of emails are longer than 100 words</a:t>
            </a:r>
            <a:endParaRPr sz="3000"/>
          </a:p>
          <a:p>
            <a:pPr indent="-419100" lvl="0" marL="457200" rtl="0" algn="l">
              <a:lnSpc>
                <a:spcPct val="150000"/>
              </a:lnSpc>
              <a:spcBef>
                <a:spcPts val="0"/>
              </a:spcBef>
              <a:spcAft>
                <a:spcPts val="0"/>
              </a:spcAft>
              <a:buSzPts val="3000"/>
              <a:buChar char="●"/>
            </a:pPr>
            <a:r>
              <a:rPr lang="en-US" sz="3000"/>
              <a:t>Emails on the weekend get shorter replies than weekdays</a:t>
            </a:r>
            <a:endParaRPr sz="30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7" name="Shape 407"/>
        <p:cNvGrpSpPr/>
        <p:nvPr/>
      </p:nvGrpSpPr>
      <p:grpSpPr>
        <a:xfrm>
          <a:off x="0" y="0"/>
          <a:ext cx="0" cy="0"/>
          <a:chOff x="0" y="0"/>
          <a:chExt cx="0" cy="0"/>
        </a:xfrm>
      </p:grpSpPr>
      <p:sp>
        <p:nvSpPr>
          <p:cNvPr id="408" name="Google Shape;408;p6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446CA9"/>
              </a:buClr>
              <a:buSzPts val="4400"/>
              <a:buFont typeface="Calibri"/>
              <a:buNone/>
            </a:pPr>
            <a:r>
              <a:rPr lang="en-US"/>
              <a:t>Outreach activities</a:t>
            </a:r>
            <a:endParaRPr/>
          </a:p>
        </p:txBody>
      </p:sp>
      <p:pic>
        <p:nvPicPr>
          <p:cNvPr id="409" name="Google Shape;409;p68"/>
          <p:cNvPicPr preferRelativeResize="0"/>
          <p:nvPr/>
        </p:nvPicPr>
        <p:blipFill>
          <a:blip r:embed="rId3">
            <a:alphaModFix/>
          </a:blip>
          <a:stretch>
            <a:fillRect/>
          </a:stretch>
        </p:blipFill>
        <p:spPr>
          <a:xfrm>
            <a:off x="1830025" y="1383650"/>
            <a:ext cx="7299180" cy="5474347"/>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3" name="Shape 413"/>
        <p:cNvGrpSpPr/>
        <p:nvPr/>
      </p:nvGrpSpPr>
      <p:grpSpPr>
        <a:xfrm>
          <a:off x="0" y="0"/>
          <a:ext cx="0" cy="0"/>
          <a:chOff x="0" y="0"/>
          <a:chExt cx="0" cy="0"/>
        </a:xfrm>
      </p:grpSpPr>
      <p:sp>
        <p:nvSpPr>
          <p:cNvPr id="414" name="Google Shape;414;p6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446CA9"/>
              </a:buClr>
              <a:buSzPts val="4400"/>
              <a:buFont typeface="Calibri"/>
              <a:buNone/>
            </a:pPr>
            <a:r>
              <a:rPr lang="en-US"/>
              <a:t>Outreach activities</a:t>
            </a:r>
            <a:endParaRPr/>
          </a:p>
        </p:txBody>
      </p:sp>
      <p:pic>
        <p:nvPicPr>
          <p:cNvPr descr="A drawing of a cartoon character&#10;&#10;Description generated with high confidence" id="415" name="Google Shape;415;p69"/>
          <p:cNvPicPr preferRelativeResize="0"/>
          <p:nvPr/>
        </p:nvPicPr>
        <p:blipFill rotWithShape="1">
          <a:blip r:embed="rId3">
            <a:alphaModFix/>
          </a:blip>
          <a:srcRect b="0" l="0" r="0" t="0"/>
          <a:stretch/>
        </p:blipFill>
        <p:spPr>
          <a:xfrm>
            <a:off x="1566821" y="1742009"/>
            <a:ext cx="1687200" cy="1676700"/>
          </a:xfrm>
          <a:prstGeom prst="rect">
            <a:avLst/>
          </a:prstGeom>
          <a:noFill/>
          <a:ln>
            <a:noFill/>
          </a:ln>
        </p:spPr>
      </p:pic>
      <p:sp>
        <p:nvSpPr>
          <p:cNvPr id="416" name="Google Shape;416;p69"/>
          <p:cNvSpPr txBox="1"/>
          <p:nvPr/>
        </p:nvSpPr>
        <p:spPr>
          <a:xfrm>
            <a:off x="3502534" y="1668267"/>
            <a:ext cx="5948400" cy="21507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80000"/>
              </a:lnSpc>
              <a:spcBef>
                <a:spcPts val="0"/>
              </a:spcBef>
              <a:spcAft>
                <a:spcPts val="0"/>
              </a:spcAft>
              <a:buClr>
                <a:srgbClr val="000000"/>
              </a:buClr>
              <a:buSzPts val="2800"/>
              <a:buFont typeface="Arial"/>
              <a:buChar char="•"/>
            </a:pPr>
            <a:r>
              <a:rPr lang="en-US" sz="2800">
                <a:solidFill>
                  <a:srgbClr val="000000"/>
                </a:solidFill>
                <a:latin typeface="Arial"/>
                <a:ea typeface="Arial"/>
                <a:cs typeface="Arial"/>
                <a:sym typeface="Arial"/>
              </a:rPr>
              <a:t>Included in semesterly outreach activities for students and faculty </a:t>
            </a:r>
            <a:endParaRPr sz="2800">
              <a:solidFill>
                <a:srgbClr val="000000"/>
              </a:solidFill>
              <a:latin typeface="Arial"/>
              <a:ea typeface="Arial"/>
              <a:cs typeface="Arial"/>
              <a:sym typeface="Arial"/>
            </a:endParaRPr>
          </a:p>
          <a:p>
            <a:pPr indent="-228600" lvl="0" marL="228600" marR="0" rtl="0" algn="l">
              <a:lnSpc>
                <a:spcPct val="80000"/>
              </a:lnSpc>
              <a:spcBef>
                <a:spcPts val="1000"/>
              </a:spcBef>
              <a:spcAft>
                <a:spcPts val="0"/>
              </a:spcAft>
              <a:buClr>
                <a:srgbClr val="000000"/>
              </a:buClr>
              <a:buSzPts val="2800"/>
              <a:buFont typeface="Arial"/>
              <a:buChar char="•"/>
            </a:pPr>
            <a:r>
              <a:rPr lang="en-US" sz="2800">
                <a:solidFill>
                  <a:srgbClr val="000000"/>
                </a:solidFill>
                <a:latin typeface="Arial"/>
                <a:ea typeface="Arial"/>
                <a:cs typeface="Arial"/>
                <a:sym typeface="Arial"/>
              </a:rPr>
              <a:t>Part of the Official SFU App Suite</a:t>
            </a:r>
            <a:endParaRPr/>
          </a:p>
          <a:p>
            <a:pPr indent="-228600" lvl="0" marL="228600" marR="0" rtl="0" algn="l">
              <a:lnSpc>
                <a:spcPct val="80000"/>
              </a:lnSpc>
              <a:spcBef>
                <a:spcPts val="1000"/>
              </a:spcBef>
              <a:spcAft>
                <a:spcPts val="0"/>
              </a:spcAft>
              <a:buClr>
                <a:srgbClr val="000000"/>
              </a:buClr>
              <a:buSzPts val="2800"/>
              <a:buFont typeface="Arial"/>
              <a:buChar char="•"/>
            </a:pPr>
            <a:r>
              <a:rPr lang="en-US" sz="2800">
                <a:solidFill>
                  <a:srgbClr val="000000"/>
                </a:solidFill>
                <a:latin typeface="Arial"/>
                <a:ea typeface="Arial"/>
                <a:cs typeface="Arial"/>
                <a:sym typeface="Arial"/>
              </a:rPr>
              <a:t>In-person training by IT Service Desk staff</a:t>
            </a:r>
            <a:endParaRPr sz="2800">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2800"/>
              <a:buFont typeface="Arial"/>
              <a:buNone/>
            </a:pPr>
            <a:r>
              <a:t/>
            </a:r>
            <a:endParaRPr sz="2800">
              <a:solidFill>
                <a:srgbClr val="000000"/>
              </a:solidFill>
              <a:latin typeface="Arial"/>
              <a:ea typeface="Arial"/>
              <a:cs typeface="Arial"/>
              <a:sym typeface="Arial"/>
            </a:endParaRPr>
          </a:p>
          <a:p>
            <a:pPr indent="-50800" lvl="0" marL="228600" marR="0" rtl="0" algn="l">
              <a:lnSpc>
                <a:spcPct val="80000"/>
              </a:lnSpc>
              <a:spcBef>
                <a:spcPts val="1000"/>
              </a:spcBef>
              <a:spcAft>
                <a:spcPts val="0"/>
              </a:spcAft>
              <a:buClr>
                <a:srgbClr val="000000"/>
              </a:buClr>
              <a:buSzPts val="2800"/>
              <a:buFont typeface="Arial"/>
              <a:buNone/>
            </a:pPr>
            <a:r>
              <a:t/>
            </a:r>
            <a:endParaRPr sz="2800">
              <a:solidFill>
                <a:srgbClr val="000000"/>
              </a:solidFill>
              <a:latin typeface="Arial"/>
              <a:ea typeface="Arial"/>
              <a:cs typeface="Arial"/>
              <a:sym typeface="Arial"/>
            </a:endParaRPr>
          </a:p>
          <a:p>
            <a:pPr indent="0" lvl="0" marL="0" marR="0" rtl="0" algn="l">
              <a:lnSpc>
                <a:spcPct val="80000"/>
              </a:lnSpc>
              <a:spcBef>
                <a:spcPts val="1000"/>
              </a:spcBef>
              <a:spcAft>
                <a:spcPts val="0"/>
              </a:spcAft>
              <a:buClr>
                <a:srgbClr val="000000"/>
              </a:buClr>
              <a:buSzPts val="2800"/>
              <a:buFont typeface="Arial"/>
              <a:buNone/>
            </a:pPr>
            <a:r>
              <a:t/>
            </a:r>
            <a:endParaRPr sz="2800">
              <a:solidFill>
                <a:srgbClr val="000000"/>
              </a:solidFill>
              <a:latin typeface="Arial"/>
              <a:ea typeface="Arial"/>
              <a:cs typeface="Arial"/>
              <a:sym typeface="Arial"/>
            </a:endParaRPr>
          </a:p>
        </p:txBody>
      </p:sp>
      <p:pic>
        <p:nvPicPr>
          <p:cNvPr descr="User" id="417" name="Google Shape;417;p69"/>
          <p:cNvPicPr preferRelativeResize="0"/>
          <p:nvPr/>
        </p:nvPicPr>
        <p:blipFill rotWithShape="1">
          <a:blip r:embed="rId4">
            <a:alphaModFix/>
          </a:blip>
          <a:srcRect b="0" l="0" r="0" t="0"/>
          <a:stretch/>
        </p:blipFill>
        <p:spPr>
          <a:xfrm>
            <a:off x="7336325" y="3932096"/>
            <a:ext cx="914400" cy="914400"/>
          </a:xfrm>
          <a:prstGeom prst="rect">
            <a:avLst/>
          </a:prstGeom>
          <a:noFill/>
          <a:ln>
            <a:noFill/>
          </a:ln>
        </p:spPr>
      </p:pic>
      <p:sp>
        <p:nvSpPr>
          <p:cNvPr id="418" name="Google Shape;418;p69"/>
          <p:cNvSpPr txBox="1"/>
          <p:nvPr/>
        </p:nvSpPr>
        <p:spPr>
          <a:xfrm>
            <a:off x="975556" y="4771701"/>
            <a:ext cx="2743200" cy="738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000000"/>
                </a:solidFill>
                <a:latin typeface="Arial"/>
                <a:ea typeface="Arial"/>
                <a:cs typeface="Arial"/>
                <a:sym typeface="Arial"/>
              </a:rPr>
              <a:t>Undergrad students</a:t>
            </a:r>
            <a:r>
              <a:rPr b="1" lang="en-US" sz="1800">
                <a:solidFill>
                  <a:srgbClr val="C00000"/>
                </a:solidFill>
                <a:latin typeface="Arial"/>
                <a:ea typeface="Arial"/>
                <a:cs typeface="Arial"/>
                <a:sym typeface="Arial"/>
              </a:rPr>
              <a:t> </a:t>
            </a:r>
            <a:r>
              <a:rPr b="1" lang="en-US" sz="2400">
                <a:solidFill>
                  <a:srgbClr val="C00000"/>
                </a:solidFill>
                <a:latin typeface="Arial"/>
                <a:ea typeface="Arial"/>
                <a:cs typeface="Arial"/>
                <a:sym typeface="Arial"/>
              </a:rPr>
              <a:t>8,208</a:t>
            </a:r>
            <a:endParaRPr b="1" sz="2400">
              <a:solidFill>
                <a:srgbClr val="C00000"/>
              </a:solidFill>
              <a:latin typeface="Calibri"/>
              <a:ea typeface="Calibri"/>
              <a:cs typeface="Calibri"/>
              <a:sym typeface="Calibri"/>
            </a:endParaRPr>
          </a:p>
        </p:txBody>
      </p:sp>
      <p:sp>
        <p:nvSpPr>
          <p:cNvPr id="419" name="Google Shape;419;p69"/>
          <p:cNvSpPr txBox="1"/>
          <p:nvPr/>
        </p:nvSpPr>
        <p:spPr>
          <a:xfrm>
            <a:off x="3251021" y="4771700"/>
            <a:ext cx="2743200" cy="738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000000"/>
                </a:solidFill>
                <a:latin typeface="Arial"/>
                <a:ea typeface="Arial"/>
                <a:cs typeface="Arial"/>
                <a:sym typeface="Arial"/>
              </a:rPr>
              <a:t>Graduate students</a:t>
            </a:r>
            <a:r>
              <a:rPr b="1" lang="en-US" sz="1800">
                <a:solidFill>
                  <a:srgbClr val="C00000"/>
                </a:solidFill>
                <a:latin typeface="Arial"/>
                <a:ea typeface="Arial"/>
                <a:cs typeface="Arial"/>
                <a:sym typeface="Arial"/>
              </a:rPr>
              <a:t> </a:t>
            </a:r>
            <a:r>
              <a:rPr b="1" lang="en-US" sz="2400">
                <a:solidFill>
                  <a:srgbClr val="C00000"/>
                </a:solidFill>
                <a:latin typeface="Arial"/>
                <a:ea typeface="Arial"/>
                <a:cs typeface="Arial"/>
                <a:sym typeface="Arial"/>
              </a:rPr>
              <a:t>2,7</a:t>
            </a:r>
            <a:r>
              <a:rPr b="1" lang="en-US" sz="2400">
                <a:solidFill>
                  <a:srgbClr val="C00000"/>
                </a:solidFill>
              </a:rPr>
              <a:t>08</a:t>
            </a:r>
            <a:endParaRPr b="1" sz="2400">
              <a:solidFill>
                <a:srgbClr val="C00000"/>
              </a:solidFill>
              <a:latin typeface="Calibri"/>
              <a:ea typeface="Calibri"/>
              <a:cs typeface="Calibri"/>
              <a:sym typeface="Calibri"/>
            </a:endParaRPr>
          </a:p>
        </p:txBody>
      </p:sp>
      <p:pic>
        <p:nvPicPr>
          <p:cNvPr descr="School girl" id="420" name="Google Shape;420;p69"/>
          <p:cNvPicPr preferRelativeResize="0"/>
          <p:nvPr/>
        </p:nvPicPr>
        <p:blipFill rotWithShape="1">
          <a:blip r:embed="rId5">
            <a:alphaModFix/>
          </a:blip>
          <a:srcRect b="0" l="0" r="0" t="0"/>
          <a:stretch/>
        </p:blipFill>
        <p:spPr>
          <a:xfrm>
            <a:off x="3965266" y="3742475"/>
            <a:ext cx="1104022" cy="1104021"/>
          </a:xfrm>
          <a:prstGeom prst="rect">
            <a:avLst/>
          </a:prstGeom>
          <a:noFill/>
          <a:ln>
            <a:noFill/>
          </a:ln>
        </p:spPr>
      </p:pic>
      <p:sp>
        <p:nvSpPr>
          <p:cNvPr id="421" name="Google Shape;421;p69"/>
          <p:cNvSpPr txBox="1"/>
          <p:nvPr/>
        </p:nvSpPr>
        <p:spPr>
          <a:xfrm>
            <a:off x="5589693" y="4771700"/>
            <a:ext cx="1668600" cy="738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000000"/>
                </a:solidFill>
                <a:latin typeface="Arial"/>
                <a:ea typeface="Arial"/>
                <a:cs typeface="Arial"/>
                <a:sym typeface="Arial"/>
              </a:rPr>
              <a:t>Faculty</a:t>
            </a:r>
            <a:endParaRPr b="1" sz="2400">
              <a:solidFill>
                <a:srgbClr val="C00000"/>
              </a:solidFill>
              <a:latin typeface="Calibri"/>
              <a:ea typeface="Calibri"/>
              <a:cs typeface="Calibri"/>
              <a:sym typeface="Calibri"/>
            </a:endParaRPr>
          </a:p>
          <a:p>
            <a:pPr indent="0" lvl="0" marL="0" marR="0" rtl="0" algn="ctr">
              <a:spcBef>
                <a:spcPts val="0"/>
              </a:spcBef>
              <a:spcAft>
                <a:spcPts val="0"/>
              </a:spcAft>
              <a:buNone/>
            </a:pPr>
            <a:r>
              <a:rPr b="1" lang="en-US" sz="2400">
                <a:solidFill>
                  <a:srgbClr val="C00000"/>
                </a:solidFill>
              </a:rPr>
              <a:t>1009</a:t>
            </a:r>
            <a:endParaRPr sz="2400">
              <a:solidFill>
                <a:srgbClr val="000000"/>
              </a:solidFill>
              <a:latin typeface="Calibri"/>
              <a:ea typeface="Calibri"/>
              <a:cs typeface="Calibri"/>
              <a:sym typeface="Calibri"/>
            </a:endParaRPr>
          </a:p>
        </p:txBody>
      </p:sp>
      <p:pic>
        <p:nvPicPr>
          <p:cNvPr descr="Classroom" id="422" name="Google Shape;422;p69"/>
          <p:cNvPicPr preferRelativeResize="0"/>
          <p:nvPr/>
        </p:nvPicPr>
        <p:blipFill rotWithShape="1">
          <a:blip r:embed="rId6">
            <a:alphaModFix/>
          </a:blip>
          <a:srcRect b="0" l="0" r="0" t="0"/>
          <a:stretch/>
        </p:blipFill>
        <p:spPr>
          <a:xfrm>
            <a:off x="6061642" y="3932096"/>
            <a:ext cx="914400" cy="914400"/>
          </a:xfrm>
          <a:prstGeom prst="rect">
            <a:avLst/>
          </a:prstGeom>
          <a:noFill/>
          <a:ln>
            <a:noFill/>
          </a:ln>
        </p:spPr>
      </p:pic>
      <p:sp>
        <p:nvSpPr>
          <p:cNvPr id="423" name="Google Shape;423;p69"/>
          <p:cNvSpPr txBox="1"/>
          <p:nvPr/>
        </p:nvSpPr>
        <p:spPr>
          <a:xfrm>
            <a:off x="8328678" y="4792768"/>
            <a:ext cx="1668600" cy="738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000000"/>
                </a:solidFill>
                <a:latin typeface="Arial"/>
                <a:ea typeface="Arial"/>
                <a:cs typeface="Arial"/>
                <a:sym typeface="Arial"/>
              </a:rPr>
              <a:t>Retirees</a:t>
            </a:r>
            <a:endParaRPr b="1" sz="2400">
              <a:solidFill>
                <a:srgbClr val="C00000"/>
              </a:solidFill>
              <a:latin typeface="Calibri"/>
              <a:ea typeface="Calibri"/>
              <a:cs typeface="Calibri"/>
              <a:sym typeface="Calibri"/>
            </a:endParaRPr>
          </a:p>
          <a:p>
            <a:pPr indent="0" lvl="0" marL="0" marR="0" rtl="0" algn="ctr">
              <a:spcBef>
                <a:spcPts val="0"/>
              </a:spcBef>
              <a:spcAft>
                <a:spcPts val="0"/>
              </a:spcAft>
              <a:buNone/>
            </a:pPr>
            <a:r>
              <a:rPr b="1" lang="en-US" sz="2400">
                <a:solidFill>
                  <a:srgbClr val="C00000"/>
                </a:solidFill>
              </a:rPr>
              <a:t>165</a:t>
            </a:r>
            <a:endParaRPr b="1" sz="2400">
              <a:solidFill>
                <a:srgbClr val="C00000"/>
              </a:solidFill>
              <a:latin typeface="Arial"/>
              <a:ea typeface="Arial"/>
              <a:cs typeface="Arial"/>
              <a:sym typeface="Arial"/>
            </a:endParaRPr>
          </a:p>
        </p:txBody>
      </p:sp>
      <p:pic>
        <p:nvPicPr>
          <p:cNvPr descr="Sunset scene" id="424" name="Google Shape;424;p69"/>
          <p:cNvPicPr preferRelativeResize="0"/>
          <p:nvPr/>
        </p:nvPicPr>
        <p:blipFill rotWithShape="1">
          <a:blip r:embed="rId7">
            <a:alphaModFix/>
          </a:blip>
          <a:srcRect b="0" l="0" r="0" t="0"/>
          <a:stretch/>
        </p:blipFill>
        <p:spPr>
          <a:xfrm>
            <a:off x="8705818" y="3932096"/>
            <a:ext cx="914400" cy="914400"/>
          </a:xfrm>
          <a:prstGeom prst="rect">
            <a:avLst/>
          </a:prstGeom>
          <a:noFill/>
          <a:ln>
            <a:noFill/>
          </a:ln>
        </p:spPr>
      </p:pic>
      <p:sp>
        <p:nvSpPr>
          <p:cNvPr id="425" name="Google Shape;425;p69"/>
          <p:cNvSpPr/>
          <p:nvPr/>
        </p:nvSpPr>
        <p:spPr>
          <a:xfrm rot="-5400000">
            <a:off x="5225049" y="1293825"/>
            <a:ext cx="453000" cy="8585700"/>
          </a:xfrm>
          <a:prstGeom prst="leftBrace">
            <a:avLst>
              <a:gd fmla="val 8333" name="adj1"/>
              <a:gd fmla="val 50000" name="adj2"/>
            </a:avLst>
          </a:prstGeom>
          <a:noFill/>
          <a:ln cap="flat" cmpd="sng" w="9525">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000000"/>
              </a:solidFill>
              <a:latin typeface="Calibri"/>
              <a:ea typeface="Calibri"/>
              <a:cs typeface="Calibri"/>
              <a:sym typeface="Calibri"/>
            </a:endParaRPr>
          </a:p>
        </p:txBody>
      </p:sp>
      <p:sp>
        <p:nvSpPr>
          <p:cNvPr id="426" name="Google Shape;426;p69"/>
          <p:cNvSpPr txBox="1"/>
          <p:nvPr/>
        </p:nvSpPr>
        <p:spPr>
          <a:xfrm>
            <a:off x="4578375" y="5898899"/>
            <a:ext cx="1773900" cy="738600"/>
          </a:xfrm>
          <a:prstGeom prst="rect">
            <a:avLst/>
          </a:prstGeom>
          <a:solidFill>
            <a:srgbClr val="D8D8D8"/>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000000"/>
                </a:solidFill>
                <a:latin typeface="Arial"/>
                <a:ea typeface="Arial"/>
                <a:cs typeface="Arial"/>
                <a:sym typeface="Arial"/>
              </a:rPr>
              <a:t>Space</a:t>
            </a:r>
            <a:endParaRPr sz="1800">
              <a:solidFill>
                <a:srgbClr val="000000"/>
              </a:solidFill>
              <a:latin typeface="Calibri"/>
              <a:ea typeface="Calibri"/>
              <a:cs typeface="Calibri"/>
              <a:sym typeface="Calibri"/>
            </a:endParaRPr>
          </a:p>
          <a:p>
            <a:pPr indent="0" lvl="0" marL="0" marR="0" rtl="0" algn="ctr">
              <a:spcBef>
                <a:spcPts val="0"/>
              </a:spcBef>
              <a:spcAft>
                <a:spcPts val="0"/>
              </a:spcAft>
              <a:buNone/>
            </a:pPr>
            <a:r>
              <a:rPr b="1" lang="en-US" sz="2400">
                <a:solidFill>
                  <a:srgbClr val="C00000"/>
                </a:solidFill>
                <a:latin typeface="Arial"/>
                <a:ea typeface="Arial"/>
                <a:cs typeface="Arial"/>
                <a:sym typeface="Arial"/>
              </a:rPr>
              <a:t>4</a:t>
            </a:r>
            <a:r>
              <a:rPr b="1" lang="en-US" sz="2400">
                <a:solidFill>
                  <a:srgbClr val="C00000"/>
                </a:solidFill>
              </a:rPr>
              <a:t>6</a:t>
            </a:r>
            <a:r>
              <a:rPr b="1" lang="en-US" sz="2400">
                <a:solidFill>
                  <a:srgbClr val="C00000"/>
                </a:solidFill>
                <a:latin typeface="Arial"/>
                <a:ea typeface="Arial"/>
                <a:cs typeface="Arial"/>
                <a:sym typeface="Arial"/>
              </a:rPr>
              <a:t>.</a:t>
            </a:r>
            <a:r>
              <a:rPr b="1" lang="en-US" sz="2400">
                <a:solidFill>
                  <a:srgbClr val="C00000"/>
                </a:solidFill>
              </a:rPr>
              <a:t>92</a:t>
            </a:r>
            <a:r>
              <a:rPr b="1" lang="en-US" sz="2400">
                <a:solidFill>
                  <a:srgbClr val="C00000"/>
                </a:solidFill>
                <a:latin typeface="Arial"/>
                <a:ea typeface="Arial"/>
                <a:cs typeface="Arial"/>
                <a:sym typeface="Arial"/>
              </a:rPr>
              <a:t> TiB </a:t>
            </a:r>
            <a:endParaRPr sz="1800">
              <a:solidFill>
                <a:srgbClr val="000000"/>
              </a:solidFill>
              <a:latin typeface="Calibri"/>
              <a:ea typeface="Calibri"/>
              <a:cs typeface="Calibri"/>
              <a:sym typeface="Calibri"/>
            </a:endParaRPr>
          </a:p>
        </p:txBody>
      </p:sp>
      <p:sp>
        <p:nvSpPr>
          <p:cNvPr id="427" name="Google Shape;427;p69"/>
          <p:cNvSpPr txBox="1"/>
          <p:nvPr/>
        </p:nvSpPr>
        <p:spPr>
          <a:xfrm>
            <a:off x="6432455" y="5898898"/>
            <a:ext cx="1752900" cy="738600"/>
          </a:xfrm>
          <a:prstGeom prst="rect">
            <a:avLst/>
          </a:prstGeom>
          <a:solidFill>
            <a:srgbClr val="D8D8D8"/>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000000"/>
                </a:solidFill>
                <a:latin typeface="Arial"/>
                <a:ea typeface="Arial"/>
                <a:cs typeface="Arial"/>
                <a:sym typeface="Arial"/>
              </a:rPr>
              <a:t>Files</a:t>
            </a:r>
            <a:endParaRPr sz="1800">
              <a:solidFill>
                <a:srgbClr val="000000"/>
              </a:solidFill>
              <a:latin typeface="Calibri"/>
              <a:ea typeface="Calibri"/>
              <a:cs typeface="Calibri"/>
              <a:sym typeface="Calibri"/>
            </a:endParaRPr>
          </a:p>
          <a:p>
            <a:pPr indent="0" lvl="0" marL="0" marR="0" rtl="0" algn="ctr">
              <a:spcBef>
                <a:spcPts val="0"/>
              </a:spcBef>
              <a:spcAft>
                <a:spcPts val="0"/>
              </a:spcAft>
              <a:buNone/>
            </a:pPr>
            <a:r>
              <a:rPr b="1" lang="en-US" sz="2400">
                <a:solidFill>
                  <a:srgbClr val="C00000"/>
                </a:solidFill>
                <a:latin typeface="Arial"/>
                <a:ea typeface="Arial"/>
                <a:cs typeface="Arial"/>
                <a:sym typeface="Arial"/>
              </a:rPr>
              <a:t>2</a:t>
            </a:r>
            <a:r>
              <a:rPr b="1" lang="en-US" sz="2400">
                <a:solidFill>
                  <a:srgbClr val="C00000"/>
                </a:solidFill>
              </a:rPr>
              <a:t>3</a:t>
            </a:r>
            <a:r>
              <a:rPr b="1" lang="en-US" sz="2400">
                <a:solidFill>
                  <a:srgbClr val="C00000"/>
                </a:solidFill>
                <a:latin typeface="Arial"/>
                <a:ea typeface="Arial"/>
                <a:cs typeface="Arial"/>
                <a:sym typeface="Arial"/>
              </a:rPr>
              <a:t> million</a:t>
            </a:r>
            <a:endParaRPr sz="1800">
              <a:solidFill>
                <a:srgbClr val="000000"/>
              </a:solidFill>
              <a:latin typeface="Calibri"/>
              <a:ea typeface="Calibri"/>
              <a:cs typeface="Calibri"/>
              <a:sym typeface="Calibri"/>
            </a:endParaRPr>
          </a:p>
        </p:txBody>
      </p:sp>
      <p:sp>
        <p:nvSpPr>
          <p:cNvPr id="428" name="Google Shape;428;p69"/>
          <p:cNvSpPr txBox="1"/>
          <p:nvPr/>
        </p:nvSpPr>
        <p:spPr>
          <a:xfrm>
            <a:off x="6959185" y="4792768"/>
            <a:ext cx="1668600" cy="738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000000"/>
                </a:solidFill>
                <a:latin typeface="Arial"/>
                <a:ea typeface="Arial"/>
                <a:cs typeface="Arial"/>
                <a:sym typeface="Arial"/>
              </a:rPr>
              <a:t>Staff</a:t>
            </a:r>
            <a:br>
              <a:rPr b="1" lang="en-US" sz="1800">
                <a:solidFill>
                  <a:srgbClr val="000000"/>
                </a:solidFill>
                <a:latin typeface="Arial"/>
                <a:ea typeface="Arial"/>
                <a:cs typeface="Arial"/>
                <a:sym typeface="Arial"/>
              </a:rPr>
            </a:br>
            <a:r>
              <a:rPr b="1" lang="en-US" sz="2400">
                <a:solidFill>
                  <a:srgbClr val="C00000"/>
                </a:solidFill>
              </a:rPr>
              <a:t>6,335</a:t>
            </a:r>
            <a:endParaRPr b="1" sz="2400">
              <a:solidFill>
                <a:srgbClr val="C00000"/>
              </a:solidFill>
              <a:latin typeface="Calibri"/>
              <a:ea typeface="Calibri"/>
              <a:cs typeface="Calibri"/>
              <a:sym typeface="Calibri"/>
            </a:endParaRPr>
          </a:p>
        </p:txBody>
      </p:sp>
      <p:pic>
        <p:nvPicPr>
          <p:cNvPr descr="Male profile" id="429" name="Google Shape;429;p69"/>
          <p:cNvPicPr preferRelativeResize="0"/>
          <p:nvPr/>
        </p:nvPicPr>
        <p:blipFill rotWithShape="1">
          <a:blip r:embed="rId8">
            <a:alphaModFix/>
          </a:blip>
          <a:srcRect b="0" l="0" r="0" t="0"/>
          <a:stretch/>
        </p:blipFill>
        <p:spPr>
          <a:xfrm>
            <a:off x="1953164" y="3932096"/>
            <a:ext cx="914400" cy="914400"/>
          </a:xfrm>
          <a:prstGeom prst="rect">
            <a:avLst/>
          </a:prstGeom>
          <a:noFill/>
          <a:ln>
            <a:noFill/>
          </a:ln>
        </p:spPr>
      </p:pic>
      <p:sp>
        <p:nvSpPr>
          <p:cNvPr id="430" name="Google Shape;430;p69"/>
          <p:cNvSpPr txBox="1"/>
          <p:nvPr/>
        </p:nvSpPr>
        <p:spPr>
          <a:xfrm>
            <a:off x="2724292" y="5898899"/>
            <a:ext cx="1773900" cy="738600"/>
          </a:xfrm>
          <a:prstGeom prst="rect">
            <a:avLst/>
          </a:prstGeom>
          <a:solidFill>
            <a:srgbClr val="D8D8D8"/>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000000"/>
                </a:solidFill>
                <a:latin typeface="Arial"/>
                <a:ea typeface="Arial"/>
                <a:cs typeface="Arial"/>
                <a:sym typeface="Arial"/>
              </a:rPr>
              <a:t>Accounts</a:t>
            </a:r>
            <a:endParaRPr sz="1800">
              <a:solidFill>
                <a:srgbClr val="000000"/>
              </a:solidFill>
              <a:latin typeface="Calibri"/>
              <a:ea typeface="Calibri"/>
              <a:cs typeface="Calibri"/>
              <a:sym typeface="Calibri"/>
            </a:endParaRPr>
          </a:p>
          <a:p>
            <a:pPr indent="0" lvl="0" marL="0" marR="0" rtl="0" algn="ctr">
              <a:spcBef>
                <a:spcPts val="0"/>
              </a:spcBef>
              <a:spcAft>
                <a:spcPts val="0"/>
              </a:spcAft>
              <a:buNone/>
            </a:pPr>
            <a:r>
              <a:rPr b="1" lang="en-US" sz="2400">
                <a:solidFill>
                  <a:srgbClr val="C00000"/>
                </a:solidFill>
              </a:rPr>
              <a:t>18,425</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4" name="Shape 434"/>
        <p:cNvGrpSpPr/>
        <p:nvPr/>
      </p:nvGrpSpPr>
      <p:grpSpPr>
        <a:xfrm>
          <a:off x="0" y="0"/>
          <a:ext cx="0" cy="0"/>
          <a:chOff x="0" y="0"/>
          <a:chExt cx="0" cy="0"/>
        </a:xfrm>
      </p:grpSpPr>
      <p:sp>
        <p:nvSpPr>
          <p:cNvPr id="435" name="Google Shape;435;p7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446CA9"/>
              </a:buClr>
              <a:buSzPts val="4400"/>
              <a:buFont typeface="Calibri"/>
              <a:buNone/>
            </a:pPr>
            <a:r>
              <a:rPr lang="en-US" sz="4800"/>
              <a:t>Activity</a:t>
            </a:r>
            <a:endParaRPr sz="4800"/>
          </a:p>
        </p:txBody>
      </p:sp>
      <p:sp>
        <p:nvSpPr>
          <p:cNvPr id="436" name="Google Shape;436;p70"/>
          <p:cNvSpPr txBox="1"/>
          <p:nvPr>
            <p:ph idx="1" type="body"/>
          </p:nvPr>
        </p:nvSpPr>
        <p:spPr>
          <a:xfrm>
            <a:off x="838200" y="1575450"/>
            <a:ext cx="10515600" cy="4351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2100"/>
              </a:spcAft>
              <a:buNone/>
            </a:pPr>
            <a:r>
              <a:rPr lang="en-US" sz="4200"/>
              <a:t>For the same audience and service used in previous exercise, plan outreach activities for one semester. Include how you’ll communicate about standard changes, services outages, and any new features. Templates are provided.</a:t>
            </a:r>
            <a:endParaRPr sz="42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0" name="Shape 440"/>
        <p:cNvGrpSpPr/>
        <p:nvPr/>
      </p:nvGrpSpPr>
      <p:grpSpPr>
        <a:xfrm>
          <a:off x="0" y="0"/>
          <a:ext cx="0" cy="0"/>
          <a:chOff x="0" y="0"/>
          <a:chExt cx="0" cy="0"/>
        </a:xfrm>
      </p:grpSpPr>
      <p:sp>
        <p:nvSpPr>
          <p:cNvPr id="441" name="Google Shape;441;p71"/>
          <p:cNvSpPr txBox="1"/>
          <p:nvPr>
            <p:ph type="title"/>
          </p:nvPr>
        </p:nvSpPr>
        <p:spPr>
          <a:xfrm>
            <a:off x="314546" y="1984150"/>
            <a:ext cx="6773400" cy="13257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Clr>
                <a:srgbClr val="446CA9"/>
              </a:buClr>
              <a:buSzPts val="4400"/>
              <a:buFont typeface="Calibri"/>
              <a:buNone/>
            </a:pPr>
            <a:r>
              <a:rPr lang="en-US" sz="6000"/>
              <a:t>Creating </a:t>
            </a:r>
            <a:br>
              <a:rPr lang="en-US" sz="6000"/>
            </a:br>
            <a:r>
              <a:rPr lang="en-US" sz="6000"/>
              <a:t>IT Champions</a:t>
            </a:r>
            <a:endParaRPr sz="60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5" name="Shape 445"/>
        <p:cNvGrpSpPr/>
        <p:nvPr/>
      </p:nvGrpSpPr>
      <p:grpSpPr>
        <a:xfrm>
          <a:off x="0" y="0"/>
          <a:ext cx="0" cy="0"/>
          <a:chOff x="0" y="0"/>
          <a:chExt cx="0" cy="0"/>
        </a:xfrm>
      </p:grpSpPr>
      <p:pic>
        <p:nvPicPr>
          <p:cNvPr id="446" name="Google Shape;446;p72"/>
          <p:cNvPicPr preferRelativeResize="0"/>
          <p:nvPr/>
        </p:nvPicPr>
        <p:blipFill>
          <a:blip r:embed="rId3">
            <a:alphaModFix/>
          </a:blip>
          <a:stretch>
            <a:fillRect/>
          </a:stretch>
        </p:blipFill>
        <p:spPr>
          <a:xfrm>
            <a:off x="0" y="0"/>
            <a:ext cx="12192000" cy="8129029"/>
          </a:xfrm>
          <a:prstGeom prst="rect">
            <a:avLst/>
          </a:prstGeom>
          <a:noFill/>
          <a:ln>
            <a:noFill/>
          </a:ln>
        </p:spPr>
      </p:pic>
      <p:sp>
        <p:nvSpPr>
          <p:cNvPr id="447" name="Google Shape;447;p72"/>
          <p:cNvSpPr txBox="1"/>
          <p:nvPr>
            <p:ph type="title"/>
          </p:nvPr>
        </p:nvSpPr>
        <p:spPr>
          <a:xfrm>
            <a:off x="497225" y="4144900"/>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4000"/>
              <a:t>Partners </a:t>
            </a:r>
            <a:br>
              <a:rPr lang="en-US" sz="4000"/>
            </a:br>
            <a:r>
              <a:rPr lang="en-US" sz="4000"/>
              <a:t>and </a:t>
            </a:r>
            <a:br>
              <a:rPr lang="en-US" sz="4000"/>
            </a:br>
            <a:r>
              <a:rPr lang="en-US" sz="4000"/>
              <a:t>Allies</a:t>
            </a:r>
            <a:endParaRPr sz="4000"/>
          </a:p>
        </p:txBody>
      </p:sp>
      <p:sp>
        <p:nvSpPr>
          <p:cNvPr id="448" name="Google Shape;448;p72"/>
          <p:cNvSpPr txBox="1"/>
          <p:nvPr/>
        </p:nvSpPr>
        <p:spPr>
          <a:xfrm>
            <a:off x="8615050" y="6492900"/>
            <a:ext cx="3618300" cy="365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900">
                <a:solidFill>
                  <a:schemeClr val="lt1"/>
                </a:solidFill>
              </a:rPr>
              <a:t>Photo by rawpixel on pexel.com</a:t>
            </a:r>
            <a:endParaRPr sz="900">
              <a:solidFill>
                <a:schemeClr val="lt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2" name="Shape 452"/>
        <p:cNvGrpSpPr/>
        <p:nvPr/>
      </p:nvGrpSpPr>
      <p:grpSpPr>
        <a:xfrm>
          <a:off x="0" y="0"/>
          <a:ext cx="0" cy="0"/>
          <a:chOff x="0" y="0"/>
          <a:chExt cx="0" cy="0"/>
        </a:xfrm>
      </p:grpSpPr>
      <p:sp>
        <p:nvSpPr>
          <p:cNvPr id="453" name="Google Shape;453;p73"/>
          <p:cNvSpPr txBox="1"/>
          <p:nvPr>
            <p:ph type="title"/>
          </p:nvPr>
        </p:nvSpPr>
        <p:spPr>
          <a:xfrm>
            <a:off x="15240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Cultivating connections</a:t>
            </a:r>
            <a:endParaRPr/>
          </a:p>
        </p:txBody>
      </p:sp>
      <p:pic>
        <p:nvPicPr>
          <p:cNvPr id="454" name="Google Shape;454;p73"/>
          <p:cNvPicPr preferRelativeResize="0"/>
          <p:nvPr/>
        </p:nvPicPr>
        <p:blipFill>
          <a:blip r:embed="rId3">
            <a:alphaModFix/>
          </a:blip>
          <a:stretch>
            <a:fillRect/>
          </a:stretch>
        </p:blipFill>
        <p:spPr>
          <a:xfrm>
            <a:off x="1600200" y="1481425"/>
            <a:ext cx="7516725" cy="5011622"/>
          </a:xfrm>
          <a:prstGeom prst="rect">
            <a:avLst/>
          </a:prstGeom>
          <a:noFill/>
          <a:ln>
            <a:noFill/>
          </a:ln>
        </p:spPr>
      </p:pic>
      <p:sp>
        <p:nvSpPr>
          <p:cNvPr id="455" name="Google Shape;455;p73"/>
          <p:cNvSpPr txBox="1"/>
          <p:nvPr/>
        </p:nvSpPr>
        <p:spPr>
          <a:xfrm>
            <a:off x="5591975" y="6492900"/>
            <a:ext cx="3618300" cy="365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900"/>
              <a:t>Photo by israel palacio on Unsplash</a:t>
            </a:r>
            <a:endParaRPr sz="9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9" name="Shape 459"/>
        <p:cNvGrpSpPr/>
        <p:nvPr/>
      </p:nvGrpSpPr>
      <p:grpSpPr>
        <a:xfrm>
          <a:off x="0" y="0"/>
          <a:ext cx="0" cy="0"/>
          <a:chOff x="0" y="0"/>
          <a:chExt cx="0" cy="0"/>
        </a:xfrm>
      </p:grpSpPr>
      <p:sp>
        <p:nvSpPr>
          <p:cNvPr id="460" name="Google Shape;460;p74"/>
          <p:cNvSpPr txBox="1"/>
          <p:nvPr>
            <p:ph type="title"/>
          </p:nvPr>
        </p:nvSpPr>
        <p:spPr>
          <a:xfrm>
            <a:off x="8486475" y="674400"/>
            <a:ext cx="3327300" cy="14604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IT Collaborators</a:t>
            </a:r>
            <a:endParaRPr/>
          </a:p>
        </p:txBody>
      </p:sp>
      <p:pic>
        <p:nvPicPr>
          <p:cNvPr id="461" name="Google Shape;461;p74"/>
          <p:cNvPicPr preferRelativeResize="0"/>
          <p:nvPr/>
        </p:nvPicPr>
        <p:blipFill>
          <a:blip r:embed="rId3">
            <a:alphaModFix/>
          </a:blip>
          <a:stretch>
            <a:fillRect/>
          </a:stretch>
        </p:blipFill>
        <p:spPr>
          <a:xfrm>
            <a:off x="0" y="0"/>
            <a:ext cx="8311776" cy="5541174"/>
          </a:xfrm>
          <a:prstGeom prst="rect">
            <a:avLst/>
          </a:prstGeom>
          <a:noFill/>
          <a:ln>
            <a:noFill/>
          </a:ln>
        </p:spPr>
      </p:pic>
      <p:sp>
        <p:nvSpPr>
          <p:cNvPr id="462" name="Google Shape;462;p74"/>
          <p:cNvSpPr txBox="1"/>
          <p:nvPr/>
        </p:nvSpPr>
        <p:spPr>
          <a:xfrm>
            <a:off x="-82225" y="5475375"/>
            <a:ext cx="3000000" cy="41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900">
                <a:solidFill>
                  <a:schemeClr val="dk1"/>
                </a:solidFill>
              </a:rPr>
              <a:t>Image by Susanne Pälmer from Pixabay</a:t>
            </a:r>
            <a:endParaRPr sz="9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sp>
        <p:nvSpPr>
          <p:cNvPr id="132" name="Google Shape;132;p30"/>
          <p:cNvSpPr txBox="1"/>
          <p:nvPr>
            <p:ph type="title"/>
          </p:nvPr>
        </p:nvSpPr>
        <p:spPr>
          <a:xfrm>
            <a:off x="942788" y="196475"/>
            <a:ext cx="7968600" cy="16002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a:solidFill>
                  <a:srgbClr val="446CA9"/>
                </a:solidFill>
              </a:rPr>
              <a:t>Who’s Here?</a:t>
            </a:r>
            <a:endParaRPr>
              <a:solidFill>
                <a:srgbClr val="446CA9"/>
              </a:solidFill>
            </a:endParaRPr>
          </a:p>
        </p:txBody>
      </p:sp>
      <p:sp>
        <p:nvSpPr>
          <p:cNvPr id="133" name="Google Shape;133;p30"/>
          <p:cNvSpPr txBox="1"/>
          <p:nvPr/>
        </p:nvSpPr>
        <p:spPr>
          <a:xfrm>
            <a:off x="5025700" y="2516675"/>
            <a:ext cx="6183000" cy="328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400">
                <a:solidFill>
                  <a:schemeClr val="dk2"/>
                </a:solidFill>
              </a:rPr>
              <a:t>42   from public institutions</a:t>
            </a:r>
            <a:endParaRPr sz="3400">
              <a:solidFill>
                <a:schemeClr val="dk2"/>
              </a:solidFill>
            </a:endParaRPr>
          </a:p>
          <a:p>
            <a:pPr indent="0" lvl="0" marL="0" rtl="0" algn="l">
              <a:spcBef>
                <a:spcPts val="0"/>
              </a:spcBef>
              <a:spcAft>
                <a:spcPts val="0"/>
              </a:spcAft>
              <a:buNone/>
            </a:pPr>
            <a:r>
              <a:rPr lang="en-US" sz="3400">
                <a:solidFill>
                  <a:schemeClr val="dk2"/>
                </a:solidFill>
              </a:rPr>
              <a:t>16   from private institutions</a:t>
            </a:r>
            <a:endParaRPr sz="3400">
              <a:solidFill>
                <a:schemeClr val="dk2"/>
              </a:solidFill>
            </a:endParaRPr>
          </a:p>
          <a:p>
            <a:pPr indent="0" lvl="0" marL="0" rtl="0" algn="l">
              <a:spcBef>
                <a:spcPts val="0"/>
              </a:spcBef>
              <a:spcAft>
                <a:spcPts val="0"/>
              </a:spcAft>
              <a:buNone/>
            </a:pPr>
            <a:r>
              <a:t/>
            </a:r>
            <a:endParaRPr sz="3400">
              <a:solidFill>
                <a:schemeClr val="dk2"/>
              </a:solidFill>
            </a:endParaRPr>
          </a:p>
          <a:p>
            <a:pPr indent="0" lvl="0" marL="0" rtl="0" algn="l">
              <a:spcBef>
                <a:spcPts val="0"/>
              </a:spcBef>
              <a:spcAft>
                <a:spcPts val="0"/>
              </a:spcAft>
              <a:buNone/>
            </a:pPr>
            <a:r>
              <a:rPr lang="en-US" sz="3400">
                <a:solidFill>
                  <a:schemeClr val="dk2"/>
                </a:solidFill>
              </a:rPr>
              <a:t>  8   from community colleges</a:t>
            </a:r>
            <a:endParaRPr sz="3400">
              <a:solidFill>
                <a:schemeClr val="dk2"/>
              </a:solidFill>
            </a:endParaRPr>
          </a:p>
          <a:p>
            <a:pPr indent="0" lvl="0" marL="0" rtl="0" algn="l">
              <a:spcBef>
                <a:spcPts val="0"/>
              </a:spcBef>
              <a:spcAft>
                <a:spcPts val="0"/>
              </a:spcAft>
              <a:buNone/>
            </a:pPr>
            <a:r>
              <a:rPr lang="en-US" sz="3400">
                <a:solidFill>
                  <a:schemeClr val="dk2"/>
                </a:solidFill>
              </a:rPr>
              <a:t>  5   from system offices</a:t>
            </a:r>
            <a:endParaRPr sz="3400">
              <a:solidFill>
                <a:schemeClr val="dk2"/>
              </a:solidFill>
            </a:endParaRPr>
          </a:p>
          <a:p>
            <a:pPr indent="0" lvl="0" marL="0" rtl="0" algn="l">
              <a:spcBef>
                <a:spcPts val="0"/>
              </a:spcBef>
              <a:spcAft>
                <a:spcPts val="0"/>
              </a:spcAft>
              <a:buNone/>
            </a:pPr>
            <a:r>
              <a:t/>
            </a:r>
            <a:endParaRPr sz="3400">
              <a:solidFill>
                <a:schemeClr val="dk2"/>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6" name="Shape 466"/>
        <p:cNvGrpSpPr/>
        <p:nvPr/>
      </p:nvGrpSpPr>
      <p:grpSpPr>
        <a:xfrm>
          <a:off x="0" y="0"/>
          <a:ext cx="0" cy="0"/>
          <a:chOff x="0" y="0"/>
          <a:chExt cx="0" cy="0"/>
        </a:xfrm>
      </p:grpSpPr>
      <p:sp>
        <p:nvSpPr>
          <p:cNvPr id="467" name="Google Shape;467;p75"/>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Listening to your community</a:t>
            </a:r>
            <a:endParaRPr/>
          </a:p>
        </p:txBody>
      </p:sp>
      <p:pic>
        <p:nvPicPr>
          <p:cNvPr id="468" name="Google Shape;468;p75"/>
          <p:cNvPicPr preferRelativeResize="0"/>
          <p:nvPr/>
        </p:nvPicPr>
        <p:blipFill rotWithShape="1">
          <a:blip r:embed="rId3">
            <a:alphaModFix/>
          </a:blip>
          <a:srcRect b="0" l="0" r="7578" t="0"/>
          <a:stretch/>
        </p:blipFill>
        <p:spPr>
          <a:xfrm flipH="1">
            <a:off x="979975" y="1316750"/>
            <a:ext cx="6841550" cy="4934950"/>
          </a:xfrm>
          <a:prstGeom prst="rect">
            <a:avLst/>
          </a:prstGeom>
          <a:noFill/>
          <a:ln>
            <a:noFill/>
          </a:ln>
        </p:spPr>
      </p:pic>
      <p:sp>
        <p:nvSpPr>
          <p:cNvPr id="469" name="Google Shape;469;p75"/>
          <p:cNvSpPr txBox="1"/>
          <p:nvPr/>
        </p:nvSpPr>
        <p:spPr>
          <a:xfrm>
            <a:off x="4841175" y="6176825"/>
            <a:ext cx="3000000" cy="365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900">
                <a:solidFill>
                  <a:schemeClr val="dk1"/>
                </a:solidFill>
              </a:rPr>
              <a:t>Image by skeeze from Pixabay</a:t>
            </a:r>
            <a:endParaRPr sz="90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3" name="Shape 473"/>
        <p:cNvGrpSpPr/>
        <p:nvPr/>
      </p:nvGrpSpPr>
      <p:grpSpPr>
        <a:xfrm>
          <a:off x="0" y="0"/>
          <a:ext cx="0" cy="0"/>
          <a:chOff x="0" y="0"/>
          <a:chExt cx="0" cy="0"/>
        </a:xfrm>
      </p:grpSpPr>
      <p:sp>
        <p:nvSpPr>
          <p:cNvPr id="474" name="Google Shape;474;p76"/>
          <p:cNvSpPr txBox="1"/>
          <p:nvPr>
            <p:ph type="title"/>
          </p:nvPr>
        </p:nvSpPr>
        <p:spPr>
          <a:xfrm>
            <a:off x="1192625" y="1185200"/>
            <a:ext cx="3000000" cy="17808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What’s </a:t>
            </a:r>
            <a:br>
              <a:rPr lang="en-US"/>
            </a:br>
            <a:r>
              <a:rPr lang="en-US"/>
              <a:t>in it </a:t>
            </a:r>
            <a:br>
              <a:rPr lang="en-US"/>
            </a:br>
            <a:r>
              <a:rPr lang="en-US"/>
              <a:t>for me? </a:t>
            </a:r>
            <a:endParaRPr/>
          </a:p>
        </p:txBody>
      </p:sp>
      <p:sp>
        <p:nvSpPr>
          <p:cNvPr id="475" name="Google Shape;475;p76"/>
          <p:cNvSpPr txBox="1"/>
          <p:nvPr/>
        </p:nvSpPr>
        <p:spPr>
          <a:xfrm>
            <a:off x="8218175" y="5545400"/>
            <a:ext cx="3000000" cy="365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900">
                <a:solidFill>
                  <a:schemeClr val="dk1"/>
                </a:solidFill>
              </a:rPr>
              <a:t>Image by Ryan McGuire from Pixabay</a:t>
            </a:r>
            <a:endParaRPr sz="900"/>
          </a:p>
        </p:txBody>
      </p:sp>
      <p:pic>
        <p:nvPicPr>
          <p:cNvPr id="476" name="Google Shape;476;p76"/>
          <p:cNvPicPr preferRelativeResize="0"/>
          <p:nvPr/>
        </p:nvPicPr>
        <p:blipFill>
          <a:blip r:embed="rId3">
            <a:alphaModFix/>
          </a:blip>
          <a:stretch>
            <a:fillRect/>
          </a:stretch>
        </p:blipFill>
        <p:spPr>
          <a:xfrm>
            <a:off x="3830825" y="1283875"/>
            <a:ext cx="8361170" cy="5574122"/>
          </a:xfrm>
          <a:prstGeom prst="rect">
            <a:avLst/>
          </a:prstGeom>
          <a:noFill/>
          <a:ln>
            <a:noFill/>
          </a:ln>
        </p:spPr>
      </p:pic>
      <p:sp>
        <p:nvSpPr>
          <p:cNvPr id="477" name="Google Shape;477;p76"/>
          <p:cNvSpPr txBox="1"/>
          <p:nvPr/>
        </p:nvSpPr>
        <p:spPr>
          <a:xfrm>
            <a:off x="9192000" y="6492900"/>
            <a:ext cx="3000000" cy="365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900">
                <a:solidFill>
                  <a:schemeClr val="lt1"/>
                </a:solidFill>
              </a:rPr>
              <a:t>Photo by pine watt on Unsplash</a:t>
            </a:r>
            <a:endParaRPr sz="900">
              <a:solidFill>
                <a:schemeClr val="lt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1" name="Shape 481"/>
        <p:cNvGrpSpPr/>
        <p:nvPr/>
      </p:nvGrpSpPr>
      <p:grpSpPr>
        <a:xfrm>
          <a:off x="0" y="0"/>
          <a:ext cx="0" cy="0"/>
          <a:chOff x="0" y="0"/>
          <a:chExt cx="0" cy="0"/>
        </a:xfrm>
      </p:grpSpPr>
      <p:sp>
        <p:nvSpPr>
          <p:cNvPr id="482" name="Google Shape;482;p77"/>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Enabling them to be your </a:t>
            </a:r>
            <a:endParaRPr/>
          </a:p>
          <a:p>
            <a:pPr indent="0" lvl="0" marL="0" rtl="0" algn="l">
              <a:spcBef>
                <a:spcPts val="0"/>
              </a:spcBef>
              <a:spcAft>
                <a:spcPts val="0"/>
              </a:spcAft>
              <a:buNone/>
            </a:pPr>
            <a:r>
              <a:rPr lang="en-US"/>
              <a:t>spokesperson</a:t>
            </a:r>
            <a:endParaRPr/>
          </a:p>
        </p:txBody>
      </p:sp>
      <p:pic>
        <p:nvPicPr>
          <p:cNvPr id="483" name="Google Shape;483;p77"/>
          <p:cNvPicPr preferRelativeResize="0"/>
          <p:nvPr/>
        </p:nvPicPr>
        <p:blipFill>
          <a:blip r:embed="rId3">
            <a:alphaModFix/>
          </a:blip>
          <a:stretch>
            <a:fillRect/>
          </a:stretch>
        </p:blipFill>
        <p:spPr>
          <a:xfrm>
            <a:off x="4460500" y="1167275"/>
            <a:ext cx="6681475" cy="4454326"/>
          </a:xfrm>
          <a:prstGeom prst="rect">
            <a:avLst/>
          </a:prstGeom>
          <a:noFill/>
          <a:ln>
            <a:noFill/>
          </a:ln>
        </p:spPr>
      </p:pic>
      <p:sp>
        <p:nvSpPr>
          <p:cNvPr id="484" name="Google Shape;484;p77"/>
          <p:cNvSpPr txBox="1"/>
          <p:nvPr/>
        </p:nvSpPr>
        <p:spPr>
          <a:xfrm>
            <a:off x="8218175" y="5545400"/>
            <a:ext cx="3000000" cy="365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US" sz="900">
                <a:solidFill>
                  <a:schemeClr val="dk1"/>
                </a:solidFill>
              </a:rPr>
              <a:t>Image by Ryan McGuire from Pixabay</a:t>
            </a:r>
            <a:endParaRPr sz="90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8" name="Shape 488"/>
        <p:cNvGrpSpPr/>
        <p:nvPr/>
      </p:nvGrpSpPr>
      <p:grpSpPr>
        <a:xfrm>
          <a:off x="0" y="0"/>
          <a:ext cx="0" cy="0"/>
          <a:chOff x="0" y="0"/>
          <a:chExt cx="0" cy="0"/>
        </a:xfrm>
      </p:grpSpPr>
      <p:sp>
        <p:nvSpPr>
          <p:cNvPr id="489" name="Google Shape;489;p78"/>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Your examples of creating IT Champions</a:t>
            </a:r>
            <a:endParaRPr/>
          </a:p>
        </p:txBody>
      </p:sp>
      <p:pic>
        <p:nvPicPr>
          <p:cNvPr id="490" name="Google Shape;490;p78"/>
          <p:cNvPicPr preferRelativeResize="0"/>
          <p:nvPr/>
        </p:nvPicPr>
        <p:blipFill>
          <a:blip r:embed="rId3">
            <a:alphaModFix/>
          </a:blip>
          <a:stretch>
            <a:fillRect/>
          </a:stretch>
        </p:blipFill>
        <p:spPr>
          <a:xfrm>
            <a:off x="2226101" y="1368650"/>
            <a:ext cx="7106923" cy="5489350"/>
          </a:xfrm>
          <a:prstGeom prst="rect">
            <a:avLst/>
          </a:prstGeom>
          <a:noFill/>
          <a:ln>
            <a:noFill/>
          </a:ln>
        </p:spPr>
      </p:pic>
      <p:sp>
        <p:nvSpPr>
          <p:cNvPr id="491" name="Google Shape;491;p78"/>
          <p:cNvSpPr txBox="1"/>
          <p:nvPr/>
        </p:nvSpPr>
        <p:spPr>
          <a:xfrm>
            <a:off x="6628225" y="6456600"/>
            <a:ext cx="2949000" cy="40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100">
                <a:solidFill>
                  <a:srgbClr val="333333"/>
                </a:solidFill>
              </a:rPr>
              <a:t>Image by John Hain from Pixabay</a:t>
            </a:r>
            <a:r>
              <a:rPr lang="en-US" sz="1100">
                <a:solidFill>
                  <a:srgbClr val="333333"/>
                </a:solidFill>
                <a:highlight>
                  <a:srgbClr val="FFFFFF"/>
                </a:highlight>
              </a:rPr>
              <a:t>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5" name="Shape 495"/>
        <p:cNvGrpSpPr/>
        <p:nvPr/>
      </p:nvGrpSpPr>
      <p:grpSpPr>
        <a:xfrm>
          <a:off x="0" y="0"/>
          <a:ext cx="0" cy="0"/>
          <a:chOff x="0" y="0"/>
          <a:chExt cx="0" cy="0"/>
        </a:xfrm>
      </p:grpSpPr>
      <p:sp>
        <p:nvSpPr>
          <p:cNvPr id="496" name="Google Shape;496;p79"/>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4800"/>
              <a:t>Activity </a:t>
            </a:r>
            <a:endParaRPr sz="4800"/>
          </a:p>
        </p:txBody>
      </p:sp>
      <p:sp>
        <p:nvSpPr>
          <p:cNvPr id="497" name="Google Shape;497;p79"/>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sz="4200"/>
              <a:t>Identify who your champions are for the service you have been using in the previous exercises.</a:t>
            </a:r>
            <a:br>
              <a:rPr lang="en-US" sz="4200"/>
            </a:br>
            <a:endParaRPr sz="3000"/>
          </a:p>
          <a:p>
            <a:pPr indent="0" lvl="0" marL="0" rtl="0" algn="l">
              <a:spcBef>
                <a:spcPts val="2100"/>
              </a:spcBef>
              <a:spcAft>
                <a:spcPts val="2100"/>
              </a:spcAft>
              <a:buNone/>
            </a:pPr>
            <a:r>
              <a:rPr lang="en-US" sz="4200"/>
              <a:t>How will you cultivate those relationships?</a:t>
            </a:r>
            <a:endParaRPr sz="4200"/>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1" name="Shape 501"/>
        <p:cNvGrpSpPr/>
        <p:nvPr/>
      </p:nvGrpSpPr>
      <p:grpSpPr>
        <a:xfrm>
          <a:off x="0" y="0"/>
          <a:ext cx="0" cy="0"/>
          <a:chOff x="0" y="0"/>
          <a:chExt cx="0" cy="0"/>
        </a:xfrm>
      </p:grpSpPr>
      <p:sp>
        <p:nvSpPr>
          <p:cNvPr id="502" name="Google Shape;502;p80"/>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4000"/>
              <a:t>Wrap up</a:t>
            </a:r>
            <a:r>
              <a:rPr lang="en-US" sz="4000"/>
              <a:t> </a:t>
            </a:r>
            <a:endParaRPr sz="4000"/>
          </a:p>
        </p:txBody>
      </p:sp>
      <p:sp>
        <p:nvSpPr>
          <p:cNvPr id="503" name="Google Shape;503;p80"/>
          <p:cNvSpPr txBox="1"/>
          <p:nvPr>
            <p:ph idx="1" type="body"/>
          </p:nvPr>
        </p:nvSpPr>
        <p:spPr>
          <a:xfrm>
            <a:off x="932625" y="1807050"/>
            <a:ext cx="10579200" cy="4351200"/>
          </a:xfrm>
          <a:prstGeom prst="rect">
            <a:avLst/>
          </a:prstGeom>
        </p:spPr>
        <p:txBody>
          <a:bodyPr anchorCtr="0" anchor="t" bIns="45700" lIns="91425" spcFirstLastPara="1" rIns="91425" wrap="square" tIns="45700">
            <a:noAutofit/>
          </a:bodyPr>
          <a:lstStyle/>
          <a:p>
            <a:pPr indent="-419100" lvl="0" marL="457200" rtl="0" algn="l">
              <a:lnSpc>
                <a:spcPct val="100000"/>
              </a:lnSpc>
              <a:spcBef>
                <a:spcPts val="1000"/>
              </a:spcBef>
              <a:spcAft>
                <a:spcPts val="0"/>
              </a:spcAft>
              <a:buSzPts val="3000"/>
              <a:buChar char="●"/>
            </a:pPr>
            <a:r>
              <a:rPr lang="en-US" sz="3000"/>
              <a:t>Find a person from a different table </a:t>
            </a:r>
            <a:br>
              <a:rPr lang="en-US" sz="3000"/>
            </a:br>
            <a:r>
              <a:rPr lang="en-US" sz="3000"/>
              <a:t>that you haven’t met with yet. </a:t>
            </a:r>
            <a:endParaRPr sz="3000"/>
          </a:p>
          <a:p>
            <a:pPr indent="-419100" lvl="1" marL="4972050" rtl="0" algn="l">
              <a:spcBef>
                <a:spcPts val="2000"/>
              </a:spcBef>
              <a:spcAft>
                <a:spcPts val="0"/>
              </a:spcAft>
              <a:buSzPts val="3000"/>
              <a:buChar char="○"/>
            </a:pPr>
            <a:r>
              <a:rPr lang="en-US" sz="3000"/>
              <a:t>Share an idea you plan </a:t>
            </a:r>
            <a:br>
              <a:rPr lang="en-US" sz="3000"/>
            </a:br>
            <a:r>
              <a:rPr lang="en-US" sz="3000"/>
              <a:t>to take back and implement </a:t>
            </a:r>
            <a:br>
              <a:rPr lang="en-US" sz="3000"/>
            </a:br>
            <a:r>
              <a:rPr lang="en-US" sz="3000"/>
              <a:t>at your institution.</a:t>
            </a:r>
            <a:endParaRPr sz="3000"/>
          </a:p>
          <a:p>
            <a:pPr indent="0" lvl="0" marL="0" rtl="0" algn="l">
              <a:spcBef>
                <a:spcPts val="2100"/>
              </a:spcBef>
              <a:spcAft>
                <a:spcPts val="2100"/>
              </a:spcAft>
              <a:buNone/>
            </a:pPr>
            <a:r>
              <a:t/>
            </a:r>
            <a:endParaRPr/>
          </a:p>
        </p:txBody>
      </p:sp>
      <p:pic>
        <p:nvPicPr>
          <p:cNvPr id="504" name="Google Shape;504;p80"/>
          <p:cNvPicPr preferRelativeResize="0"/>
          <p:nvPr/>
        </p:nvPicPr>
        <p:blipFill>
          <a:blip r:embed="rId3">
            <a:alphaModFix/>
          </a:blip>
          <a:stretch>
            <a:fillRect/>
          </a:stretch>
        </p:blipFill>
        <p:spPr>
          <a:xfrm>
            <a:off x="1085025" y="3214875"/>
            <a:ext cx="4254598" cy="2848587"/>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8" name="Shape 508"/>
        <p:cNvGrpSpPr/>
        <p:nvPr/>
      </p:nvGrpSpPr>
      <p:grpSpPr>
        <a:xfrm>
          <a:off x="0" y="0"/>
          <a:ext cx="0" cy="0"/>
          <a:chOff x="0" y="0"/>
          <a:chExt cx="0" cy="0"/>
        </a:xfrm>
      </p:grpSpPr>
      <p:sp>
        <p:nvSpPr>
          <p:cNvPr id="509" name="Google Shape;509;p81"/>
          <p:cNvSpPr txBox="1"/>
          <p:nvPr>
            <p:ph type="title"/>
          </p:nvPr>
        </p:nvSpPr>
        <p:spPr>
          <a:xfrm>
            <a:off x="838200" y="365125"/>
            <a:ext cx="10515600" cy="1325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sz="4000"/>
              <a:t>Resources</a:t>
            </a:r>
            <a:endParaRPr sz="4000"/>
          </a:p>
        </p:txBody>
      </p:sp>
      <p:sp>
        <p:nvSpPr>
          <p:cNvPr id="510" name="Google Shape;510;p81"/>
          <p:cNvSpPr txBox="1"/>
          <p:nvPr>
            <p:ph idx="1" type="body"/>
          </p:nvPr>
        </p:nvSpPr>
        <p:spPr>
          <a:xfrm>
            <a:off x="932625" y="1730850"/>
            <a:ext cx="10579200" cy="4351200"/>
          </a:xfrm>
          <a:prstGeom prst="rect">
            <a:avLst/>
          </a:prstGeom>
        </p:spPr>
        <p:txBody>
          <a:bodyPr anchorCtr="0" anchor="t" bIns="45700" lIns="91425" spcFirstLastPara="1" rIns="91425" wrap="square" tIns="45700">
            <a:noAutofit/>
          </a:bodyPr>
          <a:lstStyle/>
          <a:p>
            <a:pPr indent="0" lvl="0" marL="457200" rtl="0" algn="l">
              <a:lnSpc>
                <a:spcPct val="100000"/>
              </a:lnSpc>
              <a:spcBef>
                <a:spcPts val="1000"/>
              </a:spcBef>
              <a:spcAft>
                <a:spcPts val="0"/>
              </a:spcAft>
              <a:buNone/>
            </a:pPr>
            <a:r>
              <a:rPr lang="en-US" sz="3000"/>
              <a:t>Copies of all of the resources shared in today’s workshop ...and more!</a:t>
            </a:r>
            <a:br>
              <a:rPr lang="en-US" sz="3000"/>
            </a:br>
            <a:br>
              <a:rPr lang="en-US" sz="3000"/>
            </a:br>
            <a:r>
              <a:rPr lang="en-US" sz="3000" u="sng">
                <a:solidFill>
                  <a:schemeClr val="hlink"/>
                </a:solidFill>
                <a:hlinkClick r:id="rId3"/>
              </a:rPr>
              <a:t>https://go.ncsu.edu/itcomm-resources-edu19</a:t>
            </a:r>
            <a:endParaRPr sz="3000"/>
          </a:p>
          <a:p>
            <a:pPr indent="0" lvl="0" marL="914400" rtl="0" algn="l">
              <a:spcBef>
                <a:spcPts val="2000"/>
              </a:spcBef>
              <a:spcAft>
                <a:spcPts val="0"/>
              </a:spcAft>
              <a:buNone/>
            </a:pPr>
            <a:r>
              <a:t/>
            </a:r>
            <a:endParaRPr sz="3000"/>
          </a:p>
          <a:p>
            <a:pPr indent="0" lvl="0" marL="0" rtl="0" algn="l">
              <a:spcBef>
                <a:spcPts val="2100"/>
              </a:spcBef>
              <a:spcAft>
                <a:spcPts val="2100"/>
              </a:spcAft>
              <a:buNone/>
            </a:pPr>
            <a:r>
              <a:t/>
            </a:r>
            <a:endParaRPr/>
          </a:p>
        </p:txBody>
      </p:sp>
      <p:pic>
        <p:nvPicPr>
          <p:cNvPr id="511" name="Google Shape;511;p81"/>
          <p:cNvPicPr preferRelativeResize="0"/>
          <p:nvPr/>
        </p:nvPicPr>
        <p:blipFill>
          <a:blip r:embed="rId4">
            <a:alphaModFix/>
          </a:blip>
          <a:stretch>
            <a:fillRect/>
          </a:stretch>
        </p:blipFill>
        <p:spPr>
          <a:xfrm>
            <a:off x="4938913" y="4099425"/>
            <a:ext cx="2314175" cy="23141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5" name="Shape 515"/>
        <p:cNvGrpSpPr/>
        <p:nvPr/>
      </p:nvGrpSpPr>
      <p:grpSpPr>
        <a:xfrm>
          <a:off x="0" y="0"/>
          <a:ext cx="0" cy="0"/>
          <a:chOff x="0" y="0"/>
          <a:chExt cx="0" cy="0"/>
        </a:xfrm>
      </p:grpSpPr>
      <p:sp>
        <p:nvSpPr>
          <p:cNvPr id="516" name="Google Shape;516;p82"/>
          <p:cNvSpPr txBox="1"/>
          <p:nvPr>
            <p:ph type="title"/>
          </p:nvPr>
        </p:nvSpPr>
        <p:spPr>
          <a:xfrm>
            <a:off x="838200" y="158950"/>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446CA9"/>
              </a:buClr>
              <a:buSzPts val="4400"/>
              <a:buFont typeface="Calibri"/>
              <a:buNone/>
            </a:pPr>
            <a:r>
              <a:rPr lang="en-US"/>
              <a:t>IT Communications Sessions</a:t>
            </a:r>
            <a:endParaRPr/>
          </a:p>
        </p:txBody>
      </p:sp>
      <p:sp>
        <p:nvSpPr>
          <p:cNvPr id="517" name="Google Shape;517;p82"/>
          <p:cNvSpPr txBox="1"/>
          <p:nvPr>
            <p:ph idx="1" type="body"/>
          </p:nvPr>
        </p:nvSpPr>
        <p:spPr>
          <a:xfrm>
            <a:off x="838200" y="1253675"/>
            <a:ext cx="10834500" cy="46923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sz="3000"/>
              <a:t>Tuesday</a:t>
            </a:r>
            <a:endParaRPr b="1" sz="3000"/>
          </a:p>
          <a:p>
            <a:pPr indent="0" lvl="0" marL="0" rtl="0" algn="l">
              <a:lnSpc>
                <a:spcPct val="100000"/>
              </a:lnSpc>
              <a:spcBef>
                <a:spcPts val="0"/>
              </a:spcBef>
              <a:spcAft>
                <a:spcPts val="0"/>
              </a:spcAft>
              <a:buClr>
                <a:schemeClr val="dk1"/>
              </a:buClr>
              <a:buSzPts val="1100"/>
              <a:buFont typeface="Arial"/>
              <a:buNone/>
            </a:pPr>
            <a:r>
              <a:rPr lang="en-US" sz="2600"/>
              <a:t>1:15 - 2:15 p.m. and 5:00 - 5:45 p.m. - Poster sessions</a:t>
            </a:r>
            <a:endParaRPr sz="2600"/>
          </a:p>
          <a:p>
            <a:pPr indent="-393700" lvl="0" marL="457200" rtl="0" algn="l">
              <a:lnSpc>
                <a:spcPct val="110000"/>
              </a:lnSpc>
              <a:spcBef>
                <a:spcPts val="0"/>
              </a:spcBef>
              <a:spcAft>
                <a:spcPts val="0"/>
              </a:spcAft>
              <a:buSzPts val="2600"/>
              <a:buChar char="•"/>
            </a:pPr>
            <a:r>
              <a:rPr b="1" lang="en-US" sz="2600"/>
              <a:t>Optimizing Student Success: Performance Metrics &amp; Communication Plans</a:t>
            </a:r>
            <a:endParaRPr sz="2600"/>
          </a:p>
          <a:p>
            <a:pPr indent="-393700" lvl="0" marL="457200" rtl="0" algn="l">
              <a:lnSpc>
                <a:spcPct val="110000"/>
              </a:lnSpc>
              <a:spcBef>
                <a:spcPts val="0"/>
              </a:spcBef>
              <a:spcAft>
                <a:spcPts val="0"/>
              </a:spcAft>
              <a:buSzPts val="2600"/>
              <a:buChar char="•"/>
            </a:pPr>
            <a:r>
              <a:rPr b="1" lang="en-US" sz="2600"/>
              <a:t>Reimagining IT Communication: Moving Beyond IT as a Commodity</a:t>
            </a:r>
            <a:endParaRPr sz="2600"/>
          </a:p>
          <a:p>
            <a:pPr indent="-393700" lvl="0" marL="457200" rtl="0" algn="l">
              <a:lnSpc>
                <a:spcPct val="110000"/>
              </a:lnSpc>
              <a:spcBef>
                <a:spcPts val="0"/>
              </a:spcBef>
              <a:spcAft>
                <a:spcPts val="0"/>
              </a:spcAft>
              <a:buSzPts val="2600"/>
              <a:buChar char="•"/>
            </a:pPr>
            <a:r>
              <a:rPr b="1" lang="en-US" sz="2600"/>
              <a:t>Rules of Engagement: When Your Customers Are Telling Your Story</a:t>
            </a:r>
            <a:endParaRPr sz="2600"/>
          </a:p>
          <a:p>
            <a:pPr indent="-393700" lvl="0" marL="457200" rtl="0" algn="l">
              <a:lnSpc>
                <a:spcPct val="110000"/>
              </a:lnSpc>
              <a:spcBef>
                <a:spcPts val="0"/>
              </a:spcBef>
              <a:spcAft>
                <a:spcPts val="0"/>
              </a:spcAft>
              <a:buSzPts val="2600"/>
              <a:buChar char="•"/>
            </a:pPr>
            <a:r>
              <a:rPr b="1" lang="en-US" sz="2600"/>
              <a:t>Slaying the Bad Communication Beast!</a:t>
            </a:r>
            <a:endParaRPr b="1" sz="2600"/>
          </a:p>
          <a:p>
            <a:pPr indent="-393700" lvl="0" marL="457200" rtl="0" algn="l">
              <a:lnSpc>
                <a:spcPct val="110000"/>
              </a:lnSpc>
              <a:spcBef>
                <a:spcPts val="0"/>
              </a:spcBef>
              <a:spcAft>
                <a:spcPts val="0"/>
              </a:spcAft>
              <a:buSzPts val="2600"/>
              <a:buChar char="•"/>
            </a:pPr>
            <a:r>
              <a:rPr b="1" lang="en-US" sz="2600"/>
              <a:t>Strategic Communication During Change</a:t>
            </a:r>
            <a:endParaRPr b="1" sz="2600"/>
          </a:p>
          <a:p>
            <a:pPr indent="0" lvl="0" marL="0" rtl="0" algn="l">
              <a:lnSpc>
                <a:spcPct val="100000"/>
              </a:lnSpc>
              <a:spcBef>
                <a:spcPts val="600"/>
              </a:spcBef>
              <a:spcAft>
                <a:spcPts val="0"/>
              </a:spcAft>
              <a:buClr>
                <a:schemeClr val="dk1"/>
              </a:buClr>
              <a:buSzPts val="1100"/>
              <a:buFont typeface="Arial"/>
              <a:buNone/>
            </a:pPr>
            <a:r>
              <a:rPr lang="en-US" sz="2600"/>
              <a:t>3:15 - 4 p.m. in W187c, </a:t>
            </a:r>
            <a:r>
              <a:rPr i="1" lang="en-US" sz="2600"/>
              <a:t>Level 1 </a:t>
            </a:r>
            <a:endParaRPr i="1" sz="2600"/>
          </a:p>
          <a:p>
            <a:pPr indent="-393700" lvl="0" marL="457200" rtl="0" algn="l">
              <a:lnSpc>
                <a:spcPct val="114000"/>
              </a:lnSpc>
              <a:spcBef>
                <a:spcPts val="0"/>
              </a:spcBef>
              <a:spcAft>
                <a:spcPts val="0"/>
              </a:spcAft>
              <a:buSzPts val="2600"/>
              <a:buChar char="•"/>
            </a:pPr>
            <a:r>
              <a:rPr b="1" lang="en-US" sz="2600" u="sng">
                <a:solidFill>
                  <a:schemeClr val="hlink"/>
                </a:solidFill>
                <a:hlinkClick r:id="rId3"/>
              </a:rPr>
              <a:t>IT Communications CG Open Meeting</a:t>
            </a:r>
            <a:endParaRPr b="1" sz="2600"/>
          </a:p>
          <a:p>
            <a:pPr indent="0" lvl="0" marL="0" rtl="0" algn="l">
              <a:lnSpc>
                <a:spcPct val="100000"/>
              </a:lnSpc>
              <a:spcBef>
                <a:spcPts val="600"/>
              </a:spcBef>
              <a:spcAft>
                <a:spcPts val="0"/>
              </a:spcAft>
              <a:buClr>
                <a:schemeClr val="dk1"/>
              </a:buClr>
              <a:buSzPts val="1100"/>
              <a:buFont typeface="Arial"/>
              <a:buNone/>
            </a:pPr>
            <a:r>
              <a:rPr lang="en-US" sz="2600"/>
              <a:t>4:15 - 5:00 p.m. in </a:t>
            </a:r>
            <a:r>
              <a:rPr i="1" lang="en-US" sz="2600"/>
              <a:t>W186ab, Level 1 </a:t>
            </a:r>
            <a:endParaRPr sz="2600"/>
          </a:p>
          <a:p>
            <a:pPr indent="-393700" lvl="0" marL="457200" rtl="0" algn="l">
              <a:lnSpc>
                <a:spcPct val="115000"/>
              </a:lnSpc>
              <a:spcBef>
                <a:spcPts val="0"/>
              </a:spcBef>
              <a:spcAft>
                <a:spcPts val="0"/>
              </a:spcAft>
              <a:buSzPts val="2600"/>
              <a:buChar char="•"/>
            </a:pPr>
            <a:r>
              <a:rPr b="1" lang="en-US" sz="2600"/>
              <a:t>DNA of an In-House Communications Team</a:t>
            </a:r>
            <a:endParaRPr sz="1800" u="sng">
              <a:solidFill>
                <a:schemeClr val="hlink"/>
              </a:solidFill>
            </a:endParaRPr>
          </a:p>
          <a:p>
            <a:pPr indent="0" lvl="0" marL="0" rtl="0" algn="l">
              <a:lnSpc>
                <a:spcPct val="115000"/>
              </a:lnSpc>
              <a:spcBef>
                <a:spcPts val="0"/>
              </a:spcBef>
              <a:spcAft>
                <a:spcPts val="0"/>
              </a:spcAft>
              <a:buClr>
                <a:schemeClr val="dk1"/>
              </a:buClr>
              <a:buSzPts val="1100"/>
              <a:buFont typeface="Arial"/>
              <a:buNone/>
            </a:pPr>
            <a:r>
              <a:rPr lang="en-US" sz="1800"/>
              <a:t> </a:t>
            </a:r>
            <a:endParaRPr sz="1800"/>
          </a:p>
          <a:p>
            <a:pPr indent="-50800" lvl="0" marL="228600" rtl="0" algn="l">
              <a:lnSpc>
                <a:spcPct val="90000"/>
              </a:lnSpc>
              <a:spcBef>
                <a:spcPts val="0"/>
              </a:spcBef>
              <a:spcAft>
                <a:spcPts val="0"/>
              </a:spcAft>
              <a:buClr>
                <a:schemeClr val="dk1"/>
              </a:buClr>
              <a:buSzPts val="2800"/>
              <a:buNone/>
            </a:pPr>
            <a:r>
              <a:t/>
            </a:r>
            <a:endParaRPr sz="18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1" name="Shape 521"/>
        <p:cNvGrpSpPr/>
        <p:nvPr/>
      </p:nvGrpSpPr>
      <p:grpSpPr>
        <a:xfrm>
          <a:off x="0" y="0"/>
          <a:ext cx="0" cy="0"/>
          <a:chOff x="0" y="0"/>
          <a:chExt cx="0" cy="0"/>
        </a:xfrm>
      </p:grpSpPr>
      <p:sp>
        <p:nvSpPr>
          <p:cNvPr id="522" name="Google Shape;522;p83"/>
          <p:cNvSpPr txBox="1"/>
          <p:nvPr>
            <p:ph type="title"/>
          </p:nvPr>
        </p:nvSpPr>
        <p:spPr>
          <a:xfrm>
            <a:off x="838200" y="158950"/>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446CA9"/>
              </a:buClr>
              <a:buSzPts val="4400"/>
              <a:buFont typeface="Calibri"/>
              <a:buNone/>
            </a:pPr>
            <a:r>
              <a:rPr lang="en-US"/>
              <a:t>IT Communications Sessions</a:t>
            </a:r>
            <a:endParaRPr/>
          </a:p>
        </p:txBody>
      </p:sp>
      <p:sp>
        <p:nvSpPr>
          <p:cNvPr id="523" name="Google Shape;523;p83"/>
          <p:cNvSpPr txBox="1"/>
          <p:nvPr>
            <p:ph idx="1" type="body"/>
          </p:nvPr>
        </p:nvSpPr>
        <p:spPr>
          <a:xfrm>
            <a:off x="838200" y="1271450"/>
            <a:ext cx="11130900" cy="46923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US" sz="3000"/>
              <a:t>Wednesday</a:t>
            </a:r>
            <a:r>
              <a:rPr lang="en-US" sz="3000"/>
              <a:t> </a:t>
            </a:r>
            <a:endParaRPr sz="3000"/>
          </a:p>
          <a:p>
            <a:pPr indent="0" lvl="0" marL="0" rtl="0" algn="l">
              <a:lnSpc>
                <a:spcPct val="115000"/>
              </a:lnSpc>
              <a:spcBef>
                <a:spcPts val="0"/>
              </a:spcBef>
              <a:spcAft>
                <a:spcPts val="0"/>
              </a:spcAft>
              <a:buNone/>
            </a:pPr>
            <a:r>
              <a:rPr lang="en-US" sz="2400"/>
              <a:t>1:15 - 2:15 p.m. AND 4:00– 4:45 p.m. - Poster Session</a:t>
            </a:r>
            <a:endParaRPr sz="2400"/>
          </a:p>
          <a:p>
            <a:pPr indent="-381000" lvl="0" marL="457200" rtl="0" algn="l">
              <a:lnSpc>
                <a:spcPct val="115000"/>
              </a:lnSpc>
              <a:spcBef>
                <a:spcPts val="0"/>
              </a:spcBef>
              <a:spcAft>
                <a:spcPts val="0"/>
              </a:spcAft>
              <a:buSzPts val="2400"/>
              <a:buChar char="•"/>
            </a:pPr>
            <a:r>
              <a:rPr b="1" lang="en-US" sz="2400"/>
              <a:t>We Apologize for the Inconvenience: The Essentials of Outage Communications</a:t>
            </a:r>
            <a:endParaRPr b="1" sz="2400"/>
          </a:p>
          <a:p>
            <a:pPr indent="0" lvl="0" marL="0" rtl="0" algn="l">
              <a:lnSpc>
                <a:spcPct val="115000"/>
              </a:lnSpc>
              <a:spcBef>
                <a:spcPts val="0"/>
              </a:spcBef>
              <a:spcAft>
                <a:spcPts val="0"/>
              </a:spcAft>
              <a:buNone/>
            </a:pPr>
            <a:r>
              <a:t/>
            </a:r>
            <a:endParaRPr sz="2400"/>
          </a:p>
          <a:p>
            <a:pPr indent="0" lvl="0" marL="0" rtl="0" algn="l">
              <a:lnSpc>
                <a:spcPct val="115000"/>
              </a:lnSpc>
              <a:spcBef>
                <a:spcPts val="0"/>
              </a:spcBef>
              <a:spcAft>
                <a:spcPts val="0"/>
              </a:spcAft>
              <a:buNone/>
            </a:pPr>
            <a:r>
              <a:rPr lang="en-US" sz="2400"/>
              <a:t>5:00 - 5:45 p.m. in </a:t>
            </a:r>
            <a:r>
              <a:rPr i="1" lang="en-US" sz="2400"/>
              <a:t>W196a, Level 1</a:t>
            </a:r>
            <a:endParaRPr sz="2400"/>
          </a:p>
          <a:p>
            <a:pPr indent="-381000" lvl="0" marL="457200" rtl="0" algn="l">
              <a:lnSpc>
                <a:spcPct val="115000"/>
              </a:lnSpc>
              <a:spcBef>
                <a:spcPts val="0"/>
              </a:spcBef>
              <a:spcAft>
                <a:spcPts val="0"/>
              </a:spcAft>
              <a:buSzPts val="2400"/>
              <a:buChar char="•"/>
            </a:pPr>
            <a:r>
              <a:rPr b="1" lang="en-US" sz="2400"/>
              <a:t>Rules of Engagement: When Your Customers Are Telling Your Story</a:t>
            </a:r>
            <a:endParaRPr b="1" sz="2400"/>
          </a:p>
          <a:p>
            <a:pPr indent="0" lvl="0" marL="0" rtl="0" algn="l">
              <a:lnSpc>
                <a:spcPct val="115000"/>
              </a:lnSpc>
              <a:spcBef>
                <a:spcPts val="0"/>
              </a:spcBef>
              <a:spcAft>
                <a:spcPts val="0"/>
              </a:spcAft>
              <a:buNone/>
            </a:pPr>
            <a:r>
              <a:t/>
            </a:r>
            <a:endParaRPr i="1" sz="2400"/>
          </a:p>
          <a:p>
            <a:pPr indent="0" lvl="0" marL="0" rtl="0" algn="l">
              <a:lnSpc>
                <a:spcPct val="115000"/>
              </a:lnSpc>
              <a:spcBef>
                <a:spcPts val="0"/>
              </a:spcBef>
              <a:spcAft>
                <a:spcPts val="0"/>
              </a:spcAft>
              <a:buNone/>
            </a:pPr>
            <a:r>
              <a:rPr b="1" lang="en-US" sz="3000"/>
              <a:t>Thursday</a:t>
            </a:r>
            <a:br>
              <a:rPr i="1" lang="en-US" sz="2400"/>
            </a:br>
            <a:r>
              <a:rPr lang="en-US" sz="2400"/>
              <a:t>8:30 - 9:15 a.</a:t>
            </a:r>
            <a:r>
              <a:rPr lang="en-US" sz="2400"/>
              <a:t>m. </a:t>
            </a:r>
            <a:r>
              <a:rPr lang="en-US" sz="2400"/>
              <a:t>in </a:t>
            </a:r>
            <a:r>
              <a:rPr i="1" lang="en-US" sz="2400"/>
              <a:t>W184d, Level 1</a:t>
            </a:r>
            <a:endParaRPr sz="2400"/>
          </a:p>
          <a:p>
            <a:pPr indent="-381000" lvl="0" marL="457200" rtl="0" algn="l">
              <a:lnSpc>
                <a:spcPct val="115000"/>
              </a:lnSpc>
              <a:spcBef>
                <a:spcPts val="0"/>
              </a:spcBef>
              <a:spcAft>
                <a:spcPts val="0"/>
              </a:spcAft>
              <a:buSzPts val="2400"/>
              <a:buChar char="•"/>
            </a:pPr>
            <a:r>
              <a:rPr b="1" lang="en-US" sz="2400"/>
              <a:t>Strategies for Effectively Communicating About Campus Change</a:t>
            </a:r>
            <a:endParaRPr b="1" sz="2400"/>
          </a:p>
          <a:p>
            <a:pPr indent="0" lvl="0" marL="0" rtl="0" algn="l">
              <a:lnSpc>
                <a:spcPct val="115000"/>
              </a:lnSpc>
              <a:spcBef>
                <a:spcPts val="0"/>
              </a:spcBef>
              <a:spcAft>
                <a:spcPts val="0"/>
              </a:spcAft>
              <a:buNone/>
            </a:pPr>
            <a:r>
              <a:t/>
            </a:r>
            <a:endParaRPr i="1" sz="2400"/>
          </a:p>
          <a:p>
            <a:pPr indent="0" lvl="0" marL="0" rtl="0" algn="l">
              <a:lnSpc>
                <a:spcPct val="115000"/>
              </a:lnSpc>
              <a:spcBef>
                <a:spcPts val="0"/>
              </a:spcBef>
              <a:spcAft>
                <a:spcPts val="0"/>
              </a:spcAft>
              <a:buNone/>
            </a:pPr>
            <a:r>
              <a:t/>
            </a:r>
            <a:endParaRPr i="1" sz="2400"/>
          </a:p>
          <a:p>
            <a:pPr indent="0" lvl="0" marL="0" rtl="0" algn="l">
              <a:lnSpc>
                <a:spcPct val="115000"/>
              </a:lnSpc>
              <a:spcBef>
                <a:spcPts val="0"/>
              </a:spcBef>
              <a:spcAft>
                <a:spcPts val="0"/>
              </a:spcAft>
              <a:buNone/>
            </a:pPr>
            <a:r>
              <a:t/>
            </a:r>
            <a:endParaRPr sz="1800"/>
          </a:p>
          <a:p>
            <a:pPr indent="0" lvl="0" marL="0" rtl="0" algn="l">
              <a:lnSpc>
                <a:spcPct val="115000"/>
              </a:lnSpc>
              <a:spcBef>
                <a:spcPts val="0"/>
              </a:spcBef>
              <a:spcAft>
                <a:spcPts val="0"/>
              </a:spcAft>
              <a:buNone/>
            </a:pPr>
            <a:r>
              <a:rPr lang="en-US" sz="1800"/>
              <a:t> </a:t>
            </a:r>
            <a:endParaRPr sz="1800"/>
          </a:p>
          <a:p>
            <a:pPr indent="0" lvl="0" marL="0" rtl="0" algn="l">
              <a:lnSpc>
                <a:spcPct val="115000"/>
              </a:lnSpc>
              <a:spcBef>
                <a:spcPts val="0"/>
              </a:spcBef>
              <a:spcAft>
                <a:spcPts val="0"/>
              </a:spcAft>
              <a:buNone/>
            </a:pPr>
            <a:r>
              <a:rPr lang="en-US" sz="1800"/>
              <a:t> </a:t>
            </a:r>
            <a:endParaRPr sz="1800"/>
          </a:p>
          <a:p>
            <a:pPr indent="0" lvl="0" marL="0" rtl="0" algn="l">
              <a:lnSpc>
                <a:spcPct val="100000"/>
              </a:lnSpc>
              <a:spcBef>
                <a:spcPts val="400"/>
              </a:spcBef>
              <a:spcAft>
                <a:spcPts val="0"/>
              </a:spcAft>
              <a:buNone/>
            </a:pPr>
            <a:r>
              <a:t/>
            </a:r>
            <a:endParaRPr sz="1800"/>
          </a:p>
          <a:p>
            <a:pPr indent="0" lvl="0" marL="0" rtl="0" algn="l">
              <a:lnSpc>
                <a:spcPct val="100000"/>
              </a:lnSpc>
              <a:spcBef>
                <a:spcPts val="400"/>
              </a:spcBef>
              <a:spcAft>
                <a:spcPts val="0"/>
              </a:spcAft>
              <a:buNone/>
            </a:pPr>
            <a:r>
              <a:t/>
            </a:r>
            <a:endParaRPr sz="1800"/>
          </a:p>
          <a:p>
            <a:pPr indent="0" lvl="0" marL="0" rtl="0" algn="l">
              <a:lnSpc>
                <a:spcPct val="115000"/>
              </a:lnSpc>
              <a:spcBef>
                <a:spcPts val="0"/>
              </a:spcBef>
              <a:spcAft>
                <a:spcPts val="0"/>
              </a:spcAft>
              <a:buNone/>
            </a:pPr>
            <a:r>
              <a:t/>
            </a:r>
            <a:endParaRPr b="1" sz="2400"/>
          </a:p>
          <a:p>
            <a:pPr indent="0" lvl="0" marL="0" rtl="0" algn="l">
              <a:lnSpc>
                <a:spcPct val="115000"/>
              </a:lnSpc>
              <a:spcBef>
                <a:spcPts val="0"/>
              </a:spcBef>
              <a:spcAft>
                <a:spcPts val="0"/>
              </a:spcAft>
              <a:buNone/>
            </a:pPr>
            <a:r>
              <a:t/>
            </a:r>
            <a:endParaRPr sz="1800"/>
          </a:p>
          <a:p>
            <a:pPr indent="0" lvl="0" marL="0" rtl="0" algn="l">
              <a:lnSpc>
                <a:spcPct val="115000"/>
              </a:lnSpc>
              <a:spcBef>
                <a:spcPts val="0"/>
              </a:spcBef>
              <a:spcAft>
                <a:spcPts val="0"/>
              </a:spcAft>
              <a:buNone/>
            </a:pPr>
            <a:r>
              <a:t/>
            </a:r>
            <a:endParaRPr sz="1800" u="sng">
              <a:solidFill>
                <a:schemeClr val="hlink"/>
              </a:solidFill>
            </a:endParaRPr>
          </a:p>
          <a:p>
            <a:pPr indent="0" lvl="0" marL="0" rtl="0" algn="l">
              <a:lnSpc>
                <a:spcPct val="115000"/>
              </a:lnSpc>
              <a:spcBef>
                <a:spcPts val="0"/>
              </a:spcBef>
              <a:spcAft>
                <a:spcPts val="0"/>
              </a:spcAft>
              <a:buNone/>
            </a:pPr>
            <a:r>
              <a:rPr lang="en-US" sz="1800"/>
              <a:t> </a:t>
            </a:r>
            <a:endParaRPr sz="1800"/>
          </a:p>
          <a:p>
            <a:pPr indent="0" lvl="0" marL="0" rtl="0" algn="l">
              <a:lnSpc>
                <a:spcPct val="115000"/>
              </a:lnSpc>
              <a:spcBef>
                <a:spcPts val="0"/>
              </a:spcBef>
              <a:spcAft>
                <a:spcPts val="0"/>
              </a:spcAft>
              <a:buNone/>
            </a:pPr>
            <a:r>
              <a:rPr b="1" lang="en-US" sz="1800"/>
              <a:t>Wednesday, October 16</a:t>
            </a:r>
            <a:endParaRPr b="1" sz="1800"/>
          </a:p>
          <a:p>
            <a:pPr indent="0" lvl="0" marL="0" rtl="0" algn="l">
              <a:lnSpc>
                <a:spcPct val="115000"/>
              </a:lnSpc>
              <a:spcBef>
                <a:spcPts val="0"/>
              </a:spcBef>
              <a:spcAft>
                <a:spcPts val="0"/>
              </a:spcAft>
              <a:buNone/>
            </a:pPr>
            <a:r>
              <a:rPr lang="en-US" sz="1800"/>
              <a:t> </a:t>
            </a:r>
            <a:endParaRPr sz="1800"/>
          </a:p>
          <a:p>
            <a:pPr indent="0" lvl="0" marL="0" rtl="0" algn="l">
              <a:lnSpc>
                <a:spcPct val="115000"/>
              </a:lnSpc>
              <a:spcBef>
                <a:spcPts val="0"/>
              </a:spcBef>
              <a:spcAft>
                <a:spcPts val="0"/>
              </a:spcAft>
              <a:buNone/>
            </a:pPr>
            <a:r>
              <a:rPr lang="en-US" sz="1800"/>
              <a:t>1:15 - 2:15 p.m. AND 4:00– 4:45 p.m. - Poster Session</a:t>
            </a:r>
            <a:endParaRPr sz="1800"/>
          </a:p>
          <a:p>
            <a:pPr indent="0" lvl="0" marL="0" rtl="0" algn="l">
              <a:lnSpc>
                <a:spcPct val="115000"/>
              </a:lnSpc>
              <a:spcBef>
                <a:spcPts val="0"/>
              </a:spcBef>
              <a:spcAft>
                <a:spcPts val="0"/>
              </a:spcAft>
              <a:buNone/>
            </a:pPr>
            <a:r>
              <a:rPr b="1" lang="en-US" sz="1800"/>
              <a:t>We Apologize for the Inconvenience: The Essentials of Outage Communications</a:t>
            </a:r>
            <a:endParaRPr b="1" sz="1800"/>
          </a:p>
          <a:p>
            <a:pPr indent="0" lvl="0" marL="0" rtl="0" algn="l">
              <a:lnSpc>
                <a:spcPct val="115000"/>
              </a:lnSpc>
              <a:spcBef>
                <a:spcPts val="0"/>
              </a:spcBef>
              <a:spcAft>
                <a:spcPts val="0"/>
              </a:spcAft>
              <a:buNone/>
            </a:pPr>
            <a:r>
              <a:rPr lang="en-US" sz="1800"/>
              <a:t>Presenters: Kate Hash</a:t>
            </a:r>
            <a:endParaRPr sz="1800"/>
          </a:p>
          <a:p>
            <a:pPr indent="0" lvl="0" marL="0" rtl="0" algn="l">
              <a:lnSpc>
                <a:spcPct val="115000"/>
              </a:lnSpc>
              <a:spcBef>
                <a:spcPts val="0"/>
              </a:spcBef>
              <a:spcAft>
                <a:spcPts val="0"/>
              </a:spcAft>
              <a:buNone/>
            </a:pPr>
            <a:r>
              <a:rPr lang="en-US" sz="1800"/>
              <a:t> </a:t>
            </a:r>
            <a:endParaRPr sz="1800"/>
          </a:p>
          <a:p>
            <a:pPr indent="0" lvl="0" marL="0" rtl="0" algn="l">
              <a:lnSpc>
                <a:spcPct val="115000"/>
              </a:lnSpc>
              <a:spcBef>
                <a:spcPts val="0"/>
              </a:spcBef>
              <a:spcAft>
                <a:spcPts val="0"/>
              </a:spcAft>
              <a:buNone/>
            </a:pPr>
            <a:r>
              <a:rPr lang="en-US" sz="1800"/>
              <a:t>5:00 - 5:45 p.m.</a:t>
            </a:r>
            <a:endParaRPr sz="1800"/>
          </a:p>
          <a:p>
            <a:pPr indent="0" lvl="0" marL="0" rtl="0" algn="l">
              <a:lnSpc>
                <a:spcPct val="115000"/>
              </a:lnSpc>
              <a:spcBef>
                <a:spcPts val="0"/>
              </a:spcBef>
              <a:spcAft>
                <a:spcPts val="0"/>
              </a:spcAft>
              <a:buNone/>
            </a:pPr>
            <a:r>
              <a:rPr b="1" lang="en-US" sz="1800"/>
              <a:t>Rules of Engagement: When Your Customers Are Telling Your Story</a:t>
            </a:r>
            <a:endParaRPr b="1" sz="1800"/>
          </a:p>
          <a:p>
            <a:pPr indent="0" lvl="0" marL="0" rtl="0" algn="l">
              <a:lnSpc>
                <a:spcPct val="115000"/>
              </a:lnSpc>
              <a:spcBef>
                <a:spcPts val="0"/>
              </a:spcBef>
              <a:spcAft>
                <a:spcPts val="0"/>
              </a:spcAft>
              <a:buNone/>
            </a:pPr>
            <a:r>
              <a:rPr i="1" lang="en-US" sz="1800"/>
              <a:t>W196a, Level 1</a:t>
            </a:r>
            <a:endParaRPr i="1" sz="1800"/>
          </a:p>
          <a:p>
            <a:pPr indent="0" lvl="0" marL="0" rtl="0" algn="l">
              <a:lnSpc>
                <a:spcPct val="115000"/>
              </a:lnSpc>
              <a:spcBef>
                <a:spcPts val="0"/>
              </a:spcBef>
              <a:spcAft>
                <a:spcPts val="0"/>
              </a:spcAft>
              <a:buNone/>
            </a:pPr>
            <a:r>
              <a:rPr lang="en-US" sz="1800"/>
              <a:t>Presenters: Blake Cooper, Tracy Gale, Jeannine Sato, Diana Tuorto</a:t>
            </a:r>
            <a:endParaRPr sz="1800"/>
          </a:p>
          <a:p>
            <a:pPr indent="0" lvl="0" marL="0" rtl="0" algn="l">
              <a:lnSpc>
                <a:spcPct val="115000"/>
              </a:lnSpc>
              <a:spcBef>
                <a:spcPts val="0"/>
              </a:spcBef>
              <a:spcAft>
                <a:spcPts val="0"/>
              </a:spcAft>
              <a:buNone/>
            </a:pPr>
            <a:r>
              <a:rPr lang="en-US" sz="1800"/>
              <a:t>Delivery Format: Interactive Presentation</a:t>
            </a:r>
            <a:endParaRPr sz="1800"/>
          </a:p>
          <a:p>
            <a:pPr indent="0" lvl="0" marL="0" rtl="0" algn="l">
              <a:lnSpc>
                <a:spcPct val="115000"/>
              </a:lnSpc>
              <a:spcBef>
                <a:spcPts val="0"/>
              </a:spcBef>
              <a:spcAft>
                <a:spcPts val="0"/>
              </a:spcAft>
              <a:buNone/>
            </a:pPr>
            <a:r>
              <a:rPr lang="en-US" sz="1800"/>
              <a:t> </a:t>
            </a:r>
            <a:endParaRPr sz="1800"/>
          </a:p>
          <a:p>
            <a:pPr indent="0" lvl="0" marL="0" rtl="0" algn="l">
              <a:lnSpc>
                <a:spcPct val="115000"/>
              </a:lnSpc>
              <a:spcBef>
                <a:spcPts val="0"/>
              </a:spcBef>
              <a:spcAft>
                <a:spcPts val="0"/>
              </a:spcAft>
              <a:buNone/>
            </a:pPr>
            <a:r>
              <a:rPr b="1" lang="en-US" sz="1800"/>
              <a:t>Thursday, October 17</a:t>
            </a:r>
            <a:endParaRPr b="1" sz="1800"/>
          </a:p>
          <a:p>
            <a:pPr indent="0" lvl="0" marL="0" rtl="0" algn="l">
              <a:lnSpc>
                <a:spcPct val="115000"/>
              </a:lnSpc>
              <a:spcBef>
                <a:spcPts val="0"/>
              </a:spcBef>
              <a:spcAft>
                <a:spcPts val="0"/>
              </a:spcAft>
              <a:buNone/>
            </a:pPr>
            <a:r>
              <a:rPr lang="en-US" sz="1800"/>
              <a:t> </a:t>
            </a:r>
            <a:endParaRPr sz="1800"/>
          </a:p>
          <a:p>
            <a:pPr indent="0" lvl="0" marL="0" rtl="0" algn="l">
              <a:lnSpc>
                <a:spcPct val="115000"/>
              </a:lnSpc>
              <a:spcBef>
                <a:spcPts val="0"/>
              </a:spcBef>
              <a:spcAft>
                <a:spcPts val="0"/>
              </a:spcAft>
              <a:buNone/>
            </a:pPr>
            <a:r>
              <a:rPr lang="en-US" sz="1800"/>
              <a:t>7:30 to 8:30 a.m.</a:t>
            </a:r>
            <a:endParaRPr sz="1800"/>
          </a:p>
          <a:p>
            <a:pPr indent="0" lvl="0" marL="0" rtl="0" algn="l">
              <a:lnSpc>
                <a:spcPct val="115000"/>
              </a:lnSpc>
              <a:spcBef>
                <a:spcPts val="0"/>
              </a:spcBef>
              <a:spcAft>
                <a:spcPts val="0"/>
              </a:spcAft>
              <a:buNone/>
            </a:pPr>
            <a:r>
              <a:rPr b="1" lang="en-US" sz="1800"/>
              <a:t>IT COMM CG Breakfast</a:t>
            </a:r>
            <a:endParaRPr b="1" sz="1800"/>
          </a:p>
          <a:p>
            <a:pPr indent="0" lvl="0" marL="0" rtl="0" algn="l">
              <a:lnSpc>
                <a:spcPct val="115000"/>
              </a:lnSpc>
              <a:spcBef>
                <a:spcPts val="0"/>
              </a:spcBef>
              <a:spcAft>
                <a:spcPts val="0"/>
              </a:spcAft>
              <a:buNone/>
            </a:pPr>
            <a:r>
              <a:rPr lang="en-US" sz="1800"/>
              <a:t>BYOB (bring your own breakfast)</a:t>
            </a:r>
            <a:endParaRPr sz="1800"/>
          </a:p>
          <a:p>
            <a:pPr indent="0" lvl="0" marL="0" rtl="0" algn="l">
              <a:lnSpc>
                <a:spcPct val="115000"/>
              </a:lnSpc>
              <a:spcBef>
                <a:spcPts val="0"/>
              </a:spcBef>
              <a:spcAft>
                <a:spcPts val="0"/>
              </a:spcAft>
              <a:buNone/>
            </a:pPr>
            <a:r>
              <a:rPr i="1" lang="en-US" sz="1800"/>
              <a:t>Hyatt Regency McCormick Place lobby</a:t>
            </a:r>
            <a:endParaRPr i="1" sz="1800"/>
          </a:p>
          <a:p>
            <a:pPr indent="0" lvl="0" marL="0" rtl="0" algn="l">
              <a:lnSpc>
                <a:spcPct val="115000"/>
              </a:lnSpc>
              <a:spcBef>
                <a:spcPts val="0"/>
              </a:spcBef>
              <a:spcAft>
                <a:spcPts val="0"/>
              </a:spcAft>
              <a:buNone/>
            </a:pPr>
            <a:r>
              <a:rPr lang="en-US" sz="1800"/>
              <a:t>Conversation, networking, swag swap, etc.</a:t>
            </a:r>
            <a:endParaRPr sz="1800"/>
          </a:p>
          <a:p>
            <a:pPr indent="0" lvl="0" marL="0" rtl="0" algn="l">
              <a:lnSpc>
                <a:spcPct val="115000"/>
              </a:lnSpc>
              <a:spcBef>
                <a:spcPts val="0"/>
              </a:spcBef>
              <a:spcAft>
                <a:spcPts val="0"/>
              </a:spcAft>
              <a:buNone/>
            </a:pPr>
            <a:r>
              <a:rPr lang="en-US" sz="1800" u="sng">
                <a:solidFill>
                  <a:schemeClr val="hlink"/>
                </a:solidFill>
                <a:hlinkClick r:id="rId3"/>
              </a:rPr>
              <a:t>Please RSVP</a:t>
            </a:r>
            <a:endParaRPr sz="1800" u="sng">
              <a:solidFill>
                <a:schemeClr val="hlink"/>
              </a:solidFill>
            </a:endParaRPr>
          </a:p>
          <a:p>
            <a:pPr indent="0" lvl="0" marL="0" rtl="0" algn="l">
              <a:lnSpc>
                <a:spcPct val="115000"/>
              </a:lnSpc>
              <a:spcBef>
                <a:spcPts val="0"/>
              </a:spcBef>
              <a:spcAft>
                <a:spcPts val="0"/>
              </a:spcAft>
              <a:buNone/>
            </a:pPr>
            <a:r>
              <a:rPr i="1" lang="en-US" sz="1800"/>
              <a:t> </a:t>
            </a:r>
            <a:endParaRPr i="1" sz="1800"/>
          </a:p>
          <a:p>
            <a:pPr indent="0" lvl="0" marL="0" rtl="0" algn="l">
              <a:lnSpc>
                <a:spcPct val="115000"/>
              </a:lnSpc>
              <a:spcBef>
                <a:spcPts val="0"/>
              </a:spcBef>
              <a:spcAft>
                <a:spcPts val="0"/>
              </a:spcAft>
              <a:buNone/>
            </a:pPr>
            <a:r>
              <a:rPr lang="en-US" sz="1800"/>
              <a:t> </a:t>
            </a:r>
            <a:endParaRPr sz="1800"/>
          </a:p>
          <a:p>
            <a:pPr indent="0" lvl="0" marL="0" rtl="0" algn="l">
              <a:lnSpc>
                <a:spcPct val="115000"/>
              </a:lnSpc>
              <a:spcBef>
                <a:spcPts val="0"/>
              </a:spcBef>
              <a:spcAft>
                <a:spcPts val="0"/>
              </a:spcAft>
              <a:buNone/>
            </a:pPr>
            <a:r>
              <a:rPr lang="en-US" sz="1800"/>
              <a:t>8:30 - 9:15 a.m.</a:t>
            </a:r>
            <a:endParaRPr sz="1800"/>
          </a:p>
          <a:p>
            <a:pPr indent="0" lvl="0" marL="0" rtl="0" algn="l">
              <a:lnSpc>
                <a:spcPct val="115000"/>
              </a:lnSpc>
              <a:spcBef>
                <a:spcPts val="0"/>
              </a:spcBef>
              <a:spcAft>
                <a:spcPts val="0"/>
              </a:spcAft>
              <a:buNone/>
            </a:pPr>
            <a:r>
              <a:rPr b="1" lang="en-US" sz="1800"/>
              <a:t>Strategies for Effectively Communicating About Campus Change</a:t>
            </a:r>
            <a:endParaRPr b="1" sz="1800"/>
          </a:p>
          <a:p>
            <a:pPr indent="0" lvl="0" marL="0" rtl="0" algn="l">
              <a:lnSpc>
                <a:spcPct val="115000"/>
              </a:lnSpc>
              <a:spcBef>
                <a:spcPts val="0"/>
              </a:spcBef>
              <a:spcAft>
                <a:spcPts val="0"/>
              </a:spcAft>
              <a:buNone/>
            </a:pPr>
            <a:r>
              <a:rPr i="1" lang="en-US" sz="1800"/>
              <a:t>W184d, Level 1</a:t>
            </a:r>
            <a:endParaRPr i="1" sz="1800"/>
          </a:p>
          <a:p>
            <a:pPr indent="0" lvl="0" marL="0" rtl="0" algn="l">
              <a:lnSpc>
                <a:spcPct val="115000"/>
              </a:lnSpc>
              <a:spcBef>
                <a:spcPts val="0"/>
              </a:spcBef>
              <a:spcAft>
                <a:spcPts val="0"/>
              </a:spcAft>
              <a:buNone/>
            </a:pPr>
            <a:r>
              <a:rPr lang="en-US" sz="1800"/>
              <a:t>Presenters: Jeff Overholtzer, Joel Price, Susan Zaslaw</a:t>
            </a:r>
            <a:endParaRPr sz="1800"/>
          </a:p>
          <a:p>
            <a:pPr indent="0" lvl="0" marL="0" rtl="0" algn="l">
              <a:lnSpc>
                <a:spcPct val="115000"/>
              </a:lnSpc>
              <a:spcBef>
                <a:spcPts val="0"/>
              </a:spcBef>
              <a:spcAft>
                <a:spcPts val="0"/>
              </a:spcAft>
              <a:buNone/>
            </a:pPr>
            <a:r>
              <a:rPr lang="en-US" sz="1800"/>
              <a:t>Delivery Format: Interactive Presentation</a:t>
            </a:r>
            <a:endParaRPr sz="1800"/>
          </a:p>
          <a:p>
            <a:pPr indent="0" lvl="0" marL="0" rtl="0" algn="l">
              <a:lnSpc>
                <a:spcPct val="115000"/>
              </a:lnSpc>
              <a:spcBef>
                <a:spcPts val="0"/>
              </a:spcBef>
              <a:spcAft>
                <a:spcPts val="0"/>
              </a:spcAft>
              <a:buNone/>
            </a:pPr>
            <a:r>
              <a:rPr lang="en-US" sz="1800"/>
              <a:t> </a:t>
            </a:r>
            <a:endParaRPr sz="1800"/>
          </a:p>
          <a:p>
            <a:pPr indent="0" lvl="0" marL="0" rtl="0" algn="l">
              <a:lnSpc>
                <a:spcPct val="100000"/>
              </a:lnSpc>
              <a:spcBef>
                <a:spcPts val="400"/>
              </a:spcBef>
              <a:spcAft>
                <a:spcPts val="0"/>
              </a:spcAft>
              <a:buNone/>
            </a:pPr>
            <a:r>
              <a:t/>
            </a:r>
            <a:endParaRPr sz="1800">
              <a:solidFill>
                <a:srgbClr val="000000"/>
              </a:solidFill>
            </a:endParaRPr>
          </a:p>
          <a:p>
            <a:pPr indent="0" lvl="0" marL="0" rtl="0" algn="l">
              <a:lnSpc>
                <a:spcPct val="100000"/>
              </a:lnSpc>
              <a:spcBef>
                <a:spcPts val="400"/>
              </a:spcBef>
              <a:spcAft>
                <a:spcPts val="0"/>
              </a:spcAft>
              <a:buNone/>
            </a:pPr>
            <a:r>
              <a:t/>
            </a:r>
            <a:endParaRPr sz="1800">
              <a:solidFill>
                <a:srgbClr val="000000"/>
              </a:solidFill>
            </a:endParaRPr>
          </a:p>
          <a:p>
            <a:pPr indent="-50800" lvl="0" marL="228600" rtl="0" algn="l">
              <a:lnSpc>
                <a:spcPct val="90000"/>
              </a:lnSpc>
              <a:spcBef>
                <a:spcPts val="0"/>
              </a:spcBef>
              <a:spcAft>
                <a:spcPts val="0"/>
              </a:spcAft>
              <a:buClr>
                <a:schemeClr val="dk1"/>
              </a:buClr>
              <a:buSzPts val="2800"/>
              <a:buNone/>
            </a:pPr>
            <a:r>
              <a:t/>
            </a:r>
            <a:endParaRPr sz="1800"/>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7" name="Shape 527"/>
        <p:cNvGrpSpPr/>
        <p:nvPr/>
      </p:nvGrpSpPr>
      <p:grpSpPr>
        <a:xfrm>
          <a:off x="0" y="0"/>
          <a:ext cx="0" cy="0"/>
          <a:chOff x="0" y="0"/>
          <a:chExt cx="0" cy="0"/>
        </a:xfrm>
      </p:grpSpPr>
      <p:sp>
        <p:nvSpPr>
          <p:cNvPr id="528" name="Google Shape;528;p84"/>
          <p:cNvSpPr txBox="1"/>
          <p:nvPr/>
        </p:nvSpPr>
        <p:spPr>
          <a:xfrm>
            <a:off x="1000387" y="2350169"/>
            <a:ext cx="10542300" cy="35469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4000"/>
              <a:buFont typeface="Arial"/>
              <a:buNone/>
            </a:pPr>
            <a:r>
              <a:t/>
            </a:r>
            <a:endParaRPr sz="4000">
              <a:solidFill>
                <a:srgbClr val="7F7F7F"/>
              </a:solidFill>
              <a:latin typeface="Calibri"/>
              <a:ea typeface="Calibri"/>
              <a:cs typeface="Calibri"/>
              <a:sym typeface="Calibri"/>
            </a:endParaRPr>
          </a:p>
        </p:txBody>
      </p:sp>
      <p:sp>
        <p:nvSpPr>
          <p:cNvPr id="529" name="Google Shape;529;p84"/>
          <p:cNvSpPr txBox="1"/>
          <p:nvPr>
            <p:ph type="title"/>
          </p:nvPr>
        </p:nvSpPr>
        <p:spPr>
          <a:xfrm>
            <a:off x="1220787" y="345281"/>
            <a:ext cx="8424600" cy="16002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446CA9"/>
              </a:buClr>
              <a:buSzPts val="4400"/>
              <a:buFont typeface="Calibri"/>
              <a:buNone/>
            </a:pPr>
            <a:r>
              <a:rPr lang="en-US">
                <a:solidFill>
                  <a:srgbClr val="446CA9"/>
                </a:solidFill>
              </a:rPr>
              <a:t>Presenter Information </a:t>
            </a:r>
            <a:endParaRPr/>
          </a:p>
        </p:txBody>
      </p:sp>
      <p:sp>
        <p:nvSpPr>
          <p:cNvPr id="530" name="Google Shape;530;p84"/>
          <p:cNvSpPr txBox="1"/>
          <p:nvPr/>
        </p:nvSpPr>
        <p:spPr>
          <a:xfrm>
            <a:off x="1303420" y="5943464"/>
            <a:ext cx="9316500" cy="7629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NOTE: This presentation leaves copyright of the content to the presenter. Unless otherwise noted in the materials, uploaded content carries the </a:t>
            </a:r>
            <a:r>
              <a:rPr lang="en-US" sz="1200" u="sng">
                <a:solidFill>
                  <a:schemeClr val="hlink"/>
                </a:solidFill>
                <a:latin typeface="Calibri"/>
                <a:ea typeface="Calibri"/>
                <a:cs typeface="Calibri"/>
                <a:sym typeface="Calibri"/>
                <a:hlinkClick r:id="rId3"/>
              </a:rPr>
              <a:t>Creative Commons Attribution 4.0 International (CC BY 4.0), </a:t>
            </a:r>
            <a:r>
              <a:rPr lang="en-US" sz="1200">
                <a:solidFill>
                  <a:schemeClr val="dk1"/>
                </a:solidFill>
                <a:latin typeface="Calibri"/>
                <a:ea typeface="Calibri"/>
                <a:cs typeface="Calibri"/>
                <a:sym typeface="Calibri"/>
              </a:rPr>
              <a:t>which grants usage to the general public, with appropriate credit to the author.</a:t>
            </a:r>
            <a:endParaRPr/>
          </a:p>
        </p:txBody>
      </p:sp>
      <p:sp>
        <p:nvSpPr>
          <p:cNvPr id="531" name="Google Shape;531;p84"/>
          <p:cNvSpPr txBox="1"/>
          <p:nvPr>
            <p:ph idx="1" type="body"/>
          </p:nvPr>
        </p:nvSpPr>
        <p:spPr>
          <a:xfrm>
            <a:off x="1165225" y="2200275"/>
            <a:ext cx="10542300" cy="3177900"/>
          </a:xfrm>
          <a:prstGeom prst="rect">
            <a:avLst/>
          </a:prstGeom>
          <a:noFill/>
          <a:ln>
            <a:noFill/>
          </a:ln>
        </p:spPr>
        <p:txBody>
          <a:bodyPr anchorCtr="0" anchor="t" bIns="45700" lIns="91425" spcFirstLastPara="1" rIns="91425" wrap="square" tIns="45700">
            <a:noAutofit/>
          </a:bodyPr>
          <a:lstStyle/>
          <a:p>
            <a:pPr indent="-2343150" lvl="0" marL="2400300" rtl="0" algn="l">
              <a:lnSpc>
                <a:spcPct val="90000"/>
              </a:lnSpc>
              <a:spcBef>
                <a:spcPts val="1000"/>
              </a:spcBef>
              <a:spcAft>
                <a:spcPts val="0"/>
              </a:spcAft>
              <a:buClr>
                <a:schemeClr val="dk1"/>
              </a:buClr>
              <a:buSzPts val="1600"/>
              <a:buNone/>
            </a:pPr>
            <a:r>
              <a:rPr b="1" lang="en-US" sz="2600"/>
              <a:t>Carla Herling</a:t>
            </a:r>
            <a:r>
              <a:rPr lang="en-US" sz="2600"/>
              <a:t> - Drake University </a:t>
            </a:r>
            <a:br>
              <a:rPr lang="en-US" sz="2600"/>
            </a:br>
            <a:r>
              <a:rPr lang="en-US" sz="2600" u="sng">
                <a:solidFill>
                  <a:schemeClr val="hlink"/>
                </a:solidFill>
                <a:hlinkClick r:id="rId4"/>
              </a:rPr>
              <a:t>carla.herling@drake.edu</a:t>
            </a:r>
            <a:endParaRPr sz="2600"/>
          </a:p>
          <a:p>
            <a:pPr indent="-2343150" lvl="0" marL="2400300" rtl="0" algn="l">
              <a:lnSpc>
                <a:spcPct val="90000"/>
              </a:lnSpc>
              <a:spcBef>
                <a:spcPts val="1000"/>
              </a:spcBef>
              <a:spcAft>
                <a:spcPts val="0"/>
              </a:spcAft>
              <a:buClr>
                <a:schemeClr val="dk1"/>
              </a:buClr>
              <a:buSzPts val="1600"/>
              <a:buNone/>
            </a:pPr>
            <a:r>
              <a:rPr b="1" lang="en-US" sz="2600"/>
              <a:t>Greg Stauffer</a:t>
            </a:r>
            <a:r>
              <a:rPr lang="en-US" sz="2600"/>
              <a:t> - University of Colorado Boulder  </a:t>
            </a:r>
            <a:r>
              <a:rPr lang="en-US" sz="2600" u="sng">
                <a:solidFill>
                  <a:schemeClr val="hlink"/>
                </a:solidFill>
                <a:hlinkClick r:id="rId5"/>
              </a:rPr>
              <a:t>greg.stauffer@colorado.edu</a:t>
            </a:r>
            <a:endParaRPr sz="2600"/>
          </a:p>
          <a:p>
            <a:pPr indent="-2343150" lvl="0" marL="2400300" rtl="0" algn="l">
              <a:lnSpc>
                <a:spcPct val="90000"/>
              </a:lnSpc>
              <a:spcBef>
                <a:spcPts val="1000"/>
              </a:spcBef>
              <a:spcAft>
                <a:spcPts val="0"/>
              </a:spcAft>
              <a:buClr>
                <a:schemeClr val="dk1"/>
              </a:buClr>
              <a:buSzPts val="1600"/>
              <a:buNone/>
            </a:pPr>
            <a:r>
              <a:rPr b="1" lang="en-US" sz="2600"/>
              <a:t>Stan North Martin</a:t>
            </a:r>
            <a:r>
              <a:rPr lang="en-US" sz="2600"/>
              <a:t> - North Carolina State University </a:t>
            </a:r>
            <a:br>
              <a:rPr lang="en-US" sz="2600"/>
            </a:br>
            <a:r>
              <a:rPr lang="en-US" sz="2600" u="sng">
                <a:solidFill>
                  <a:schemeClr val="hlink"/>
                </a:solidFill>
                <a:hlinkClick r:id="rId6"/>
              </a:rPr>
              <a:t>stan@ncsu.edu</a:t>
            </a:r>
            <a:endParaRPr sz="2600"/>
          </a:p>
          <a:p>
            <a:pPr indent="-2343150" lvl="0" marL="2400300" rtl="0" algn="l">
              <a:lnSpc>
                <a:spcPct val="90000"/>
              </a:lnSpc>
              <a:spcBef>
                <a:spcPts val="1000"/>
              </a:spcBef>
              <a:spcAft>
                <a:spcPts val="0"/>
              </a:spcAft>
              <a:buClr>
                <a:schemeClr val="dk1"/>
              </a:buClr>
              <a:buSzPts val="1600"/>
              <a:buNone/>
            </a:pPr>
            <a:r>
              <a:rPr b="1" lang="en-US" sz="2600"/>
              <a:t>Stephanie Stewart</a:t>
            </a:r>
            <a:r>
              <a:rPr lang="en-US" sz="2600"/>
              <a:t> - Simon Fraser University  </a:t>
            </a:r>
            <a:r>
              <a:rPr lang="en-US" sz="2600" u="sng">
                <a:solidFill>
                  <a:schemeClr val="hlink"/>
                </a:solidFill>
                <a:hlinkClick r:id="rId7"/>
              </a:rPr>
              <a:t>stephanie_stewart@sfu.ca</a:t>
            </a:r>
            <a:endParaRPr sz="2600"/>
          </a:p>
          <a:p>
            <a:pPr indent="0" lvl="0" marL="0" rtl="0" algn="l">
              <a:lnSpc>
                <a:spcPct val="90000"/>
              </a:lnSpc>
              <a:spcBef>
                <a:spcPts val="1000"/>
              </a:spcBef>
              <a:spcAft>
                <a:spcPts val="0"/>
              </a:spcAft>
              <a:buClr>
                <a:schemeClr val="dk1"/>
              </a:buClr>
              <a:buSzPts val="1600"/>
              <a:buNone/>
            </a:pPr>
            <a:r>
              <a:rPr lang="en-US"/>
              <a:t> </a:t>
            </a:r>
            <a:endParaRPr/>
          </a:p>
          <a:p>
            <a:pPr indent="0" lvl="0" marL="0" rtl="0" algn="l">
              <a:lnSpc>
                <a:spcPct val="90000"/>
              </a:lnSpc>
              <a:spcBef>
                <a:spcPts val="2100"/>
              </a:spcBef>
              <a:spcAft>
                <a:spcPts val="2100"/>
              </a:spcAft>
              <a:buClr>
                <a:schemeClr val="dk1"/>
              </a:buClr>
              <a:buSzPts val="1600"/>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sp>
        <p:nvSpPr>
          <p:cNvPr id="138" name="Google Shape;138;p31"/>
          <p:cNvSpPr txBox="1"/>
          <p:nvPr>
            <p:ph type="title"/>
          </p:nvPr>
        </p:nvSpPr>
        <p:spPr>
          <a:xfrm>
            <a:off x="942788" y="196475"/>
            <a:ext cx="7968600" cy="16002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a:solidFill>
                  <a:srgbClr val="446CA9"/>
                </a:solidFill>
              </a:rPr>
              <a:t>Who’s Here?</a:t>
            </a:r>
            <a:endParaRPr>
              <a:solidFill>
                <a:srgbClr val="446CA9"/>
              </a:solidFill>
            </a:endParaRPr>
          </a:p>
        </p:txBody>
      </p:sp>
      <p:sp>
        <p:nvSpPr>
          <p:cNvPr id="139" name="Google Shape;139;p31"/>
          <p:cNvSpPr txBox="1"/>
          <p:nvPr/>
        </p:nvSpPr>
        <p:spPr>
          <a:xfrm>
            <a:off x="1104950" y="1754675"/>
            <a:ext cx="10678800" cy="3997500"/>
          </a:xfrm>
          <a:prstGeom prst="rect">
            <a:avLst/>
          </a:prstGeom>
          <a:noFill/>
          <a:ln>
            <a:noFill/>
          </a:ln>
        </p:spPr>
        <p:txBody>
          <a:bodyPr anchorCtr="0" anchor="t" bIns="91425" lIns="91425" spcFirstLastPara="1" rIns="91425" wrap="square" tIns="91425">
            <a:noAutofit/>
          </a:bodyPr>
          <a:lstStyle/>
          <a:p>
            <a:pPr indent="-571500" lvl="0" marL="685800" rtl="0" algn="l">
              <a:spcBef>
                <a:spcPts val="0"/>
              </a:spcBef>
              <a:spcAft>
                <a:spcPts val="0"/>
              </a:spcAft>
              <a:buNone/>
            </a:pPr>
            <a:r>
              <a:t/>
            </a:r>
            <a:endParaRPr sz="3400">
              <a:solidFill>
                <a:schemeClr val="dk2"/>
              </a:solidFill>
            </a:endParaRPr>
          </a:p>
          <a:p>
            <a:pPr indent="-571500" lvl="0" marL="685800" rtl="0" algn="l">
              <a:spcBef>
                <a:spcPts val="0"/>
              </a:spcBef>
              <a:spcAft>
                <a:spcPts val="0"/>
              </a:spcAft>
              <a:buNone/>
            </a:pPr>
            <a:r>
              <a:t/>
            </a:r>
            <a:endParaRPr sz="3400">
              <a:solidFill>
                <a:schemeClr val="dk2"/>
              </a:solidFill>
            </a:endParaRPr>
          </a:p>
          <a:p>
            <a:pPr indent="-571500" lvl="0" marL="685800" rtl="0" algn="l">
              <a:spcBef>
                <a:spcPts val="0"/>
              </a:spcBef>
              <a:spcAft>
                <a:spcPts val="0"/>
              </a:spcAft>
              <a:buNone/>
            </a:pPr>
            <a:r>
              <a:t/>
            </a:r>
            <a:endParaRPr sz="3400">
              <a:solidFill>
                <a:schemeClr val="dk2"/>
              </a:solidFill>
            </a:endParaRPr>
          </a:p>
          <a:p>
            <a:pPr indent="-571500" lvl="0" marL="685800" rtl="0" algn="l">
              <a:spcBef>
                <a:spcPts val="0"/>
              </a:spcBef>
              <a:spcAft>
                <a:spcPts val="0"/>
              </a:spcAft>
              <a:buNone/>
            </a:pPr>
            <a:r>
              <a:t/>
            </a:r>
            <a:endParaRPr sz="3400">
              <a:solidFill>
                <a:schemeClr val="dk2"/>
              </a:solidFill>
            </a:endParaRPr>
          </a:p>
          <a:p>
            <a:pPr indent="-571500" lvl="0" marL="685800" rtl="0" algn="l">
              <a:spcBef>
                <a:spcPts val="0"/>
              </a:spcBef>
              <a:spcAft>
                <a:spcPts val="0"/>
              </a:spcAft>
              <a:buNone/>
            </a:pPr>
            <a:r>
              <a:rPr lang="en-US" sz="3400">
                <a:solidFill>
                  <a:schemeClr val="dk2"/>
                </a:solidFill>
              </a:rPr>
              <a:t>15	  have “communication” in our title (~26%)</a:t>
            </a:r>
            <a:endParaRPr sz="3400">
              <a:solidFill>
                <a:schemeClr val="dk2"/>
              </a:solidFill>
            </a:endParaRPr>
          </a:p>
          <a:p>
            <a:pPr indent="-571500" lvl="0" marL="685800" rtl="0" algn="l">
              <a:spcBef>
                <a:spcPts val="0"/>
              </a:spcBef>
              <a:spcAft>
                <a:spcPts val="0"/>
              </a:spcAft>
              <a:buNone/>
            </a:pPr>
            <a:r>
              <a:rPr lang="en-US" sz="3400">
                <a:solidFill>
                  <a:schemeClr val="dk2"/>
                </a:solidFill>
              </a:rPr>
              <a:t>13	  have a user support or service management </a:t>
            </a:r>
            <a:br>
              <a:rPr lang="en-US" sz="3400">
                <a:solidFill>
                  <a:schemeClr val="dk2"/>
                </a:solidFill>
              </a:rPr>
            </a:br>
            <a:r>
              <a:rPr lang="en-US" sz="3400">
                <a:solidFill>
                  <a:schemeClr val="dk2"/>
                </a:solidFill>
              </a:rPr>
              <a:t>  area in our title (~23%)</a:t>
            </a:r>
            <a:endParaRPr sz="3400">
              <a:solidFill>
                <a:schemeClr val="dk2"/>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5" name="Shape 535"/>
        <p:cNvGrpSpPr/>
        <p:nvPr/>
      </p:nvGrpSpPr>
      <p:grpSpPr>
        <a:xfrm>
          <a:off x="0" y="0"/>
          <a:ext cx="0" cy="0"/>
          <a:chOff x="0" y="0"/>
          <a:chExt cx="0" cy="0"/>
        </a:xfrm>
      </p:grpSpPr>
      <p:sp>
        <p:nvSpPr>
          <p:cNvPr id="536" name="Google Shape;536;p85"/>
          <p:cNvSpPr txBox="1"/>
          <p:nvPr>
            <p:ph type="title"/>
          </p:nvPr>
        </p:nvSpPr>
        <p:spPr>
          <a:xfrm>
            <a:off x="807882" y="779539"/>
            <a:ext cx="8440392" cy="85725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446CA9"/>
              </a:buClr>
              <a:buSzPts val="4410"/>
              <a:buFont typeface="Calibri"/>
              <a:buNone/>
            </a:pPr>
            <a:r>
              <a:rPr lang="en-US" sz="4410">
                <a:solidFill>
                  <a:srgbClr val="446CA9"/>
                </a:solidFill>
              </a:rPr>
              <a:t>Session Evaluations</a:t>
            </a:r>
            <a:br>
              <a:rPr lang="en-US" sz="2520"/>
            </a:br>
            <a:r>
              <a:rPr lang="en-US" sz="1979"/>
              <a:t>There are two ways to access the session and presenter evaluations:</a:t>
            </a:r>
            <a:endParaRPr sz="1800"/>
          </a:p>
        </p:txBody>
      </p:sp>
      <p:sp>
        <p:nvSpPr>
          <p:cNvPr id="537" name="Google Shape;537;p85"/>
          <p:cNvSpPr txBox="1"/>
          <p:nvPr/>
        </p:nvSpPr>
        <p:spPr>
          <a:xfrm>
            <a:off x="1000387" y="2350169"/>
            <a:ext cx="7547810" cy="312821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446CA9"/>
              </a:buClr>
              <a:buSzPts val="4000"/>
              <a:buFont typeface="Arial"/>
              <a:buNone/>
            </a:pPr>
            <a:r>
              <a:rPr b="0" i="0" lang="en-US" sz="4000" u="none" cap="none" strike="noStrike">
                <a:solidFill>
                  <a:srgbClr val="446CA9"/>
                </a:solidFill>
                <a:latin typeface="Calibri"/>
                <a:ea typeface="Calibri"/>
                <a:cs typeface="Calibri"/>
                <a:sym typeface="Calibri"/>
              </a:rPr>
              <a:t>1</a:t>
            </a:r>
            <a:endParaRPr/>
          </a:p>
          <a:p>
            <a:pPr indent="0" lvl="0" marL="0" marR="0" rtl="0" algn="l">
              <a:lnSpc>
                <a:spcPct val="90000"/>
              </a:lnSpc>
              <a:spcBef>
                <a:spcPts val="1000"/>
              </a:spcBef>
              <a:spcAft>
                <a:spcPts val="0"/>
              </a:spcAft>
              <a:buClr>
                <a:schemeClr val="dk1"/>
              </a:buClr>
              <a:buSzPts val="4000"/>
              <a:buFont typeface="Arial"/>
              <a:buNone/>
            </a:pPr>
            <a:r>
              <a:t/>
            </a:r>
            <a:endParaRPr b="0" i="0" sz="4000" u="none" cap="none" strike="noStrike">
              <a:solidFill>
                <a:srgbClr val="7F7F7F"/>
              </a:solidFill>
              <a:latin typeface="Calibri"/>
              <a:ea typeface="Calibri"/>
              <a:cs typeface="Calibri"/>
              <a:sym typeface="Calibri"/>
            </a:endParaRPr>
          </a:p>
          <a:p>
            <a:pPr indent="0" lvl="0" marL="0" marR="0" rtl="0" algn="l">
              <a:lnSpc>
                <a:spcPct val="90000"/>
              </a:lnSpc>
              <a:spcBef>
                <a:spcPts val="1000"/>
              </a:spcBef>
              <a:spcAft>
                <a:spcPts val="0"/>
              </a:spcAft>
              <a:buClr>
                <a:srgbClr val="446CA9"/>
              </a:buClr>
              <a:buSzPts val="4000"/>
              <a:buFont typeface="Arial"/>
              <a:buNone/>
            </a:pPr>
            <a:r>
              <a:rPr b="0" i="0" lang="en-US" sz="4000" u="none" cap="none" strike="noStrike">
                <a:solidFill>
                  <a:srgbClr val="446CA9"/>
                </a:solidFill>
                <a:latin typeface="Calibri"/>
                <a:ea typeface="Calibri"/>
                <a:cs typeface="Calibri"/>
                <a:sym typeface="Calibri"/>
              </a:rPr>
              <a:t>2</a:t>
            </a:r>
            <a:endParaRPr/>
          </a:p>
        </p:txBody>
      </p:sp>
      <p:sp>
        <p:nvSpPr>
          <p:cNvPr id="538" name="Google Shape;538;p85"/>
          <p:cNvSpPr txBox="1"/>
          <p:nvPr/>
        </p:nvSpPr>
        <p:spPr>
          <a:xfrm>
            <a:off x="1534491" y="3743582"/>
            <a:ext cx="2957400" cy="1569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2000" u="none" cap="none" strike="noStrike">
                <a:solidFill>
                  <a:schemeClr val="dk1"/>
                </a:solidFill>
                <a:latin typeface="Calibri"/>
                <a:ea typeface="Calibri"/>
                <a:cs typeface="Calibri"/>
                <a:sym typeface="Calibri"/>
              </a:rPr>
              <a:t>From the mobile app, click on the session you want from the schedule &gt; then scroll down or click on the associated resources &gt; and the </a:t>
            </a:r>
            <a:r>
              <a:rPr b="0" i="0" lang="en-US" sz="2000" u="none" cap="none" strike="noStrike">
                <a:solidFill>
                  <a:srgbClr val="446CA9"/>
                </a:solidFill>
                <a:latin typeface="Calibri"/>
                <a:ea typeface="Calibri"/>
                <a:cs typeface="Calibri"/>
                <a:sym typeface="Calibri"/>
              </a:rPr>
              <a:t>evaluation </a:t>
            </a:r>
            <a:r>
              <a:rPr b="0" i="0" lang="en-US" sz="2000" u="none" cap="none" strike="noStrike">
                <a:solidFill>
                  <a:schemeClr val="dk1"/>
                </a:solidFill>
                <a:latin typeface="Calibri"/>
                <a:ea typeface="Calibri"/>
                <a:cs typeface="Calibri"/>
                <a:sym typeface="Calibri"/>
              </a:rPr>
              <a:t>will pop up in the list</a:t>
            </a:r>
            <a:endParaRPr sz="2000"/>
          </a:p>
        </p:txBody>
      </p:sp>
      <p:sp>
        <p:nvSpPr>
          <p:cNvPr id="539" name="Google Shape;539;p85"/>
          <p:cNvSpPr txBox="1"/>
          <p:nvPr/>
        </p:nvSpPr>
        <p:spPr>
          <a:xfrm>
            <a:off x="1556801" y="2357325"/>
            <a:ext cx="3242100" cy="58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chemeClr val="dk1"/>
                </a:solidFill>
                <a:latin typeface="Calibri"/>
                <a:ea typeface="Calibri"/>
                <a:cs typeface="Calibri"/>
                <a:sym typeface="Calibri"/>
              </a:rPr>
              <a:t>In the online agenda, click on the “</a:t>
            </a:r>
            <a:r>
              <a:rPr lang="en-US" sz="2000">
                <a:solidFill>
                  <a:srgbClr val="446CA9"/>
                </a:solidFill>
                <a:latin typeface="Calibri"/>
                <a:ea typeface="Calibri"/>
                <a:cs typeface="Calibri"/>
                <a:sym typeface="Calibri"/>
              </a:rPr>
              <a:t>Evaluate Session</a:t>
            </a:r>
            <a:r>
              <a:rPr lang="en-US" sz="2000">
                <a:solidFill>
                  <a:schemeClr val="dk1"/>
                </a:solidFill>
                <a:latin typeface="Calibri"/>
                <a:ea typeface="Calibri"/>
                <a:cs typeface="Calibri"/>
                <a:sym typeface="Calibri"/>
              </a:rPr>
              <a:t>” link</a:t>
            </a:r>
            <a:endParaRPr sz="2000"/>
          </a:p>
        </p:txBody>
      </p:sp>
      <p:pic>
        <p:nvPicPr>
          <p:cNvPr id="540" name="Google Shape;540;p85"/>
          <p:cNvPicPr preferRelativeResize="0"/>
          <p:nvPr/>
        </p:nvPicPr>
        <p:blipFill rotWithShape="1">
          <a:blip r:embed="rId3">
            <a:alphaModFix/>
          </a:blip>
          <a:srcRect b="0" l="0" r="0" t="0"/>
          <a:stretch/>
        </p:blipFill>
        <p:spPr>
          <a:xfrm>
            <a:off x="5013158" y="1879398"/>
            <a:ext cx="5518484" cy="1417279"/>
          </a:xfrm>
          <a:prstGeom prst="rect">
            <a:avLst/>
          </a:prstGeom>
          <a:noFill/>
          <a:ln>
            <a:noFill/>
          </a:ln>
        </p:spPr>
      </p:pic>
      <p:pic>
        <p:nvPicPr>
          <p:cNvPr id="541" name="Google Shape;541;p85"/>
          <p:cNvPicPr preferRelativeResize="0"/>
          <p:nvPr/>
        </p:nvPicPr>
        <p:blipFill rotWithShape="1">
          <a:blip r:embed="rId4">
            <a:alphaModFix/>
          </a:blip>
          <a:srcRect b="0" l="0" r="0" t="0"/>
          <a:stretch/>
        </p:blipFill>
        <p:spPr>
          <a:xfrm>
            <a:off x="5013158" y="3462565"/>
            <a:ext cx="5519942" cy="223238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Google Shape;144;p3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446CA9"/>
              </a:buClr>
              <a:buSzPts val="4400"/>
              <a:buFont typeface="Calibri"/>
              <a:buNone/>
            </a:pPr>
            <a:r>
              <a:rPr lang="en-US" sz="4800"/>
              <a:t>Activity</a:t>
            </a:r>
            <a:r>
              <a:rPr lang="en-US" sz="4800"/>
              <a:t>:</a:t>
            </a:r>
            <a:endParaRPr sz="4800"/>
          </a:p>
        </p:txBody>
      </p:sp>
      <p:sp>
        <p:nvSpPr>
          <p:cNvPr id="145" name="Google Shape;145;p32"/>
          <p:cNvSpPr txBox="1"/>
          <p:nvPr>
            <p:ph idx="1" type="body"/>
          </p:nvPr>
        </p:nvSpPr>
        <p:spPr>
          <a:xfrm>
            <a:off x="838200" y="1825625"/>
            <a:ext cx="9361200" cy="43512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2100"/>
              </a:spcAft>
              <a:buNone/>
            </a:pPr>
            <a:r>
              <a:rPr lang="en-US" sz="4200"/>
              <a:t>On the index cards, please write about a </a:t>
            </a:r>
            <a:r>
              <a:rPr b="1" lang="en-US" sz="4200"/>
              <a:t>highly impactful change you had to communicate to your campus or IT organization</a:t>
            </a:r>
            <a:r>
              <a:rPr lang="en-US" sz="4200"/>
              <a:t>. You will use this example later for a group exercise.</a:t>
            </a:r>
            <a:endParaRPr sz="42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Google Shape;150;p33"/>
          <p:cNvSpPr txBox="1"/>
          <p:nvPr>
            <p:ph type="title"/>
          </p:nvPr>
        </p:nvSpPr>
        <p:spPr>
          <a:xfrm>
            <a:off x="314546" y="1984150"/>
            <a:ext cx="6773400" cy="13257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Clr>
                <a:srgbClr val="446CA9"/>
              </a:buClr>
              <a:buSzPts val="4400"/>
              <a:buFont typeface="Calibri"/>
              <a:buNone/>
            </a:pPr>
            <a:r>
              <a:rPr lang="en-US" sz="6000"/>
              <a:t>Change</a:t>
            </a:r>
            <a:r>
              <a:rPr lang="en-US" sz="6000"/>
              <a:t> </a:t>
            </a:r>
            <a:endParaRPr sz="6000"/>
          </a:p>
          <a:p>
            <a:pPr indent="0" lvl="0" marL="0" rtl="0" algn="l">
              <a:lnSpc>
                <a:spcPct val="115000"/>
              </a:lnSpc>
              <a:spcBef>
                <a:spcPts val="0"/>
              </a:spcBef>
              <a:spcAft>
                <a:spcPts val="0"/>
              </a:spcAft>
              <a:buClr>
                <a:srgbClr val="446CA9"/>
              </a:buClr>
              <a:buSzPts val="4400"/>
              <a:buFont typeface="Calibri"/>
              <a:buNone/>
            </a:pPr>
            <a:r>
              <a:rPr lang="en-US" sz="6000"/>
              <a:t>Communications</a:t>
            </a:r>
            <a:endParaRPr sz="60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pic>
        <p:nvPicPr>
          <p:cNvPr id="155" name="Google Shape;155;p34"/>
          <p:cNvPicPr preferRelativeResize="0"/>
          <p:nvPr/>
        </p:nvPicPr>
        <p:blipFill>
          <a:blip r:embed="rId3">
            <a:alphaModFix/>
          </a:blip>
          <a:stretch>
            <a:fillRect/>
          </a:stretch>
        </p:blipFill>
        <p:spPr>
          <a:xfrm>
            <a:off x="2126150" y="305300"/>
            <a:ext cx="7939700" cy="5954775"/>
          </a:xfrm>
          <a:prstGeom prst="rect">
            <a:avLst/>
          </a:prstGeom>
          <a:noFill/>
          <a:ln>
            <a:noFill/>
          </a:ln>
        </p:spPr>
      </p:pic>
      <p:pic>
        <p:nvPicPr>
          <p:cNvPr id="156" name="Google Shape;156;p34"/>
          <p:cNvPicPr preferRelativeResize="0"/>
          <p:nvPr/>
        </p:nvPicPr>
        <p:blipFill rotWithShape="1">
          <a:blip r:embed="rId4">
            <a:alphaModFix/>
          </a:blip>
          <a:srcRect b="0" l="0" r="17184" t="15931"/>
          <a:stretch/>
        </p:blipFill>
        <p:spPr>
          <a:xfrm>
            <a:off x="1223750" y="428912"/>
            <a:ext cx="5010123" cy="3814249"/>
          </a:xfrm>
          <a:prstGeom prst="rect">
            <a:avLst/>
          </a:prstGeom>
          <a:noFill/>
          <a:ln>
            <a:noFill/>
          </a:ln>
        </p:spPr>
      </p:pic>
      <p:pic>
        <p:nvPicPr>
          <p:cNvPr id="157" name="Google Shape;157;p34"/>
          <p:cNvPicPr preferRelativeResize="0"/>
          <p:nvPr/>
        </p:nvPicPr>
        <p:blipFill>
          <a:blip r:embed="rId5">
            <a:alphaModFix/>
          </a:blip>
          <a:stretch>
            <a:fillRect/>
          </a:stretch>
        </p:blipFill>
        <p:spPr>
          <a:xfrm>
            <a:off x="5876050" y="2206650"/>
            <a:ext cx="4846023" cy="363452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1000"/>
                                        <p:tgtEl>
                                          <p:spTgt spid="1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55"/>
                                        </p:tgtEl>
                                      </p:cBhvr>
                                    </p:animEffect>
                                    <p:set>
                                      <p:cBhvr>
                                        <p:cTn dur="1" fill="hold">
                                          <p:stCondLst>
                                            <p:cond delay="1000"/>
                                          </p:stCondLst>
                                        </p:cTn>
                                        <p:tgtEl>
                                          <p:spTgt spid="15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1000"/>
                                        <p:tgtEl>
                                          <p:spTgt spid="156"/>
                                        </p:tgtEl>
                                      </p:cBhvr>
                                    </p:animEffect>
                                  </p:childTnLst>
                                </p:cTn>
                              </p:par>
                              <p:par>
                                <p:cTn fill="hold" nodeType="with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1000"/>
                                        <p:tgtEl>
                                          <p:spTgt spid="1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