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62" r:id="rId1"/>
    <p:sldMasterId id="2147483663" r:id="rId2"/>
  </p:sldMasterIdLst>
  <p:notesMasterIdLst>
    <p:notesMasterId r:id="rId92"/>
  </p:notes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0"/>
    <p:restoredTop sz="94697"/>
  </p:normalViewPr>
  <p:slideViewPr>
    <p:cSldViewPr snapToGrid="0">
      <p:cViewPr varScale="1">
        <p:scale>
          <a:sx n="138" d="100"/>
          <a:sy n="138" d="100"/>
        </p:scale>
        <p:origin x="784" y="176"/>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6" Type="http://schemas.openxmlformats.org/officeDocument/2006/relationships/slide" Target="slides/slide14.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theme" Target="theme/theme1.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slide" Target="slides/slide83.xml"/><Relationship Id="rId93" Type="http://schemas.openxmlformats.org/officeDocument/2006/relationships/presProps" Target="presProp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slide" Target="slides/slide89.xml"/><Relationship Id="rId9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notesMaster" Target="notesMasters/notesMaster1.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www.everythingdisc.com/Home.aspx" TargetMode="External"/><Relationship Id="rId2" Type="http://schemas.openxmlformats.org/officeDocument/2006/relationships/slide" Target="../slides/slide15.xml"/><Relationship Id="rId1" Type="http://schemas.openxmlformats.org/officeDocument/2006/relationships/notesMaster" Target="../notesMasters/notesMaster1.xml"/><Relationship Id="rId4" Type="http://schemas.openxmlformats.org/officeDocument/2006/relationships/hyperlink" Target="http://www.wiley.com/WileyCDA/Brand/id-43.html" TargetMode="Externa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3" Type="http://schemas.openxmlformats.org/officeDocument/2006/relationships/hyperlink" Target="https://greatergood.berkeley.edu/article/item/three_surprising_ways_that_gratitude_works_at_work" TargetMode="External"/><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3" Type="http://schemas.openxmlformats.org/officeDocument/2006/relationships/hyperlink" Target="https://greatergood.berkeley.edu/article/item/three_surprising_ways_that_gratitude_works_at_work" TargetMode="External"/><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3" Type="http://schemas.openxmlformats.org/officeDocument/2006/relationships/hyperlink" Target="https://greatergood.berkeley.edu/article/item/three_surprising_ways_that_gratitude_works_at_work" TargetMode="External"/><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
        <p:cNvGrpSpPr/>
        <p:nvPr/>
      </p:nvGrpSpPr>
      <p:grpSpPr>
        <a:xfrm>
          <a:off x="0" y="0"/>
          <a:ext cx="0" cy="0"/>
          <a:chOff x="0" y="0"/>
          <a:chExt cx="0" cy="0"/>
        </a:xfrm>
      </p:grpSpPr>
      <p:sp>
        <p:nvSpPr>
          <p:cNvPr id="72" name="Google Shape;72;g63c78de212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 name="Google Shape;73;g63c78de212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12:30-12:40</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p:cNvGrpSpPr/>
        <p:nvPr/>
      </p:nvGrpSpPr>
      <p:grpSpPr>
        <a:xfrm>
          <a:off x="0" y="0"/>
          <a:ext cx="0" cy="0"/>
          <a:chOff x="0" y="0"/>
          <a:chExt cx="0" cy="0"/>
        </a:xfrm>
      </p:grpSpPr>
      <p:sp>
        <p:nvSpPr>
          <p:cNvPr id="125" name="Google Shape;125;g4786c609a7_0_7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6" name="Google Shape;126;g4786c609a7_0_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Similarly, an inclusive environment where people feel heard requires that team members have the communication skills to allow that.</a:t>
            </a:r>
            <a:endParaRPr/>
          </a:p>
          <a:p>
            <a:pPr marL="0" lvl="0" indent="0" algn="l" rtl="0">
              <a:spcBef>
                <a:spcPts val="0"/>
              </a:spcBef>
              <a:spcAft>
                <a:spcPts val="0"/>
              </a:spcAft>
              <a:buNone/>
            </a:pPr>
            <a:r>
              <a:rPr lang="en"/>
              <a:t>How do you make this happen?</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
        <p:cNvGrpSpPr/>
        <p:nvPr/>
      </p:nvGrpSpPr>
      <p:grpSpPr>
        <a:xfrm>
          <a:off x="0" y="0"/>
          <a:ext cx="0" cy="0"/>
          <a:chOff x="0" y="0"/>
          <a:chExt cx="0" cy="0"/>
        </a:xfrm>
      </p:grpSpPr>
      <p:sp>
        <p:nvSpPr>
          <p:cNvPr id="132" name="Google Shape;132;g4786c609a7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3" name="Google Shape;133;g4786c609a7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90000"/>
              </a:lnSpc>
              <a:spcBef>
                <a:spcPts val="800"/>
              </a:spcBef>
              <a:spcAft>
                <a:spcPts val="0"/>
              </a:spcAft>
              <a:buNone/>
            </a:pPr>
            <a:r>
              <a:rPr lang="en" sz="1000">
                <a:solidFill>
                  <a:schemeClr val="dk1"/>
                </a:solidFill>
              </a:rPr>
              <a:t>Look at communication styles to also understand a source of diversity that goes beyond demographics.  People vary in terms of</a:t>
            </a:r>
            <a:endParaRPr sz="1000">
              <a:solidFill>
                <a:schemeClr val="dk1"/>
              </a:solidFill>
            </a:endParaRPr>
          </a:p>
          <a:p>
            <a:pPr marL="0" lvl="0" indent="0" algn="l" rtl="0">
              <a:lnSpc>
                <a:spcPct val="90000"/>
              </a:lnSpc>
              <a:spcBef>
                <a:spcPts val="800"/>
              </a:spcBef>
              <a:spcAft>
                <a:spcPts val="0"/>
              </a:spcAft>
              <a:buClr>
                <a:schemeClr val="dk1"/>
              </a:buClr>
              <a:buSzPts val="1100"/>
              <a:buFont typeface="Arial"/>
              <a:buNone/>
            </a:pPr>
            <a:r>
              <a:rPr lang="en" sz="1000">
                <a:solidFill>
                  <a:schemeClr val="dk1"/>
                </a:solidFill>
              </a:rPr>
              <a:t>What information they focus on</a:t>
            </a:r>
            <a:endParaRPr sz="1000">
              <a:solidFill>
                <a:schemeClr val="dk1"/>
              </a:solidFill>
            </a:endParaRPr>
          </a:p>
          <a:p>
            <a:pPr marL="0" lvl="0" indent="0" algn="l" rtl="0">
              <a:lnSpc>
                <a:spcPct val="90000"/>
              </a:lnSpc>
              <a:spcBef>
                <a:spcPts val="800"/>
              </a:spcBef>
              <a:spcAft>
                <a:spcPts val="0"/>
              </a:spcAft>
              <a:buClr>
                <a:schemeClr val="dk1"/>
              </a:buClr>
              <a:buSzPts val="1100"/>
              <a:buFont typeface="Arial"/>
              <a:buNone/>
            </a:pPr>
            <a:r>
              <a:rPr lang="en" sz="1000">
                <a:solidFill>
                  <a:schemeClr val="dk1"/>
                </a:solidFill>
              </a:rPr>
              <a:t>Goals in communicating</a:t>
            </a:r>
            <a:endParaRPr sz="1000">
              <a:solidFill>
                <a:schemeClr val="dk1"/>
              </a:solidFill>
            </a:endParaRPr>
          </a:p>
          <a:p>
            <a:pPr marL="0" lvl="0" indent="0" algn="l" rtl="0">
              <a:lnSpc>
                <a:spcPct val="90000"/>
              </a:lnSpc>
              <a:spcBef>
                <a:spcPts val="800"/>
              </a:spcBef>
              <a:spcAft>
                <a:spcPts val="0"/>
              </a:spcAft>
              <a:buClr>
                <a:schemeClr val="dk1"/>
              </a:buClr>
              <a:buSzPts val="1100"/>
              <a:buFont typeface="Arial"/>
              <a:buNone/>
            </a:pPr>
            <a:r>
              <a:rPr lang="en" sz="1000">
                <a:solidFill>
                  <a:schemeClr val="dk1"/>
                </a:solidFill>
              </a:rPr>
              <a:t>Preferred modes and methods of communication</a:t>
            </a:r>
            <a:endParaRPr sz="1000">
              <a:solidFill>
                <a:schemeClr val="dk1"/>
              </a:solidFill>
            </a:endParaRPr>
          </a:p>
          <a:p>
            <a:pPr marL="0" lvl="0" indent="0" algn="l" rtl="0">
              <a:lnSpc>
                <a:spcPct val="90000"/>
              </a:lnSpc>
              <a:spcBef>
                <a:spcPts val="800"/>
              </a:spcBef>
              <a:spcAft>
                <a:spcPts val="0"/>
              </a:spcAft>
              <a:buClr>
                <a:schemeClr val="dk1"/>
              </a:buClr>
              <a:buSzPts val="1100"/>
              <a:buFont typeface="Arial"/>
              <a:buNone/>
            </a:pPr>
            <a:r>
              <a:rPr lang="en" sz="1000">
                <a:solidFill>
                  <a:schemeClr val="dk1"/>
                </a:solidFill>
              </a:rPr>
              <a:t>How they handle conflict or stress</a:t>
            </a:r>
            <a:endParaRPr sz="100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Google Shape;140;g5fad396c31_0_8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1" name="Google Shape;141;g5fad396c31_0_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algn="l" rtl="0">
              <a:spcBef>
                <a:spcPts val="0"/>
              </a:spcBef>
              <a:spcAft>
                <a:spcPts val="0"/>
              </a:spcAft>
              <a:buSzPts val="1100"/>
              <a:buChar char="-"/>
            </a:pPr>
            <a:endParaRPr/>
          </a:p>
          <a:p>
            <a:pPr marL="0" lvl="0" indent="0" algn="l" rtl="0">
              <a:lnSpc>
                <a:spcPct val="115000"/>
              </a:lnSpc>
              <a:spcBef>
                <a:spcPts val="0"/>
              </a:spcBef>
              <a:spcAft>
                <a:spcPts val="0"/>
              </a:spcAft>
              <a:buClr>
                <a:schemeClr val="dk1"/>
              </a:buClr>
              <a:buSzPts val="1100"/>
              <a:buFont typeface="Arial"/>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Google Shape;146;g4786c609a7_0_4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7" name="Google Shape;147;g4786c609a7_0_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Dominance</a:t>
            </a:r>
            <a:endParaRPr/>
          </a:p>
          <a:p>
            <a:pPr marL="0" lvl="0" indent="0" algn="l" rtl="0">
              <a:spcBef>
                <a:spcPts val="0"/>
              </a:spcBef>
              <a:spcAft>
                <a:spcPts val="0"/>
              </a:spcAft>
              <a:buNone/>
            </a:pPr>
            <a:r>
              <a:rPr lang="en"/>
              <a:t>Influence</a:t>
            </a:r>
            <a:endParaRPr/>
          </a:p>
          <a:p>
            <a:pPr marL="0" lvl="0" indent="0" algn="l" rtl="0">
              <a:spcBef>
                <a:spcPts val="0"/>
              </a:spcBef>
              <a:spcAft>
                <a:spcPts val="0"/>
              </a:spcAft>
              <a:buNone/>
            </a:pPr>
            <a:r>
              <a:rPr lang="en"/>
              <a:t>Steadiness</a:t>
            </a:r>
            <a:endParaRPr/>
          </a:p>
          <a:p>
            <a:pPr marL="0" lvl="0" indent="0" algn="l" rtl="0">
              <a:spcBef>
                <a:spcPts val="0"/>
              </a:spcBef>
              <a:spcAft>
                <a:spcPts val="0"/>
              </a:spcAft>
              <a:buNone/>
            </a:pPr>
            <a:r>
              <a:rPr lang="en"/>
              <a:t>Conscientiousness</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Google Shape;151;g5fad396c31_0_16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2" name="Google Shape;152;g5fad396c31_0_1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DiSC - Tool to understand how you and others communicate. No right or wrong way.</a:t>
            </a:r>
            <a:endParaRPr>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
        <p:cNvGrpSpPr/>
        <p:nvPr/>
      </p:nvGrpSpPr>
      <p:grpSpPr>
        <a:xfrm>
          <a:off x="0" y="0"/>
          <a:ext cx="0" cy="0"/>
          <a:chOff x="0" y="0"/>
          <a:chExt cx="0" cy="0"/>
        </a:xfrm>
      </p:grpSpPr>
      <p:sp>
        <p:nvSpPr>
          <p:cNvPr id="157" name="Google Shape;157;g62b7d92fc7_0_17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8" name="Google Shape;158;g62b7d92fc7_0_1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Provide DiSC Link: </a:t>
            </a:r>
            <a:r>
              <a:rPr lang="en" u="sng">
                <a:solidFill>
                  <a:schemeClr val="hlink"/>
                </a:solidFill>
                <a:hlinkClick r:id="rId3"/>
              </a:rPr>
              <a:t>http://www.everythingdisc.com/Home.aspx</a:t>
            </a:r>
            <a:r>
              <a:rPr lang="en"/>
              <a:t> </a:t>
            </a:r>
            <a:endParaRPr/>
          </a:p>
          <a:p>
            <a:pPr marL="0" lvl="0" indent="0" algn="l" rtl="0">
              <a:spcBef>
                <a:spcPts val="0"/>
              </a:spcBef>
              <a:spcAft>
                <a:spcPts val="0"/>
              </a:spcAft>
              <a:buNone/>
            </a:pPr>
            <a:r>
              <a:rPr lang="en"/>
              <a:t>Assessment:  </a:t>
            </a:r>
            <a:r>
              <a:rPr lang="en" u="sng">
                <a:solidFill>
                  <a:schemeClr val="hlink"/>
                </a:solidFill>
                <a:hlinkClick r:id="rId4"/>
              </a:rPr>
              <a:t>http://www.wiley.com/WileyCDA/Brand/id-43.html</a:t>
            </a:r>
            <a:endParaRPr/>
          </a:p>
          <a:p>
            <a:pPr marL="0" lvl="0" indent="0" algn="l" rtl="0">
              <a:spcBef>
                <a:spcPts val="0"/>
              </a:spcBef>
              <a:spcAft>
                <a:spcPts val="0"/>
              </a:spcAft>
              <a:buNone/>
            </a:pPr>
            <a:endParaRPr/>
          </a:p>
          <a:p>
            <a:pPr marL="0" lvl="0" indent="0" algn="l" rtl="0">
              <a:spcBef>
                <a:spcPts val="0"/>
              </a:spcBef>
              <a:spcAft>
                <a:spcPts val="0"/>
              </a:spcAft>
              <a:buNone/>
            </a:pPr>
            <a:r>
              <a:rPr lang="en"/>
              <a:t>Dominant on top, Reserved on bottom</a:t>
            </a:r>
            <a:endParaRPr/>
          </a:p>
          <a:p>
            <a:pPr marL="0" lvl="0" indent="0" algn="l" rtl="0">
              <a:spcBef>
                <a:spcPts val="0"/>
              </a:spcBef>
              <a:spcAft>
                <a:spcPts val="0"/>
              </a:spcAft>
              <a:buNone/>
            </a:pPr>
            <a:r>
              <a:rPr lang="en"/>
              <a:t>Task-focused on Left</a:t>
            </a:r>
            <a:endParaRPr/>
          </a:p>
          <a:p>
            <a:pPr marL="0" lvl="0" indent="0" algn="l" rtl="0">
              <a:spcBef>
                <a:spcPts val="0"/>
              </a:spcBef>
              <a:spcAft>
                <a:spcPts val="0"/>
              </a:spcAft>
              <a:buNone/>
            </a:pPr>
            <a:r>
              <a:rPr lang="en"/>
              <a:t>People-focused on Right</a:t>
            </a:r>
            <a:endParaRPr/>
          </a:p>
          <a:p>
            <a:pPr marL="0" lvl="0" indent="0" algn="l" rtl="0">
              <a:spcBef>
                <a:spcPts val="0"/>
              </a:spcBef>
              <a:spcAft>
                <a:spcPts val="0"/>
              </a:spcAft>
              <a:buNone/>
            </a:pPr>
            <a:endParaRPr/>
          </a:p>
          <a:p>
            <a:pPr marL="0" lvl="0" indent="0" algn="l" rtl="0">
              <a:spcBef>
                <a:spcPts val="0"/>
              </a:spcBef>
              <a:spcAft>
                <a:spcPts val="0"/>
              </a:spcAft>
              <a:buNone/>
            </a:pPr>
            <a:r>
              <a:rPr lang="en"/>
              <a:t>Can be a combination.</a:t>
            </a: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g4786c609a7_0_1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5" name="Google Shape;165;g4786c609a7_0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a:t>D: </a:t>
            </a:r>
            <a:r>
              <a:rPr lang="en"/>
              <a:t>Expansive gestures.</a:t>
            </a:r>
            <a:endParaRPr/>
          </a:p>
          <a:p>
            <a:pPr marL="0" lvl="0" indent="0" algn="l" rtl="0">
              <a:spcBef>
                <a:spcPts val="0"/>
              </a:spcBef>
              <a:spcAft>
                <a:spcPts val="0"/>
              </a:spcAft>
              <a:buNone/>
            </a:pPr>
            <a:r>
              <a:rPr lang="en"/>
              <a:t>Short and direct when speaking. </a:t>
            </a:r>
            <a:endParaRPr/>
          </a:p>
          <a:p>
            <a:pPr marL="0" lvl="0" indent="0" algn="l" rtl="0">
              <a:spcBef>
                <a:spcPts val="0"/>
              </a:spcBef>
              <a:spcAft>
                <a:spcPts val="0"/>
              </a:spcAft>
              <a:buNone/>
            </a:pPr>
            <a:r>
              <a:rPr lang="en"/>
              <a:t>Task-focused.</a:t>
            </a:r>
            <a:endParaRPr/>
          </a:p>
          <a:p>
            <a:pPr marL="0" lvl="0" indent="0" algn="l" rtl="0">
              <a:spcBef>
                <a:spcPts val="0"/>
              </a:spcBef>
              <a:spcAft>
                <a:spcPts val="0"/>
              </a:spcAft>
              <a:buNone/>
            </a:pPr>
            <a:r>
              <a:rPr lang="en"/>
              <a:t>May interrupt others.</a:t>
            </a:r>
            <a:endParaRPr/>
          </a:p>
          <a:p>
            <a:pPr marL="0" lvl="0" indent="0" algn="l" rtl="0">
              <a:spcBef>
                <a:spcPts val="0"/>
              </a:spcBef>
              <a:spcAft>
                <a:spcPts val="0"/>
              </a:spcAft>
              <a:buNone/>
            </a:pPr>
            <a:r>
              <a:rPr lang="en"/>
              <a:t>May be perceived as having little patience, egocentric, daring, domineering, demanding, lack sensitivity, fast-paced, impatient</a:t>
            </a:r>
            <a:endParaRPr/>
          </a:p>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
        <p:cNvGrpSpPr/>
        <p:nvPr/>
      </p:nvGrpSpPr>
      <p:grpSpPr>
        <a:xfrm>
          <a:off x="0" y="0"/>
          <a:ext cx="0" cy="0"/>
          <a:chOff x="0" y="0"/>
          <a:chExt cx="0" cy="0"/>
        </a:xfrm>
      </p:grpSpPr>
      <p:sp>
        <p:nvSpPr>
          <p:cNvPr id="174" name="Google Shape;174;g648f053760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5" name="Google Shape;175;g648f053760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a:t>I: </a:t>
            </a:r>
            <a:r>
              <a:rPr lang="en"/>
              <a:t>Expansive gestures.</a:t>
            </a:r>
            <a:endParaRPr/>
          </a:p>
          <a:p>
            <a:pPr marL="0" lvl="0" indent="0" algn="l" rtl="0">
              <a:spcBef>
                <a:spcPts val="0"/>
              </a:spcBef>
              <a:spcAft>
                <a:spcPts val="0"/>
              </a:spcAft>
              <a:buNone/>
            </a:pPr>
            <a:r>
              <a:rPr lang="en"/>
              <a:t>Speaks about self and people.</a:t>
            </a:r>
            <a:endParaRPr/>
          </a:p>
          <a:p>
            <a:pPr marL="0" lvl="0" indent="0" algn="l" rtl="0">
              <a:spcBef>
                <a:spcPts val="0"/>
              </a:spcBef>
              <a:spcAft>
                <a:spcPts val="0"/>
              </a:spcAft>
              <a:buNone/>
            </a:pPr>
            <a:r>
              <a:rPr lang="en"/>
              <a:t>Emails are more casual.</a:t>
            </a:r>
            <a:endParaRPr/>
          </a:p>
          <a:p>
            <a:pPr marL="0" lvl="0" indent="0" algn="l" rtl="0">
              <a:spcBef>
                <a:spcPts val="0"/>
              </a:spcBef>
              <a:spcAft>
                <a:spcPts val="0"/>
              </a:spcAft>
              <a:buNone/>
            </a:pPr>
            <a:r>
              <a:rPr lang="en"/>
              <a:t>May dress fashionably or with flair.</a:t>
            </a:r>
            <a:endParaRPr/>
          </a:p>
          <a:p>
            <a:pPr marL="0" lvl="0" indent="0" algn="l" rtl="0">
              <a:spcBef>
                <a:spcPts val="0"/>
              </a:spcBef>
              <a:spcAft>
                <a:spcPts val="0"/>
              </a:spcAft>
              <a:buNone/>
            </a:pPr>
            <a:r>
              <a:rPr lang="en"/>
              <a:t>May be perceived as impulsive, doesn’t follow through, disorganized</a:t>
            </a:r>
            <a:endParaRPr/>
          </a:p>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
        <p:cNvGrpSpPr/>
        <p:nvPr/>
      </p:nvGrpSpPr>
      <p:grpSpPr>
        <a:xfrm>
          <a:off x="0" y="0"/>
          <a:ext cx="0" cy="0"/>
          <a:chOff x="0" y="0"/>
          <a:chExt cx="0" cy="0"/>
        </a:xfrm>
      </p:grpSpPr>
      <p:sp>
        <p:nvSpPr>
          <p:cNvPr id="184" name="Google Shape;184;g648f053760_0_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5" name="Google Shape;185;g648f053760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a:t>S: </a:t>
            </a:r>
            <a:r>
              <a:rPr lang="en"/>
              <a:t>Quiet and reserved.</a:t>
            </a:r>
            <a:endParaRPr/>
          </a:p>
          <a:p>
            <a:pPr marL="0" lvl="0" indent="0" algn="l" rtl="0">
              <a:spcBef>
                <a:spcPts val="0"/>
              </a:spcBef>
              <a:spcAft>
                <a:spcPts val="0"/>
              </a:spcAft>
              <a:buNone/>
            </a:pPr>
            <a:r>
              <a:rPr lang="en"/>
              <a:t>Asks how others are doing. </a:t>
            </a:r>
            <a:endParaRPr/>
          </a:p>
          <a:p>
            <a:pPr marL="0" lvl="0" indent="0" algn="l" rtl="0">
              <a:spcBef>
                <a:spcPts val="0"/>
              </a:spcBef>
              <a:spcAft>
                <a:spcPts val="0"/>
              </a:spcAft>
              <a:buNone/>
            </a:pPr>
            <a:r>
              <a:rPr lang="en"/>
              <a:t>Great listener.</a:t>
            </a:r>
            <a:endParaRPr/>
          </a:p>
          <a:p>
            <a:pPr marL="0" lvl="0" indent="0" algn="l" rtl="0">
              <a:spcBef>
                <a:spcPts val="0"/>
              </a:spcBef>
              <a:spcAft>
                <a:spcPts val="0"/>
              </a:spcAft>
              <a:buNone/>
            </a:pPr>
            <a:r>
              <a:rPr lang="en"/>
              <a:t>People-focused.</a:t>
            </a:r>
            <a:endParaRPr/>
          </a:p>
          <a:p>
            <a:pPr marL="0" lvl="0" indent="0" algn="l" rtl="0">
              <a:spcBef>
                <a:spcPts val="0"/>
              </a:spcBef>
              <a:spcAft>
                <a:spcPts val="0"/>
              </a:spcAft>
              <a:buNone/>
            </a:pPr>
            <a:r>
              <a:rPr lang="en"/>
              <a:t>Motivated by cooperation, may be perceived as resistant to change, unable to multi-task, doesn’t promote self, indecisive</a:t>
            </a:r>
            <a:endParaRPr/>
          </a:p>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
        <p:cNvGrpSpPr/>
        <p:nvPr/>
      </p:nvGrpSpPr>
      <p:grpSpPr>
        <a:xfrm>
          <a:off x="0" y="0"/>
          <a:ext cx="0" cy="0"/>
          <a:chOff x="0" y="0"/>
          <a:chExt cx="0" cy="0"/>
        </a:xfrm>
      </p:grpSpPr>
      <p:sp>
        <p:nvSpPr>
          <p:cNvPr id="194" name="Google Shape;194;g648f053760_0_1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5" name="Google Shape;195;g648f053760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a:t>C: </a:t>
            </a:r>
            <a:r>
              <a:rPr lang="en"/>
              <a:t>Quiet and reserved.</a:t>
            </a:r>
            <a:endParaRPr/>
          </a:p>
          <a:p>
            <a:pPr marL="0" lvl="0" indent="0" algn="l" rtl="0">
              <a:spcBef>
                <a:spcPts val="0"/>
              </a:spcBef>
              <a:spcAft>
                <a:spcPts val="0"/>
              </a:spcAft>
              <a:buNone/>
            </a:pPr>
            <a:r>
              <a:rPr lang="en"/>
              <a:t>Emails are detailed or have attachments.</a:t>
            </a:r>
            <a:endParaRPr/>
          </a:p>
          <a:p>
            <a:pPr marL="0" lvl="0" indent="0" algn="l" rtl="0">
              <a:spcBef>
                <a:spcPts val="0"/>
              </a:spcBef>
              <a:spcAft>
                <a:spcPts val="0"/>
              </a:spcAft>
              <a:buNone/>
            </a:pPr>
            <a:r>
              <a:rPr lang="en"/>
              <a:t>Task-focused.</a:t>
            </a:r>
            <a:endParaRPr/>
          </a:p>
          <a:p>
            <a:pPr marL="0" lvl="0" indent="0" algn="l" rtl="0">
              <a:spcBef>
                <a:spcPts val="0"/>
              </a:spcBef>
              <a:spcAft>
                <a:spcPts val="0"/>
              </a:spcAft>
              <a:buNone/>
            </a:pPr>
            <a:r>
              <a:rPr lang="en"/>
              <a:t>May be perceived as overly critical, overanalyzing, isolating themselves (doesn’t participate in social events), unwilling to let go of tasks (does not delegate), unwilling to compromise, indecisive (needs perfect solution).</a:t>
            </a:r>
            <a:endParaRPr/>
          </a:p>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
        <p:cNvGrpSpPr/>
        <p:nvPr/>
      </p:nvGrpSpPr>
      <p:grpSpPr>
        <a:xfrm>
          <a:off x="0" y="0"/>
          <a:ext cx="0" cy="0"/>
          <a:chOff x="0" y="0"/>
          <a:chExt cx="0" cy="0"/>
        </a:xfrm>
      </p:grpSpPr>
      <p:sp>
        <p:nvSpPr>
          <p:cNvPr id="79" name="Google Shape;79;g5fad396c31_0_5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 name="Google Shape;80;g5fad396c31_0_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304800" algn="l" rtl="0">
              <a:lnSpc>
                <a:spcPct val="90000"/>
              </a:lnSpc>
              <a:spcBef>
                <a:spcPts val="800"/>
              </a:spcBef>
              <a:spcAft>
                <a:spcPts val="0"/>
              </a:spcAft>
              <a:buClr>
                <a:schemeClr val="dk1"/>
              </a:buClr>
              <a:buSzPts val="1200"/>
              <a:buChar char="•"/>
            </a:pPr>
            <a:r>
              <a:rPr lang="en" sz="1200">
                <a:solidFill>
                  <a:schemeClr val="dk1"/>
                </a:solidFill>
                <a:latin typeface="Calibri"/>
                <a:ea typeface="Calibri"/>
                <a:cs typeface="Calibri"/>
                <a:sym typeface="Calibri"/>
              </a:rPr>
              <a:t>Provide a welcoming and supportive environment for all</a:t>
            </a:r>
            <a:endParaRPr sz="1200">
              <a:solidFill>
                <a:schemeClr val="dk1"/>
              </a:solidFill>
              <a:latin typeface="Calibri"/>
              <a:ea typeface="Calibri"/>
              <a:cs typeface="Calibri"/>
              <a:sym typeface="Calibri"/>
            </a:endParaRPr>
          </a:p>
          <a:p>
            <a:pPr marL="457200" lvl="0" indent="-304800" algn="l" rtl="0">
              <a:lnSpc>
                <a:spcPct val="90000"/>
              </a:lnSpc>
              <a:spcBef>
                <a:spcPts val="0"/>
              </a:spcBef>
              <a:spcAft>
                <a:spcPts val="0"/>
              </a:spcAft>
              <a:buClr>
                <a:schemeClr val="dk1"/>
              </a:buClr>
              <a:buSzPts val="1200"/>
              <a:buChar char="•"/>
            </a:pPr>
            <a:r>
              <a:rPr lang="en" sz="1200">
                <a:solidFill>
                  <a:schemeClr val="dk1"/>
                </a:solidFill>
                <a:latin typeface="Calibri"/>
                <a:ea typeface="Calibri"/>
                <a:cs typeface="Calibri"/>
                <a:sym typeface="Calibri"/>
              </a:rPr>
              <a:t>Listen respectfully and with an ear to understanding others’ views</a:t>
            </a:r>
            <a:endParaRPr sz="1200">
              <a:solidFill>
                <a:schemeClr val="dk1"/>
              </a:solidFill>
              <a:latin typeface="Calibri"/>
              <a:ea typeface="Calibri"/>
              <a:cs typeface="Calibri"/>
              <a:sym typeface="Calibri"/>
            </a:endParaRPr>
          </a:p>
          <a:p>
            <a:pPr marL="457200" lvl="0" indent="-304800" algn="l" rtl="0">
              <a:lnSpc>
                <a:spcPct val="90000"/>
              </a:lnSpc>
              <a:spcBef>
                <a:spcPts val="0"/>
              </a:spcBef>
              <a:spcAft>
                <a:spcPts val="0"/>
              </a:spcAft>
              <a:buClr>
                <a:schemeClr val="dk1"/>
              </a:buClr>
              <a:buSzPts val="1200"/>
              <a:buChar char="•"/>
            </a:pPr>
            <a:r>
              <a:rPr lang="en" sz="1200">
                <a:solidFill>
                  <a:schemeClr val="dk1"/>
                </a:solidFill>
                <a:latin typeface="Calibri"/>
                <a:ea typeface="Calibri"/>
                <a:cs typeface="Calibri"/>
                <a:sym typeface="Calibri"/>
              </a:rPr>
              <a:t>Be aware that others are trying and may not say things the way you might say them</a:t>
            </a:r>
            <a:endParaRPr sz="1200">
              <a:solidFill>
                <a:schemeClr val="dk1"/>
              </a:solidFill>
              <a:latin typeface="Calibri"/>
              <a:ea typeface="Calibri"/>
              <a:cs typeface="Calibri"/>
              <a:sym typeface="Calibri"/>
            </a:endParaRPr>
          </a:p>
          <a:p>
            <a:pPr marL="457200" lvl="0" indent="-304800" algn="l" rtl="0">
              <a:lnSpc>
                <a:spcPct val="90000"/>
              </a:lnSpc>
              <a:spcBef>
                <a:spcPts val="0"/>
              </a:spcBef>
              <a:spcAft>
                <a:spcPts val="0"/>
              </a:spcAft>
              <a:buClr>
                <a:schemeClr val="dk1"/>
              </a:buClr>
              <a:buSzPts val="1200"/>
              <a:buChar char="•"/>
            </a:pPr>
            <a:r>
              <a:rPr lang="en" sz="1200">
                <a:solidFill>
                  <a:schemeClr val="dk1"/>
                </a:solidFill>
                <a:latin typeface="Calibri"/>
                <a:ea typeface="Calibri"/>
                <a:cs typeface="Calibri"/>
                <a:sym typeface="Calibri"/>
              </a:rPr>
              <a:t>Healthy conflict is expected - challenge ideas, not people</a:t>
            </a:r>
            <a:endParaRPr sz="1200">
              <a:solidFill>
                <a:schemeClr val="dk1"/>
              </a:solidFill>
              <a:latin typeface="Calibri"/>
              <a:ea typeface="Calibri"/>
              <a:cs typeface="Calibri"/>
              <a:sym typeface="Calibri"/>
            </a:endParaRPr>
          </a:p>
          <a:p>
            <a:pPr marL="457200" lvl="0" indent="-304800" algn="l" rtl="0">
              <a:lnSpc>
                <a:spcPct val="90000"/>
              </a:lnSpc>
              <a:spcBef>
                <a:spcPts val="0"/>
              </a:spcBef>
              <a:spcAft>
                <a:spcPts val="0"/>
              </a:spcAft>
              <a:buClr>
                <a:schemeClr val="dk1"/>
              </a:buClr>
              <a:buSzPts val="1200"/>
              <a:buChar char="•"/>
            </a:pPr>
            <a:r>
              <a:rPr lang="en" sz="1200">
                <a:solidFill>
                  <a:schemeClr val="dk1"/>
                </a:solidFill>
                <a:latin typeface="Calibri"/>
                <a:ea typeface="Calibri"/>
                <a:cs typeface="Calibri"/>
                <a:sym typeface="Calibri"/>
              </a:rPr>
              <a:t>Participate</a:t>
            </a:r>
            <a:endParaRPr sz="1200">
              <a:solidFill>
                <a:schemeClr val="dk1"/>
              </a:solidFill>
              <a:latin typeface="Calibri"/>
              <a:ea typeface="Calibri"/>
              <a:cs typeface="Calibri"/>
              <a:sym typeface="Calibri"/>
            </a:endParaRPr>
          </a:p>
          <a:p>
            <a:pPr marL="457200" lvl="0" indent="-304800" algn="l" rtl="0">
              <a:lnSpc>
                <a:spcPct val="90000"/>
              </a:lnSpc>
              <a:spcBef>
                <a:spcPts val="0"/>
              </a:spcBef>
              <a:spcAft>
                <a:spcPts val="0"/>
              </a:spcAft>
              <a:buClr>
                <a:schemeClr val="dk1"/>
              </a:buClr>
              <a:buSzPts val="1200"/>
              <a:buChar char="•"/>
            </a:pPr>
            <a:r>
              <a:rPr lang="en" sz="1200">
                <a:solidFill>
                  <a:schemeClr val="dk1"/>
                </a:solidFill>
                <a:latin typeface="Calibri"/>
                <a:ea typeface="Calibri"/>
                <a:cs typeface="Calibri"/>
                <a:sym typeface="Calibri"/>
              </a:rPr>
              <a:t>Any others?</a:t>
            </a:r>
            <a:endParaRPr sz="1200">
              <a:solidFill>
                <a:schemeClr val="dk1"/>
              </a:solidFill>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
        <p:cNvGrpSpPr/>
        <p:nvPr/>
      </p:nvGrpSpPr>
      <p:grpSpPr>
        <a:xfrm>
          <a:off x="0" y="0"/>
          <a:ext cx="0" cy="0"/>
          <a:chOff x="0" y="0"/>
          <a:chExt cx="0" cy="0"/>
        </a:xfrm>
      </p:grpSpPr>
      <p:sp>
        <p:nvSpPr>
          <p:cNvPr id="204" name="Google Shape;204;g648f053760_0_3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5" name="Google Shape;205;g648f053760_0_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
        <p:cNvGrpSpPr/>
        <p:nvPr/>
      </p:nvGrpSpPr>
      <p:grpSpPr>
        <a:xfrm>
          <a:off x="0" y="0"/>
          <a:ext cx="0" cy="0"/>
          <a:chOff x="0" y="0"/>
          <a:chExt cx="0" cy="0"/>
        </a:xfrm>
      </p:grpSpPr>
      <p:sp>
        <p:nvSpPr>
          <p:cNvPr id="211" name="Google Shape;211;g4786c609a7_0_5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2" name="Google Shape;212;g4786c609a7_0_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
        <p:cNvGrpSpPr/>
        <p:nvPr/>
      </p:nvGrpSpPr>
      <p:grpSpPr>
        <a:xfrm>
          <a:off x="0" y="0"/>
          <a:ext cx="0" cy="0"/>
          <a:chOff x="0" y="0"/>
          <a:chExt cx="0" cy="0"/>
        </a:xfrm>
      </p:grpSpPr>
      <p:sp>
        <p:nvSpPr>
          <p:cNvPr id="216" name="Google Shape;216;g6288a69a9b_0_1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7" name="Google Shape;217;g6288a69a9b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90000"/>
              </a:lnSpc>
              <a:spcBef>
                <a:spcPts val="800"/>
              </a:spcBef>
              <a:spcAft>
                <a:spcPts val="0"/>
              </a:spcAft>
              <a:buNone/>
            </a:pPr>
            <a:r>
              <a:rPr lang="en">
                <a:solidFill>
                  <a:schemeClr val="dk1"/>
                </a:solidFill>
              </a:rPr>
              <a:t>what people consider “compromising” “low concern for self/other interests” etc vary by cultural background</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Google Shape;222;g6288a69a9b_0_1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3" name="Google Shape;223;g6288a69a9b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8"/>
        <p:cNvGrpSpPr/>
        <p:nvPr/>
      </p:nvGrpSpPr>
      <p:grpSpPr>
        <a:xfrm>
          <a:off x="0" y="0"/>
          <a:ext cx="0" cy="0"/>
          <a:chOff x="0" y="0"/>
          <a:chExt cx="0" cy="0"/>
        </a:xfrm>
      </p:grpSpPr>
      <p:sp>
        <p:nvSpPr>
          <p:cNvPr id="239" name="Google Shape;239;g64b3b1f026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0" name="Google Shape;240;g64b3b1f026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Emphasizes a verbally direct approach for dealing with disagreements, and a more eemotionally restrained or controlled manner for communicating with one another. Emphasizes precision in language use and generally follows the maxim “say what you mean and mean what you say”. Views more intense expressions of emotion as potentially dangerous and generally inhibitinng “effective” conflict resolution processes. Talking is good, but the discussion should be based on objective facts, if possible, and each person should be cautious in injecting his or her own personal feelings into the process.</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
        <p:cNvGrpSpPr/>
        <p:nvPr/>
      </p:nvGrpSpPr>
      <p:grpSpPr>
        <a:xfrm>
          <a:off x="0" y="0"/>
          <a:ext cx="0" cy="0"/>
          <a:chOff x="0" y="0"/>
          <a:chExt cx="0" cy="0"/>
        </a:xfrm>
      </p:grpSpPr>
      <p:sp>
        <p:nvSpPr>
          <p:cNvPr id="248" name="Google Shape;248;g64b3b1f026_0_6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9" name="Google Shape;249;g64b3b1f026_0_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Emphasizes a verbally direct and confrontational approach toward resolving conflict accompanied by an emotionally expressive demeanor. Views the overall sincerity of each person toward resolving disagreements as grounded in the concern that is demonstrated through more intense, verbal and non verbal expression of emotion. This style is more comfortable than the Discussion style with personal confrontation between the parties where disagreements are directly addressed and emotion is “put on the table.”</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6"/>
        <p:cNvGrpSpPr/>
        <p:nvPr/>
      </p:nvGrpSpPr>
      <p:grpSpPr>
        <a:xfrm>
          <a:off x="0" y="0"/>
          <a:ext cx="0" cy="0"/>
          <a:chOff x="0" y="0"/>
          <a:chExt cx="0" cy="0"/>
        </a:xfrm>
      </p:grpSpPr>
      <p:sp>
        <p:nvSpPr>
          <p:cNvPr id="257" name="Google Shape;257;g64b3b1f026_0_7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8" name="Google Shape;258;g64b3b1f026_0_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Emphasizes ambiguity and circumlocution in language to ensure a conflict does not “get out of control”. Maintaining emotional calm and reserve is essential because it enables interpersonal harmony to counter relationally damaging disagreements among the parties. Views intense expressions of emotion as potentially dangerous and generally inhibitory toward “effective” conflict resolution processes. Indirect speech, use of stories and metaphors, reliance on 3rd party intermediaries and minimizing level of conflict present among all parties are all strategies.</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5"/>
        <p:cNvGrpSpPr/>
        <p:nvPr/>
      </p:nvGrpSpPr>
      <p:grpSpPr>
        <a:xfrm>
          <a:off x="0" y="0"/>
          <a:ext cx="0" cy="0"/>
          <a:chOff x="0" y="0"/>
          <a:chExt cx="0" cy="0"/>
        </a:xfrm>
      </p:grpSpPr>
      <p:sp>
        <p:nvSpPr>
          <p:cNvPr id="266" name="Google Shape;266;g64b3b1f026_0_8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7" name="Google Shape;267;g64b3b1f026_0_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May use hyperbole, repetition of a message, ambiguity, stories and metaphors, humor as linguistic devices. Credibility is grounded in the degree of emotional expressiveness toward the other party.</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4"/>
        <p:cNvGrpSpPr/>
        <p:nvPr/>
      </p:nvGrpSpPr>
      <p:grpSpPr>
        <a:xfrm>
          <a:off x="0" y="0"/>
          <a:ext cx="0" cy="0"/>
          <a:chOff x="0" y="0"/>
          <a:chExt cx="0" cy="0"/>
        </a:xfrm>
      </p:grpSpPr>
      <p:sp>
        <p:nvSpPr>
          <p:cNvPr id="275" name="Google Shape;275;g62b7d92fc7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6" name="Google Shape;276;g62b7d92fc7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9"/>
        <p:cNvGrpSpPr/>
        <p:nvPr/>
      </p:nvGrpSpPr>
      <p:grpSpPr>
        <a:xfrm>
          <a:off x="0" y="0"/>
          <a:ext cx="0" cy="0"/>
          <a:chOff x="0" y="0"/>
          <a:chExt cx="0" cy="0"/>
        </a:xfrm>
      </p:grpSpPr>
      <p:sp>
        <p:nvSpPr>
          <p:cNvPr id="280" name="Google Shape;280;g648f053760_0_4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1" name="Google Shape;281;g648f053760_0_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g5fad396c31_0_4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6" name="Google Shape;86;g5fad396c31_0_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12:35-12:40 </a:t>
            </a:r>
            <a:endParaRPr/>
          </a:p>
          <a:p>
            <a:pPr marL="0" lvl="0" indent="0" algn="l" rtl="0">
              <a:spcBef>
                <a:spcPts val="0"/>
              </a:spcBef>
              <a:spcAft>
                <a:spcPts val="0"/>
              </a:spcAft>
              <a:buNone/>
            </a:pPr>
            <a:r>
              <a:rPr lang="en"/>
              <a:t>Diversity includes everything that we are and that we are not.</a:t>
            </a:r>
            <a:endParaRPr/>
          </a:p>
          <a:p>
            <a:pPr marL="0" lvl="0" indent="0" algn="l" rtl="0">
              <a:spcBef>
                <a:spcPts val="0"/>
              </a:spcBef>
              <a:spcAft>
                <a:spcPts val="0"/>
              </a:spcAft>
              <a:buNone/>
            </a:pPr>
            <a:r>
              <a:rPr lang="en"/>
              <a:t>Diversity encompasses all those differences that make us unique, including but not limited to race, ethnicity, </a:t>
            </a:r>
            <a:r>
              <a:rPr lang="en">
                <a:solidFill>
                  <a:schemeClr val="dk1"/>
                </a:solidFill>
              </a:rPr>
              <a:t>age, physical and mental ability, </a:t>
            </a:r>
            <a:r>
              <a:rPr lang="en"/>
              <a:t>language, sexual orientation, religion, gender, socio-economic status, </a:t>
            </a:r>
            <a:r>
              <a:rPr lang="en">
                <a:solidFill>
                  <a:schemeClr val="dk1"/>
                </a:solidFill>
              </a:rPr>
              <a:t>education, work experience, remote worker, etc</a:t>
            </a:r>
            <a:endParaRPr/>
          </a:p>
          <a:p>
            <a:pPr marL="0" lvl="0" indent="0" algn="l" rtl="0">
              <a:spcBef>
                <a:spcPts val="0"/>
              </a:spcBef>
              <a:spcAft>
                <a:spcPts val="0"/>
              </a:spcAft>
              <a:buNone/>
            </a:pPr>
            <a:r>
              <a:rPr lang="en"/>
              <a:t>Who has seen the research about the importance of having diverse teams? Different people with different perspectives generate better ideas. But only if the group can openly receive ideas and discuss them.</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4"/>
        <p:cNvGrpSpPr/>
        <p:nvPr/>
      </p:nvGrpSpPr>
      <p:grpSpPr>
        <a:xfrm>
          <a:off x="0" y="0"/>
          <a:ext cx="0" cy="0"/>
          <a:chOff x="0" y="0"/>
          <a:chExt cx="0" cy="0"/>
        </a:xfrm>
      </p:grpSpPr>
      <p:sp>
        <p:nvSpPr>
          <p:cNvPr id="285" name="Google Shape;285;g62b7d92fc7_0_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6" name="Google Shape;286;g62b7d92fc7_0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9"/>
        <p:cNvGrpSpPr/>
        <p:nvPr/>
      </p:nvGrpSpPr>
      <p:grpSpPr>
        <a:xfrm>
          <a:off x="0" y="0"/>
          <a:ext cx="0" cy="0"/>
          <a:chOff x="0" y="0"/>
          <a:chExt cx="0" cy="0"/>
        </a:xfrm>
      </p:grpSpPr>
      <p:sp>
        <p:nvSpPr>
          <p:cNvPr id="290" name="Google Shape;290;g5fad396c31_0_18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1" name="Google Shape;291;g5fad396c31_0_1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5"/>
        <p:cNvGrpSpPr/>
        <p:nvPr/>
      </p:nvGrpSpPr>
      <p:grpSpPr>
        <a:xfrm>
          <a:off x="0" y="0"/>
          <a:ext cx="0" cy="0"/>
          <a:chOff x="0" y="0"/>
          <a:chExt cx="0" cy="0"/>
        </a:xfrm>
      </p:grpSpPr>
      <p:sp>
        <p:nvSpPr>
          <p:cNvPr id="296" name="Google Shape;296;g6288a69a9b_0_3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7" name="Google Shape;297;g6288a69a9b_0_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1"/>
        <p:cNvGrpSpPr/>
        <p:nvPr/>
      </p:nvGrpSpPr>
      <p:grpSpPr>
        <a:xfrm>
          <a:off x="0" y="0"/>
          <a:ext cx="0" cy="0"/>
          <a:chOff x="0" y="0"/>
          <a:chExt cx="0" cy="0"/>
        </a:xfrm>
      </p:grpSpPr>
      <p:sp>
        <p:nvSpPr>
          <p:cNvPr id="302" name="Google Shape;302;g648f053760_0_1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3" name="Google Shape;303;g648f053760_0_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7"/>
        <p:cNvGrpSpPr/>
        <p:nvPr/>
      </p:nvGrpSpPr>
      <p:grpSpPr>
        <a:xfrm>
          <a:off x="0" y="0"/>
          <a:ext cx="0" cy="0"/>
          <a:chOff x="0" y="0"/>
          <a:chExt cx="0" cy="0"/>
        </a:xfrm>
      </p:grpSpPr>
      <p:sp>
        <p:nvSpPr>
          <p:cNvPr id="308" name="Google Shape;308;g62b7d92fc7_0_20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9" name="Google Shape;309;g62b7d92fc7_0_20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3"/>
        <p:cNvGrpSpPr/>
        <p:nvPr/>
      </p:nvGrpSpPr>
      <p:grpSpPr>
        <a:xfrm>
          <a:off x="0" y="0"/>
          <a:ext cx="0" cy="0"/>
          <a:chOff x="0" y="0"/>
          <a:chExt cx="0" cy="0"/>
        </a:xfrm>
      </p:grpSpPr>
      <p:sp>
        <p:nvSpPr>
          <p:cNvPr id="314" name="Google Shape;314;g5fad396c31_0_33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5" name="Google Shape;315;g5fad396c31_0_3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Recognition &gt;&gt; talking about positive feedback, often with some additional reward component</a:t>
            </a:r>
            <a:endParaRPr>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8"/>
        <p:cNvGrpSpPr/>
        <p:nvPr/>
      </p:nvGrpSpPr>
      <p:grpSpPr>
        <a:xfrm>
          <a:off x="0" y="0"/>
          <a:ext cx="0" cy="0"/>
          <a:chOff x="0" y="0"/>
          <a:chExt cx="0" cy="0"/>
        </a:xfrm>
      </p:grpSpPr>
      <p:sp>
        <p:nvSpPr>
          <p:cNvPr id="319" name="Google Shape;319;g4786c609a7_0_13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0" name="Google Shape;320;g4786c609a7_0_1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What is the role of recognition in more productive teams?</a:t>
            </a:r>
            <a:endParaRPr/>
          </a:p>
          <a:p>
            <a:pPr marL="0" lvl="0" indent="0" algn="l" rtl="0">
              <a:spcBef>
                <a:spcPts val="0"/>
              </a:spcBef>
              <a:spcAft>
                <a:spcPts val="0"/>
              </a:spcAft>
              <a:buNone/>
            </a:pPr>
            <a:r>
              <a:rPr lang="en"/>
              <a:t>There are two components to recognizing team members -- receiving recognition from others and expressing gratitude to others for the work they do.</a:t>
            </a:r>
            <a:endParaRPr/>
          </a:p>
          <a:p>
            <a:pPr marL="0" lvl="0" indent="0" algn="l" rtl="0">
              <a:spcBef>
                <a:spcPts val="0"/>
              </a:spcBef>
              <a:spcAft>
                <a:spcPts val="0"/>
              </a:spcAft>
              <a:buNone/>
            </a:pPr>
            <a:r>
              <a:rPr lang="en"/>
              <a:t>Both have an impact on employee satisfaction and the experience of the team.</a:t>
            </a: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3"/>
        <p:cNvGrpSpPr/>
        <p:nvPr/>
      </p:nvGrpSpPr>
      <p:grpSpPr>
        <a:xfrm>
          <a:off x="0" y="0"/>
          <a:ext cx="0" cy="0"/>
          <a:chOff x="0" y="0"/>
          <a:chExt cx="0" cy="0"/>
        </a:xfrm>
      </p:grpSpPr>
      <p:sp>
        <p:nvSpPr>
          <p:cNvPr id="324" name="Google Shape;324;g62b7d92fc7_0_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5" name="Google Shape;325;g62b7d92fc7_0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In surveys, a majority of people say they'd leave an organization where they don't feel appreciated</a:t>
            </a:r>
            <a:endParaRPr/>
          </a:p>
          <a:p>
            <a:pPr marL="0" lvl="0" indent="0" algn="l" rtl="0">
              <a:spcBef>
                <a:spcPts val="0"/>
              </a:spcBef>
              <a:spcAft>
                <a:spcPts val="0"/>
              </a:spcAft>
              <a:buNone/>
            </a:pPr>
            <a:r>
              <a:rPr lang="en"/>
              <a:t>Effective recognition programs &gt; 31% lower voluntary turnover</a:t>
            </a:r>
            <a:endParaRPr/>
          </a:p>
          <a:p>
            <a:pPr marL="0" lvl="0" indent="0" algn="l" rtl="0">
              <a:spcBef>
                <a:spcPts val="0"/>
              </a:spcBef>
              <a:spcAft>
                <a:spcPts val="0"/>
              </a:spcAft>
              <a:buNone/>
            </a:pPr>
            <a:r>
              <a:rPr lang="en"/>
              <a:t>https://www.tinypulse.com/blog/sk-employee-recognition-stats</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0"/>
        <p:cNvGrpSpPr/>
        <p:nvPr/>
      </p:nvGrpSpPr>
      <p:grpSpPr>
        <a:xfrm>
          <a:off x="0" y="0"/>
          <a:ext cx="0" cy="0"/>
          <a:chOff x="0" y="0"/>
          <a:chExt cx="0" cy="0"/>
        </a:xfrm>
      </p:grpSpPr>
      <p:sp>
        <p:nvSpPr>
          <p:cNvPr id="331" name="Google Shape;331;g62b7d92fc7_0_10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2" name="Google Shape;332;g62b7d92fc7_0_1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In surveys, employees report recognition increases their confidence in their skills</a:t>
            </a:r>
            <a:endParaRPr/>
          </a:p>
          <a:p>
            <a:pPr marL="0" lvl="0" indent="0" algn="l" rtl="0">
              <a:spcBef>
                <a:spcPts val="0"/>
              </a:spcBef>
              <a:spcAft>
                <a:spcPts val="0"/>
              </a:spcAft>
              <a:buNone/>
            </a:pPr>
            <a:r>
              <a:rPr lang="en"/>
              <a:t>https://blog.clearcompany.com/the-true-impact-of-employee-recognition</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7"/>
        <p:cNvGrpSpPr/>
        <p:nvPr/>
      </p:nvGrpSpPr>
      <p:grpSpPr>
        <a:xfrm>
          <a:off x="0" y="0"/>
          <a:ext cx="0" cy="0"/>
          <a:chOff x="0" y="0"/>
          <a:chExt cx="0" cy="0"/>
        </a:xfrm>
      </p:grpSpPr>
      <p:sp>
        <p:nvSpPr>
          <p:cNvPr id="338" name="Google Shape;338;g62b7d92fc7_0_5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9" name="Google Shape;339;g62b7d92fc7_0_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Recognition is one tool  - along with feedback and money - that has been shown to be effective for improving performance </a:t>
            </a:r>
            <a:endParaRPr/>
          </a:p>
          <a:p>
            <a:pPr marL="0" lvl="0" indent="0" algn="l" rtl="0">
              <a:spcBef>
                <a:spcPts val="0"/>
              </a:spcBef>
              <a:spcAft>
                <a:spcPts val="0"/>
              </a:spcAft>
              <a:buNone/>
            </a:pPr>
            <a:r>
              <a:rPr lang="en"/>
              <a:t>But this only works if you recognize, and hence reinforce, behaviors that relate to the performance you want</a:t>
            </a:r>
            <a:endParaRPr/>
          </a:p>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
        <p:cNvGrpSpPr/>
        <p:nvPr/>
      </p:nvGrpSpPr>
      <p:grpSpPr>
        <a:xfrm>
          <a:off x="0" y="0"/>
          <a:ext cx="0" cy="0"/>
          <a:chOff x="0" y="0"/>
          <a:chExt cx="0" cy="0"/>
        </a:xfrm>
      </p:grpSpPr>
      <p:sp>
        <p:nvSpPr>
          <p:cNvPr id="90" name="Google Shape;90;g646e09e465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1" name="Google Shape;91;g646e09e465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t>12:40-1</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4"/>
        <p:cNvGrpSpPr/>
        <p:nvPr/>
      </p:nvGrpSpPr>
      <p:grpSpPr>
        <a:xfrm>
          <a:off x="0" y="0"/>
          <a:ext cx="0" cy="0"/>
          <a:chOff x="0" y="0"/>
          <a:chExt cx="0" cy="0"/>
        </a:xfrm>
      </p:grpSpPr>
      <p:sp>
        <p:nvSpPr>
          <p:cNvPr id="345" name="Google Shape;345;g62b7d92fc7_0_3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6" name="Google Shape;346;g62b7d92fc7_0_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https://greatergood.berkeley.edu/article/item/three_surprising_ways_that_gratitude_works_at_work</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1"/>
        <p:cNvGrpSpPr/>
        <p:nvPr/>
      </p:nvGrpSpPr>
      <p:grpSpPr>
        <a:xfrm>
          <a:off x="0" y="0"/>
          <a:ext cx="0" cy="0"/>
          <a:chOff x="0" y="0"/>
          <a:chExt cx="0" cy="0"/>
        </a:xfrm>
      </p:grpSpPr>
      <p:sp>
        <p:nvSpPr>
          <p:cNvPr id="352" name="Google Shape;352;g62b7d92fc7_0_1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3" name="Google Shape;353;g62b7d92fc7_0_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u="sng">
                <a:solidFill>
                  <a:schemeClr val="hlink"/>
                </a:solidFill>
                <a:hlinkClick r:id="rId3"/>
              </a:rPr>
              <a:t>https://greatergood.berkeley.edu/article/item/three_surprising_ways_that_gratitude_works_at_work</a:t>
            </a:r>
            <a:endParaRPr/>
          </a:p>
          <a:p>
            <a:pPr marL="0" lvl="0" indent="0" algn="l" rtl="0">
              <a:spcBef>
                <a:spcPts val="0"/>
              </a:spcBef>
              <a:spcAft>
                <a:spcPts val="0"/>
              </a:spcAft>
              <a:buNone/>
            </a:pPr>
            <a:r>
              <a:rPr lang="en"/>
              <a:t>Gratitude leads to more positive emotions, and less aggression and hostility</a:t>
            </a:r>
            <a:endParaRPr/>
          </a:p>
          <a:p>
            <a:pPr marL="0" lvl="0" indent="0" algn="l" rtl="0">
              <a:spcBef>
                <a:spcPts val="0"/>
              </a:spcBef>
              <a:spcAft>
                <a:spcPts val="0"/>
              </a:spcAft>
              <a:buNone/>
            </a:pP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9"/>
        <p:cNvGrpSpPr/>
        <p:nvPr/>
      </p:nvGrpSpPr>
      <p:grpSpPr>
        <a:xfrm>
          <a:off x="0" y="0"/>
          <a:ext cx="0" cy="0"/>
          <a:chOff x="0" y="0"/>
          <a:chExt cx="0" cy="0"/>
        </a:xfrm>
      </p:grpSpPr>
      <p:sp>
        <p:nvSpPr>
          <p:cNvPr id="360" name="Google Shape;360;g62b7d92fc7_0_2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1" name="Google Shape;361;g62b7d92fc7_0_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u="sng">
                <a:solidFill>
                  <a:schemeClr val="hlink"/>
                </a:solidFill>
                <a:hlinkClick r:id="rId3"/>
              </a:rPr>
              <a:t>https://greatergood.berkeley.edu/article/item/three_surprising_ways_that_gratitude_works_at_work</a:t>
            </a:r>
            <a:endParaRPr/>
          </a:p>
          <a:p>
            <a:pPr marL="0" lvl="0" indent="0" algn="l" rtl="0">
              <a:spcBef>
                <a:spcPts val="0"/>
              </a:spcBef>
              <a:spcAft>
                <a:spcPts val="0"/>
              </a:spcAft>
              <a:buNone/>
            </a:pPr>
            <a:r>
              <a:rPr lang="en"/>
              <a:t>Gratitude is a driver of prosocial (kind and helpful) behavior</a:t>
            </a:r>
            <a:endParaRPr/>
          </a:p>
          <a:p>
            <a:pPr marL="0" lvl="0" indent="0" algn="l" rtl="0">
              <a:spcBef>
                <a:spcPts val="0"/>
              </a:spcBef>
              <a:spcAft>
                <a:spcPts val="0"/>
              </a:spcAft>
              <a:buNone/>
            </a:pP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6"/>
        <p:cNvGrpSpPr/>
        <p:nvPr/>
      </p:nvGrpSpPr>
      <p:grpSpPr>
        <a:xfrm>
          <a:off x="0" y="0"/>
          <a:ext cx="0" cy="0"/>
          <a:chOff x="0" y="0"/>
          <a:chExt cx="0" cy="0"/>
        </a:xfrm>
      </p:grpSpPr>
      <p:sp>
        <p:nvSpPr>
          <p:cNvPr id="367" name="Google Shape;367;g62b7d92fc7_0_3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8" name="Google Shape;368;g62b7d92fc7_0_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u="sng">
                <a:solidFill>
                  <a:schemeClr val="hlink"/>
                </a:solidFill>
                <a:hlinkClick r:id="rId3"/>
              </a:rPr>
              <a:t>https://greatergood.berkeley.edu/article/item/three_surprising_ways_that_gratitude_works_at_work</a:t>
            </a:r>
            <a:endParaRPr/>
          </a:p>
          <a:p>
            <a:pPr marL="0" lvl="0" indent="0" algn="l" rtl="0">
              <a:spcBef>
                <a:spcPts val="0"/>
              </a:spcBef>
              <a:spcAft>
                <a:spcPts val="0"/>
              </a:spcAft>
              <a:buNone/>
            </a:pPr>
            <a:r>
              <a:rPr lang="en"/>
              <a:t>grateful people were likely to be “idea creators”: successful with developing new and innovative ideas and reaching solutions in unconventional ways. </a:t>
            </a:r>
            <a:endParaRPr/>
          </a:p>
          <a:p>
            <a:pPr marL="0" lvl="0" indent="0" algn="l" rtl="0">
              <a:spcBef>
                <a:spcPts val="0"/>
              </a:spcBef>
              <a:spcAft>
                <a:spcPts val="0"/>
              </a:spcAft>
              <a:buNone/>
            </a:pP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3"/>
        <p:cNvGrpSpPr/>
        <p:nvPr/>
      </p:nvGrpSpPr>
      <p:grpSpPr>
        <a:xfrm>
          <a:off x="0" y="0"/>
          <a:ext cx="0" cy="0"/>
          <a:chOff x="0" y="0"/>
          <a:chExt cx="0" cy="0"/>
        </a:xfrm>
      </p:grpSpPr>
      <p:sp>
        <p:nvSpPr>
          <p:cNvPr id="374" name="Google Shape;374;g4786c609a7_0_8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5" name="Google Shape;375;g4786c609a7_0_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8"/>
        <p:cNvGrpSpPr/>
        <p:nvPr/>
      </p:nvGrpSpPr>
      <p:grpSpPr>
        <a:xfrm>
          <a:off x="0" y="0"/>
          <a:ext cx="0" cy="0"/>
          <a:chOff x="0" y="0"/>
          <a:chExt cx="0" cy="0"/>
        </a:xfrm>
      </p:grpSpPr>
      <p:sp>
        <p:nvSpPr>
          <p:cNvPr id="379" name="Google Shape;379;g4786c609a7_0_9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0" name="Google Shape;380;g4786c609a7_0_9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Relationships vs. bottom line</a:t>
            </a:r>
            <a:endParaRPr/>
          </a:p>
          <a:p>
            <a:pPr marL="457200" lvl="0" indent="0" algn="l" rtl="0">
              <a:spcBef>
                <a:spcPts val="0"/>
              </a:spcBef>
              <a:spcAft>
                <a:spcPts val="0"/>
              </a:spcAft>
              <a:buNone/>
            </a:pPr>
            <a:endParaRPr/>
          </a:p>
          <a:p>
            <a:pPr marL="0" lvl="0" indent="0" algn="l" rtl="0">
              <a:spcBef>
                <a:spcPts val="0"/>
              </a:spcBef>
              <a:spcAft>
                <a:spcPts val="0"/>
              </a:spcAft>
              <a:buNone/>
            </a:pPr>
            <a:r>
              <a:rPr lang="en"/>
              <a:t>&gt; What's something recent you did that you wish someone else would have acknowledged or recognized?</a:t>
            </a: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4"/>
        <p:cNvGrpSpPr/>
        <p:nvPr/>
      </p:nvGrpSpPr>
      <p:grpSpPr>
        <a:xfrm>
          <a:off x="0" y="0"/>
          <a:ext cx="0" cy="0"/>
          <a:chOff x="0" y="0"/>
          <a:chExt cx="0" cy="0"/>
        </a:xfrm>
      </p:grpSpPr>
      <p:sp>
        <p:nvSpPr>
          <p:cNvPr id="385" name="Google Shape;385;g63be0bd69d_0_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6" name="Google Shape;386;g63be0bd69d_0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Public vs. private (how public?)</a:t>
            </a:r>
            <a:endParaRPr/>
          </a:p>
          <a:p>
            <a:pPr marL="0" lvl="0" indent="0" algn="l" rtl="0">
              <a:spcBef>
                <a:spcPts val="0"/>
              </a:spcBef>
              <a:spcAft>
                <a:spcPts val="0"/>
              </a:spcAft>
              <a:buNone/>
            </a:pPr>
            <a:r>
              <a:rPr lang="en"/>
              <a:t>Ongoing vs. one or twice a year</a:t>
            </a:r>
            <a:endParaRPr/>
          </a:p>
          <a:p>
            <a:pPr marL="0" lvl="0" indent="0" algn="l" rtl="0">
              <a:spcBef>
                <a:spcPts val="0"/>
              </a:spcBef>
              <a:spcAft>
                <a:spcPts val="0"/>
              </a:spcAft>
              <a:buNone/>
            </a:pPr>
            <a:r>
              <a:rPr lang="en"/>
              <a:t>Written vs. verbal</a:t>
            </a:r>
            <a:endParaRPr/>
          </a:p>
          <a:p>
            <a:pPr marL="0" lvl="0" indent="0" algn="l" rtl="0">
              <a:spcBef>
                <a:spcPts val="0"/>
              </a:spcBef>
              <a:spcAft>
                <a:spcPts val="0"/>
              </a:spcAft>
              <a:buNone/>
            </a:pPr>
            <a:r>
              <a:rPr lang="en"/>
              <a:t>By manager, your team, leadership?</a:t>
            </a:r>
            <a:endParaRPr/>
          </a:p>
          <a:p>
            <a:pPr marL="0" lvl="0" indent="0" algn="l" rtl="0">
              <a:spcBef>
                <a:spcPts val="0"/>
              </a:spcBef>
              <a:spcAft>
                <a:spcPts val="0"/>
              </a:spcAft>
              <a:buNone/>
            </a:pPr>
            <a:r>
              <a:rPr lang="en"/>
              <a:t>What do you prefer to get as a reward?</a:t>
            </a: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0"/>
        <p:cNvGrpSpPr/>
        <p:nvPr/>
      </p:nvGrpSpPr>
      <p:grpSpPr>
        <a:xfrm>
          <a:off x="0" y="0"/>
          <a:ext cx="0" cy="0"/>
          <a:chOff x="0" y="0"/>
          <a:chExt cx="0" cy="0"/>
        </a:xfrm>
      </p:grpSpPr>
      <p:sp>
        <p:nvSpPr>
          <p:cNvPr id="391" name="Google Shape;391;g4786c609a7_0_10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2" name="Google Shape;392;g4786c609a7_0_1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6"/>
        <p:cNvGrpSpPr/>
        <p:nvPr/>
      </p:nvGrpSpPr>
      <p:grpSpPr>
        <a:xfrm>
          <a:off x="0" y="0"/>
          <a:ext cx="0" cy="0"/>
          <a:chOff x="0" y="0"/>
          <a:chExt cx="0" cy="0"/>
        </a:xfrm>
      </p:grpSpPr>
      <p:sp>
        <p:nvSpPr>
          <p:cNvPr id="397" name="Google Shape;397;g62b7d92fc7_0_6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8" name="Google Shape;398;g62b7d92fc7_0_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3"/>
        <p:cNvGrpSpPr/>
        <p:nvPr/>
      </p:nvGrpSpPr>
      <p:grpSpPr>
        <a:xfrm>
          <a:off x="0" y="0"/>
          <a:ext cx="0" cy="0"/>
          <a:chOff x="0" y="0"/>
          <a:chExt cx="0" cy="0"/>
        </a:xfrm>
      </p:grpSpPr>
      <p:sp>
        <p:nvSpPr>
          <p:cNvPr id="404" name="Google Shape;404;g4786c609a7_0_12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5" name="Google Shape;405;g4786c609a7_0_1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5fad396c31_0_5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5fad396c31_0_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Google did a project called “Project Aristotle,” where they studied 180 of their teams to determine what made them more or less effective. The number one predictor of an effective team is psychological safety: that is what we mean by “inclusion” - not just being at the table, but feeling as though you can openly participate in the conversation and will be respected and valued as a team member. </a:t>
            </a: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9"/>
        <p:cNvGrpSpPr/>
        <p:nvPr/>
      </p:nvGrpSpPr>
      <p:grpSpPr>
        <a:xfrm>
          <a:off x="0" y="0"/>
          <a:ext cx="0" cy="0"/>
          <a:chOff x="0" y="0"/>
          <a:chExt cx="0" cy="0"/>
        </a:xfrm>
      </p:grpSpPr>
      <p:sp>
        <p:nvSpPr>
          <p:cNvPr id="410" name="Google Shape;410;g63be0bd69d_0_2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1" name="Google Shape;411;g63be0bd69d_0_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5"/>
        <p:cNvGrpSpPr/>
        <p:nvPr/>
      </p:nvGrpSpPr>
      <p:grpSpPr>
        <a:xfrm>
          <a:off x="0" y="0"/>
          <a:ext cx="0" cy="0"/>
          <a:chOff x="0" y="0"/>
          <a:chExt cx="0" cy="0"/>
        </a:xfrm>
      </p:grpSpPr>
      <p:sp>
        <p:nvSpPr>
          <p:cNvPr id="416" name="Google Shape;416;g4786c609a7_0_9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7" name="Google Shape;417;g4786c609a7_0_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The most common type of recognition program is for years of service.</a:t>
            </a:r>
            <a:endParaRPr/>
          </a:p>
          <a:p>
            <a:pPr marL="0" lvl="0" indent="0" algn="l" rtl="0">
              <a:spcBef>
                <a:spcPts val="0"/>
              </a:spcBef>
              <a:spcAft>
                <a:spcPts val="0"/>
              </a:spcAft>
              <a:buNone/>
            </a:pPr>
            <a:r>
              <a:rPr lang="en"/>
              <a:t>We can do better.</a:t>
            </a: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0"/>
        <p:cNvGrpSpPr/>
        <p:nvPr/>
      </p:nvGrpSpPr>
      <p:grpSpPr>
        <a:xfrm>
          <a:off x="0" y="0"/>
          <a:ext cx="0" cy="0"/>
          <a:chOff x="0" y="0"/>
          <a:chExt cx="0" cy="0"/>
        </a:xfrm>
      </p:grpSpPr>
      <p:sp>
        <p:nvSpPr>
          <p:cNvPr id="421" name="Google Shape;421;g63be0bd69d_0_2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2" name="Google Shape;422;g63be0bd69d_0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4 minutes</a:t>
            </a: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Identify to report out:</a:t>
            </a:r>
            <a:endParaRPr>
              <a:solidFill>
                <a:schemeClr val="dk1"/>
              </a:solidFill>
            </a:endParaRPr>
          </a:p>
          <a:p>
            <a:pPr marL="457200" lvl="0" indent="-298450" algn="l" rtl="0">
              <a:spcBef>
                <a:spcPts val="0"/>
              </a:spcBef>
              <a:spcAft>
                <a:spcPts val="0"/>
              </a:spcAft>
              <a:buClr>
                <a:schemeClr val="dk1"/>
              </a:buClr>
              <a:buSzPts val="1100"/>
              <a:buChar char="-"/>
            </a:pPr>
            <a:r>
              <a:rPr lang="en">
                <a:solidFill>
                  <a:schemeClr val="dk1"/>
                </a:solidFill>
              </a:rPr>
              <a:t>What's a common recognition program that multiple people have?</a:t>
            </a:r>
            <a:endParaRPr>
              <a:solidFill>
                <a:schemeClr val="dk1"/>
              </a:solidFill>
            </a:endParaRPr>
          </a:p>
          <a:p>
            <a:pPr marL="457200" lvl="0" indent="-298450" algn="l" rtl="0">
              <a:spcBef>
                <a:spcPts val="0"/>
              </a:spcBef>
              <a:spcAft>
                <a:spcPts val="0"/>
              </a:spcAft>
              <a:buClr>
                <a:schemeClr val="dk1"/>
              </a:buClr>
              <a:buSzPts val="1100"/>
              <a:buChar char="-"/>
            </a:pPr>
            <a:r>
              <a:rPr lang="en">
                <a:solidFill>
                  <a:schemeClr val="dk1"/>
                </a:solidFill>
              </a:rPr>
              <a:t>Any innovative/new ideas people have?</a:t>
            </a: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What were common ways?</a:t>
            </a: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New ideas?</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5"/>
        <p:cNvGrpSpPr/>
        <p:nvPr/>
      </p:nvGrpSpPr>
      <p:grpSpPr>
        <a:xfrm>
          <a:off x="0" y="0"/>
          <a:ext cx="0" cy="0"/>
          <a:chOff x="0" y="0"/>
          <a:chExt cx="0" cy="0"/>
        </a:xfrm>
      </p:grpSpPr>
      <p:sp>
        <p:nvSpPr>
          <p:cNvPr id="426" name="Google Shape;426;g4786c609a7_0_11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7" name="Google Shape;427;g4786c609a7_0_1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As a manager, it also can help you identify people who are disconnected from the group</a:t>
            </a: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2"/>
        <p:cNvGrpSpPr/>
        <p:nvPr/>
      </p:nvGrpSpPr>
      <p:grpSpPr>
        <a:xfrm>
          <a:off x="0" y="0"/>
          <a:ext cx="0" cy="0"/>
          <a:chOff x="0" y="0"/>
          <a:chExt cx="0" cy="0"/>
        </a:xfrm>
      </p:grpSpPr>
      <p:sp>
        <p:nvSpPr>
          <p:cNvPr id="433" name="Google Shape;433;g62b7d92fc7_0_6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4" name="Google Shape;434;g62b7d92fc7_0_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9"/>
        <p:cNvGrpSpPr/>
        <p:nvPr/>
      </p:nvGrpSpPr>
      <p:grpSpPr>
        <a:xfrm>
          <a:off x="0" y="0"/>
          <a:ext cx="0" cy="0"/>
          <a:chOff x="0" y="0"/>
          <a:chExt cx="0" cy="0"/>
        </a:xfrm>
      </p:grpSpPr>
      <p:sp>
        <p:nvSpPr>
          <p:cNvPr id="440" name="Google Shape;440;g62b7d92fc7_0_8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1" name="Google Shape;441;g62b7d92fc7_0_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6"/>
        <p:cNvGrpSpPr/>
        <p:nvPr/>
      </p:nvGrpSpPr>
      <p:grpSpPr>
        <a:xfrm>
          <a:off x="0" y="0"/>
          <a:ext cx="0" cy="0"/>
          <a:chOff x="0" y="0"/>
          <a:chExt cx="0" cy="0"/>
        </a:xfrm>
      </p:grpSpPr>
      <p:sp>
        <p:nvSpPr>
          <p:cNvPr id="447" name="Google Shape;447;g62b7d92fc7_0_8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8" name="Google Shape;448;g62b7d92fc7_0_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3"/>
        <p:cNvGrpSpPr/>
        <p:nvPr/>
      </p:nvGrpSpPr>
      <p:grpSpPr>
        <a:xfrm>
          <a:off x="0" y="0"/>
          <a:ext cx="0" cy="0"/>
          <a:chOff x="0" y="0"/>
          <a:chExt cx="0" cy="0"/>
        </a:xfrm>
      </p:grpSpPr>
      <p:sp>
        <p:nvSpPr>
          <p:cNvPr id="454" name="Google Shape;454;g62b7d92fc7_0_9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5" name="Google Shape;455;g62b7d92fc7_0_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0"/>
        <p:cNvGrpSpPr/>
        <p:nvPr/>
      </p:nvGrpSpPr>
      <p:grpSpPr>
        <a:xfrm>
          <a:off x="0" y="0"/>
          <a:ext cx="0" cy="0"/>
          <a:chOff x="0" y="0"/>
          <a:chExt cx="0" cy="0"/>
        </a:xfrm>
      </p:grpSpPr>
      <p:sp>
        <p:nvSpPr>
          <p:cNvPr id="461" name="Google Shape;461;g62b7d92fc7_0_7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2" name="Google Shape;462;g62b7d92fc7_0_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5"/>
        <p:cNvGrpSpPr/>
        <p:nvPr/>
      </p:nvGrpSpPr>
      <p:grpSpPr>
        <a:xfrm>
          <a:off x="0" y="0"/>
          <a:ext cx="0" cy="0"/>
          <a:chOff x="0" y="0"/>
          <a:chExt cx="0" cy="0"/>
        </a:xfrm>
      </p:grpSpPr>
      <p:sp>
        <p:nvSpPr>
          <p:cNvPr id="466" name="Google Shape;466;g5fad396c31_0_34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7" name="Google Shape;467;g5fad396c31_0_3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Google Shape;101;g5fad396c31_0_6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2" name="Google Shape;102;g5fad396c31_0_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Necessary to take advantage of the benefits of a diverse team. </a:t>
            </a:r>
            <a:endParaRPr/>
          </a:p>
          <a:p>
            <a:pPr marL="0" lvl="0" indent="0" algn="l" rtl="0">
              <a:spcBef>
                <a:spcPts val="0"/>
              </a:spcBef>
              <a:spcAft>
                <a:spcPts val="0"/>
              </a:spcAft>
              <a:buNone/>
            </a:pPr>
            <a:r>
              <a:rPr lang="en"/>
              <a:t>Individuals are more likely to raise risks or present innovative ideas due to trust in the group. You can have group discussions about goals, and clarify when people don’t understand or aren’t aligned, if you have psychological safety in your team. Without it, communication breaks down, and teams are unable to effectively work together to solve problems.</a:t>
            </a:r>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0"/>
        <p:cNvGrpSpPr/>
        <p:nvPr/>
      </p:nvGrpSpPr>
      <p:grpSpPr>
        <a:xfrm>
          <a:off x="0" y="0"/>
          <a:ext cx="0" cy="0"/>
          <a:chOff x="0" y="0"/>
          <a:chExt cx="0" cy="0"/>
        </a:xfrm>
      </p:grpSpPr>
      <p:sp>
        <p:nvSpPr>
          <p:cNvPr id="471" name="Google Shape;471;g636788a57f_0_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2" name="Google Shape;472;g636788a57f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Review from break</a:t>
            </a:r>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7"/>
        <p:cNvGrpSpPr/>
        <p:nvPr/>
      </p:nvGrpSpPr>
      <p:grpSpPr>
        <a:xfrm>
          <a:off x="0" y="0"/>
          <a:ext cx="0" cy="0"/>
          <a:chOff x="0" y="0"/>
          <a:chExt cx="0" cy="0"/>
        </a:xfrm>
      </p:grpSpPr>
      <p:sp>
        <p:nvSpPr>
          <p:cNvPr id="478" name="Google Shape;478;g63c78de4d3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9" name="Google Shape;479;g63c78de4d3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Team collaboration important for overall team member happiness</a:t>
            </a: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Information is shared more freely.</a:t>
            </a: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Transparency can help people adjust to changes.</a:t>
            </a: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Better understanding of roles and responsibilities.</a:t>
            </a:r>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3"/>
        <p:cNvGrpSpPr/>
        <p:nvPr/>
      </p:nvGrpSpPr>
      <p:grpSpPr>
        <a:xfrm>
          <a:off x="0" y="0"/>
          <a:ext cx="0" cy="0"/>
          <a:chOff x="0" y="0"/>
          <a:chExt cx="0" cy="0"/>
        </a:xfrm>
      </p:grpSpPr>
      <p:sp>
        <p:nvSpPr>
          <p:cNvPr id="484" name="Google Shape;484;g63c78de4d3_0_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5" name="Google Shape;485;g63c78de4d3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9"/>
        <p:cNvGrpSpPr/>
        <p:nvPr/>
      </p:nvGrpSpPr>
      <p:grpSpPr>
        <a:xfrm>
          <a:off x="0" y="0"/>
          <a:ext cx="0" cy="0"/>
          <a:chOff x="0" y="0"/>
          <a:chExt cx="0" cy="0"/>
        </a:xfrm>
      </p:grpSpPr>
      <p:sp>
        <p:nvSpPr>
          <p:cNvPr id="490" name="Google Shape;490;g5fad396c31_0_35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1" name="Google Shape;491;g5fad396c31_0_3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00000"/>
              </a:lnSpc>
              <a:spcBef>
                <a:spcPts val="800"/>
              </a:spcBef>
              <a:spcAft>
                <a:spcPts val="0"/>
              </a:spcAft>
              <a:buNone/>
            </a:pPr>
            <a:r>
              <a:rPr lang="en" sz="1000">
                <a:solidFill>
                  <a:schemeClr val="dk1"/>
                </a:solidFill>
                <a:latin typeface="Calibri"/>
                <a:ea typeface="Calibri"/>
                <a:cs typeface="Calibri"/>
                <a:sym typeface="Calibri"/>
              </a:rPr>
              <a:t>Achieves the goals of the meeting</a:t>
            </a:r>
            <a:endParaRPr sz="1000">
              <a:solidFill>
                <a:schemeClr val="dk1"/>
              </a:solidFill>
              <a:latin typeface="Calibri"/>
              <a:ea typeface="Calibri"/>
              <a:cs typeface="Calibri"/>
              <a:sym typeface="Calibri"/>
            </a:endParaRPr>
          </a:p>
          <a:p>
            <a:pPr marL="0" lvl="0" indent="0" algn="l" rtl="0">
              <a:lnSpc>
                <a:spcPct val="100000"/>
              </a:lnSpc>
              <a:spcBef>
                <a:spcPts val="800"/>
              </a:spcBef>
              <a:spcAft>
                <a:spcPts val="0"/>
              </a:spcAft>
              <a:buNone/>
            </a:pPr>
            <a:r>
              <a:rPr lang="en" sz="1000">
                <a:solidFill>
                  <a:schemeClr val="dk1"/>
                </a:solidFill>
                <a:latin typeface="Calibri"/>
                <a:ea typeface="Calibri"/>
                <a:cs typeface="Calibri"/>
                <a:sym typeface="Calibri"/>
              </a:rPr>
              <a:t>Everyone can and does participate</a:t>
            </a:r>
            <a:endParaRPr sz="1000">
              <a:solidFill>
                <a:schemeClr val="dk1"/>
              </a:solidFill>
              <a:latin typeface="Calibri"/>
              <a:ea typeface="Calibri"/>
              <a:cs typeface="Calibri"/>
              <a:sym typeface="Calibri"/>
            </a:endParaRPr>
          </a:p>
          <a:p>
            <a:pPr marL="0" lvl="0" indent="0" algn="l" rtl="0">
              <a:lnSpc>
                <a:spcPct val="100000"/>
              </a:lnSpc>
              <a:spcBef>
                <a:spcPts val="800"/>
              </a:spcBef>
              <a:spcAft>
                <a:spcPts val="0"/>
              </a:spcAft>
              <a:buNone/>
            </a:pPr>
            <a:r>
              <a:rPr lang="en" sz="1000">
                <a:solidFill>
                  <a:schemeClr val="dk1"/>
                </a:solidFill>
                <a:latin typeface="Calibri"/>
                <a:ea typeface="Calibri"/>
                <a:cs typeface="Calibri"/>
                <a:sym typeface="Calibri"/>
              </a:rPr>
              <a:t>Good use of time and resources (staff time)</a:t>
            </a:r>
            <a:endParaRPr sz="1000">
              <a:solidFill>
                <a:schemeClr val="dk1"/>
              </a:solidFill>
              <a:latin typeface="Calibri"/>
              <a:ea typeface="Calibri"/>
              <a:cs typeface="Calibri"/>
              <a:sym typeface="Calibri"/>
            </a:endParaRPr>
          </a:p>
          <a:p>
            <a:pPr marL="0" lvl="0" indent="0" algn="l" rtl="0">
              <a:lnSpc>
                <a:spcPct val="100000"/>
              </a:lnSpc>
              <a:spcBef>
                <a:spcPts val="800"/>
              </a:spcBef>
              <a:spcAft>
                <a:spcPts val="0"/>
              </a:spcAft>
              <a:buNone/>
            </a:pPr>
            <a:r>
              <a:rPr lang="en" sz="1000" b="1">
                <a:solidFill>
                  <a:schemeClr val="dk1"/>
                </a:solidFill>
                <a:latin typeface="Calibri"/>
                <a:ea typeface="Calibri"/>
                <a:cs typeface="Calibri"/>
                <a:sym typeface="Calibri"/>
              </a:rPr>
              <a:t>Effective Communication!</a:t>
            </a:r>
            <a:endParaRPr sz="1000"/>
          </a:p>
          <a:p>
            <a:pPr marL="0" lvl="0" indent="0" algn="l" rtl="0">
              <a:lnSpc>
                <a:spcPct val="100000"/>
              </a:lnSpc>
              <a:spcBef>
                <a:spcPts val="0"/>
              </a:spcBef>
              <a:spcAft>
                <a:spcPts val="0"/>
              </a:spcAft>
              <a:buNone/>
            </a:pPr>
            <a:r>
              <a:rPr lang="en" sz="1000"/>
              <a:t>Ineffective meetings cost $37 billion a year: https://visual.ly/community/infographic/business/ugly-truth-about-meetings</a:t>
            </a:r>
            <a:endParaRPr sz="1000"/>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4"/>
        <p:cNvGrpSpPr/>
        <p:nvPr/>
      </p:nvGrpSpPr>
      <p:grpSpPr>
        <a:xfrm>
          <a:off x="0" y="0"/>
          <a:ext cx="0" cy="0"/>
          <a:chOff x="0" y="0"/>
          <a:chExt cx="0" cy="0"/>
        </a:xfrm>
      </p:grpSpPr>
      <p:sp>
        <p:nvSpPr>
          <p:cNvPr id="495" name="Google Shape;495;g62b7d92fc7_0_11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6" name="Google Shape;496;g62b7d92fc7_0_1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9"/>
        <p:cNvGrpSpPr/>
        <p:nvPr/>
      </p:nvGrpSpPr>
      <p:grpSpPr>
        <a:xfrm>
          <a:off x="0" y="0"/>
          <a:ext cx="0" cy="0"/>
          <a:chOff x="0" y="0"/>
          <a:chExt cx="0" cy="0"/>
        </a:xfrm>
      </p:grpSpPr>
      <p:sp>
        <p:nvSpPr>
          <p:cNvPr id="500" name="Google Shape;500;g62b7d92fc7_0_12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1" name="Google Shape;501;g62b7d92fc7_0_1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dk1"/>
                </a:solidFill>
              </a:rPr>
              <a:t>- Get team buy in for ground rules by team brainstorming session - all have input </a:t>
            </a: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(no electronics, minimize interruptions, say “and” instead of “but”, balance listening and talking)</a:t>
            </a:r>
            <a:endParaRPr>
              <a:solidFill>
                <a:schemeClr val="dk1"/>
              </a:solidFill>
            </a:endParaRPr>
          </a:p>
          <a:p>
            <a:pPr marL="0" lvl="0" indent="0" algn="l" rtl="0">
              <a:spcBef>
                <a:spcPts val="0"/>
              </a:spcBef>
              <a:spcAft>
                <a:spcPts val="0"/>
              </a:spcAft>
              <a:buNone/>
            </a:pPr>
            <a:endParaRPr/>
          </a:p>
          <a:p>
            <a:pPr marL="0" lvl="0" indent="0" algn="l" rtl="0">
              <a:spcBef>
                <a:spcPts val="0"/>
              </a:spcBef>
              <a:spcAft>
                <a:spcPts val="0"/>
              </a:spcAft>
              <a:buNone/>
            </a:pPr>
            <a:r>
              <a:rPr lang="en"/>
              <a:t>?? what other ground rules do you use</a:t>
            </a:r>
            <a:endParaRPr/>
          </a:p>
          <a:p>
            <a:pPr marL="0" lvl="0" indent="0" algn="l" rtl="0">
              <a:spcBef>
                <a:spcPts val="0"/>
              </a:spcBef>
              <a:spcAft>
                <a:spcPts val="0"/>
              </a:spcAft>
              <a:buNone/>
            </a:pPr>
            <a:endParaRPr/>
          </a:p>
          <a:p>
            <a:pPr marL="0" lvl="0" indent="0" algn="l" rtl="0">
              <a:spcBef>
                <a:spcPts val="0"/>
              </a:spcBef>
              <a:spcAft>
                <a:spcPts val="0"/>
              </a:spcAft>
              <a:buNone/>
            </a:pPr>
            <a:r>
              <a:rPr lang="en"/>
              <a:t>Why have actual rules?  When they are established, it's easier to hold people to it - there's a reason to hold people accountable</a:t>
            </a:r>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6"/>
        <p:cNvGrpSpPr/>
        <p:nvPr/>
      </p:nvGrpSpPr>
      <p:grpSpPr>
        <a:xfrm>
          <a:off x="0" y="0"/>
          <a:ext cx="0" cy="0"/>
          <a:chOff x="0" y="0"/>
          <a:chExt cx="0" cy="0"/>
        </a:xfrm>
      </p:grpSpPr>
      <p:sp>
        <p:nvSpPr>
          <p:cNvPr id="507" name="Google Shape;507;g62b7d92fc7_0_12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8" name="Google Shape;508;g62b7d92fc7_0_1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dk1"/>
                </a:solidFill>
              </a:rPr>
              <a:t>Open agenda, anyone can contribute. Use google drive, box, etc.</a:t>
            </a:r>
            <a:endParaRPr>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3"/>
        <p:cNvGrpSpPr/>
        <p:nvPr/>
      </p:nvGrpSpPr>
      <p:grpSpPr>
        <a:xfrm>
          <a:off x="0" y="0"/>
          <a:ext cx="0" cy="0"/>
          <a:chOff x="0" y="0"/>
          <a:chExt cx="0" cy="0"/>
        </a:xfrm>
      </p:grpSpPr>
      <p:sp>
        <p:nvSpPr>
          <p:cNvPr id="514" name="Google Shape;514;g62b7d92fc7_0_14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5" name="Google Shape;515;g62b7d92fc7_0_1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solidFill>
                <a:schemeClr val="dk1"/>
              </a:solidFill>
            </a:endParaRPr>
          </a:p>
          <a:p>
            <a:pPr marL="0" lvl="0" indent="0" algn="l" rtl="0">
              <a:spcBef>
                <a:spcPts val="0"/>
              </a:spcBef>
              <a:spcAft>
                <a:spcPts val="0"/>
              </a:spcAft>
              <a:buNone/>
            </a:pPr>
            <a:r>
              <a:rPr lang="en"/>
              <a:t>Consider scheduling meetings for 50 minutes instead of an hour; or end early and give people back time/a break</a:t>
            </a:r>
            <a:endParaRPr/>
          </a:p>
          <a:p>
            <a:pPr marL="0" lvl="0" indent="0" algn="l" rtl="0">
              <a:spcBef>
                <a:spcPts val="0"/>
              </a:spcBef>
              <a:spcAft>
                <a:spcPts val="0"/>
              </a:spcAft>
              <a:buNone/>
            </a:pPr>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0"/>
        <p:cNvGrpSpPr/>
        <p:nvPr/>
      </p:nvGrpSpPr>
      <p:grpSpPr>
        <a:xfrm>
          <a:off x="0" y="0"/>
          <a:ext cx="0" cy="0"/>
          <a:chOff x="0" y="0"/>
          <a:chExt cx="0" cy="0"/>
        </a:xfrm>
      </p:grpSpPr>
      <p:sp>
        <p:nvSpPr>
          <p:cNvPr id="521" name="Google Shape;521;g62b7d92fc7_0_13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2" name="Google Shape;522;g62b7d92fc7_0_1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dk1"/>
                </a:solidFill>
              </a:rPr>
              <a:t>To stay on topic and time, "park" things that aren't on the agenda in the parking lot and address them later</a:t>
            </a:r>
            <a:endParaRPr>
              <a:solidFill>
                <a:schemeClr val="dk1"/>
              </a:solidFill>
            </a:endParaRPr>
          </a:p>
          <a:p>
            <a:pPr marL="457200" lvl="0" indent="-298450" algn="l" rtl="0">
              <a:spcBef>
                <a:spcPts val="0"/>
              </a:spcBef>
              <a:spcAft>
                <a:spcPts val="0"/>
              </a:spcAft>
              <a:buClr>
                <a:schemeClr val="dk1"/>
              </a:buClr>
              <a:buSzPts val="1100"/>
              <a:buChar char="-"/>
            </a:pPr>
            <a:r>
              <a:rPr lang="en">
                <a:solidFill>
                  <a:schemeClr val="dk1"/>
                </a:solidFill>
              </a:rPr>
              <a:t>Whiteboard</a:t>
            </a:r>
            <a:endParaRPr>
              <a:solidFill>
                <a:schemeClr val="dk1"/>
              </a:solidFill>
            </a:endParaRPr>
          </a:p>
          <a:p>
            <a:pPr marL="457200" lvl="0" indent="-298450" algn="l" rtl="0">
              <a:spcBef>
                <a:spcPts val="0"/>
              </a:spcBef>
              <a:spcAft>
                <a:spcPts val="0"/>
              </a:spcAft>
              <a:buClr>
                <a:schemeClr val="dk1"/>
              </a:buClr>
              <a:buSzPts val="1100"/>
              <a:buChar char="-"/>
            </a:pPr>
            <a:r>
              <a:rPr lang="en">
                <a:solidFill>
                  <a:schemeClr val="dk1"/>
                </a:solidFill>
              </a:rPr>
              <a:t>Stickynotes</a:t>
            </a:r>
            <a:endParaRPr>
              <a:solidFill>
                <a:schemeClr val="dk1"/>
              </a:solidFill>
            </a:endParaRPr>
          </a:p>
          <a:p>
            <a:pPr marL="457200" lvl="0" indent="-298450" algn="l" rtl="0">
              <a:spcBef>
                <a:spcPts val="0"/>
              </a:spcBef>
              <a:spcAft>
                <a:spcPts val="0"/>
              </a:spcAft>
              <a:buClr>
                <a:schemeClr val="dk1"/>
              </a:buClr>
              <a:buSzPts val="1100"/>
              <a:buChar char="-"/>
            </a:pPr>
            <a:r>
              <a:rPr lang="en">
                <a:solidFill>
                  <a:schemeClr val="dk1"/>
                </a:solidFill>
              </a:rPr>
              <a:t>Shared document</a:t>
            </a:r>
            <a:endParaRPr>
              <a:solidFill>
                <a:schemeClr val="dk1"/>
              </a:solidFill>
            </a:endParaRPr>
          </a:p>
          <a:p>
            <a:pPr marL="0" lvl="0" indent="0" algn="l" rtl="0">
              <a:spcBef>
                <a:spcPts val="0"/>
              </a:spcBef>
              <a:spcAft>
                <a:spcPts val="0"/>
              </a:spcAft>
              <a:buNone/>
            </a:pPr>
            <a:r>
              <a:rPr lang="en">
                <a:solidFill>
                  <a:schemeClr val="dk1"/>
                </a:solidFill>
              </a:rPr>
              <a:t>&gt; something everyone can see</a:t>
            </a: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7"/>
        <p:cNvGrpSpPr/>
        <p:nvPr/>
      </p:nvGrpSpPr>
      <p:grpSpPr>
        <a:xfrm>
          <a:off x="0" y="0"/>
          <a:ext cx="0" cy="0"/>
          <a:chOff x="0" y="0"/>
          <a:chExt cx="0" cy="0"/>
        </a:xfrm>
      </p:grpSpPr>
      <p:sp>
        <p:nvSpPr>
          <p:cNvPr id="528" name="Google Shape;528;g62b7d92fc7_0_18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9" name="Google Shape;529;g62b7d92fc7_0_1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dk1"/>
                </a:solidFill>
              </a:rPr>
              <a:t>Wrap up the meeting</a:t>
            </a:r>
            <a:endParaRPr>
              <a:solidFill>
                <a:schemeClr val="dk1"/>
              </a:solidFill>
            </a:endParaRPr>
          </a:p>
          <a:p>
            <a:pPr marL="457200" lvl="0" indent="-298450" algn="l" rtl="0">
              <a:spcBef>
                <a:spcPts val="0"/>
              </a:spcBef>
              <a:spcAft>
                <a:spcPts val="0"/>
              </a:spcAft>
              <a:buClr>
                <a:schemeClr val="dk1"/>
              </a:buClr>
              <a:buSzPts val="1100"/>
              <a:buChar char="-"/>
            </a:pPr>
            <a:r>
              <a:rPr lang="en">
                <a:solidFill>
                  <a:schemeClr val="dk1"/>
                </a:solidFill>
              </a:rPr>
              <a:t>Confirm decisions and assignments</a:t>
            </a:r>
            <a:endParaRPr>
              <a:solidFill>
                <a:schemeClr val="dk1"/>
              </a:solidFill>
            </a:endParaRPr>
          </a:p>
          <a:p>
            <a:pPr marL="457200" lvl="0" indent="-298450" algn="l" rtl="0">
              <a:spcBef>
                <a:spcPts val="0"/>
              </a:spcBef>
              <a:spcAft>
                <a:spcPts val="0"/>
              </a:spcAft>
              <a:buClr>
                <a:schemeClr val="dk1"/>
              </a:buClr>
              <a:buSzPts val="1100"/>
              <a:buChar char="-"/>
            </a:pPr>
            <a:r>
              <a:rPr lang="en">
                <a:solidFill>
                  <a:schemeClr val="dk1"/>
                </a:solidFill>
              </a:rPr>
              <a:t>In person, follow up via email as needed</a:t>
            </a: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Google Shape;108;g5fad396c31_0_6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9" name="Google Shape;109;g5fad396c31_0_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algn="l" rtl="0">
              <a:spcBef>
                <a:spcPts val="0"/>
              </a:spcBef>
              <a:spcAft>
                <a:spcPts val="0"/>
              </a:spcAft>
              <a:buSzPts val="1100"/>
              <a:buChar char="●"/>
            </a:pPr>
            <a:r>
              <a:rPr lang="en"/>
              <a:t>Consider varied needs of individuals.</a:t>
            </a:r>
            <a:endParaRPr/>
          </a:p>
          <a:p>
            <a:pPr marL="457200" lvl="0" indent="-298450" algn="l" rtl="0">
              <a:spcBef>
                <a:spcPts val="0"/>
              </a:spcBef>
              <a:spcAft>
                <a:spcPts val="0"/>
              </a:spcAft>
              <a:buSzPts val="1100"/>
              <a:buChar char="●"/>
            </a:pPr>
            <a:r>
              <a:rPr lang="en"/>
              <a:t>Set expectations (such as ground rules) for staff behavior and hold people accountable.</a:t>
            </a:r>
            <a:endParaRPr/>
          </a:p>
          <a:p>
            <a:pPr marL="457200" lvl="0" indent="-298450" algn="l" rtl="0">
              <a:spcBef>
                <a:spcPts val="0"/>
              </a:spcBef>
              <a:spcAft>
                <a:spcPts val="0"/>
              </a:spcAft>
              <a:buSzPts val="1100"/>
              <a:buChar char="●"/>
            </a:pPr>
            <a:r>
              <a:rPr lang="en"/>
              <a:t>Praise desirable behavior for peers and direct reports</a:t>
            </a:r>
            <a:endParaRPr/>
          </a:p>
          <a:p>
            <a:pPr marL="457200" lvl="0" indent="-298450" algn="l" rtl="0">
              <a:spcBef>
                <a:spcPts val="0"/>
              </a:spcBef>
              <a:spcAft>
                <a:spcPts val="0"/>
              </a:spcAft>
              <a:buSzPts val="1100"/>
              <a:buChar char="●"/>
            </a:pPr>
            <a:r>
              <a:rPr lang="en"/>
              <a:t>Women may need to connect with other women (how to facilitate this for lone women on the team?)</a:t>
            </a:r>
            <a:endParaRPr/>
          </a:p>
          <a:p>
            <a:pPr marL="457200" lvl="0" indent="-298450" algn="l" rtl="0">
              <a:spcBef>
                <a:spcPts val="0"/>
              </a:spcBef>
              <a:spcAft>
                <a:spcPts val="0"/>
              </a:spcAft>
              <a:buSzPts val="1100"/>
              <a:buChar char="●"/>
            </a:pPr>
            <a:r>
              <a:rPr lang="en"/>
              <a:t>Remote workers need video to better gauge team’s responses, communicate more effectively, feel included, participate actively.</a:t>
            </a:r>
            <a:endParaRPr/>
          </a:p>
          <a:p>
            <a:pPr marL="457200" lvl="0" indent="-298450" algn="l" rtl="0">
              <a:spcBef>
                <a:spcPts val="0"/>
              </a:spcBef>
              <a:spcAft>
                <a:spcPts val="0"/>
              </a:spcAft>
              <a:buSzPts val="1100"/>
              <a:buChar char="●"/>
            </a:pPr>
            <a:r>
              <a:rPr lang="en"/>
              <a:t>Workplace experience of individuals may be different due to different identities (race, gender, education, work experience, remote worker, ability/disability, sexual orientation, etc.).</a:t>
            </a:r>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4"/>
        <p:cNvGrpSpPr/>
        <p:nvPr/>
      </p:nvGrpSpPr>
      <p:grpSpPr>
        <a:xfrm>
          <a:off x="0" y="0"/>
          <a:ext cx="0" cy="0"/>
          <a:chOff x="0" y="0"/>
          <a:chExt cx="0" cy="0"/>
        </a:xfrm>
      </p:grpSpPr>
      <p:sp>
        <p:nvSpPr>
          <p:cNvPr id="535" name="Google Shape;535;g62b7d92fc7_0_14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6" name="Google Shape;536;g62b7d92fc7_0_1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9"/>
        <p:cNvGrpSpPr/>
        <p:nvPr/>
      </p:nvGrpSpPr>
      <p:grpSpPr>
        <a:xfrm>
          <a:off x="0" y="0"/>
          <a:ext cx="0" cy="0"/>
          <a:chOff x="0" y="0"/>
          <a:chExt cx="0" cy="0"/>
        </a:xfrm>
      </p:grpSpPr>
      <p:sp>
        <p:nvSpPr>
          <p:cNvPr id="540" name="Google Shape;540;g63c78de4d3_0_1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1" name="Google Shape;541;g63c78de4d3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4"/>
        <p:cNvGrpSpPr/>
        <p:nvPr/>
      </p:nvGrpSpPr>
      <p:grpSpPr>
        <a:xfrm>
          <a:off x="0" y="0"/>
          <a:ext cx="0" cy="0"/>
          <a:chOff x="0" y="0"/>
          <a:chExt cx="0" cy="0"/>
        </a:xfrm>
      </p:grpSpPr>
      <p:sp>
        <p:nvSpPr>
          <p:cNvPr id="545" name="Google Shape;545;g61225911a9_0_1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6" name="Google Shape;546;g61225911a9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10:30 - 11:00</a:t>
            </a:r>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9"/>
        <p:cNvGrpSpPr/>
        <p:nvPr/>
      </p:nvGrpSpPr>
      <p:grpSpPr>
        <a:xfrm>
          <a:off x="0" y="0"/>
          <a:ext cx="0" cy="0"/>
          <a:chOff x="0" y="0"/>
          <a:chExt cx="0" cy="0"/>
        </a:xfrm>
      </p:grpSpPr>
      <p:sp>
        <p:nvSpPr>
          <p:cNvPr id="550" name="Google Shape;550;g63be0bd69d_0_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1" name="Google Shape;551;g63be0bd69d_0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Remaining meeting problems/intro issues -- in groups, pick an unresolved issue and come up with idea, report out</a:t>
            </a:r>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6"/>
        <p:cNvGrpSpPr/>
        <p:nvPr/>
      </p:nvGrpSpPr>
      <p:grpSpPr>
        <a:xfrm>
          <a:off x="0" y="0"/>
          <a:ext cx="0" cy="0"/>
          <a:chOff x="0" y="0"/>
          <a:chExt cx="0" cy="0"/>
        </a:xfrm>
      </p:grpSpPr>
      <p:sp>
        <p:nvSpPr>
          <p:cNvPr id="557" name="Google Shape;557;g61225911a9_0_2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8" name="Google Shape;558;g61225911a9_0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2"/>
        <p:cNvGrpSpPr/>
        <p:nvPr/>
      </p:nvGrpSpPr>
      <p:grpSpPr>
        <a:xfrm>
          <a:off x="0" y="0"/>
          <a:ext cx="0" cy="0"/>
          <a:chOff x="0" y="0"/>
          <a:chExt cx="0" cy="0"/>
        </a:xfrm>
      </p:grpSpPr>
      <p:sp>
        <p:nvSpPr>
          <p:cNvPr id="563" name="Google Shape;563;g61225911a9_0_2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4" name="Google Shape;564;g61225911a9_0_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Must take the training yourself!</a:t>
            </a:r>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8"/>
        <p:cNvGrpSpPr/>
        <p:nvPr/>
      </p:nvGrpSpPr>
      <p:grpSpPr>
        <a:xfrm>
          <a:off x="0" y="0"/>
          <a:ext cx="0" cy="0"/>
          <a:chOff x="0" y="0"/>
          <a:chExt cx="0" cy="0"/>
        </a:xfrm>
      </p:grpSpPr>
      <p:sp>
        <p:nvSpPr>
          <p:cNvPr id="569" name="Google Shape;569;g64b3b1f026_0_9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0" name="Google Shape;570;g64b3b1f026_0_9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Must take the training yourself!</a:t>
            </a:r>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4"/>
        <p:cNvGrpSpPr/>
        <p:nvPr/>
      </p:nvGrpSpPr>
      <p:grpSpPr>
        <a:xfrm>
          <a:off x="0" y="0"/>
          <a:ext cx="0" cy="0"/>
          <a:chOff x="0" y="0"/>
          <a:chExt cx="0" cy="0"/>
        </a:xfrm>
      </p:grpSpPr>
      <p:sp>
        <p:nvSpPr>
          <p:cNvPr id="575" name="Google Shape;575;g61225911a9_0_4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6" name="Google Shape;576;g61225911a9_0_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We all share a responsibility to provide a psychologically safe and productive team environment and we each play a part.</a:t>
            </a:r>
            <a:endParaRPr/>
          </a:p>
          <a:p>
            <a:pPr marL="0" lvl="0" indent="0" algn="l" rtl="0">
              <a:spcBef>
                <a:spcPts val="0"/>
              </a:spcBef>
              <a:spcAft>
                <a:spcPts val="0"/>
              </a:spcAft>
              <a:buNone/>
            </a:pPr>
            <a:endParaRPr/>
          </a:p>
          <a:p>
            <a:pPr marL="0" lvl="0" indent="0" algn="l" rtl="0">
              <a:spcBef>
                <a:spcPts val="0"/>
              </a:spcBef>
              <a:spcAft>
                <a:spcPts val="0"/>
              </a:spcAft>
              <a:buNone/>
            </a:pPr>
            <a:r>
              <a:rPr lang="en"/>
              <a:t>Recognize good behavior and speak up when something isn’t right.</a:t>
            </a:r>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0"/>
        <p:cNvGrpSpPr/>
        <p:nvPr/>
      </p:nvGrpSpPr>
      <p:grpSpPr>
        <a:xfrm>
          <a:off x="0" y="0"/>
          <a:ext cx="0" cy="0"/>
          <a:chOff x="0" y="0"/>
          <a:chExt cx="0" cy="0"/>
        </a:xfrm>
      </p:grpSpPr>
      <p:sp>
        <p:nvSpPr>
          <p:cNvPr id="581" name="Google Shape;581;g61225911a9_0_3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2" name="Google Shape;582;g61225911a9_0_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6"/>
        <p:cNvGrpSpPr/>
        <p:nvPr/>
      </p:nvGrpSpPr>
      <p:grpSpPr>
        <a:xfrm>
          <a:off x="0" y="0"/>
          <a:ext cx="0" cy="0"/>
          <a:chOff x="0" y="0"/>
          <a:chExt cx="0" cy="0"/>
        </a:xfrm>
      </p:grpSpPr>
      <p:sp>
        <p:nvSpPr>
          <p:cNvPr id="587" name="Google Shape;587;g61225911a9_0_4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8" name="Google Shape;588;g61225911a9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11:00 - 11:30</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Google Shape;114;g5fad396c31_0_7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5" name="Google Shape;115;g5fad396c31_0_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8:30 - 9:30</a:t>
            </a: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Why are we talking about communication?</a:t>
            </a:r>
            <a:endParaRPr>
              <a:solidFill>
                <a:schemeClr val="dk1"/>
              </a:solidFill>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1"/>
        <p:cNvGrpSpPr/>
        <p:nvPr/>
      </p:nvGrpSpPr>
      <p:grpSpPr>
        <a:xfrm>
          <a:off x="0" y="0"/>
          <a:ext cx="0" cy="0"/>
          <a:chOff x="0" y="0"/>
          <a:chExt cx="0" cy="0"/>
        </a:xfrm>
      </p:grpSpPr>
      <p:sp>
        <p:nvSpPr>
          <p:cNvPr id="592" name="Google Shape;592;g5fad396c31_0_3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3" name="Google Shape;593;g5fad396c31_0_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7"/>
        <p:cNvGrpSpPr/>
        <p:nvPr/>
      </p:nvGrpSpPr>
      <p:grpSpPr>
        <a:xfrm>
          <a:off x="0" y="0"/>
          <a:ext cx="0" cy="0"/>
          <a:chOff x="0" y="0"/>
          <a:chExt cx="0" cy="0"/>
        </a:xfrm>
      </p:grpSpPr>
      <p:sp>
        <p:nvSpPr>
          <p:cNvPr id="598" name="Google Shape;598;g5fad396c31_6_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99" name="Google Shape;599;g5fad396c31_6_68: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7"/>
        <p:cNvGrpSpPr/>
        <p:nvPr/>
      </p:nvGrpSpPr>
      <p:grpSpPr>
        <a:xfrm>
          <a:off x="0" y="0"/>
          <a:ext cx="0" cy="0"/>
          <a:chOff x="0" y="0"/>
          <a:chExt cx="0" cy="0"/>
        </a:xfrm>
      </p:grpSpPr>
      <p:sp>
        <p:nvSpPr>
          <p:cNvPr id="608" name="Google Shape;608;g5fad396c31_6_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09" name="Google Shape;609;g5fad396c31_6_77: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5"/>
        <p:cNvGrpSpPr/>
        <p:nvPr/>
      </p:nvGrpSpPr>
      <p:grpSpPr>
        <a:xfrm>
          <a:off x="0" y="0"/>
          <a:ext cx="0" cy="0"/>
          <a:chOff x="0" y="0"/>
          <a:chExt cx="0" cy="0"/>
        </a:xfrm>
      </p:grpSpPr>
      <p:sp>
        <p:nvSpPr>
          <p:cNvPr id="616" name="Google Shape;616;g63c78de4d3_0_2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7" name="Google Shape;617;g63c78de4d3_0_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1"/>
        <p:cNvGrpSpPr/>
        <p:nvPr/>
      </p:nvGrpSpPr>
      <p:grpSpPr>
        <a:xfrm>
          <a:off x="0" y="0"/>
          <a:ext cx="0" cy="0"/>
          <a:chOff x="0" y="0"/>
          <a:chExt cx="0" cy="0"/>
        </a:xfrm>
      </p:grpSpPr>
      <p:sp>
        <p:nvSpPr>
          <p:cNvPr id="622" name="Google Shape;622;g63c78de4d3_0_1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3" name="Google Shape;623;g63c78de4d3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6"/>
        <p:cNvGrpSpPr/>
        <p:nvPr/>
      </p:nvGrpSpPr>
      <p:grpSpPr>
        <a:xfrm>
          <a:off x="0" y="0"/>
          <a:ext cx="0" cy="0"/>
          <a:chOff x="0" y="0"/>
          <a:chExt cx="0" cy="0"/>
        </a:xfrm>
      </p:grpSpPr>
      <p:sp>
        <p:nvSpPr>
          <p:cNvPr id="627" name="Google Shape;627;g5fad396c31_0_34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8" name="Google Shape;628;g5fad396c31_0_3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2"/>
        <p:cNvGrpSpPr/>
        <p:nvPr/>
      </p:nvGrpSpPr>
      <p:grpSpPr>
        <a:xfrm>
          <a:off x="0" y="0"/>
          <a:ext cx="0" cy="0"/>
          <a:chOff x="0" y="0"/>
          <a:chExt cx="0" cy="0"/>
        </a:xfrm>
      </p:grpSpPr>
      <p:sp>
        <p:nvSpPr>
          <p:cNvPr id="633" name="Google Shape;633;g62b7d92fc7_0_15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4" name="Google Shape;634;g62b7d92fc7_0_1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8"/>
        <p:cNvGrpSpPr/>
        <p:nvPr/>
      </p:nvGrpSpPr>
      <p:grpSpPr>
        <a:xfrm>
          <a:off x="0" y="0"/>
          <a:ext cx="0" cy="0"/>
          <a:chOff x="0" y="0"/>
          <a:chExt cx="0" cy="0"/>
        </a:xfrm>
      </p:grpSpPr>
      <p:sp>
        <p:nvSpPr>
          <p:cNvPr id="639" name="Google Shape;639;g62b7d92fc7_0_15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0" name="Google Shape;640;g62b7d92fc7_0_1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For non-managers, share articles with your peers or ask for what you need to contribute effectively.</a:t>
            </a:r>
            <a:endParaRPr/>
          </a:p>
          <a:p>
            <a:pPr marL="0" lvl="0" indent="0" algn="l" rtl="0">
              <a:spcBef>
                <a:spcPts val="0"/>
              </a:spcBef>
              <a:spcAft>
                <a:spcPts val="0"/>
              </a:spcAft>
              <a:buNone/>
            </a:pPr>
            <a:endParaRPr/>
          </a:p>
          <a:p>
            <a:pPr marL="0" lvl="0" indent="0" algn="l" rtl="0">
              <a:spcBef>
                <a:spcPts val="0"/>
              </a:spcBef>
              <a:spcAft>
                <a:spcPts val="0"/>
              </a:spcAft>
              <a:buNone/>
            </a:pPr>
            <a:r>
              <a:rPr lang="en"/>
              <a:t>Why is input important?</a:t>
            </a:r>
            <a:endParaRPr/>
          </a:p>
          <a:p>
            <a:pPr marL="0" lvl="0" indent="0" algn="l" rtl="0">
              <a:spcBef>
                <a:spcPts val="0"/>
              </a:spcBef>
              <a:spcAft>
                <a:spcPts val="0"/>
              </a:spcAft>
              <a:buNone/>
            </a:pPr>
            <a:r>
              <a:rPr lang="en"/>
              <a:t>&gt; Shows everyone how all members of the team can and do contribute to team goals, work, and success</a:t>
            </a:r>
            <a:endParaRPr/>
          </a:p>
          <a:p>
            <a:pPr marL="0" lvl="0" indent="0" algn="l" rtl="0">
              <a:spcBef>
                <a:spcPts val="0"/>
              </a:spcBef>
              <a:spcAft>
                <a:spcPts val="0"/>
              </a:spcAft>
              <a:buNone/>
            </a:pPr>
            <a:r>
              <a:rPr lang="en"/>
              <a:t>&gt; Needed to get benefits of diversity</a:t>
            </a:r>
            <a:endParaRPr/>
          </a:p>
          <a:p>
            <a:pPr marL="0" lvl="0" indent="0" algn="l" rtl="0">
              <a:spcBef>
                <a:spcPts val="0"/>
              </a:spcBef>
              <a:spcAft>
                <a:spcPts val="0"/>
              </a:spcAft>
              <a:buNone/>
            </a:pPr>
            <a:r>
              <a:rPr lang="en"/>
              <a:t>&gt; Meetings are inherently about status and power; so how they are conducted, and who participates, can be very significant for broader inclusion and team culture</a:t>
            </a:r>
            <a:endParaRPr/>
          </a:p>
          <a:p>
            <a:pPr marL="0" lvl="0" indent="0" algn="l" rtl="0">
              <a:spcBef>
                <a:spcPts val="0"/>
              </a:spcBef>
              <a:spcAft>
                <a:spcPts val="0"/>
              </a:spcAft>
              <a:buNone/>
            </a:pPr>
            <a:endParaRPr/>
          </a:p>
          <a:p>
            <a:pPr marL="0" lvl="0" indent="0" algn="l" rtl="0">
              <a:spcBef>
                <a:spcPts val="0"/>
              </a:spcBef>
              <a:spcAft>
                <a:spcPts val="0"/>
              </a:spcAft>
              <a:buNone/>
            </a:pPr>
            <a:r>
              <a:rPr lang="en"/>
              <a:t>Once you have a rule, you can hold people to it</a:t>
            </a:r>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4"/>
        <p:cNvGrpSpPr/>
        <p:nvPr/>
      </p:nvGrpSpPr>
      <p:grpSpPr>
        <a:xfrm>
          <a:off x="0" y="0"/>
          <a:ext cx="0" cy="0"/>
          <a:chOff x="0" y="0"/>
          <a:chExt cx="0" cy="0"/>
        </a:xfrm>
      </p:grpSpPr>
      <p:sp>
        <p:nvSpPr>
          <p:cNvPr id="645" name="Google Shape;645;g61225911a9_0_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6" name="Google Shape;646;g61225911a9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a:p>
            <a:pPr marL="0" lvl="0" indent="0" algn="l" rtl="0">
              <a:spcBef>
                <a:spcPts val="0"/>
              </a:spcBef>
              <a:spcAft>
                <a:spcPts val="0"/>
              </a:spcAft>
              <a:buNone/>
            </a:pPr>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0"/>
        <p:cNvGrpSpPr/>
        <p:nvPr/>
      </p:nvGrpSpPr>
      <p:grpSpPr>
        <a:xfrm>
          <a:off x="0" y="0"/>
          <a:ext cx="0" cy="0"/>
          <a:chOff x="0" y="0"/>
          <a:chExt cx="0" cy="0"/>
        </a:xfrm>
      </p:grpSpPr>
      <p:sp>
        <p:nvSpPr>
          <p:cNvPr id="651" name="Google Shape;651;g6288a69a9b_0_3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2" name="Google Shape;652;g6288a69a9b_0_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Google Shape;119;g4786c609a7_0_7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0" name="Google Shape;120;g4786c609a7_0_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Having diverse and inclusive teams isn't always easy.</a:t>
            </a:r>
            <a:endParaRPr/>
          </a:p>
          <a:p>
            <a:pPr marL="0" lvl="0" indent="0" algn="l" rtl="0">
              <a:spcBef>
                <a:spcPts val="0"/>
              </a:spcBef>
              <a:spcAft>
                <a:spcPts val="0"/>
              </a:spcAft>
              <a:buNone/>
            </a:pPr>
            <a:r>
              <a:rPr lang="en"/>
              <a:t>Diversity hopefully leads to different ideas and viewpoints.  This is where the benefits of diversity come from: identify different risks and opportunities and find better solutions.</a:t>
            </a:r>
            <a:endParaRPr/>
          </a:p>
          <a:p>
            <a:pPr marL="0" lvl="0" indent="0" algn="l" rtl="0">
              <a:spcBef>
                <a:spcPts val="0"/>
              </a:spcBef>
              <a:spcAft>
                <a:spcPts val="0"/>
              </a:spcAft>
              <a:buNone/>
            </a:pPr>
            <a:r>
              <a:rPr lang="en"/>
              <a:t>However, many different viewpoints and ideas can also lead to conflict.</a:t>
            </a:r>
            <a:endParaRPr/>
          </a:p>
          <a:p>
            <a:pPr marL="0" lvl="0" indent="0" algn="l" rtl="0">
              <a:spcBef>
                <a:spcPts val="0"/>
              </a:spcBef>
              <a:spcAft>
                <a:spcPts val="0"/>
              </a:spcAft>
              <a:buNone/>
            </a:pPr>
            <a:r>
              <a:rPr lang="en">
                <a:solidFill>
                  <a:schemeClr val="dk1"/>
                </a:solidFill>
              </a:rPr>
              <a:t>For this conflict to be productive instead of destructive, team members need to communicate effectively with each other.  </a:t>
            </a:r>
            <a:endParaRPr>
              <a:solidFill>
                <a:schemeClr val="dk1"/>
              </a:solidFill>
            </a:endParaRPr>
          </a:p>
          <a:p>
            <a:pPr marL="0" lvl="0" indent="0" algn="l" rtl="0">
              <a:spcBef>
                <a:spcPts val="0"/>
              </a:spcBef>
              <a:spcAft>
                <a:spcPts val="0"/>
              </a:spcAft>
              <a:buNone/>
            </a:pPr>
            <a:r>
              <a:rPr lang="en">
                <a:solidFill>
                  <a:schemeClr val="dk1"/>
                </a:solidFill>
              </a:rPr>
              <a:t>One key to this is understanding different communication styles people use.</a:t>
            </a:r>
            <a:endParaRPr>
              <a:solidFill>
                <a:schemeClr val="dk1"/>
              </a:solidFill>
            </a:endParaRPr>
          </a:p>
          <a:p>
            <a:pPr marL="0" lvl="0" indent="0" algn="l" rtl="0">
              <a:spcBef>
                <a:spcPts val="0"/>
              </a:spcBef>
              <a:spcAft>
                <a:spcPts val="0"/>
              </a:spcAft>
              <a:buNone/>
            </a:pPr>
            <a:r>
              <a:rPr lang="en">
                <a:solidFill>
                  <a:schemeClr val="dk1"/>
                </a:solidFill>
              </a:rPr>
              <a:t>This improves understanding between team members and helps avoid conflicts stemming from differences in style instead of differences in viewpoints.</a:t>
            </a:r>
            <a:endParaRPr sz="1000">
              <a:solidFill>
                <a:schemeClr val="dk1"/>
              </a:solidFill>
            </a:endParaRPr>
          </a:p>
          <a:p>
            <a:pPr marL="0" lvl="0" indent="0" algn="l" rtl="0">
              <a:spcBef>
                <a:spcPts val="0"/>
              </a:spcBef>
              <a:spcAft>
                <a:spcPts val="0"/>
              </a:spcAft>
              <a:buNone/>
            </a:pPr>
            <a:endParaRPr sz="1000"/>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blipFill>
          <a:blip r:embed="rId2">
            <a:alphaModFix/>
          </a:blip>
          <a:stretch>
            <a:fillRect/>
          </a:stretch>
        </a:blipFill>
        <a:effectLst/>
      </p:bgPr>
    </p:bg>
    <p:spTree>
      <p:nvGrpSpPr>
        <p:cNvPr id="1" name="Shape 11"/>
        <p:cNvGrpSpPr/>
        <p:nvPr/>
      </p:nvGrpSpPr>
      <p:grpSpPr>
        <a:xfrm>
          <a:off x="0" y="0"/>
          <a:ext cx="0" cy="0"/>
          <a:chOff x="0" y="0"/>
          <a:chExt cx="0" cy="0"/>
        </a:xfrm>
      </p:grpSpPr>
      <p:sp>
        <p:nvSpPr>
          <p:cNvPr id="12" name="Google Shape;12;p2"/>
          <p:cNvSpPr txBox="1">
            <a:spLocks noGrp="1"/>
          </p:cNvSpPr>
          <p:nvPr>
            <p:ph type="ctrTitle"/>
          </p:nvPr>
        </p:nvSpPr>
        <p:spPr>
          <a:xfrm>
            <a:off x="464344" y="341710"/>
            <a:ext cx="6858000" cy="1790700"/>
          </a:xfrm>
          <a:prstGeom prst="rect">
            <a:avLst/>
          </a:prstGeom>
          <a:noFill/>
          <a:ln>
            <a:noFill/>
          </a:ln>
        </p:spPr>
        <p:txBody>
          <a:bodyPr spcFirstLastPara="1" wrap="square" lIns="68575" tIns="34275" rIns="68575" bIns="34275" anchor="b" anchorCtr="0">
            <a:noAutofit/>
          </a:bodyPr>
          <a:lstStyle>
            <a:lvl1pPr lvl="0" algn="ctr" rtl="0">
              <a:lnSpc>
                <a:spcPct val="90000"/>
              </a:lnSpc>
              <a:spcBef>
                <a:spcPts val="0"/>
              </a:spcBef>
              <a:spcAft>
                <a:spcPts val="0"/>
              </a:spcAft>
              <a:buClr>
                <a:srgbClr val="F2F2F2"/>
              </a:buClr>
              <a:buSzPts val="4500"/>
              <a:buFont typeface="Calibri"/>
              <a:buNone/>
              <a:defRPr sz="4500" b="1">
                <a:solidFill>
                  <a:srgbClr val="F2F2F2"/>
                </a:solidFil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13" name="Google Shape;13;p2"/>
          <p:cNvSpPr txBox="1">
            <a:spLocks noGrp="1"/>
          </p:cNvSpPr>
          <p:nvPr>
            <p:ph type="subTitle" idx="1"/>
          </p:nvPr>
        </p:nvSpPr>
        <p:spPr>
          <a:xfrm>
            <a:off x="464344" y="2201466"/>
            <a:ext cx="6858000" cy="1241700"/>
          </a:xfrm>
          <a:prstGeom prst="rect">
            <a:avLst/>
          </a:prstGeom>
          <a:noFill/>
          <a:ln>
            <a:noFill/>
          </a:ln>
        </p:spPr>
        <p:txBody>
          <a:bodyPr spcFirstLastPara="1" wrap="square" lIns="68575" tIns="34275" rIns="68575" bIns="34275" anchor="t" anchorCtr="0">
            <a:noAutofit/>
          </a:bodyPr>
          <a:lstStyle>
            <a:lvl1pPr lvl="0" algn="ctr" rtl="0">
              <a:lnSpc>
                <a:spcPct val="90000"/>
              </a:lnSpc>
              <a:spcBef>
                <a:spcPts val="800"/>
              </a:spcBef>
              <a:spcAft>
                <a:spcPts val="0"/>
              </a:spcAft>
              <a:buClr>
                <a:srgbClr val="F2F2F2"/>
              </a:buClr>
              <a:buSzPts val="1800"/>
              <a:buNone/>
              <a:defRPr sz="1800">
                <a:solidFill>
                  <a:srgbClr val="F2F2F2"/>
                </a:solidFill>
              </a:defRPr>
            </a:lvl1pPr>
            <a:lvl2pPr lvl="1" algn="ctr" rtl="0">
              <a:lnSpc>
                <a:spcPct val="90000"/>
              </a:lnSpc>
              <a:spcBef>
                <a:spcPts val="400"/>
              </a:spcBef>
              <a:spcAft>
                <a:spcPts val="0"/>
              </a:spcAft>
              <a:buClr>
                <a:schemeClr val="dk1"/>
              </a:buClr>
              <a:buSzPts val="1500"/>
              <a:buNone/>
              <a:defRPr sz="1500"/>
            </a:lvl2pPr>
            <a:lvl3pPr lvl="2" algn="ctr" rtl="0">
              <a:lnSpc>
                <a:spcPct val="90000"/>
              </a:lnSpc>
              <a:spcBef>
                <a:spcPts val="400"/>
              </a:spcBef>
              <a:spcAft>
                <a:spcPts val="0"/>
              </a:spcAft>
              <a:buClr>
                <a:schemeClr val="dk1"/>
              </a:buClr>
              <a:buSzPts val="1400"/>
              <a:buNone/>
              <a:defRPr sz="1400"/>
            </a:lvl3pPr>
            <a:lvl4pPr lvl="3" algn="ctr" rtl="0">
              <a:lnSpc>
                <a:spcPct val="90000"/>
              </a:lnSpc>
              <a:spcBef>
                <a:spcPts val="400"/>
              </a:spcBef>
              <a:spcAft>
                <a:spcPts val="0"/>
              </a:spcAft>
              <a:buClr>
                <a:schemeClr val="dk1"/>
              </a:buClr>
              <a:buSzPts val="1200"/>
              <a:buNone/>
              <a:defRPr sz="1200"/>
            </a:lvl4pPr>
            <a:lvl5pPr lvl="4" algn="ctr" rtl="0">
              <a:lnSpc>
                <a:spcPct val="90000"/>
              </a:lnSpc>
              <a:spcBef>
                <a:spcPts val="400"/>
              </a:spcBef>
              <a:spcAft>
                <a:spcPts val="0"/>
              </a:spcAft>
              <a:buClr>
                <a:schemeClr val="dk1"/>
              </a:buClr>
              <a:buSzPts val="1200"/>
              <a:buNone/>
              <a:defRPr sz="1200"/>
            </a:lvl5pPr>
            <a:lvl6pPr lvl="5" algn="ctr" rtl="0">
              <a:lnSpc>
                <a:spcPct val="90000"/>
              </a:lnSpc>
              <a:spcBef>
                <a:spcPts val="400"/>
              </a:spcBef>
              <a:spcAft>
                <a:spcPts val="0"/>
              </a:spcAft>
              <a:buClr>
                <a:schemeClr val="dk1"/>
              </a:buClr>
              <a:buSzPts val="1200"/>
              <a:buNone/>
              <a:defRPr sz="1200"/>
            </a:lvl6pPr>
            <a:lvl7pPr lvl="6" algn="ctr" rtl="0">
              <a:lnSpc>
                <a:spcPct val="90000"/>
              </a:lnSpc>
              <a:spcBef>
                <a:spcPts val="400"/>
              </a:spcBef>
              <a:spcAft>
                <a:spcPts val="0"/>
              </a:spcAft>
              <a:buClr>
                <a:schemeClr val="dk1"/>
              </a:buClr>
              <a:buSzPts val="1200"/>
              <a:buNone/>
              <a:defRPr sz="1200"/>
            </a:lvl7pPr>
            <a:lvl8pPr lvl="7" algn="ctr" rtl="0">
              <a:lnSpc>
                <a:spcPct val="90000"/>
              </a:lnSpc>
              <a:spcBef>
                <a:spcPts val="400"/>
              </a:spcBef>
              <a:spcAft>
                <a:spcPts val="0"/>
              </a:spcAft>
              <a:buClr>
                <a:schemeClr val="dk1"/>
              </a:buClr>
              <a:buSzPts val="1200"/>
              <a:buNone/>
              <a:defRPr sz="1200"/>
            </a:lvl8pPr>
            <a:lvl9pPr lvl="8" algn="ctr" rtl="0">
              <a:lnSpc>
                <a:spcPct val="90000"/>
              </a:lnSpc>
              <a:spcBef>
                <a:spcPts val="400"/>
              </a:spcBef>
              <a:spcAft>
                <a:spcPts val="0"/>
              </a:spcAft>
              <a:buClr>
                <a:schemeClr val="dk1"/>
              </a:buClr>
              <a:buSzPts val="1200"/>
              <a:buNone/>
              <a:defRPr sz="1200"/>
            </a:lvl9pPr>
          </a:lstStyle>
          <a:p>
            <a:endParaRPr/>
          </a:p>
        </p:txBody>
      </p:sp>
      <p:sp>
        <p:nvSpPr>
          <p:cNvPr id="14" name="Google Shape;14;p2"/>
          <p:cNvSpPr txBox="1">
            <a:spLocks noGrp="1"/>
          </p:cNvSpPr>
          <p:nvPr>
            <p:ph type="dt" idx="10"/>
          </p:nvPr>
        </p:nvSpPr>
        <p:spPr>
          <a:xfrm>
            <a:off x="607219" y="4869656"/>
            <a:ext cx="1335900" cy="2739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a:solidFill>
                  <a:srgbClr val="DDEAF6"/>
                </a:solidFill>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5" name="Google Shape;15;p2"/>
          <p:cNvSpPr txBox="1">
            <a:spLocks noGrp="1"/>
          </p:cNvSpPr>
          <p:nvPr>
            <p:ph type="ftr" idx="11"/>
          </p:nvPr>
        </p:nvSpPr>
        <p:spPr>
          <a:xfrm>
            <a:off x="2836069" y="4869655"/>
            <a:ext cx="3086100" cy="2739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a:solidFill>
                  <a:srgbClr val="DDEAF6"/>
                </a:solidFill>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blipFill>
          <a:blip r:embed="rId2">
            <a:alphaModFix/>
          </a:blip>
          <a:stretch>
            <a:fillRect/>
          </a:stretch>
        </a:blipFill>
        <a:effectLst/>
      </p:bgPr>
    </p:bg>
    <p:spTree>
      <p:nvGrpSpPr>
        <p:cNvPr id="1" name="Shape 52"/>
        <p:cNvGrpSpPr/>
        <p:nvPr/>
      </p:nvGrpSpPr>
      <p:grpSpPr>
        <a:xfrm>
          <a:off x="0" y="0"/>
          <a:ext cx="0" cy="0"/>
          <a:chOff x="0" y="0"/>
          <a:chExt cx="0" cy="0"/>
        </a:xfrm>
      </p:grpSpPr>
      <p:sp>
        <p:nvSpPr>
          <p:cNvPr id="53" name="Google Shape;53;p12"/>
          <p:cNvSpPr txBox="1">
            <a:spLocks noGrp="1"/>
          </p:cNvSpPr>
          <p:nvPr>
            <p:ph type="title"/>
          </p:nvPr>
        </p:nvSpPr>
        <p:spPr>
          <a:xfrm>
            <a:off x="628650" y="260747"/>
            <a:ext cx="7886700" cy="2139600"/>
          </a:xfrm>
          <a:prstGeom prst="rect">
            <a:avLst/>
          </a:prstGeom>
          <a:noFill/>
          <a:ln>
            <a:noFill/>
          </a:ln>
        </p:spPr>
        <p:txBody>
          <a:bodyPr spcFirstLastPara="1" wrap="square" lIns="68575" tIns="34275" rIns="68575" bIns="34275" anchor="b" anchorCtr="0">
            <a:noAutofit/>
          </a:bodyPr>
          <a:lstStyle>
            <a:lvl1pPr lvl="0" algn="l" rtl="0">
              <a:lnSpc>
                <a:spcPct val="90000"/>
              </a:lnSpc>
              <a:spcBef>
                <a:spcPts val="0"/>
              </a:spcBef>
              <a:spcAft>
                <a:spcPts val="0"/>
              </a:spcAft>
              <a:buClr>
                <a:srgbClr val="FBE4D4"/>
              </a:buClr>
              <a:buSzPts val="4500"/>
              <a:buFont typeface="Calibri"/>
              <a:buNone/>
              <a:defRPr sz="4500" b="1">
                <a:solidFill>
                  <a:srgbClr val="FBE4D4"/>
                </a:solidFil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54" name="Google Shape;54;p12"/>
          <p:cNvSpPr txBox="1">
            <a:spLocks noGrp="1"/>
          </p:cNvSpPr>
          <p:nvPr>
            <p:ph type="body" idx="1"/>
          </p:nvPr>
        </p:nvSpPr>
        <p:spPr>
          <a:xfrm>
            <a:off x="628650" y="2420541"/>
            <a:ext cx="7886700" cy="1125000"/>
          </a:xfrm>
          <a:prstGeom prst="rect">
            <a:avLst/>
          </a:prstGeom>
          <a:noFill/>
          <a:ln>
            <a:noFill/>
          </a:ln>
        </p:spPr>
        <p:txBody>
          <a:bodyPr spcFirstLastPara="1" wrap="square" lIns="68575" tIns="34275" rIns="68575" bIns="34275" anchor="t" anchorCtr="0">
            <a:noAutofit/>
          </a:bodyPr>
          <a:lstStyle>
            <a:lvl1pPr marL="457200" lvl="0" indent="-228600" algn="l" rtl="0">
              <a:lnSpc>
                <a:spcPct val="90000"/>
              </a:lnSpc>
              <a:spcBef>
                <a:spcPts val="800"/>
              </a:spcBef>
              <a:spcAft>
                <a:spcPts val="0"/>
              </a:spcAft>
              <a:buClr>
                <a:schemeClr val="dk1"/>
              </a:buClr>
              <a:buSzPts val="1800"/>
              <a:buNone/>
              <a:defRPr sz="1800">
                <a:solidFill>
                  <a:schemeClr val="dk1"/>
                </a:solidFill>
              </a:defRPr>
            </a:lvl1pPr>
            <a:lvl2pPr marL="914400" lvl="1" indent="-228600" algn="l" rtl="0">
              <a:lnSpc>
                <a:spcPct val="90000"/>
              </a:lnSpc>
              <a:spcBef>
                <a:spcPts val="400"/>
              </a:spcBef>
              <a:spcAft>
                <a:spcPts val="0"/>
              </a:spcAft>
              <a:buClr>
                <a:srgbClr val="888888"/>
              </a:buClr>
              <a:buSzPts val="1500"/>
              <a:buNone/>
              <a:defRPr sz="1500">
                <a:solidFill>
                  <a:srgbClr val="888888"/>
                </a:solidFill>
              </a:defRPr>
            </a:lvl2pPr>
            <a:lvl3pPr marL="1371600" lvl="2" indent="-228600" algn="l" rtl="0">
              <a:lnSpc>
                <a:spcPct val="90000"/>
              </a:lnSpc>
              <a:spcBef>
                <a:spcPts val="400"/>
              </a:spcBef>
              <a:spcAft>
                <a:spcPts val="0"/>
              </a:spcAft>
              <a:buClr>
                <a:srgbClr val="888888"/>
              </a:buClr>
              <a:buSzPts val="1400"/>
              <a:buNone/>
              <a:defRPr sz="1400">
                <a:solidFill>
                  <a:srgbClr val="888888"/>
                </a:solidFill>
              </a:defRPr>
            </a:lvl3pPr>
            <a:lvl4pPr marL="1828800" lvl="3" indent="-228600" algn="l" rtl="0">
              <a:lnSpc>
                <a:spcPct val="90000"/>
              </a:lnSpc>
              <a:spcBef>
                <a:spcPts val="400"/>
              </a:spcBef>
              <a:spcAft>
                <a:spcPts val="0"/>
              </a:spcAft>
              <a:buClr>
                <a:srgbClr val="888888"/>
              </a:buClr>
              <a:buSzPts val="1200"/>
              <a:buNone/>
              <a:defRPr sz="1200">
                <a:solidFill>
                  <a:srgbClr val="888888"/>
                </a:solidFill>
              </a:defRPr>
            </a:lvl4pPr>
            <a:lvl5pPr marL="2286000" lvl="4" indent="-228600" algn="l" rtl="0">
              <a:lnSpc>
                <a:spcPct val="90000"/>
              </a:lnSpc>
              <a:spcBef>
                <a:spcPts val="400"/>
              </a:spcBef>
              <a:spcAft>
                <a:spcPts val="0"/>
              </a:spcAft>
              <a:buClr>
                <a:srgbClr val="888888"/>
              </a:buClr>
              <a:buSzPts val="1200"/>
              <a:buNone/>
              <a:defRPr sz="1200">
                <a:solidFill>
                  <a:srgbClr val="888888"/>
                </a:solidFill>
              </a:defRPr>
            </a:lvl5pPr>
            <a:lvl6pPr marL="2743200" lvl="5" indent="-228600" algn="l" rtl="0">
              <a:lnSpc>
                <a:spcPct val="90000"/>
              </a:lnSpc>
              <a:spcBef>
                <a:spcPts val="400"/>
              </a:spcBef>
              <a:spcAft>
                <a:spcPts val="0"/>
              </a:spcAft>
              <a:buClr>
                <a:srgbClr val="888888"/>
              </a:buClr>
              <a:buSzPts val="1200"/>
              <a:buNone/>
              <a:defRPr sz="1200">
                <a:solidFill>
                  <a:srgbClr val="888888"/>
                </a:solidFill>
              </a:defRPr>
            </a:lvl6pPr>
            <a:lvl7pPr marL="3200400" lvl="6" indent="-228600" algn="l" rtl="0">
              <a:lnSpc>
                <a:spcPct val="90000"/>
              </a:lnSpc>
              <a:spcBef>
                <a:spcPts val="400"/>
              </a:spcBef>
              <a:spcAft>
                <a:spcPts val="0"/>
              </a:spcAft>
              <a:buClr>
                <a:srgbClr val="888888"/>
              </a:buClr>
              <a:buSzPts val="1200"/>
              <a:buNone/>
              <a:defRPr sz="1200">
                <a:solidFill>
                  <a:srgbClr val="888888"/>
                </a:solidFill>
              </a:defRPr>
            </a:lvl7pPr>
            <a:lvl8pPr marL="3657600" lvl="7" indent="-228600" algn="l" rtl="0">
              <a:lnSpc>
                <a:spcPct val="90000"/>
              </a:lnSpc>
              <a:spcBef>
                <a:spcPts val="400"/>
              </a:spcBef>
              <a:spcAft>
                <a:spcPts val="0"/>
              </a:spcAft>
              <a:buClr>
                <a:srgbClr val="888888"/>
              </a:buClr>
              <a:buSzPts val="1200"/>
              <a:buNone/>
              <a:defRPr sz="1200">
                <a:solidFill>
                  <a:srgbClr val="888888"/>
                </a:solidFill>
              </a:defRPr>
            </a:lvl8pPr>
            <a:lvl9pPr marL="4114800" lvl="8" indent="-228600" algn="l" rtl="0">
              <a:lnSpc>
                <a:spcPct val="90000"/>
              </a:lnSpc>
              <a:spcBef>
                <a:spcPts val="400"/>
              </a:spcBef>
              <a:spcAft>
                <a:spcPts val="0"/>
              </a:spcAft>
              <a:buClr>
                <a:srgbClr val="888888"/>
              </a:buClr>
              <a:buSzPts val="1200"/>
              <a:buNone/>
              <a:defRPr sz="1200">
                <a:solidFill>
                  <a:srgbClr val="888888"/>
                </a:solidFill>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wo Content" type="twoObj">
  <p:cSld name="TWO_OBJECTS">
    <p:bg>
      <p:bgPr>
        <a:blipFill>
          <a:blip r:embed="rId2">
            <a:alphaModFix/>
          </a:blip>
          <a:stretch>
            <a:fillRect/>
          </a:stretch>
        </a:blipFill>
        <a:effectLst/>
      </p:bgPr>
    </p:bg>
    <p:spTree>
      <p:nvGrpSpPr>
        <p:cNvPr id="1" name="Shape 55"/>
        <p:cNvGrpSpPr/>
        <p:nvPr/>
      </p:nvGrpSpPr>
      <p:grpSpPr>
        <a:xfrm>
          <a:off x="0" y="0"/>
          <a:ext cx="0" cy="0"/>
          <a:chOff x="0" y="0"/>
          <a:chExt cx="0" cy="0"/>
        </a:xfrm>
      </p:grpSpPr>
      <p:sp>
        <p:nvSpPr>
          <p:cNvPr id="56" name="Google Shape;56;p13"/>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Autofit/>
          </a:bodyPr>
          <a:lstStyle>
            <a:lvl1pPr lvl="0" algn="l" rtl="0">
              <a:lnSpc>
                <a:spcPct val="90000"/>
              </a:lnSpc>
              <a:spcBef>
                <a:spcPts val="0"/>
              </a:spcBef>
              <a:spcAft>
                <a:spcPts val="0"/>
              </a:spcAft>
              <a:buClr>
                <a:srgbClr val="446CA9"/>
              </a:buClr>
              <a:buSzPts val="3300"/>
              <a:buFont typeface="Calibri"/>
              <a:buNone/>
              <a:defRPr b="1">
                <a:solidFill>
                  <a:srgbClr val="446CA9"/>
                </a:solidFil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57" name="Google Shape;57;p13"/>
          <p:cNvSpPr txBox="1">
            <a:spLocks noGrp="1"/>
          </p:cNvSpPr>
          <p:nvPr>
            <p:ph type="body" idx="1"/>
          </p:nvPr>
        </p:nvSpPr>
        <p:spPr>
          <a:xfrm>
            <a:off x="628650" y="1369219"/>
            <a:ext cx="3886200" cy="3263400"/>
          </a:xfrm>
          <a:prstGeom prst="rect">
            <a:avLst/>
          </a:prstGeom>
          <a:noFill/>
          <a:ln>
            <a:noFill/>
          </a:ln>
        </p:spPr>
        <p:txBody>
          <a:bodyPr spcFirstLastPara="1" wrap="square" lIns="68575" tIns="34275" rIns="68575" bIns="34275" anchor="t" anchorCtr="0">
            <a:noAutofit/>
          </a:bodyPr>
          <a:lstStyle>
            <a:lvl1pPr marL="457200" lvl="0" indent="-317500" algn="l" rtl="0">
              <a:lnSpc>
                <a:spcPct val="90000"/>
              </a:lnSpc>
              <a:spcBef>
                <a:spcPts val="800"/>
              </a:spcBef>
              <a:spcAft>
                <a:spcPts val="0"/>
              </a:spcAft>
              <a:buClr>
                <a:schemeClr val="dk1"/>
              </a:buClr>
              <a:buSzPts val="1400"/>
              <a:buChar char="•"/>
              <a:defRPr/>
            </a:lvl1pPr>
            <a:lvl2pPr marL="914400" lvl="1" indent="-317500" algn="l" rtl="0">
              <a:lnSpc>
                <a:spcPct val="90000"/>
              </a:lnSpc>
              <a:spcBef>
                <a:spcPts val="400"/>
              </a:spcBef>
              <a:spcAft>
                <a:spcPts val="0"/>
              </a:spcAft>
              <a:buClr>
                <a:schemeClr val="dk1"/>
              </a:buClr>
              <a:buSzPts val="1400"/>
              <a:buChar char="•"/>
              <a:defRPr/>
            </a:lvl2pPr>
            <a:lvl3pPr marL="1371600" lvl="2" indent="-317500" algn="l" rtl="0">
              <a:lnSpc>
                <a:spcPct val="90000"/>
              </a:lnSpc>
              <a:spcBef>
                <a:spcPts val="400"/>
              </a:spcBef>
              <a:spcAft>
                <a:spcPts val="0"/>
              </a:spcAft>
              <a:buClr>
                <a:schemeClr val="dk1"/>
              </a:buClr>
              <a:buSzPts val="1400"/>
              <a:buChar char="•"/>
              <a:defRPr/>
            </a:lvl3pPr>
            <a:lvl4pPr marL="1828800" lvl="3" indent="-317500" algn="l" rtl="0">
              <a:lnSpc>
                <a:spcPct val="90000"/>
              </a:lnSpc>
              <a:spcBef>
                <a:spcPts val="400"/>
              </a:spcBef>
              <a:spcAft>
                <a:spcPts val="0"/>
              </a:spcAft>
              <a:buClr>
                <a:schemeClr val="dk1"/>
              </a:buClr>
              <a:buSzPts val="1400"/>
              <a:buChar char="•"/>
              <a:defRPr/>
            </a:lvl4pPr>
            <a:lvl5pPr marL="2286000" lvl="4" indent="-317500" algn="l" rtl="0">
              <a:lnSpc>
                <a:spcPct val="90000"/>
              </a:lnSpc>
              <a:spcBef>
                <a:spcPts val="400"/>
              </a:spcBef>
              <a:spcAft>
                <a:spcPts val="0"/>
              </a:spcAft>
              <a:buClr>
                <a:schemeClr val="dk1"/>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58" name="Google Shape;58;p13"/>
          <p:cNvSpPr txBox="1">
            <a:spLocks noGrp="1"/>
          </p:cNvSpPr>
          <p:nvPr>
            <p:ph type="body" idx="2"/>
          </p:nvPr>
        </p:nvSpPr>
        <p:spPr>
          <a:xfrm>
            <a:off x="4629150" y="1369219"/>
            <a:ext cx="3886200" cy="3263400"/>
          </a:xfrm>
          <a:prstGeom prst="rect">
            <a:avLst/>
          </a:prstGeom>
          <a:noFill/>
          <a:ln>
            <a:noFill/>
          </a:ln>
        </p:spPr>
        <p:txBody>
          <a:bodyPr spcFirstLastPara="1" wrap="square" lIns="68575" tIns="34275" rIns="68575" bIns="34275" anchor="t" anchorCtr="0">
            <a:noAutofit/>
          </a:bodyPr>
          <a:lstStyle>
            <a:lvl1pPr marL="457200" lvl="0" indent="-317500" algn="l" rtl="0">
              <a:lnSpc>
                <a:spcPct val="90000"/>
              </a:lnSpc>
              <a:spcBef>
                <a:spcPts val="800"/>
              </a:spcBef>
              <a:spcAft>
                <a:spcPts val="0"/>
              </a:spcAft>
              <a:buClr>
                <a:schemeClr val="dk1"/>
              </a:buClr>
              <a:buSzPts val="1400"/>
              <a:buChar char="•"/>
              <a:defRPr/>
            </a:lvl1pPr>
            <a:lvl2pPr marL="914400" lvl="1" indent="-317500" algn="l" rtl="0">
              <a:lnSpc>
                <a:spcPct val="90000"/>
              </a:lnSpc>
              <a:spcBef>
                <a:spcPts val="400"/>
              </a:spcBef>
              <a:spcAft>
                <a:spcPts val="0"/>
              </a:spcAft>
              <a:buClr>
                <a:schemeClr val="dk1"/>
              </a:buClr>
              <a:buSzPts val="1400"/>
              <a:buChar char="•"/>
              <a:defRPr/>
            </a:lvl2pPr>
            <a:lvl3pPr marL="1371600" lvl="2" indent="-317500" algn="l" rtl="0">
              <a:lnSpc>
                <a:spcPct val="90000"/>
              </a:lnSpc>
              <a:spcBef>
                <a:spcPts val="400"/>
              </a:spcBef>
              <a:spcAft>
                <a:spcPts val="0"/>
              </a:spcAft>
              <a:buClr>
                <a:schemeClr val="dk1"/>
              </a:buClr>
              <a:buSzPts val="1400"/>
              <a:buChar char="•"/>
              <a:defRPr/>
            </a:lvl3pPr>
            <a:lvl4pPr marL="1828800" lvl="3" indent="-317500" algn="l" rtl="0">
              <a:lnSpc>
                <a:spcPct val="90000"/>
              </a:lnSpc>
              <a:spcBef>
                <a:spcPts val="400"/>
              </a:spcBef>
              <a:spcAft>
                <a:spcPts val="0"/>
              </a:spcAft>
              <a:buClr>
                <a:schemeClr val="dk1"/>
              </a:buClr>
              <a:buSzPts val="1400"/>
              <a:buChar char="•"/>
              <a:defRPr/>
            </a:lvl4pPr>
            <a:lvl5pPr marL="2286000" lvl="4" indent="-317500" algn="l" rtl="0">
              <a:lnSpc>
                <a:spcPct val="90000"/>
              </a:lnSpc>
              <a:spcBef>
                <a:spcPts val="400"/>
              </a:spcBef>
              <a:spcAft>
                <a:spcPts val="0"/>
              </a:spcAft>
              <a:buClr>
                <a:schemeClr val="dk1"/>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bg>
      <p:bgPr>
        <a:blipFill>
          <a:blip r:embed="rId2">
            <a:alphaModFix/>
          </a:blip>
          <a:stretch>
            <a:fillRect/>
          </a:stretch>
        </a:blipFill>
        <a:effectLst/>
      </p:bgPr>
    </p:bg>
    <p:spTree>
      <p:nvGrpSpPr>
        <p:cNvPr id="1" name="Shape 59"/>
        <p:cNvGrpSpPr/>
        <p:nvPr/>
      </p:nvGrpSpPr>
      <p:grpSpPr>
        <a:xfrm>
          <a:off x="0" y="0"/>
          <a:ext cx="0" cy="0"/>
          <a:chOff x="0" y="0"/>
          <a:chExt cx="0" cy="0"/>
        </a:xfrm>
      </p:grpSpPr>
      <p:sp>
        <p:nvSpPr>
          <p:cNvPr id="60" name="Google Shape;60;p14"/>
          <p:cNvSpPr txBox="1">
            <a:spLocks noGrp="1"/>
          </p:cNvSpPr>
          <p:nvPr>
            <p:ph type="title"/>
          </p:nvPr>
        </p:nvSpPr>
        <p:spPr>
          <a:xfrm>
            <a:off x="629841" y="273844"/>
            <a:ext cx="7886700" cy="994200"/>
          </a:xfrm>
          <a:prstGeom prst="rect">
            <a:avLst/>
          </a:prstGeom>
          <a:noFill/>
          <a:ln>
            <a:noFill/>
          </a:ln>
        </p:spPr>
        <p:txBody>
          <a:bodyPr spcFirstLastPara="1" wrap="square" lIns="68575" tIns="34275" rIns="68575" bIns="34275" anchor="ctr" anchorCtr="0">
            <a:noAutofit/>
          </a:bodyPr>
          <a:lstStyle>
            <a:lvl1pPr lvl="0" algn="l" rtl="0">
              <a:lnSpc>
                <a:spcPct val="90000"/>
              </a:lnSpc>
              <a:spcBef>
                <a:spcPts val="0"/>
              </a:spcBef>
              <a:spcAft>
                <a:spcPts val="0"/>
              </a:spcAft>
              <a:buClr>
                <a:srgbClr val="446CA9"/>
              </a:buClr>
              <a:buSzPts val="3300"/>
              <a:buFont typeface="Calibri"/>
              <a:buNone/>
              <a:defRPr b="1">
                <a:solidFill>
                  <a:srgbClr val="446CA9"/>
                </a:solidFil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61" name="Google Shape;61;p14"/>
          <p:cNvSpPr txBox="1">
            <a:spLocks noGrp="1"/>
          </p:cNvSpPr>
          <p:nvPr>
            <p:ph type="body" idx="1"/>
          </p:nvPr>
        </p:nvSpPr>
        <p:spPr>
          <a:xfrm>
            <a:off x="629841" y="1260872"/>
            <a:ext cx="3868200" cy="618000"/>
          </a:xfrm>
          <a:prstGeom prst="rect">
            <a:avLst/>
          </a:prstGeom>
          <a:noFill/>
          <a:ln>
            <a:noFill/>
          </a:ln>
        </p:spPr>
        <p:txBody>
          <a:bodyPr spcFirstLastPara="1" wrap="square" lIns="68575" tIns="34275" rIns="68575" bIns="34275" anchor="b" anchorCtr="0">
            <a:noAutofit/>
          </a:bodyPr>
          <a:lstStyle>
            <a:lvl1pPr marL="457200" lvl="0" indent="-228600" algn="l" rtl="0">
              <a:lnSpc>
                <a:spcPct val="90000"/>
              </a:lnSpc>
              <a:spcBef>
                <a:spcPts val="800"/>
              </a:spcBef>
              <a:spcAft>
                <a:spcPts val="0"/>
              </a:spcAft>
              <a:buClr>
                <a:srgbClr val="EF7622"/>
              </a:buClr>
              <a:buSzPts val="2400"/>
              <a:buNone/>
              <a:defRPr sz="2400" b="0">
                <a:solidFill>
                  <a:srgbClr val="EF7622"/>
                </a:solidFill>
              </a:defRPr>
            </a:lvl1pPr>
            <a:lvl2pPr marL="914400" lvl="1" indent="-228600" algn="l" rtl="0">
              <a:lnSpc>
                <a:spcPct val="90000"/>
              </a:lnSpc>
              <a:spcBef>
                <a:spcPts val="400"/>
              </a:spcBef>
              <a:spcAft>
                <a:spcPts val="0"/>
              </a:spcAft>
              <a:buClr>
                <a:schemeClr val="dk1"/>
              </a:buClr>
              <a:buSzPts val="1500"/>
              <a:buNone/>
              <a:defRPr sz="1500" b="1"/>
            </a:lvl2pPr>
            <a:lvl3pPr marL="1371600" lvl="2" indent="-228600" algn="l" rtl="0">
              <a:lnSpc>
                <a:spcPct val="90000"/>
              </a:lnSpc>
              <a:spcBef>
                <a:spcPts val="400"/>
              </a:spcBef>
              <a:spcAft>
                <a:spcPts val="0"/>
              </a:spcAft>
              <a:buClr>
                <a:schemeClr val="dk1"/>
              </a:buClr>
              <a:buSzPts val="1400"/>
              <a:buNone/>
              <a:defRPr sz="1400" b="1"/>
            </a:lvl3pPr>
            <a:lvl4pPr marL="1828800" lvl="3" indent="-228600" algn="l" rtl="0">
              <a:lnSpc>
                <a:spcPct val="90000"/>
              </a:lnSpc>
              <a:spcBef>
                <a:spcPts val="400"/>
              </a:spcBef>
              <a:spcAft>
                <a:spcPts val="0"/>
              </a:spcAft>
              <a:buClr>
                <a:schemeClr val="dk1"/>
              </a:buClr>
              <a:buSzPts val="1200"/>
              <a:buNone/>
              <a:defRPr sz="1200" b="1"/>
            </a:lvl4pPr>
            <a:lvl5pPr marL="2286000" lvl="4" indent="-228600" algn="l" rtl="0">
              <a:lnSpc>
                <a:spcPct val="90000"/>
              </a:lnSpc>
              <a:spcBef>
                <a:spcPts val="400"/>
              </a:spcBef>
              <a:spcAft>
                <a:spcPts val="0"/>
              </a:spcAft>
              <a:buClr>
                <a:schemeClr val="dk1"/>
              </a:buClr>
              <a:buSzPts val="1200"/>
              <a:buNone/>
              <a:defRPr sz="1200" b="1"/>
            </a:lvl5pPr>
            <a:lvl6pPr marL="2743200" lvl="5" indent="-228600" algn="l" rtl="0">
              <a:lnSpc>
                <a:spcPct val="90000"/>
              </a:lnSpc>
              <a:spcBef>
                <a:spcPts val="400"/>
              </a:spcBef>
              <a:spcAft>
                <a:spcPts val="0"/>
              </a:spcAft>
              <a:buClr>
                <a:schemeClr val="dk1"/>
              </a:buClr>
              <a:buSzPts val="1200"/>
              <a:buNone/>
              <a:defRPr sz="1200" b="1"/>
            </a:lvl6pPr>
            <a:lvl7pPr marL="3200400" lvl="6" indent="-228600" algn="l" rtl="0">
              <a:lnSpc>
                <a:spcPct val="90000"/>
              </a:lnSpc>
              <a:spcBef>
                <a:spcPts val="400"/>
              </a:spcBef>
              <a:spcAft>
                <a:spcPts val="0"/>
              </a:spcAft>
              <a:buClr>
                <a:schemeClr val="dk1"/>
              </a:buClr>
              <a:buSzPts val="1200"/>
              <a:buNone/>
              <a:defRPr sz="1200" b="1"/>
            </a:lvl7pPr>
            <a:lvl8pPr marL="3657600" lvl="7" indent="-228600" algn="l" rtl="0">
              <a:lnSpc>
                <a:spcPct val="90000"/>
              </a:lnSpc>
              <a:spcBef>
                <a:spcPts val="400"/>
              </a:spcBef>
              <a:spcAft>
                <a:spcPts val="0"/>
              </a:spcAft>
              <a:buClr>
                <a:schemeClr val="dk1"/>
              </a:buClr>
              <a:buSzPts val="1200"/>
              <a:buNone/>
              <a:defRPr sz="1200" b="1"/>
            </a:lvl8pPr>
            <a:lvl9pPr marL="4114800" lvl="8" indent="-228600" algn="l" rtl="0">
              <a:lnSpc>
                <a:spcPct val="90000"/>
              </a:lnSpc>
              <a:spcBef>
                <a:spcPts val="400"/>
              </a:spcBef>
              <a:spcAft>
                <a:spcPts val="0"/>
              </a:spcAft>
              <a:buClr>
                <a:schemeClr val="dk1"/>
              </a:buClr>
              <a:buSzPts val="1200"/>
              <a:buNone/>
              <a:defRPr sz="1200" b="1"/>
            </a:lvl9pPr>
          </a:lstStyle>
          <a:p>
            <a:endParaRPr/>
          </a:p>
        </p:txBody>
      </p:sp>
      <p:sp>
        <p:nvSpPr>
          <p:cNvPr id="62" name="Google Shape;62;p14"/>
          <p:cNvSpPr txBox="1">
            <a:spLocks noGrp="1"/>
          </p:cNvSpPr>
          <p:nvPr>
            <p:ph type="body" idx="2"/>
          </p:nvPr>
        </p:nvSpPr>
        <p:spPr>
          <a:xfrm>
            <a:off x="629841" y="1878806"/>
            <a:ext cx="3868200" cy="2763300"/>
          </a:xfrm>
          <a:prstGeom prst="rect">
            <a:avLst/>
          </a:prstGeom>
          <a:noFill/>
          <a:ln>
            <a:noFill/>
          </a:ln>
        </p:spPr>
        <p:txBody>
          <a:bodyPr spcFirstLastPara="1" wrap="square" lIns="68575" tIns="34275" rIns="68575" bIns="34275" anchor="t" anchorCtr="0">
            <a:noAutofit/>
          </a:bodyPr>
          <a:lstStyle>
            <a:lvl1pPr marL="457200" lvl="0" indent="-317500" algn="l" rtl="0">
              <a:lnSpc>
                <a:spcPct val="90000"/>
              </a:lnSpc>
              <a:spcBef>
                <a:spcPts val="800"/>
              </a:spcBef>
              <a:spcAft>
                <a:spcPts val="0"/>
              </a:spcAft>
              <a:buClr>
                <a:schemeClr val="dk1"/>
              </a:buClr>
              <a:buSzPts val="1400"/>
              <a:buChar char="•"/>
              <a:defRPr/>
            </a:lvl1pPr>
            <a:lvl2pPr marL="914400" lvl="1" indent="-317500" algn="l" rtl="0">
              <a:lnSpc>
                <a:spcPct val="90000"/>
              </a:lnSpc>
              <a:spcBef>
                <a:spcPts val="400"/>
              </a:spcBef>
              <a:spcAft>
                <a:spcPts val="0"/>
              </a:spcAft>
              <a:buClr>
                <a:schemeClr val="dk1"/>
              </a:buClr>
              <a:buSzPts val="1400"/>
              <a:buChar char="•"/>
              <a:defRPr/>
            </a:lvl2pPr>
            <a:lvl3pPr marL="1371600" lvl="2" indent="-317500" algn="l" rtl="0">
              <a:lnSpc>
                <a:spcPct val="90000"/>
              </a:lnSpc>
              <a:spcBef>
                <a:spcPts val="400"/>
              </a:spcBef>
              <a:spcAft>
                <a:spcPts val="0"/>
              </a:spcAft>
              <a:buClr>
                <a:schemeClr val="dk1"/>
              </a:buClr>
              <a:buSzPts val="1400"/>
              <a:buChar char="•"/>
              <a:defRPr/>
            </a:lvl3pPr>
            <a:lvl4pPr marL="1828800" lvl="3" indent="-317500" algn="l" rtl="0">
              <a:lnSpc>
                <a:spcPct val="90000"/>
              </a:lnSpc>
              <a:spcBef>
                <a:spcPts val="400"/>
              </a:spcBef>
              <a:spcAft>
                <a:spcPts val="0"/>
              </a:spcAft>
              <a:buClr>
                <a:schemeClr val="dk1"/>
              </a:buClr>
              <a:buSzPts val="1400"/>
              <a:buChar char="•"/>
              <a:defRPr/>
            </a:lvl4pPr>
            <a:lvl5pPr marL="2286000" lvl="4" indent="-317500" algn="l" rtl="0">
              <a:lnSpc>
                <a:spcPct val="90000"/>
              </a:lnSpc>
              <a:spcBef>
                <a:spcPts val="400"/>
              </a:spcBef>
              <a:spcAft>
                <a:spcPts val="0"/>
              </a:spcAft>
              <a:buClr>
                <a:schemeClr val="dk1"/>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63" name="Google Shape;63;p14"/>
          <p:cNvSpPr txBox="1">
            <a:spLocks noGrp="1"/>
          </p:cNvSpPr>
          <p:nvPr>
            <p:ph type="body" idx="3"/>
          </p:nvPr>
        </p:nvSpPr>
        <p:spPr>
          <a:xfrm>
            <a:off x="4629150" y="1260872"/>
            <a:ext cx="3887400" cy="618000"/>
          </a:xfrm>
          <a:prstGeom prst="rect">
            <a:avLst/>
          </a:prstGeom>
          <a:noFill/>
          <a:ln>
            <a:noFill/>
          </a:ln>
        </p:spPr>
        <p:txBody>
          <a:bodyPr spcFirstLastPara="1" wrap="square" lIns="68575" tIns="34275" rIns="68575" bIns="34275" anchor="b" anchorCtr="0">
            <a:noAutofit/>
          </a:bodyPr>
          <a:lstStyle>
            <a:lvl1pPr marL="457200" lvl="0" indent="-228600" algn="l" rtl="0">
              <a:lnSpc>
                <a:spcPct val="90000"/>
              </a:lnSpc>
              <a:spcBef>
                <a:spcPts val="800"/>
              </a:spcBef>
              <a:spcAft>
                <a:spcPts val="0"/>
              </a:spcAft>
              <a:buClr>
                <a:srgbClr val="EF7622"/>
              </a:buClr>
              <a:buSzPts val="2400"/>
              <a:buNone/>
              <a:defRPr sz="2400" b="0">
                <a:solidFill>
                  <a:srgbClr val="EF7622"/>
                </a:solidFill>
              </a:defRPr>
            </a:lvl1pPr>
            <a:lvl2pPr marL="914400" lvl="1" indent="-228600" algn="l" rtl="0">
              <a:lnSpc>
                <a:spcPct val="90000"/>
              </a:lnSpc>
              <a:spcBef>
                <a:spcPts val="400"/>
              </a:spcBef>
              <a:spcAft>
                <a:spcPts val="0"/>
              </a:spcAft>
              <a:buClr>
                <a:schemeClr val="dk1"/>
              </a:buClr>
              <a:buSzPts val="1500"/>
              <a:buNone/>
              <a:defRPr sz="1500" b="1"/>
            </a:lvl2pPr>
            <a:lvl3pPr marL="1371600" lvl="2" indent="-228600" algn="l" rtl="0">
              <a:lnSpc>
                <a:spcPct val="90000"/>
              </a:lnSpc>
              <a:spcBef>
                <a:spcPts val="400"/>
              </a:spcBef>
              <a:spcAft>
                <a:spcPts val="0"/>
              </a:spcAft>
              <a:buClr>
                <a:schemeClr val="dk1"/>
              </a:buClr>
              <a:buSzPts val="1400"/>
              <a:buNone/>
              <a:defRPr sz="1400" b="1"/>
            </a:lvl3pPr>
            <a:lvl4pPr marL="1828800" lvl="3" indent="-228600" algn="l" rtl="0">
              <a:lnSpc>
                <a:spcPct val="90000"/>
              </a:lnSpc>
              <a:spcBef>
                <a:spcPts val="400"/>
              </a:spcBef>
              <a:spcAft>
                <a:spcPts val="0"/>
              </a:spcAft>
              <a:buClr>
                <a:schemeClr val="dk1"/>
              </a:buClr>
              <a:buSzPts val="1200"/>
              <a:buNone/>
              <a:defRPr sz="1200" b="1"/>
            </a:lvl4pPr>
            <a:lvl5pPr marL="2286000" lvl="4" indent="-228600" algn="l" rtl="0">
              <a:lnSpc>
                <a:spcPct val="90000"/>
              </a:lnSpc>
              <a:spcBef>
                <a:spcPts val="400"/>
              </a:spcBef>
              <a:spcAft>
                <a:spcPts val="0"/>
              </a:spcAft>
              <a:buClr>
                <a:schemeClr val="dk1"/>
              </a:buClr>
              <a:buSzPts val="1200"/>
              <a:buNone/>
              <a:defRPr sz="1200" b="1"/>
            </a:lvl5pPr>
            <a:lvl6pPr marL="2743200" lvl="5" indent="-228600" algn="l" rtl="0">
              <a:lnSpc>
                <a:spcPct val="90000"/>
              </a:lnSpc>
              <a:spcBef>
                <a:spcPts val="400"/>
              </a:spcBef>
              <a:spcAft>
                <a:spcPts val="0"/>
              </a:spcAft>
              <a:buClr>
                <a:schemeClr val="dk1"/>
              </a:buClr>
              <a:buSzPts val="1200"/>
              <a:buNone/>
              <a:defRPr sz="1200" b="1"/>
            </a:lvl6pPr>
            <a:lvl7pPr marL="3200400" lvl="6" indent="-228600" algn="l" rtl="0">
              <a:lnSpc>
                <a:spcPct val="90000"/>
              </a:lnSpc>
              <a:spcBef>
                <a:spcPts val="400"/>
              </a:spcBef>
              <a:spcAft>
                <a:spcPts val="0"/>
              </a:spcAft>
              <a:buClr>
                <a:schemeClr val="dk1"/>
              </a:buClr>
              <a:buSzPts val="1200"/>
              <a:buNone/>
              <a:defRPr sz="1200" b="1"/>
            </a:lvl7pPr>
            <a:lvl8pPr marL="3657600" lvl="7" indent="-228600" algn="l" rtl="0">
              <a:lnSpc>
                <a:spcPct val="90000"/>
              </a:lnSpc>
              <a:spcBef>
                <a:spcPts val="400"/>
              </a:spcBef>
              <a:spcAft>
                <a:spcPts val="0"/>
              </a:spcAft>
              <a:buClr>
                <a:schemeClr val="dk1"/>
              </a:buClr>
              <a:buSzPts val="1200"/>
              <a:buNone/>
              <a:defRPr sz="1200" b="1"/>
            </a:lvl8pPr>
            <a:lvl9pPr marL="4114800" lvl="8" indent="-228600" algn="l" rtl="0">
              <a:lnSpc>
                <a:spcPct val="90000"/>
              </a:lnSpc>
              <a:spcBef>
                <a:spcPts val="400"/>
              </a:spcBef>
              <a:spcAft>
                <a:spcPts val="0"/>
              </a:spcAft>
              <a:buClr>
                <a:schemeClr val="dk1"/>
              </a:buClr>
              <a:buSzPts val="1200"/>
              <a:buNone/>
              <a:defRPr sz="1200" b="1"/>
            </a:lvl9pPr>
          </a:lstStyle>
          <a:p>
            <a:endParaRPr/>
          </a:p>
        </p:txBody>
      </p:sp>
      <p:sp>
        <p:nvSpPr>
          <p:cNvPr id="64" name="Google Shape;64;p14"/>
          <p:cNvSpPr txBox="1">
            <a:spLocks noGrp="1"/>
          </p:cNvSpPr>
          <p:nvPr>
            <p:ph type="body" idx="4"/>
          </p:nvPr>
        </p:nvSpPr>
        <p:spPr>
          <a:xfrm>
            <a:off x="4629150" y="1878806"/>
            <a:ext cx="3887400" cy="2763300"/>
          </a:xfrm>
          <a:prstGeom prst="rect">
            <a:avLst/>
          </a:prstGeom>
          <a:noFill/>
          <a:ln>
            <a:noFill/>
          </a:ln>
        </p:spPr>
        <p:txBody>
          <a:bodyPr spcFirstLastPara="1" wrap="square" lIns="68575" tIns="34275" rIns="68575" bIns="34275" anchor="t" anchorCtr="0">
            <a:noAutofit/>
          </a:bodyPr>
          <a:lstStyle>
            <a:lvl1pPr marL="457200" lvl="0" indent="-317500" algn="l" rtl="0">
              <a:lnSpc>
                <a:spcPct val="90000"/>
              </a:lnSpc>
              <a:spcBef>
                <a:spcPts val="800"/>
              </a:spcBef>
              <a:spcAft>
                <a:spcPts val="0"/>
              </a:spcAft>
              <a:buClr>
                <a:schemeClr val="dk1"/>
              </a:buClr>
              <a:buSzPts val="1400"/>
              <a:buChar char="•"/>
              <a:defRPr/>
            </a:lvl1pPr>
            <a:lvl2pPr marL="914400" lvl="1" indent="-317500" algn="l" rtl="0">
              <a:lnSpc>
                <a:spcPct val="90000"/>
              </a:lnSpc>
              <a:spcBef>
                <a:spcPts val="400"/>
              </a:spcBef>
              <a:spcAft>
                <a:spcPts val="0"/>
              </a:spcAft>
              <a:buClr>
                <a:schemeClr val="dk1"/>
              </a:buClr>
              <a:buSzPts val="1400"/>
              <a:buChar char="•"/>
              <a:defRPr/>
            </a:lvl2pPr>
            <a:lvl3pPr marL="1371600" lvl="2" indent="-317500" algn="l" rtl="0">
              <a:lnSpc>
                <a:spcPct val="90000"/>
              </a:lnSpc>
              <a:spcBef>
                <a:spcPts val="400"/>
              </a:spcBef>
              <a:spcAft>
                <a:spcPts val="0"/>
              </a:spcAft>
              <a:buClr>
                <a:schemeClr val="dk1"/>
              </a:buClr>
              <a:buSzPts val="1400"/>
              <a:buChar char="•"/>
              <a:defRPr/>
            </a:lvl3pPr>
            <a:lvl4pPr marL="1828800" lvl="3" indent="-317500" algn="l" rtl="0">
              <a:lnSpc>
                <a:spcPct val="90000"/>
              </a:lnSpc>
              <a:spcBef>
                <a:spcPts val="400"/>
              </a:spcBef>
              <a:spcAft>
                <a:spcPts val="0"/>
              </a:spcAft>
              <a:buClr>
                <a:schemeClr val="dk1"/>
              </a:buClr>
              <a:buSzPts val="1400"/>
              <a:buChar char="•"/>
              <a:defRPr/>
            </a:lvl4pPr>
            <a:lvl5pPr marL="2286000" lvl="4" indent="-317500" algn="l" rtl="0">
              <a:lnSpc>
                <a:spcPct val="90000"/>
              </a:lnSpc>
              <a:spcBef>
                <a:spcPts val="400"/>
              </a:spcBef>
              <a:spcAft>
                <a:spcPts val="0"/>
              </a:spcAft>
              <a:buClr>
                <a:schemeClr val="dk1"/>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Only" type="titleOnly">
  <p:cSld name="TITLE_ONLY">
    <p:bg>
      <p:bgPr>
        <a:blipFill>
          <a:blip r:embed="rId2">
            <a:alphaModFix/>
          </a:blip>
          <a:stretch>
            <a:fillRect/>
          </a:stretch>
        </a:blipFill>
        <a:effectLst/>
      </p:bgPr>
    </p:bg>
    <p:spTree>
      <p:nvGrpSpPr>
        <p:cNvPr id="1" name="Shape 65"/>
        <p:cNvGrpSpPr/>
        <p:nvPr/>
      </p:nvGrpSpPr>
      <p:grpSpPr>
        <a:xfrm>
          <a:off x="0" y="0"/>
          <a:ext cx="0" cy="0"/>
          <a:chOff x="0" y="0"/>
          <a:chExt cx="0" cy="0"/>
        </a:xfrm>
      </p:grpSpPr>
      <p:sp>
        <p:nvSpPr>
          <p:cNvPr id="66" name="Google Shape;66;p15"/>
          <p:cNvSpPr txBox="1">
            <a:spLocks noGrp="1"/>
          </p:cNvSpPr>
          <p:nvPr>
            <p:ph type="title"/>
          </p:nvPr>
        </p:nvSpPr>
        <p:spPr>
          <a:xfrm>
            <a:off x="628650" y="1202531"/>
            <a:ext cx="7886700" cy="994200"/>
          </a:xfrm>
          <a:prstGeom prst="rect">
            <a:avLst/>
          </a:prstGeom>
          <a:noFill/>
          <a:ln>
            <a:noFill/>
          </a:ln>
        </p:spPr>
        <p:txBody>
          <a:bodyPr spcFirstLastPara="1" wrap="square" lIns="68575" tIns="34275" rIns="68575" bIns="34275" anchor="ctr" anchorCtr="0">
            <a:noAutofit/>
          </a:bodyPr>
          <a:lstStyle>
            <a:lvl1pPr lvl="0" algn="l" rtl="0">
              <a:lnSpc>
                <a:spcPct val="90000"/>
              </a:lnSpc>
              <a:spcBef>
                <a:spcPts val="0"/>
              </a:spcBef>
              <a:spcAft>
                <a:spcPts val="0"/>
              </a:spcAft>
              <a:buClr>
                <a:schemeClr val="lt1"/>
              </a:buClr>
              <a:buSzPts val="4500"/>
              <a:buFont typeface="Calibri"/>
              <a:buNone/>
              <a:defRPr sz="4500" b="1">
                <a:solidFill>
                  <a:schemeClr val="lt1"/>
                </a:solidFil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bg>
      <p:bgPr>
        <a:blipFill>
          <a:blip r:embed="rId2">
            <a:alphaModFix/>
          </a:blip>
          <a:stretch>
            <a:fillRect/>
          </a:stretch>
        </a:blipFill>
        <a:effectLst/>
      </p:bgPr>
    </p:bg>
    <p:spTree>
      <p:nvGrpSpPr>
        <p:cNvPr id="1" name="Shape 67"/>
        <p:cNvGrpSpPr/>
        <p:nvPr/>
      </p:nvGrpSpPr>
      <p:grpSpPr>
        <a:xfrm>
          <a:off x="0" y="0"/>
          <a:ext cx="0" cy="0"/>
          <a:chOff x="0" y="0"/>
          <a:chExt cx="0" cy="0"/>
        </a:xfrm>
      </p:grpSpPr>
      <p:sp>
        <p:nvSpPr>
          <p:cNvPr id="68" name="Google Shape;68;p16"/>
          <p:cNvSpPr txBox="1">
            <a:spLocks noGrp="1"/>
          </p:cNvSpPr>
          <p:nvPr>
            <p:ph type="title"/>
          </p:nvPr>
        </p:nvSpPr>
        <p:spPr>
          <a:xfrm>
            <a:off x="629840" y="544711"/>
            <a:ext cx="2949300" cy="1200000"/>
          </a:xfrm>
          <a:prstGeom prst="rect">
            <a:avLst/>
          </a:prstGeom>
          <a:noFill/>
          <a:ln>
            <a:noFill/>
          </a:ln>
        </p:spPr>
        <p:txBody>
          <a:bodyPr spcFirstLastPara="1" wrap="square" lIns="68575" tIns="34275" rIns="68575" bIns="34275" anchor="b" anchorCtr="0">
            <a:noAutofit/>
          </a:bodyPr>
          <a:lstStyle>
            <a:lvl1pPr lvl="0" algn="l" rtl="0">
              <a:lnSpc>
                <a:spcPct val="90000"/>
              </a:lnSpc>
              <a:spcBef>
                <a:spcPts val="0"/>
              </a:spcBef>
              <a:spcAft>
                <a:spcPts val="0"/>
              </a:spcAft>
              <a:buClr>
                <a:schemeClr val="dk1"/>
              </a:buClr>
              <a:buSzPts val="3300"/>
              <a:buFont typeface="Calibri"/>
              <a:buNone/>
              <a:defRPr sz="3300" b="1"/>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69" name="Google Shape;69;p16"/>
          <p:cNvSpPr>
            <a:spLocks noGrp="1"/>
          </p:cNvSpPr>
          <p:nvPr>
            <p:ph type="pic" idx="2"/>
          </p:nvPr>
        </p:nvSpPr>
        <p:spPr>
          <a:xfrm>
            <a:off x="3885009" y="1144786"/>
            <a:ext cx="4629000" cy="3655200"/>
          </a:xfrm>
          <a:prstGeom prst="rect">
            <a:avLst/>
          </a:prstGeom>
          <a:noFill/>
          <a:ln>
            <a:noFill/>
          </a:ln>
        </p:spPr>
        <p:txBody>
          <a:bodyPr spcFirstLastPara="1" wrap="square" lIns="68575" tIns="34275" rIns="68575" bIns="34275" anchor="t" anchorCtr="0">
            <a:noAutofit/>
          </a:bodyPr>
          <a:lstStyle>
            <a:lvl1pPr marR="0" lvl="0" algn="l" rtl="0">
              <a:lnSpc>
                <a:spcPct val="90000"/>
              </a:lnSpc>
              <a:spcBef>
                <a:spcPts val="8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1pPr>
            <a:lvl2pPr marR="0" lvl="1" algn="l" rtl="0">
              <a:lnSpc>
                <a:spcPct val="90000"/>
              </a:lnSpc>
              <a:spcBef>
                <a:spcPts val="400"/>
              </a:spcBef>
              <a:spcAft>
                <a:spcPts val="0"/>
              </a:spcAft>
              <a:buClr>
                <a:schemeClr val="dk1"/>
              </a:buClr>
              <a:buSzPts val="2100"/>
              <a:buFont typeface="Arial"/>
              <a:buNone/>
              <a:defRPr sz="2100" b="0" i="0" u="none" strike="noStrike" cap="none">
                <a:solidFill>
                  <a:schemeClr val="dk1"/>
                </a:solidFill>
                <a:latin typeface="Calibri"/>
                <a:ea typeface="Calibri"/>
                <a:cs typeface="Calibri"/>
                <a:sym typeface="Calibri"/>
              </a:defRPr>
            </a:lvl2pPr>
            <a:lvl3pPr marR="0" lvl="2" algn="l" rtl="0">
              <a:lnSpc>
                <a:spcPct val="90000"/>
              </a:lnSpc>
              <a:spcBef>
                <a:spcPts val="40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3pPr>
            <a:lvl4pPr marR="0" lvl="3" algn="l" rtl="0">
              <a:lnSpc>
                <a:spcPct val="90000"/>
              </a:lnSpc>
              <a:spcBef>
                <a:spcPts val="400"/>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4pPr>
            <a:lvl5pPr marR="0" lvl="4" algn="l" rtl="0">
              <a:lnSpc>
                <a:spcPct val="90000"/>
              </a:lnSpc>
              <a:spcBef>
                <a:spcPts val="400"/>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5pPr>
            <a:lvl6pPr marR="0" lvl="5" algn="l" rtl="0">
              <a:lnSpc>
                <a:spcPct val="90000"/>
              </a:lnSpc>
              <a:spcBef>
                <a:spcPts val="400"/>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6pPr>
            <a:lvl7pPr marR="0" lvl="6" algn="l" rtl="0">
              <a:lnSpc>
                <a:spcPct val="90000"/>
              </a:lnSpc>
              <a:spcBef>
                <a:spcPts val="400"/>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7pPr>
            <a:lvl8pPr marR="0" lvl="7" algn="l" rtl="0">
              <a:lnSpc>
                <a:spcPct val="90000"/>
              </a:lnSpc>
              <a:spcBef>
                <a:spcPts val="400"/>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8pPr>
            <a:lvl9pPr marR="0" lvl="8" algn="l" rtl="0">
              <a:lnSpc>
                <a:spcPct val="90000"/>
              </a:lnSpc>
              <a:spcBef>
                <a:spcPts val="400"/>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9pPr>
          </a:lstStyle>
          <a:p>
            <a:endParaRPr/>
          </a:p>
        </p:txBody>
      </p:sp>
      <p:sp>
        <p:nvSpPr>
          <p:cNvPr id="70" name="Google Shape;70;p16"/>
          <p:cNvSpPr txBox="1">
            <a:spLocks noGrp="1"/>
          </p:cNvSpPr>
          <p:nvPr>
            <p:ph type="body" idx="1"/>
          </p:nvPr>
        </p:nvSpPr>
        <p:spPr>
          <a:xfrm>
            <a:off x="645318" y="1821656"/>
            <a:ext cx="2949300" cy="2978400"/>
          </a:xfrm>
          <a:prstGeom prst="rect">
            <a:avLst/>
          </a:prstGeom>
          <a:noFill/>
          <a:ln>
            <a:noFill/>
          </a:ln>
        </p:spPr>
        <p:txBody>
          <a:bodyPr spcFirstLastPara="1" wrap="square" lIns="68575" tIns="34275" rIns="68575" bIns="34275" anchor="t" anchorCtr="0">
            <a:noAutofit/>
          </a:bodyPr>
          <a:lstStyle>
            <a:lvl1pPr marL="457200" lvl="0" indent="-228600" algn="l" rtl="0">
              <a:lnSpc>
                <a:spcPct val="90000"/>
              </a:lnSpc>
              <a:spcBef>
                <a:spcPts val="800"/>
              </a:spcBef>
              <a:spcAft>
                <a:spcPts val="0"/>
              </a:spcAft>
              <a:buClr>
                <a:schemeClr val="dk1"/>
              </a:buClr>
              <a:buSzPts val="1200"/>
              <a:buNone/>
              <a:defRPr sz="1200"/>
            </a:lvl1pPr>
            <a:lvl2pPr marL="914400" lvl="1" indent="-228600" algn="l" rtl="0">
              <a:lnSpc>
                <a:spcPct val="90000"/>
              </a:lnSpc>
              <a:spcBef>
                <a:spcPts val="400"/>
              </a:spcBef>
              <a:spcAft>
                <a:spcPts val="0"/>
              </a:spcAft>
              <a:buClr>
                <a:schemeClr val="dk1"/>
              </a:buClr>
              <a:buSzPts val="1100"/>
              <a:buNone/>
              <a:defRPr sz="1100"/>
            </a:lvl2pPr>
            <a:lvl3pPr marL="1371600" lvl="2" indent="-228600" algn="l" rtl="0">
              <a:lnSpc>
                <a:spcPct val="90000"/>
              </a:lnSpc>
              <a:spcBef>
                <a:spcPts val="400"/>
              </a:spcBef>
              <a:spcAft>
                <a:spcPts val="0"/>
              </a:spcAft>
              <a:buClr>
                <a:schemeClr val="dk1"/>
              </a:buClr>
              <a:buSzPts val="900"/>
              <a:buNone/>
              <a:defRPr sz="900"/>
            </a:lvl3pPr>
            <a:lvl4pPr marL="1828800" lvl="3" indent="-228600" algn="l" rtl="0">
              <a:lnSpc>
                <a:spcPct val="90000"/>
              </a:lnSpc>
              <a:spcBef>
                <a:spcPts val="400"/>
              </a:spcBef>
              <a:spcAft>
                <a:spcPts val="0"/>
              </a:spcAft>
              <a:buClr>
                <a:schemeClr val="dk1"/>
              </a:buClr>
              <a:buSzPts val="800"/>
              <a:buNone/>
              <a:defRPr sz="800"/>
            </a:lvl4pPr>
            <a:lvl5pPr marL="2286000" lvl="4" indent="-228600" algn="l" rtl="0">
              <a:lnSpc>
                <a:spcPct val="90000"/>
              </a:lnSpc>
              <a:spcBef>
                <a:spcPts val="400"/>
              </a:spcBef>
              <a:spcAft>
                <a:spcPts val="0"/>
              </a:spcAft>
              <a:buClr>
                <a:schemeClr val="dk1"/>
              </a:buClr>
              <a:buSzPts val="800"/>
              <a:buNone/>
              <a:defRPr sz="800"/>
            </a:lvl5pPr>
            <a:lvl6pPr marL="2743200" lvl="5" indent="-228600" algn="l" rtl="0">
              <a:lnSpc>
                <a:spcPct val="90000"/>
              </a:lnSpc>
              <a:spcBef>
                <a:spcPts val="400"/>
              </a:spcBef>
              <a:spcAft>
                <a:spcPts val="0"/>
              </a:spcAft>
              <a:buClr>
                <a:schemeClr val="dk1"/>
              </a:buClr>
              <a:buSzPts val="800"/>
              <a:buNone/>
              <a:defRPr sz="800"/>
            </a:lvl6pPr>
            <a:lvl7pPr marL="3200400" lvl="6" indent="-228600" algn="l" rtl="0">
              <a:lnSpc>
                <a:spcPct val="90000"/>
              </a:lnSpc>
              <a:spcBef>
                <a:spcPts val="400"/>
              </a:spcBef>
              <a:spcAft>
                <a:spcPts val="0"/>
              </a:spcAft>
              <a:buClr>
                <a:schemeClr val="dk1"/>
              </a:buClr>
              <a:buSzPts val="800"/>
              <a:buNone/>
              <a:defRPr sz="800"/>
            </a:lvl7pPr>
            <a:lvl8pPr marL="3657600" lvl="7" indent="-228600" algn="l" rtl="0">
              <a:lnSpc>
                <a:spcPct val="90000"/>
              </a:lnSpc>
              <a:spcBef>
                <a:spcPts val="400"/>
              </a:spcBef>
              <a:spcAft>
                <a:spcPts val="0"/>
              </a:spcAft>
              <a:buClr>
                <a:schemeClr val="dk1"/>
              </a:buClr>
              <a:buSzPts val="800"/>
              <a:buNone/>
              <a:defRPr sz="800"/>
            </a:lvl8pPr>
            <a:lvl9pPr marL="4114800" lvl="8" indent="-228600" algn="l" rtl="0">
              <a:lnSpc>
                <a:spcPct val="90000"/>
              </a:lnSpc>
              <a:spcBef>
                <a:spcPts val="400"/>
              </a:spcBef>
              <a:spcAft>
                <a:spcPts val="0"/>
              </a:spcAft>
              <a:buClr>
                <a:schemeClr val="dk1"/>
              </a:buClr>
              <a:buSzPts val="800"/>
              <a:buNone/>
              <a:defRPr sz="800"/>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bg>
      <p:bgPr>
        <a:blipFill>
          <a:blip r:embed="rId2">
            <a:alphaModFix/>
          </a:blip>
          <a:stretch>
            <a:fillRect/>
          </a:stretch>
        </a:blipFill>
        <a:effectLst/>
      </p:bgPr>
    </p:bg>
    <p:spTree>
      <p:nvGrpSpPr>
        <p:cNvPr id="1" name="Shape 16"/>
        <p:cNvGrpSpPr/>
        <p:nvPr/>
      </p:nvGrpSpPr>
      <p:grpSpPr>
        <a:xfrm>
          <a:off x="0" y="0"/>
          <a:ext cx="0" cy="0"/>
          <a:chOff x="0" y="0"/>
          <a:chExt cx="0" cy="0"/>
        </a:xfrm>
      </p:grpSpPr>
      <p:sp>
        <p:nvSpPr>
          <p:cNvPr id="17" name="Google Shape;17;p3"/>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Autofit/>
          </a:bodyPr>
          <a:lstStyle>
            <a:lvl1pPr lvl="0" algn="l" rtl="0">
              <a:lnSpc>
                <a:spcPct val="90000"/>
              </a:lnSpc>
              <a:spcBef>
                <a:spcPts val="0"/>
              </a:spcBef>
              <a:spcAft>
                <a:spcPts val="0"/>
              </a:spcAft>
              <a:buClr>
                <a:srgbClr val="EF7622"/>
              </a:buClr>
              <a:buSzPts val="3300"/>
              <a:buFont typeface="Calibri"/>
              <a:buNone/>
              <a:defRPr b="1">
                <a:solidFill>
                  <a:srgbClr val="EF7622"/>
                </a:solidFil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18" name="Google Shape;18;p3"/>
          <p:cNvSpPr txBox="1">
            <a:spLocks noGrp="1"/>
          </p:cNvSpPr>
          <p:nvPr>
            <p:ph type="body" idx="1"/>
          </p:nvPr>
        </p:nvSpPr>
        <p:spPr>
          <a:xfrm>
            <a:off x="628650" y="1369219"/>
            <a:ext cx="7886700" cy="3263400"/>
          </a:xfrm>
          <a:prstGeom prst="rect">
            <a:avLst/>
          </a:prstGeom>
          <a:noFill/>
          <a:ln>
            <a:noFill/>
          </a:ln>
        </p:spPr>
        <p:txBody>
          <a:bodyPr spcFirstLastPara="1" wrap="square" lIns="68575" tIns="34275" rIns="68575" bIns="34275" anchor="t" anchorCtr="0">
            <a:noAutofit/>
          </a:bodyPr>
          <a:lstStyle>
            <a:lvl1pPr marL="457200" lvl="0" indent="-317500" algn="l" rtl="0">
              <a:lnSpc>
                <a:spcPct val="90000"/>
              </a:lnSpc>
              <a:spcBef>
                <a:spcPts val="800"/>
              </a:spcBef>
              <a:spcAft>
                <a:spcPts val="0"/>
              </a:spcAft>
              <a:buClr>
                <a:schemeClr val="dk1"/>
              </a:buClr>
              <a:buSzPts val="1400"/>
              <a:buChar char="•"/>
              <a:defRPr/>
            </a:lvl1pPr>
            <a:lvl2pPr marL="914400" lvl="1" indent="-317500" algn="l" rtl="0">
              <a:lnSpc>
                <a:spcPct val="90000"/>
              </a:lnSpc>
              <a:spcBef>
                <a:spcPts val="400"/>
              </a:spcBef>
              <a:spcAft>
                <a:spcPts val="0"/>
              </a:spcAft>
              <a:buClr>
                <a:schemeClr val="dk1"/>
              </a:buClr>
              <a:buSzPts val="1400"/>
              <a:buChar char="•"/>
              <a:defRPr/>
            </a:lvl2pPr>
            <a:lvl3pPr marL="1371600" lvl="2" indent="-317500" algn="l" rtl="0">
              <a:lnSpc>
                <a:spcPct val="90000"/>
              </a:lnSpc>
              <a:spcBef>
                <a:spcPts val="400"/>
              </a:spcBef>
              <a:spcAft>
                <a:spcPts val="0"/>
              </a:spcAft>
              <a:buClr>
                <a:schemeClr val="dk1"/>
              </a:buClr>
              <a:buSzPts val="1400"/>
              <a:buChar char="•"/>
              <a:defRPr/>
            </a:lvl3pPr>
            <a:lvl4pPr marL="1828800" lvl="3" indent="-317500" algn="l" rtl="0">
              <a:lnSpc>
                <a:spcPct val="90000"/>
              </a:lnSpc>
              <a:spcBef>
                <a:spcPts val="400"/>
              </a:spcBef>
              <a:spcAft>
                <a:spcPts val="0"/>
              </a:spcAft>
              <a:buClr>
                <a:schemeClr val="dk1"/>
              </a:buClr>
              <a:buSzPts val="1400"/>
              <a:buChar char="•"/>
              <a:defRPr/>
            </a:lvl4pPr>
            <a:lvl5pPr marL="2286000" lvl="4" indent="-317500" algn="l" rtl="0">
              <a:lnSpc>
                <a:spcPct val="90000"/>
              </a:lnSpc>
              <a:spcBef>
                <a:spcPts val="400"/>
              </a:spcBef>
              <a:spcAft>
                <a:spcPts val="0"/>
              </a:spcAft>
              <a:buClr>
                <a:schemeClr val="dk1"/>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blipFill>
          <a:blip r:embed="rId2">
            <a:alphaModFix/>
          </a:blip>
          <a:stretch>
            <a:fillRect/>
          </a:stretch>
        </a:blipFill>
        <a:effectLst/>
      </p:bgPr>
    </p:bg>
    <p:spTree>
      <p:nvGrpSpPr>
        <p:cNvPr id="1" name="Shape 19"/>
        <p:cNvGrpSpPr/>
        <p:nvPr/>
      </p:nvGrpSpPr>
      <p:grpSpPr>
        <a:xfrm>
          <a:off x="0" y="0"/>
          <a:ext cx="0" cy="0"/>
          <a:chOff x="0" y="0"/>
          <a:chExt cx="0" cy="0"/>
        </a:xfrm>
      </p:grpSpPr>
      <p:sp>
        <p:nvSpPr>
          <p:cNvPr id="20" name="Google Shape;20;p4"/>
          <p:cNvSpPr txBox="1">
            <a:spLocks noGrp="1"/>
          </p:cNvSpPr>
          <p:nvPr>
            <p:ph type="title"/>
          </p:nvPr>
        </p:nvSpPr>
        <p:spPr>
          <a:xfrm>
            <a:off x="628650" y="260747"/>
            <a:ext cx="7886700" cy="2139600"/>
          </a:xfrm>
          <a:prstGeom prst="rect">
            <a:avLst/>
          </a:prstGeom>
          <a:noFill/>
          <a:ln>
            <a:noFill/>
          </a:ln>
        </p:spPr>
        <p:txBody>
          <a:bodyPr spcFirstLastPara="1" wrap="square" lIns="68575" tIns="34275" rIns="68575" bIns="34275" anchor="b" anchorCtr="0">
            <a:noAutofit/>
          </a:bodyPr>
          <a:lstStyle>
            <a:lvl1pPr lvl="0" algn="l" rtl="0">
              <a:lnSpc>
                <a:spcPct val="90000"/>
              </a:lnSpc>
              <a:spcBef>
                <a:spcPts val="0"/>
              </a:spcBef>
              <a:spcAft>
                <a:spcPts val="0"/>
              </a:spcAft>
              <a:buClr>
                <a:srgbClr val="FBE4D4"/>
              </a:buClr>
              <a:buSzPts val="4500"/>
              <a:buFont typeface="Calibri"/>
              <a:buNone/>
              <a:defRPr sz="4500" b="1">
                <a:solidFill>
                  <a:srgbClr val="FBE4D4"/>
                </a:solidFil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21" name="Google Shape;21;p4"/>
          <p:cNvSpPr txBox="1">
            <a:spLocks noGrp="1"/>
          </p:cNvSpPr>
          <p:nvPr>
            <p:ph type="body" idx="1"/>
          </p:nvPr>
        </p:nvSpPr>
        <p:spPr>
          <a:xfrm>
            <a:off x="628650" y="2420541"/>
            <a:ext cx="7886700" cy="1125000"/>
          </a:xfrm>
          <a:prstGeom prst="rect">
            <a:avLst/>
          </a:prstGeom>
          <a:noFill/>
          <a:ln>
            <a:noFill/>
          </a:ln>
        </p:spPr>
        <p:txBody>
          <a:bodyPr spcFirstLastPara="1" wrap="square" lIns="68575" tIns="34275" rIns="68575" bIns="34275" anchor="t" anchorCtr="0">
            <a:noAutofit/>
          </a:bodyPr>
          <a:lstStyle>
            <a:lvl1pPr marL="457200" lvl="0" indent="-228600" algn="l" rtl="0">
              <a:lnSpc>
                <a:spcPct val="90000"/>
              </a:lnSpc>
              <a:spcBef>
                <a:spcPts val="800"/>
              </a:spcBef>
              <a:spcAft>
                <a:spcPts val="0"/>
              </a:spcAft>
              <a:buClr>
                <a:schemeClr val="dk1"/>
              </a:buClr>
              <a:buSzPts val="1800"/>
              <a:buNone/>
              <a:defRPr sz="1800">
                <a:solidFill>
                  <a:schemeClr val="dk1"/>
                </a:solidFill>
              </a:defRPr>
            </a:lvl1pPr>
            <a:lvl2pPr marL="914400" lvl="1" indent="-228600" algn="l" rtl="0">
              <a:lnSpc>
                <a:spcPct val="90000"/>
              </a:lnSpc>
              <a:spcBef>
                <a:spcPts val="400"/>
              </a:spcBef>
              <a:spcAft>
                <a:spcPts val="0"/>
              </a:spcAft>
              <a:buClr>
                <a:srgbClr val="888888"/>
              </a:buClr>
              <a:buSzPts val="1500"/>
              <a:buNone/>
              <a:defRPr sz="1500">
                <a:solidFill>
                  <a:srgbClr val="888888"/>
                </a:solidFill>
              </a:defRPr>
            </a:lvl2pPr>
            <a:lvl3pPr marL="1371600" lvl="2" indent="-228600" algn="l" rtl="0">
              <a:lnSpc>
                <a:spcPct val="90000"/>
              </a:lnSpc>
              <a:spcBef>
                <a:spcPts val="400"/>
              </a:spcBef>
              <a:spcAft>
                <a:spcPts val="0"/>
              </a:spcAft>
              <a:buClr>
                <a:srgbClr val="888888"/>
              </a:buClr>
              <a:buSzPts val="1400"/>
              <a:buNone/>
              <a:defRPr sz="1400">
                <a:solidFill>
                  <a:srgbClr val="888888"/>
                </a:solidFill>
              </a:defRPr>
            </a:lvl3pPr>
            <a:lvl4pPr marL="1828800" lvl="3" indent="-228600" algn="l" rtl="0">
              <a:lnSpc>
                <a:spcPct val="90000"/>
              </a:lnSpc>
              <a:spcBef>
                <a:spcPts val="400"/>
              </a:spcBef>
              <a:spcAft>
                <a:spcPts val="0"/>
              </a:spcAft>
              <a:buClr>
                <a:srgbClr val="888888"/>
              </a:buClr>
              <a:buSzPts val="1200"/>
              <a:buNone/>
              <a:defRPr sz="1200">
                <a:solidFill>
                  <a:srgbClr val="888888"/>
                </a:solidFill>
              </a:defRPr>
            </a:lvl4pPr>
            <a:lvl5pPr marL="2286000" lvl="4" indent="-228600" algn="l" rtl="0">
              <a:lnSpc>
                <a:spcPct val="90000"/>
              </a:lnSpc>
              <a:spcBef>
                <a:spcPts val="400"/>
              </a:spcBef>
              <a:spcAft>
                <a:spcPts val="0"/>
              </a:spcAft>
              <a:buClr>
                <a:srgbClr val="888888"/>
              </a:buClr>
              <a:buSzPts val="1200"/>
              <a:buNone/>
              <a:defRPr sz="1200">
                <a:solidFill>
                  <a:srgbClr val="888888"/>
                </a:solidFill>
              </a:defRPr>
            </a:lvl5pPr>
            <a:lvl6pPr marL="2743200" lvl="5" indent="-228600" algn="l" rtl="0">
              <a:lnSpc>
                <a:spcPct val="90000"/>
              </a:lnSpc>
              <a:spcBef>
                <a:spcPts val="400"/>
              </a:spcBef>
              <a:spcAft>
                <a:spcPts val="0"/>
              </a:spcAft>
              <a:buClr>
                <a:srgbClr val="888888"/>
              </a:buClr>
              <a:buSzPts val="1200"/>
              <a:buNone/>
              <a:defRPr sz="1200">
                <a:solidFill>
                  <a:srgbClr val="888888"/>
                </a:solidFill>
              </a:defRPr>
            </a:lvl6pPr>
            <a:lvl7pPr marL="3200400" lvl="6" indent="-228600" algn="l" rtl="0">
              <a:lnSpc>
                <a:spcPct val="90000"/>
              </a:lnSpc>
              <a:spcBef>
                <a:spcPts val="400"/>
              </a:spcBef>
              <a:spcAft>
                <a:spcPts val="0"/>
              </a:spcAft>
              <a:buClr>
                <a:srgbClr val="888888"/>
              </a:buClr>
              <a:buSzPts val="1200"/>
              <a:buNone/>
              <a:defRPr sz="1200">
                <a:solidFill>
                  <a:srgbClr val="888888"/>
                </a:solidFill>
              </a:defRPr>
            </a:lvl7pPr>
            <a:lvl8pPr marL="3657600" lvl="7" indent="-228600" algn="l" rtl="0">
              <a:lnSpc>
                <a:spcPct val="90000"/>
              </a:lnSpc>
              <a:spcBef>
                <a:spcPts val="400"/>
              </a:spcBef>
              <a:spcAft>
                <a:spcPts val="0"/>
              </a:spcAft>
              <a:buClr>
                <a:srgbClr val="888888"/>
              </a:buClr>
              <a:buSzPts val="1200"/>
              <a:buNone/>
              <a:defRPr sz="1200">
                <a:solidFill>
                  <a:srgbClr val="888888"/>
                </a:solidFill>
              </a:defRPr>
            </a:lvl8pPr>
            <a:lvl9pPr marL="4114800" lvl="8" indent="-228600" algn="l" rtl="0">
              <a:lnSpc>
                <a:spcPct val="90000"/>
              </a:lnSpc>
              <a:spcBef>
                <a:spcPts val="400"/>
              </a:spcBef>
              <a:spcAft>
                <a:spcPts val="0"/>
              </a:spcAft>
              <a:buClr>
                <a:srgbClr val="888888"/>
              </a:buClr>
              <a:buSzPts val="1200"/>
              <a:buNone/>
              <a:defRPr sz="1200">
                <a:solidFill>
                  <a:srgbClr val="888888"/>
                </a:solidFill>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_OBJECTS">
    <p:bg>
      <p:bgPr>
        <a:blipFill>
          <a:blip r:embed="rId2">
            <a:alphaModFix/>
          </a:blip>
          <a:stretch>
            <a:fillRect/>
          </a:stretch>
        </a:blipFill>
        <a:effectLst/>
      </p:bgPr>
    </p:bg>
    <p:spTree>
      <p:nvGrpSpPr>
        <p:cNvPr id="1" name="Shape 22"/>
        <p:cNvGrpSpPr/>
        <p:nvPr/>
      </p:nvGrpSpPr>
      <p:grpSpPr>
        <a:xfrm>
          <a:off x="0" y="0"/>
          <a:ext cx="0" cy="0"/>
          <a:chOff x="0" y="0"/>
          <a:chExt cx="0" cy="0"/>
        </a:xfrm>
      </p:grpSpPr>
      <p:sp>
        <p:nvSpPr>
          <p:cNvPr id="23" name="Google Shape;23;p5"/>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Autofit/>
          </a:bodyPr>
          <a:lstStyle>
            <a:lvl1pPr lvl="0" algn="l" rtl="0">
              <a:lnSpc>
                <a:spcPct val="90000"/>
              </a:lnSpc>
              <a:spcBef>
                <a:spcPts val="0"/>
              </a:spcBef>
              <a:spcAft>
                <a:spcPts val="0"/>
              </a:spcAft>
              <a:buClr>
                <a:srgbClr val="446CA9"/>
              </a:buClr>
              <a:buSzPts val="3300"/>
              <a:buFont typeface="Calibri"/>
              <a:buNone/>
              <a:defRPr b="1">
                <a:solidFill>
                  <a:srgbClr val="446CA9"/>
                </a:solidFil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24" name="Google Shape;24;p5"/>
          <p:cNvSpPr txBox="1">
            <a:spLocks noGrp="1"/>
          </p:cNvSpPr>
          <p:nvPr>
            <p:ph type="body" idx="1"/>
          </p:nvPr>
        </p:nvSpPr>
        <p:spPr>
          <a:xfrm>
            <a:off x="628650" y="1369219"/>
            <a:ext cx="3886200" cy="3263400"/>
          </a:xfrm>
          <a:prstGeom prst="rect">
            <a:avLst/>
          </a:prstGeom>
          <a:noFill/>
          <a:ln>
            <a:noFill/>
          </a:ln>
        </p:spPr>
        <p:txBody>
          <a:bodyPr spcFirstLastPara="1" wrap="square" lIns="68575" tIns="34275" rIns="68575" bIns="34275" anchor="t" anchorCtr="0">
            <a:noAutofit/>
          </a:bodyPr>
          <a:lstStyle>
            <a:lvl1pPr marL="457200" lvl="0" indent="-317500" algn="l" rtl="0">
              <a:lnSpc>
                <a:spcPct val="90000"/>
              </a:lnSpc>
              <a:spcBef>
                <a:spcPts val="800"/>
              </a:spcBef>
              <a:spcAft>
                <a:spcPts val="0"/>
              </a:spcAft>
              <a:buClr>
                <a:schemeClr val="dk1"/>
              </a:buClr>
              <a:buSzPts val="1400"/>
              <a:buChar char="•"/>
              <a:defRPr/>
            </a:lvl1pPr>
            <a:lvl2pPr marL="914400" lvl="1" indent="-317500" algn="l" rtl="0">
              <a:lnSpc>
                <a:spcPct val="90000"/>
              </a:lnSpc>
              <a:spcBef>
                <a:spcPts val="400"/>
              </a:spcBef>
              <a:spcAft>
                <a:spcPts val="0"/>
              </a:spcAft>
              <a:buClr>
                <a:schemeClr val="dk1"/>
              </a:buClr>
              <a:buSzPts val="1400"/>
              <a:buChar char="•"/>
              <a:defRPr/>
            </a:lvl2pPr>
            <a:lvl3pPr marL="1371600" lvl="2" indent="-317500" algn="l" rtl="0">
              <a:lnSpc>
                <a:spcPct val="90000"/>
              </a:lnSpc>
              <a:spcBef>
                <a:spcPts val="400"/>
              </a:spcBef>
              <a:spcAft>
                <a:spcPts val="0"/>
              </a:spcAft>
              <a:buClr>
                <a:schemeClr val="dk1"/>
              </a:buClr>
              <a:buSzPts val="1400"/>
              <a:buChar char="•"/>
              <a:defRPr/>
            </a:lvl3pPr>
            <a:lvl4pPr marL="1828800" lvl="3" indent="-317500" algn="l" rtl="0">
              <a:lnSpc>
                <a:spcPct val="90000"/>
              </a:lnSpc>
              <a:spcBef>
                <a:spcPts val="400"/>
              </a:spcBef>
              <a:spcAft>
                <a:spcPts val="0"/>
              </a:spcAft>
              <a:buClr>
                <a:schemeClr val="dk1"/>
              </a:buClr>
              <a:buSzPts val="1400"/>
              <a:buChar char="•"/>
              <a:defRPr/>
            </a:lvl4pPr>
            <a:lvl5pPr marL="2286000" lvl="4" indent="-317500" algn="l" rtl="0">
              <a:lnSpc>
                <a:spcPct val="90000"/>
              </a:lnSpc>
              <a:spcBef>
                <a:spcPts val="400"/>
              </a:spcBef>
              <a:spcAft>
                <a:spcPts val="0"/>
              </a:spcAft>
              <a:buClr>
                <a:schemeClr val="dk1"/>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25" name="Google Shape;25;p5"/>
          <p:cNvSpPr txBox="1">
            <a:spLocks noGrp="1"/>
          </p:cNvSpPr>
          <p:nvPr>
            <p:ph type="body" idx="2"/>
          </p:nvPr>
        </p:nvSpPr>
        <p:spPr>
          <a:xfrm>
            <a:off x="4629150" y="1369219"/>
            <a:ext cx="3886200" cy="3263400"/>
          </a:xfrm>
          <a:prstGeom prst="rect">
            <a:avLst/>
          </a:prstGeom>
          <a:noFill/>
          <a:ln>
            <a:noFill/>
          </a:ln>
        </p:spPr>
        <p:txBody>
          <a:bodyPr spcFirstLastPara="1" wrap="square" lIns="68575" tIns="34275" rIns="68575" bIns="34275" anchor="t" anchorCtr="0">
            <a:noAutofit/>
          </a:bodyPr>
          <a:lstStyle>
            <a:lvl1pPr marL="457200" lvl="0" indent="-317500" algn="l" rtl="0">
              <a:lnSpc>
                <a:spcPct val="90000"/>
              </a:lnSpc>
              <a:spcBef>
                <a:spcPts val="800"/>
              </a:spcBef>
              <a:spcAft>
                <a:spcPts val="0"/>
              </a:spcAft>
              <a:buClr>
                <a:schemeClr val="dk1"/>
              </a:buClr>
              <a:buSzPts val="1400"/>
              <a:buChar char="•"/>
              <a:defRPr/>
            </a:lvl1pPr>
            <a:lvl2pPr marL="914400" lvl="1" indent="-317500" algn="l" rtl="0">
              <a:lnSpc>
                <a:spcPct val="90000"/>
              </a:lnSpc>
              <a:spcBef>
                <a:spcPts val="400"/>
              </a:spcBef>
              <a:spcAft>
                <a:spcPts val="0"/>
              </a:spcAft>
              <a:buClr>
                <a:schemeClr val="dk1"/>
              </a:buClr>
              <a:buSzPts val="1400"/>
              <a:buChar char="•"/>
              <a:defRPr/>
            </a:lvl2pPr>
            <a:lvl3pPr marL="1371600" lvl="2" indent="-317500" algn="l" rtl="0">
              <a:lnSpc>
                <a:spcPct val="90000"/>
              </a:lnSpc>
              <a:spcBef>
                <a:spcPts val="400"/>
              </a:spcBef>
              <a:spcAft>
                <a:spcPts val="0"/>
              </a:spcAft>
              <a:buClr>
                <a:schemeClr val="dk1"/>
              </a:buClr>
              <a:buSzPts val="1400"/>
              <a:buChar char="•"/>
              <a:defRPr/>
            </a:lvl3pPr>
            <a:lvl4pPr marL="1828800" lvl="3" indent="-317500" algn="l" rtl="0">
              <a:lnSpc>
                <a:spcPct val="90000"/>
              </a:lnSpc>
              <a:spcBef>
                <a:spcPts val="400"/>
              </a:spcBef>
              <a:spcAft>
                <a:spcPts val="0"/>
              </a:spcAft>
              <a:buClr>
                <a:schemeClr val="dk1"/>
              </a:buClr>
              <a:buSzPts val="1400"/>
              <a:buChar char="•"/>
              <a:defRPr/>
            </a:lvl4pPr>
            <a:lvl5pPr marL="2286000" lvl="4" indent="-317500" algn="l" rtl="0">
              <a:lnSpc>
                <a:spcPct val="90000"/>
              </a:lnSpc>
              <a:spcBef>
                <a:spcPts val="400"/>
              </a:spcBef>
              <a:spcAft>
                <a:spcPts val="0"/>
              </a:spcAft>
              <a:buClr>
                <a:schemeClr val="dk1"/>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bg>
      <p:bgPr>
        <a:blipFill>
          <a:blip r:embed="rId2">
            <a:alphaModFix/>
          </a:blip>
          <a:stretch>
            <a:fillRect/>
          </a:stretch>
        </a:blipFill>
        <a:effectLst/>
      </p:bgPr>
    </p:bg>
    <p:spTree>
      <p:nvGrpSpPr>
        <p:cNvPr id="1" name="Shape 26"/>
        <p:cNvGrpSpPr/>
        <p:nvPr/>
      </p:nvGrpSpPr>
      <p:grpSpPr>
        <a:xfrm>
          <a:off x="0" y="0"/>
          <a:ext cx="0" cy="0"/>
          <a:chOff x="0" y="0"/>
          <a:chExt cx="0" cy="0"/>
        </a:xfrm>
      </p:grpSpPr>
      <p:sp>
        <p:nvSpPr>
          <p:cNvPr id="27" name="Google Shape;27;p6"/>
          <p:cNvSpPr txBox="1">
            <a:spLocks noGrp="1"/>
          </p:cNvSpPr>
          <p:nvPr>
            <p:ph type="title"/>
          </p:nvPr>
        </p:nvSpPr>
        <p:spPr>
          <a:xfrm>
            <a:off x="629841" y="273844"/>
            <a:ext cx="7886700" cy="994200"/>
          </a:xfrm>
          <a:prstGeom prst="rect">
            <a:avLst/>
          </a:prstGeom>
          <a:noFill/>
          <a:ln>
            <a:noFill/>
          </a:ln>
        </p:spPr>
        <p:txBody>
          <a:bodyPr spcFirstLastPara="1" wrap="square" lIns="68575" tIns="34275" rIns="68575" bIns="34275" anchor="ctr" anchorCtr="0">
            <a:noAutofit/>
          </a:bodyPr>
          <a:lstStyle>
            <a:lvl1pPr lvl="0" algn="l" rtl="0">
              <a:lnSpc>
                <a:spcPct val="90000"/>
              </a:lnSpc>
              <a:spcBef>
                <a:spcPts val="0"/>
              </a:spcBef>
              <a:spcAft>
                <a:spcPts val="0"/>
              </a:spcAft>
              <a:buClr>
                <a:srgbClr val="446CA9"/>
              </a:buClr>
              <a:buSzPts val="3300"/>
              <a:buFont typeface="Calibri"/>
              <a:buNone/>
              <a:defRPr b="1">
                <a:solidFill>
                  <a:srgbClr val="446CA9"/>
                </a:solidFil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28" name="Google Shape;28;p6"/>
          <p:cNvSpPr txBox="1">
            <a:spLocks noGrp="1"/>
          </p:cNvSpPr>
          <p:nvPr>
            <p:ph type="body" idx="1"/>
          </p:nvPr>
        </p:nvSpPr>
        <p:spPr>
          <a:xfrm>
            <a:off x="629841" y="1260872"/>
            <a:ext cx="3868200" cy="618000"/>
          </a:xfrm>
          <a:prstGeom prst="rect">
            <a:avLst/>
          </a:prstGeom>
          <a:noFill/>
          <a:ln>
            <a:noFill/>
          </a:ln>
        </p:spPr>
        <p:txBody>
          <a:bodyPr spcFirstLastPara="1" wrap="square" lIns="68575" tIns="34275" rIns="68575" bIns="34275" anchor="b" anchorCtr="0">
            <a:noAutofit/>
          </a:bodyPr>
          <a:lstStyle>
            <a:lvl1pPr marL="457200" lvl="0" indent="-228600" algn="l" rtl="0">
              <a:lnSpc>
                <a:spcPct val="90000"/>
              </a:lnSpc>
              <a:spcBef>
                <a:spcPts val="800"/>
              </a:spcBef>
              <a:spcAft>
                <a:spcPts val="0"/>
              </a:spcAft>
              <a:buClr>
                <a:srgbClr val="EF7622"/>
              </a:buClr>
              <a:buSzPts val="2400"/>
              <a:buNone/>
              <a:defRPr sz="2400" b="0">
                <a:solidFill>
                  <a:srgbClr val="EF7622"/>
                </a:solidFill>
              </a:defRPr>
            </a:lvl1pPr>
            <a:lvl2pPr marL="914400" lvl="1" indent="-228600" algn="l" rtl="0">
              <a:lnSpc>
                <a:spcPct val="90000"/>
              </a:lnSpc>
              <a:spcBef>
                <a:spcPts val="400"/>
              </a:spcBef>
              <a:spcAft>
                <a:spcPts val="0"/>
              </a:spcAft>
              <a:buClr>
                <a:schemeClr val="dk1"/>
              </a:buClr>
              <a:buSzPts val="1500"/>
              <a:buNone/>
              <a:defRPr sz="1500" b="1"/>
            </a:lvl2pPr>
            <a:lvl3pPr marL="1371600" lvl="2" indent="-228600" algn="l" rtl="0">
              <a:lnSpc>
                <a:spcPct val="90000"/>
              </a:lnSpc>
              <a:spcBef>
                <a:spcPts val="400"/>
              </a:spcBef>
              <a:spcAft>
                <a:spcPts val="0"/>
              </a:spcAft>
              <a:buClr>
                <a:schemeClr val="dk1"/>
              </a:buClr>
              <a:buSzPts val="1400"/>
              <a:buNone/>
              <a:defRPr sz="1400" b="1"/>
            </a:lvl3pPr>
            <a:lvl4pPr marL="1828800" lvl="3" indent="-228600" algn="l" rtl="0">
              <a:lnSpc>
                <a:spcPct val="90000"/>
              </a:lnSpc>
              <a:spcBef>
                <a:spcPts val="400"/>
              </a:spcBef>
              <a:spcAft>
                <a:spcPts val="0"/>
              </a:spcAft>
              <a:buClr>
                <a:schemeClr val="dk1"/>
              </a:buClr>
              <a:buSzPts val="1200"/>
              <a:buNone/>
              <a:defRPr sz="1200" b="1"/>
            </a:lvl4pPr>
            <a:lvl5pPr marL="2286000" lvl="4" indent="-228600" algn="l" rtl="0">
              <a:lnSpc>
                <a:spcPct val="90000"/>
              </a:lnSpc>
              <a:spcBef>
                <a:spcPts val="400"/>
              </a:spcBef>
              <a:spcAft>
                <a:spcPts val="0"/>
              </a:spcAft>
              <a:buClr>
                <a:schemeClr val="dk1"/>
              </a:buClr>
              <a:buSzPts val="1200"/>
              <a:buNone/>
              <a:defRPr sz="1200" b="1"/>
            </a:lvl5pPr>
            <a:lvl6pPr marL="2743200" lvl="5" indent="-228600" algn="l" rtl="0">
              <a:lnSpc>
                <a:spcPct val="90000"/>
              </a:lnSpc>
              <a:spcBef>
                <a:spcPts val="400"/>
              </a:spcBef>
              <a:spcAft>
                <a:spcPts val="0"/>
              </a:spcAft>
              <a:buClr>
                <a:schemeClr val="dk1"/>
              </a:buClr>
              <a:buSzPts val="1200"/>
              <a:buNone/>
              <a:defRPr sz="1200" b="1"/>
            </a:lvl6pPr>
            <a:lvl7pPr marL="3200400" lvl="6" indent="-228600" algn="l" rtl="0">
              <a:lnSpc>
                <a:spcPct val="90000"/>
              </a:lnSpc>
              <a:spcBef>
                <a:spcPts val="400"/>
              </a:spcBef>
              <a:spcAft>
                <a:spcPts val="0"/>
              </a:spcAft>
              <a:buClr>
                <a:schemeClr val="dk1"/>
              </a:buClr>
              <a:buSzPts val="1200"/>
              <a:buNone/>
              <a:defRPr sz="1200" b="1"/>
            </a:lvl7pPr>
            <a:lvl8pPr marL="3657600" lvl="7" indent="-228600" algn="l" rtl="0">
              <a:lnSpc>
                <a:spcPct val="90000"/>
              </a:lnSpc>
              <a:spcBef>
                <a:spcPts val="400"/>
              </a:spcBef>
              <a:spcAft>
                <a:spcPts val="0"/>
              </a:spcAft>
              <a:buClr>
                <a:schemeClr val="dk1"/>
              </a:buClr>
              <a:buSzPts val="1200"/>
              <a:buNone/>
              <a:defRPr sz="1200" b="1"/>
            </a:lvl8pPr>
            <a:lvl9pPr marL="4114800" lvl="8" indent="-228600" algn="l" rtl="0">
              <a:lnSpc>
                <a:spcPct val="90000"/>
              </a:lnSpc>
              <a:spcBef>
                <a:spcPts val="400"/>
              </a:spcBef>
              <a:spcAft>
                <a:spcPts val="0"/>
              </a:spcAft>
              <a:buClr>
                <a:schemeClr val="dk1"/>
              </a:buClr>
              <a:buSzPts val="1200"/>
              <a:buNone/>
              <a:defRPr sz="1200" b="1"/>
            </a:lvl9pPr>
          </a:lstStyle>
          <a:p>
            <a:endParaRPr/>
          </a:p>
        </p:txBody>
      </p:sp>
      <p:sp>
        <p:nvSpPr>
          <p:cNvPr id="29" name="Google Shape;29;p6"/>
          <p:cNvSpPr txBox="1">
            <a:spLocks noGrp="1"/>
          </p:cNvSpPr>
          <p:nvPr>
            <p:ph type="body" idx="2"/>
          </p:nvPr>
        </p:nvSpPr>
        <p:spPr>
          <a:xfrm>
            <a:off x="629841" y="1878806"/>
            <a:ext cx="3868200" cy="2763300"/>
          </a:xfrm>
          <a:prstGeom prst="rect">
            <a:avLst/>
          </a:prstGeom>
          <a:noFill/>
          <a:ln>
            <a:noFill/>
          </a:ln>
        </p:spPr>
        <p:txBody>
          <a:bodyPr spcFirstLastPara="1" wrap="square" lIns="68575" tIns="34275" rIns="68575" bIns="34275" anchor="t" anchorCtr="0">
            <a:noAutofit/>
          </a:bodyPr>
          <a:lstStyle>
            <a:lvl1pPr marL="457200" lvl="0" indent="-317500" algn="l" rtl="0">
              <a:lnSpc>
                <a:spcPct val="90000"/>
              </a:lnSpc>
              <a:spcBef>
                <a:spcPts val="800"/>
              </a:spcBef>
              <a:spcAft>
                <a:spcPts val="0"/>
              </a:spcAft>
              <a:buClr>
                <a:schemeClr val="dk1"/>
              </a:buClr>
              <a:buSzPts val="1400"/>
              <a:buChar char="•"/>
              <a:defRPr/>
            </a:lvl1pPr>
            <a:lvl2pPr marL="914400" lvl="1" indent="-317500" algn="l" rtl="0">
              <a:lnSpc>
                <a:spcPct val="90000"/>
              </a:lnSpc>
              <a:spcBef>
                <a:spcPts val="400"/>
              </a:spcBef>
              <a:spcAft>
                <a:spcPts val="0"/>
              </a:spcAft>
              <a:buClr>
                <a:schemeClr val="dk1"/>
              </a:buClr>
              <a:buSzPts val="1400"/>
              <a:buChar char="•"/>
              <a:defRPr/>
            </a:lvl2pPr>
            <a:lvl3pPr marL="1371600" lvl="2" indent="-317500" algn="l" rtl="0">
              <a:lnSpc>
                <a:spcPct val="90000"/>
              </a:lnSpc>
              <a:spcBef>
                <a:spcPts val="400"/>
              </a:spcBef>
              <a:spcAft>
                <a:spcPts val="0"/>
              </a:spcAft>
              <a:buClr>
                <a:schemeClr val="dk1"/>
              </a:buClr>
              <a:buSzPts val="1400"/>
              <a:buChar char="•"/>
              <a:defRPr/>
            </a:lvl3pPr>
            <a:lvl4pPr marL="1828800" lvl="3" indent="-317500" algn="l" rtl="0">
              <a:lnSpc>
                <a:spcPct val="90000"/>
              </a:lnSpc>
              <a:spcBef>
                <a:spcPts val="400"/>
              </a:spcBef>
              <a:spcAft>
                <a:spcPts val="0"/>
              </a:spcAft>
              <a:buClr>
                <a:schemeClr val="dk1"/>
              </a:buClr>
              <a:buSzPts val="1400"/>
              <a:buChar char="•"/>
              <a:defRPr/>
            </a:lvl4pPr>
            <a:lvl5pPr marL="2286000" lvl="4" indent="-317500" algn="l" rtl="0">
              <a:lnSpc>
                <a:spcPct val="90000"/>
              </a:lnSpc>
              <a:spcBef>
                <a:spcPts val="400"/>
              </a:spcBef>
              <a:spcAft>
                <a:spcPts val="0"/>
              </a:spcAft>
              <a:buClr>
                <a:schemeClr val="dk1"/>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30" name="Google Shape;30;p6"/>
          <p:cNvSpPr txBox="1">
            <a:spLocks noGrp="1"/>
          </p:cNvSpPr>
          <p:nvPr>
            <p:ph type="body" idx="3"/>
          </p:nvPr>
        </p:nvSpPr>
        <p:spPr>
          <a:xfrm>
            <a:off x="4629150" y="1260872"/>
            <a:ext cx="3887400" cy="618000"/>
          </a:xfrm>
          <a:prstGeom prst="rect">
            <a:avLst/>
          </a:prstGeom>
          <a:noFill/>
          <a:ln>
            <a:noFill/>
          </a:ln>
        </p:spPr>
        <p:txBody>
          <a:bodyPr spcFirstLastPara="1" wrap="square" lIns="68575" tIns="34275" rIns="68575" bIns="34275" anchor="b" anchorCtr="0">
            <a:noAutofit/>
          </a:bodyPr>
          <a:lstStyle>
            <a:lvl1pPr marL="457200" lvl="0" indent="-228600" algn="l" rtl="0">
              <a:lnSpc>
                <a:spcPct val="90000"/>
              </a:lnSpc>
              <a:spcBef>
                <a:spcPts val="800"/>
              </a:spcBef>
              <a:spcAft>
                <a:spcPts val="0"/>
              </a:spcAft>
              <a:buClr>
                <a:srgbClr val="EF7622"/>
              </a:buClr>
              <a:buSzPts val="2400"/>
              <a:buNone/>
              <a:defRPr sz="2400" b="0">
                <a:solidFill>
                  <a:srgbClr val="EF7622"/>
                </a:solidFill>
              </a:defRPr>
            </a:lvl1pPr>
            <a:lvl2pPr marL="914400" lvl="1" indent="-228600" algn="l" rtl="0">
              <a:lnSpc>
                <a:spcPct val="90000"/>
              </a:lnSpc>
              <a:spcBef>
                <a:spcPts val="400"/>
              </a:spcBef>
              <a:spcAft>
                <a:spcPts val="0"/>
              </a:spcAft>
              <a:buClr>
                <a:schemeClr val="dk1"/>
              </a:buClr>
              <a:buSzPts val="1500"/>
              <a:buNone/>
              <a:defRPr sz="1500" b="1"/>
            </a:lvl2pPr>
            <a:lvl3pPr marL="1371600" lvl="2" indent="-228600" algn="l" rtl="0">
              <a:lnSpc>
                <a:spcPct val="90000"/>
              </a:lnSpc>
              <a:spcBef>
                <a:spcPts val="400"/>
              </a:spcBef>
              <a:spcAft>
                <a:spcPts val="0"/>
              </a:spcAft>
              <a:buClr>
                <a:schemeClr val="dk1"/>
              </a:buClr>
              <a:buSzPts val="1400"/>
              <a:buNone/>
              <a:defRPr sz="1400" b="1"/>
            </a:lvl3pPr>
            <a:lvl4pPr marL="1828800" lvl="3" indent="-228600" algn="l" rtl="0">
              <a:lnSpc>
                <a:spcPct val="90000"/>
              </a:lnSpc>
              <a:spcBef>
                <a:spcPts val="400"/>
              </a:spcBef>
              <a:spcAft>
                <a:spcPts val="0"/>
              </a:spcAft>
              <a:buClr>
                <a:schemeClr val="dk1"/>
              </a:buClr>
              <a:buSzPts val="1200"/>
              <a:buNone/>
              <a:defRPr sz="1200" b="1"/>
            </a:lvl4pPr>
            <a:lvl5pPr marL="2286000" lvl="4" indent="-228600" algn="l" rtl="0">
              <a:lnSpc>
                <a:spcPct val="90000"/>
              </a:lnSpc>
              <a:spcBef>
                <a:spcPts val="400"/>
              </a:spcBef>
              <a:spcAft>
                <a:spcPts val="0"/>
              </a:spcAft>
              <a:buClr>
                <a:schemeClr val="dk1"/>
              </a:buClr>
              <a:buSzPts val="1200"/>
              <a:buNone/>
              <a:defRPr sz="1200" b="1"/>
            </a:lvl5pPr>
            <a:lvl6pPr marL="2743200" lvl="5" indent="-228600" algn="l" rtl="0">
              <a:lnSpc>
                <a:spcPct val="90000"/>
              </a:lnSpc>
              <a:spcBef>
                <a:spcPts val="400"/>
              </a:spcBef>
              <a:spcAft>
                <a:spcPts val="0"/>
              </a:spcAft>
              <a:buClr>
                <a:schemeClr val="dk1"/>
              </a:buClr>
              <a:buSzPts val="1200"/>
              <a:buNone/>
              <a:defRPr sz="1200" b="1"/>
            </a:lvl6pPr>
            <a:lvl7pPr marL="3200400" lvl="6" indent="-228600" algn="l" rtl="0">
              <a:lnSpc>
                <a:spcPct val="90000"/>
              </a:lnSpc>
              <a:spcBef>
                <a:spcPts val="400"/>
              </a:spcBef>
              <a:spcAft>
                <a:spcPts val="0"/>
              </a:spcAft>
              <a:buClr>
                <a:schemeClr val="dk1"/>
              </a:buClr>
              <a:buSzPts val="1200"/>
              <a:buNone/>
              <a:defRPr sz="1200" b="1"/>
            </a:lvl7pPr>
            <a:lvl8pPr marL="3657600" lvl="7" indent="-228600" algn="l" rtl="0">
              <a:lnSpc>
                <a:spcPct val="90000"/>
              </a:lnSpc>
              <a:spcBef>
                <a:spcPts val="400"/>
              </a:spcBef>
              <a:spcAft>
                <a:spcPts val="0"/>
              </a:spcAft>
              <a:buClr>
                <a:schemeClr val="dk1"/>
              </a:buClr>
              <a:buSzPts val="1200"/>
              <a:buNone/>
              <a:defRPr sz="1200" b="1"/>
            </a:lvl8pPr>
            <a:lvl9pPr marL="4114800" lvl="8" indent="-228600" algn="l" rtl="0">
              <a:lnSpc>
                <a:spcPct val="90000"/>
              </a:lnSpc>
              <a:spcBef>
                <a:spcPts val="400"/>
              </a:spcBef>
              <a:spcAft>
                <a:spcPts val="0"/>
              </a:spcAft>
              <a:buClr>
                <a:schemeClr val="dk1"/>
              </a:buClr>
              <a:buSzPts val="1200"/>
              <a:buNone/>
              <a:defRPr sz="1200" b="1"/>
            </a:lvl9pPr>
          </a:lstStyle>
          <a:p>
            <a:endParaRPr/>
          </a:p>
        </p:txBody>
      </p:sp>
      <p:sp>
        <p:nvSpPr>
          <p:cNvPr id="31" name="Google Shape;31;p6"/>
          <p:cNvSpPr txBox="1">
            <a:spLocks noGrp="1"/>
          </p:cNvSpPr>
          <p:nvPr>
            <p:ph type="body" idx="4"/>
          </p:nvPr>
        </p:nvSpPr>
        <p:spPr>
          <a:xfrm>
            <a:off x="4629150" y="1878806"/>
            <a:ext cx="3887400" cy="2763300"/>
          </a:xfrm>
          <a:prstGeom prst="rect">
            <a:avLst/>
          </a:prstGeom>
          <a:noFill/>
          <a:ln>
            <a:noFill/>
          </a:ln>
        </p:spPr>
        <p:txBody>
          <a:bodyPr spcFirstLastPara="1" wrap="square" lIns="68575" tIns="34275" rIns="68575" bIns="34275" anchor="t" anchorCtr="0">
            <a:noAutofit/>
          </a:bodyPr>
          <a:lstStyle>
            <a:lvl1pPr marL="457200" lvl="0" indent="-317500" algn="l" rtl="0">
              <a:lnSpc>
                <a:spcPct val="90000"/>
              </a:lnSpc>
              <a:spcBef>
                <a:spcPts val="800"/>
              </a:spcBef>
              <a:spcAft>
                <a:spcPts val="0"/>
              </a:spcAft>
              <a:buClr>
                <a:schemeClr val="dk1"/>
              </a:buClr>
              <a:buSzPts val="1400"/>
              <a:buChar char="•"/>
              <a:defRPr/>
            </a:lvl1pPr>
            <a:lvl2pPr marL="914400" lvl="1" indent="-317500" algn="l" rtl="0">
              <a:lnSpc>
                <a:spcPct val="90000"/>
              </a:lnSpc>
              <a:spcBef>
                <a:spcPts val="400"/>
              </a:spcBef>
              <a:spcAft>
                <a:spcPts val="0"/>
              </a:spcAft>
              <a:buClr>
                <a:schemeClr val="dk1"/>
              </a:buClr>
              <a:buSzPts val="1400"/>
              <a:buChar char="•"/>
              <a:defRPr/>
            </a:lvl2pPr>
            <a:lvl3pPr marL="1371600" lvl="2" indent="-317500" algn="l" rtl="0">
              <a:lnSpc>
                <a:spcPct val="90000"/>
              </a:lnSpc>
              <a:spcBef>
                <a:spcPts val="400"/>
              </a:spcBef>
              <a:spcAft>
                <a:spcPts val="0"/>
              </a:spcAft>
              <a:buClr>
                <a:schemeClr val="dk1"/>
              </a:buClr>
              <a:buSzPts val="1400"/>
              <a:buChar char="•"/>
              <a:defRPr/>
            </a:lvl3pPr>
            <a:lvl4pPr marL="1828800" lvl="3" indent="-317500" algn="l" rtl="0">
              <a:lnSpc>
                <a:spcPct val="90000"/>
              </a:lnSpc>
              <a:spcBef>
                <a:spcPts val="400"/>
              </a:spcBef>
              <a:spcAft>
                <a:spcPts val="0"/>
              </a:spcAft>
              <a:buClr>
                <a:schemeClr val="dk1"/>
              </a:buClr>
              <a:buSzPts val="1400"/>
              <a:buChar char="•"/>
              <a:defRPr/>
            </a:lvl4pPr>
            <a:lvl5pPr marL="2286000" lvl="4" indent="-317500" algn="l" rtl="0">
              <a:lnSpc>
                <a:spcPct val="90000"/>
              </a:lnSpc>
              <a:spcBef>
                <a:spcPts val="400"/>
              </a:spcBef>
              <a:spcAft>
                <a:spcPts val="0"/>
              </a:spcAft>
              <a:buClr>
                <a:schemeClr val="dk1"/>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bg>
      <p:bgPr>
        <a:blipFill>
          <a:blip r:embed="rId2">
            <a:alphaModFix/>
          </a:blip>
          <a:stretch>
            <a:fillRect/>
          </a:stretch>
        </a:blipFill>
        <a:effectLst/>
      </p:bgPr>
    </p:bg>
    <p:spTree>
      <p:nvGrpSpPr>
        <p:cNvPr id="1" name="Shape 32"/>
        <p:cNvGrpSpPr/>
        <p:nvPr/>
      </p:nvGrpSpPr>
      <p:grpSpPr>
        <a:xfrm>
          <a:off x="0" y="0"/>
          <a:ext cx="0" cy="0"/>
          <a:chOff x="0" y="0"/>
          <a:chExt cx="0" cy="0"/>
        </a:xfrm>
      </p:grpSpPr>
      <p:sp>
        <p:nvSpPr>
          <p:cNvPr id="33" name="Google Shape;33;p7"/>
          <p:cNvSpPr txBox="1">
            <a:spLocks noGrp="1"/>
          </p:cNvSpPr>
          <p:nvPr>
            <p:ph type="title"/>
          </p:nvPr>
        </p:nvSpPr>
        <p:spPr>
          <a:xfrm>
            <a:off x="628650" y="1202531"/>
            <a:ext cx="7886700" cy="994200"/>
          </a:xfrm>
          <a:prstGeom prst="rect">
            <a:avLst/>
          </a:prstGeom>
          <a:noFill/>
          <a:ln>
            <a:noFill/>
          </a:ln>
        </p:spPr>
        <p:txBody>
          <a:bodyPr spcFirstLastPara="1" wrap="square" lIns="68575" tIns="34275" rIns="68575" bIns="34275" anchor="ctr" anchorCtr="0">
            <a:noAutofit/>
          </a:bodyPr>
          <a:lstStyle>
            <a:lvl1pPr lvl="0" algn="l" rtl="0">
              <a:lnSpc>
                <a:spcPct val="90000"/>
              </a:lnSpc>
              <a:spcBef>
                <a:spcPts val="0"/>
              </a:spcBef>
              <a:spcAft>
                <a:spcPts val="0"/>
              </a:spcAft>
              <a:buClr>
                <a:schemeClr val="lt1"/>
              </a:buClr>
              <a:buSzPts val="4500"/>
              <a:buFont typeface="Calibri"/>
              <a:buNone/>
              <a:defRPr sz="4500" b="1">
                <a:solidFill>
                  <a:schemeClr val="lt1"/>
                </a:solidFil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bg>
      <p:bgPr>
        <a:blipFill>
          <a:blip r:embed="rId2">
            <a:alphaModFix/>
          </a:blip>
          <a:stretch>
            <a:fillRect/>
          </a:stretch>
        </a:blipFill>
        <a:effectLst/>
      </p:bgPr>
    </p:bg>
    <p:spTree>
      <p:nvGrpSpPr>
        <p:cNvPr id="1" name="Shape 34"/>
        <p:cNvGrpSpPr/>
        <p:nvPr/>
      </p:nvGrpSpPr>
      <p:grpSpPr>
        <a:xfrm>
          <a:off x="0" y="0"/>
          <a:ext cx="0" cy="0"/>
          <a:chOff x="0" y="0"/>
          <a:chExt cx="0" cy="0"/>
        </a:xfrm>
      </p:grpSpPr>
      <p:sp>
        <p:nvSpPr>
          <p:cNvPr id="35" name="Google Shape;35;p8"/>
          <p:cNvSpPr txBox="1">
            <a:spLocks noGrp="1"/>
          </p:cNvSpPr>
          <p:nvPr>
            <p:ph type="title"/>
          </p:nvPr>
        </p:nvSpPr>
        <p:spPr>
          <a:xfrm>
            <a:off x="629840" y="544711"/>
            <a:ext cx="2949300" cy="1200000"/>
          </a:xfrm>
          <a:prstGeom prst="rect">
            <a:avLst/>
          </a:prstGeom>
          <a:noFill/>
          <a:ln>
            <a:noFill/>
          </a:ln>
        </p:spPr>
        <p:txBody>
          <a:bodyPr spcFirstLastPara="1" wrap="square" lIns="68575" tIns="34275" rIns="68575" bIns="34275" anchor="b" anchorCtr="0">
            <a:noAutofit/>
          </a:bodyPr>
          <a:lstStyle>
            <a:lvl1pPr lvl="0" algn="l" rtl="0">
              <a:lnSpc>
                <a:spcPct val="90000"/>
              </a:lnSpc>
              <a:spcBef>
                <a:spcPts val="0"/>
              </a:spcBef>
              <a:spcAft>
                <a:spcPts val="0"/>
              </a:spcAft>
              <a:buClr>
                <a:schemeClr val="dk1"/>
              </a:buClr>
              <a:buSzPts val="3300"/>
              <a:buFont typeface="Calibri"/>
              <a:buNone/>
              <a:defRPr sz="3300" b="1"/>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36" name="Google Shape;36;p8"/>
          <p:cNvSpPr>
            <a:spLocks noGrp="1"/>
          </p:cNvSpPr>
          <p:nvPr>
            <p:ph type="pic" idx="2"/>
          </p:nvPr>
        </p:nvSpPr>
        <p:spPr>
          <a:xfrm>
            <a:off x="3885009" y="1144786"/>
            <a:ext cx="4629000" cy="3655200"/>
          </a:xfrm>
          <a:prstGeom prst="rect">
            <a:avLst/>
          </a:prstGeom>
          <a:noFill/>
          <a:ln>
            <a:noFill/>
          </a:ln>
        </p:spPr>
        <p:txBody>
          <a:bodyPr spcFirstLastPara="1" wrap="square" lIns="68575" tIns="34275" rIns="68575" bIns="34275" anchor="t" anchorCtr="0">
            <a:noAutofit/>
          </a:bodyPr>
          <a:lstStyle>
            <a:lvl1pPr marR="0" lvl="0" algn="l" rtl="0">
              <a:lnSpc>
                <a:spcPct val="90000"/>
              </a:lnSpc>
              <a:spcBef>
                <a:spcPts val="8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1pPr>
            <a:lvl2pPr marR="0" lvl="1" algn="l" rtl="0">
              <a:lnSpc>
                <a:spcPct val="90000"/>
              </a:lnSpc>
              <a:spcBef>
                <a:spcPts val="400"/>
              </a:spcBef>
              <a:spcAft>
                <a:spcPts val="0"/>
              </a:spcAft>
              <a:buClr>
                <a:schemeClr val="dk1"/>
              </a:buClr>
              <a:buSzPts val="2100"/>
              <a:buFont typeface="Arial"/>
              <a:buNone/>
              <a:defRPr sz="2100" b="0" i="0" u="none" strike="noStrike" cap="none">
                <a:solidFill>
                  <a:schemeClr val="dk1"/>
                </a:solidFill>
                <a:latin typeface="Calibri"/>
                <a:ea typeface="Calibri"/>
                <a:cs typeface="Calibri"/>
                <a:sym typeface="Calibri"/>
              </a:defRPr>
            </a:lvl2pPr>
            <a:lvl3pPr marR="0" lvl="2" algn="l" rtl="0">
              <a:lnSpc>
                <a:spcPct val="90000"/>
              </a:lnSpc>
              <a:spcBef>
                <a:spcPts val="40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3pPr>
            <a:lvl4pPr marR="0" lvl="3" algn="l" rtl="0">
              <a:lnSpc>
                <a:spcPct val="90000"/>
              </a:lnSpc>
              <a:spcBef>
                <a:spcPts val="400"/>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4pPr>
            <a:lvl5pPr marR="0" lvl="4" algn="l" rtl="0">
              <a:lnSpc>
                <a:spcPct val="90000"/>
              </a:lnSpc>
              <a:spcBef>
                <a:spcPts val="400"/>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5pPr>
            <a:lvl6pPr marR="0" lvl="5" algn="l" rtl="0">
              <a:lnSpc>
                <a:spcPct val="90000"/>
              </a:lnSpc>
              <a:spcBef>
                <a:spcPts val="400"/>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6pPr>
            <a:lvl7pPr marR="0" lvl="6" algn="l" rtl="0">
              <a:lnSpc>
                <a:spcPct val="90000"/>
              </a:lnSpc>
              <a:spcBef>
                <a:spcPts val="400"/>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7pPr>
            <a:lvl8pPr marR="0" lvl="7" algn="l" rtl="0">
              <a:lnSpc>
                <a:spcPct val="90000"/>
              </a:lnSpc>
              <a:spcBef>
                <a:spcPts val="400"/>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8pPr>
            <a:lvl9pPr marR="0" lvl="8" algn="l" rtl="0">
              <a:lnSpc>
                <a:spcPct val="90000"/>
              </a:lnSpc>
              <a:spcBef>
                <a:spcPts val="400"/>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9pPr>
          </a:lstStyle>
          <a:p>
            <a:endParaRPr/>
          </a:p>
        </p:txBody>
      </p:sp>
      <p:sp>
        <p:nvSpPr>
          <p:cNvPr id="37" name="Google Shape;37;p8"/>
          <p:cNvSpPr txBox="1">
            <a:spLocks noGrp="1"/>
          </p:cNvSpPr>
          <p:nvPr>
            <p:ph type="body" idx="1"/>
          </p:nvPr>
        </p:nvSpPr>
        <p:spPr>
          <a:xfrm>
            <a:off x="645318" y="1821656"/>
            <a:ext cx="2949300" cy="2978400"/>
          </a:xfrm>
          <a:prstGeom prst="rect">
            <a:avLst/>
          </a:prstGeom>
          <a:noFill/>
          <a:ln>
            <a:noFill/>
          </a:ln>
        </p:spPr>
        <p:txBody>
          <a:bodyPr spcFirstLastPara="1" wrap="square" lIns="68575" tIns="34275" rIns="68575" bIns="34275" anchor="t" anchorCtr="0">
            <a:noAutofit/>
          </a:bodyPr>
          <a:lstStyle>
            <a:lvl1pPr marL="457200" lvl="0" indent="-228600" algn="l" rtl="0">
              <a:lnSpc>
                <a:spcPct val="90000"/>
              </a:lnSpc>
              <a:spcBef>
                <a:spcPts val="800"/>
              </a:spcBef>
              <a:spcAft>
                <a:spcPts val="0"/>
              </a:spcAft>
              <a:buClr>
                <a:schemeClr val="dk1"/>
              </a:buClr>
              <a:buSzPts val="1200"/>
              <a:buNone/>
              <a:defRPr sz="1200"/>
            </a:lvl1pPr>
            <a:lvl2pPr marL="914400" lvl="1" indent="-228600" algn="l" rtl="0">
              <a:lnSpc>
                <a:spcPct val="90000"/>
              </a:lnSpc>
              <a:spcBef>
                <a:spcPts val="400"/>
              </a:spcBef>
              <a:spcAft>
                <a:spcPts val="0"/>
              </a:spcAft>
              <a:buClr>
                <a:schemeClr val="dk1"/>
              </a:buClr>
              <a:buSzPts val="1100"/>
              <a:buNone/>
              <a:defRPr sz="1100"/>
            </a:lvl2pPr>
            <a:lvl3pPr marL="1371600" lvl="2" indent="-228600" algn="l" rtl="0">
              <a:lnSpc>
                <a:spcPct val="90000"/>
              </a:lnSpc>
              <a:spcBef>
                <a:spcPts val="400"/>
              </a:spcBef>
              <a:spcAft>
                <a:spcPts val="0"/>
              </a:spcAft>
              <a:buClr>
                <a:schemeClr val="dk1"/>
              </a:buClr>
              <a:buSzPts val="900"/>
              <a:buNone/>
              <a:defRPr sz="900"/>
            </a:lvl3pPr>
            <a:lvl4pPr marL="1828800" lvl="3" indent="-228600" algn="l" rtl="0">
              <a:lnSpc>
                <a:spcPct val="90000"/>
              </a:lnSpc>
              <a:spcBef>
                <a:spcPts val="400"/>
              </a:spcBef>
              <a:spcAft>
                <a:spcPts val="0"/>
              </a:spcAft>
              <a:buClr>
                <a:schemeClr val="dk1"/>
              </a:buClr>
              <a:buSzPts val="800"/>
              <a:buNone/>
              <a:defRPr sz="800"/>
            </a:lvl4pPr>
            <a:lvl5pPr marL="2286000" lvl="4" indent="-228600" algn="l" rtl="0">
              <a:lnSpc>
                <a:spcPct val="90000"/>
              </a:lnSpc>
              <a:spcBef>
                <a:spcPts val="400"/>
              </a:spcBef>
              <a:spcAft>
                <a:spcPts val="0"/>
              </a:spcAft>
              <a:buClr>
                <a:schemeClr val="dk1"/>
              </a:buClr>
              <a:buSzPts val="800"/>
              <a:buNone/>
              <a:defRPr sz="800"/>
            </a:lvl5pPr>
            <a:lvl6pPr marL="2743200" lvl="5" indent="-228600" algn="l" rtl="0">
              <a:lnSpc>
                <a:spcPct val="90000"/>
              </a:lnSpc>
              <a:spcBef>
                <a:spcPts val="400"/>
              </a:spcBef>
              <a:spcAft>
                <a:spcPts val="0"/>
              </a:spcAft>
              <a:buClr>
                <a:schemeClr val="dk1"/>
              </a:buClr>
              <a:buSzPts val="800"/>
              <a:buNone/>
              <a:defRPr sz="800"/>
            </a:lvl6pPr>
            <a:lvl7pPr marL="3200400" lvl="6" indent="-228600" algn="l" rtl="0">
              <a:lnSpc>
                <a:spcPct val="90000"/>
              </a:lnSpc>
              <a:spcBef>
                <a:spcPts val="400"/>
              </a:spcBef>
              <a:spcAft>
                <a:spcPts val="0"/>
              </a:spcAft>
              <a:buClr>
                <a:schemeClr val="dk1"/>
              </a:buClr>
              <a:buSzPts val="800"/>
              <a:buNone/>
              <a:defRPr sz="800"/>
            </a:lvl7pPr>
            <a:lvl8pPr marL="3657600" lvl="7" indent="-228600" algn="l" rtl="0">
              <a:lnSpc>
                <a:spcPct val="90000"/>
              </a:lnSpc>
              <a:spcBef>
                <a:spcPts val="400"/>
              </a:spcBef>
              <a:spcAft>
                <a:spcPts val="0"/>
              </a:spcAft>
              <a:buClr>
                <a:schemeClr val="dk1"/>
              </a:buClr>
              <a:buSzPts val="800"/>
              <a:buNone/>
              <a:defRPr sz="800"/>
            </a:lvl8pPr>
            <a:lvl9pPr marL="4114800" lvl="8" indent="-228600" algn="l" rtl="0">
              <a:lnSpc>
                <a:spcPct val="90000"/>
              </a:lnSpc>
              <a:spcBef>
                <a:spcPts val="400"/>
              </a:spcBef>
              <a:spcAft>
                <a:spcPts val="0"/>
              </a:spcAft>
              <a:buClr>
                <a:schemeClr val="dk1"/>
              </a:buClr>
              <a:buSzPts val="800"/>
              <a:buNone/>
              <a:defRPr sz="800"/>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Slide" type="title">
  <p:cSld name="TITLE">
    <p:bg>
      <p:bgPr>
        <a:blipFill>
          <a:blip r:embed="rId2">
            <a:alphaModFix/>
          </a:blip>
          <a:stretch>
            <a:fillRect/>
          </a:stretch>
        </a:blipFill>
        <a:effectLst/>
      </p:bgPr>
    </p:bg>
    <p:spTree>
      <p:nvGrpSpPr>
        <p:cNvPr id="1" name="Shape 44"/>
        <p:cNvGrpSpPr/>
        <p:nvPr/>
      </p:nvGrpSpPr>
      <p:grpSpPr>
        <a:xfrm>
          <a:off x="0" y="0"/>
          <a:ext cx="0" cy="0"/>
          <a:chOff x="0" y="0"/>
          <a:chExt cx="0" cy="0"/>
        </a:xfrm>
      </p:grpSpPr>
      <p:sp>
        <p:nvSpPr>
          <p:cNvPr id="45" name="Google Shape;45;p10"/>
          <p:cNvSpPr txBox="1">
            <a:spLocks noGrp="1"/>
          </p:cNvSpPr>
          <p:nvPr>
            <p:ph type="ctrTitle"/>
          </p:nvPr>
        </p:nvSpPr>
        <p:spPr>
          <a:xfrm>
            <a:off x="464344" y="341710"/>
            <a:ext cx="6858000" cy="1790700"/>
          </a:xfrm>
          <a:prstGeom prst="rect">
            <a:avLst/>
          </a:prstGeom>
          <a:noFill/>
          <a:ln>
            <a:noFill/>
          </a:ln>
        </p:spPr>
        <p:txBody>
          <a:bodyPr spcFirstLastPara="1" wrap="square" lIns="68575" tIns="34275" rIns="68575" bIns="34275" anchor="b" anchorCtr="0">
            <a:noAutofit/>
          </a:bodyPr>
          <a:lstStyle>
            <a:lvl1pPr lvl="0" algn="ctr" rtl="0">
              <a:lnSpc>
                <a:spcPct val="90000"/>
              </a:lnSpc>
              <a:spcBef>
                <a:spcPts val="0"/>
              </a:spcBef>
              <a:spcAft>
                <a:spcPts val="0"/>
              </a:spcAft>
              <a:buClr>
                <a:srgbClr val="F2F2F2"/>
              </a:buClr>
              <a:buSzPts val="4500"/>
              <a:buFont typeface="Calibri"/>
              <a:buNone/>
              <a:defRPr sz="4500" b="1">
                <a:solidFill>
                  <a:srgbClr val="F2F2F2"/>
                </a:solidFil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46" name="Google Shape;46;p10"/>
          <p:cNvSpPr txBox="1">
            <a:spLocks noGrp="1"/>
          </p:cNvSpPr>
          <p:nvPr>
            <p:ph type="subTitle" idx="1"/>
          </p:nvPr>
        </p:nvSpPr>
        <p:spPr>
          <a:xfrm>
            <a:off x="464344" y="2201466"/>
            <a:ext cx="6858000" cy="1241700"/>
          </a:xfrm>
          <a:prstGeom prst="rect">
            <a:avLst/>
          </a:prstGeom>
          <a:noFill/>
          <a:ln>
            <a:noFill/>
          </a:ln>
        </p:spPr>
        <p:txBody>
          <a:bodyPr spcFirstLastPara="1" wrap="square" lIns="68575" tIns="34275" rIns="68575" bIns="34275" anchor="t" anchorCtr="0">
            <a:noAutofit/>
          </a:bodyPr>
          <a:lstStyle>
            <a:lvl1pPr lvl="0" algn="ctr" rtl="0">
              <a:lnSpc>
                <a:spcPct val="90000"/>
              </a:lnSpc>
              <a:spcBef>
                <a:spcPts val="800"/>
              </a:spcBef>
              <a:spcAft>
                <a:spcPts val="0"/>
              </a:spcAft>
              <a:buClr>
                <a:srgbClr val="F2F2F2"/>
              </a:buClr>
              <a:buSzPts val="1800"/>
              <a:buNone/>
              <a:defRPr sz="1800">
                <a:solidFill>
                  <a:srgbClr val="F2F2F2"/>
                </a:solidFill>
              </a:defRPr>
            </a:lvl1pPr>
            <a:lvl2pPr lvl="1" algn="ctr" rtl="0">
              <a:lnSpc>
                <a:spcPct val="90000"/>
              </a:lnSpc>
              <a:spcBef>
                <a:spcPts val="400"/>
              </a:spcBef>
              <a:spcAft>
                <a:spcPts val="0"/>
              </a:spcAft>
              <a:buClr>
                <a:schemeClr val="dk1"/>
              </a:buClr>
              <a:buSzPts val="1500"/>
              <a:buNone/>
              <a:defRPr sz="1500"/>
            </a:lvl2pPr>
            <a:lvl3pPr lvl="2" algn="ctr" rtl="0">
              <a:lnSpc>
                <a:spcPct val="90000"/>
              </a:lnSpc>
              <a:spcBef>
                <a:spcPts val="400"/>
              </a:spcBef>
              <a:spcAft>
                <a:spcPts val="0"/>
              </a:spcAft>
              <a:buClr>
                <a:schemeClr val="dk1"/>
              </a:buClr>
              <a:buSzPts val="1400"/>
              <a:buNone/>
              <a:defRPr sz="1400"/>
            </a:lvl3pPr>
            <a:lvl4pPr lvl="3" algn="ctr" rtl="0">
              <a:lnSpc>
                <a:spcPct val="90000"/>
              </a:lnSpc>
              <a:spcBef>
                <a:spcPts val="400"/>
              </a:spcBef>
              <a:spcAft>
                <a:spcPts val="0"/>
              </a:spcAft>
              <a:buClr>
                <a:schemeClr val="dk1"/>
              </a:buClr>
              <a:buSzPts val="1200"/>
              <a:buNone/>
              <a:defRPr sz="1200"/>
            </a:lvl4pPr>
            <a:lvl5pPr lvl="4" algn="ctr" rtl="0">
              <a:lnSpc>
                <a:spcPct val="90000"/>
              </a:lnSpc>
              <a:spcBef>
                <a:spcPts val="400"/>
              </a:spcBef>
              <a:spcAft>
                <a:spcPts val="0"/>
              </a:spcAft>
              <a:buClr>
                <a:schemeClr val="dk1"/>
              </a:buClr>
              <a:buSzPts val="1200"/>
              <a:buNone/>
              <a:defRPr sz="1200"/>
            </a:lvl5pPr>
            <a:lvl6pPr lvl="5" algn="ctr" rtl="0">
              <a:lnSpc>
                <a:spcPct val="90000"/>
              </a:lnSpc>
              <a:spcBef>
                <a:spcPts val="400"/>
              </a:spcBef>
              <a:spcAft>
                <a:spcPts val="0"/>
              </a:spcAft>
              <a:buClr>
                <a:schemeClr val="dk1"/>
              </a:buClr>
              <a:buSzPts val="1200"/>
              <a:buNone/>
              <a:defRPr sz="1200"/>
            </a:lvl6pPr>
            <a:lvl7pPr lvl="6" algn="ctr" rtl="0">
              <a:lnSpc>
                <a:spcPct val="90000"/>
              </a:lnSpc>
              <a:spcBef>
                <a:spcPts val="400"/>
              </a:spcBef>
              <a:spcAft>
                <a:spcPts val="0"/>
              </a:spcAft>
              <a:buClr>
                <a:schemeClr val="dk1"/>
              </a:buClr>
              <a:buSzPts val="1200"/>
              <a:buNone/>
              <a:defRPr sz="1200"/>
            </a:lvl7pPr>
            <a:lvl8pPr lvl="7" algn="ctr" rtl="0">
              <a:lnSpc>
                <a:spcPct val="90000"/>
              </a:lnSpc>
              <a:spcBef>
                <a:spcPts val="400"/>
              </a:spcBef>
              <a:spcAft>
                <a:spcPts val="0"/>
              </a:spcAft>
              <a:buClr>
                <a:schemeClr val="dk1"/>
              </a:buClr>
              <a:buSzPts val="1200"/>
              <a:buNone/>
              <a:defRPr sz="1200"/>
            </a:lvl8pPr>
            <a:lvl9pPr lvl="8" algn="ctr" rtl="0">
              <a:lnSpc>
                <a:spcPct val="90000"/>
              </a:lnSpc>
              <a:spcBef>
                <a:spcPts val="400"/>
              </a:spcBef>
              <a:spcAft>
                <a:spcPts val="0"/>
              </a:spcAft>
              <a:buClr>
                <a:schemeClr val="dk1"/>
              </a:buClr>
              <a:buSzPts val="1200"/>
              <a:buNone/>
              <a:defRPr sz="1200"/>
            </a:lvl9pPr>
          </a:lstStyle>
          <a:p>
            <a:endParaRPr/>
          </a:p>
        </p:txBody>
      </p:sp>
      <p:sp>
        <p:nvSpPr>
          <p:cNvPr id="47" name="Google Shape;47;p10"/>
          <p:cNvSpPr txBox="1">
            <a:spLocks noGrp="1"/>
          </p:cNvSpPr>
          <p:nvPr>
            <p:ph type="dt" idx="10"/>
          </p:nvPr>
        </p:nvSpPr>
        <p:spPr>
          <a:xfrm>
            <a:off x="607219" y="4869656"/>
            <a:ext cx="1335900" cy="2739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a:solidFill>
                  <a:srgbClr val="DDEAF6"/>
                </a:solidFill>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48" name="Google Shape;48;p10"/>
          <p:cNvSpPr txBox="1">
            <a:spLocks noGrp="1"/>
          </p:cNvSpPr>
          <p:nvPr>
            <p:ph type="ftr" idx="11"/>
          </p:nvPr>
        </p:nvSpPr>
        <p:spPr>
          <a:xfrm>
            <a:off x="2836069" y="4869655"/>
            <a:ext cx="3086100" cy="2739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a:solidFill>
                  <a:srgbClr val="DDEAF6"/>
                </a:solidFill>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Content" type="obj">
  <p:cSld name="OBJECT">
    <p:bg>
      <p:bgPr>
        <a:blipFill>
          <a:blip r:embed="rId2">
            <a:alphaModFix/>
          </a:blip>
          <a:stretch>
            <a:fillRect/>
          </a:stretch>
        </a:blipFill>
        <a:effectLst/>
      </p:bgPr>
    </p:bg>
    <p:spTree>
      <p:nvGrpSpPr>
        <p:cNvPr id="1" name="Shape 49"/>
        <p:cNvGrpSpPr/>
        <p:nvPr/>
      </p:nvGrpSpPr>
      <p:grpSpPr>
        <a:xfrm>
          <a:off x="0" y="0"/>
          <a:ext cx="0" cy="0"/>
          <a:chOff x="0" y="0"/>
          <a:chExt cx="0" cy="0"/>
        </a:xfrm>
      </p:grpSpPr>
      <p:sp>
        <p:nvSpPr>
          <p:cNvPr id="50" name="Google Shape;50;p11"/>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Autofit/>
          </a:bodyPr>
          <a:lstStyle>
            <a:lvl1pPr lvl="0" algn="l" rtl="0">
              <a:lnSpc>
                <a:spcPct val="90000"/>
              </a:lnSpc>
              <a:spcBef>
                <a:spcPts val="0"/>
              </a:spcBef>
              <a:spcAft>
                <a:spcPts val="0"/>
              </a:spcAft>
              <a:buClr>
                <a:srgbClr val="EF7622"/>
              </a:buClr>
              <a:buSzPts val="3300"/>
              <a:buFont typeface="Calibri"/>
              <a:buNone/>
              <a:defRPr b="1">
                <a:solidFill>
                  <a:srgbClr val="EF7622"/>
                </a:solidFil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51" name="Google Shape;51;p11"/>
          <p:cNvSpPr txBox="1">
            <a:spLocks noGrp="1"/>
          </p:cNvSpPr>
          <p:nvPr>
            <p:ph type="body" idx="1"/>
          </p:nvPr>
        </p:nvSpPr>
        <p:spPr>
          <a:xfrm>
            <a:off x="628650" y="1369219"/>
            <a:ext cx="7886700" cy="3263400"/>
          </a:xfrm>
          <a:prstGeom prst="rect">
            <a:avLst/>
          </a:prstGeom>
          <a:noFill/>
          <a:ln>
            <a:noFill/>
          </a:ln>
        </p:spPr>
        <p:txBody>
          <a:bodyPr spcFirstLastPara="1" wrap="square" lIns="68575" tIns="34275" rIns="68575" bIns="34275" anchor="t" anchorCtr="0">
            <a:noAutofit/>
          </a:bodyPr>
          <a:lstStyle>
            <a:lvl1pPr marL="457200" lvl="0" indent="-317500" algn="l" rtl="0">
              <a:lnSpc>
                <a:spcPct val="90000"/>
              </a:lnSpc>
              <a:spcBef>
                <a:spcPts val="800"/>
              </a:spcBef>
              <a:spcAft>
                <a:spcPts val="0"/>
              </a:spcAft>
              <a:buClr>
                <a:schemeClr val="dk1"/>
              </a:buClr>
              <a:buSzPts val="1400"/>
              <a:buChar char="•"/>
              <a:defRPr/>
            </a:lvl1pPr>
            <a:lvl2pPr marL="914400" lvl="1" indent="-317500" algn="l" rtl="0">
              <a:lnSpc>
                <a:spcPct val="90000"/>
              </a:lnSpc>
              <a:spcBef>
                <a:spcPts val="400"/>
              </a:spcBef>
              <a:spcAft>
                <a:spcPts val="0"/>
              </a:spcAft>
              <a:buClr>
                <a:schemeClr val="dk1"/>
              </a:buClr>
              <a:buSzPts val="1400"/>
              <a:buChar char="•"/>
              <a:defRPr/>
            </a:lvl2pPr>
            <a:lvl3pPr marL="1371600" lvl="2" indent="-317500" algn="l" rtl="0">
              <a:lnSpc>
                <a:spcPct val="90000"/>
              </a:lnSpc>
              <a:spcBef>
                <a:spcPts val="400"/>
              </a:spcBef>
              <a:spcAft>
                <a:spcPts val="0"/>
              </a:spcAft>
              <a:buClr>
                <a:schemeClr val="dk1"/>
              </a:buClr>
              <a:buSzPts val="1400"/>
              <a:buChar char="•"/>
              <a:defRPr/>
            </a:lvl3pPr>
            <a:lvl4pPr marL="1828800" lvl="3" indent="-317500" algn="l" rtl="0">
              <a:lnSpc>
                <a:spcPct val="90000"/>
              </a:lnSpc>
              <a:spcBef>
                <a:spcPts val="400"/>
              </a:spcBef>
              <a:spcAft>
                <a:spcPts val="0"/>
              </a:spcAft>
              <a:buClr>
                <a:schemeClr val="dk1"/>
              </a:buClr>
              <a:buSzPts val="1400"/>
              <a:buChar char="•"/>
              <a:defRPr/>
            </a:lvl4pPr>
            <a:lvl5pPr marL="2286000" lvl="4" indent="-317500" algn="l" rtl="0">
              <a:lnSpc>
                <a:spcPct val="90000"/>
              </a:lnSpc>
              <a:spcBef>
                <a:spcPts val="400"/>
              </a:spcBef>
              <a:spcAft>
                <a:spcPts val="0"/>
              </a:spcAft>
              <a:buClr>
                <a:schemeClr val="dk1"/>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10.xml"/><Relationship Id="rId7" Type="http://schemas.openxmlformats.org/officeDocument/2006/relationships/slideLayout" Target="../slideLayouts/slideLayout14.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slideLayout" Target="../slideLayouts/slideLayout13.xml"/><Relationship Id="rId5" Type="http://schemas.openxmlformats.org/officeDocument/2006/relationships/slideLayout" Target="../slideLayouts/slideLayout12.xml"/><Relationship Id="rId4" Type="http://schemas.openxmlformats.org/officeDocument/2006/relationships/slideLayout" Target="../slideLayouts/slideLayout1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Autofit/>
          </a:bodyPr>
          <a:lstStyle>
            <a:lvl1pPr marR="0" lvl="0" algn="l" rtl="0">
              <a:lnSpc>
                <a:spcPct val="90000"/>
              </a:lnSpc>
              <a:spcBef>
                <a:spcPts val="0"/>
              </a:spcBef>
              <a:spcAft>
                <a:spcPts val="0"/>
              </a:spcAft>
              <a:buClr>
                <a:schemeClr val="dk1"/>
              </a:buClr>
              <a:buSzPts val="3300"/>
              <a:buFont typeface="Calibri"/>
              <a:buNone/>
              <a:defRPr sz="3300" b="0" i="0" u="none" strike="noStrike" cap="none">
                <a:solidFill>
                  <a:schemeClr val="dk1"/>
                </a:solidFill>
                <a:latin typeface="Calibri"/>
                <a:ea typeface="Calibri"/>
                <a:cs typeface="Calibri"/>
                <a:sym typeface="Calibri"/>
              </a:defRPr>
            </a:lvl1pPr>
            <a:lvl2pPr lvl="1" rtl="0">
              <a:spcBef>
                <a:spcPts val="0"/>
              </a:spcBef>
              <a:spcAft>
                <a:spcPts val="0"/>
              </a:spcAft>
              <a:buSzPts val="1100"/>
              <a:buNone/>
              <a:defRPr sz="1400"/>
            </a:lvl2pPr>
            <a:lvl3pPr lvl="2" rtl="0">
              <a:spcBef>
                <a:spcPts val="0"/>
              </a:spcBef>
              <a:spcAft>
                <a:spcPts val="0"/>
              </a:spcAft>
              <a:buSzPts val="1100"/>
              <a:buNone/>
              <a:defRPr sz="1400"/>
            </a:lvl3pPr>
            <a:lvl4pPr lvl="3" rtl="0">
              <a:spcBef>
                <a:spcPts val="0"/>
              </a:spcBef>
              <a:spcAft>
                <a:spcPts val="0"/>
              </a:spcAft>
              <a:buSzPts val="1100"/>
              <a:buNone/>
              <a:defRPr sz="1400"/>
            </a:lvl4pPr>
            <a:lvl5pPr lvl="4" rtl="0">
              <a:spcBef>
                <a:spcPts val="0"/>
              </a:spcBef>
              <a:spcAft>
                <a:spcPts val="0"/>
              </a:spcAft>
              <a:buSzPts val="1100"/>
              <a:buNone/>
              <a:defRPr sz="1400"/>
            </a:lvl5pPr>
            <a:lvl6pPr lvl="5" rtl="0">
              <a:spcBef>
                <a:spcPts val="0"/>
              </a:spcBef>
              <a:spcAft>
                <a:spcPts val="0"/>
              </a:spcAft>
              <a:buSzPts val="1100"/>
              <a:buNone/>
              <a:defRPr sz="1400"/>
            </a:lvl6pPr>
            <a:lvl7pPr lvl="6" rtl="0">
              <a:spcBef>
                <a:spcPts val="0"/>
              </a:spcBef>
              <a:spcAft>
                <a:spcPts val="0"/>
              </a:spcAft>
              <a:buSzPts val="1100"/>
              <a:buNone/>
              <a:defRPr sz="1400"/>
            </a:lvl7pPr>
            <a:lvl8pPr lvl="7" rtl="0">
              <a:spcBef>
                <a:spcPts val="0"/>
              </a:spcBef>
              <a:spcAft>
                <a:spcPts val="0"/>
              </a:spcAft>
              <a:buSzPts val="1100"/>
              <a:buNone/>
              <a:defRPr sz="1400"/>
            </a:lvl8pPr>
            <a:lvl9pPr lvl="8" rtl="0">
              <a:spcBef>
                <a:spcPts val="0"/>
              </a:spcBef>
              <a:spcAft>
                <a:spcPts val="0"/>
              </a:spcAft>
              <a:buSzPts val="1100"/>
              <a:buNone/>
              <a:defRPr sz="1400"/>
            </a:lvl9pPr>
          </a:lstStyle>
          <a:p>
            <a:endParaRPr/>
          </a:p>
        </p:txBody>
      </p:sp>
      <p:sp>
        <p:nvSpPr>
          <p:cNvPr id="7" name="Google Shape;7;p1"/>
          <p:cNvSpPr txBox="1">
            <a:spLocks noGrp="1"/>
          </p:cNvSpPr>
          <p:nvPr>
            <p:ph type="body" idx="1"/>
          </p:nvPr>
        </p:nvSpPr>
        <p:spPr>
          <a:xfrm>
            <a:off x="628650" y="1369219"/>
            <a:ext cx="7886700" cy="3263400"/>
          </a:xfrm>
          <a:prstGeom prst="rect">
            <a:avLst/>
          </a:prstGeom>
          <a:noFill/>
          <a:ln>
            <a:noFill/>
          </a:ln>
        </p:spPr>
        <p:txBody>
          <a:bodyPr spcFirstLastPara="1" wrap="square" lIns="68575" tIns="34275" rIns="68575" bIns="34275" anchor="t" anchorCtr="0">
            <a:noAutofit/>
          </a:bodyPr>
          <a:lstStyle>
            <a:lvl1pPr marL="457200" marR="0" lvl="0" indent="-361950" algn="l" rtl="0">
              <a:lnSpc>
                <a:spcPct val="90000"/>
              </a:lnSpc>
              <a:spcBef>
                <a:spcPts val="800"/>
              </a:spcBef>
              <a:spcAft>
                <a:spcPts val="0"/>
              </a:spcAft>
              <a:buClr>
                <a:schemeClr val="dk1"/>
              </a:buClr>
              <a:buSzPts val="2100"/>
              <a:buFont typeface="Arial"/>
              <a:buChar char="•"/>
              <a:defRPr sz="21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8" name="Google Shape;8;p1"/>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marR="0" lvl="0" algn="l" rtl="0">
              <a:spcBef>
                <a:spcPts val="0"/>
              </a:spcBef>
              <a:spcAft>
                <a:spcPts val="0"/>
              </a:spcAft>
              <a:buSzPts val="1100"/>
              <a:buNone/>
              <a:defRPr sz="9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9" name="Google Shape;9;p1"/>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marR="0" lvl="0" algn="ctr" rtl="0">
              <a:spcBef>
                <a:spcPts val="0"/>
              </a:spcBef>
              <a:spcAft>
                <a:spcPts val="0"/>
              </a:spcAft>
              <a:buSzPts val="1100"/>
              <a:buNone/>
              <a:defRPr sz="9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10" name="Google Shape;10;p1"/>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rtl="0">
              <a:spcBef>
                <a:spcPts val="0"/>
              </a:spcBef>
              <a:buNone/>
              <a:defRPr sz="900" b="0" i="0" u="none" strike="noStrike" cap="none">
                <a:solidFill>
                  <a:srgbClr val="888888"/>
                </a:solidFill>
                <a:latin typeface="Calibri"/>
                <a:ea typeface="Calibri"/>
                <a:cs typeface="Calibri"/>
                <a:sym typeface="Calibri"/>
              </a:defRPr>
            </a:lvl1pPr>
            <a:lvl2pPr marL="0" marR="0" lvl="1" indent="0" algn="r" rtl="0">
              <a:spcBef>
                <a:spcPts val="0"/>
              </a:spcBef>
              <a:buNone/>
              <a:defRPr sz="900" b="0" i="0" u="none" strike="noStrike" cap="none">
                <a:solidFill>
                  <a:srgbClr val="888888"/>
                </a:solidFill>
                <a:latin typeface="Calibri"/>
                <a:ea typeface="Calibri"/>
                <a:cs typeface="Calibri"/>
                <a:sym typeface="Calibri"/>
              </a:defRPr>
            </a:lvl2pPr>
            <a:lvl3pPr marL="0" marR="0" lvl="2" indent="0" algn="r" rtl="0">
              <a:spcBef>
                <a:spcPts val="0"/>
              </a:spcBef>
              <a:buNone/>
              <a:defRPr sz="900" b="0" i="0" u="none" strike="noStrike" cap="none">
                <a:solidFill>
                  <a:srgbClr val="888888"/>
                </a:solidFill>
                <a:latin typeface="Calibri"/>
                <a:ea typeface="Calibri"/>
                <a:cs typeface="Calibri"/>
                <a:sym typeface="Calibri"/>
              </a:defRPr>
            </a:lvl3pPr>
            <a:lvl4pPr marL="0" marR="0" lvl="3" indent="0" algn="r" rtl="0">
              <a:spcBef>
                <a:spcPts val="0"/>
              </a:spcBef>
              <a:buNone/>
              <a:defRPr sz="900" b="0" i="0" u="none" strike="noStrike" cap="none">
                <a:solidFill>
                  <a:srgbClr val="888888"/>
                </a:solidFill>
                <a:latin typeface="Calibri"/>
                <a:ea typeface="Calibri"/>
                <a:cs typeface="Calibri"/>
                <a:sym typeface="Calibri"/>
              </a:defRPr>
            </a:lvl4pPr>
            <a:lvl5pPr marL="0" marR="0" lvl="4" indent="0" algn="r" rtl="0">
              <a:spcBef>
                <a:spcPts val="0"/>
              </a:spcBef>
              <a:buNone/>
              <a:defRPr sz="900" b="0" i="0" u="none" strike="noStrike" cap="none">
                <a:solidFill>
                  <a:srgbClr val="888888"/>
                </a:solidFill>
                <a:latin typeface="Calibri"/>
                <a:ea typeface="Calibri"/>
                <a:cs typeface="Calibri"/>
                <a:sym typeface="Calibri"/>
              </a:defRPr>
            </a:lvl5pPr>
            <a:lvl6pPr marL="0" marR="0" lvl="5" indent="0" algn="r" rtl="0">
              <a:spcBef>
                <a:spcPts val="0"/>
              </a:spcBef>
              <a:buNone/>
              <a:defRPr sz="900" b="0" i="0" u="none" strike="noStrike" cap="none">
                <a:solidFill>
                  <a:srgbClr val="888888"/>
                </a:solidFill>
                <a:latin typeface="Calibri"/>
                <a:ea typeface="Calibri"/>
                <a:cs typeface="Calibri"/>
                <a:sym typeface="Calibri"/>
              </a:defRPr>
            </a:lvl6pPr>
            <a:lvl7pPr marL="0" marR="0" lvl="6" indent="0" algn="r" rtl="0">
              <a:spcBef>
                <a:spcPts val="0"/>
              </a:spcBef>
              <a:buNone/>
              <a:defRPr sz="900" b="0" i="0" u="none" strike="noStrike" cap="none">
                <a:solidFill>
                  <a:srgbClr val="888888"/>
                </a:solidFill>
                <a:latin typeface="Calibri"/>
                <a:ea typeface="Calibri"/>
                <a:cs typeface="Calibri"/>
                <a:sym typeface="Calibri"/>
              </a:defRPr>
            </a:lvl7pPr>
            <a:lvl8pPr marL="0" marR="0" lvl="7" indent="0" algn="r" rtl="0">
              <a:spcBef>
                <a:spcPts val="0"/>
              </a:spcBef>
              <a:buNone/>
              <a:defRPr sz="900" b="0" i="0" u="none" strike="noStrike" cap="none">
                <a:solidFill>
                  <a:srgbClr val="888888"/>
                </a:solidFill>
                <a:latin typeface="Calibri"/>
                <a:ea typeface="Calibri"/>
                <a:cs typeface="Calibri"/>
                <a:sym typeface="Calibri"/>
              </a:defRPr>
            </a:lvl8pPr>
            <a:lvl9pPr marL="0" marR="0" lvl="8" indent="0" algn="r" rtl="0">
              <a:spcBef>
                <a:spcPts val="0"/>
              </a:spcBef>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8"/>
        <p:cNvGrpSpPr/>
        <p:nvPr/>
      </p:nvGrpSpPr>
      <p:grpSpPr>
        <a:xfrm>
          <a:off x="0" y="0"/>
          <a:ext cx="0" cy="0"/>
          <a:chOff x="0" y="0"/>
          <a:chExt cx="0" cy="0"/>
        </a:xfrm>
      </p:grpSpPr>
      <p:sp>
        <p:nvSpPr>
          <p:cNvPr id="39" name="Google Shape;39;p9"/>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Autofit/>
          </a:bodyPr>
          <a:lstStyle>
            <a:lvl1pPr marR="0" lvl="0" algn="l" rtl="0">
              <a:lnSpc>
                <a:spcPct val="90000"/>
              </a:lnSpc>
              <a:spcBef>
                <a:spcPts val="0"/>
              </a:spcBef>
              <a:spcAft>
                <a:spcPts val="0"/>
              </a:spcAft>
              <a:buClr>
                <a:schemeClr val="dk1"/>
              </a:buClr>
              <a:buSzPts val="3300"/>
              <a:buFont typeface="Calibri"/>
              <a:buNone/>
              <a:defRPr sz="3300" b="0" i="0" u="none" strike="noStrike" cap="none">
                <a:solidFill>
                  <a:schemeClr val="dk1"/>
                </a:solidFill>
                <a:latin typeface="Calibri"/>
                <a:ea typeface="Calibri"/>
                <a:cs typeface="Calibri"/>
                <a:sym typeface="Calibri"/>
              </a:defRPr>
            </a:lvl1pPr>
            <a:lvl2pPr lvl="1" rtl="0">
              <a:spcBef>
                <a:spcPts val="0"/>
              </a:spcBef>
              <a:spcAft>
                <a:spcPts val="0"/>
              </a:spcAft>
              <a:buSzPts val="1100"/>
              <a:buNone/>
              <a:defRPr sz="1400"/>
            </a:lvl2pPr>
            <a:lvl3pPr lvl="2" rtl="0">
              <a:spcBef>
                <a:spcPts val="0"/>
              </a:spcBef>
              <a:spcAft>
                <a:spcPts val="0"/>
              </a:spcAft>
              <a:buSzPts val="1100"/>
              <a:buNone/>
              <a:defRPr sz="1400"/>
            </a:lvl3pPr>
            <a:lvl4pPr lvl="3" rtl="0">
              <a:spcBef>
                <a:spcPts val="0"/>
              </a:spcBef>
              <a:spcAft>
                <a:spcPts val="0"/>
              </a:spcAft>
              <a:buSzPts val="1100"/>
              <a:buNone/>
              <a:defRPr sz="1400"/>
            </a:lvl4pPr>
            <a:lvl5pPr lvl="4" rtl="0">
              <a:spcBef>
                <a:spcPts val="0"/>
              </a:spcBef>
              <a:spcAft>
                <a:spcPts val="0"/>
              </a:spcAft>
              <a:buSzPts val="1100"/>
              <a:buNone/>
              <a:defRPr sz="1400"/>
            </a:lvl5pPr>
            <a:lvl6pPr lvl="5" rtl="0">
              <a:spcBef>
                <a:spcPts val="0"/>
              </a:spcBef>
              <a:spcAft>
                <a:spcPts val="0"/>
              </a:spcAft>
              <a:buSzPts val="1100"/>
              <a:buNone/>
              <a:defRPr sz="1400"/>
            </a:lvl6pPr>
            <a:lvl7pPr lvl="6" rtl="0">
              <a:spcBef>
                <a:spcPts val="0"/>
              </a:spcBef>
              <a:spcAft>
                <a:spcPts val="0"/>
              </a:spcAft>
              <a:buSzPts val="1100"/>
              <a:buNone/>
              <a:defRPr sz="1400"/>
            </a:lvl7pPr>
            <a:lvl8pPr lvl="7" rtl="0">
              <a:spcBef>
                <a:spcPts val="0"/>
              </a:spcBef>
              <a:spcAft>
                <a:spcPts val="0"/>
              </a:spcAft>
              <a:buSzPts val="1100"/>
              <a:buNone/>
              <a:defRPr sz="1400"/>
            </a:lvl8pPr>
            <a:lvl9pPr lvl="8" rtl="0">
              <a:spcBef>
                <a:spcPts val="0"/>
              </a:spcBef>
              <a:spcAft>
                <a:spcPts val="0"/>
              </a:spcAft>
              <a:buSzPts val="1100"/>
              <a:buNone/>
              <a:defRPr sz="1400"/>
            </a:lvl9pPr>
          </a:lstStyle>
          <a:p>
            <a:endParaRPr/>
          </a:p>
        </p:txBody>
      </p:sp>
      <p:sp>
        <p:nvSpPr>
          <p:cNvPr id="40" name="Google Shape;40;p9"/>
          <p:cNvSpPr txBox="1">
            <a:spLocks noGrp="1"/>
          </p:cNvSpPr>
          <p:nvPr>
            <p:ph type="body" idx="1"/>
          </p:nvPr>
        </p:nvSpPr>
        <p:spPr>
          <a:xfrm>
            <a:off x="628650" y="1369219"/>
            <a:ext cx="7886700" cy="3263400"/>
          </a:xfrm>
          <a:prstGeom prst="rect">
            <a:avLst/>
          </a:prstGeom>
          <a:noFill/>
          <a:ln>
            <a:noFill/>
          </a:ln>
        </p:spPr>
        <p:txBody>
          <a:bodyPr spcFirstLastPara="1" wrap="square" lIns="68575" tIns="34275" rIns="68575" bIns="34275" anchor="t" anchorCtr="0">
            <a:noAutofit/>
          </a:bodyPr>
          <a:lstStyle>
            <a:lvl1pPr marL="457200" marR="0" lvl="0" indent="-361950" algn="l" rtl="0">
              <a:lnSpc>
                <a:spcPct val="90000"/>
              </a:lnSpc>
              <a:spcBef>
                <a:spcPts val="800"/>
              </a:spcBef>
              <a:spcAft>
                <a:spcPts val="0"/>
              </a:spcAft>
              <a:buClr>
                <a:schemeClr val="dk1"/>
              </a:buClr>
              <a:buSzPts val="2100"/>
              <a:buFont typeface="Arial"/>
              <a:buChar char="•"/>
              <a:defRPr sz="21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41" name="Google Shape;41;p9"/>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marR="0" lvl="0" algn="l" rtl="0">
              <a:spcBef>
                <a:spcPts val="0"/>
              </a:spcBef>
              <a:spcAft>
                <a:spcPts val="0"/>
              </a:spcAft>
              <a:buSzPts val="1100"/>
              <a:buNone/>
              <a:defRPr sz="9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42" name="Google Shape;42;p9"/>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marR="0" lvl="0" algn="ctr" rtl="0">
              <a:spcBef>
                <a:spcPts val="0"/>
              </a:spcBef>
              <a:spcAft>
                <a:spcPts val="0"/>
              </a:spcAft>
              <a:buSzPts val="1100"/>
              <a:buNone/>
              <a:defRPr sz="9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43" name="Google Shape;43;p9"/>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rtl="0">
              <a:spcBef>
                <a:spcPts val="0"/>
              </a:spcBef>
              <a:buNone/>
              <a:defRPr sz="900" b="0" i="0" u="none" strike="noStrike" cap="none">
                <a:solidFill>
                  <a:srgbClr val="888888"/>
                </a:solidFill>
                <a:latin typeface="Calibri"/>
                <a:ea typeface="Calibri"/>
                <a:cs typeface="Calibri"/>
                <a:sym typeface="Calibri"/>
              </a:defRPr>
            </a:lvl1pPr>
            <a:lvl2pPr marL="0" marR="0" lvl="1" indent="0" algn="r" rtl="0">
              <a:spcBef>
                <a:spcPts val="0"/>
              </a:spcBef>
              <a:buNone/>
              <a:defRPr sz="900" b="0" i="0" u="none" strike="noStrike" cap="none">
                <a:solidFill>
                  <a:srgbClr val="888888"/>
                </a:solidFill>
                <a:latin typeface="Calibri"/>
                <a:ea typeface="Calibri"/>
                <a:cs typeface="Calibri"/>
                <a:sym typeface="Calibri"/>
              </a:defRPr>
            </a:lvl2pPr>
            <a:lvl3pPr marL="0" marR="0" lvl="2" indent="0" algn="r" rtl="0">
              <a:spcBef>
                <a:spcPts val="0"/>
              </a:spcBef>
              <a:buNone/>
              <a:defRPr sz="900" b="0" i="0" u="none" strike="noStrike" cap="none">
                <a:solidFill>
                  <a:srgbClr val="888888"/>
                </a:solidFill>
                <a:latin typeface="Calibri"/>
                <a:ea typeface="Calibri"/>
                <a:cs typeface="Calibri"/>
                <a:sym typeface="Calibri"/>
              </a:defRPr>
            </a:lvl3pPr>
            <a:lvl4pPr marL="0" marR="0" lvl="3" indent="0" algn="r" rtl="0">
              <a:spcBef>
                <a:spcPts val="0"/>
              </a:spcBef>
              <a:buNone/>
              <a:defRPr sz="900" b="0" i="0" u="none" strike="noStrike" cap="none">
                <a:solidFill>
                  <a:srgbClr val="888888"/>
                </a:solidFill>
                <a:latin typeface="Calibri"/>
                <a:ea typeface="Calibri"/>
                <a:cs typeface="Calibri"/>
                <a:sym typeface="Calibri"/>
              </a:defRPr>
            </a:lvl4pPr>
            <a:lvl5pPr marL="0" marR="0" lvl="4" indent="0" algn="r" rtl="0">
              <a:spcBef>
                <a:spcPts val="0"/>
              </a:spcBef>
              <a:buNone/>
              <a:defRPr sz="900" b="0" i="0" u="none" strike="noStrike" cap="none">
                <a:solidFill>
                  <a:srgbClr val="888888"/>
                </a:solidFill>
                <a:latin typeface="Calibri"/>
                <a:ea typeface="Calibri"/>
                <a:cs typeface="Calibri"/>
                <a:sym typeface="Calibri"/>
              </a:defRPr>
            </a:lvl5pPr>
            <a:lvl6pPr marL="0" marR="0" lvl="5" indent="0" algn="r" rtl="0">
              <a:spcBef>
                <a:spcPts val="0"/>
              </a:spcBef>
              <a:buNone/>
              <a:defRPr sz="900" b="0" i="0" u="none" strike="noStrike" cap="none">
                <a:solidFill>
                  <a:srgbClr val="888888"/>
                </a:solidFill>
                <a:latin typeface="Calibri"/>
                <a:ea typeface="Calibri"/>
                <a:cs typeface="Calibri"/>
                <a:sym typeface="Calibri"/>
              </a:defRPr>
            </a:lvl6pPr>
            <a:lvl7pPr marL="0" marR="0" lvl="6" indent="0" algn="r" rtl="0">
              <a:spcBef>
                <a:spcPts val="0"/>
              </a:spcBef>
              <a:buNone/>
              <a:defRPr sz="900" b="0" i="0" u="none" strike="noStrike" cap="none">
                <a:solidFill>
                  <a:srgbClr val="888888"/>
                </a:solidFill>
                <a:latin typeface="Calibri"/>
                <a:ea typeface="Calibri"/>
                <a:cs typeface="Calibri"/>
                <a:sym typeface="Calibri"/>
              </a:defRPr>
            </a:lvl7pPr>
            <a:lvl8pPr marL="0" marR="0" lvl="7" indent="0" algn="r" rtl="0">
              <a:spcBef>
                <a:spcPts val="0"/>
              </a:spcBef>
              <a:buNone/>
              <a:defRPr sz="900" b="0" i="0" u="none" strike="noStrike" cap="none">
                <a:solidFill>
                  <a:srgbClr val="888888"/>
                </a:solidFill>
                <a:latin typeface="Calibri"/>
                <a:ea typeface="Calibri"/>
                <a:cs typeface="Calibri"/>
                <a:sym typeface="Calibri"/>
              </a:defRPr>
            </a:lvl8pPr>
            <a:lvl9pPr marL="0" marR="0" lvl="8" indent="0" algn="r" rtl="0">
              <a:spcBef>
                <a:spcPts val="0"/>
              </a:spcBef>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55" r:id="rId1"/>
    <p:sldLayoutId id="2147483656" r:id="rId2"/>
    <p:sldLayoutId id="2147483657" r:id="rId3"/>
    <p:sldLayoutId id="2147483658" r:id="rId4"/>
    <p:sldLayoutId id="2147483659" r:id="rId5"/>
    <p:sldLayoutId id="2147483660" r:id="rId6"/>
    <p:sldLayoutId id="2147483661" r:id="rId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bit.ly/2nQxJ4D"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0.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9.xml"/></Relationships>
</file>

<file path=ppt/slides/_rels/slide3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7.xml"/><Relationship Id="rId1" Type="http://schemas.openxmlformats.org/officeDocument/2006/relationships/slideLayout" Target="../slideLayouts/slideLayout9.xml"/></Relationships>
</file>

<file path=ppt/slides/_rels/slide3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8.xml"/><Relationship Id="rId1" Type="http://schemas.openxmlformats.org/officeDocument/2006/relationships/slideLayout" Target="../slideLayouts/slideLayout9.xml"/></Relationships>
</file>

<file path=ppt/slides/_rels/slide3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9.xml"/><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0.xml"/><Relationship Id="rId1" Type="http://schemas.openxmlformats.org/officeDocument/2006/relationships/slideLayout" Target="../slideLayouts/slideLayout9.xml"/></Relationships>
</file>

<file path=ppt/slides/_rels/slide4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1.xml"/><Relationship Id="rId1" Type="http://schemas.openxmlformats.org/officeDocument/2006/relationships/slideLayout" Target="../slideLayouts/slideLayout9.xml"/><Relationship Id="rId4" Type="http://schemas.openxmlformats.org/officeDocument/2006/relationships/image" Target="../media/image19.png"/></Relationships>
</file>

<file path=ppt/slides/_rels/slide4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2.xml"/><Relationship Id="rId1" Type="http://schemas.openxmlformats.org/officeDocument/2006/relationships/slideLayout" Target="../slideLayouts/slideLayout9.xml"/></Relationships>
</file>

<file path=ppt/slides/_rels/slide4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3.xml"/><Relationship Id="rId1" Type="http://schemas.openxmlformats.org/officeDocument/2006/relationships/slideLayout" Target="../slideLayouts/slideLayout9.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9.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9.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9.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9.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9.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3.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9.xml"/></Relationships>
</file>

<file path=ppt/slides/_rels/slide5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53.xml"/><Relationship Id="rId1" Type="http://schemas.openxmlformats.org/officeDocument/2006/relationships/slideLayout" Target="../slideLayouts/slideLayout9.xml"/></Relationships>
</file>

<file path=ppt/slides/_rels/slide5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54.xml"/><Relationship Id="rId1" Type="http://schemas.openxmlformats.org/officeDocument/2006/relationships/slideLayout" Target="../slideLayouts/slideLayout9.xml"/></Relationships>
</file>

<file path=ppt/slides/_rels/slide5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55.xml"/><Relationship Id="rId1" Type="http://schemas.openxmlformats.org/officeDocument/2006/relationships/slideLayout" Target="../slideLayouts/slideLayout9.xml"/></Relationships>
</file>

<file path=ppt/slides/_rels/slide5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56.xml"/><Relationship Id="rId1" Type="http://schemas.openxmlformats.org/officeDocument/2006/relationships/slideLayout" Target="../slideLayouts/slideLayout9.xml"/></Relationships>
</file>

<file path=ppt/slides/_rels/slide5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57.xml"/><Relationship Id="rId1" Type="http://schemas.openxmlformats.org/officeDocument/2006/relationships/slideLayout" Target="../slideLayouts/slideLayout9.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9.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60.xml"/><Relationship Id="rId1" Type="http://schemas.openxmlformats.org/officeDocument/2006/relationships/slideLayout" Target="../slideLayouts/slideLayout9.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6.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10.xml"/></Relationships>
</file>

<file path=ppt/slides/_rels/slide73.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73.xml"/><Relationship Id="rId1" Type="http://schemas.openxmlformats.org/officeDocument/2006/relationships/slideLayout" Target="../slideLayouts/slideLayout9.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0.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81.xml"/><Relationship Id="rId1" Type="http://schemas.openxmlformats.org/officeDocument/2006/relationships/slideLayout" Target="../slideLayouts/slideLayout14.xml"/><Relationship Id="rId4" Type="http://schemas.openxmlformats.org/officeDocument/2006/relationships/image" Target="../media/image35.png"/></Relationships>
</file>

<file path=ppt/slides/_rels/slide82.xml.rels><?xml version="1.0" encoding="UTF-8" standalone="yes"?>
<Relationships xmlns="http://schemas.openxmlformats.org/package/2006/relationships"><Relationship Id="rId3" Type="http://schemas.openxmlformats.org/officeDocument/2006/relationships/hyperlink" Target="https://creativecommons.org/licenses/by/4.0/" TargetMode="External"/><Relationship Id="rId2" Type="http://schemas.openxmlformats.org/officeDocument/2006/relationships/notesSlide" Target="../notesSlides/notesSlide82.xml"/><Relationship Id="rId1" Type="http://schemas.openxmlformats.org/officeDocument/2006/relationships/slideLayout" Target="../slideLayouts/slideLayout14.xml"/><Relationship Id="rId6" Type="http://schemas.openxmlformats.org/officeDocument/2006/relationships/hyperlink" Target="mailto:milhans@northwestern.edu" TargetMode="External"/><Relationship Id="rId5" Type="http://schemas.openxmlformats.org/officeDocument/2006/relationships/hyperlink" Target="mailto:christina.maimone@northwestern.edu" TargetMode="External"/><Relationship Id="rId4" Type="http://schemas.openxmlformats.org/officeDocument/2006/relationships/hyperlink" Target="mailto:rmnelson@d.umn.edu" TargetMode="Externa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9.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13.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74"/>
        <p:cNvGrpSpPr/>
        <p:nvPr/>
      </p:nvGrpSpPr>
      <p:grpSpPr>
        <a:xfrm>
          <a:off x="0" y="0"/>
          <a:ext cx="0" cy="0"/>
          <a:chOff x="0" y="0"/>
          <a:chExt cx="0" cy="0"/>
        </a:xfrm>
      </p:grpSpPr>
      <p:sp>
        <p:nvSpPr>
          <p:cNvPr id="75" name="Google Shape;75;p17"/>
          <p:cNvSpPr txBox="1">
            <a:spLocks noGrp="1"/>
          </p:cNvSpPr>
          <p:nvPr>
            <p:ph type="ctrTitle"/>
          </p:nvPr>
        </p:nvSpPr>
        <p:spPr>
          <a:xfrm>
            <a:off x="464344" y="341710"/>
            <a:ext cx="6858000" cy="1790700"/>
          </a:xfrm>
          <a:prstGeom prst="rect">
            <a:avLst/>
          </a:prstGeom>
        </p:spPr>
        <p:txBody>
          <a:bodyPr spcFirstLastPara="1" wrap="square" lIns="68575" tIns="34275" rIns="68575" bIns="34275" anchor="b" anchorCtr="0">
            <a:noAutofit/>
          </a:bodyPr>
          <a:lstStyle/>
          <a:p>
            <a:pPr marL="0" lvl="0" indent="0" algn="ctr" rtl="0">
              <a:spcBef>
                <a:spcPts val="0"/>
              </a:spcBef>
              <a:spcAft>
                <a:spcPts val="0"/>
              </a:spcAft>
              <a:buNone/>
            </a:pPr>
            <a:r>
              <a:rPr lang="en"/>
              <a:t>Team Building for Productivity and Innovation</a:t>
            </a:r>
            <a:endParaRPr/>
          </a:p>
        </p:txBody>
      </p:sp>
      <p:sp>
        <p:nvSpPr>
          <p:cNvPr id="76" name="Google Shape;76;p17"/>
          <p:cNvSpPr txBox="1">
            <a:spLocks noGrp="1"/>
          </p:cNvSpPr>
          <p:nvPr>
            <p:ph type="subTitle" idx="1"/>
          </p:nvPr>
        </p:nvSpPr>
        <p:spPr>
          <a:xfrm>
            <a:off x="464344" y="2201466"/>
            <a:ext cx="6858000" cy="1241700"/>
          </a:xfrm>
          <a:prstGeom prst="rect">
            <a:avLst/>
          </a:prstGeom>
        </p:spPr>
        <p:txBody>
          <a:bodyPr spcFirstLastPara="1" wrap="square" lIns="68575" tIns="34275" rIns="68575" bIns="34275" anchor="t" anchorCtr="0">
            <a:noAutofit/>
          </a:bodyPr>
          <a:lstStyle/>
          <a:p>
            <a:pPr marL="0" lvl="0" indent="0" algn="ctr" rtl="0">
              <a:spcBef>
                <a:spcPts val="800"/>
              </a:spcBef>
              <a:spcAft>
                <a:spcPts val="0"/>
              </a:spcAft>
              <a:buNone/>
            </a:pPr>
            <a:r>
              <a:rPr lang="en"/>
              <a:t>Becky Nelson, University of Minnesota Duluth</a:t>
            </a:r>
            <a:endParaRPr/>
          </a:p>
          <a:p>
            <a:pPr marL="0" lvl="0" indent="0" algn="ctr" rtl="0">
              <a:spcBef>
                <a:spcPts val="800"/>
              </a:spcBef>
              <a:spcAft>
                <a:spcPts val="0"/>
              </a:spcAft>
              <a:buNone/>
            </a:pPr>
            <a:r>
              <a:rPr lang="en"/>
              <a:t>Christina Maimone, Northwestern University</a:t>
            </a:r>
            <a:endParaRPr/>
          </a:p>
          <a:p>
            <a:pPr marL="0" lvl="0" indent="0" algn="ctr" rtl="0">
              <a:spcBef>
                <a:spcPts val="800"/>
              </a:spcBef>
              <a:spcAft>
                <a:spcPts val="0"/>
              </a:spcAft>
              <a:buNone/>
            </a:pPr>
            <a:r>
              <a:rPr lang="en"/>
              <a:t>Jackie Milhans, Northwestern University</a:t>
            </a:r>
            <a:endParaRPr/>
          </a:p>
        </p:txBody>
      </p:sp>
      <p:sp>
        <p:nvSpPr>
          <p:cNvPr id="77" name="Google Shape;77;p17"/>
          <p:cNvSpPr txBox="1"/>
          <p:nvPr/>
        </p:nvSpPr>
        <p:spPr>
          <a:xfrm>
            <a:off x="153775" y="4220825"/>
            <a:ext cx="5834700" cy="749700"/>
          </a:xfrm>
          <a:prstGeom prst="rect">
            <a:avLst/>
          </a:prstGeom>
          <a:noFill/>
          <a:ln>
            <a:noFill/>
          </a:ln>
        </p:spPr>
        <p:txBody>
          <a:bodyPr spcFirstLastPara="1" wrap="square" lIns="91425" tIns="91425" rIns="91425" bIns="91425" anchor="t" anchorCtr="0">
            <a:noAutofit/>
          </a:bodyPr>
          <a:lstStyle/>
          <a:p>
            <a:pPr marL="0" lvl="0" indent="0" algn="ctr" rtl="0">
              <a:lnSpc>
                <a:spcPct val="90000"/>
              </a:lnSpc>
              <a:spcBef>
                <a:spcPts val="800"/>
              </a:spcBef>
              <a:spcAft>
                <a:spcPts val="0"/>
              </a:spcAft>
              <a:buClr>
                <a:schemeClr val="dk1"/>
              </a:buClr>
              <a:buSzPts val="1100"/>
              <a:buFont typeface="Arial"/>
              <a:buNone/>
            </a:pPr>
            <a:r>
              <a:rPr lang="en" sz="2400" b="1">
                <a:solidFill>
                  <a:srgbClr val="F2F2F2"/>
                </a:solidFill>
                <a:latin typeface="Calibri"/>
                <a:ea typeface="Calibri"/>
                <a:cs typeface="Calibri"/>
                <a:sym typeface="Calibri"/>
              </a:rPr>
              <a:t>Please visit </a:t>
            </a:r>
            <a:r>
              <a:rPr lang="en" sz="2400" b="1" u="sng">
                <a:solidFill>
                  <a:schemeClr val="hlink"/>
                </a:solidFill>
                <a:latin typeface="Calibri"/>
                <a:ea typeface="Calibri"/>
                <a:cs typeface="Calibri"/>
                <a:sym typeface="Calibri"/>
                <a:hlinkClick r:id="rId3"/>
              </a:rPr>
              <a:t>bit.ly/2nQxJ4D</a:t>
            </a:r>
            <a:r>
              <a:rPr lang="en" sz="2400" b="1">
                <a:latin typeface="Calibri"/>
                <a:ea typeface="Calibri"/>
                <a:cs typeface="Calibri"/>
                <a:sym typeface="Calibri"/>
              </a:rPr>
              <a:t> </a:t>
            </a:r>
            <a:r>
              <a:rPr lang="en" sz="2400" b="1">
                <a:solidFill>
                  <a:srgbClr val="F2F2F2"/>
                </a:solidFill>
                <a:latin typeface="Calibri"/>
                <a:ea typeface="Calibri"/>
                <a:cs typeface="Calibri"/>
                <a:sym typeface="Calibri"/>
              </a:rPr>
              <a:t>to get started!</a:t>
            </a:r>
            <a:endParaRPr sz="2400" b="1">
              <a:latin typeface="Calibri"/>
              <a:ea typeface="Calibri"/>
              <a:cs typeface="Calibri"/>
              <a:sym typeface="Calibri"/>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27"/>
        <p:cNvGrpSpPr/>
        <p:nvPr/>
      </p:nvGrpSpPr>
      <p:grpSpPr>
        <a:xfrm>
          <a:off x="0" y="0"/>
          <a:ext cx="0" cy="0"/>
          <a:chOff x="0" y="0"/>
          <a:chExt cx="0" cy="0"/>
        </a:xfrm>
      </p:grpSpPr>
      <p:sp>
        <p:nvSpPr>
          <p:cNvPr id="128" name="Google Shape;128;p26"/>
          <p:cNvSpPr/>
          <p:nvPr/>
        </p:nvSpPr>
        <p:spPr>
          <a:xfrm>
            <a:off x="-38100" y="-38100"/>
            <a:ext cx="9182100" cy="5181600"/>
          </a:xfrm>
          <a:prstGeom prst="rect">
            <a:avLst/>
          </a:prstGeom>
          <a:solidFill>
            <a:srgbClr val="FFFF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29;p26"/>
          <p:cNvSpPr txBox="1">
            <a:spLocks noGrp="1"/>
          </p:cNvSpPr>
          <p:nvPr>
            <p:ph type="body" idx="1"/>
          </p:nvPr>
        </p:nvSpPr>
        <p:spPr>
          <a:xfrm>
            <a:off x="3867150" y="1783050"/>
            <a:ext cx="4743300" cy="1577400"/>
          </a:xfrm>
          <a:prstGeom prst="rect">
            <a:avLst/>
          </a:prstGeom>
        </p:spPr>
        <p:txBody>
          <a:bodyPr spcFirstLastPara="1" wrap="square" lIns="68575" tIns="34275" rIns="68575" bIns="34275" anchor="t" anchorCtr="0">
            <a:noAutofit/>
          </a:bodyPr>
          <a:lstStyle/>
          <a:p>
            <a:pPr marL="0" lvl="0" indent="0" algn="ctr" rtl="0">
              <a:spcBef>
                <a:spcPts val="800"/>
              </a:spcBef>
              <a:spcAft>
                <a:spcPts val="0"/>
              </a:spcAft>
              <a:buNone/>
            </a:pPr>
            <a:r>
              <a:rPr lang="en" sz="3600"/>
              <a:t>Inclusion requires being heard.</a:t>
            </a:r>
            <a:endParaRPr sz="3600"/>
          </a:p>
          <a:p>
            <a:pPr marL="0" lvl="0" indent="0" algn="ctr" rtl="0">
              <a:spcBef>
                <a:spcPts val="800"/>
              </a:spcBef>
              <a:spcAft>
                <a:spcPts val="0"/>
              </a:spcAft>
              <a:buNone/>
            </a:pPr>
            <a:endParaRPr sz="3600"/>
          </a:p>
        </p:txBody>
      </p:sp>
      <p:pic>
        <p:nvPicPr>
          <p:cNvPr id="130" name="Google Shape;130;p26"/>
          <p:cNvPicPr preferRelativeResize="0"/>
          <p:nvPr/>
        </p:nvPicPr>
        <p:blipFill>
          <a:blip r:embed="rId3">
            <a:alphaModFix/>
          </a:blip>
          <a:stretch>
            <a:fillRect/>
          </a:stretch>
        </p:blipFill>
        <p:spPr>
          <a:xfrm>
            <a:off x="-25301" y="-38100"/>
            <a:ext cx="3440902" cy="5181601"/>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34"/>
        <p:cNvGrpSpPr/>
        <p:nvPr/>
      </p:nvGrpSpPr>
      <p:grpSpPr>
        <a:xfrm>
          <a:off x="0" y="0"/>
          <a:ext cx="0" cy="0"/>
          <a:chOff x="0" y="0"/>
          <a:chExt cx="0" cy="0"/>
        </a:xfrm>
      </p:grpSpPr>
      <p:sp>
        <p:nvSpPr>
          <p:cNvPr id="135" name="Google Shape;135;p27"/>
          <p:cNvSpPr txBox="1">
            <a:spLocks noGrp="1"/>
          </p:cNvSpPr>
          <p:nvPr>
            <p:ph type="title"/>
          </p:nvPr>
        </p:nvSpPr>
        <p:spPr>
          <a:xfrm>
            <a:off x="628650" y="273844"/>
            <a:ext cx="7886700" cy="994200"/>
          </a:xfrm>
          <a:prstGeom prst="rect">
            <a:avLst/>
          </a:prstGeom>
        </p:spPr>
        <p:txBody>
          <a:bodyPr spcFirstLastPara="1" wrap="square" lIns="68575" tIns="34275" rIns="68575" bIns="34275" anchor="ctr" anchorCtr="0">
            <a:noAutofit/>
          </a:bodyPr>
          <a:lstStyle/>
          <a:p>
            <a:pPr marL="0" lvl="0" indent="0" algn="l" rtl="0">
              <a:spcBef>
                <a:spcPts val="0"/>
              </a:spcBef>
              <a:spcAft>
                <a:spcPts val="0"/>
              </a:spcAft>
              <a:buNone/>
            </a:pPr>
            <a:r>
              <a:rPr lang="en"/>
              <a:t>Why?</a:t>
            </a:r>
            <a:endParaRPr/>
          </a:p>
        </p:txBody>
      </p:sp>
      <p:sp>
        <p:nvSpPr>
          <p:cNvPr id="136" name="Google Shape;136;p27"/>
          <p:cNvSpPr txBox="1">
            <a:spLocks noGrp="1"/>
          </p:cNvSpPr>
          <p:nvPr>
            <p:ph type="body" idx="1"/>
          </p:nvPr>
        </p:nvSpPr>
        <p:spPr>
          <a:xfrm>
            <a:off x="628650" y="1369219"/>
            <a:ext cx="7886700" cy="3263400"/>
          </a:xfrm>
          <a:prstGeom prst="rect">
            <a:avLst/>
          </a:prstGeom>
        </p:spPr>
        <p:txBody>
          <a:bodyPr spcFirstLastPara="1" wrap="square" lIns="68575" tIns="34275" rIns="68575" bIns="34275" anchor="t" anchorCtr="0">
            <a:noAutofit/>
          </a:bodyPr>
          <a:lstStyle/>
          <a:p>
            <a:pPr marL="0" marR="0" lvl="0" indent="0" algn="l" rtl="0">
              <a:lnSpc>
                <a:spcPct val="90000"/>
              </a:lnSpc>
              <a:spcBef>
                <a:spcPts val="800"/>
              </a:spcBef>
              <a:spcAft>
                <a:spcPts val="0"/>
              </a:spcAft>
              <a:buNone/>
            </a:pPr>
            <a:endParaRPr/>
          </a:p>
        </p:txBody>
      </p:sp>
      <p:pic>
        <p:nvPicPr>
          <p:cNvPr id="137" name="Google Shape;137;p27"/>
          <p:cNvPicPr preferRelativeResize="0"/>
          <p:nvPr/>
        </p:nvPicPr>
        <p:blipFill>
          <a:blip r:embed="rId3">
            <a:alphaModFix/>
          </a:blip>
          <a:stretch>
            <a:fillRect/>
          </a:stretch>
        </p:blipFill>
        <p:spPr>
          <a:xfrm>
            <a:off x="0" y="-1055125"/>
            <a:ext cx="9315447" cy="6210298"/>
          </a:xfrm>
          <a:prstGeom prst="rect">
            <a:avLst/>
          </a:prstGeom>
          <a:noFill/>
          <a:ln>
            <a:noFill/>
          </a:ln>
        </p:spPr>
      </p:pic>
      <p:sp>
        <p:nvSpPr>
          <p:cNvPr id="138" name="Google Shape;138;p27"/>
          <p:cNvSpPr txBox="1"/>
          <p:nvPr/>
        </p:nvSpPr>
        <p:spPr>
          <a:xfrm>
            <a:off x="76200" y="4781550"/>
            <a:ext cx="1600200" cy="373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CCCCCC"/>
                </a:solidFill>
                <a:latin typeface="Calibri"/>
                <a:ea typeface="Calibri"/>
                <a:cs typeface="Calibri"/>
                <a:sym typeface="Calibri"/>
              </a:rPr>
              <a:t>Source: Jopwell</a:t>
            </a:r>
            <a:endParaRPr>
              <a:solidFill>
                <a:srgbClr val="CCCCCC"/>
              </a:solidFill>
              <a:latin typeface="Calibri"/>
              <a:ea typeface="Calibri"/>
              <a:cs typeface="Calibri"/>
              <a:sym typeface="Calibri"/>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42"/>
        <p:cNvGrpSpPr/>
        <p:nvPr/>
      </p:nvGrpSpPr>
      <p:grpSpPr>
        <a:xfrm>
          <a:off x="0" y="0"/>
          <a:ext cx="0" cy="0"/>
          <a:chOff x="0" y="0"/>
          <a:chExt cx="0" cy="0"/>
        </a:xfrm>
      </p:grpSpPr>
      <p:sp>
        <p:nvSpPr>
          <p:cNvPr id="143" name="Google Shape;143;p28"/>
          <p:cNvSpPr txBox="1">
            <a:spLocks noGrp="1"/>
          </p:cNvSpPr>
          <p:nvPr>
            <p:ph type="title"/>
          </p:nvPr>
        </p:nvSpPr>
        <p:spPr>
          <a:xfrm>
            <a:off x="628650" y="273844"/>
            <a:ext cx="7886700" cy="994200"/>
          </a:xfrm>
          <a:prstGeom prst="rect">
            <a:avLst/>
          </a:prstGeom>
        </p:spPr>
        <p:txBody>
          <a:bodyPr spcFirstLastPara="1" wrap="square" lIns="68575" tIns="34275" rIns="68575" bIns="34275" anchor="ctr" anchorCtr="0">
            <a:noAutofit/>
          </a:bodyPr>
          <a:lstStyle/>
          <a:p>
            <a:pPr marL="0" lvl="0" indent="0" algn="l" rtl="0">
              <a:spcBef>
                <a:spcPts val="0"/>
              </a:spcBef>
              <a:spcAft>
                <a:spcPts val="0"/>
              </a:spcAft>
              <a:buNone/>
            </a:pPr>
            <a:r>
              <a:rPr lang="en"/>
              <a:t>Communication Tools</a:t>
            </a:r>
            <a:endParaRPr/>
          </a:p>
        </p:txBody>
      </p:sp>
      <p:sp>
        <p:nvSpPr>
          <p:cNvPr id="144" name="Google Shape;144;p28"/>
          <p:cNvSpPr txBox="1">
            <a:spLocks noGrp="1"/>
          </p:cNvSpPr>
          <p:nvPr>
            <p:ph type="body" idx="1"/>
          </p:nvPr>
        </p:nvSpPr>
        <p:spPr>
          <a:xfrm>
            <a:off x="628650" y="1369219"/>
            <a:ext cx="7886700" cy="3263400"/>
          </a:xfrm>
          <a:prstGeom prst="rect">
            <a:avLst/>
          </a:prstGeom>
        </p:spPr>
        <p:txBody>
          <a:bodyPr spcFirstLastPara="1" wrap="square" lIns="68575" tIns="34275" rIns="68575" bIns="34275" anchor="t" anchorCtr="0">
            <a:noAutofit/>
          </a:bodyPr>
          <a:lstStyle/>
          <a:p>
            <a:pPr marL="457200" lvl="0" indent="-419100" algn="l" rtl="0">
              <a:spcBef>
                <a:spcPts val="800"/>
              </a:spcBef>
              <a:spcAft>
                <a:spcPts val="0"/>
              </a:spcAft>
              <a:buSzPts val="3000"/>
              <a:buChar char="•"/>
            </a:pPr>
            <a:r>
              <a:rPr lang="en" sz="3000"/>
              <a:t>DiSC</a:t>
            </a:r>
            <a:endParaRPr sz="3000"/>
          </a:p>
          <a:p>
            <a:pPr marL="457200" lvl="0" indent="-419100" algn="l" rtl="0">
              <a:spcBef>
                <a:spcPts val="0"/>
              </a:spcBef>
              <a:spcAft>
                <a:spcPts val="0"/>
              </a:spcAft>
              <a:buSzPts val="3000"/>
              <a:buChar char="•"/>
            </a:pPr>
            <a:r>
              <a:rPr lang="en" sz="3000"/>
              <a:t>Intercultural Conflict Style Inventory</a:t>
            </a:r>
            <a:endParaRPr sz="3000"/>
          </a:p>
          <a:p>
            <a:pPr marL="0" lvl="0" indent="0" algn="l" rtl="0">
              <a:spcBef>
                <a:spcPts val="800"/>
              </a:spcBef>
              <a:spcAft>
                <a:spcPts val="0"/>
              </a:spcAft>
              <a:buNone/>
            </a:pPr>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48"/>
        <p:cNvGrpSpPr/>
        <p:nvPr/>
      </p:nvGrpSpPr>
      <p:grpSpPr>
        <a:xfrm>
          <a:off x="0" y="0"/>
          <a:ext cx="0" cy="0"/>
          <a:chOff x="0" y="0"/>
          <a:chExt cx="0" cy="0"/>
        </a:xfrm>
      </p:grpSpPr>
      <p:sp>
        <p:nvSpPr>
          <p:cNvPr id="149" name="Google Shape;149;p29"/>
          <p:cNvSpPr txBox="1">
            <a:spLocks noGrp="1"/>
          </p:cNvSpPr>
          <p:nvPr>
            <p:ph type="title"/>
          </p:nvPr>
        </p:nvSpPr>
        <p:spPr>
          <a:xfrm>
            <a:off x="628650" y="1202531"/>
            <a:ext cx="7886700" cy="994200"/>
          </a:xfrm>
          <a:prstGeom prst="rect">
            <a:avLst/>
          </a:prstGeom>
        </p:spPr>
        <p:txBody>
          <a:bodyPr spcFirstLastPara="1" wrap="square" lIns="68575" tIns="34275" rIns="68575" bIns="34275" anchor="ctr" anchorCtr="0">
            <a:noAutofit/>
          </a:bodyPr>
          <a:lstStyle/>
          <a:p>
            <a:pPr marL="0" lvl="0" indent="0" algn="l" rtl="0">
              <a:spcBef>
                <a:spcPts val="0"/>
              </a:spcBef>
              <a:spcAft>
                <a:spcPts val="0"/>
              </a:spcAft>
              <a:buNone/>
            </a:pPr>
            <a:r>
              <a:rPr lang="en"/>
              <a:t>DiSC</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53"/>
        <p:cNvGrpSpPr/>
        <p:nvPr/>
      </p:nvGrpSpPr>
      <p:grpSpPr>
        <a:xfrm>
          <a:off x="0" y="0"/>
          <a:ext cx="0" cy="0"/>
          <a:chOff x="0" y="0"/>
          <a:chExt cx="0" cy="0"/>
        </a:xfrm>
      </p:grpSpPr>
      <p:sp>
        <p:nvSpPr>
          <p:cNvPr id="154" name="Google Shape;154;p30"/>
          <p:cNvSpPr txBox="1">
            <a:spLocks noGrp="1"/>
          </p:cNvSpPr>
          <p:nvPr>
            <p:ph type="title"/>
          </p:nvPr>
        </p:nvSpPr>
        <p:spPr>
          <a:xfrm>
            <a:off x="628650" y="273844"/>
            <a:ext cx="7886700" cy="994200"/>
          </a:xfrm>
          <a:prstGeom prst="rect">
            <a:avLst/>
          </a:prstGeom>
        </p:spPr>
        <p:txBody>
          <a:bodyPr spcFirstLastPara="1" wrap="square" lIns="68575" tIns="34275" rIns="68575" bIns="34275" anchor="ctr" anchorCtr="0">
            <a:noAutofit/>
          </a:bodyPr>
          <a:lstStyle/>
          <a:p>
            <a:pPr marL="0" lvl="0" indent="0" algn="l" rtl="0">
              <a:spcBef>
                <a:spcPts val="0"/>
              </a:spcBef>
              <a:spcAft>
                <a:spcPts val="0"/>
              </a:spcAft>
              <a:buNone/>
            </a:pPr>
            <a:r>
              <a:rPr lang="en"/>
              <a:t>Improving Communication with DiSC</a:t>
            </a:r>
            <a:endParaRPr/>
          </a:p>
        </p:txBody>
      </p:sp>
      <p:sp>
        <p:nvSpPr>
          <p:cNvPr id="155" name="Google Shape;155;p30"/>
          <p:cNvSpPr txBox="1">
            <a:spLocks noGrp="1"/>
          </p:cNvSpPr>
          <p:nvPr>
            <p:ph type="body" idx="1"/>
          </p:nvPr>
        </p:nvSpPr>
        <p:spPr>
          <a:xfrm>
            <a:off x="628650" y="1369219"/>
            <a:ext cx="7886700" cy="3263400"/>
          </a:xfrm>
          <a:prstGeom prst="rect">
            <a:avLst/>
          </a:prstGeom>
        </p:spPr>
        <p:txBody>
          <a:bodyPr spcFirstLastPara="1" wrap="square" lIns="68575" tIns="34275" rIns="68575" bIns="34275" anchor="t" anchorCtr="0">
            <a:noAutofit/>
          </a:bodyPr>
          <a:lstStyle/>
          <a:p>
            <a:pPr marL="457200" lvl="0" indent="-419100" algn="l" rtl="0">
              <a:spcBef>
                <a:spcPts val="800"/>
              </a:spcBef>
              <a:spcAft>
                <a:spcPts val="0"/>
              </a:spcAft>
              <a:buSzPts val="3000"/>
              <a:buChar char="•"/>
            </a:pPr>
            <a:r>
              <a:rPr lang="en" sz="3000"/>
              <a:t>Focused on behavioral tendencies</a:t>
            </a:r>
            <a:endParaRPr sz="3000"/>
          </a:p>
          <a:p>
            <a:pPr marL="457200" lvl="0" indent="0" algn="l" rtl="0">
              <a:spcBef>
                <a:spcPts val="800"/>
              </a:spcBef>
              <a:spcAft>
                <a:spcPts val="0"/>
              </a:spcAft>
              <a:buNone/>
            </a:pPr>
            <a:endParaRPr sz="3000"/>
          </a:p>
          <a:p>
            <a:pPr marL="457200" lvl="0" indent="-419100" algn="l" rtl="0">
              <a:spcBef>
                <a:spcPts val="800"/>
              </a:spcBef>
              <a:spcAft>
                <a:spcPts val="0"/>
              </a:spcAft>
              <a:buSzPts val="3000"/>
              <a:buChar char="•"/>
            </a:pPr>
            <a:r>
              <a:rPr lang="en" sz="3000"/>
              <a:t>How do others perceive you?</a:t>
            </a:r>
            <a:endParaRPr sz="3000"/>
          </a:p>
          <a:p>
            <a:pPr marL="457200" lvl="0" indent="0" algn="l" rtl="0">
              <a:spcBef>
                <a:spcPts val="800"/>
              </a:spcBef>
              <a:spcAft>
                <a:spcPts val="0"/>
              </a:spcAft>
              <a:buNone/>
            </a:pPr>
            <a:endParaRPr sz="3000"/>
          </a:p>
          <a:p>
            <a:pPr marL="457200" lvl="0" indent="-419100" algn="l" rtl="0">
              <a:spcBef>
                <a:spcPts val="800"/>
              </a:spcBef>
              <a:spcAft>
                <a:spcPts val="0"/>
              </a:spcAft>
              <a:buSzPts val="3000"/>
              <a:buChar char="•"/>
            </a:pPr>
            <a:r>
              <a:rPr lang="en" sz="3000"/>
              <a:t>What styles are others using? </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59"/>
        <p:cNvGrpSpPr/>
        <p:nvPr/>
      </p:nvGrpSpPr>
      <p:grpSpPr>
        <a:xfrm>
          <a:off x="0" y="0"/>
          <a:ext cx="0" cy="0"/>
          <a:chOff x="0" y="0"/>
          <a:chExt cx="0" cy="0"/>
        </a:xfrm>
      </p:grpSpPr>
      <p:sp>
        <p:nvSpPr>
          <p:cNvPr id="160" name="Google Shape;160;p31"/>
          <p:cNvSpPr txBox="1">
            <a:spLocks noGrp="1"/>
          </p:cNvSpPr>
          <p:nvPr>
            <p:ph type="title"/>
          </p:nvPr>
        </p:nvSpPr>
        <p:spPr>
          <a:xfrm>
            <a:off x="628650" y="273844"/>
            <a:ext cx="7886700" cy="994200"/>
          </a:xfrm>
          <a:prstGeom prst="rect">
            <a:avLst/>
          </a:prstGeom>
        </p:spPr>
        <p:txBody>
          <a:bodyPr spcFirstLastPara="1" wrap="square" lIns="68575" tIns="34275" rIns="68575" bIns="34275" anchor="ctr" anchorCtr="0">
            <a:noAutofit/>
          </a:bodyPr>
          <a:lstStyle/>
          <a:p>
            <a:pPr marL="0" lvl="0" indent="0" algn="l" rtl="0">
              <a:spcBef>
                <a:spcPts val="0"/>
              </a:spcBef>
              <a:spcAft>
                <a:spcPts val="0"/>
              </a:spcAft>
              <a:buNone/>
            </a:pPr>
            <a:r>
              <a:rPr lang="en"/>
              <a:t>DiSC Styles</a:t>
            </a:r>
            <a:endParaRPr/>
          </a:p>
        </p:txBody>
      </p:sp>
      <p:sp>
        <p:nvSpPr>
          <p:cNvPr id="161" name="Google Shape;161;p31"/>
          <p:cNvSpPr txBox="1"/>
          <p:nvPr/>
        </p:nvSpPr>
        <p:spPr>
          <a:xfrm>
            <a:off x="1219200" y="4713900"/>
            <a:ext cx="8839200" cy="429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000"/>
              <a:t>https://united-partners.com/how-disc-personality-assessment-can-make-our-life-at-work-better/</a:t>
            </a:r>
            <a:endParaRPr sz="1000"/>
          </a:p>
        </p:txBody>
      </p:sp>
      <p:pic>
        <p:nvPicPr>
          <p:cNvPr id="162" name="Google Shape;162;p31"/>
          <p:cNvPicPr preferRelativeResize="0"/>
          <p:nvPr/>
        </p:nvPicPr>
        <p:blipFill>
          <a:blip r:embed="rId3">
            <a:alphaModFix/>
          </a:blip>
          <a:stretch>
            <a:fillRect/>
          </a:stretch>
        </p:blipFill>
        <p:spPr>
          <a:xfrm>
            <a:off x="2638425" y="502450"/>
            <a:ext cx="4231475" cy="4231475"/>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7" name="Google Shape;167;p32"/>
          <p:cNvSpPr txBox="1">
            <a:spLocks noGrp="1"/>
          </p:cNvSpPr>
          <p:nvPr>
            <p:ph type="title"/>
          </p:nvPr>
        </p:nvSpPr>
        <p:spPr>
          <a:xfrm>
            <a:off x="628650" y="273844"/>
            <a:ext cx="7886700" cy="994200"/>
          </a:xfrm>
          <a:prstGeom prst="rect">
            <a:avLst/>
          </a:prstGeom>
        </p:spPr>
        <p:txBody>
          <a:bodyPr spcFirstLastPara="1" wrap="square" lIns="68575" tIns="34275" rIns="68575" bIns="34275" anchor="ctr" anchorCtr="0">
            <a:noAutofit/>
          </a:bodyPr>
          <a:lstStyle/>
          <a:p>
            <a:pPr marL="0" lvl="0" indent="0" algn="l" rtl="0">
              <a:spcBef>
                <a:spcPts val="0"/>
              </a:spcBef>
              <a:spcAft>
                <a:spcPts val="0"/>
              </a:spcAft>
              <a:buNone/>
            </a:pPr>
            <a:r>
              <a:rPr lang="en"/>
              <a:t>DiSC Styles</a:t>
            </a:r>
            <a:endParaRPr/>
          </a:p>
        </p:txBody>
      </p:sp>
      <p:pic>
        <p:nvPicPr>
          <p:cNvPr id="168" name="Google Shape;168;p32"/>
          <p:cNvPicPr preferRelativeResize="0"/>
          <p:nvPr/>
        </p:nvPicPr>
        <p:blipFill>
          <a:blip r:embed="rId3">
            <a:alphaModFix/>
          </a:blip>
          <a:stretch>
            <a:fillRect/>
          </a:stretch>
        </p:blipFill>
        <p:spPr>
          <a:xfrm>
            <a:off x="1600201" y="987850"/>
            <a:ext cx="5956626" cy="3570561"/>
          </a:xfrm>
          <a:prstGeom prst="rect">
            <a:avLst/>
          </a:prstGeom>
          <a:noFill/>
          <a:ln>
            <a:noFill/>
          </a:ln>
        </p:spPr>
      </p:pic>
      <p:sp>
        <p:nvSpPr>
          <p:cNvPr id="169" name="Google Shape;169;p32"/>
          <p:cNvSpPr txBox="1"/>
          <p:nvPr/>
        </p:nvSpPr>
        <p:spPr>
          <a:xfrm>
            <a:off x="1219200" y="4713900"/>
            <a:ext cx="8839200" cy="429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000"/>
              <a:t>https://united-partners.com/how-disc-personality-assessment-can-make-our-life-at-work-better/</a:t>
            </a:r>
            <a:endParaRPr sz="1000"/>
          </a:p>
        </p:txBody>
      </p:sp>
      <p:sp>
        <p:nvSpPr>
          <p:cNvPr id="170" name="Google Shape;170;p32"/>
          <p:cNvSpPr/>
          <p:nvPr/>
        </p:nvSpPr>
        <p:spPr>
          <a:xfrm>
            <a:off x="4590650" y="829300"/>
            <a:ext cx="3277500" cy="1944900"/>
          </a:xfrm>
          <a:prstGeom prst="rect">
            <a:avLst/>
          </a:prstGeom>
          <a:solidFill>
            <a:srgbClr val="FFFFFF"/>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71;p32"/>
          <p:cNvSpPr/>
          <p:nvPr/>
        </p:nvSpPr>
        <p:spPr>
          <a:xfrm>
            <a:off x="4590650" y="2511925"/>
            <a:ext cx="3277500" cy="1944900"/>
          </a:xfrm>
          <a:prstGeom prst="rect">
            <a:avLst/>
          </a:prstGeom>
          <a:solidFill>
            <a:srgbClr val="FFFFFF"/>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72;p32"/>
          <p:cNvSpPr/>
          <p:nvPr/>
        </p:nvSpPr>
        <p:spPr>
          <a:xfrm>
            <a:off x="1313150" y="2774200"/>
            <a:ext cx="3277500" cy="1944900"/>
          </a:xfrm>
          <a:prstGeom prst="rect">
            <a:avLst/>
          </a:prstGeom>
          <a:solidFill>
            <a:srgbClr val="FFFFFF"/>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76"/>
        <p:cNvGrpSpPr/>
        <p:nvPr/>
      </p:nvGrpSpPr>
      <p:grpSpPr>
        <a:xfrm>
          <a:off x="0" y="0"/>
          <a:ext cx="0" cy="0"/>
          <a:chOff x="0" y="0"/>
          <a:chExt cx="0" cy="0"/>
        </a:xfrm>
      </p:grpSpPr>
      <p:sp>
        <p:nvSpPr>
          <p:cNvPr id="177" name="Google Shape;177;p33"/>
          <p:cNvSpPr txBox="1">
            <a:spLocks noGrp="1"/>
          </p:cNvSpPr>
          <p:nvPr>
            <p:ph type="title"/>
          </p:nvPr>
        </p:nvSpPr>
        <p:spPr>
          <a:xfrm>
            <a:off x="628650" y="273844"/>
            <a:ext cx="7886700" cy="994200"/>
          </a:xfrm>
          <a:prstGeom prst="rect">
            <a:avLst/>
          </a:prstGeom>
        </p:spPr>
        <p:txBody>
          <a:bodyPr spcFirstLastPara="1" wrap="square" lIns="68575" tIns="34275" rIns="68575" bIns="34275" anchor="ctr" anchorCtr="0">
            <a:noAutofit/>
          </a:bodyPr>
          <a:lstStyle/>
          <a:p>
            <a:pPr marL="0" lvl="0" indent="0" algn="l" rtl="0">
              <a:spcBef>
                <a:spcPts val="0"/>
              </a:spcBef>
              <a:spcAft>
                <a:spcPts val="0"/>
              </a:spcAft>
              <a:buNone/>
            </a:pPr>
            <a:r>
              <a:rPr lang="en"/>
              <a:t>DiSC Styles</a:t>
            </a:r>
            <a:endParaRPr/>
          </a:p>
        </p:txBody>
      </p:sp>
      <p:pic>
        <p:nvPicPr>
          <p:cNvPr id="178" name="Google Shape;178;p33"/>
          <p:cNvPicPr preferRelativeResize="0"/>
          <p:nvPr/>
        </p:nvPicPr>
        <p:blipFill>
          <a:blip r:embed="rId3">
            <a:alphaModFix/>
          </a:blip>
          <a:stretch>
            <a:fillRect/>
          </a:stretch>
        </p:blipFill>
        <p:spPr>
          <a:xfrm>
            <a:off x="1600201" y="987850"/>
            <a:ext cx="5956626" cy="3570561"/>
          </a:xfrm>
          <a:prstGeom prst="rect">
            <a:avLst/>
          </a:prstGeom>
          <a:noFill/>
          <a:ln>
            <a:noFill/>
          </a:ln>
        </p:spPr>
      </p:pic>
      <p:sp>
        <p:nvSpPr>
          <p:cNvPr id="179" name="Google Shape;179;p33"/>
          <p:cNvSpPr txBox="1"/>
          <p:nvPr/>
        </p:nvSpPr>
        <p:spPr>
          <a:xfrm>
            <a:off x="1219200" y="4713900"/>
            <a:ext cx="8839200" cy="429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000"/>
              <a:t>https://united-partners.com/how-disc-personality-assessment-can-make-our-life-at-work-better/</a:t>
            </a:r>
            <a:endParaRPr sz="1000"/>
          </a:p>
        </p:txBody>
      </p:sp>
      <p:sp>
        <p:nvSpPr>
          <p:cNvPr id="180" name="Google Shape;180;p33"/>
          <p:cNvSpPr/>
          <p:nvPr/>
        </p:nvSpPr>
        <p:spPr>
          <a:xfrm>
            <a:off x="1313150" y="1076100"/>
            <a:ext cx="3277500" cy="1944900"/>
          </a:xfrm>
          <a:prstGeom prst="rect">
            <a:avLst/>
          </a:prstGeom>
          <a:solidFill>
            <a:srgbClr val="FFFFFF"/>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81;p33"/>
          <p:cNvSpPr/>
          <p:nvPr/>
        </p:nvSpPr>
        <p:spPr>
          <a:xfrm>
            <a:off x="4590650" y="2511925"/>
            <a:ext cx="3277500" cy="1944900"/>
          </a:xfrm>
          <a:prstGeom prst="rect">
            <a:avLst/>
          </a:prstGeom>
          <a:solidFill>
            <a:srgbClr val="FFFFFF"/>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82;p33"/>
          <p:cNvSpPr/>
          <p:nvPr/>
        </p:nvSpPr>
        <p:spPr>
          <a:xfrm>
            <a:off x="1313150" y="2774200"/>
            <a:ext cx="3277500" cy="1944900"/>
          </a:xfrm>
          <a:prstGeom prst="rect">
            <a:avLst/>
          </a:prstGeom>
          <a:solidFill>
            <a:srgbClr val="FFFFFF"/>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86"/>
        <p:cNvGrpSpPr/>
        <p:nvPr/>
      </p:nvGrpSpPr>
      <p:grpSpPr>
        <a:xfrm>
          <a:off x="0" y="0"/>
          <a:ext cx="0" cy="0"/>
          <a:chOff x="0" y="0"/>
          <a:chExt cx="0" cy="0"/>
        </a:xfrm>
      </p:grpSpPr>
      <p:sp>
        <p:nvSpPr>
          <p:cNvPr id="187" name="Google Shape;187;p34"/>
          <p:cNvSpPr txBox="1">
            <a:spLocks noGrp="1"/>
          </p:cNvSpPr>
          <p:nvPr>
            <p:ph type="title"/>
          </p:nvPr>
        </p:nvSpPr>
        <p:spPr>
          <a:xfrm>
            <a:off x="628650" y="273844"/>
            <a:ext cx="7886700" cy="994200"/>
          </a:xfrm>
          <a:prstGeom prst="rect">
            <a:avLst/>
          </a:prstGeom>
        </p:spPr>
        <p:txBody>
          <a:bodyPr spcFirstLastPara="1" wrap="square" lIns="68575" tIns="34275" rIns="68575" bIns="34275" anchor="ctr" anchorCtr="0">
            <a:noAutofit/>
          </a:bodyPr>
          <a:lstStyle/>
          <a:p>
            <a:pPr marL="0" lvl="0" indent="0" algn="l" rtl="0">
              <a:spcBef>
                <a:spcPts val="0"/>
              </a:spcBef>
              <a:spcAft>
                <a:spcPts val="0"/>
              </a:spcAft>
              <a:buNone/>
            </a:pPr>
            <a:r>
              <a:rPr lang="en"/>
              <a:t>DiSC Styles</a:t>
            </a:r>
            <a:endParaRPr/>
          </a:p>
        </p:txBody>
      </p:sp>
      <p:pic>
        <p:nvPicPr>
          <p:cNvPr id="188" name="Google Shape;188;p34"/>
          <p:cNvPicPr preferRelativeResize="0"/>
          <p:nvPr/>
        </p:nvPicPr>
        <p:blipFill>
          <a:blip r:embed="rId3">
            <a:alphaModFix/>
          </a:blip>
          <a:stretch>
            <a:fillRect/>
          </a:stretch>
        </p:blipFill>
        <p:spPr>
          <a:xfrm>
            <a:off x="1600201" y="987850"/>
            <a:ext cx="5956626" cy="3570561"/>
          </a:xfrm>
          <a:prstGeom prst="rect">
            <a:avLst/>
          </a:prstGeom>
          <a:noFill/>
          <a:ln>
            <a:noFill/>
          </a:ln>
        </p:spPr>
      </p:pic>
      <p:sp>
        <p:nvSpPr>
          <p:cNvPr id="189" name="Google Shape;189;p34"/>
          <p:cNvSpPr txBox="1"/>
          <p:nvPr/>
        </p:nvSpPr>
        <p:spPr>
          <a:xfrm>
            <a:off x="1219200" y="4713900"/>
            <a:ext cx="8839200" cy="429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000"/>
              <a:t>https://united-partners.com/how-disc-personality-assessment-can-make-our-life-at-work-better/</a:t>
            </a:r>
            <a:endParaRPr sz="1000"/>
          </a:p>
        </p:txBody>
      </p:sp>
      <p:sp>
        <p:nvSpPr>
          <p:cNvPr id="190" name="Google Shape;190;p34"/>
          <p:cNvSpPr/>
          <p:nvPr/>
        </p:nvSpPr>
        <p:spPr>
          <a:xfrm>
            <a:off x="1313150" y="1076100"/>
            <a:ext cx="3277500" cy="1944900"/>
          </a:xfrm>
          <a:prstGeom prst="rect">
            <a:avLst/>
          </a:prstGeom>
          <a:solidFill>
            <a:srgbClr val="FFFFFF"/>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91;p34"/>
          <p:cNvSpPr/>
          <p:nvPr/>
        </p:nvSpPr>
        <p:spPr>
          <a:xfrm>
            <a:off x="4572000" y="829300"/>
            <a:ext cx="3277500" cy="1944900"/>
          </a:xfrm>
          <a:prstGeom prst="rect">
            <a:avLst/>
          </a:prstGeom>
          <a:solidFill>
            <a:srgbClr val="FFFFFF"/>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92;p34"/>
          <p:cNvSpPr/>
          <p:nvPr/>
        </p:nvSpPr>
        <p:spPr>
          <a:xfrm>
            <a:off x="1313150" y="2774200"/>
            <a:ext cx="3277500" cy="1944900"/>
          </a:xfrm>
          <a:prstGeom prst="rect">
            <a:avLst/>
          </a:prstGeom>
          <a:solidFill>
            <a:srgbClr val="FFFFFF"/>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96"/>
        <p:cNvGrpSpPr/>
        <p:nvPr/>
      </p:nvGrpSpPr>
      <p:grpSpPr>
        <a:xfrm>
          <a:off x="0" y="0"/>
          <a:ext cx="0" cy="0"/>
          <a:chOff x="0" y="0"/>
          <a:chExt cx="0" cy="0"/>
        </a:xfrm>
      </p:grpSpPr>
      <p:sp>
        <p:nvSpPr>
          <p:cNvPr id="197" name="Google Shape;197;p35"/>
          <p:cNvSpPr txBox="1">
            <a:spLocks noGrp="1"/>
          </p:cNvSpPr>
          <p:nvPr>
            <p:ph type="title"/>
          </p:nvPr>
        </p:nvSpPr>
        <p:spPr>
          <a:xfrm>
            <a:off x="628650" y="273844"/>
            <a:ext cx="7886700" cy="994200"/>
          </a:xfrm>
          <a:prstGeom prst="rect">
            <a:avLst/>
          </a:prstGeom>
        </p:spPr>
        <p:txBody>
          <a:bodyPr spcFirstLastPara="1" wrap="square" lIns="68575" tIns="34275" rIns="68575" bIns="34275" anchor="ctr" anchorCtr="0">
            <a:noAutofit/>
          </a:bodyPr>
          <a:lstStyle/>
          <a:p>
            <a:pPr marL="0" lvl="0" indent="0" algn="l" rtl="0">
              <a:spcBef>
                <a:spcPts val="0"/>
              </a:spcBef>
              <a:spcAft>
                <a:spcPts val="0"/>
              </a:spcAft>
              <a:buNone/>
            </a:pPr>
            <a:r>
              <a:rPr lang="en"/>
              <a:t>DiSC Styles</a:t>
            </a:r>
            <a:endParaRPr/>
          </a:p>
        </p:txBody>
      </p:sp>
      <p:pic>
        <p:nvPicPr>
          <p:cNvPr id="198" name="Google Shape;198;p35"/>
          <p:cNvPicPr preferRelativeResize="0"/>
          <p:nvPr/>
        </p:nvPicPr>
        <p:blipFill>
          <a:blip r:embed="rId3">
            <a:alphaModFix/>
          </a:blip>
          <a:stretch>
            <a:fillRect/>
          </a:stretch>
        </p:blipFill>
        <p:spPr>
          <a:xfrm>
            <a:off x="1600201" y="987850"/>
            <a:ext cx="5956626" cy="3570561"/>
          </a:xfrm>
          <a:prstGeom prst="rect">
            <a:avLst/>
          </a:prstGeom>
          <a:noFill/>
          <a:ln>
            <a:noFill/>
          </a:ln>
        </p:spPr>
      </p:pic>
      <p:sp>
        <p:nvSpPr>
          <p:cNvPr id="199" name="Google Shape;199;p35"/>
          <p:cNvSpPr txBox="1"/>
          <p:nvPr/>
        </p:nvSpPr>
        <p:spPr>
          <a:xfrm>
            <a:off x="1219200" y="4713900"/>
            <a:ext cx="8839200" cy="429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000"/>
              <a:t>https://united-partners.com/how-disc-personality-assessment-can-make-our-life-at-work-better/</a:t>
            </a:r>
            <a:endParaRPr sz="1000"/>
          </a:p>
        </p:txBody>
      </p:sp>
      <p:sp>
        <p:nvSpPr>
          <p:cNvPr id="200" name="Google Shape;200;p35"/>
          <p:cNvSpPr/>
          <p:nvPr/>
        </p:nvSpPr>
        <p:spPr>
          <a:xfrm>
            <a:off x="1313150" y="1056350"/>
            <a:ext cx="3277500" cy="1736100"/>
          </a:xfrm>
          <a:prstGeom prst="rect">
            <a:avLst/>
          </a:prstGeom>
          <a:solidFill>
            <a:srgbClr val="FFFFFF"/>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1;p35"/>
          <p:cNvSpPr/>
          <p:nvPr/>
        </p:nvSpPr>
        <p:spPr>
          <a:xfrm>
            <a:off x="4590650" y="2511925"/>
            <a:ext cx="3277500" cy="1944900"/>
          </a:xfrm>
          <a:prstGeom prst="rect">
            <a:avLst/>
          </a:prstGeom>
          <a:solidFill>
            <a:srgbClr val="FFFFFF"/>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2;p35"/>
          <p:cNvSpPr/>
          <p:nvPr/>
        </p:nvSpPr>
        <p:spPr>
          <a:xfrm>
            <a:off x="4590650" y="829350"/>
            <a:ext cx="3277500" cy="1944900"/>
          </a:xfrm>
          <a:prstGeom prst="rect">
            <a:avLst/>
          </a:prstGeom>
          <a:solidFill>
            <a:srgbClr val="FFFFFF"/>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81"/>
        <p:cNvGrpSpPr/>
        <p:nvPr/>
      </p:nvGrpSpPr>
      <p:grpSpPr>
        <a:xfrm>
          <a:off x="0" y="0"/>
          <a:ext cx="0" cy="0"/>
          <a:chOff x="0" y="0"/>
          <a:chExt cx="0" cy="0"/>
        </a:xfrm>
      </p:grpSpPr>
      <p:sp>
        <p:nvSpPr>
          <p:cNvPr id="82" name="Google Shape;82;p18"/>
          <p:cNvSpPr txBox="1">
            <a:spLocks noGrp="1"/>
          </p:cNvSpPr>
          <p:nvPr>
            <p:ph type="title"/>
          </p:nvPr>
        </p:nvSpPr>
        <p:spPr>
          <a:xfrm>
            <a:off x="628650" y="273844"/>
            <a:ext cx="7886700" cy="994200"/>
          </a:xfrm>
          <a:prstGeom prst="rect">
            <a:avLst/>
          </a:prstGeom>
        </p:spPr>
        <p:txBody>
          <a:bodyPr spcFirstLastPara="1" wrap="square" lIns="68575" tIns="34275" rIns="68575" bIns="34275" anchor="ctr" anchorCtr="0">
            <a:noAutofit/>
          </a:bodyPr>
          <a:lstStyle/>
          <a:p>
            <a:pPr marL="0" lvl="0" indent="0" algn="l" rtl="0">
              <a:spcBef>
                <a:spcPts val="0"/>
              </a:spcBef>
              <a:spcAft>
                <a:spcPts val="0"/>
              </a:spcAft>
              <a:buNone/>
            </a:pPr>
            <a:r>
              <a:rPr lang="en"/>
              <a:t>Creating a Safe Learning Environment</a:t>
            </a:r>
            <a:endParaRPr/>
          </a:p>
        </p:txBody>
      </p:sp>
      <p:sp>
        <p:nvSpPr>
          <p:cNvPr id="83" name="Google Shape;83;p18"/>
          <p:cNvSpPr txBox="1">
            <a:spLocks noGrp="1"/>
          </p:cNvSpPr>
          <p:nvPr>
            <p:ph type="body" idx="1"/>
          </p:nvPr>
        </p:nvSpPr>
        <p:spPr>
          <a:xfrm>
            <a:off x="628650" y="1369219"/>
            <a:ext cx="7886700" cy="3263400"/>
          </a:xfrm>
          <a:prstGeom prst="rect">
            <a:avLst/>
          </a:prstGeom>
        </p:spPr>
        <p:txBody>
          <a:bodyPr spcFirstLastPara="1" wrap="square" lIns="68575" tIns="34275" rIns="68575" bIns="34275" anchor="t" anchorCtr="0">
            <a:noAutofit/>
          </a:bodyPr>
          <a:lstStyle/>
          <a:p>
            <a:pPr marL="457200" lvl="0" indent="-381000" algn="l" rtl="0">
              <a:spcBef>
                <a:spcPts val="800"/>
              </a:spcBef>
              <a:spcAft>
                <a:spcPts val="0"/>
              </a:spcAft>
              <a:buSzPts val="2400"/>
              <a:buChar char="•"/>
            </a:pPr>
            <a:r>
              <a:rPr lang="en" sz="2400"/>
              <a:t>Welcoming and supportive</a:t>
            </a:r>
            <a:endParaRPr sz="2400"/>
          </a:p>
          <a:p>
            <a:pPr marL="457200" lvl="0" indent="-381000" algn="l" rtl="0">
              <a:spcBef>
                <a:spcPts val="0"/>
              </a:spcBef>
              <a:spcAft>
                <a:spcPts val="0"/>
              </a:spcAft>
              <a:buSzPts val="2400"/>
              <a:buChar char="•"/>
            </a:pPr>
            <a:r>
              <a:rPr lang="en" sz="2400"/>
              <a:t>Listening respectfully</a:t>
            </a:r>
            <a:endParaRPr sz="2400"/>
          </a:p>
          <a:p>
            <a:pPr marL="457200" lvl="0" indent="-381000" algn="l" rtl="0">
              <a:spcBef>
                <a:spcPts val="0"/>
              </a:spcBef>
              <a:spcAft>
                <a:spcPts val="0"/>
              </a:spcAft>
              <a:buSzPts val="2400"/>
              <a:buChar char="•"/>
            </a:pPr>
            <a:r>
              <a:rPr lang="en" sz="2400"/>
              <a:t>Staying open-minded</a:t>
            </a:r>
            <a:endParaRPr sz="2400"/>
          </a:p>
          <a:p>
            <a:pPr marL="457200" lvl="0" indent="-381000" algn="l" rtl="0">
              <a:spcBef>
                <a:spcPts val="0"/>
              </a:spcBef>
              <a:spcAft>
                <a:spcPts val="0"/>
              </a:spcAft>
              <a:buSzPts val="2400"/>
              <a:buChar char="•"/>
            </a:pPr>
            <a:r>
              <a:rPr lang="en" sz="2400"/>
              <a:t>Challenging ideas, not people</a:t>
            </a:r>
            <a:endParaRPr sz="2400"/>
          </a:p>
          <a:p>
            <a:pPr marL="457200" lvl="0" indent="-381000" algn="l" rtl="0">
              <a:spcBef>
                <a:spcPts val="0"/>
              </a:spcBef>
              <a:spcAft>
                <a:spcPts val="0"/>
              </a:spcAft>
              <a:buSzPts val="2400"/>
              <a:buChar char="•"/>
            </a:pPr>
            <a:r>
              <a:rPr lang="en" sz="2400"/>
              <a:t>Participating</a:t>
            </a:r>
            <a:endParaRPr sz="2400"/>
          </a:p>
          <a:p>
            <a:pPr marL="457200" lvl="0" indent="-381000" algn="l" rtl="0">
              <a:spcBef>
                <a:spcPts val="0"/>
              </a:spcBef>
              <a:spcAft>
                <a:spcPts val="0"/>
              </a:spcAft>
              <a:buSzPts val="2400"/>
              <a:buChar char="•"/>
            </a:pPr>
            <a:r>
              <a:rPr lang="en" sz="2400"/>
              <a:t>Any others?</a:t>
            </a:r>
            <a:endParaRPr sz="2400"/>
          </a:p>
          <a:p>
            <a:pPr marL="0" lvl="0" indent="0" algn="l" rtl="0">
              <a:spcBef>
                <a:spcPts val="800"/>
              </a:spcBef>
              <a:spcAft>
                <a:spcPts val="0"/>
              </a:spcAft>
              <a:buNone/>
            </a:pPr>
            <a:endParaRPr/>
          </a:p>
          <a:p>
            <a:pPr marL="0" lvl="0" indent="0" algn="l" rtl="0">
              <a:spcBef>
                <a:spcPts val="800"/>
              </a:spcBef>
              <a:spcAft>
                <a:spcPts val="0"/>
              </a:spcAft>
              <a:buNone/>
            </a:pPr>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06"/>
        <p:cNvGrpSpPr/>
        <p:nvPr/>
      </p:nvGrpSpPr>
      <p:grpSpPr>
        <a:xfrm>
          <a:off x="0" y="0"/>
          <a:ext cx="0" cy="0"/>
          <a:chOff x="0" y="0"/>
          <a:chExt cx="0" cy="0"/>
        </a:xfrm>
      </p:grpSpPr>
      <p:sp>
        <p:nvSpPr>
          <p:cNvPr id="207" name="Google Shape;207;p36"/>
          <p:cNvSpPr txBox="1">
            <a:spLocks noGrp="1"/>
          </p:cNvSpPr>
          <p:nvPr>
            <p:ph type="title"/>
          </p:nvPr>
        </p:nvSpPr>
        <p:spPr>
          <a:xfrm>
            <a:off x="628650" y="273844"/>
            <a:ext cx="7886700" cy="994200"/>
          </a:xfrm>
          <a:prstGeom prst="rect">
            <a:avLst/>
          </a:prstGeom>
        </p:spPr>
        <p:txBody>
          <a:bodyPr spcFirstLastPara="1" wrap="square" lIns="68575" tIns="34275" rIns="68575" bIns="34275" anchor="ctr" anchorCtr="0">
            <a:noAutofit/>
          </a:bodyPr>
          <a:lstStyle/>
          <a:p>
            <a:pPr marL="0" lvl="0" indent="0" algn="l" rtl="0">
              <a:spcBef>
                <a:spcPts val="0"/>
              </a:spcBef>
              <a:spcAft>
                <a:spcPts val="0"/>
              </a:spcAft>
              <a:buNone/>
            </a:pPr>
            <a:r>
              <a:rPr lang="en"/>
              <a:t>DiSC Styles</a:t>
            </a:r>
            <a:endParaRPr/>
          </a:p>
        </p:txBody>
      </p:sp>
      <p:pic>
        <p:nvPicPr>
          <p:cNvPr id="208" name="Google Shape;208;p36"/>
          <p:cNvPicPr preferRelativeResize="0"/>
          <p:nvPr/>
        </p:nvPicPr>
        <p:blipFill>
          <a:blip r:embed="rId3">
            <a:alphaModFix/>
          </a:blip>
          <a:stretch>
            <a:fillRect/>
          </a:stretch>
        </p:blipFill>
        <p:spPr>
          <a:xfrm>
            <a:off x="1600201" y="987850"/>
            <a:ext cx="5956626" cy="3570561"/>
          </a:xfrm>
          <a:prstGeom prst="rect">
            <a:avLst/>
          </a:prstGeom>
          <a:noFill/>
          <a:ln>
            <a:noFill/>
          </a:ln>
        </p:spPr>
      </p:pic>
      <p:sp>
        <p:nvSpPr>
          <p:cNvPr id="209" name="Google Shape;209;p36"/>
          <p:cNvSpPr txBox="1"/>
          <p:nvPr/>
        </p:nvSpPr>
        <p:spPr>
          <a:xfrm>
            <a:off x="1219200" y="4713900"/>
            <a:ext cx="8839200" cy="429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000"/>
              <a:t>https://united-partners.com/how-disc-personality-assessment-can-make-our-life-at-work-better/</a:t>
            </a:r>
            <a:endParaRPr sz="100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13"/>
        <p:cNvGrpSpPr/>
        <p:nvPr/>
      </p:nvGrpSpPr>
      <p:grpSpPr>
        <a:xfrm>
          <a:off x="0" y="0"/>
          <a:ext cx="0" cy="0"/>
          <a:chOff x="0" y="0"/>
          <a:chExt cx="0" cy="0"/>
        </a:xfrm>
      </p:grpSpPr>
      <p:sp>
        <p:nvSpPr>
          <p:cNvPr id="214" name="Google Shape;214;p37"/>
          <p:cNvSpPr txBox="1">
            <a:spLocks noGrp="1"/>
          </p:cNvSpPr>
          <p:nvPr>
            <p:ph type="title"/>
          </p:nvPr>
        </p:nvSpPr>
        <p:spPr>
          <a:xfrm>
            <a:off x="628650" y="1202531"/>
            <a:ext cx="7886700" cy="994200"/>
          </a:xfrm>
          <a:prstGeom prst="rect">
            <a:avLst/>
          </a:prstGeom>
        </p:spPr>
        <p:txBody>
          <a:bodyPr spcFirstLastPara="1" wrap="square" lIns="68575" tIns="34275" rIns="68575" bIns="34275" anchor="ctr" anchorCtr="0">
            <a:noAutofit/>
          </a:bodyPr>
          <a:lstStyle/>
          <a:p>
            <a:pPr marL="0" lvl="0" indent="0" algn="l" rtl="0">
              <a:spcBef>
                <a:spcPts val="0"/>
              </a:spcBef>
              <a:spcAft>
                <a:spcPts val="0"/>
              </a:spcAft>
              <a:buClr>
                <a:schemeClr val="dk1"/>
              </a:buClr>
              <a:buSzPts val="1100"/>
              <a:buFont typeface="Arial"/>
              <a:buNone/>
            </a:pPr>
            <a:r>
              <a:rPr lang="en">
                <a:solidFill>
                  <a:srgbClr val="FFFFFF"/>
                </a:solidFill>
              </a:rPr>
              <a:t>Intercultural Conflict Style Inventory Overview</a:t>
            </a:r>
            <a:endParaRPr>
              <a:solidFill>
                <a:srgbClr val="FFFFFF"/>
              </a:solidFill>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18"/>
        <p:cNvGrpSpPr/>
        <p:nvPr/>
      </p:nvGrpSpPr>
      <p:grpSpPr>
        <a:xfrm>
          <a:off x="0" y="0"/>
          <a:ext cx="0" cy="0"/>
          <a:chOff x="0" y="0"/>
          <a:chExt cx="0" cy="0"/>
        </a:xfrm>
      </p:grpSpPr>
      <p:sp>
        <p:nvSpPr>
          <p:cNvPr id="219" name="Google Shape;219;p38"/>
          <p:cNvSpPr txBox="1">
            <a:spLocks noGrp="1"/>
          </p:cNvSpPr>
          <p:nvPr>
            <p:ph type="title"/>
          </p:nvPr>
        </p:nvSpPr>
        <p:spPr>
          <a:xfrm>
            <a:off x="628650" y="273844"/>
            <a:ext cx="7886700" cy="994200"/>
          </a:xfrm>
          <a:prstGeom prst="rect">
            <a:avLst/>
          </a:prstGeom>
        </p:spPr>
        <p:txBody>
          <a:bodyPr spcFirstLastPara="1" wrap="square" lIns="68575" tIns="34275" rIns="68575" bIns="34275" anchor="ctr" anchorCtr="0">
            <a:noAutofit/>
          </a:bodyPr>
          <a:lstStyle/>
          <a:p>
            <a:pPr marL="0" lvl="0" indent="0" algn="l" rtl="0">
              <a:spcBef>
                <a:spcPts val="0"/>
              </a:spcBef>
              <a:spcAft>
                <a:spcPts val="0"/>
              </a:spcAft>
              <a:buNone/>
            </a:pPr>
            <a:r>
              <a:rPr lang="en"/>
              <a:t>Improving Communication with Intercultural Conflict Style Inventory</a:t>
            </a:r>
            <a:endParaRPr/>
          </a:p>
        </p:txBody>
      </p:sp>
      <p:sp>
        <p:nvSpPr>
          <p:cNvPr id="220" name="Google Shape;220;p38"/>
          <p:cNvSpPr txBox="1">
            <a:spLocks noGrp="1"/>
          </p:cNvSpPr>
          <p:nvPr>
            <p:ph type="body" idx="1"/>
          </p:nvPr>
        </p:nvSpPr>
        <p:spPr>
          <a:xfrm>
            <a:off x="628650" y="1369219"/>
            <a:ext cx="7886700" cy="3263400"/>
          </a:xfrm>
          <a:prstGeom prst="rect">
            <a:avLst/>
          </a:prstGeom>
        </p:spPr>
        <p:txBody>
          <a:bodyPr spcFirstLastPara="1" wrap="square" lIns="68575" tIns="34275" rIns="68575" bIns="34275" anchor="t" anchorCtr="0">
            <a:noAutofit/>
          </a:bodyPr>
          <a:lstStyle/>
          <a:p>
            <a:pPr marL="457200" lvl="0" indent="-419100" algn="l" rtl="0">
              <a:spcBef>
                <a:spcPts val="800"/>
              </a:spcBef>
              <a:spcAft>
                <a:spcPts val="0"/>
              </a:spcAft>
              <a:buSzPts val="3000"/>
              <a:buChar char="•"/>
            </a:pPr>
            <a:r>
              <a:rPr lang="en" sz="3000"/>
              <a:t>Conflict styles are culturally contexted</a:t>
            </a:r>
            <a:endParaRPr sz="3000"/>
          </a:p>
          <a:p>
            <a:pPr marL="457200" lvl="0" indent="-419100" algn="l" rtl="0">
              <a:spcBef>
                <a:spcPts val="0"/>
              </a:spcBef>
              <a:spcAft>
                <a:spcPts val="0"/>
              </a:spcAft>
              <a:buSzPts val="3000"/>
              <a:buChar char="•"/>
            </a:pPr>
            <a:r>
              <a:rPr lang="en" sz="3000"/>
              <a:t>A communication-during-conflict style approach</a:t>
            </a:r>
            <a:endParaRPr sz="3000"/>
          </a:p>
          <a:p>
            <a:pPr marL="457200" lvl="0" indent="-419100" algn="l" rtl="0">
              <a:spcBef>
                <a:spcPts val="0"/>
              </a:spcBef>
              <a:spcAft>
                <a:spcPts val="0"/>
              </a:spcAft>
              <a:buSzPts val="3000"/>
              <a:buChar char="•"/>
            </a:pPr>
            <a:r>
              <a:rPr lang="en" sz="3000"/>
              <a:t>Understand that people with different backgrounds will engage differently</a:t>
            </a:r>
            <a:endParaRPr sz="3000"/>
          </a:p>
          <a:p>
            <a:pPr marL="0" lvl="0" indent="0" algn="l" rtl="0">
              <a:spcBef>
                <a:spcPts val="800"/>
              </a:spcBef>
              <a:spcAft>
                <a:spcPts val="0"/>
              </a:spcAft>
              <a:buNone/>
            </a:pPr>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24"/>
        <p:cNvGrpSpPr/>
        <p:nvPr/>
      </p:nvGrpSpPr>
      <p:grpSpPr>
        <a:xfrm>
          <a:off x="0" y="0"/>
          <a:ext cx="0" cy="0"/>
          <a:chOff x="0" y="0"/>
          <a:chExt cx="0" cy="0"/>
        </a:xfrm>
      </p:grpSpPr>
      <p:sp>
        <p:nvSpPr>
          <p:cNvPr id="225" name="Google Shape;225;p39"/>
          <p:cNvSpPr txBox="1">
            <a:spLocks noGrp="1"/>
          </p:cNvSpPr>
          <p:nvPr>
            <p:ph type="title"/>
          </p:nvPr>
        </p:nvSpPr>
        <p:spPr>
          <a:xfrm>
            <a:off x="628650" y="273844"/>
            <a:ext cx="7886700" cy="994200"/>
          </a:xfrm>
          <a:prstGeom prst="rect">
            <a:avLst/>
          </a:prstGeom>
        </p:spPr>
        <p:txBody>
          <a:bodyPr spcFirstLastPara="1" wrap="square" lIns="68575" tIns="34275" rIns="68575" bIns="34275" anchor="ctr" anchorCtr="0">
            <a:noAutofit/>
          </a:bodyPr>
          <a:lstStyle/>
          <a:p>
            <a:pPr marL="0" lvl="0" indent="0" algn="l" rtl="0">
              <a:spcBef>
                <a:spcPts val="0"/>
              </a:spcBef>
              <a:spcAft>
                <a:spcPts val="0"/>
              </a:spcAft>
              <a:buNone/>
            </a:pPr>
            <a:r>
              <a:rPr lang="en"/>
              <a:t>The Intercultural Conflict Style Model</a:t>
            </a:r>
            <a:endParaRPr/>
          </a:p>
        </p:txBody>
      </p:sp>
      <p:grpSp>
        <p:nvGrpSpPr>
          <p:cNvPr id="226" name="Google Shape;226;p39"/>
          <p:cNvGrpSpPr/>
          <p:nvPr/>
        </p:nvGrpSpPr>
        <p:grpSpPr>
          <a:xfrm>
            <a:off x="1510936" y="1036215"/>
            <a:ext cx="6053565" cy="3186194"/>
            <a:chOff x="759075" y="1204075"/>
            <a:chExt cx="3991800" cy="3494400"/>
          </a:xfrm>
        </p:grpSpPr>
        <p:sp>
          <p:nvSpPr>
            <p:cNvPr id="227" name="Google Shape;227;p39"/>
            <p:cNvSpPr/>
            <p:nvPr/>
          </p:nvSpPr>
          <p:spPr>
            <a:xfrm>
              <a:off x="759075" y="1204075"/>
              <a:ext cx="3991800" cy="34944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228" name="Google Shape;228;p39"/>
            <p:cNvCxnSpPr/>
            <p:nvPr/>
          </p:nvCxnSpPr>
          <p:spPr>
            <a:xfrm>
              <a:off x="2754975" y="1204075"/>
              <a:ext cx="0" cy="3494400"/>
            </a:xfrm>
            <a:prstGeom prst="straightConnector1">
              <a:avLst/>
            </a:prstGeom>
            <a:noFill/>
            <a:ln w="9525" cap="flat" cmpd="sng">
              <a:solidFill>
                <a:schemeClr val="dk2"/>
              </a:solidFill>
              <a:prstDash val="solid"/>
              <a:round/>
              <a:headEnd type="none" w="med" len="med"/>
              <a:tailEnd type="none" w="med" len="med"/>
            </a:ln>
          </p:spPr>
        </p:cxnSp>
        <p:cxnSp>
          <p:nvCxnSpPr>
            <p:cNvPr id="229" name="Google Shape;229;p39"/>
            <p:cNvCxnSpPr>
              <a:stCxn id="227" idx="1"/>
              <a:endCxn id="227" idx="3"/>
            </p:cNvCxnSpPr>
            <p:nvPr/>
          </p:nvCxnSpPr>
          <p:spPr>
            <a:xfrm>
              <a:off x="759075" y="2951275"/>
              <a:ext cx="3991800" cy="0"/>
            </a:xfrm>
            <a:prstGeom prst="straightConnector1">
              <a:avLst/>
            </a:prstGeom>
            <a:noFill/>
            <a:ln w="9525" cap="flat" cmpd="sng">
              <a:solidFill>
                <a:schemeClr val="dk2"/>
              </a:solidFill>
              <a:prstDash val="solid"/>
              <a:round/>
              <a:headEnd type="none" w="med" len="med"/>
              <a:tailEnd type="none" w="med" len="med"/>
            </a:ln>
          </p:spPr>
        </p:cxnSp>
      </p:grpSp>
      <p:sp>
        <p:nvSpPr>
          <p:cNvPr id="230" name="Google Shape;230;p39"/>
          <p:cNvSpPr txBox="1"/>
          <p:nvPr/>
        </p:nvSpPr>
        <p:spPr>
          <a:xfrm>
            <a:off x="213900" y="1678875"/>
            <a:ext cx="1557600" cy="521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a:latin typeface="Calibri"/>
                <a:ea typeface="Calibri"/>
                <a:cs typeface="Calibri"/>
                <a:sym typeface="Calibri"/>
              </a:rPr>
              <a:t>Direct</a:t>
            </a:r>
            <a:endParaRPr sz="2400">
              <a:latin typeface="Calibri"/>
              <a:ea typeface="Calibri"/>
              <a:cs typeface="Calibri"/>
              <a:sym typeface="Calibri"/>
            </a:endParaRPr>
          </a:p>
          <a:p>
            <a:pPr marL="0" lvl="0" indent="0" algn="l" rtl="0">
              <a:spcBef>
                <a:spcPts val="0"/>
              </a:spcBef>
              <a:spcAft>
                <a:spcPts val="0"/>
              </a:spcAft>
              <a:buNone/>
            </a:pPr>
            <a:endParaRPr>
              <a:latin typeface="Calibri"/>
              <a:ea typeface="Calibri"/>
              <a:cs typeface="Calibri"/>
              <a:sym typeface="Calibri"/>
            </a:endParaRPr>
          </a:p>
        </p:txBody>
      </p:sp>
      <p:sp>
        <p:nvSpPr>
          <p:cNvPr id="231" name="Google Shape;231;p39"/>
          <p:cNvSpPr txBox="1"/>
          <p:nvPr/>
        </p:nvSpPr>
        <p:spPr>
          <a:xfrm>
            <a:off x="213900" y="3085827"/>
            <a:ext cx="1374300" cy="521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a:latin typeface="Calibri"/>
                <a:ea typeface="Calibri"/>
                <a:cs typeface="Calibri"/>
                <a:sym typeface="Calibri"/>
              </a:rPr>
              <a:t>Indirect</a:t>
            </a:r>
            <a:endParaRPr sz="2400">
              <a:latin typeface="Calibri"/>
              <a:ea typeface="Calibri"/>
              <a:cs typeface="Calibri"/>
              <a:sym typeface="Calibri"/>
            </a:endParaRPr>
          </a:p>
        </p:txBody>
      </p:sp>
      <p:sp>
        <p:nvSpPr>
          <p:cNvPr id="232" name="Google Shape;232;p39"/>
          <p:cNvSpPr txBox="1"/>
          <p:nvPr/>
        </p:nvSpPr>
        <p:spPr>
          <a:xfrm>
            <a:off x="2192550" y="4103925"/>
            <a:ext cx="1629300" cy="8769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400">
                <a:latin typeface="Calibri"/>
                <a:ea typeface="Calibri"/>
                <a:cs typeface="Calibri"/>
                <a:sym typeface="Calibri"/>
              </a:rPr>
              <a:t>Emotional Restraint</a:t>
            </a:r>
            <a:endParaRPr sz="2400">
              <a:latin typeface="Calibri"/>
              <a:ea typeface="Calibri"/>
              <a:cs typeface="Calibri"/>
              <a:sym typeface="Calibri"/>
            </a:endParaRPr>
          </a:p>
        </p:txBody>
      </p:sp>
      <p:sp>
        <p:nvSpPr>
          <p:cNvPr id="233" name="Google Shape;233;p39"/>
          <p:cNvSpPr txBox="1"/>
          <p:nvPr/>
        </p:nvSpPr>
        <p:spPr>
          <a:xfrm>
            <a:off x="5034300" y="4103925"/>
            <a:ext cx="2067900" cy="8769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400">
                <a:latin typeface="Calibri"/>
                <a:ea typeface="Calibri"/>
                <a:cs typeface="Calibri"/>
                <a:sym typeface="Calibri"/>
              </a:rPr>
              <a:t>Emotional Expressiveness</a:t>
            </a:r>
            <a:endParaRPr sz="2400">
              <a:latin typeface="Calibri"/>
              <a:ea typeface="Calibri"/>
              <a:cs typeface="Calibri"/>
              <a:sym typeface="Calibri"/>
            </a:endParaRPr>
          </a:p>
        </p:txBody>
      </p:sp>
      <p:sp>
        <p:nvSpPr>
          <p:cNvPr id="234" name="Google Shape;234;p39"/>
          <p:cNvSpPr txBox="1"/>
          <p:nvPr/>
        </p:nvSpPr>
        <p:spPr>
          <a:xfrm>
            <a:off x="1510950" y="1678875"/>
            <a:ext cx="2992500" cy="5664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400">
                <a:latin typeface="Calibri"/>
                <a:ea typeface="Calibri"/>
                <a:cs typeface="Calibri"/>
                <a:sym typeface="Calibri"/>
              </a:rPr>
              <a:t>Discussion</a:t>
            </a:r>
            <a:endParaRPr>
              <a:latin typeface="Calibri"/>
              <a:ea typeface="Calibri"/>
              <a:cs typeface="Calibri"/>
              <a:sym typeface="Calibri"/>
            </a:endParaRPr>
          </a:p>
        </p:txBody>
      </p:sp>
      <p:sp>
        <p:nvSpPr>
          <p:cNvPr id="235" name="Google Shape;235;p39"/>
          <p:cNvSpPr txBox="1"/>
          <p:nvPr/>
        </p:nvSpPr>
        <p:spPr>
          <a:xfrm>
            <a:off x="4572000" y="1678875"/>
            <a:ext cx="2992500" cy="5664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400">
                <a:latin typeface="Calibri"/>
                <a:ea typeface="Calibri"/>
                <a:cs typeface="Calibri"/>
                <a:sym typeface="Calibri"/>
              </a:rPr>
              <a:t>Engagement</a:t>
            </a:r>
            <a:endParaRPr>
              <a:latin typeface="Calibri"/>
              <a:ea typeface="Calibri"/>
              <a:cs typeface="Calibri"/>
              <a:sym typeface="Calibri"/>
            </a:endParaRPr>
          </a:p>
        </p:txBody>
      </p:sp>
      <p:sp>
        <p:nvSpPr>
          <p:cNvPr id="236" name="Google Shape;236;p39"/>
          <p:cNvSpPr txBox="1"/>
          <p:nvPr/>
        </p:nvSpPr>
        <p:spPr>
          <a:xfrm>
            <a:off x="1589400" y="3063175"/>
            <a:ext cx="2835600" cy="5664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400">
                <a:latin typeface="Calibri"/>
                <a:ea typeface="Calibri"/>
                <a:cs typeface="Calibri"/>
                <a:sym typeface="Calibri"/>
              </a:rPr>
              <a:t>Accomodation</a:t>
            </a:r>
            <a:endParaRPr>
              <a:latin typeface="Calibri"/>
              <a:ea typeface="Calibri"/>
              <a:cs typeface="Calibri"/>
              <a:sym typeface="Calibri"/>
            </a:endParaRPr>
          </a:p>
        </p:txBody>
      </p:sp>
      <p:sp>
        <p:nvSpPr>
          <p:cNvPr id="237" name="Google Shape;237;p39"/>
          <p:cNvSpPr txBox="1"/>
          <p:nvPr/>
        </p:nvSpPr>
        <p:spPr>
          <a:xfrm>
            <a:off x="4572000" y="3063175"/>
            <a:ext cx="2992500" cy="5664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400">
                <a:latin typeface="Calibri"/>
                <a:ea typeface="Calibri"/>
                <a:cs typeface="Calibri"/>
                <a:sym typeface="Calibri"/>
              </a:rPr>
              <a:t>Dynamic</a:t>
            </a:r>
            <a:endParaRPr>
              <a:latin typeface="Calibri"/>
              <a:ea typeface="Calibri"/>
              <a:cs typeface="Calibri"/>
              <a:sym typeface="Calibri"/>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41"/>
        <p:cNvGrpSpPr/>
        <p:nvPr/>
      </p:nvGrpSpPr>
      <p:grpSpPr>
        <a:xfrm>
          <a:off x="0" y="0"/>
          <a:ext cx="0" cy="0"/>
          <a:chOff x="0" y="0"/>
          <a:chExt cx="0" cy="0"/>
        </a:xfrm>
      </p:grpSpPr>
      <p:sp>
        <p:nvSpPr>
          <p:cNvPr id="242" name="Google Shape;242;p40"/>
          <p:cNvSpPr txBox="1">
            <a:spLocks noGrp="1"/>
          </p:cNvSpPr>
          <p:nvPr>
            <p:ph type="title"/>
          </p:nvPr>
        </p:nvSpPr>
        <p:spPr>
          <a:xfrm>
            <a:off x="628650" y="273844"/>
            <a:ext cx="7886700" cy="994200"/>
          </a:xfrm>
          <a:prstGeom prst="rect">
            <a:avLst/>
          </a:prstGeom>
        </p:spPr>
        <p:txBody>
          <a:bodyPr spcFirstLastPara="1" wrap="square" lIns="68575" tIns="34275" rIns="68575" bIns="34275" anchor="ctr" anchorCtr="0">
            <a:noAutofit/>
          </a:bodyPr>
          <a:lstStyle/>
          <a:p>
            <a:pPr marL="0" lvl="0" indent="0" algn="l" rtl="0">
              <a:spcBef>
                <a:spcPts val="0"/>
              </a:spcBef>
              <a:spcAft>
                <a:spcPts val="0"/>
              </a:spcAft>
              <a:buNone/>
            </a:pPr>
            <a:r>
              <a:rPr lang="en"/>
              <a:t>Intercultural Conflict Styles</a:t>
            </a:r>
            <a:endParaRPr/>
          </a:p>
        </p:txBody>
      </p:sp>
      <p:sp>
        <p:nvSpPr>
          <p:cNvPr id="243" name="Google Shape;243;p40"/>
          <p:cNvSpPr/>
          <p:nvPr/>
        </p:nvSpPr>
        <p:spPr>
          <a:xfrm>
            <a:off x="1752175" y="1497825"/>
            <a:ext cx="5002200" cy="28449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44;p40"/>
          <p:cNvSpPr txBox="1"/>
          <p:nvPr/>
        </p:nvSpPr>
        <p:spPr>
          <a:xfrm>
            <a:off x="1752175" y="1497825"/>
            <a:ext cx="5002200" cy="594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400">
                <a:latin typeface="Calibri"/>
                <a:ea typeface="Calibri"/>
                <a:cs typeface="Calibri"/>
                <a:sym typeface="Calibri"/>
              </a:rPr>
              <a:t>Discussion</a:t>
            </a:r>
            <a:endParaRPr>
              <a:latin typeface="Calibri"/>
              <a:ea typeface="Calibri"/>
              <a:cs typeface="Calibri"/>
              <a:sym typeface="Calibri"/>
            </a:endParaRPr>
          </a:p>
        </p:txBody>
      </p:sp>
      <p:sp>
        <p:nvSpPr>
          <p:cNvPr id="245" name="Google Shape;245;p40"/>
          <p:cNvSpPr txBox="1"/>
          <p:nvPr/>
        </p:nvSpPr>
        <p:spPr>
          <a:xfrm>
            <a:off x="1752175" y="2092425"/>
            <a:ext cx="2487000" cy="2020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a:solidFill>
                  <a:schemeClr val="dk1"/>
                </a:solidFill>
                <a:latin typeface="Calibri"/>
                <a:ea typeface="Calibri"/>
                <a:cs typeface="Calibri"/>
                <a:sym typeface="Calibri"/>
              </a:rPr>
              <a:t>Perceived Strengths:</a:t>
            </a:r>
            <a:endParaRPr sz="1800">
              <a:solidFill>
                <a:schemeClr val="dk1"/>
              </a:solidFill>
              <a:latin typeface="Calibri"/>
              <a:ea typeface="Calibri"/>
              <a:cs typeface="Calibri"/>
              <a:sym typeface="Calibri"/>
            </a:endParaRPr>
          </a:p>
          <a:p>
            <a:pPr marL="457200" lvl="0" indent="-317500" algn="l" rtl="0">
              <a:spcBef>
                <a:spcPts val="0"/>
              </a:spcBef>
              <a:spcAft>
                <a:spcPts val="0"/>
              </a:spcAft>
              <a:buClr>
                <a:schemeClr val="dk1"/>
              </a:buClr>
              <a:buSzPts val="1400"/>
              <a:buFont typeface="Calibri"/>
              <a:buChar char="●"/>
            </a:pPr>
            <a:r>
              <a:rPr lang="en">
                <a:solidFill>
                  <a:schemeClr val="dk1"/>
                </a:solidFill>
                <a:latin typeface="Calibri"/>
                <a:ea typeface="Calibri"/>
                <a:cs typeface="Calibri"/>
                <a:sym typeface="Calibri"/>
              </a:rPr>
              <a:t>Confronts problems</a:t>
            </a:r>
            <a:endParaRPr>
              <a:solidFill>
                <a:schemeClr val="dk1"/>
              </a:solidFill>
              <a:latin typeface="Calibri"/>
              <a:ea typeface="Calibri"/>
              <a:cs typeface="Calibri"/>
              <a:sym typeface="Calibri"/>
            </a:endParaRPr>
          </a:p>
          <a:p>
            <a:pPr marL="457200" lvl="0" indent="-317500" algn="l" rtl="0">
              <a:spcBef>
                <a:spcPts val="0"/>
              </a:spcBef>
              <a:spcAft>
                <a:spcPts val="0"/>
              </a:spcAft>
              <a:buClr>
                <a:schemeClr val="dk1"/>
              </a:buClr>
              <a:buSzPts val="1400"/>
              <a:buFont typeface="Calibri"/>
              <a:buChar char="●"/>
            </a:pPr>
            <a:r>
              <a:rPr lang="en">
                <a:solidFill>
                  <a:schemeClr val="dk1"/>
                </a:solidFill>
                <a:latin typeface="Calibri"/>
                <a:ea typeface="Calibri"/>
                <a:cs typeface="Calibri"/>
                <a:sym typeface="Calibri"/>
              </a:rPr>
              <a:t>Elaborates position/argument</a:t>
            </a:r>
            <a:endParaRPr>
              <a:solidFill>
                <a:schemeClr val="dk1"/>
              </a:solidFill>
              <a:latin typeface="Calibri"/>
              <a:ea typeface="Calibri"/>
              <a:cs typeface="Calibri"/>
              <a:sym typeface="Calibri"/>
            </a:endParaRPr>
          </a:p>
          <a:p>
            <a:pPr marL="457200" lvl="0" indent="-317500" algn="l" rtl="0">
              <a:spcBef>
                <a:spcPts val="0"/>
              </a:spcBef>
              <a:spcAft>
                <a:spcPts val="0"/>
              </a:spcAft>
              <a:buClr>
                <a:schemeClr val="dk1"/>
              </a:buClr>
              <a:buSzPts val="1400"/>
              <a:buFont typeface="Calibri"/>
              <a:buChar char="●"/>
            </a:pPr>
            <a:r>
              <a:rPr lang="en">
                <a:solidFill>
                  <a:schemeClr val="dk1"/>
                </a:solidFill>
                <a:latin typeface="Calibri"/>
                <a:ea typeface="Calibri"/>
                <a:cs typeface="Calibri"/>
                <a:sym typeface="Calibri"/>
              </a:rPr>
              <a:t>Maintains calm atmosphere</a:t>
            </a:r>
            <a:endParaRPr>
              <a:latin typeface="Calibri"/>
              <a:ea typeface="Calibri"/>
              <a:cs typeface="Calibri"/>
              <a:sym typeface="Calibri"/>
            </a:endParaRPr>
          </a:p>
        </p:txBody>
      </p:sp>
      <p:sp>
        <p:nvSpPr>
          <p:cNvPr id="246" name="Google Shape;246;p40"/>
          <p:cNvSpPr txBox="1"/>
          <p:nvPr/>
        </p:nvSpPr>
        <p:spPr>
          <a:xfrm>
            <a:off x="4239175" y="2092425"/>
            <a:ext cx="2487000" cy="2020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a:solidFill>
                  <a:schemeClr val="dk1"/>
                </a:solidFill>
                <a:latin typeface="Calibri"/>
                <a:ea typeface="Calibri"/>
                <a:cs typeface="Calibri"/>
                <a:sym typeface="Calibri"/>
              </a:rPr>
              <a:t>Perceived Weaknesses:</a:t>
            </a:r>
            <a:endParaRPr sz="1800">
              <a:solidFill>
                <a:schemeClr val="dk1"/>
              </a:solidFill>
              <a:latin typeface="Calibri"/>
              <a:ea typeface="Calibri"/>
              <a:cs typeface="Calibri"/>
              <a:sym typeface="Calibri"/>
            </a:endParaRPr>
          </a:p>
          <a:p>
            <a:pPr marL="457200" lvl="0" indent="-317500" algn="l" rtl="0">
              <a:spcBef>
                <a:spcPts val="0"/>
              </a:spcBef>
              <a:spcAft>
                <a:spcPts val="0"/>
              </a:spcAft>
              <a:buClr>
                <a:schemeClr val="dk1"/>
              </a:buClr>
              <a:buSzPts val="1400"/>
              <a:buFont typeface="Calibri"/>
              <a:buChar char="●"/>
            </a:pPr>
            <a:r>
              <a:rPr lang="en">
                <a:solidFill>
                  <a:schemeClr val="dk1"/>
                </a:solidFill>
                <a:latin typeface="Calibri"/>
                <a:ea typeface="Calibri"/>
                <a:cs typeface="Calibri"/>
                <a:sym typeface="Calibri"/>
              </a:rPr>
              <a:t>Having difficulty “reading between the lines”</a:t>
            </a:r>
            <a:endParaRPr>
              <a:solidFill>
                <a:schemeClr val="dk1"/>
              </a:solidFill>
              <a:latin typeface="Calibri"/>
              <a:ea typeface="Calibri"/>
              <a:cs typeface="Calibri"/>
              <a:sym typeface="Calibri"/>
            </a:endParaRPr>
          </a:p>
          <a:p>
            <a:pPr marL="457200" lvl="0" indent="-317500" algn="l" rtl="0">
              <a:spcBef>
                <a:spcPts val="0"/>
              </a:spcBef>
              <a:spcAft>
                <a:spcPts val="0"/>
              </a:spcAft>
              <a:buClr>
                <a:schemeClr val="dk1"/>
              </a:buClr>
              <a:buSzPts val="1400"/>
              <a:buFont typeface="Calibri"/>
              <a:buChar char="●"/>
            </a:pPr>
            <a:r>
              <a:rPr lang="en">
                <a:solidFill>
                  <a:schemeClr val="dk1"/>
                </a:solidFill>
                <a:latin typeface="Calibri"/>
                <a:ea typeface="Calibri"/>
                <a:cs typeface="Calibri"/>
                <a:sym typeface="Calibri"/>
              </a:rPr>
              <a:t>Too logical and unfeeling</a:t>
            </a:r>
            <a:endParaRPr>
              <a:solidFill>
                <a:schemeClr val="dk1"/>
              </a:solidFill>
              <a:latin typeface="Calibri"/>
              <a:ea typeface="Calibri"/>
              <a:cs typeface="Calibri"/>
              <a:sym typeface="Calibri"/>
            </a:endParaRPr>
          </a:p>
          <a:p>
            <a:pPr marL="457200" lvl="0" indent="-317500" algn="l" rtl="0">
              <a:spcBef>
                <a:spcPts val="0"/>
              </a:spcBef>
              <a:spcAft>
                <a:spcPts val="0"/>
              </a:spcAft>
              <a:buClr>
                <a:schemeClr val="dk1"/>
              </a:buClr>
              <a:buSzPts val="1400"/>
              <a:buFont typeface="Calibri"/>
              <a:buChar char="●"/>
            </a:pPr>
            <a:r>
              <a:rPr lang="en">
                <a:solidFill>
                  <a:schemeClr val="dk1"/>
                </a:solidFill>
                <a:latin typeface="Calibri"/>
                <a:ea typeface="Calibri"/>
                <a:cs typeface="Calibri"/>
                <a:sym typeface="Calibri"/>
              </a:rPr>
              <a:t>Uncomfortable with emotional arguments</a:t>
            </a:r>
            <a:endParaRPr>
              <a:solidFill>
                <a:schemeClr val="dk1"/>
              </a:solidFill>
              <a:latin typeface="Calibri"/>
              <a:ea typeface="Calibri"/>
              <a:cs typeface="Calibri"/>
              <a:sym typeface="Calibri"/>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50"/>
        <p:cNvGrpSpPr/>
        <p:nvPr/>
      </p:nvGrpSpPr>
      <p:grpSpPr>
        <a:xfrm>
          <a:off x="0" y="0"/>
          <a:ext cx="0" cy="0"/>
          <a:chOff x="0" y="0"/>
          <a:chExt cx="0" cy="0"/>
        </a:xfrm>
      </p:grpSpPr>
      <p:sp>
        <p:nvSpPr>
          <p:cNvPr id="251" name="Google Shape;251;p41"/>
          <p:cNvSpPr txBox="1">
            <a:spLocks noGrp="1"/>
          </p:cNvSpPr>
          <p:nvPr>
            <p:ph type="title"/>
          </p:nvPr>
        </p:nvSpPr>
        <p:spPr>
          <a:xfrm>
            <a:off x="628650" y="273844"/>
            <a:ext cx="7886700" cy="994200"/>
          </a:xfrm>
          <a:prstGeom prst="rect">
            <a:avLst/>
          </a:prstGeom>
        </p:spPr>
        <p:txBody>
          <a:bodyPr spcFirstLastPara="1" wrap="square" lIns="68575" tIns="34275" rIns="68575" bIns="34275" anchor="ctr" anchorCtr="0">
            <a:noAutofit/>
          </a:bodyPr>
          <a:lstStyle/>
          <a:p>
            <a:pPr marL="0" lvl="0" indent="0" algn="l" rtl="0">
              <a:spcBef>
                <a:spcPts val="0"/>
              </a:spcBef>
              <a:spcAft>
                <a:spcPts val="0"/>
              </a:spcAft>
              <a:buNone/>
            </a:pPr>
            <a:r>
              <a:rPr lang="en"/>
              <a:t>Intercultural Conflict Styles</a:t>
            </a:r>
            <a:endParaRPr/>
          </a:p>
        </p:txBody>
      </p:sp>
      <p:sp>
        <p:nvSpPr>
          <p:cNvPr id="252" name="Google Shape;252;p41"/>
          <p:cNvSpPr/>
          <p:nvPr/>
        </p:nvSpPr>
        <p:spPr>
          <a:xfrm>
            <a:off x="1752175" y="1497825"/>
            <a:ext cx="5002200" cy="28449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253;p41"/>
          <p:cNvSpPr txBox="1"/>
          <p:nvPr/>
        </p:nvSpPr>
        <p:spPr>
          <a:xfrm>
            <a:off x="1752175" y="1497825"/>
            <a:ext cx="5002200" cy="594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1100"/>
              <a:buFont typeface="Arial"/>
              <a:buNone/>
            </a:pPr>
            <a:r>
              <a:rPr lang="en" sz="2400">
                <a:solidFill>
                  <a:schemeClr val="dk1"/>
                </a:solidFill>
                <a:latin typeface="Calibri"/>
                <a:ea typeface="Calibri"/>
                <a:cs typeface="Calibri"/>
                <a:sym typeface="Calibri"/>
              </a:rPr>
              <a:t>Engagement</a:t>
            </a:r>
            <a:endParaRPr>
              <a:latin typeface="Calibri"/>
              <a:ea typeface="Calibri"/>
              <a:cs typeface="Calibri"/>
              <a:sym typeface="Calibri"/>
            </a:endParaRPr>
          </a:p>
        </p:txBody>
      </p:sp>
      <p:sp>
        <p:nvSpPr>
          <p:cNvPr id="254" name="Google Shape;254;p41"/>
          <p:cNvSpPr txBox="1"/>
          <p:nvPr/>
        </p:nvSpPr>
        <p:spPr>
          <a:xfrm>
            <a:off x="1752175" y="2092425"/>
            <a:ext cx="2487000" cy="2020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a:solidFill>
                  <a:schemeClr val="dk1"/>
                </a:solidFill>
                <a:latin typeface="Calibri"/>
                <a:ea typeface="Calibri"/>
                <a:cs typeface="Calibri"/>
                <a:sym typeface="Calibri"/>
              </a:rPr>
              <a:t>Perceived Strengths:</a:t>
            </a:r>
            <a:endParaRPr sz="1800">
              <a:solidFill>
                <a:schemeClr val="dk1"/>
              </a:solidFill>
              <a:latin typeface="Calibri"/>
              <a:ea typeface="Calibri"/>
              <a:cs typeface="Calibri"/>
              <a:sym typeface="Calibri"/>
            </a:endParaRPr>
          </a:p>
          <a:p>
            <a:pPr marL="457200" lvl="0" indent="-317500" algn="l" rtl="0">
              <a:spcBef>
                <a:spcPts val="0"/>
              </a:spcBef>
              <a:spcAft>
                <a:spcPts val="0"/>
              </a:spcAft>
              <a:buClr>
                <a:schemeClr val="dk1"/>
              </a:buClr>
              <a:buSzPts val="1400"/>
              <a:buFont typeface="Calibri"/>
              <a:buChar char="●"/>
            </a:pPr>
            <a:r>
              <a:rPr lang="en">
                <a:solidFill>
                  <a:schemeClr val="dk1"/>
                </a:solidFill>
                <a:latin typeface="Calibri"/>
                <a:ea typeface="Calibri"/>
                <a:cs typeface="Calibri"/>
                <a:sym typeface="Calibri"/>
              </a:rPr>
              <a:t>Provides detailed explanations/info</a:t>
            </a:r>
            <a:endParaRPr>
              <a:solidFill>
                <a:schemeClr val="dk1"/>
              </a:solidFill>
              <a:latin typeface="Calibri"/>
              <a:ea typeface="Calibri"/>
              <a:cs typeface="Calibri"/>
              <a:sym typeface="Calibri"/>
            </a:endParaRPr>
          </a:p>
          <a:p>
            <a:pPr marL="457200" lvl="0" indent="-317500" algn="l" rtl="0">
              <a:spcBef>
                <a:spcPts val="0"/>
              </a:spcBef>
              <a:spcAft>
                <a:spcPts val="0"/>
              </a:spcAft>
              <a:buClr>
                <a:schemeClr val="dk1"/>
              </a:buClr>
              <a:buSzPts val="1400"/>
              <a:buFont typeface="Calibri"/>
              <a:buChar char="●"/>
            </a:pPr>
            <a:r>
              <a:rPr lang="en">
                <a:solidFill>
                  <a:schemeClr val="dk1"/>
                </a:solidFill>
                <a:latin typeface="Calibri"/>
                <a:ea typeface="Calibri"/>
                <a:cs typeface="Calibri"/>
                <a:sym typeface="Calibri"/>
              </a:rPr>
              <a:t>Freely expresses opinions</a:t>
            </a:r>
            <a:endParaRPr>
              <a:solidFill>
                <a:schemeClr val="dk1"/>
              </a:solidFill>
              <a:latin typeface="Calibri"/>
              <a:ea typeface="Calibri"/>
              <a:cs typeface="Calibri"/>
              <a:sym typeface="Calibri"/>
            </a:endParaRPr>
          </a:p>
          <a:p>
            <a:pPr marL="457200" lvl="0" indent="-317500" algn="l" rtl="0">
              <a:spcBef>
                <a:spcPts val="0"/>
              </a:spcBef>
              <a:spcAft>
                <a:spcPts val="0"/>
              </a:spcAft>
              <a:buClr>
                <a:schemeClr val="dk1"/>
              </a:buClr>
              <a:buSzPts val="1400"/>
              <a:buFont typeface="Calibri"/>
              <a:buChar char="●"/>
            </a:pPr>
            <a:r>
              <a:rPr lang="en">
                <a:solidFill>
                  <a:schemeClr val="dk1"/>
                </a:solidFill>
                <a:latin typeface="Calibri"/>
                <a:ea typeface="Calibri"/>
                <a:cs typeface="Calibri"/>
                <a:sym typeface="Calibri"/>
              </a:rPr>
              <a:t>Shows feelings</a:t>
            </a:r>
            <a:endParaRPr>
              <a:solidFill>
                <a:schemeClr val="dk1"/>
              </a:solidFill>
              <a:latin typeface="Calibri"/>
              <a:ea typeface="Calibri"/>
              <a:cs typeface="Calibri"/>
              <a:sym typeface="Calibri"/>
            </a:endParaRPr>
          </a:p>
        </p:txBody>
      </p:sp>
      <p:sp>
        <p:nvSpPr>
          <p:cNvPr id="255" name="Google Shape;255;p41"/>
          <p:cNvSpPr txBox="1"/>
          <p:nvPr/>
        </p:nvSpPr>
        <p:spPr>
          <a:xfrm>
            <a:off x="4239175" y="2092425"/>
            <a:ext cx="2487000" cy="2020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a:solidFill>
                  <a:schemeClr val="dk1"/>
                </a:solidFill>
                <a:latin typeface="Calibri"/>
                <a:ea typeface="Calibri"/>
                <a:cs typeface="Calibri"/>
                <a:sym typeface="Calibri"/>
              </a:rPr>
              <a:t>Perceived Weaknesses:</a:t>
            </a:r>
            <a:endParaRPr sz="1800">
              <a:solidFill>
                <a:schemeClr val="dk1"/>
              </a:solidFill>
              <a:latin typeface="Calibri"/>
              <a:ea typeface="Calibri"/>
              <a:cs typeface="Calibri"/>
              <a:sym typeface="Calibri"/>
            </a:endParaRPr>
          </a:p>
          <a:p>
            <a:pPr marL="457200" lvl="0" indent="-317500" algn="l" rtl="0">
              <a:spcBef>
                <a:spcPts val="0"/>
              </a:spcBef>
              <a:spcAft>
                <a:spcPts val="0"/>
              </a:spcAft>
              <a:buClr>
                <a:schemeClr val="dk1"/>
              </a:buClr>
              <a:buSzPts val="1400"/>
              <a:buFont typeface="Calibri"/>
              <a:buChar char="●"/>
            </a:pPr>
            <a:r>
              <a:rPr lang="en">
                <a:solidFill>
                  <a:schemeClr val="dk1"/>
                </a:solidFill>
                <a:latin typeface="Calibri"/>
                <a:ea typeface="Calibri"/>
                <a:cs typeface="Calibri"/>
                <a:sym typeface="Calibri"/>
              </a:rPr>
              <a:t>Unconcerned with the views and feelings of others</a:t>
            </a:r>
            <a:endParaRPr>
              <a:solidFill>
                <a:schemeClr val="dk1"/>
              </a:solidFill>
              <a:latin typeface="Calibri"/>
              <a:ea typeface="Calibri"/>
              <a:cs typeface="Calibri"/>
              <a:sym typeface="Calibri"/>
            </a:endParaRPr>
          </a:p>
          <a:p>
            <a:pPr marL="457200" lvl="0" indent="-317500" algn="l" rtl="0">
              <a:spcBef>
                <a:spcPts val="0"/>
              </a:spcBef>
              <a:spcAft>
                <a:spcPts val="0"/>
              </a:spcAft>
              <a:buClr>
                <a:schemeClr val="dk1"/>
              </a:buClr>
              <a:buSzPts val="1400"/>
              <a:buFont typeface="Calibri"/>
              <a:buChar char="●"/>
            </a:pPr>
            <a:r>
              <a:rPr lang="en">
                <a:solidFill>
                  <a:schemeClr val="dk1"/>
                </a:solidFill>
                <a:latin typeface="Calibri"/>
                <a:ea typeface="Calibri"/>
                <a:cs typeface="Calibri"/>
                <a:sym typeface="Calibri"/>
              </a:rPr>
              <a:t>Dominating and rude</a:t>
            </a:r>
            <a:endParaRPr>
              <a:solidFill>
                <a:schemeClr val="dk1"/>
              </a:solidFill>
              <a:latin typeface="Calibri"/>
              <a:ea typeface="Calibri"/>
              <a:cs typeface="Calibri"/>
              <a:sym typeface="Calibri"/>
            </a:endParaRPr>
          </a:p>
          <a:p>
            <a:pPr marL="457200" lvl="0" indent="-317500" algn="l" rtl="0">
              <a:spcBef>
                <a:spcPts val="0"/>
              </a:spcBef>
              <a:spcAft>
                <a:spcPts val="0"/>
              </a:spcAft>
              <a:buClr>
                <a:schemeClr val="dk1"/>
              </a:buClr>
              <a:buSzPts val="1400"/>
              <a:buFont typeface="Calibri"/>
              <a:buChar char="●"/>
            </a:pPr>
            <a:r>
              <a:rPr lang="en">
                <a:solidFill>
                  <a:schemeClr val="dk1"/>
                </a:solidFill>
                <a:latin typeface="Calibri"/>
                <a:ea typeface="Calibri"/>
                <a:cs typeface="Calibri"/>
                <a:sym typeface="Calibri"/>
              </a:rPr>
              <a:t>Uncomfortable with viewpoints that are disconnected from emotion</a:t>
            </a:r>
            <a:endParaRPr>
              <a:solidFill>
                <a:schemeClr val="dk1"/>
              </a:solidFill>
              <a:latin typeface="Calibri"/>
              <a:ea typeface="Calibri"/>
              <a:cs typeface="Calibri"/>
              <a:sym typeface="Calibri"/>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59"/>
        <p:cNvGrpSpPr/>
        <p:nvPr/>
      </p:nvGrpSpPr>
      <p:grpSpPr>
        <a:xfrm>
          <a:off x="0" y="0"/>
          <a:ext cx="0" cy="0"/>
          <a:chOff x="0" y="0"/>
          <a:chExt cx="0" cy="0"/>
        </a:xfrm>
      </p:grpSpPr>
      <p:sp>
        <p:nvSpPr>
          <p:cNvPr id="260" name="Google Shape;260;p42"/>
          <p:cNvSpPr txBox="1">
            <a:spLocks noGrp="1"/>
          </p:cNvSpPr>
          <p:nvPr>
            <p:ph type="title"/>
          </p:nvPr>
        </p:nvSpPr>
        <p:spPr>
          <a:xfrm>
            <a:off x="628650" y="273844"/>
            <a:ext cx="7886700" cy="994200"/>
          </a:xfrm>
          <a:prstGeom prst="rect">
            <a:avLst/>
          </a:prstGeom>
        </p:spPr>
        <p:txBody>
          <a:bodyPr spcFirstLastPara="1" wrap="square" lIns="68575" tIns="34275" rIns="68575" bIns="34275" anchor="ctr" anchorCtr="0">
            <a:noAutofit/>
          </a:bodyPr>
          <a:lstStyle/>
          <a:p>
            <a:pPr marL="0" lvl="0" indent="0" algn="l" rtl="0">
              <a:spcBef>
                <a:spcPts val="0"/>
              </a:spcBef>
              <a:spcAft>
                <a:spcPts val="0"/>
              </a:spcAft>
              <a:buNone/>
            </a:pPr>
            <a:r>
              <a:rPr lang="en"/>
              <a:t>Intercultural Conflict Styles</a:t>
            </a:r>
            <a:endParaRPr/>
          </a:p>
        </p:txBody>
      </p:sp>
      <p:sp>
        <p:nvSpPr>
          <p:cNvPr id="261" name="Google Shape;261;p42"/>
          <p:cNvSpPr/>
          <p:nvPr/>
        </p:nvSpPr>
        <p:spPr>
          <a:xfrm>
            <a:off x="1752175" y="1497825"/>
            <a:ext cx="5002200" cy="28449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62;p42"/>
          <p:cNvSpPr txBox="1"/>
          <p:nvPr/>
        </p:nvSpPr>
        <p:spPr>
          <a:xfrm>
            <a:off x="1752175" y="1497825"/>
            <a:ext cx="5002200" cy="594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400">
                <a:solidFill>
                  <a:schemeClr val="dk1"/>
                </a:solidFill>
                <a:latin typeface="Calibri"/>
                <a:ea typeface="Calibri"/>
                <a:cs typeface="Calibri"/>
                <a:sym typeface="Calibri"/>
              </a:rPr>
              <a:t>Accomodation</a:t>
            </a:r>
            <a:endParaRPr>
              <a:latin typeface="Calibri"/>
              <a:ea typeface="Calibri"/>
              <a:cs typeface="Calibri"/>
              <a:sym typeface="Calibri"/>
            </a:endParaRPr>
          </a:p>
        </p:txBody>
      </p:sp>
      <p:sp>
        <p:nvSpPr>
          <p:cNvPr id="263" name="Google Shape;263;p42"/>
          <p:cNvSpPr txBox="1"/>
          <p:nvPr/>
        </p:nvSpPr>
        <p:spPr>
          <a:xfrm>
            <a:off x="1752175" y="2092425"/>
            <a:ext cx="2487000" cy="2020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a:solidFill>
                  <a:schemeClr val="dk1"/>
                </a:solidFill>
                <a:latin typeface="Calibri"/>
                <a:ea typeface="Calibri"/>
                <a:cs typeface="Calibri"/>
                <a:sym typeface="Calibri"/>
              </a:rPr>
              <a:t>Perceived Strengths:</a:t>
            </a:r>
            <a:endParaRPr sz="1800">
              <a:solidFill>
                <a:schemeClr val="dk1"/>
              </a:solidFill>
              <a:latin typeface="Calibri"/>
              <a:ea typeface="Calibri"/>
              <a:cs typeface="Calibri"/>
              <a:sym typeface="Calibri"/>
            </a:endParaRPr>
          </a:p>
          <a:p>
            <a:pPr marL="457200" lvl="0" indent="-317500" algn="l" rtl="0">
              <a:spcBef>
                <a:spcPts val="0"/>
              </a:spcBef>
              <a:spcAft>
                <a:spcPts val="0"/>
              </a:spcAft>
              <a:buClr>
                <a:schemeClr val="dk1"/>
              </a:buClr>
              <a:buSzPts val="1400"/>
              <a:buFont typeface="Calibri"/>
              <a:buChar char="●"/>
            </a:pPr>
            <a:r>
              <a:rPr lang="en">
                <a:solidFill>
                  <a:schemeClr val="dk1"/>
                </a:solidFill>
                <a:latin typeface="Calibri"/>
                <a:ea typeface="Calibri"/>
                <a:cs typeface="Calibri"/>
                <a:sym typeface="Calibri"/>
              </a:rPr>
              <a:t>Considers alternatives to ambiguous messages</a:t>
            </a:r>
            <a:endParaRPr>
              <a:solidFill>
                <a:schemeClr val="dk1"/>
              </a:solidFill>
              <a:latin typeface="Calibri"/>
              <a:ea typeface="Calibri"/>
              <a:cs typeface="Calibri"/>
              <a:sym typeface="Calibri"/>
            </a:endParaRPr>
          </a:p>
          <a:p>
            <a:pPr marL="457200" lvl="0" indent="-317500" algn="l" rtl="0">
              <a:spcBef>
                <a:spcPts val="0"/>
              </a:spcBef>
              <a:spcAft>
                <a:spcPts val="0"/>
              </a:spcAft>
              <a:buClr>
                <a:schemeClr val="dk1"/>
              </a:buClr>
              <a:buSzPts val="1400"/>
              <a:buFont typeface="Calibri"/>
              <a:buChar char="●"/>
            </a:pPr>
            <a:r>
              <a:rPr lang="en">
                <a:solidFill>
                  <a:schemeClr val="dk1"/>
                </a:solidFill>
                <a:latin typeface="Calibri"/>
                <a:ea typeface="Calibri"/>
                <a:cs typeface="Calibri"/>
                <a:sym typeface="Calibri"/>
              </a:rPr>
              <a:t>Able to control emotional outbursts</a:t>
            </a:r>
            <a:endParaRPr>
              <a:solidFill>
                <a:schemeClr val="dk1"/>
              </a:solidFill>
              <a:latin typeface="Calibri"/>
              <a:ea typeface="Calibri"/>
              <a:cs typeface="Calibri"/>
              <a:sym typeface="Calibri"/>
            </a:endParaRPr>
          </a:p>
          <a:p>
            <a:pPr marL="457200" lvl="0" indent="-317500" algn="l" rtl="0">
              <a:spcBef>
                <a:spcPts val="0"/>
              </a:spcBef>
              <a:spcAft>
                <a:spcPts val="0"/>
              </a:spcAft>
              <a:buClr>
                <a:schemeClr val="dk1"/>
              </a:buClr>
              <a:buSzPts val="1400"/>
              <a:buFont typeface="Calibri"/>
              <a:buChar char="●"/>
            </a:pPr>
            <a:r>
              <a:rPr lang="en">
                <a:solidFill>
                  <a:schemeClr val="dk1"/>
                </a:solidFill>
                <a:latin typeface="Calibri"/>
                <a:ea typeface="Calibri"/>
                <a:cs typeface="Calibri"/>
                <a:sym typeface="Calibri"/>
              </a:rPr>
              <a:t>Sensitive to others’ feelings</a:t>
            </a:r>
            <a:endParaRPr>
              <a:solidFill>
                <a:schemeClr val="dk1"/>
              </a:solidFill>
              <a:latin typeface="Calibri"/>
              <a:ea typeface="Calibri"/>
              <a:cs typeface="Calibri"/>
              <a:sym typeface="Calibri"/>
            </a:endParaRPr>
          </a:p>
        </p:txBody>
      </p:sp>
      <p:sp>
        <p:nvSpPr>
          <p:cNvPr id="264" name="Google Shape;264;p42"/>
          <p:cNvSpPr txBox="1"/>
          <p:nvPr/>
        </p:nvSpPr>
        <p:spPr>
          <a:xfrm>
            <a:off x="4239175" y="2092425"/>
            <a:ext cx="2487000" cy="2020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a:solidFill>
                  <a:schemeClr val="dk1"/>
                </a:solidFill>
                <a:latin typeface="Calibri"/>
                <a:ea typeface="Calibri"/>
                <a:cs typeface="Calibri"/>
                <a:sym typeface="Calibri"/>
              </a:rPr>
              <a:t>Perceived Weaknesses:</a:t>
            </a:r>
            <a:endParaRPr sz="1800">
              <a:solidFill>
                <a:schemeClr val="dk1"/>
              </a:solidFill>
              <a:latin typeface="Calibri"/>
              <a:ea typeface="Calibri"/>
              <a:cs typeface="Calibri"/>
              <a:sym typeface="Calibri"/>
            </a:endParaRPr>
          </a:p>
          <a:p>
            <a:pPr marL="457200" lvl="0" indent="-317500" algn="l" rtl="0">
              <a:spcBef>
                <a:spcPts val="0"/>
              </a:spcBef>
              <a:spcAft>
                <a:spcPts val="0"/>
              </a:spcAft>
              <a:buClr>
                <a:schemeClr val="dk1"/>
              </a:buClr>
              <a:buSzPts val="1400"/>
              <a:buFont typeface="Calibri"/>
              <a:buChar char="●"/>
            </a:pPr>
            <a:r>
              <a:rPr lang="en">
                <a:solidFill>
                  <a:schemeClr val="dk1"/>
                </a:solidFill>
                <a:latin typeface="Calibri"/>
                <a:ea typeface="Calibri"/>
                <a:cs typeface="Calibri"/>
                <a:sym typeface="Calibri"/>
              </a:rPr>
              <a:t>Difficulty in voicing own opinion</a:t>
            </a:r>
            <a:endParaRPr>
              <a:solidFill>
                <a:schemeClr val="dk1"/>
              </a:solidFill>
              <a:latin typeface="Calibri"/>
              <a:ea typeface="Calibri"/>
              <a:cs typeface="Calibri"/>
              <a:sym typeface="Calibri"/>
            </a:endParaRPr>
          </a:p>
          <a:p>
            <a:pPr marL="457200" lvl="0" indent="-317500" algn="l" rtl="0">
              <a:spcBef>
                <a:spcPts val="0"/>
              </a:spcBef>
              <a:spcAft>
                <a:spcPts val="0"/>
              </a:spcAft>
              <a:buClr>
                <a:schemeClr val="dk1"/>
              </a:buClr>
              <a:buSzPts val="1400"/>
              <a:buFont typeface="Calibri"/>
              <a:buChar char="●"/>
            </a:pPr>
            <a:r>
              <a:rPr lang="en">
                <a:solidFill>
                  <a:schemeClr val="dk1"/>
                </a:solidFill>
                <a:latin typeface="Calibri"/>
                <a:ea typeface="Calibri"/>
                <a:cs typeface="Calibri"/>
                <a:sym typeface="Calibri"/>
              </a:rPr>
              <a:t>Uncommitted and dishonest</a:t>
            </a:r>
            <a:endParaRPr>
              <a:solidFill>
                <a:schemeClr val="dk1"/>
              </a:solidFill>
              <a:latin typeface="Calibri"/>
              <a:ea typeface="Calibri"/>
              <a:cs typeface="Calibri"/>
              <a:sym typeface="Calibri"/>
            </a:endParaRPr>
          </a:p>
          <a:p>
            <a:pPr marL="457200" lvl="0" indent="-317500" algn="l" rtl="0">
              <a:spcBef>
                <a:spcPts val="0"/>
              </a:spcBef>
              <a:spcAft>
                <a:spcPts val="0"/>
              </a:spcAft>
              <a:buClr>
                <a:schemeClr val="dk1"/>
              </a:buClr>
              <a:buSzPts val="1400"/>
              <a:buFont typeface="Calibri"/>
              <a:buChar char="●"/>
            </a:pPr>
            <a:r>
              <a:rPr lang="en">
                <a:solidFill>
                  <a:schemeClr val="dk1"/>
                </a:solidFill>
                <a:latin typeface="Calibri"/>
                <a:ea typeface="Calibri"/>
                <a:cs typeface="Calibri"/>
                <a:sym typeface="Calibri"/>
              </a:rPr>
              <a:t>Difficulty in providing elaborated explanations</a:t>
            </a:r>
            <a:endParaRPr>
              <a:solidFill>
                <a:schemeClr val="dk1"/>
              </a:solidFill>
              <a:latin typeface="Calibri"/>
              <a:ea typeface="Calibri"/>
              <a:cs typeface="Calibri"/>
              <a:sym typeface="Calibri"/>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68"/>
        <p:cNvGrpSpPr/>
        <p:nvPr/>
      </p:nvGrpSpPr>
      <p:grpSpPr>
        <a:xfrm>
          <a:off x="0" y="0"/>
          <a:ext cx="0" cy="0"/>
          <a:chOff x="0" y="0"/>
          <a:chExt cx="0" cy="0"/>
        </a:xfrm>
      </p:grpSpPr>
      <p:sp>
        <p:nvSpPr>
          <p:cNvPr id="269" name="Google Shape;269;p43"/>
          <p:cNvSpPr txBox="1">
            <a:spLocks noGrp="1"/>
          </p:cNvSpPr>
          <p:nvPr>
            <p:ph type="title"/>
          </p:nvPr>
        </p:nvSpPr>
        <p:spPr>
          <a:xfrm>
            <a:off x="628650" y="273844"/>
            <a:ext cx="7886700" cy="994200"/>
          </a:xfrm>
          <a:prstGeom prst="rect">
            <a:avLst/>
          </a:prstGeom>
        </p:spPr>
        <p:txBody>
          <a:bodyPr spcFirstLastPara="1" wrap="square" lIns="68575" tIns="34275" rIns="68575" bIns="34275" anchor="ctr" anchorCtr="0">
            <a:noAutofit/>
          </a:bodyPr>
          <a:lstStyle/>
          <a:p>
            <a:pPr marL="0" lvl="0" indent="0" algn="l" rtl="0">
              <a:spcBef>
                <a:spcPts val="0"/>
              </a:spcBef>
              <a:spcAft>
                <a:spcPts val="0"/>
              </a:spcAft>
              <a:buNone/>
            </a:pPr>
            <a:r>
              <a:rPr lang="en"/>
              <a:t>Intercultural Conflict Styles</a:t>
            </a:r>
            <a:endParaRPr/>
          </a:p>
        </p:txBody>
      </p:sp>
      <p:sp>
        <p:nvSpPr>
          <p:cNvPr id="270" name="Google Shape;270;p43"/>
          <p:cNvSpPr/>
          <p:nvPr/>
        </p:nvSpPr>
        <p:spPr>
          <a:xfrm>
            <a:off x="1752175" y="1497825"/>
            <a:ext cx="5002200" cy="28449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271;p43"/>
          <p:cNvSpPr txBox="1"/>
          <p:nvPr/>
        </p:nvSpPr>
        <p:spPr>
          <a:xfrm>
            <a:off x="1752175" y="1497825"/>
            <a:ext cx="5002200" cy="594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400">
                <a:solidFill>
                  <a:schemeClr val="dk1"/>
                </a:solidFill>
                <a:latin typeface="Calibri"/>
                <a:ea typeface="Calibri"/>
                <a:cs typeface="Calibri"/>
                <a:sym typeface="Calibri"/>
              </a:rPr>
              <a:t>Dynamic</a:t>
            </a:r>
            <a:endParaRPr>
              <a:latin typeface="Calibri"/>
              <a:ea typeface="Calibri"/>
              <a:cs typeface="Calibri"/>
              <a:sym typeface="Calibri"/>
            </a:endParaRPr>
          </a:p>
        </p:txBody>
      </p:sp>
      <p:sp>
        <p:nvSpPr>
          <p:cNvPr id="272" name="Google Shape;272;p43"/>
          <p:cNvSpPr txBox="1"/>
          <p:nvPr/>
        </p:nvSpPr>
        <p:spPr>
          <a:xfrm>
            <a:off x="1752175" y="2092425"/>
            <a:ext cx="2487000" cy="2020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a:solidFill>
                  <a:schemeClr val="dk1"/>
                </a:solidFill>
                <a:latin typeface="Calibri"/>
                <a:ea typeface="Calibri"/>
                <a:cs typeface="Calibri"/>
                <a:sym typeface="Calibri"/>
              </a:rPr>
              <a:t>Perceived Strengths:</a:t>
            </a:r>
            <a:endParaRPr sz="1800">
              <a:solidFill>
                <a:schemeClr val="dk1"/>
              </a:solidFill>
              <a:latin typeface="Calibri"/>
              <a:ea typeface="Calibri"/>
              <a:cs typeface="Calibri"/>
              <a:sym typeface="Calibri"/>
            </a:endParaRPr>
          </a:p>
          <a:p>
            <a:pPr marL="457200" lvl="0" indent="-317500" algn="l" rtl="0">
              <a:spcBef>
                <a:spcPts val="0"/>
              </a:spcBef>
              <a:spcAft>
                <a:spcPts val="0"/>
              </a:spcAft>
              <a:buClr>
                <a:schemeClr val="dk1"/>
              </a:buClr>
              <a:buSzPts val="1400"/>
              <a:buFont typeface="Calibri"/>
              <a:buChar char="●"/>
            </a:pPr>
            <a:r>
              <a:rPr lang="en">
                <a:solidFill>
                  <a:schemeClr val="dk1"/>
                </a:solidFill>
                <a:latin typeface="Calibri"/>
                <a:ea typeface="Calibri"/>
                <a:cs typeface="Calibri"/>
                <a:sym typeface="Calibri"/>
              </a:rPr>
              <a:t>Uses “third parties” to gather info &amp; resolve difficulties</a:t>
            </a:r>
            <a:endParaRPr>
              <a:solidFill>
                <a:schemeClr val="dk1"/>
              </a:solidFill>
              <a:latin typeface="Calibri"/>
              <a:ea typeface="Calibri"/>
              <a:cs typeface="Calibri"/>
              <a:sym typeface="Calibri"/>
            </a:endParaRPr>
          </a:p>
          <a:p>
            <a:pPr marL="457200" lvl="0" indent="-317500" algn="l" rtl="0">
              <a:spcBef>
                <a:spcPts val="0"/>
              </a:spcBef>
              <a:spcAft>
                <a:spcPts val="0"/>
              </a:spcAft>
              <a:buClr>
                <a:schemeClr val="dk1"/>
              </a:buClr>
              <a:buSzPts val="1400"/>
              <a:buFont typeface="Calibri"/>
              <a:buChar char="●"/>
            </a:pPr>
            <a:r>
              <a:rPr lang="en">
                <a:solidFill>
                  <a:schemeClr val="dk1"/>
                </a:solidFill>
                <a:latin typeface="Calibri"/>
                <a:ea typeface="Calibri"/>
                <a:cs typeface="Calibri"/>
                <a:sym typeface="Calibri"/>
              </a:rPr>
              <a:t>Skilled at observing changes in non-verbal behavior</a:t>
            </a:r>
            <a:endParaRPr>
              <a:solidFill>
                <a:schemeClr val="dk1"/>
              </a:solidFill>
              <a:latin typeface="Calibri"/>
              <a:ea typeface="Calibri"/>
              <a:cs typeface="Calibri"/>
              <a:sym typeface="Calibri"/>
            </a:endParaRPr>
          </a:p>
          <a:p>
            <a:pPr marL="457200" lvl="0" indent="-317500" algn="l" rtl="0">
              <a:spcBef>
                <a:spcPts val="0"/>
              </a:spcBef>
              <a:spcAft>
                <a:spcPts val="0"/>
              </a:spcAft>
              <a:buClr>
                <a:schemeClr val="dk1"/>
              </a:buClr>
              <a:buSzPts val="1400"/>
              <a:buFont typeface="Calibri"/>
              <a:buChar char="●"/>
            </a:pPr>
            <a:r>
              <a:rPr lang="en">
                <a:solidFill>
                  <a:schemeClr val="dk1"/>
                </a:solidFill>
                <a:latin typeface="Calibri"/>
                <a:ea typeface="Calibri"/>
                <a:cs typeface="Calibri"/>
                <a:sym typeface="Calibri"/>
              </a:rPr>
              <a:t>Comfortable with strong emotional displays</a:t>
            </a:r>
            <a:endParaRPr>
              <a:solidFill>
                <a:schemeClr val="dk1"/>
              </a:solidFill>
              <a:latin typeface="Calibri"/>
              <a:ea typeface="Calibri"/>
              <a:cs typeface="Calibri"/>
              <a:sym typeface="Calibri"/>
            </a:endParaRPr>
          </a:p>
        </p:txBody>
      </p:sp>
      <p:sp>
        <p:nvSpPr>
          <p:cNvPr id="273" name="Google Shape;273;p43"/>
          <p:cNvSpPr txBox="1"/>
          <p:nvPr/>
        </p:nvSpPr>
        <p:spPr>
          <a:xfrm>
            <a:off x="4239175" y="2092425"/>
            <a:ext cx="2487000" cy="2020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a:solidFill>
                  <a:schemeClr val="dk1"/>
                </a:solidFill>
                <a:latin typeface="Calibri"/>
                <a:ea typeface="Calibri"/>
                <a:cs typeface="Calibri"/>
                <a:sym typeface="Calibri"/>
              </a:rPr>
              <a:t>Perceived Weaknesses:</a:t>
            </a:r>
            <a:endParaRPr sz="1800">
              <a:solidFill>
                <a:schemeClr val="dk1"/>
              </a:solidFill>
              <a:latin typeface="Calibri"/>
              <a:ea typeface="Calibri"/>
              <a:cs typeface="Calibri"/>
              <a:sym typeface="Calibri"/>
            </a:endParaRPr>
          </a:p>
          <a:p>
            <a:pPr marL="457200" lvl="0" indent="-317500" algn="l" rtl="0">
              <a:spcBef>
                <a:spcPts val="0"/>
              </a:spcBef>
              <a:spcAft>
                <a:spcPts val="0"/>
              </a:spcAft>
              <a:buClr>
                <a:schemeClr val="dk1"/>
              </a:buClr>
              <a:buSzPts val="1400"/>
              <a:buFont typeface="Calibri"/>
              <a:buChar char="●"/>
            </a:pPr>
            <a:r>
              <a:rPr lang="en">
                <a:solidFill>
                  <a:schemeClr val="dk1"/>
                </a:solidFill>
                <a:latin typeface="Calibri"/>
                <a:ea typeface="Calibri"/>
                <a:cs typeface="Calibri"/>
                <a:sym typeface="Calibri"/>
              </a:rPr>
              <a:t>Rarely “gets to the point”</a:t>
            </a:r>
            <a:endParaRPr>
              <a:solidFill>
                <a:schemeClr val="dk1"/>
              </a:solidFill>
              <a:latin typeface="Calibri"/>
              <a:ea typeface="Calibri"/>
              <a:cs typeface="Calibri"/>
              <a:sym typeface="Calibri"/>
            </a:endParaRPr>
          </a:p>
          <a:p>
            <a:pPr marL="457200" lvl="0" indent="-317500" algn="l" rtl="0">
              <a:spcBef>
                <a:spcPts val="0"/>
              </a:spcBef>
              <a:spcAft>
                <a:spcPts val="0"/>
              </a:spcAft>
              <a:buClr>
                <a:schemeClr val="dk1"/>
              </a:buClr>
              <a:buSzPts val="1400"/>
              <a:buFont typeface="Calibri"/>
              <a:buChar char="●"/>
            </a:pPr>
            <a:r>
              <a:rPr lang="en">
                <a:solidFill>
                  <a:schemeClr val="dk1"/>
                </a:solidFill>
                <a:latin typeface="Calibri"/>
                <a:ea typeface="Calibri"/>
                <a:cs typeface="Calibri"/>
                <a:sym typeface="Calibri"/>
              </a:rPr>
              <a:t>Unreasonable and devious</a:t>
            </a:r>
            <a:endParaRPr>
              <a:solidFill>
                <a:schemeClr val="dk1"/>
              </a:solidFill>
              <a:latin typeface="Calibri"/>
              <a:ea typeface="Calibri"/>
              <a:cs typeface="Calibri"/>
              <a:sym typeface="Calibri"/>
            </a:endParaRPr>
          </a:p>
          <a:p>
            <a:pPr marL="457200" lvl="0" indent="-317500" algn="l" rtl="0">
              <a:spcBef>
                <a:spcPts val="0"/>
              </a:spcBef>
              <a:spcAft>
                <a:spcPts val="0"/>
              </a:spcAft>
              <a:buClr>
                <a:schemeClr val="dk1"/>
              </a:buClr>
              <a:buSzPts val="1400"/>
              <a:buFont typeface="Calibri"/>
              <a:buChar char="●"/>
            </a:pPr>
            <a:r>
              <a:rPr lang="en">
                <a:solidFill>
                  <a:schemeClr val="dk1"/>
                </a:solidFill>
                <a:latin typeface="Calibri"/>
                <a:ea typeface="Calibri"/>
                <a:cs typeface="Calibri"/>
                <a:sym typeface="Calibri"/>
              </a:rPr>
              <a:t>Too emotional</a:t>
            </a:r>
            <a:endParaRPr>
              <a:solidFill>
                <a:schemeClr val="dk1"/>
              </a:solidFill>
              <a:latin typeface="Calibri"/>
              <a:ea typeface="Calibri"/>
              <a:cs typeface="Calibri"/>
              <a:sym typeface="Calibri"/>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77"/>
        <p:cNvGrpSpPr/>
        <p:nvPr/>
      </p:nvGrpSpPr>
      <p:grpSpPr>
        <a:xfrm>
          <a:off x="0" y="0"/>
          <a:ext cx="0" cy="0"/>
          <a:chOff x="0" y="0"/>
          <a:chExt cx="0" cy="0"/>
        </a:xfrm>
      </p:grpSpPr>
      <p:sp>
        <p:nvSpPr>
          <p:cNvPr id="278" name="Google Shape;278;p44"/>
          <p:cNvSpPr txBox="1">
            <a:spLocks noGrp="1"/>
          </p:cNvSpPr>
          <p:nvPr>
            <p:ph type="title"/>
          </p:nvPr>
        </p:nvSpPr>
        <p:spPr>
          <a:xfrm>
            <a:off x="628650" y="1202531"/>
            <a:ext cx="7886700" cy="994200"/>
          </a:xfrm>
          <a:prstGeom prst="rect">
            <a:avLst/>
          </a:prstGeom>
        </p:spPr>
        <p:txBody>
          <a:bodyPr spcFirstLastPara="1" wrap="square" lIns="68575" tIns="34275" rIns="68575" bIns="34275" anchor="ctr" anchorCtr="0">
            <a:noAutofit/>
          </a:bodyPr>
          <a:lstStyle/>
          <a:p>
            <a:pPr marL="0" lvl="0" indent="0" algn="l" rtl="0">
              <a:spcBef>
                <a:spcPts val="0"/>
              </a:spcBef>
              <a:spcAft>
                <a:spcPts val="0"/>
              </a:spcAft>
              <a:buNone/>
            </a:pPr>
            <a:r>
              <a:rPr lang="en"/>
              <a:t>Exercise</a:t>
            </a:r>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82"/>
        <p:cNvGrpSpPr/>
        <p:nvPr/>
      </p:nvGrpSpPr>
      <p:grpSpPr>
        <a:xfrm>
          <a:off x="0" y="0"/>
          <a:ext cx="0" cy="0"/>
          <a:chOff x="0" y="0"/>
          <a:chExt cx="0" cy="0"/>
        </a:xfrm>
      </p:grpSpPr>
      <p:sp>
        <p:nvSpPr>
          <p:cNvPr id="283" name="Google Shape;283;p45"/>
          <p:cNvSpPr txBox="1">
            <a:spLocks noGrp="1"/>
          </p:cNvSpPr>
          <p:nvPr>
            <p:ph type="body" idx="1"/>
          </p:nvPr>
        </p:nvSpPr>
        <p:spPr>
          <a:xfrm>
            <a:off x="628650" y="331502"/>
            <a:ext cx="7886700" cy="4301100"/>
          </a:xfrm>
          <a:prstGeom prst="rect">
            <a:avLst/>
          </a:prstGeom>
        </p:spPr>
        <p:txBody>
          <a:bodyPr spcFirstLastPara="1" wrap="square" lIns="68575" tIns="34275" rIns="68575" bIns="34275" anchor="t" anchorCtr="0">
            <a:noAutofit/>
          </a:bodyPr>
          <a:lstStyle/>
          <a:p>
            <a:pPr marL="0" lvl="0" indent="0" algn="l" rtl="0">
              <a:lnSpc>
                <a:spcPct val="100000"/>
              </a:lnSpc>
              <a:spcBef>
                <a:spcPts val="0"/>
              </a:spcBef>
              <a:spcAft>
                <a:spcPts val="0"/>
              </a:spcAft>
              <a:buClr>
                <a:schemeClr val="dk1"/>
              </a:buClr>
              <a:buSzPts val="1100"/>
              <a:buFont typeface="Arial"/>
              <a:buNone/>
            </a:pPr>
            <a:r>
              <a:rPr lang="en" sz="2400"/>
              <a:t>Your team needs to make a decision about how to proceed with choosing a new software platform. </a:t>
            </a:r>
            <a:endParaRPr sz="2400"/>
          </a:p>
          <a:p>
            <a:pPr marL="457200" lvl="0" indent="-355600" algn="l" rtl="0">
              <a:lnSpc>
                <a:spcPct val="100000"/>
              </a:lnSpc>
              <a:spcBef>
                <a:spcPts val="0"/>
              </a:spcBef>
              <a:spcAft>
                <a:spcPts val="0"/>
              </a:spcAft>
              <a:buSzPts val="2000"/>
              <a:buFont typeface="Calibri"/>
              <a:buChar char="●"/>
            </a:pPr>
            <a:r>
              <a:rPr lang="en" sz="2000"/>
              <a:t>Some folks helped bring the current software to your team, and are attached to it for a variety of reasons. </a:t>
            </a:r>
            <a:endParaRPr sz="2000"/>
          </a:p>
          <a:p>
            <a:pPr marL="457200" lvl="0" indent="-355600" algn="l" rtl="0">
              <a:lnSpc>
                <a:spcPct val="100000"/>
              </a:lnSpc>
              <a:spcBef>
                <a:spcPts val="0"/>
              </a:spcBef>
              <a:spcAft>
                <a:spcPts val="0"/>
              </a:spcAft>
              <a:buSzPts val="2000"/>
              <a:buFont typeface="Calibri"/>
              <a:buChar char="●"/>
            </a:pPr>
            <a:r>
              <a:rPr lang="en" sz="2000"/>
              <a:t>Others on the team really dislike it, as they think that it impedes their ability to do work effectively, and want to move to what another group in your organization is using. </a:t>
            </a:r>
            <a:endParaRPr sz="2000"/>
          </a:p>
          <a:p>
            <a:pPr marL="457200" lvl="0" indent="-355600" algn="l" rtl="0">
              <a:lnSpc>
                <a:spcPct val="100000"/>
              </a:lnSpc>
              <a:spcBef>
                <a:spcPts val="0"/>
              </a:spcBef>
              <a:spcAft>
                <a:spcPts val="0"/>
              </a:spcAft>
              <a:buSzPts val="2000"/>
              <a:buFont typeface="Calibri"/>
              <a:buChar char="●"/>
            </a:pPr>
            <a:r>
              <a:rPr lang="en" sz="2000"/>
              <a:t>Another part of the team recognizes that the software could/should change, but doesn’t want to align with the other group in your organization for political reasons. </a:t>
            </a:r>
            <a:endParaRPr sz="2000"/>
          </a:p>
          <a:p>
            <a:pPr marL="0" lvl="0" indent="0" algn="l" rtl="0">
              <a:lnSpc>
                <a:spcPct val="100000"/>
              </a:lnSpc>
              <a:spcBef>
                <a:spcPts val="0"/>
              </a:spcBef>
              <a:spcAft>
                <a:spcPts val="0"/>
              </a:spcAft>
              <a:buNone/>
            </a:pPr>
            <a:endParaRPr sz="2400"/>
          </a:p>
          <a:p>
            <a:pPr marL="0" lvl="0" indent="0" algn="l" rtl="0">
              <a:lnSpc>
                <a:spcPct val="100000"/>
              </a:lnSpc>
              <a:spcBef>
                <a:spcPts val="0"/>
              </a:spcBef>
              <a:spcAft>
                <a:spcPts val="0"/>
              </a:spcAft>
              <a:buClr>
                <a:schemeClr val="dk1"/>
              </a:buClr>
              <a:buSzPts val="1100"/>
              <a:buFont typeface="Arial"/>
              <a:buNone/>
            </a:pPr>
            <a:r>
              <a:rPr lang="en" sz="2400"/>
              <a:t>Thinking about your communication or conflict style, how do you approach resolving this conflict? </a:t>
            </a:r>
            <a:endParaRPr sz="240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sp>
        <p:nvSpPr>
          <p:cNvPr id="88" name="Google Shape;88;p19"/>
          <p:cNvSpPr txBox="1">
            <a:spLocks noGrp="1"/>
          </p:cNvSpPr>
          <p:nvPr>
            <p:ph type="title"/>
          </p:nvPr>
        </p:nvSpPr>
        <p:spPr>
          <a:xfrm>
            <a:off x="628650" y="1664131"/>
            <a:ext cx="7886700" cy="994200"/>
          </a:xfrm>
          <a:prstGeom prst="rect">
            <a:avLst/>
          </a:prstGeom>
        </p:spPr>
        <p:txBody>
          <a:bodyPr spcFirstLastPara="1" wrap="square" lIns="68575" tIns="34275" rIns="68575" bIns="34275" anchor="ctr" anchorCtr="0">
            <a:noAutofit/>
          </a:bodyPr>
          <a:lstStyle/>
          <a:p>
            <a:pPr marL="0" lvl="0" indent="0" algn="l" rtl="0">
              <a:spcBef>
                <a:spcPts val="0"/>
              </a:spcBef>
              <a:spcAft>
                <a:spcPts val="0"/>
              </a:spcAft>
              <a:buNone/>
            </a:pPr>
            <a:r>
              <a:rPr lang="en"/>
              <a:t>What is diversity?</a:t>
            </a:r>
            <a:endParaRPr/>
          </a:p>
          <a:p>
            <a:pPr marL="0" lvl="0" indent="0" algn="l" rtl="0">
              <a:spcBef>
                <a:spcPts val="0"/>
              </a:spcBef>
              <a:spcAft>
                <a:spcPts val="0"/>
              </a:spcAft>
              <a:buNone/>
            </a:pPr>
            <a:endParaRPr/>
          </a:p>
          <a:p>
            <a:pPr marL="0" lvl="0" indent="0" algn="l" rtl="0">
              <a:spcBef>
                <a:spcPts val="0"/>
              </a:spcBef>
              <a:spcAft>
                <a:spcPts val="0"/>
              </a:spcAft>
              <a:buNone/>
            </a:pPr>
            <a:r>
              <a:rPr lang="en"/>
              <a:t>Why is diversity important?</a:t>
            </a:r>
            <a:endParaRPr/>
          </a:p>
          <a:p>
            <a:pPr marL="0" lvl="0" indent="0" algn="l" rtl="0">
              <a:spcBef>
                <a:spcPts val="0"/>
              </a:spcBef>
              <a:spcAft>
                <a:spcPts val="0"/>
              </a:spcAft>
              <a:buNone/>
            </a:pPr>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87"/>
        <p:cNvGrpSpPr/>
        <p:nvPr/>
      </p:nvGrpSpPr>
      <p:grpSpPr>
        <a:xfrm>
          <a:off x="0" y="0"/>
          <a:ext cx="0" cy="0"/>
          <a:chOff x="0" y="0"/>
          <a:chExt cx="0" cy="0"/>
        </a:xfrm>
      </p:grpSpPr>
      <p:sp>
        <p:nvSpPr>
          <p:cNvPr id="288" name="Google Shape;288;p46"/>
          <p:cNvSpPr txBox="1">
            <a:spLocks noGrp="1"/>
          </p:cNvSpPr>
          <p:nvPr>
            <p:ph type="title"/>
          </p:nvPr>
        </p:nvSpPr>
        <p:spPr>
          <a:xfrm>
            <a:off x="628650" y="1202531"/>
            <a:ext cx="7886700" cy="994200"/>
          </a:xfrm>
          <a:prstGeom prst="rect">
            <a:avLst/>
          </a:prstGeom>
        </p:spPr>
        <p:txBody>
          <a:bodyPr spcFirstLastPara="1" wrap="square" lIns="68575" tIns="34275" rIns="68575" bIns="34275" anchor="ctr" anchorCtr="0">
            <a:noAutofit/>
          </a:bodyPr>
          <a:lstStyle/>
          <a:p>
            <a:pPr marL="0" lvl="0" indent="0" algn="l" rtl="0">
              <a:spcBef>
                <a:spcPts val="0"/>
              </a:spcBef>
              <a:spcAft>
                <a:spcPts val="0"/>
              </a:spcAft>
              <a:buNone/>
            </a:pPr>
            <a:r>
              <a:rPr lang="en"/>
              <a:t>Wrap-Up</a:t>
            </a:r>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92"/>
        <p:cNvGrpSpPr/>
        <p:nvPr/>
      </p:nvGrpSpPr>
      <p:grpSpPr>
        <a:xfrm>
          <a:off x="0" y="0"/>
          <a:ext cx="0" cy="0"/>
          <a:chOff x="0" y="0"/>
          <a:chExt cx="0" cy="0"/>
        </a:xfrm>
      </p:grpSpPr>
      <p:sp>
        <p:nvSpPr>
          <p:cNvPr id="293" name="Google Shape;293;p47"/>
          <p:cNvSpPr txBox="1">
            <a:spLocks noGrp="1"/>
          </p:cNvSpPr>
          <p:nvPr>
            <p:ph type="title"/>
          </p:nvPr>
        </p:nvSpPr>
        <p:spPr>
          <a:xfrm>
            <a:off x="628650" y="273844"/>
            <a:ext cx="7886700" cy="994200"/>
          </a:xfrm>
          <a:prstGeom prst="rect">
            <a:avLst/>
          </a:prstGeom>
        </p:spPr>
        <p:txBody>
          <a:bodyPr spcFirstLastPara="1" wrap="square" lIns="68575" tIns="34275" rIns="68575" bIns="34275" anchor="ctr" anchorCtr="0">
            <a:noAutofit/>
          </a:bodyPr>
          <a:lstStyle/>
          <a:p>
            <a:pPr marL="0" lvl="0" indent="0" algn="l" rtl="0">
              <a:spcBef>
                <a:spcPts val="0"/>
              </a:spcBef>
              <a:spcAft>
                <a:spcPts val="0"/>
              </a:spcAft>
              <a:buNone/>
            </a:pPr>
            <a:r>
              <a:rPr lang="en"/>
              <a:t>Implement DiSC with Your Team</a:t>
            </a:r>
            <a:endParaRPr/>
          </a:p>
        </p:txBody>
      </p:sp>
      <p:sp>
        <p:nvSpPr>
          <p:cNvPr id="294" name="Google Shape;294;p47"/>
          <p:cNvSpPr txBox="1">
            <a:spLocks noGrp="1"/>
          </p:cNvSpPr>
          <p:nvPr>
            <p:ph type="body" idx="1"/>
          </p:nvPr>
        </p:nvSpPr>
        <p:spPr>
          <a:xfrm>
            <a:off x="628650" y="1120544"/>
            <a:ext cx="7886700" cy="3263400"/>
          </a:xfrm>
          <a:prstGeom prst="rect">
            <a:avLst/>
          </a:prstGeom>
        </p:spPr>
        <p:txBody>
          <a:bodyPr spcFirstLastPara="1" wrap="square" lIns="68575" tIns="34275" rIns="68575" bIns="34275" anchor="t" anchorCtr="0">
            <a:noAutofit/>
          </a:bodyPr>
          <a:lstStyle/>
          <a:p>
            <a:pPr marL="0" lvl="0" indent="0" algn="l" rtl="0">
              <a:spcBef>
                <a:spcPts val="800"/>
              </a:spcBef>
              <a:spcAft>
                <a:spcPts val="0"/>
              </a:spcAft>
              <a:buNone/>
            </a:pPr>
            <a:r>
              <a:rPr lang="en" sz="2200"/>
              <a:t>If you’re manager</a:t>
            </a:r>
            <a:endParaRPr sz="2200"/>
          </a:p>
          <a:p>
            <a:pPr marL="457200" lvl="0" indent="-368300" algn="l" rtl="0">
              <a:spcBef>
                <a:spcPts val="800"/>
              </a:spcBef>
              <a:spcAft>
                <a:spcPts val="0"/>
              </a:spcAft>
              <a:buSzPts val="2200"/>
              <a:buChar char="•"/>
            </a:pPr>
            <a:r>
              <a:rPr lang="en" sz="2200"/>
              <a:t>Take DiSC yourself and share with your team or peers.</a:t>
            </a:r>
            <a:endParaRPr sz="2200"/>
          </a:p>
          <a:p>
            <a:pPr marL="457200" lvl="0" indent="-368300" algn="l" rtl="0">
              <a:spcBef>
                <a:spcPts val="0"/>
              </a:spcBef>
              <a:spcAft>
                <a:spcPts val="0"/>
              </a:spcAft>
              <a:buSzPts val="2200"/>
              <a:buChar char="•"/>
            </a:pPr>
            <a:r>
              <a:rPr lang="en" sz="2200"/>
              <a:t>Ask others to take DiSC and go through the model with the team.</a:t>
            </a:r>
            <a:endParaRPr sz="2200"/>
          </a:p>
          <a:p>
            <a:pPr marL="0" lvl="0" indent="0" algn="l" rtl="0">
              <a:spcBef>
                <a:spcPts val="800"/>
              </a:spcBef>
              <a:spcAft>
                <a:spcPts val="0"/>
              </a:spcAft>
              <a:buNone/>
            </a:pPr>
            <a:endParaRPr sz="2200"/>
          </a:p>
          <a:p>
            <a:pPr marL="0" lvl="0" indent="0" algn="l" rtl="0">
              <a:spcBef>
                <a:spcPts val="800"/>
              </a:spcBef>
              <a:spcAft>
                <a:spcPts val="0"/>
              </a:spcAft>
              <a:buNone/>
            </a:pPr>
            <a:r>
              <a:rPr lang="en" sz="2200"/>
              <a:t>If you’re an individual contributor</a:t>
            </a:r>
            <a:endParaRPr sz="2200"/>
          </a:p>
          <a:p>
            <a:pPr marL="457200" lvl="0" indent="-368300" algn="l" rtl="0">
              <a:spcBef>
                <a:spcPts val="800"/>
              </a:spcBef>
              <a:spcAft>
                <a:spcPts val="0"/>
              </a:spcAft>
              <a:buSzPts val="2200"/>
              <a:buChar char="•"/>
            </a:pPr>
            <a:r>
              <a:rPr lang="en" sz="2200"/>
              <a:t>Take the DiSC assessment.</a:t>
            </a:r>
            <a:endParaRPr sz="2200"/>
          </a:p>
          <a:p>
            <a:pPr marL="457200" lvl="0" indent="-368300" algn="l" rtl="0">
              <a:spcBef>
                <a:spcPts val="0"/>
              </a:spcBef>
              <a:spcAft>
                <a:spcPts val="0"/>
              </a:spcAft>
              <a:buSzPts val="2200"/>
              <a:buChar char="•"/>
            </a:pPr>
            <a:r>
              <a:rPr lang="en" sz="2200"/>
              <a:t>Attend a training.</a:t>
            </a:r>
            <a:endParaRPr sz="2200"/>
          </a:p>
          <a:p>
            <a:pPr marL="457200" lvl="0" indent="-368300" algn="l" rtl="0">
              <a:spcBef>
                <a:spcPts val="0"/>
              </a:spcBef>
              <a:spcAft>
                <a:spcPts val="0"/>
              </a:spcAft>
              <a:buSzPts val="2200"/>
              <a:buChar char="•"/>
            </a:pPr>
            <a:r>
              <a:rPr lang="en" sz="2200"/>
              <a:t>Identify the styles of your teammates. </a:t>
            </a:r>
            <a:endParaRPr sz="2200"/>
          </a:p>
          <a:p>
            <a:pPr marL="457200" lvl="0" indent="-368300" algn="l" rtl="0">
              <a:spcBef>
                <a:spcPts val="0"/>
              </a:spcBef>
              <a:spcAft>
                <a:spcPts val="0"/>
              </a:spcAft>
              <a:buSzPts val="2200"/>
              <a:buChar char="•"/>
            </a:pPr>
            <a:r>
              <a:rPr lang="en" sz="2200"/>
              <a:t>Ask your manager to do a team training.</a:t>
            </a:r>
            <a:endParaRPr sz="2200"/>
          </a:p>
          <a:p>
            <a:pPr marL="0" lvl="0" indent="0" algn="l" rtl="0">
              <a:spcBef>
                <a:spcPts val="800"/>
              </a:spcBef>
              <a:spcAft>
                <a:spcPts val="0"/>
              </a:spcAft>
              <a:buNone/>
            </a:pPr>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298"/>
        <p:cNvGrpSpPr/>
        <p:nvPr/>
      </p:nvGrpSpPr>
      <p:grpSpPr>
        <a:xfrm>
          <a:off x="0" y="0"/>
          <a:ext cx="0" cy="0"/>
          <a:chOff x="0" y="0"/>
          <a:chExt cx="0" cy="0"/>
        </a:xfrm>
      </p:grpSpPr>
      <p:sp>
        <p:nvSpPr>
          <p:cNvPr id="299" name="Google Shape;299;p48"/>
          <p:cNvSpPr txBox="1">
            <a:spLocks noGrp="1"/>
          </p:cNvSpPr>
          <p:nvPr>
            <p:ph type="title"/>
          </p:nvPr>
        </p:nvSpPr>
        <p:spPr>
          <a:xfrm>
            <a:off x="628650" y="273844"/>
            <a:ext cx="7886700" cy="994200"/>
          </a:xfrm>
          <a:prstGeom prst="rect">
            <a:avLst/>
          </a:prstGeom>
        </p:spPr>
        <p:txBody>
          <a:bodyPr spcFirstLastPara="1" wrap="square" lIns="68575" tIns="34275" rIns="68575" bIns="34275" anchor="ctr" anchorCtr="0">
            <a:noAutofit/>
          </a:bodyPr>
          <a:lstStyle/>
          <a:p>
            <a:pPr marL="0" lvl="0" indent="0" algn="l" rtl="0">
              <a:spcBef>
                <a:spcPts val="0"/>
              </a:spcBef>
              <a:spcAft>
                <a:spcPts val="0"/>
              </a:spcAft>
              <a:buNone/>
            </a:pPr>
            <a:r>
              <a:rPr lang="en"/>
              <a:t>Implement ICS with Your Team</a:t>
            </a:r>
            <a:endParaRPr/>
          </a:p>
        </p:txBody>
      </p:sp>
      <p:sp>
        <p:nvSpPr>
          <p:cNvPr id="300" name="Google Shape;300;p48"/>
          <p:cNvSpPr txBox="1">
            <a:spLocks noGrp="1"/>
          </p:cNvSpPr>
          <p:nvPr>
            <p:ph type="body" idx="1"/>
          </p:nvPr>
        </p:nvSpPr>
        <p:spPr>
          <a:xfrm>
            <a:off x="628650" y="1146719"/>
            <a:ext cx="7886700" cy="3263400"/>
          </a:xfrm>
          <a:prstGeom prst="rect">
            <a:avLst/>
          </a:prstGeom>
        </p:spPr>
        <p:txBody>
          <a:bodyPr spcFirstLastPara="1" wrap="square" lIns="68575" tIns="34275" rIns="68575" bIns="34275" anchor="t" anchorCtr="0">
            <a:noAutofit/>
          </a:bodyPr>
          <a:lstStyle/>
          <a:p>
            <a:pPr marL="0" lvl="0" indent="0" algn="l" rtl="0">
              <a:spcBef>
                <a:spcPts val="800"/>
              </a:spcBef>
              <a:spcAft>
                <a:spcPts val="0"/>
              </a:spcAft>
              <a:buNone/>
            </a:pPr>
            <a:r>
              <a:rPr lang="en" sz="2200"/>
              <a:t>If you’re manager</a:t>
            </a:r>
            <a:endParaRPr sz="2200"/>
          </a:p>
          <a:p>
            <a:pPr marL="457200" lvl="0" indent="-368300" algn="l" rtl="0">
              <a:spcBef>
                <a:spcPts val="800"/>
              </a:spcBef>
              <a:spcAft>
                <a:spcPts val="0"/>
              </a:spcAft>
              <a:buSzPts val="2200"/>
              <a:buChar char="•"/>
            </a:pPr>
            <a:r>
              <a:rPr lang="en" sz="2200"/>
              <a:t>Take the ICS yourself and share with your team or peers.</a:t>
            </a:r>
            <a:endParaRPr sz="2200"/>
          </a:p>
          <a:p>
            <a:pPr marL="457200" lvl="0" indent="-368300" algn="l" rtl="0">
              <a:spcBef>
                <a:spcPts val="0"/>
              </a:spcBef>
              <a:spcAft>
                <a:spcPts val="0"/>
              </a:spcAft>
              <a:buSzPts val="2200"/>
              <a:buChar char="•"/>
            </a:pPr>
            <a:r>
              <a:rPr lang="en" sz="2200"/>
              <a:t>Ask others to take ICS and go through the model with the team.</a:t>
            </a:r>
            <a:endParaRPr sz="2200"/>
          </a:p>
          <a:p>
            <a:pPr marL="0" lvl="0" indent="0" algn="l" rtl="0">
              <a:spcBef>
                <a:spcPts val="800"/>
              </a:spcBef>
              <a:spcAft>
                <a:spcPts val="0"/>
              </a:spcAft>
              <a:buNone/>
            </a:pPr>
            <a:endParaRPr sz="2200"/>
          </a:p>
          <a:p>
            <a:pPr marL="0" lvl="0" indent="0" algn="l" rtl="0">
              <a:spcBef>
                <a:spcPts val="800"/>
              </a:spcBef>
              <a:spcAft>
                <a:spcPts val="0"/>
              </a:spcAft>
              <a:buNone/>
            </a:pPr>
            <a:r>
              <a:rPr lang="en" sz="2200"/>
              <a:t>If you’re an individual contributor</a:t>
            </a:r>
            <a:endParaRPr sz="2200"/>
          </a:p>
          <a:p>
            <a:pPr marL="457200" lvl="0" indent="-368300" algn="l" rtl="0">
              <a:spcBef>
                <a:spcPts val="800"/>
              </a:spcBef>
              <a:spcAft>
                <a:spcPts val="0"/>
              </a:spcAft>
              <a:buSzPts val="2200"/>
              <a:buChar char="•"/>
            </a:pPr>
            <a:r>
              <a:rPr lang="en" sz="2200"/>
              <a:t>Take the ICS assessment.</a:t>
            </a:r>
            <a:endParaRPr sz="2200"/>
          </a:p>
          <a:p>
            <a:pPr marL="457200" lvl="0" indent="-368300" algn="l" rtl="0">
              <a:spcBef>
                <a:spcPts val="0"/>
              </a:spcBef>
              <a:spcAft>
                <a:spcPts val="0"/>
              </a:spcAft>
              <a:buSzPts val="2200"/>
              <a:buChar char="•"/>
            </a:pPr>
            <a:r>
              <a:rPr lang="en" sz="2200"/>
              <a:t>Ask your manager if your team can go through the model with a facilitator.</a:t>
            </a:r>
            <a:endParaRPr sz="2200"/>
          </a:p>
          <a:p>
            <a:pPr marL="0" lvl="0" indent="0" algn="l" rtl="0">
              <a:spcBef>
                <a:spcPts val="800"/>
              </a:spcBef>
              <a:spcAft>
                <a:spcPts val="0"/>
              </a:spcAft>
              <a:buNone/>
            </a:pPr>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04"/>
        <p:cNvGrpSpPr/>
        <p:nvPr/>
      </p:nvGrpSpPr>
      <p:grpSpPr>
        <a:xfrm>
          <a:off x="0" y="0"/>
          <a:ext cx="0" cy="0"/>
          <a:chOff x="0" y="0"/>
          <a:chExt cx="0" cy="0"/>
        </a:xfrm>
      </p:grpSpPr>
      <p:sp>
        <p:nvSpPr>
          <p:cNvPr id="305" name="Google Shape;305;p49"/>
          <p:cNvSpPr txBox="1">
            <a:spLocks noGrp="1"/>
          </p:cNvSpPr>
          <p:nvPr>
            <p:ph type="title"/>
          </p:nvPr>
        </p:nvSpPr>
        <p:spPr>
          <a:xfrm>
            <a:off x="628650" y="273844"/>
            <a:ext cx="7886700" cy="994200"/>
          </a:xfrm>
          <a:prstGeom prst="rect">
            <a:avLst/>
          </a:prstGeom>
        </p:spPr>
        <p:txBody>
          <a:bodyPr spcFirstLastPara="1" wrap="square" lIns="68575" tIns="34275" rIns="68575" bIns="34275" anchor="ctr" anchorCtr="0">
            <a:noAutofit/>
          </a:bodyPr>
          <a:lstStyle/>
          <a:p>
            <a:pPr marL="0" lvl="0" indent="0" algn="l" rtl="0">
              <a:spcBef>
                <a:spcPts val="0"/>
              </a:spcBef>
              <a:spcAft>
                <a:spcPts val="0"/>
              </a:spcAft>
              <a:buNone/>
            </a:pPr>
            <a:r>
              <a:rPr lang="en"/>
              <a:t>Follow-up</a:t>
            </a:r>
            <a:endParaRPr/>
          </a:p>
        </p:txBody>
      </p:sp>
      <p:sp>
        <p:nvSpPr>
          <p:cNvPr id="306" name="Google Shape;306;p49"/>
          <p:cNvSpPr txBox="1">
            <a:spLocks noGrp="1"/>
          </p:cNvSpPr>
          <p:nvPr>
            <p:ph type="body" idx="1"/>
          </p:nvPr>
        </p:nvSpPr>
        <p:spPr>
          <a:xfrm>
            <a:off x="628650" y="1369219"/>
            <a:ext cx="7886700" cy="3263400"/>
          </a:xfrm>
          <a:prstGeom prst="rect">
            <a:avLst/>
          </a:prstGeom>
        </p:spPr>
        <p:txBody>
          <a:bodyPr spcFirstLastPara="1" wrap="square" lIns="68575" tIns="34275" rIns="68575" bIns="34275" anchor="t" anchorCtr="0">
            <a:noAutofit/>
          </a:bodyPr>
          <a:lstStyle/>
          <a:p>
            <a:pPr marL="0" lvl="0" indent="0" algn="l" rtl="0">
              <a:spcBef>
                <a:spcPts val="800"/>
              </a:spcBef>
              <a:spcAft>
                <a:spcPts val="0"/>
              </a:spcAft>
              <a:buNone/>
            </a:pPr>
            <a:r>
              <a:rPr lang="en"/>
              <a:t>Important to not just take these tests and move on: they must become part of the culture of the organization</a:t>
            </a:r>
            <a:endParaRPr/>
          </a:p>
          <a:p>
            <a:pPr marL="457200" lvl="0" indent="-368300" algn="l" rtl="0">
              <a:spcBef>
                <a:spcPts val="800"/>
              </a:spcBef>
              <a:spcAft>
                <a:spcPts val="0"/>
              </a:spcAft>
              <a:buSzPts val="2200"/>
              <a:buChar char="•"/>
            </a:pPr>
            <a:r>
              <a:rPr lang="en" sz="2200"/>
              <a:t>Think about your team members’ different ICS results as you approach conflict on the team: how are you including all team members?</a:t>
            </a:r>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10"/>
        <p:cNvGrpSpPr/>
        <p:nvPr/>
      </p:nvGrpSpPr>
      <p:grpSpPr>
        <a:xfrm>
          <a:off x="0" y="0"/>
          <a:ext cx="0" cy="0"/>
          <a:chOff x="0" y="0"/>
          <a:chExt cx="0" cy="0"/>
        </a:xfrm>
      </p:grpSpPr>
      <p:sp>
        <p:nvSpPr>
          <p:cNvPr id="311" name="Google Shape;311;p50"/>
          <p:cNvSpPr txBox="1">
            <a:spLocks noGrp="1"/>
          </p:cNvSpPr>
          <p:nvPr>
            <p:ph type="ctrTitle"/>
          </p:nvPr>
        </p:nvSpPr>
        <p:spPr>
          <a:xfrm>
            <a:off x="152150" y="389225"/>
            <a:ext cx="7843500" cy="694500"/>
          </a:xfrm>
          <a:prstGeom prst="rect">
            <a:avLst/>
          </a:prstGeom>
          <a:solidFill>
            <a:srgbClr val="EF7622"/>
          </a:solidFill>
        </p:spPr>
        <p:txBody>
          <a:bodyPr spcFirstLastPara="1" wrap="square" lIns="68575" tIns="34275" rIns="68575" bIns="34275" anchor="b" anchorCtr="0">
            <a:noAutofit/>
          </a:bodyPr>
          <a:lstStyle/>
          <a:p>
            <a:pPr marL="0" lvl="0" indent="0" algn="l" rtl="0">
              <a:spcBef>
                <a:spcPts val="0"/>
              </a:spcBef>
              <a:spcAft>
                <a:spcPts val="0"/>
              </a:spcAft>
              <a:buNone/>
            </a:pPr>
            <a:r>
              <a:rPr lang="en"/>
              <a:t>Break</a:t>
            </a:r>
            <a:endParaRPr/>
          </a:p>
        </p:txBody>
      </p:sp>
      <p:sp>
        <p:nvSpPr>
          <p:cNvPr id="312" name="Google Shape;312;p50"/>
          <p:cNvSpPr txBox="1"/>
          <p:nvPr/>
        </p:nvSpPr>
        <p:spPr>
          <a:xfrm>
            <a:off x="152100" y="1083725"/>
            <a:ext cx="7843500" cy="1488000"/>
          </a:xfrm>
          <a:prstGeom prst="rect">
            <a:avLst/>
          </a:prstGeom>
          <a:solidFill>
            <a:srgbClr val="FFFFFF"/>
          </a:solid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3300" b="1">
                <a:solidFill>
                  <a:srgbClr val="EF7622"/>
                </a:solidFill>
                <a:latin typeface="Calibri"/>
                <a:ea typeface="Calibri"/>
                <a:cs typeface="Calibri"/>
                <a:sym typeface="Calibri"/>
              </a:rPr>
              <a:t>What problems do you experience with or in meetings?</a:t>
            </a:r>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16"/>
        <p:cNvGrpSpPr/>
        <p:nvPr/>
      </p:nvGrpSpPr>
      <p:grpSpPr>
        <a:xfrm>
          <a:off x="0" y="0"/>
          <a:ext cx="0" cy="0"/>
          <a:chOff x="0" y="0"/>
          <a:chExt cx="0" cy="0"/>
        </a:xfrm>
      </p:grpSpPr>
      <p:sp>
        <p:nvSpPr>
          <p:cNvPr id="317" name="Google Shape;317;p51"/>
          <p:cNvSpPr txBox="1">
            <a:spLocks noGrp="1"/>
          </p:cNvSpPr>
          <p:nvPr>
            <p:ph type="title"/>
          </p:nvPr>
        </p:nvSpPr>
        <p:spPr>
          <a:xfrm>
            <a:off x="628650" y="260747"/>
            <a:ext cx="7886700" cy="2139600"/>
          </a:xfrm>
          <a:prstGeom prst="rect">
            <a:avLst/>
          </a:prstGeom>
        </p:spPr>
        <p:txBody>
          <a:bodyPr spcFirstLastPara="1" wrap="square" lIns="68575" tIns="34275" rIns="68575" bIns="34275" anchor="b" anchorCtr="0">
            <a:noAutofit/>
          </a:bodyPr>
          <a:lstStyle/>
          <a:p>
            <a:pPr marL="0" lvl="0" indent="0" algn="l" rtl="0">
              <a:spcBef>
                <a:spcPts val="0"/>
              </a:spcBef>
              <a:spcAft>
                <a:spcPts val="0"/>
              </a:spcAft>
              <a:buNone/>
            </a:pPr>
            <a:r>
              <a:rPr lang="en"/>
              <a:t>Recognizing Team Members</a:t>
            </a:r>
            <a:endParaRPr/>
          </a:p>
          <a:p>
            <a:pPr marL="0" lvl="0" indent="0" algn="l" rtl="0">
              <a:spcBef>
                <a:spcPts val="0"/>
              </a:spcBef>
              <a:spcAft>
                <a:spcPts val="0"/>
              </a:spcAft>
              <a:buNone/>
            </a:pPr>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321"/>
        <p:cNvGrpSpPr/>
        <p:nvPr/>
      </p:nvGrpSpPr>
      <p:grpSpPr>
        <a:xfrm>
          <a:off x="0" y="0"/>
          <a:ext cx="0" cy="0"/>
          <a:chOff x="0" y="0"/>
          <a:chExt cx="0" cy="0"/>
        </a:xfrm>
      </p:grpSpPr>
      <p:sp>
        <p:nvSpPr>
          <p:cNvPr id="322" name="Google Shape;322;p52"/>
          <p:cNvSpPr txBox="1">
            <a:spLocks noGrp="1"/>
          </p:cNvSpPr>
          <p:nvPr>
            <p:ph type="title"/>
          </p:nvPr>
        </p:nvSpPr>
        <p:spPr>
          <a:xfrm>
            <a:off x="628650" y="336875"/>
            <a:ext cx="7886700" cy="2876400"/>
          </a:xfrm>
          <a:prstGeom prst="rect">
            <a:avLst/>
          </a:prstGeom>
        </p:spPr>
        <p:txBody>
          <a:bodyPr spcFirstLastPara="1" wrap="square" lIns="68575" tIns="34275" rIns="68575" bIns="34275" anchor="ctr" anchorCtr="0">
            <a:noAutofit/>
          </a:bodyPr>
          <a:lstStyle/>
          <a:p>
            <a:pPr marL="0" lvl="0" indent="0" algn="l" rtl="0">
              <a:spcBef>
                <a:spcPts val="0"/>
              </a:spcBef>
              <a:spcAft>
                <a:spcPts val="0"/>
              </a:spcAft>
              <a:buNone/>
            </a:pPr>
            <a:endParaRPr/>
          </a:p>
          <a:p>
            <a:pPr marL="0" lvl="0" indent="0" algn="l" rtl="0">
              <a:spcBef>
                <a:spcPts val="0"/>
              </a:spcBef>
              <a:spcAft>
                <a:spcPts val="0"/>
              </a:spcAft>
              <a:buNone/>
            </a:pPr>
            <a:r>
              <a:rPr lang="en"/>
              <a:t>Receiving Recognition</a:t>
            </a:r>
            <a:endParaRPr/>
          </a:p>
          <a:p>
            <a:pPr marL="0" lvl="0" indent="0" algn="l" rtl="0">
              <a:spcBef>
                <a:spcPts val="0"/>
              </a:spcBef>
              <a:spcAft>
                <a:spcPts val="0"/>
              </a:spcAft>
              <a:buNone/>
            </a:pPr>
            <a:endParaRPr/>
          </a:p>
          <a:p>
            <a:pPr marL="0" lvl="0" indent="0" algn="l" rtl="0">
              <a:spcBef>
                <a:spcPts val="0"/>
              </a:spcBef>
              <a:spcAft>
                <a:spcPts val="0"/>
              </a:spcAft>
              <a:buNone/>
            </a:pPr>
            <a:r>
              <a:rPr lang="en"/>
              <a:t>Expressing Gratitude</a:t>
            </a:r>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326"/>
        <p:cNvGrpSpPr/>
        <p:nvPr/>
      </p:nvGrpSpPr>
      <p:grpSpPr>
        <a:xfrm>
          <a:off x="0" y="0"/>
          <a:ext cx="0" cy="0"/>
          <a:chOff x="0" y="0"/>
          <a:chExt cx="0" cy="0"/>
        </a:xfrm>
      </p:grpSpPr>
      <p:pic>
        <p:nvPicPr>
          <p:cNvPr id="327" name="Google Shape;327;p53"/>
          <p:cNvPicPr preferRelativeResize="0"/>
          <p:nvPr/>
        </p:nvPicPr>
        <p:blipFill>
          <a:blip r:embed="rId3">
            <a:alphaModFix/>
          </a:blip>
          <a:stretch>
            <a:fillRect/>
          </a:stretch>
        </p:blipFill>
        <p:spPr>
          <a:xfrm>
            <a:off x="-19300" y="-101425"/>
            <a:ext cx="9182100" cy="5143501"/>
          </a:xfrm>
          <a:prstGeom prst="rect">
            <a:avLst/>
          </a:prstGeom>
          <a:noFill/>
          <a:ln>
            <a:noFill/>
          </a:ln>
        </p:spPr>
      </p:pic>
      <p:sp>
        <p:nvSpPr>
          <p:cNvPr id="328" name="Google Shape;328;p53"/>
          <p:cNvSpPr/>
          <p:nvPr/>
        </p:nvSpPr>
        <p:spPr>
          <a:xfrm>
            <a:off x="-38100" y="4057650"/>
            <a:ext cx="9182100" cy="1086000"/>
          </a:xfrm>
          <a:prstGeom prst="rect">
            <a:avLst/>
          </a:prstGeom>
          <a:solidFill>
            <a:srgbClr val="FFFF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 name="Google Shape;329;p53"/>
          <p:cNvSpPr txBox="1">
            <a:spLocks noGrp="1"/>
          </p:cNvSpPr>
          <p:nvPr>
            <p:ph type="title"/>
          </p:nvPr>
        </p:nvSpPr>
        <p:spPr>
          <a:xfrm>
            <a:off x="304800" y="4184675"/>
            <a:ext cx="8686800" cy="857400"/>
          </a:xfrm>
          <a:prstGeom prst="rect">
            <a:avLst/>
          </a:prstGeom>
        </p:spPr>
        <p:txBody>
          <a:bodyPr spcFirstLastPara="1" wrap="square" lIns="68575" tIns="34275" rIns="68575" bIns="34275" anchor="ctr" anchorCtr="0">
            <a:noAutofit/>
          </a:bodyPr>
          <a:lstStyle/>
          <a:p>
            <a:pPr marL="0" lvl="0" indent="0" algn="l" rtl="0">
              <a:spcBef>
                <a:spcPts val="0"/>
              </a:spcBef>
              <a:spcAft>
                <a:spcPts val="0"/>
              </a:spcAft>
              <a:buNone/>
            </a:pPr>
            <a:r>
              <a:rPr lang="en" sz="2400"/>
              <a:t>Recognition -&gt; Retention</a:t>
            </a:r>
            <a:endParaRPr sz="2400"/>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333"/>
        <p:cNvGrpSpPr/>
        <p:nvPr/>
      </p:nvGrpSpPr>
      <p:grpSpPr>
        <a:xfrm>
          <a:off x="0" y="0"/>
          <a:ext cx="0" cy="0"/>
          <a:chOff x="0" y="0"/>
          <a:chExt cx="0" cy="0"/>
        </a:xfrm>
      </p:grpSpPr>
      <p:pic>
        <p:nvPicPr>
          <p:cNvPr id="334" name="Google Shape;334;p54"/>
          <p:cNvPicPr preferRelativeResize="0"/>
          <p:nvPr/>
        </p:nvPicPr>
        <p:blipFill rotWithShape="1">
          <a:blip r:embed="rId3">
            <a:alphaModFix/>
          </a:blip>
          <a:srcRect t="47965"/>
          <a:stretch/>
        </p:blipFill>
        <p:spPr>
          <a:xfrm>
            <a:off x="-161925" y="-1485900"/>
            <a:ext cx="9467850" cy="6157925"/>
          </a:xfrm>
          <a:prstGeom prst="rect">
            <a:avLst/>
          </a:prstGeom>
          <a:noFill/>
          <a:ln>
            <a:noFill/>
          </a:ln>
        </p:spPr>
      </p:pic>
      <p:sp>
        <p:nvSpPr>
          <p:cNvPr id="335" name="Google Shape;335;p54"/>
          <p:cNvSpPr/>
          <p:nvPr/>
        </p:nvSpPr>
        <p:spPr>
          <a:xfrm>
            <a:off x="-38100" y="4057650"/>
            <a:ext cx="9182100" cy="1086000"/>
          </a:xfrm>
          <a:prstGeom prst="rect">
            <a:avLst/>
          </a:prstGeom>
          <a:solidFill>
            <a:srgbClr val="FFFF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 name="Google Shape;336;p54"/>
          <p:cNvSpPr txBox="1">
            <a:spLocks noGrp="1"/>
          </p:cNvSpPr>
          <p:nvPr>
            <p:ph type="title"/>
          </p:nvPr>
        </p:nvSpPr>
        <p:spPr>
          <a:xfrm>
            <a:off x="304800" y="4184675"/>
            <a:ext cx="8686800" cy="857400"/>
          </a:xfrm>
          <a:prstGeom prst="rect">
            <a:avLst/>
          </a:prstGeom>
        </p:spPr>
        <p:txBody>
          <a:bodyPr spcFirstLastPara="1" wrap="square" lIns="68575" tIns="34275" rIns="68575" bIns="34275" anchor="ctr" anchorCtr="0">
            <a:noAutofit/>
          </a:bodyPr>
          <a:lstStyle/>
          <a:p>
            <a:pPr marL="0" lvl="0" indent="0" algn="l" rtl="0">
              <a:spcBef>
                <a:spcPts val="0"/>
              </a:spcBef>
              <a:spcAft>
                <a:spcPts val="0"/>
              </a:spcAft>
              <a:buNone/>
            </a:pPr>
            <a:r>
              <a:rPr lang="en" sz="2400"/>
              <a:t>Recognition -&gt; Increased Confidence</a:t>
            </a:r>
            <a:endParaRPr sz="2400"/>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340"/>
        <p:cNvGrpSpPr/>
        <p:nvPr/>
      </p:nvGrpSpPr>
      <p:grpSpPr>
        <a:xfrm>
          <a:off x="0" y="0"/>
          <a:ext cx="0" cy="0"/>
          <a:chOff x="0" y="0"/>
          <a:chExt cx="0" cy="0"/>
        </a:xfrm>
      </p:grpSpPr>
      <p:pic>
        <p:nvPicPr>
          <p:cNvPr id="341" name="Google Shape;341;p55"/>
          <p:cNvPicPr preferRelativeResize="0"/>
          <p:nvPr/>
        </p:nvPicPr>
        <p:blipFill>
          <a:blip r:embed="rId3">
            <a:alphaModFix/>
          </a:blip>
          <a:stretch>
            <a:fillRect/>
          </a:stretch>
        </p:blipFill>
        <p:spPr>
          <a:xfrm>
            <a:off x="-152400" y="-990600"/>
            <a:ext cx="9410700" cy="6273800"/>
          </a:xfrm>
          <a:prstGeom prst="rect">
            <a:avLst/>
          </a:prstGeom>
          <a:noFill/>
          <a:ln>
            <a:noFill/>
          </a:ln>
        </p:spPr>
      </p:pic>
      <p:sp>
        <p:nvSpPr>
          <p:cNvPr id="342" name="Google Shape;342;p55"/>
          <p:cNvSpPr/>
          <p:nvPr/>
        </p:nvSpPr>
        <p:spPr>
          <a:xfrm>
            <a:off x="-38100" y="4057650"/>
            <a:ext cx="9182100" cy="1086000"/>
          </a:xfrm>
          <a:prstGeom prst="rect">
            <a:avLst/>
          </a:prstGeom>
          <a:solidFill>
            <a:srgbClr val="FFFF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 name="Google Shape;343;p55"/>
          <p:cNvSpPr txBox="1">
            <a:spLocks noGrp="1"/>
          </p:cNvSpPr>
          <p:nvPr>
            <p:ph type="title"/>
          </p:nvPr>
        </p:nvSpPr>
        <p:spPr>
          <a:xfrm>
            <a:off x="304800" y="4184675"/>
            <a:ext cx="8686800" cy="857400"/>
          </a:xfrm>
          <a:prstGeom prst="rect">
            <a:avLst/>
          </a:prstGeom>
        </p:spPr>
        <p:txBody>
          <a:bodyPr spcFirstLastPara="1" wrap="square" lIns="68575" tIns="34275" rIns="68575" bIns="34275" anchor="ctr" anchorCtr="0">
            <a:noAutofit/>
          </a:bodyPr>
          <a:lstStyle/>
          <a:p>
            <a:pPr marL="0" lvl="0" indent="0" algn="l" rtl="0">
              <a:spcBef>
                <a:spcPts val="0"/>
              </a:spcBef>
              <a:spcAft>
                <a:spcPts val="0"/>
              </a:spcAft>
              <a:buNone/>
            </a:pPr>
            <a:r>
              <a:rPr lang="en" sz="2400"/>
              <a:t>Recognition -&gt; Improved Performance</a:t>
            </a:r>
            <a:endParaRPr sz="240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92"/>
        <p:cNvGrpSpPr/>
        <p:nvPr/>
      </p:nvGrpSpPr>
      <p:grpSpPr>
        <a:xfrm>
          <a:off x="0" y="0"/>
          <a:ext cx="0" cy="0"/>
          <a:chOff x="0" y="0"/>
          <a:chExt cx="0" cy="0"/>
        </a:xfrm>
      </p:grpSpPr>
      <p:sp>
        <p:nvSpPr>
          <p:cNvPr id="93" name="Google Shape;93;p20"/>
          <p:cNvSpPr txBox="1">
            <a:spLocks noGrp="1"/>
          </p:cNvSpPr>
          <p:nvPr>
            <p:ph type="title"/>
          </p:nvPr>
        </p:nvSpPr>
        <p:spPr>
          <a:xfrm>
            <a:off x="628650" y="1419206"/>
            <a:ext cx="7886700" cy="994200"/>
          </a:xfrm>
          <a:prstGeom prst="rect">
            <a:avLst/>
          </a:prstGeom>
        </p:spPr>
        <p:txBody>
          <a:bodyPr spcFirstLastPara="1" wrap="square" lIns="68575" tIns="34275" rIns="68575" bIns="34275" anchor="ctr" anchorCtr="0">
            <a:noAutofit/>
          </a:bodyPr>
          <a:lstStyle/>
          <a:p>
            <a:pPr marL="0" lvl="0" indent="0" algn="l" rtl="0">
              <a:spcBef>
                <a:spcPts val="0"/>
              </a:spcBef>
              <a:spcAft>
                <a:spcPts val="0"/>
              </a:spcAft>
              <a:buNone/>
            </a:pPr>
            <a:r>
              <a:rPr lang="en"/>
              <a:t>What does it mean to be inclusive?</a:t>
            </a:r>
            <a:endParaRPr/>
          </a:p>
          <a:p>
            <a:pPr marL="0" lvl="0" indent="0" algn="l" rtl="0">
              <a:spcBef>
                <a:spcPts val="0"/>
              </a:spcBef>
              <a:spcAft>
                <a:spcPts val="0"/>
              </a:spcAft>
              <a:buNone/>
            </a:pPr>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347"/>
        <p:cNvGrpSpPr/>
        <p:nvPr/>
      </p:nvGrpSpPr>
      <p:grpSpPr>
        <a:xfrm>
          <a:off x="0" y="0"/>
          <a:ext cx="0" cy="0"/>
          <a:chOff x="0" y="0"/>
          <a:chExt cx="0" cy="0"/>
        </a:xfrm>
      </p:grpSpPr>
      <p:pic>
        <p:nvPicPr>
          <p:cNvPr id="348" name="Google Shape;348;p56"/>
          <p:cNvPicPr preferRelativeResize="0"/>
          <p:nvPr/>
        </p:nvPicPr>
        <p:blipFill>
          <a:blip r:embed="rId3">
            <a:alphaModFix/>
          </a:blip>
          <a:stretch>
            <a:fillRect/>
          </a:stretch>
        </p:blipFill>
        <p:spPr>
          <a:xfrm>
            <a:off x="-38100" y="-736100"/>
            <a:ext cx="9182101" cy="6193893"/>
          </a:xfrm>
          <a:prstGeom prst="rect">
            <a:avLst/>
          </a:prstGeom>
          <a:noFill/>
          <a:ln>
            <a:noFill/>
          </a:ln>
        </p:spPr>
      </p:pic>
      <p:sp>
        <p:nvSpPr>
          <p:cNvPr id="349" name="Google Shape;349;p56"/>
          <p:cNvSpPr/>
          <p:nvPr/>
        </p:nvSpPr>
        <p:spPr>
          <a:xfrm>
            <a:off x="-38100" y="4057650"/>
            <a:ext cx="9182100" cy="1086000"/>
          </a:xfrm>
          <a:prstGeom prst="rect">
            <a:avLst/>
          </a:prstGeom>
          <a:solidFill>
            <a:srgbClr val="FFFF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 name="Google Shape;350;p56"/>
          <p:cNvSpPr txBox="1">
            <a:spLocks noGrp="1"/>
          </p:cNvSpPr>
          <p:nvPr>
            <p:ph type="title"/>
          </p:nvPr>
        </p:nvSpPr>
        <p:spPr>
          <a:xfrm>
            <a:off x="304800" y="4184675"/>
            <a:ext cx="8686800" cy="857400"/>
          </a:xfrm>
          <a:prstGeom prst="rect">
            <a:avLst/>
          </a:prstGeom>
        </p:spPr>
        <p:txBody>
          <a:bodyPr spcFirstLastPara="1" wrap="square" lIns="68575" tIns="34275" rIns="68575" bIns="34275" anchor="ctr" anchorCtr="0">
            <a:noAutofit/>
          </a:bodyPr>
          <a:lstStyle/>
          <a:p>
            <a:pPr marL="0" lvl="0" indent="0" algn="l" rtl="0">
              <a:spcBef>
                <a:spcPts val="0"/>
              </a:spcBef>
              <a:spcAft>
                <a:spcPts val="0"/>
              </a:spcAft>
              <a:buNone/>
            </a:pPr>
            <a:r>
              <a:rPr lang="en" sz="2400"/>
              <a:t>Gratitude -&gt; Better Sleep -&gt; Better Satisfaction and Performance</a:t>
            </a:r>
            <a:endParaRPr sz="2400"/>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354"/>
        <p:cNvGrpSpPr/>
        <p:nvPr/>
      </p:nvGrpSpPr>
      <p:grpSpPr>
        <a:xfrm>
          <a:off x="0" y="0"/>
          <a:ext cx="0" cy="0"/>
          <a:chOff x="0" y="0"/>
          <a:chExt cx="0" cy="0"/>
        </a:xfrm>
      </p:grpSpPr>
      <p:pic>
        <p:nvPicPr>
          <p:cNvPr id="355" name="Google Shape;355;p57"/>
          <p:cNvPicPr preferRelativeResize="0"/>
          <p:nvPr/>
        </p:nvPicPr>
        <p:blipFill rotWithShape="1">
          <a:blip r:embed="rId3">
            <a:alphaModFix/>
          </a:blip>
          <a:srcRect t="9630" b="-9630"/>
          <a:stretch/>
        </p:blipFill>
        <p:spPr>
          <a:xfrm>
            <a:off x="3543300" y="-504825"/>
            <a:ext cx="6477000" cy="9715501"/>
          </a:xfrm>
          <a:prstGeom prst="rect">
            <a:avLst/>
          </a:prstGeom>
          <a:noFill/>
          <a:ln>
            <a:noFill/>
          </a:ln>
        </p:spPr>
      </p:pic>
      <p:pic>
        <p:nvPicPr>
          <p:cNvPr id="356" name="Google Shape;356;p57"/>
          <p:cNvPicPr preferRelativeResize="0"/>
          <p:nvPr/>
        </p:nvPicPr>
        <p:blipFill>
          <a:blip r:embed="rId4">
            <a:alphaModFix/>
          </a:blip>
          <a:stretch>
            <a:fillRect/>
          </a:stretch>
        </p:blipFill>
        <p:spPr>
          <a:xfrm>
            <a:off x="0" y="-495300"/>
            <a:ext cx="4686301" cy="7172325"/>
          </a:xfrm>
          <a:prstGeom prst="rect">
            <a:avLst/>
          </a:prstGeom>
          <a:noFill/>
          <a:ln>
            <a:noFill/>
          </a:ln>
        </p:spPr>
      </p:pic>
      <p:sp>
        <p:nvSpPr>
          <p:cNvPr id="357" name="Google Shape;357;p57"/>
          <p:cNvSpPr/>
          <p:nvPr/>
        </p:nvSpPr>
        <p:spPr>
          <a:xfrm>
            <a:off x="-38100" y="4057650"/>
            <a:ext cx="9182100" cy="1086000"/>
          </a:xfrm>
          <a:prstGeom prst="rect">
            <a:avLst/>
          </a:prstGeom>
          <a:solidFill>
            <a:srgbClr val="FFFF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 name="Google Shape;358;p57"/>
          <p:cNvSpPr txBox="1">
            <a:spLocks noGrp="1"/>
          </p:cNvSpPr>
          <p:nvPr>
            <p:ph type="title"/>
          </p:nvPr>
        </p:nvSpPr>
        <p:spPr>
          <a:xfrm>
            <a:off x="304800" y="4184675"/>
            <a:ext cx="8686800" cy="857400"/>
          </a:xfrm>
          <a:prstGeom prst="rect">
            <a:avLst/>
          </a:prstGeom>
        </p:spPr>
        <p:txBody>
          <a:bodyPr spcFirstLastPara="1" wrap="square" lIns="68575" tIns="34275" rIns="68575" bIns="34275" anchor="ctr" anchorCtr="0">
            <a:noAutofit/>
          </a:bodyPr>
          <a:lstStyle/>
          <a:p>
            <a:pPr marL="0" lvl="0" indent="0" algn="l" rtl="0">
              <a:spcBef>
                <a:spcPts val="0"/>
              </a:spcBef>
              <a:spcAft>
                <a:spcPts val="0"/>
              </a:spcAft>
              <a:buNone/>
            </a:pPr>
            <a:r>
              <a:rPr lang="en" sz="2400"/>
              <a:t>Gratitude -&gt; More 😀, Less 😠</a:t>
            </a:r>
            <a:endParaRPr sz="2400"/>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362"/>
        <p:cNvGrpSpPr/>
        <p:nvPr/>
      </p:nvGrpSpPr>
      <p:grpSpPr>
        <a:xfrm>
          <a:off x="0" y="0"/>
          <a:ext cx="0" cy="0"/>
          <a:chOff x="0" y="0"/>
          <a:chExt cx="0" cy="0"/>
        </a:xfrm>
      </p:grpSpPr>
      <p:pic>
        <p:nvPicPr>
          <p:cNvPr id="363" name="Google Shape;363;p58"/>
          <p:cNvPicPr preferRelativeResize="0"/>
          <p:nvPr/>
        </p:nvPicPr>
        <p:blipFill rotWithShape="1">
          <a:blip r:embed="rId3">
            <a:alphaModFix/>
          </a:blip>
          <a:srcRect t="10605" b="47474"/>
          <a:stretch/>
        </p:blipFill>
        <p:spPr>
          <a:xfrm>
            <a:off x="-38100" y="-266700"/>
            <a:ext cx="9791701" cy="6156901"/>
          </a:xfrm>
          <a:prstGeom prst="rect">
            <a:avLst/>
          </a:prstGeom>
          <a:noFill/>
          <a:ln>
            <a:noFill/>
          </a:ln>
        </p:spPr>
      </p:pic>
      <p:sp>
        <p:nvSpPr>
          <p:cNvPr id="364" name="Google Shape;364;p58"/>
          <p:cNvSpPr/>
          <p:nvPr/>
        </p:nvSpPr>
        <p:spPr>
          <a:xfrm>
            <a:off x="-38100" y="4057650"/>
            <a:ext cx="9182100" cy="1086000"/>
          </a:xfrm>
          <a:prstGeom prst="rect">
            <a:avLst/>
          </a:prstGeom>
          <a:solidFill>
            <a:srgbClr val="FFFF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365;p58"/>
          <p:cNvSpPr txBox="1">
            <a:spLocks noGrp="1"/>
          </p:cNvSpPr>
          <p:nvPr>
            <p:ph type="title"/>
          </p:nvPr>
        </p:nvSpPr>
        <p:spPr>
          <a:xfrm>
            <a:off x="304800" y="4184675"/>
            <a:ext cx="8686800" cy="857400"/>
          </a:xfrm>
          <a:prstGeom prst="rect">
            <a:avLst/>
          </a:prstGeom>
        </p:spPr>
        <p:txBody>
          <a:bodyPr spcFirstLastPara="1" wrap="square" lIns="68575" tIns="34275" rIns="68575" bIns="34275" anchor="ctr" anchorCtr="0">
            <a:noAutofit/>
          </a:bodyPr>
          <a:lstStyle/>
          <a:p>
            <a:pPr marL="0" lvl="0" indent="0" algn="l" rtl="0">
              <a:spcBef>
                <a:spcPts val="0"/>
              </a:spcBef>
              <a:spcAft>
                <a:spcPts val="0"/>
              </a:spcAft>
              <a:buNone/>
            </a:pPr>
            <a:r>
              <a:rPr lang="en" sz="2400"/>
              <a:t>Gratitude -&gt; More Helpful</a:t>
            </a:r>
            <a:endParaRPr sz="2400"/>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369"/>
        <p:cNvGrpSpPr/>
        <p:nvPr/>
      </p:nvGrpSpPr>
      <p:grpSpPr>
        <a:xfrm>
          <a:off x="0" y="0"/>
          <a:ext cx="0" cy="0"/>
          <a:chOff x="0" y="0"/>
          <a:chExt cx="0" cy="0"/>
        </a:xfrm>
      </p:grpSpPr>
      <p:pic>
        <p:nvPicPr>
          <p:cNvPr id="370" name="Google Shape;370;p59"/>
          <p:cNvPicPr preferRelativeResize="0"/>
          <p:nvPr/>
        </p:nvPicPr>
        <p:blipFill>
          <a:blip r:embed="rId3">
            <a:alphaModFix/>
          </a:blip>
          <a:stretch>
            <a:fillRect/>
          </a:stretch>
        </p:blipFill>
        <p:spPr>
          <a:xfrm>
            <a:off x="-142875" y="-762000"/>
            <a:ext cx="9391651" cy="6257891"/>
          </a:xfrm>
          <a:prstGeom prst="rect">
            <a:avLst/>
          </a:prstGeom>
          <a:noFill/>
          <a:ln>
            <a:noFill/>
          </a:ln>
        </p:spPr>
      </p:pic>
      <p:sp>
        <p:nvSpPr>
          <p:cNvPr id="371" name="Google Shape;371;p59"/>
          <p:cNvSpPr/>
          <p:nvPr/>
        </p:nvSpPr>
        <p:spPr>
          <a:xfrm>
            <a:off x="-38100" y="4057650"/>
            <a:ext cx="9182100" cy="1086000"/>
          </a:xfrm>
          <a:prstGeom prst="rect">
            <a:avLst/>
          </a:prstGeom>
          <a:solidFill>
            <a:srgbClr val="FFFF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 name="Google Shape;372;p59"/>
          <p:cNvSpPr txBox="1">
            <a:spLocks noGrp="1"/>
          </p:cNvSpPr>
          <p:nvPr>
            <p:ph type="title"/>
          </p:nvPr>
        </p:nvSpPr>
        <p:spPr>
          <a:xfrm>
            <a:off x="304800" y="4184675"/>
            <a:ext cx="8686800" cy="857400"/>
          </a:xfrm>
          <a:prstGeom prst="rect">
            <a:avLst/>
          </a:prstGeom>
        </p:spPr>
        <p:txBody>
          <a:bodyPr spcFirstLastPara="1" wrap="square" lIns="68575" tIns="34275" rIns="68575" bIns="34275" anchor="ctr" anchorCtr="0">
            <a:noAutofit/>
          </a:bodyPr>
          <a:lstStyle/>
          <a:p>
            <a:pPr marL="0" lvl="0" indent="0" algn="l" rtl="0">
              <a:spcBef>
                <a:spcPts val="0"/>
              </a:spcBef>
              <a:spcAft>
                <a:spcPts val="0"/>
              </a:spcAft>
              <a:buNone/>
            </a:pPr>
            <a:r>
              <a:rPr lang="en" sz="2400"/>
              <a:t>Gratitude -&gt; Idea Creators</a:t>
            </a:r>
            <a:endParaRPr sz="2400"/>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376"/>
        <p:cNvGrpSpPr/>
        <p:nvPr/>
      </p:nvGrpSpPr>
      <p:grpSpPr>
        <a:xfrm>
          <a:off x="0" y="0"/>
          <a:ext cx="0" cy="0"/>
          <a:chOff x="0" y="0"/>
          <a:chExt cx="0" cy="0"/>
        </a:xfrm>
      </p:grpSpPr>
      <p:sp>
        <p:nvSpPr>
          <p:cNvPr id="377" name="Google Shape;377;p60"/>
          <p:cNvSpPr txBox="1">
            <a:spLocks noGrp="1"/>
          </p:cNvSpPr>
          <p:nvPr>
            <p:ph type="title"/>
          </p:nvPr>
        </p:nvSpPr>
        <p:spPr>
          <a:xfrm>
            <a:off x="628650" y="1202531"/>
            <a:ext cx="7886700" cy="994200"/>
          </a:xfrm>
          <a:prstGeom prst="rect">
            <a:avLst/>
          </a:prstGeom>
        </p:spPr>
        <p:txBody>
          <a:bodyPr spcFirstLastPara="1" wrap="square" lIns="68575" tIns="34275" rIns="68575" bIns="34275" anchor="ctr" anchorCtr="0">
            <a:noAutofit/>
          </a:bodyPr>
          <a:lstStyle/>
          <a:p>
            <a:pPr marL="0" lvl="0" indent="0" algn="l" rtl="0">
              <a:spcBef>
                <a:spcPts val="0"/>
              </a:spcBef>
              <a:spcAft>
                <a:spcPts val="0"/>
              </a:spcAft>
              <a:buNone/>
            </a:pPr>
            <a:r>
              <a:rPr lang="en"/>
              <a:t>Effective Recognition</a:t>
            </a:r>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381"/>
        <p:cNvGrpSpPr/>
        <p:nvPr/>
      </p:nvGrpSpPr>
      <p:grpSpPr>
        <a:xfrm>
          <a:off x="0" y="0"/>
          <a:ext cx="0" cy="0"/>
          <a:chOff x="0" y="0"/>
          <a:chExt cx="0" cy="0"/>
        </a:xfrm>
      </p:grpSpPr>
      <p:sp>
        <p:nvSpPr>
          <p:cNvPr id="382" name="Google Shape;382;p61"/>
          <p:cNvSpPr txBox="1">
            <a:spLocks noGrp="1"/>
          </p:cNvSpPr>
          <p:nvPr>
            <p:ph type="title"/>
          </p:nvPr>
        </p:nvSpPr>
        <p:spPr>
          <a:xfrm>
            <a:off x="628650" y="1416844"/>
            <a:ext cx="7886700" cy="994200"/>
          </a:xfrm>
          <a:prstGeom prst="rect">
            <a:avLst/>
          </a:prstGeom>
        </p:spPr>
        <p:txBody>
          <a:bodyPr spcFirstLastPara="1" wrap="square" lIns="68575" tIns="34275" rIns="68575" bIns="34275" anchor="ctr" anchorCtr="0">
            <a:noAutofit/>
          </a:bodyPr>
          <a:lstStyle/>
          <a:p>
            <a:pPr marL="0" lvl="0" indent="0" algn="l" rtl="0">
              <a:spcBef>
                <a:spcPts val="0"/>
              </a:spcBef>
              <a:spcAft>
                <a:spcPts val="0"/>
              </a:spcAft>
              <a:buNone/>
            </a:pPr>
            <a:r>
              <a:rPr lang="en"/>
              <a:t>What do you like to be recognized for?</a:t>
            </a:r>
            <a:endParaRPr/>
          </a:p>
          <a:p>
            <a:pPr marL="0" lvl="0" indent="0" algn="l" rtl="0">
              <a:spcBef>
                <a:spcPts val="0"/>
              </a:spcBef>
              <a:spcAft>
                <a:spcPts val="0"/>
              </a:spcAft>
              <a:buNone/>
            </a:pPr>
            <a:endParaRPr/>
          </a:p>
        </p:txBody>
      </p:sp>
      <p:sp>
        <p:nvSpPr>
          <p:cNvPr id="383" name="Google Shape;383;p61"/>
          <p:cNvSpPr txBox="1">
            <a:spLocks noGrp="1"/>
          </p:cNvSpPr>
          <p:nvPr>
            <p:ph type="title"/>
          </p:nvPr>
        </p:nvSpPr>
        <p:spPr>
          <a:xfrm>
            <a:off x="1428850" y="2242969"/>
            <a:ext cx="7886700" cy="994200"/>
          </a:xfrm>
          <a:prstGeom prst="rect">
            <a:avLst/>
          </a:prstGeom>
        </p:spPr>
        <p:txBody>
          <a:bodyPr spcFirstLastPara="1" wrap="square" lIns="68575" tIns="34275" rIns="68575" bIns="34275" anchor="ctr" anchorCtr="0">
            <a:noAutofit/>
          </a:bodyPr>
          <a:lstStyle/>
          <a:p>
            <a:pPr marL="0" lvl="0" indent="0" algn="l" rtl="0">
              <a:spcBef>
                <a:spcPts val="0"/>
              </a:spcBef>
              <a:spcAft>
                <a:spcPts val="0"/>
              </a:spcAft>
              <a:buNone/>
            </a:pPr>
            <a:r>
              <a:rPr lang="en" b="0"/>
              <a:t>Effort vs. Impact</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8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387"/>
        <p:cNvGrpSpPr/>
        <p:nvPr/>
      </p:nvGrpSpPr>
      <p:grpSpPr>
        <a:xfrm>
          <a:off x="0" y="0"/>
          <a:ext cx="0" cy="0"/>
          <a:chOff x="0" y="0"/>
          <a:chExt cx="0" cy="0"/>
        </a:xfrm>
      </p:grpSpPr>
      <p:sp>
        <p:nvSpPr>
          <p:cNvPr id="388" name="Google Shape;388;p62"/>
          <p:cNvSpPr txBox="1">
            <a:spLocks noGrp="1"/>
          </p:cNvSpPr>
          <p:nvPr>
            <p:ph type="title"/>
          </p:nvPr>
        </p:nvSpPr>
        <p:spPr>
          <a:xfrm>
            <a:off x="628650" y="1416844"/>
            <a:ext cx="7886700" cy="994200"/>
          </a:xfrm>
          <a:prstGeom prst="rect">
            <a:avLst/>
          </a:prstGeom>
        </p:spPr>
        <p:txBody>
          <a:bodyPr spcFirstLastPara="1" wrap="square" lIns="68575" tIns="34275" rIns="68575" bIns="34275" anchor="ctr" anchorCtr="0">
            <a:noAutofit/>
          </a:bodyPr>
          <a:lstStyle/>
          <a:p>
            <a:pPr marL="0" lvl="0" indent="0" algn="l" rtl="0">
              <a:spcBef>
                <a:spcPts val="0"/>
              </a:spcBef>
              <a:spcAft>
                <a:spcPts val="0"/>
              </a:spcAft>
              <a:buNone/>
            </a:pPr>
            <a:r>
              <a:rPr lang="en"/>
              <a:t>How do you like to be recognized?</a:t>
            </a:r>
            <a:endParaRPr/>
          </a:p>
          <a:p>
            <a:pPr marL="0" lvl="0" indent="0" algn="l" rtl="0">
              <a:spcBef>
                <a:spcPts val="0"/>
              </a:spcBef>
              <a:spcAft>
                <a:spcPts val="0"/>
              </a:spcAft>
              <a:buNone/>
            </a:pPr>
            <a:endParaRPr/>
          </a:p>
        </p:txBody>
      </p:sp>
      <p:sp>
        <p:nvSpPr>
          <p:cNvPr id="389" name="Google Shape;389;p62"/>
          <p:cNvSpPr txBox="1">
            <a:spLocks noGrp="1"/>
          </p:cNvSpPr>
          <p:nvPr>
            <p:ph type="title"/>
          </p:nvPr>
        </p:nvSpPr>
        <p:spPr>
          <a:xfrm>
            <a:off x="1428850" y="2242985"/>
            <a:ext cx="7886700" cy="2546700"/>
          </a:xfrm>
          <a:prstGeom prst="rect">
            <a:avLst/>
          </a:prstGeom>
        </p:spPr>
        <p:txBody>
          <a:bodyPr spcFirstLastPara="1" wrap="square" lIns="68575" tIns="34275" rIns="68575" bIns="34275" anchor="ctr" anchorCtr="0">
            <a:noAutofit/>
          </a:bodyPr>
          <a:lstStyle/>
          <a:p>
            <a:pPr marL="0" lvl="0" indent="0" algn="l" rtl="0">
              <a:lnSpc>
                <a:spcPct val="150000"/>
              </a:lnSpc>
              <a:spcBef>
                <a:spcPts val="0"/>
              </a:spcBef>
              <a:spcAft>
                <a:spcPts val="0"/>
              </a:spcAft>
              <a:buNone/>
            </a:pPr>
            <a:r>
              <a:rPr lang="en" b="0"/>
              <a:t>Public vs. Private</a:t>
            </a:r>
            <a:endParaRPr b="0"/>
          </a:p>
          <a:p>
            <a:pPr marL="0" lvl="0" indent="0" algn="l" rtl="0">
              <a:lnSpc>
                <a:spcPct val="150000"/>
              </a:lnSpc>
              <a:spcBef>
                <a:spcPts val="0"/>
              </a:spcBef>
              <a:spcAft>
                <a:spcPts val="0"/>
              </a:spcAft>
              <a:buNone/>
            </a:pPr>
            <a:r>
              <a:rPr lang="en" b="0"/>
              <a:t>Ongoing vs. Scheduled</a:t>
            </a:r>
            <a:endParaRPr b="0"/>
          </a:p>
          <a:p>
            <a:pPr marL="0" lvl="0" indent="0" algn="l" rtl="0">
              <a:lnSpc>
                <a:spcPct val="150000"/>
              </a:lnSpc>
              <a:spcBef>
                <a:spcPts val="0"/>
              </a:spcBef>
              <a:spcAft>
                <a:spcPts val="0"/>
              </a:spcAft>
              <a:buNone/>
            </a:pPr>
            <a:r>
              <a:rPr lang="en" b="0"/>
              <a:t>Written vs. Verbal</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8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8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89">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393"/>
        <p:cNvGrpSpPr/>
        <p:nvPr/>
      </p:nvGrpSpPr>
      <p:grpSpPr>
        <a:xfrm>
          <a:off x="0" y="0"/>
          <a:ext cx="0" cy="0"/>
          <a:chOff x="0" y="0"/>
          <a:chExt cx="0" cy="0"/>
        </a:xfrm>
      </p:grpSpPr>
      <p:sp>
        <p:nvSpPr>
          <p:cNvPr id="394" name="Google Shape;394;p63"/>
          <p:cNvSpPr txBox="1">
            <a:spLocks noGrp="1"/>
          </p:cNvSpPr>
          <p:nvPr>
            <p:ph type="title"/>
          </p:nvPr>
        </p:nvSpPr>
        <p:spPr>
          <a:xfrm>
            <a:off x="628650" y="273844"/>
            <a:ext cx="7886700" cy="994200"/>
          </a:xfrm>
          <a:prstGeom prst="rect">
            <a:avLst/>
          </a:prstGeom>
        </p:spPr>
        <p:txBody>
          <a:bodyPr spcFirstLastPara="1" wrap="square" lIns="68575" tIns="34275" rIns="68575" bIns="34275" anchor="ctr" anchorCtr="0">
            <a:noAutofit/>
          </a:bodyPr>
          <a:lstStyle/>
          <a:p>
            <a:pPr marL="0" lvl="0" indent="0" algn="l" rtl="0">
              <a:spcBef>
                <a:spcPts val="0"/>
              </a:spcBef>
              <a:spcAft>
                <a:spcPts val="0"/>
              </a:spcAft>
              <a:buNone/>
            </a:pPr>
            <a:r>
              <a:rPr lang="en"/>
              <a:t>Determining Preferences</a:t>
            </a:r>
            <a:endParaRPr/>
          </a:p>
        </p:txBody>
      </p:sp>
      <p:sp>
        <p:nvSpPr>
          <p:cNvPr id="395" name="Google Shape;395;p63"/>
          <p:cNvSpPr txBox="1">
            <a:spLocks noGrp="1"/>
          </p:cNvSpPr>
          <p:nvPr>
            <p:ph type="body" idx="1"/>
          </p:nvPr>
        </p:nvSpPr>
        <p:spPr>
          <a:xfrm>
            <a:off x="628650" y="1369219"/>
            <a:ext cx="7886700" cy="3263400"/>
          </a:xfrm>
          <a:prstGeom prst="rect">
            <a:avLst/>
          </a:prstGeom>
        </p:spPr>
        <p:txBody>
          <a:bodyPr spcFirstLastPara="1" wrap="square" lIns="68575" tIns="34275" rIns="68575" bIns="34275" anchor="t" anchorCtr="0">
            <a:noAutofit/>
          </a:bodyPr>
          <a:lstStyle/>
          <a:p>
            <a:pPr marL="0" lvl="0" indent="0" algn="l" rtl="0">
              <a:spcBef>
                <a:spcPts val="800"/>
              </a:spcBef>
              <a:spcAft>
                <a:spcPts val="0"/>
              </a:spcAft>
              <a:buNone/>
            </a:pPr>
            <a:r>
              <a:rPr lang="en"/>
              <a:t>Ask!</a:t>
            </a:r>
            <a:endParaRPr/>
          </a:p>
          <a:p>
            <a:pPr marL="0" lvl="0" indent="0" algn="l" rtl="0">
              <a:spcBef>
                <a:spcPts val="800"/>
              </a:spcBef>
              <a:spcAft>
                <a:spcPts val="0"/>
              </a:spcAft>
              <a:buNone/>
            </a:pPr>
            <a:endParaRPr/>
          </a:p>
          <a:p>
            <a:pPr marL="0" lvl="0" indent="0" algn="l" rtl="0">
              <a:spcBef>
                <a:spcPts val="800"/>
              </a:spcBef>
              <a:spcAft>
                <a:spcPts val="0"/>
              </a:spcAft>
              <a:buNone/>
            </a:pPr>
            <a:r>
              <a:rPr lang="en"/>
              <a:t>What do they value about their work?</a:t>
            </a:r>
            <a:endParaRPr/>
          </a:p>
          <a:p>
            <a:pPr marL="0" lvl="0" indent="0" algn="l" rtl="0">
              <a:spcBef>
                <a:spcPts val="800"/>
              </a:spcBef>
              <a:spcAft>
                <a:spcPts val="0"/>
              </a:spcAft>
              <a:buNone/>
            </a:pPr>
            <a:r>
              <a:rPr lang="en"/>
              <a:t>How do they prefer to be recognized?</a:t>
            </a:r>
            <a:endParaRPr/>
          </a:p>
          <a:p>
            <a:pPr marL="0" lvl="0" indent="0" algn="l" rtl="0">
              <a:spcBef>
                <a:spcPts val="800"/>
              </a:spcBef>
              <a:spcAft>
                <a:spcPts val="0"/>
              </a:spcAft>
              <a:buNone/>
            </a:pPr>
            <a:r>
              <a:rPr lang="en"/>
              <a:t>Recognition from whom?</a:t>
            </a:r>
            <a:endParaRPr/>
          </a:p>
          <a:p>
            <a:pPr marL="0" lvl="0" indent="0" algn="l" rtl="0">
              <a:spcBef>
                <a:spcPts val="800"/>
              </a:spcBef>
              <a:spcAft>
                <a:spcPts val="0"/>
              </a:spcAft>
              <a:buNone/>
            </a:pPr>
            <a:r>
              <a:rPr lang="en"/>
              <a:t>Recognized with what?  </a:t>
            </a:r>
            <a:endParaRPr/>
          </a:p>
          <a:p>
            <a:pPr marL="0" lvl="0" indent="457200" algn="l" rtl="0">
              <a:spcBef>
                <a:spcPts val="800"/>
              </a:spcBef>
              <a:spcAft>
                <a:spcPts val="0"/>
              </a:spcAft>
              <a:buNone/>
            </a:pPr>
            <a:r>
              <a:rPr lang="en"/>
              <a:t>Praise, thanks, formal achievement, opportunities, compensation</a:t>
            </a:r>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399"/>
        <p:cNvGrpSpPr/>
        <p:nvPr/>
      </p:nvGrpSpPr>
      <p:grpSpPr>
        <a:xfrm>
          <a:off x="0" y="0"/>
          <a:ext cx="0" cy="0"/>
          <a:chOff x="0" y="0"/>
          <a:chExt cx="0" cy="0"/>
        </a:xfrm>
      </p:grpSpPr>
      <p:sp>
        <p:nvSpPr>
          <p:cNvPr id="400" name="Google Shape;400;p64"/>
          <p:cNvSpPr txBox="1">
            <a:spLocks noGrp="1"/>
          </p:cNvSpPr>
          <p:nvPr>
            <p:ph type="title"/>
          </p:nvPr>
        </p:nvSpPr>
        <p:spPr>
          <a:xfrm>
            <a:off x="628650" y="273844"/>
            <a:ext cx="7886700" cy="994200"/>
          </a:xfrm>
          <a:prstGeom prst="rect">
            <a:avLst/>
          </a:prstGeom>
        </p:spPr>
        <p:txBody>
          <a:bodyPr spcFirstLastPara="1" wrap="square" lIns="68575" tIns="34275" rIns="68575" bIns="34275" anchor="ctr" anchorCtr="0">
            <a:noAutofit/>
          </a:bodyPr>
          <a:lstStyle/>
          <a:p>
            <a:pPr marL="0" lvl="0" indent="0" algn="l" rtl="0">
              <a:spcBef>
                <a:spcPts val="0"/>
              </a:spcBef>
              <a:spcAft>
                <a:spcPts val="0"/>
              </a:spcAft>
              <a:buNone/>
            </a:pPr>
            <a:r>
              <a:rPr lang="en"/>
              <a:t>Recognition for Performance Enhancement</a:t>
            </a:r>
            <a:endParaRPr/>
          </a:p>
        </p:txBody>
      </p:sp>
      <p:sp>
        <p:nvSpPr>
          <p:cNvPr id="401" name="Google Shape;401;p64"/>
          <p:cNvSpPr txBox="1">
            <a:spLocks noGrp="1"/>
          </p:cNvSpPr>
          <p:nvPr>
            <p:ph type="body" idx="1"/>
          </p:nvPr>
        </p:nvSpPr>
        <p:spPr>
          <a:xfrm>
            <a:off x="628650" y="1369222"/>
            <a:ext cx="7886700" cy="1564500"/>
          </a:xfrm>
          <a:prstGeom prst="rect">
            <a:avLst/>
          </a:prstGeom>
        </p:spPr>
        <p:txBody>
          <a:bodyPr spcFirstLastPara="1" wrap="square" lIns="68575" tIns="34275" rIns="68575" bIns="34275" anchor="t" anchorCtr="0">
            <a:noAutofit/>
          </a:bodyPr>
          <a:lstStyle/>
          <a:p>
            <a:pPr marL="457200" lvl="0" indent="-317500" algn="l" rtl="0">
              <a:spcBef>
                <a:spcPts val="800"/>
              </a:spcBef>
              <a:spcAft>
                <a:spcPts val="0"/>
              </a:spcAft>
              <a:buSzPts val="1400"/>
              <a:buChar char="●"/>
            </a:pPr>
            <a:r>
              <a:rPr lang="en"/>
              <a:t>Indicate what behavior you're recognizing</a:t>
            </a:r>
            <a:endParaRPr/>
          </a:p>
          <a:p>
            <a:pPr marL="457200" lvl="0" indent="-317500" algn="l" rtl="0">
              <a:spcBef>
                <a:spcPts val="0"/>
              </a:spcBef>
              <a:spcAft>
                <a:spcPts val="0"/>
              </a:spcAft>
              <a:buSzPts val="1400"/>
              <a:buChar char="●"/>
            </a:pPr>
            <a:r>
              <a:rPr lang="en"/>
              <a:t>Note specific instances when it was exhibited</a:t>
            </a:r>
            <a:endParaRPr/>
          </a:p>
          <a:p>
            <a:pPr marL="457200" lvl="0" indent="-317500" algn="l" rtl="0">
              <a:spcBef>
                <a:spcPts val="0"/>
              </a:spcBef>
              <a:spcAft>
                <a:spcPts val="0"/>
              </a:spcAft>
              <a:buSzPts val="1400"/>
              <a:buChar char="●"/>
            </a:pPr>
            <a:r>
              <a:rPr lang="en"/>
              <a:t>How did it affect an outcome?</a:t>
            </a:r>
            <a:endParaRPr/>
          </a:p>
          <a:p>
            <a:pPr marL="0" lvl="0" indent="0" algn="l" rtl="0">
              <a:spcBef>
                <a:spcPts val="800"/>
              </a:spcBef>
              <a:spcAft>
                <a:spcPts val="0"/>
              </a:spcAft>
              <a:buNone/>
            </a:pPr>
            <a:endParaRPr/>
          </a:p>
          <a:p>
            <a:pPr marL="0" lvl="0" indent="0" algn="l" rtl="0">
              <a:spcBef>
                <a:spcPts val="800"/>
              </a:spcBef>
              <a:spcAft>
                <a:spcPts val="0"/>
              </a:spcAft>
              <a:buNone/>
            </a:pPr>
            <a:endParaRPr/>
          </a:p>
          <a:p>
            <a:pPr marL="0" lvl="0" indent="0" algn="l" rtl="0">
              <a:spcBef>
                <a:spcPts val="800"/>
              </a:spcBef>
              <a:spcAft>
                <a:spcPts val="0"/>
              </a:spcAft>
              <a:buNone/>
            </a:pPr>
            <a:endParaRPr/>
          </a:p>
        </p:txBody>
      </p:sp>
      <p:sp>
        <p:nvSpPr>
          <p:cNvPr id="402" name="Google Shape;402;p64"/>
          <p:cNvSpPr txBox="1"/>
          <p:nvPr/>
        </p:nvSpPr>
        <p:spPr>
          <a:xfrm>
            <a:off x="628650" y="2933725"/>
            <a:ext cx="8205900" cy="1268100"/>
          </a:xfrm>
          <a:prstGeom prst="rect">
            <a:avLst/>
          </a:prstGeom>
          <a:noFill/>
          <a:ln>
            <a:noFill/>
          </a:ln>
        </p:spPr>
        <p:txBody>
          <a:bodyPr spcFirstLastPara="1" wrap="square" lIns="91425" tIns="91425" rIns="91425" bIns="91425" anchor="t" anchorCtr="0">
            <a:noAutofit/>
          </a:bodyPr>
          <a:lstStyle/>
          <a:p>
            <a:pPr marL="0" lvl="0" indent="0" algn="l" rtl="0">
              <a:lnSpc>
                <a:spcPct val="90000"/>
              </a:lnSpc>
              <a:spcBef>
                <a:spcPts val="800"/>
              </a:spcBef>
              <a:spcAft>
                <a:spcPts val="0"/>
              </a:spcAft>
              <a:buNone/>
            </a:pPr>
            <a:r>
              <a:rPr lang="en" sz="2100">
                <a:solidFill>
                  <a:schemeClr val="dk1"/>
                </a:solidFill>
                <a:latin typeface="Calibri"/>
                <a:ea typeface="Calibri"/>
                <a:cs typeface="Calibri"/>
                <a:sym typeface="Calibri"/>
              </a:rPr>
              <a:t>Make recognition timely</a:t>
            </a:r>
            <a:endParaRPr sz="2100">
              <a:solidFill>
                <a:schemeClr val="dk1"/>
              </a:solidFill>
              <a:latin typeface="Calibri"/>
              <a:ea typeface="Calibri"/>
              <a:cs typeface="Calibri"/>
              <a:sym typeface="Calibri"/>
            </a:endParaRPr>
          </a:p>
          <a:p>
            <a:pPr marL="0" lvl="0" indent="0" algn="l" rtl="0">
              <a:lnSpc>
                <a:spcPct val="90000"/>
              </a:lnSpc>
              <a:spcBef>
                <a:spcPts val="800"/>
              </a:spcBef>
              <a:spcAft>
                <a:spcPts val="0"/>
              </a:spcAft>
              <a:buNone/>
            </a:pPr>
            <a:r>
              <a:rPr lang="en" sz="2100">
                <a:solidFill>
                  <a:schemeClr val="dk1"/>
                </a:solidFill>
                <a:latin typeface="Calibri"/>
                <a:ea typeface="Calibri"/>
                <a:cs typeface="Calibri"/>
                <a:sym typeface="Calibri"/>
              </a:rPr>
              <a:t>Combine recognition with money and improvement-focused feedback!</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0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0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01">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01">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01">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01">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0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406"/>
        <p:cNvGrpSpPr/>
        <p:nvPr/>
      </p:nvGrpSpPr>
      <p:grpSpPr>
        <a:xfrm>
          <a:off x="0" y="0"/>
          <a:ext cx="0" cy="0"/>
          <a:chOff x="0" y="0"/>
          <a:chExt cx="0" cy="0"/>
        </a:xfrm>
      </p:grpSpPr>
      <p:sp>
        <p:nvSpPr>
          <p:cNvPr id="407" name="Google Shape;407;p65"/>
          <p:cNvSpPr txBox="1">
            <a:spLocks noGrp="1"/>
          </p:cNvSpPr>
          <p:nvPr>
            <p:ph type="title"/>
          </p:nvPr>
        </p:nvSpPr>
        <p:spPr>
          <a:xfrm>
            <a:off x="628650" y="273844"/>
            <a:ext cx="7886700" cy="994200"/>
          </a:xfrm>
          <a:prstGeom prst="rect">
            <a:avLst/>
          </a:prstGeom>
        </p:spPr>
        <p:txBody>
          <a:bodyPr spcFirstLastPara="1" wrap="square" lIns="68575" tIns="34275" rIns="68575" bIns="34275" anchor="ctr" anchorCtr="0">
            <a:noAutofit/>
          </a:bodyPr>
          <a:lstStyle/>
          <a:p>
            <a:pPr marL="0" lvl="0" indent="0" algn="l" rtl="0">
              <a:spcBef>
                <a:spcPts val="0"/>
              </a:spcBef>
              <a:spcAft>
                <a:spcPts val="0"/>
              </a:spcAft>
              <a:buNone/>
            </a:pPr>
            <a:r>
              <a:rPr lang="en"/>
              <a:t>Mapping Recognition Opportunities</a:t>
            </a:r>
            <a:endParaRPr/>
          </a:p>
        </p:txBody>
      </p:sp>
      <p:sp>
        <p:nvSpPr>
          <p:cNvPr id="408" name="Google Shape;408;p65"/>
          <p:cNvSpPr txBox="1">
            <a:spLocks noGrp="1"/>
          </p:cNvSpPr>
          <p:nvPr>
            <p:ph type="body" idx="1"/>
          </p:nvPr>
        </p:nvSpPr>
        <p:spPr>
          <a:xfrm>
            <a:off x="628650" y="1369219"/>
            <a:ext cx="7886700" cy="3263400"/>
          </a:xfrm>
          <a:prstGeom prst="rect">
            <a:avLst/>
          </a:prstGeom>
        </p:spPr>
        <p:txBody>
          <a:bodyPr spcFirstLastPara="1" wrap="square" lIns="68575" tIns="34275" rIns="68575" bIns="34275" anchor="t" anchorCtr="0">
            <a:noAutofit/>
          </a:bodyPr>
          <a:lstStyle/>
          <a:p>
            <a:pPr marL="0" lvl="0" indent="0" algn="l" rtl="0">
              <a:lnSpc>
                <a:spcPct val="150000"/>
              </a:lnSpc>
              <a:spcBef>
                <a:spcPts val="800"/>
              </a:spcBef>
              <a:spcAft>
                <a:spcPts val="0"/>
              </a:spcAft>
              <a:buNone/>
            </a:pPr>
            <a:r>
              <a:rPr lang="en" b="1"/>
              <a:t>Level:</a:t>
            </a:r>
            <a:r>
              <a:rPr lang="en"/>
              <a:t> institution, organization, department, team</a:t>
            </a:r>
            <a:endParaRPr/>
          </a:p>
          <a:p>
            <a:pPr marL="0" lvl="0" indent="0" algn="l" rtl="0">
              <a:lnSpc>
                <a:spcPct val="150000"/>
              </a:lnSpc>
              <a:spcBef>
                <a:spcPts val="800"/>
              </a:spcBef>
              <a:spcAft>
                <a:spcPts val="0"/>
              </a:spcAft>
              <a:buNone/>
            </a:pPr>
            <a:r>
              <a:rPr lang="en" b="1"/>
              <a:t>Who is recognized: </a:t>
            </a:r>
            <a:r>
              <a:rPr lang="en"/>
              <a:t>team, individual</a:t>
            </a:r>
            <a:endParaRPr/>
          </a:p>
          <a:p>
            <a:pPr marL="0" lvl="0" indent="0" algn="l" rtl="0">
              <a:lnSpc>
                <a:spcPct val="150000"/>
              </a:lnSpc>
              <a:spcBef>
                <a:spcPts val="800"/>
              </a:spcBef>
              <a:spcAft>
                <a:spcPts val="0"/>
              </a:spcAft>
              <a:buNone/>
            </a:pPr>
            <a:r>
              <a:rPr lang="en" b="1"/>
              <a:t>Who is doing the recognizing:</a:t>
            </a:r>
            <a:r>
              <a:rPr lang="en"/>
              <a:t> leadership, manager, peers, customers</a:t>
            </a:r>
            <a:endParaRPr/>
          </a:p>
          <a:p>
            <a:pPr marL="0" lvl="0" indent="0" algn="l" rtl="0">
              <a:lnSpc>
                <a:spcPct val="150000"/>
              </a:lnSpc>
              <a:spcBef>
                <a:spcPts val="800"/>
              </a:spcBef>
              <a:spcAft>
                <a:spcPts val="0"/>
              </a:spcAft>
              <a:buNone/>
            </a:pPr>
            <a:r>
              <a:rPr lang="en" b="1"/>
              <a:t>What is recognized:</a:t>
            </a:r>
            <a:r>
              <a:rPr lang="en"/>
              <a:t> teamwork, impact, job performance, visibility </a:t>
            </a:r>
            <a:endParaRPr/>
          </a:p>
          <a:p>
            <a:pPr marL="0" lvl="0" indent="0" algn="l" rtl="0">
              <a:lnSpc>
                <a:spcPct val="150000"/>
              </a:lnSpc>
              <a:spcBef>
                <a:spcPts val="800"/>
              </a:spcBef>
              <a:spcAft>
                <a:spcPts val="0"/>
              </a:spcAft>
              <a:buNone/>
            </a:pPr>
            <a:r>
              <a:rPr lang="en" b="1"/>
              <a:t>When:</a:t>
            </a:r>
            <a:r>
              <a:rPr lang="en"/>
              <a:t> yearly, quarterly, monthly, when it occurs</a:t>
            </a:r>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98" name="Google Shape;98;p21"/>
          <p:cNvSpPr txBox="1">
            <a:spLocks noGrp="1"/>
          </p:cNvSpPr>
          <p:nvPr>
            <p:ph type="title"/>
          </p:nvPr>
        </p:nvSpPr>
        <p:spPr>
          <a:xfrm>
            <a:off x="628650" y="273844"/>
            <a:ext cx="7886700" cy="994200"/>
          </a:xfrm>
          <a:prstGeom prst="rect">
            <a:avLst/>
          </a:prstGeom>
        </p:spPr>
        <p:txBody>
          <a:bodyPr spcFirstLastPara="1" wrap="square" lIns="68575" tIns="34275" rIns="68575" bIns="34275" anchor="ctr" anchorCtr="0">
            <a:noAutofit/>
          </a:bodyPr>
          <a:lstStyle/>
          <a:p>
            <a:pPr marL="0" lvl="0" indent="0" algn="l" rtl="0">
              <a:spcBef>
                <a:spcPts val="0"/>
              </a:spcBef>
              <a:spcAft>
                <a:spcPts val="0"/>
              </a:spcAft>
              <a:buNone/>
            </a:pPr>
            <a:r>
              <a:rPr lang="en"/>
              <a:t>What is Inclusion?</a:t>
            </a:r>
            <a:endParaRPr/>
          </a:p>
        </p:txBody>
      </p:sp>
      <p:sp>
        <p:nvSpPr>
          <p:cNvPr id="99" name="Google Shape;99;p21"/>
          <p:cNvSpPr txBox="1">
            <a:spLocks noGrp="1"/>
          </p:cNvSpPr>
          <p:nvPr>
            <p:ph type="body" idx="1"/>
          </p:nvPr>
        </p:nvSpPr>
        <p:spPr>
          <a:xfrm>
            <a:off x="628650" y="1369219"/>
            <a:ext cx="7886700" cy="3263400"/>
          </a:xfrm>
          <a:prstGeom prst="rect">
            <a:avLst/>
          </a:prstGeom>
        </p:spPr>
        <p:txBody>
          <a:bodyPr spcFirstLastPara="1" wrap="square" lIns="68575" tIns="34275" rIns="68575" bIns="34275" anchor="t" anchorCtr="0">
            <a:noAutofit/>
          </a:bodyPr>
          <a:lstStyle/>
          <a:p>
            <a:pPr marL="0" lvl="0" indent="0" algn="l" rtl="0">
              <a:spcBef>
                <a:spcPts val="800"/>
              </a:spcBef>
              <a:spcAft>
                <a:spcPts val="0"/>
              </a:spcAft>
              <a:buNone/>
            </a:pPr>
            <a:r>
              <a:rPr lang="en" sz="3000"/>
              <a:t>All colleagues in our thriving community experience a sense of belonging, high levels of engagement, and shared respect.</a:t>
            </a:r>
            <a:endParaRPr sz="3000"/>
          </a:p>
          <a:p>
            <a:pPr marL="0" lvl="0" indent="0" algn="l" rtl="0">
              <a:spcBef>
                <a:spcPts val="800"/>
              </a:spcBef>
              <a:spcAft>
                <a:spcPts val="0"/>
              </a:spcAft>
              <a:buNone/>
            </a:pPr>
            <a:endParaRPr/>
          </a:p>
          <a:p>
            <a:pPr marL="0" lvl="0" indent="0" algn="l" rtl="0">
              <a:spcBef>
                <a:spcPts val="800"/>
              </a:spcBef>
              <a:spcAft>
                <a:spcPts val="0"/>
              </a:spcAft>
              <a:buNone/>
            </a:pPr>
            <a:endParaRPr/>
          </a:p>
          <a:p>
            <a:pPr marL="0" lvl="0" indent="0" algn="l" rtl="0">
              <a:spcBef>
                <a:spcPts val="800"/>
              </a:spcBef>
              <a:spcAft>
                <a:spcPts val="0"/>
              </a:spcAft>
              <a:buNone/>
            </a:pPr>
            <a:endParaRPr/>
          </a:p>
          <a:p>
            <a:pPr marL="0" lvl="0" indent="0" algn="l" rtl="0">
              <a:spcBef>
                <a:spcPts val="800"/>
              </a:spcBef>
              <a:spcAft>
                <a:spcPts val="0"/>
              </a:spcAft>
              <a:buNone/>
            </a:pPr>
            <a:r>
              <a:rPr lang="en"/>
              <a:t>(EDUCAUSE Diversity, Equity, and Inclusion)</a:t>
            </a:r>
            <a:endParaRPr/>
          </a:p>
          <a:p>
            <a:pPr marL="0" lvl="0" indent="0" algn="l" rtl="0">
              <a:spcBef>
                <a:spcPts val="800"/>
              </a:spcBef>
              <a:spcAft>
                <a:spcPts val="0"/>
              </a:spcAft>
              <a:buNone/>
            </a:pPr>
            <a:endParaRPr/>
          </a:p>
          <a:p>
            <a:pPr marL="0" lvl="0" indent="0" algn="l" rtl="0">
              <a:spcBef>
                <a:spcPts val="800"/>
              </a:spcBef>
              <a:spcAft>
                <a:spcPts val="0"/>
              </a:spcAft>
              <a:buNone/>
            </a:pPr>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412"/>
        <p:cNvGrpSpPr/>
        <p:nvPr/>
      </p:nvGrpSpPr>
      <p:grpSpPr>
        <a:xfrm>
          <a:off x="0" y="0"/>
          <a:ext cx="0" cy="0"/>
          <a:chOff x="0" y="0"/>
          <a:chExt cx="0" cy="0"/>
        </a:xfrm>
      </p:grpSpPr>
      <p:sp>
        <p:nvSpPr>
          <p:cNvPr id="413" name="Google Shape;413;p66"/>
          <p:cNvSpPr txBox="1">
            <a:spLocks noGrp="1"/>
          </p:cNvSpPr>
          <p:nvPr>
            <p:ph type="title"/>
          </p:nvPr>
        </p:nvSpPr>
        <p:spPr>
          <a:xfrm>
            <a:off x="628650" y="273844"/>
            <a:ext cx="7886700" cy="994200"/>
          </a:xfrm>
          <a:prstGeom prst="rect">
            <a:avLst/>
          </a:prstGeom>
        </p:spPr>
        <p:txBody>
          <a:bodyPr spcFirstLastPara="1" wrap="square" lIns="68575" tIns="34275" rIns="68575" bIns="34275" anchor="ctr" anchorCtr="0">
            <a:noAutofit/>
          </a:bodyPr>
          <a:lstStyle/>
          <a:p>
            <a:pPr marL="0" lvl="0" indent="0" algn="l" rtl="0">
              <a:spcBef>
                <a:spcPts val="0"/>
              </a:spcBef>
              <a:spcAft>
                <a:spcPts val="0"/>
              </a:spcAft>
              <a:buNone/>
            </a:pPr>
            <a:r>
              <a:rPr lang="en"/>
              <a:t>Evaluating Impact</a:t>
            </a:r>
            <a:endParaRPr/>
          </a:p>
        </p:txBody>
      </p:sp>
      <p:sp>
        <p:nvSpPr>
          <p:cNvPr id="414" name="Google Shape;414;p66"/>
          <p:cNvSpPr txBox="1">
            <a:spLocks noGrp="1"/>
          </p:cNvSpPr>
          <p:nvPr>
            <p:ph type="body" idx="1"/>
          </p:nvPr>
        </p:nvSpPr>
        <p:spPr>
          <a:xfrm>
            <a:off x="628650" y="1369219"/>
            <a:ext cx="7886700" cy="3263400"/>
          </a:xfrm>
          <a:prstGeom prst="rect">
            <a:avLst/>
          </a:prstGeom>
        </p:spPr>
        <p:txBody>
          <a:bodyPr spcFirstLastPara="1" wrap="square" lIns="68575" tIns="34275" rIns="68575" bIns="34275" anchor="t" anchorCtr="0">
            <a:noAutofit/>
          </a:bodyPr>
          <a:lstStyle/>
          <a:p>
            <a:pPr marL="457200" lvl="0" indent="0" algn="l" rtl="0">
              <a:lnSpc>
                <a:spcPct val="100000"/>
              </a:lnSpc>
              <a:spcBef>
                <a:spcPts val="800"/>
              </a:spcBef>
              <a:spcAft>
                <a:spcPts val="0"/>
              </a:spcAft>
              <a:buNone/>
            </a:pPr>
            <a:r>
              <a:rPr lang="en"/>
              <a:t>What are people recognized for?</a:t>
            </a:r>
            <a:endParaRPr/>
          </a:p>
          <a:p>
            <a:pPr marL="914400" lvl="1" indent="-317500" algn="l" rtl="0">
              <a:lnSpc>
                <a:spcPct val="100000"/>
              </a:lnSpc>
              <a:spcBef>
                <a:spcPts val="400"/>
              </a:spcBef>
              <a:spcAft>
                <a:spcPts val="0"/>
              </a:spcAft>
              <a:buSzPts val="1400"/>
              <a:buChar char="•"/>
            </a:pPr>
            <a:r>
              <a:rPr lang="en"/>
              <a:t>Is it clear?</a:t>
            </a:r>
            <a:endParaRPr/>
          </a:p>
          <a:p>
            <a:pPr marL="914400" lvl="1" indent="-317500" algn="l" rtl="0">
              <a:lnSpc>
                <a:spcPct val="100000"/>
              </a:lnSpc>
              <a:spcBef>
                <a:spcPts val="0"/>
              </a:spcBef>
              <a:spcAft>
                <a:spcPts val="0"/>
              </a:spcAft>
              <a:buSzPts val="1400"/>
              <a:buChar char="•"/>
            </a:pPr>
            <a:r>
              <a:rPr lang="en"/>
              <a:t>Is this something that is valuable to the organization?</a:t>
            </a:r>
            <a:endParaRPr/>
          </a:p>
          <a:p>
            <a:pPr marL="914400" lvl="1" indent="-317500" algn="l" rtl="0">
              <a:lnSpc>
                <a:spcPct val="100000"/>
              </a:lnSpc>
              <a:spcBef>
                <a:spcPts val="0"/>
              </a:spcBef>
              <a:spcAft>
                <a:spcPts val="0"/>
              </a:spcAft>
              <a:buSzPts val="1400"/>
              <a:buChar char="•"/>
            </a:pPr>
            <a:r>
              <a:rPr lang="en"/>
              <a:t>Does the stated goal match the actual recognition?</a:t>
            </a:r>
            <a:endParaRPr/>
          </a:p>
          <a:p>
            <a:pPr marL="457200" lvl="0" indent="0" algn="l" rtl="0">
              <a:lnSpc>
                <a:spcPct val="100000"/>
              </a:lnSpc>
              <a:spcBef>
                <a:spcPts val="800"/>
              </a:spcBef>
              <a:spcAft>
                <a:spcPts val="0"/>
              </a:spcAft>
              <a:buNone/>
            </a:pPr>
            <a:r>
              <a:rPr lang="en"/>
              <a:t>How are people selected for recognition?</a:t>
            </a:r>
            <a:endParaRPr/>
          </a:p>
          <a:p>
            <a:pPr marL="914400" lvl="1" indent="-317500" algn="l" rtl="0">
              <a:lnSpc>
                <a:spcPct val="100000"/>
              </a:lnSpc>
              <a:spcBef>
                <a:spcPts val="400"/>
              </a:spcBef>
              <a:spcAft>
                <a:spcPts val="0"/>
              </a:spcAft>
              <a:buSzPts val="1400"/>
              <a:buChar char="•"/>
            </a:pPr>
            <a:r>
              <a:rPr lang="en"/>
              <a:t>Is the selection process inclusive?</a:t>
            </a:r>
            <a:endParaRPr/>
          </a:p>
          <a:p>
            <a:pPr marL="914400" lvl="1" indent="-317500" algn="l" rtl="0">
              <a:lnSpc>
                <a:spcPct val="100000"/>
              </a:lnSpc>
              <a:spcBef>
                <a:spcPts val="0"/>
              </a:spcBef>
              <a:spcAft>
                <a:spcPts val="0"/>
              </a:spcAft>
              <a:buSzPts val="1400"/>
              <a:buChar char="•"/>
            </a:pPr>
            <a:r>
              <a:rPr lang="en"/>
              <a:t>Are the selection criteria inclusive?</a:t>
            </a:r>
            <a:endParaRPr/>
          </a:p>
          <a:p>
            <a:pPr marL="457200" lvl="0" indent="0" algn="l" rtl="0">
              <a:lnSpc>
                <a:spcPct val="100000"/>
              </a:lnSpc>
              <a:spcBef>
                <a:spcPts val="800"/>
              </a:spcBef>
              <a:spcAft>
                <a:spcPts val="0"/>
              </a:spcAft>
              <a:buNone/>
            </a:pPr>
            <a:r>
              <a:rPr lang="en"/>
              <a:t>What message does this recognition program send to those in the organization?</a:t>
            </a:r>
            <a:endParaRPr/>
          </a:p>
          <a:p>
            <a:pPr marL="0" lvl="0" indent="0" algn="l" rtl="0">
              <a:lnSpc>
                <a:spcPct val="100000"/>
              </a:lnSpc>
              <a:spcBef>
                <a:spcPts val="800"/>
              </a:spcBef>
              <a:spcAft>
                <a:spcPts val="0"/>
              </a:spcAft>
              <a:buClr>
                <a:schemeClr val="dk1"/>
              </a:buClr>
              <a:buSzPts val="1100"/>
              <a:buFont typeface="Arial"/>
              <a:buNone/>
            </a:pPr>
            <a:endParaRPr/>
          </a:p>
          <a:p>
            <a:pPr marL="0" lvl="0" indent="0" algn="l" rtl="0">
              <a:lnSpc>
                <a:spcPct val="100000"/>
              </a:lnSpc>
              <a:spcBef>
                <a:spcPts val="800"/>
              </a:spcBef>
              <a:spcAft>
                <a:spcPts val="0"/>
              </a:spcAft>
              <a:buNone/>
            </a:pP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1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1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1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1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14">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14">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14">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14">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414">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414">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418"/>
        <p:cNvGrpSpPr/>
        <p:nvPr/>
      </p:nvGrpSpPr>
      <p:grpSpPr>
        <a:xfrm>
          <a:off x="0" y="0"/>
          <a:ext cx="0" cy="0"/>
          <a:chOff x="0" y="0"/>
          <a:chExt cx="0" cy="0"/>
        </a:xfrm>
      </p:grpSpPr>
      <p:sp>
        <p:nvSpPr>
          <p:cNvPr id="419" name="Google Shape;419;p67"/>
          <p:cNvSpPr txBox="1">
            <a:spLocks noGrp="1"/>
          </p:cNvSpPr>
          <p:nvPr>
            <p:ph type="title"/>
          </p:nvPr>
        </p:nvSpPr>
        <p:spPr>
          <a:xfrm>
            <a:off x="628650" y="1202531"/>
            <a:ext cx="7886700" cy="994200"/>
          </a:xfrm>
          <a:prstGeom prst="rect">
            <a:avLst/>
          </a:prstGeom>
        </p:spPr>
        <p:txBody>
          <a:bodyPr spcFirstLastPara="1" wrap="square" lIns="68575" tIns="34275" rIns="68575" bIns="34275" anchor="ctr" anchorCtr="0">
            <a:noAutofit/>
          </a:bodyPr>
          <a:lstStyle/>
          <a:p>
            <a:pPr marL="0" lvl="0" indent="0" algn="l" rtl="0">
              <a:spcBef>
                <a:spcPts val="0"/>
              </a:spcBef>
              <a:spcAft>
                <a:spcPts val="0"/>
              </a:spcAft>
              <a:buNone/>
            </a:pPr>
            <a:r>
              <a:rPr lang="en"/>
              <a:t>Recognition Ideas</a:t>
            </a:r>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423"/>
        <p:cNvGrpSpPr/>
        <p:nvPr/>
      </p:nvGrpSpPr>
      <p:grpSpPr>
        <a:xfrm>
          <a:off x="0" y="0"/>
          <a:ext cx="0" cy="0"/>
          <a:chOff x="0" y="0"/>
          <a:chExt cx="0" cy="0"/>
        </a:xfrm>
      </p:grpSpPr>
      <p:sp>
        <p:nvSpPr>
          <p:cNvPr id="424" name="Google Shape;424;p68"/>
          <p:cNvSpPr txBox="1">
            <a:spLocks noGrp="1"/>
          </p:cNvSpPr>
          <p:nvPr>
            <p:ph type="title"/>
          </p:nvPr>
        </p:nvSpPr>
        <p:spPr>
          <a:xfrm>
            <a:off x="628650" y="1416844"/>
            <a:ext cx="7886700" cy="994200"/>
          </a:xfrm>
          <a:prstGeom prst="rect">
            <a:avLst/>
          </a:prstGeom>
        </p:spPr>
        <p:txBody>
          <a:bodyPr spcFirstLastPara="1" wrap="square" lIns="68575" tIns="34275" rIns="68575" bIns="34275" anchor="ctr" anchorCtr="0">
            <a:noAutofit/>
          </a:bodyPr>
          <a:lstStyle/>
          <a:p>
            <a:pPr marL="0" lvl="0" indent="0" algn="l" rtl="0">
              <a:spcBef>
                <a:spcPts val="0"/>
              </a:spcBef>
              <a:spcAft>
                <a:spcPts val="0"/>
              </a:spcAft>
              <a:buClr>
                <a:schemeClr val="dk1"/>
              </a:buClr>
              <a:buSzPts val="1100"/>
              <a:buFont typeface="Arial"/>
              <a:buNone/>
            </a:pPr>
            <a:r>
              <a:rPr lang="en"/>
              <a:t>How do you recognize people in your organization?</a:t>
            </a:r>
            <a:endParaRPr b="0"/>
          </a:p>
          <a:p>
            <a:pPr marL="0" lvl="0" indent="0" algn="l" rtl="0">
              <a:spcBef>
                <a:spcPts val="0"/>
              </a:spcBef>
              <a:spcAft>
                <a:spcPts val="0"/>
              </a:spcAft>
              <a:buNone/>
            </a:pPr>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428"/>
        <p:cNvGrpSpPr/>
        <p:nvPr/>
      </p:nvGrpSpPr>
      <p:grpSpPr>
        <a:xfrm>
          <a:off x="0" y="0"/>
          <a:ext cx="0" cy="0"/>
          <a:chOff x="0" y="0"/>
          <a:chExt cx="0" cy="0"/>
        </a:xfrm>
      </p:grpSpPr>
      <p:sp>
        <p:nvSpPr>
          <p:cNvPr id="429" name="Google Shape;429;p69"/>
          <p:cNvSpPr txBox="1">
            <a:spLocks noGrp="1"/>
          </p:cNvSpPr>
          <p:nvPr>
            <p:ph type="title"/>
          </p:nvPr>
        </p:nvSpPr>
        <p:spPr>
          <a:xfrm>
            <a:off x="628650" y="273844"/>
            <a:ext cx="7886700" cy="994200"/>
          </a:xfrm>
          <a:prstGeom prst="rect">
            <a:avLst/>
          </a:prstGeom>
        </p:spPr>
        <p:txBody>
          <a:bodyPr spcFirstLastPara="1" wrap="square" lIns="68575" tIns="34275" rIns="68575" bIns="34275" anchor="ctr" anchorCtr="0">
            <a:noAutofit/>
          </a:bodyPr>
          <a:lstStyle/>
          <a:p>
            <a:pPr marL="0" lvl="0" indent="0" algn="l" rtl="0">
              <a:spcBef>
                <a:spcPts val="0"/>
              </a:spcBef>
              <a:spcAft>
                <a:spcPts val="0"/>
              </a:spcAft>
              <a:buNone/>
            </a:pPr>
            <a:r>
              <a:rPr lang="en"/>
              <a:t>Idea: High-Fives</a:t>
            </a:r>
            <a:endParaRPr/>
          </a:p>
        </p:txBody>
      </p:sp>
      <p:sp>
        <p:nvSpPr>
          <p:cNvPr id="430" name="Google Shape;430;p69"/>
          <p:cNvSpPr txBox="1">
            <a:spLocks noGrp="1"/>
          </p:cNvSpPr>
          <p:nvPr>
            <p:ph type="body" idx="1"/>
          </p:nvPr>
        </p:nvSpPr>
        <p:spPr>
          <a:xfrm>
            <a:off x="628650" y="1369225"/>
            <a:ext cx="4164300" cy="3263400"/>
          </a:xfrm>
          <a:prstGeom prst="rect">
            <a:avLst/>
          </a:prstGeom>
        </p:spPr>
        <p:txBody>
          <a:bodyPr spcFirstLastPara="1" wrap="square" lIns="68575" tIns="34275" rIns="68575" bIns="34275" anchor="t" anchorCtr="0">
            <a:noAutofit/>
          </a:bodyPr>
          <a:lstStyle/>
          <a:p>
            <a:pPr marL="0" lvl="0" indent="0" algn="l" rtl="0">
              <a:spcBef>
                <a:spcPts val="800"/>
              </a:spcBef>
              <a:spcAft>
                <a:spcPts val="0"/>
              </a:spcAft>
              <a:buNone/>
            </a:pPr>
            <a:r>
              <a:rPr lang="en"/>
              <a:t>Peer recognition</a:t>
            </a:r>
            <a:endParaRPr/>
          </a:p>
          <a:p>
            <a:pPr marL="0" lvl="0" indent="0" algn="l" rtl="0">
              <a:spcBef>
                <a:spcPts val="800"/>
              </a:spcBef>
              <a:spcAft>
                <a:spcPts val="0"/>
              </a:spcAft>
              <a:buNone/>
            </a:pPr>
            <a:r>
              <a:rPr lang="en"/>
              <a:t>Public, but not signaling out an individual</a:t>
            </a:r>
            <a:endParaRPr/>
          </a:p>
          <a:p>
            <a:pPr marL="0" lvl="0" indent="0" algn="l" rtl="0">
              <a:spcBef>
                <a:spcPts val="800"/>
              </a:spcBef>
              <a:spcAft>
                <a:spcPts val="0"/>
              </a:spcAft>
              <a:buNone/>
            </a:pPr>
            <a:r>
              <a:rPr lang="en"/>
              <a:t>Regular and ongoing</a:t>
            </a:r>
            <a:endParaRPr/>
          </a:p>
          <a:p>
            <a:pPr marL="0" lvl="0" indent="0" algn="l" rtl="0">
              <a:spcBef>
                <a:spcPts val="800"/>
              </a:spcBef>
              <a:spcAft>
                <a:spcPts val="0"/>
              </a:spcAft>
              <a:buNone/>
            </a:pPr>
            <a:r>
              <a:rPr lang="en"/>
              <a:t>Learn what people value</a:t>
            </a:r>
            <a:endParaRPr/>
          </a:p>
          <a:p>
            <a:pPr marL="0" lvl="0" indent="0" algn="l" rtl="0">
              <a:spcBef>
                <a:spcPts val="800"/>
              </a:spcBef>
              <a:spcAft>
                <a:spcPts val="0"/>
              </a:spcAft>
              <a:buNone/>
            </a:pPr>
            <a:endParaRPr/>
          </a:p>
          <a:p>
            <a:pPr marL="0" lvl="0" indent="0" algn="l" rtl="0">
              <a:spcBef>
                <a:spcPts val="800"/>
              </a:spcBef>
              <a:spcAft>
                <a:spcPts val="0"/>
              </a:spcAft>
              <a:buNone/>
            </a:pPr>
            <a:r>
              <a:rPr lang="en"/>
              <a:t>&gt;&gt; Do it on your own</a:t>
            </a:r>
            <a:endParaRPr/>
          </a:p>
        </p:txBody>
      </p:sp>
      <p:pic>
        <p:nvPicPr>
          <p:cNvPr id="431" name="Google Shape;431;p69"/>
          <p:cNvPicPr preferRelativeResize="0"/>
          <p:nvPr/>
        </p:nvPicPr>
        <p:blipFill>
          <a:blip r:embed="rId3">
            <a:alphaModFix/>
          </a:blip>
          <a:stretch>
            <a:fillRect/>
          </a:stretch>
        </p:blipFill>
        <p:spPr>
          <a:xfrm>
            <a:off x="4978699" y="-195215"/>
            <a:ext cx="4164301" cy="5548266"/>
          </a:xfrm>
          <a:prstGeom prst="rect">
            <a:avLst/>
          </a:prstGeom>
          <a:noFill/>
          <a:ln>
            <a:noFill/>
          </a:ln>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435"/>
        <p:cNvGrpSpPr/>
        <p:nvPr/>
      </p:nvGrpSpPr>
      <p:grpSpPr>
        <a:xfrm>
          <a:off x="0" y="0"/>
          <a:ext cx="0" cy="0"/>
          <a:chOff x="0" y="0"/>
          <a:chExt cx="0" cy="0"/>
        </a:xfrm>
      </p:grpSpPr>
      <p:sp>
        <p:nvSpPr>
          <p:cNvPr id="436" name="Google Shape;436;p70"/>
          <p:cNvSpPr txBox="1">
            <a:spLocks noGrp="1"/>
          </p:cNvSpPr>
          <p:nvPr>
            <p:ph type="title"/>
          </p:nvPr>
        </p:nvSpPr>
        <p:spPr>
          <a:xfrm>
            <a:off x="628650" y="273844"/>
            <a:ext cx="7886700" cy="994200"/>
          </a:xfrm>
          <a:prstGeom prst="rect">
            <a:avLst/>
          </a:prstGeom>
        </p:spPr>
        <p:txBody>
          <a:bodyPr spcFirstLastPara="1" wrap="square" lIns="68575" tIns="34275" rIns="68575" bIns="34275" anchor="ctr" anchorCtr="0">
            <a:noAutofit/>
          </a:bodyPr>
          <a:lstStyle/>
          <a:p>
            <a:pPr marL="0" lvl="0" indent="0" algn="l" rtl="0">
              <a:spcBef>
                <a:spcPts val="0"/>
              </a:spcBef>
              <a:spcAft>
                <a:spcPts val="0"/>
              </a:spcAft>
              <a:buNone/>
            </a:pPr>
            <a:r>
              <a:rPr lang="en"/>
              <a:t>Idea: "Donuts"</a:t>
            </a:r>
            <a:endParaRPr/>
          </a:p>
        </p:txBody>
      </p:sp>
      <p:sp>
        <p:nvSpPr>
          <p:cNvPr id="437" name="Google Shape;437;p70"/>
          <p:cNvSpPr txBox="1">
            <a:spLocks noGrp="1"/>
          </p:cNvSpPr>
          <p:nvPr>
            <p:ph type="body" idx="1"/>
          </p:nvPr>
        </p:nvSpPr>
        <p:spPr>
          <a:xfrm>
            <a:off x="628650" y="1369225"/>
            <a:ext cx="4164300" cy="3263400"/>
          </a:xfrm>
          <a:prstGeom prst="rect">
            <a:avLst/>
          </a:prstGeom>
        </p:spPr>
        <p:txBody>
          <a:bodyPr spcFirstLastPara="1" wrap="square" lIns="68575" tIns="34275" rIns="68575" bIns="34275" anchor="t" anchorCtr="0">
            <a:noAutofit/>
          </a:bodyPr>
          <a:lstStyle/>
          <a:p>
            <a:pPr marL="0" lvl="0" indent="0" algn="l" rtl="0">
              <a:spcBef>
                <a:spcPts val="800"/>
              </a:spcBef>
              <a:spcAft>
                <a:spcPts val="0"/>
              </a:spcAft>
              <a:buNone/>
            </a:pPr>
            <a:r>
              <a:rPr lang="en"/>
              <a:t>A small, tangible treat </a:t>
            </a:r>
            <a:endParaRPr/>
          </a:p>
          <a:p>
            <a:pPr marL="0" lvl="0" indent="0" algn="l" rtl="0">
              <a:spcBef>
                <a:spcPts val="800"/>
              </a:spcBef>
              <a:spcAft>
                <a:spcPts val="0"/>
              </a:spcAft>
              <a:buNone/>
            </a:pPr>
            <a:r>
              <a:rPr lang="en"/>
              <a:t>Doesn't have to be food!</a:t>
            </a:r>
            <a:endParaRPr/>
          </a:p>
          <a:p>
            <a:pPr marL="0" lvl="0" indent="0" algn="l" rtl="0">
              <a:spcBef>
                <a:spcPts val="800"/>
              </a:spcBef>
              <a:spcAft>
                <a:spcPts val="0"/>
              </a:spcAft>
              <a:buNone/>
            </a:pPr>
            <a:r>
              <a:rPr lang="en"/>
              <a:t>What would make each teammate happy?</a:t>
            </a:r>
            <a:endParaRPr/>
          </a:p>
          <a:p>
            <a:pPr marL="0" lvl="0" indent="0" algn="l" rtl="0">
              <a:spcBef>
                <a:spcPts val="800"/>
              </a:spcBef>
              <a:spcAft>
                <a:spcPts val="0"/>
              </a:spcAft>
              <a:buNone/>
            </a:pPr>
            <a:endParaRPr/>
          </a:p>
          <a:p>
            <a:pPr marL="0" lvl="0" indent="0" algn="l" rtl="0">
              <a:spcBef>
                <a:spcPts val="800"/>
              </a:spcBef>
              <a:spcAft>
                <a:spcPts val="0"/>
              </a:spcAft>
              <a:buNone/>
            </a:pPr>
            <a:endParaRPr/>
          </a:p>
          <a:p>
            <a:pPr marL="0" lvl="0" indent="0" algn="l" rtl="0">
              <a:spcBef>
                <a:spcPts val="800"/>
              </a:spcBef>
              <a:spcAft>
                <a:spcPts val="0"/>
              </a:spcAft>
              <a:buNone/>
            </a:pPr>
            <a:endParaRPr/>
          </a:p>
          <a:p>
            <a:pPr marL="0" lvl="0" indent="0" algn="l" rtl="0">
              <a:spcBef>
                <a:spcPts val="800"/>
              </a:spcBef>
              <a:spcAft>
                <a:spcPts val="0"/>
              </a:spcAft>
              <a:buNone/>
            </a:pPr>
            <a:r>
              <a:rPr lang="en"/>
              <a:t>https://larahogan.me/donuts/</a:t>
            </a:r>
            <a:endParaRPr/>
          </a:p>
        </p:txBody>
      </p:sp>
      <p:pic>
        <p:nvPicPr>
          <p:cNvPr id="438" name="Google Shape;438;p70"/>
          <p:cNvPicPr preferRelativeResize="0"/>
          <p:nvPr/>
        </p:nvPicPr>
        <p:blipFill rotWithShape="1">
          <a:blip r:embed="rId3">
            <a:alphaModFix/>
          </a:blip>
          <a:srcRect l="18394" r="27629"/>
          <a:stretch/>
        </p:blipFill>
        <p:spPr>
          <a:xfrm>
            <a:off x="4979700" y="0"/>
            <a:ext cx="4164300" cy="5143500"/>
          </a:xfrm>
          <a:prstGeom prst="rect">
            <a:avLst/>
          </a:prstGeom>
          <a:noFill/>
          <a:ln>
            <a:noFill/>
          </a:ln>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442"/>
        <p:cNvGrpSpPr/>
        <p:nvPr/>
      </p:nvGrpSpPr>
      <p:grpSpPr>
        <a:xfrm>
          <a:off x="0" y="0"/>
          <a:ext cx="0" cy="0"/>
          <a:chOff x="0" y="0"/>
          <a:chExt cx="0" cy="0"/>
        </a:xfrm>
      </p:grpSpPr>
      <p:sp>
        <p:nvSpPr>
          <p:cNvPr id="443" name="Google Shape;443;p71"/>
          <p:cNvSpPr txBox="1">
            <a:spLocks noGrp="1"/>
          </p:cNvSpPr>
          <p:nvPr>
            <p:ph type="title"/>
          </p:nvPr>
        </p:nvSpPr>
        <p:spPr>
          <a:xfrm>
            <a:off x="628650" y="273850"/>
            <a:ext cx="4164300" cy="994200"/>
          </a:xfrm>
          <a:prstGeom prst="rect">
            <a:avLst/>
          </a:prstGeom>
        </p:spPr>
        <p:txBody>
          <a:bodyPr spcFirstLastPara="1" wrap="square" lIns="68575" tIns="34275" rIns="68575" bIns="34275" anchor="ctr" anchorCtr="0">
            <a:noAutofit/>
          </a:bodyPr>
          <a:lstStyle/>
          <a:p>
            <a:pPr marL="0" lvl="0" indent="0" algn="l" rtl="0">
              <a:spcBef>
                <a:spcPts val="0"/>
              </a:spcBef>
              <a:spcAft>
                <a:spcPts val="0"/>
              </a:spcAft>
              <a:buNone/>
            </a:pPr>
            <a:r>
              <a:rPr lang="en"/>
              <a:t>Idea: Lunch with the Boss</a:t>
            </a:r>
            <a:endParaRPr/>
          </a:p>
        </p:txBody>
      </p:sp>
      <p:sp>
        <p:nvSpPr>
          <p:cNvPr id="444" name="Google Shape;444;p71"/>
          <p:cNvSpPr txBox="1">
            <a:spLocks noGrp="1"/>
          </p:cNvSpPr>
          <p:nvPr>
            <p:ph type="body" idx="1"/>
          </p:nvPr>
        </p:nvSpPr>
        <p:spPr>
          <a:xfrm>
            <a:off x="628650" y="1369225"/>
            <a:ext cx="4164300" cy="3263400"/>
          </a:xfrm>
          <a:prstGeom prst="rect">
            <a:avLst/>
          </a:prstGeom>
        </p:spPr>
        <p:txBody>
          <a:bodyPr spcFirstLastPara="1" wrap="square" lIns="68575" tIns="34275" rIns="68575" bIns="34275" anchor="t" anchorCtr="0">
            <a:noAutofit/>
          </a:bodyPr>
          <a:lstStyle/>
          <a:p>
            <a:pPr marL="0" lvl="0" indent="0" algn="l" rtl="0">
              <a:spcBef>
                <a:spcPts val="800"/>
              </a:spcBef>
              <a:spcAft>
                <a:spcPts val="0"/>
              </a:spcAft>
              <a:buNone/>
            </a:pPr>
            <a:r>
              <a:rPr lang="en"/>
              <a:t>Doesn't have to be out</a:t>
            </a:r>
            <a:endParaRPr/>
          </a:p>
          <a:p>
            <a:pPr marL="0" lvl="0" indent="0" algn="l" rtl="0">
              <a:spcBef>
                <a:spcPts val="800"/>
              </a:spcBef>
              <a:spcAft>
                <a:spcPts val="0"/>
              </a:spcAft>
              <a:buNone/>
            </a:pPr>
            <a:r>
              <a:rPr lang="en"/>
              <a:t>Time, attention, mentoring</a:t>
            </a:r>
            <a:endParaRPr/>
          </a:p>
        </p:txBody>
      </p:sp>
      <p:pic>
        <p:nvPicPr>
          <p:cNvPr id="445" name="Google Shape;445;p71"/>
          <p:cNvPicPr preferRelativeResize="0"/>
          <p:nvPr/>
        </p:nvPicPr>
        <p:blipFill>
          <a:blip r:embed="rId3">
            <a:alphaModFix/>
          </a:blip>
          <a:stretch>
            <a:fillRect/>
          </a:stretch>
        </p:blipFill>
        <p:spPr>
          <a:xfrm>
            <a:off x="4979700" y="-533400"/>
            <a:ext cx="4164300" cy="6246450"/>
          </a:xfrm>
          <a:prstGeom prst="rect">
            <a:avLst/>
          </a:prstGeom>
          <a:noFill/>
          <a:ln>
            <a:noFill/>
          </a:ln>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449"/>
        <p:cNvGrpSpPr/>
        <p:nvPr/>
      </p:nvGrpSpPr>
      <p:grpSpPr>
        <a:xfrm>
          <a:off x="0" y="0"/>
          <a:ext cx="0" cy="0"/>
          <a:chOff x="0" y="0"/>
          <a:chExt cx="0" cy="0"/>
        </a:xfrm>
      </p:grpSpPr>
      <p:sp>
        <p:nvSpPr>
          <p:cNvPr id="450" name="Google Shape;450;p72"/>
          <p:cNvSpPr txBox="1">
            <a:spLocks noGrp="1"/>
          </p:cNvSpPr>
          <p:nvPr>
            <p:ph type="title"/>
          </p:nvPr>
        </p:nvSpPr>
        <p:spPr>
          <a:xfrm>
            <a:off x="628650" y="273850"/>
            <a:ext cx="4164300" cy="994200"/>
          </a:xfrm>
          <a:prstGeom prst="rect">
            <a:avLst/>
          </a:prstGeom>
        </p:spPr>
        <p:txBody>
          <a:bodyPr spcFirstLastPara="1" wrap="square" lIns="68575" tIns="34275" rIns="68575" bIns="34275" anchor="ctr" anchorCtr="0">
            <a:noAutofit/>
          </a:bodyPr>
          <a:lstStyle/>
          <a:p>
            <a:pPr marL="0" lvl="0" indent="0" algn="l" rtl="0">
              <a:spcBef>
                <a:spcPts val="0"/>
              </a:spcBef>
              <a:spcAft>
                <a:spcPts val="0"/>
              </a:spcAft>
              <a:buNone/>
            </a:pPr>
            <a:r>
              <a:rPr lang="en"/>
              <a:t>Idea: Game Lunch</a:t>
            </a:r>
            <a:endParaRPr/>
          </a:p>
        </p:txBody>
      </p:sp>
      <p:sp>
        <p:nvSpPr>
          <p:cNvPr id="451" name="Google Shape;451;p72"/>
          <p:cNvSpPr txBox="1">
            <a:spLocks noGrp="1"/>
          </p:cNvSpPr>
          <p:nvPr>
            <p:ph type="body" idx="1"/>
          </p:nvPr>
        </p:nvSpPr>
        <p:spPr>
          <a:xfrm>
            <a:off x="628650" y="1369225"/>
            <a:ext cx="4164300" cy="3263400"/>
          </a:xfrm>
          <a:prstGeom prst="rect">
            <a:avLst/>
          </a:prstGeom>
        </p:spPr>
        <p:txBody>
          <a:bodyPr spcFirstLastPara="1" wrap="square" lIns="68575" tIns="34275" rIns="68575" bIns="34275" anchor="t" anchorCtr="0">
            <a:noAutofit/>
          </a:bodyPr>
          <a:lstStyle/>
          <a:p>
            <a:pPr marL="0" lvl="0" indent="0" algn="l" rtl="0">
              <a:spcBef>
                <a:spcPts val="800"/>
              </a:spcBef>
              <a:spcAft>
                <a:spcPts val="0"/>
              </a:spcAft>
              <a:buNone/>
            </a:pPr>
            <a:r>
              <a:rPr lang="en"/>
              <a:t>BYOL</a:t>
            </a:r>
            <a:endParaRPr/>
          </a:p>
          <a:p>
            <a:pPr marL="0" lvl="0" indent="0" algn="l" rtl="0">
              <a:spcBef>
                <a:spcPts val="800"/>
              </a:spcBef>
              <a:spcAft>
                <a:spcPts val="0"/>
              </a:spcAft>
              <a:buNone/>
            </a:pPr>
            <a:r>
              <a:rPr lang="en"/>
              <a:t>Watch out for the competitive types!</a:t>
            </a:r>
            <a:endParaRPr/>
          </a:p>
          <a:p>
            <a:pPr marL="0" lvl="0" indent="0" algn="l" rtl="0">
              <a:spcBef>
                <a:spcPts val="800"/>
              </a:spcBef>
              <a:spcAft>
                <a:spcPts val="0"/>
              </a:spcAft>
              <a:buNone/>
            </a:pPr>
            <a:r>
              <a:rPr lang="en"/>
              <a:t>Think: family-friendly party games</a:t>
            </a:r>
            <a:endParaRPr/>
          </a:p>
          <a:p>
            <a:pPr marL="0" lvl="0" indent="0" algn="l" rtl="0">
              <a:spcBef>
                <a:spcPts val="800"/>
              </a:spcBef>
              <a:spcAft>
                <a:spcPts val="0"/>
              </a:spcAft>
              <a:buNone/>
            </a:pPr>
            <a:endParaRPr/>
          </a:p>
        </p:txBody>
      </p:sp>
      <p:pic>
        <p:nvPicPr>
          <p:cNvPr id="452" name="Google Shape;452;p72"/>
          <p:cNvPicPr preferRelativeResize="0"/>
          <p:nvPr/>
        </p:nvPicPr>
        <p:blipFill>
          <a:blip r:embed="rId3">
            <a:alphaModFix/>
          </a:blip>
          <a:stretch>
            <a:fillRect/>
          </a:stretch>
        </p:blipFill>
        <p:spPr>
          <a:xfrm>
            <a:off x="4928250" y="0"/>
            <a:ext cx="4215750" cy="5269688"/>
          </a:xfrm>
          <a:prstGeom prst="rect">
            <a:avLst/>
          </a:prstGeom>
          <a:noFill/>
          <a:ln>
            <a:noFill/>
          </a:ln>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456"/>
        <p:cNvGrpSpPr/>
        <p:nvPr/>
      </p:nvGrpSpPr>
      <p:grpSpPr>
        <a:xfrm>
          <a:off x="0" y="0"/>
          <a:ext cx="0" cy="0"/>
          <a:chOff x="0" y="0"/>
          <a:chExt cx="0" cy="0"/>
        </a:xfrm>
      </p:grpSpPr>
      <p:pic>
        <p:nvPicPr>
          <p:cNvPr id="457" name="Google Shape;457;p73"/>
          <p:cNvPicPr preferRelativeResize="0"/>
          <p:nvPr/>
        </p:nvPicPr>
        <p:blipFill>
          <a:blip r:embed="rId3">
            <a:alphaModFix/>
          </a:blip>
          <a:stretch>
            <a:fillRect/>
          </a:stretch>
        </p:blipFill>
        <p:spPr>
          <a:xfrm>
            <a:off x="4933875" y="-533400"/>
            <a:ext cx="4215749" cy="6298825"/>
          </a:xfrm>
          <a:prstGeom prst="rect">
            <a:avLst/>
          </a:prstGeom>
          <a:noFill/>
          <a:ln>
            <a:noFill/>
          </a:ln>
        </p:spPr>
      </p:pic>
      <p:sp>
        <p:nvSpPr>
          <p:cNvPr id="458" name="Google Shape;458;p73"/>
          <p:cNvSpPr txBox="1">
            <a:spLocks noGrp="1"/>
          </p:cNvSpPr>
          <p:nvPr>
            <p:ph type="title"/>
          </p:nvPr>
        </p:nvSpPr>
        <p:spPr>
          <a:xfrm>
            <a:off x="628650" y="273850"/>
            <a:ext cx="4164300" cy="994200"/>
          </a:xfrm>
          <a:prstGeom prst="rect">
            <a:avLst/>
          </a:prstGeom>
        </p:spPr>
        <p:txBody>
          <a:bodyPr spcFirstLastPara="1" wrap="square" lIns="68575" tIns="34275" rIns="68575" bIns="34275" anchor="ctr" anchorCtr="0">
            <a:noAutofit/>
          </a:bodyPr>
          <a:lstStyle/>
          <a:p>
            <a:pPr marL="0" lvl="0" indent="0" algn="l" rtl="0">
              <a:spcBef>
                <a:spcPts val="0"/>
              </a:spcBef>
              <a:spcAft>
                <a:spcPts val="0"/>
              </a:spcAft>
              <a:buNone/>
            </a:pPr>
            <a:r>
              <a:rPr lang="en"/>
              <a:t>Idea: Pay it Forward</a:t>
            </a:r>
            <a:endParaRPr/>
          </a:p>
        </p:txBody>
      </p:sp>
      <p:sp>
        <p:nvSpPr>
          <p:cNvPr id="459" name="Google Shape;459;p73"/>
          <p:cNvSpPr txBox="1">
            <a:spLocks noGrp="1"/>
          </p:cNvSpPr>
          <p:nvPr>
            <p:ph type="body" idx="1"/>
          </p:nvPr>
        </p:nvSpPr>
        <p:spPr>
          <a:xfrm>
            <a:off x="628650" y="1369225"/>
            <a:ext cx="4164300" cy="3263400"/>
          </a:xfrm>
          <a:prstGeom prst="rect">
            <a:avLst/>
          </a:prstGeom>
        </p:spPr>
        <p:txBody>
          <a:bodyPr spcFirstLastPara="1" wrap="square" lIns="68575" tIns="34275" rIns="68575" bIns="34275" anchor="t" anchorCtr="0">
            <a:noAutofit/>
          </a:bodyPr>
          <a:lstStyle/>
          <a:p>
            <a:pPr marL="0" lvl="0" indent="0" algn="l" rtl="0">
              <a:spcBef>
                <a:spcPts val="800"/>
              </a:spcBef>
              <a:spcAft>
                <a:spcPts val="0"/>
              </a:spcAft>
              <a:buNone/>
            </a:pPr>
            <a:r>
              <a:rPr lang="en"/>
              <a:t>Special object passed around</a:t>
            </a:r>
            <a:endParaRPr/>
          </a:p>
          <a:p>
            <a:pPr marL="0" lvl="0" indent="0" algn="l" rtl="0">
              <a:spcBef>
                <a:spcPts val="800"/>
              </a:spcBef>
              <a:spcAft>
                <a:spcPts val="0"/>
              </a:spcAft>
              <a:buNone/>
            </a:pPr>
            <a:r>
              <a:rPr lang="en"/>
              <a:t>Receive and give recognition</a:t>
            </a:r>
            <a:endParaRPr/>
          </a:p>
          <a:p>
            <a:pPr marL="0" lvl="0" indent="0" algn="l" rtl="0">
              <a:spcBef>
                <a:spcPts val="800"/>
              </a:spcBef>
              <a:spcAft>
                <a:spcPts val="0"/>
              </a:spcAft>
              <a:buNone/>
            </a:pPr>
            <a:endParaRPr/>
          </a:p>
          <a:p>
            <a:pPr marL="0" lvl="0" indent="0" algn="l" rtl="0">
              <a:spcBef>
                <a:spcPts val="800"/>
              </a:spcBef>
              <a:spcAft>
                <a:spcPts val="0"/>
              </a:spcAft>
              <a:buNone/>
            </a:pPr>
            <a:r>
              <a:rPr lang="en"/>
              <a:t>Consider recording the history</a:t>
            </a:r>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463"/>
        <p:cNvGrpSpPr/>
        <p:nvPr/>
      </p:nvGrpSpPr>
      <p:grpSpPr>
        <a:xfrm>
          <a:off x="0" y="0"/>
          <a:ext cx="0" cy="0"/>
          <a:chOff x="0" y="0"/>
          <a:chExt cx="0" cy="0"/>
        </a:xfrm>
      </p:grpSpPr>
      <p:sp>
        <p:nvSpPr>
          <p:cNvPr id="464" name="Google Shape;464;p74"/>
          <p:cNvSpPr txBox="1">
            <a:spLocks noGrp="1"/>
          </p:cNvSpPr>
          <p:nvPr>
            <p:ph type="title"/>
          </p:nvPr>
        </p:nvSpPr>
        <p:spPr>
          <a:xfrm>
            <a:off x="628650" y="1416844"/>
            <a:ext cx="7886700" cy="994200"/>
          </a:xfrm>
          <a:prstGeom prst="rect">
            <a:avLst/>
          </a:prstGeom>
        </p:spPr>
        <p:txBody>
          <a:bodyPr spcFirstLastPara="1" wrap="square" lIns="68575" tIns="34275" rIns="68575" bIns="34275" anchor="ctr" anchorCtr="0">
            <a:noAutofit/>
          </a:bodyPr>
          <a:lstStyle/>
          <a:p>
            <a:pPr marL="0" lvl="0" indent="0" algn="l" rtl="0">
              <a:spcBef>
                <a:spcPts val="0"/>
              </a:spcBef>
              <a:spcAft>
                <a:spcPts val="0"/>
              </a:spcAft>
              <a:buNone/>
            </a:pPr>
            <a:r>
              <a:rPr lang="en"/>
              <a:t>More Ideas?</a:t>
            </a:r>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468"/>
        <p:cNvGrpSpPr/>
        <p:nvPr/>
      </p:nvGrpSpPr>
      <p:grpSpPr>
        <a:xfrm>
          <a:off x="0" y="0"/>
          <a:ext cx="0" cy="0"/>
          <a:chOff x="0" y="0"/>
          <a:chExt cx="0" cy="0"/>
        </a:xfrm>
      </p:grpSpPr>
      <p:sp>
        <p:nvSpPr>
          <p:cNvPr id="469" name="Google Shape;469;p75"/>
          <p:cNvSpPr txBox="1">
            <a:spLocks noGrp="1"/>
          </p:cNvSpPr>
          <p:nvPr>
            <p:ph type="title"/>
          </p:nvPr>
        </p:nvSpPr>
        <p:spPr>
          <a:xfrm>
            <a:off x="628650" y="260747"/>
            <a:ext cx="7886700" cy="2139600"/>
          </a:xfrm>
          <a:prstGeom prst="rect">
            <a:avLst/>
          </a:prstGeom>
        </p:spPr>
        <p:txBody>
          <a:bodyPr spcFirstLastPara="1" wrap="square" lIns="68575" tIns="34275" rIns="68575" bIns="34275" anchor="b" anchorCtr="0">
            <a:noAutofit/>
          </a:bodyPr>
          <a:lstStyle/>
          <a:p>
            <a:pPr marL="0" lvl="0" indent="0" algn="l" rtl="0">
              <a:spcBef>
                <a:spcPts val="0"/>
              </a:spcBef>
              <a:spcAft>
                <a:spcPts val="0"/>
              </a:spcAft>
              <a:buNone/>
            </a:pPr>
            <a:r>
              <a:rPr lang="en"/>
              <a:t>Effective Meetings</a:t>
            </a:r>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03"/>
        <p:cNvGrpSpPr/>
        <p:nvPr/>
      </p:nvGrpSpPr>
      <p:grpSpPr>
        <a:xfrm>
          <a:off x="0" y="0"/>
          <a:ext cx="0" cy="0"/>
          <a:chOff x="0" y="0"/>
          <a:chExt cx="0" cy="0"/>
        </a:xfrm>
      </p:grpSpPr>
      <p:pic>
        <p:nvPicPr>
          <p:cNvPr id="104" name="Google Shape;104;p22"/>
          <p:cNvPicPr preferRelativeResize="0"/>
          <p:nvPr/>
        </p:nvPicPr>
        <p:blipFill>
          <a:blip r:embed="rId3">
            <a:alphaModFix amt="61000"/>
          </a:blip>
          <a:stretch>
            <a:fillRect/>
          </a:stretch>
        </p:blipFill>
        <p:spPr>
          <a:xfrm>
            <a:off x="0" y="0"/>
            <a:ext cx="9144000" cy="5440644"/>
          </a:xfrm>
          <a:prstGeom prst="rect">
            <a:avLst/>
          </a:prstGeom>
          <a:noFill/>
          <a:ln>
            <a:noFill/>
          </a:ln>
        </p:spPr>
      </p:pic>
      <p:sp>
        <p:nvSpPr>
          <p:cNvPr id="105" name="Google Shape;105;p22"/>
          <p:cNvSpPr txBox="1">
            <a:spLocks noGrp="1"/>
          </p:cNvSpPr>
          <p:nvPr>
            <p:ph type="title"/>
          </p:nvPr>
        </p:nvSpPr>
        <p:spPr>
          <a:xfrm>
            <a:off x="628650" y="273844"/>
            <a:ext cx="7886700" cy="994200"/>
          </a:xfrm>
          <a:prstGeom prst="rect">
            <a:avLst/>
          </a:prstGeom>
        </p:spPr>
        <p:txBody>
          <a:bodyPr spcFirstLastPara="1" wrap="square" lIns="68575" tIns="34275" rIns="68575" bIns="34275" anchor="ctr" anchorCtr="0">
            <a:noAutofit/>
          </a:bodyPr>
          <a:lstStyle/>
          <a:p>
            <a:pPr marL="0" lvl="0" indent="0" algn="l" rtl="0">
              <a:spcBef>
                <a:spcPts val="0"/>
              </a:spcBef>
              <a:spcAft>
                <a:spcPts val="0"/>
              </a:spcAft>
              <a:buNone/>
            </a:pPr>
            <a:r>
              <a:rPr lang="en"/>
              <a:t>Why is Inclusion Important?</a:t>
            </a:r>
            <a:endParaRPr/>
          </a:p>
        </p:txBody>
      </p:sp>
      <p:sp>
        <p:nvSpPr>
          <p:cNvPr id="106" name="Google Shape;106;p22"/>
          <p:cNvSpPr txBox="1">
            <a:spLocks noGrp="1"/>
          </p:cNvSpPr>
          <p:nvPr>
            <p:ph type="body" idx="1"/>
          </p:nvPr>
        </p:nvSpPr>
        <p:spPr>
          <a:xfrm>
            <a:off x="628650" y="1369225"/>
            <a:ext cx="7639200" cy="3035100"/>
          </a:xfrm>
          <a:prstGeom prst="rect">
            <a:avLst/>
          </a:prstGeom>
        </p:spPr>
        <p:txBody>
          <a:bodyPr spcFirstLastPara="1" wrap="square" lIns="68575" tIns="34275" rIns="68575" bIns="34275" anchor="t" anchorCtr="0">
            <a:noAutofit/>
          </a:bodyPr>
          <a:lstStyle/>
          <a:p>
            <a:pPr marL="457200" lvl="0" indent="-419100" algn="l" rtl="0">
              <a:spcBef>
                <a:spcPts val="800"/>
              </a:spcBef>
              <a:spcAft>
                <a:spcPts val="0"/>
              </a:spcAft>
              <a:buClr>
                <a:srgbClr val="000000"/>
              </a:buClr>
              <a:buSzPts val="3000"/>
              <a:buChar char="•"/>
            </a:pPr>
            <a:r>
              <a:rPr lang="en" sz="3000" b="1">
                <a:solidFill>
                  <a:srgbClr val="000000"/>
                </a:solidFill>
              </a:rPr>
              <a:t>All employees feel valued</a:t>
            </a:r>
            <a:endParaRPr sz="3000" b="1">
              <a:solidFill>
                <a:srgbClr val="000000"/>
              </a:solidFill>
            </a:endParaRPr>
          </a:p>
          <a:p>
            <a:pPr marL="457200" lvl="0" indent="-419100" algn="l" rtl="0">
              <a:spcBef>
                <a:spcPts val="0"/>
              </a:spcBef>
              <a:spcAft>
                <a:spcPts val="0"/>
              </a:spcAft>
              <a:buClr>
                <a:srgbClr val="000000"/>
              </a:buClr>
              <a:buSzPts val="3000"/>
              <a:buChar char="•"/>
            </a:pPr>
            <a:r>
              <a:rPr lang="en" sz="3000" b="1">
                <a:solidFill>
                  <a:srgbClr val="000000"/>
                </a:solidFill>
              </a:rPr>
              <a:t>Builds trust</a:t>
            </a:r>
            <a:endParaRPr sz="3000" b="1">
              <a:solidFill>
                <a:srgbClr val="000000"/>
              </a:solidFill>
            </a:endParaRPr>
          </a:p>
          <a:p>
            <a:pPr marL="457200" lvl="0" indent="-419100" algn="l" rtl="0">
              <a:spcBef>
                <a:spcPts val="0"/>
              </a:spcBef>
              <a:spcAft>
                <a:spcPts val="0"/>
              </a:spcAft>
              <a:buClr>
                <a:srgbClr val="000000"/>
              </a:buClr>
              <a:buSzPts val="3000"/>
              <a:buChar char="•"/>
            </a:pPr>
            <a:r>
              <a:rPr lang="en" sz="3000" b="1"/>
              <a:t>Improved communication</a:t>
            </a:r>
            <a:endParaRPr sz="3000" b="1">
              <a:solidFill>
                <a:srgbClr val="000000"/>
              </a:solidFill>
            </a:endParaRPr>
          </a:p>
          <a:p>
            <a:pPr marL="457200" lvl="0" indent="-419100" algn="l" rtl="0">
              <a:spcBef>
                <a:spcPts val="0"/>
              </a:spcBef>
              <a:spcAft>
                <a:spcPts val="0"/>
              </a:spcAft>
              <a:buClr>
                <a:srgbClr val="000000"/>
              </a:buClr>
              <a:buSzPts val="3000"/>
              <a:buChar char="•"/>
            </a:pPr>
            <a:r>
              <a:rPr lang="en" sz="3000" b="1">
                <a:solidFill>
                  <a:srgbClr val="000000"/>
                </a:solidFill>
              </a:rPr>
              <a:t>Better results and retention</a:t>
            </a:r>
            <a:endParaRPr sz="3000" b="1">
              <a:solidFill>
                <a:srgbClr val="000000"/>
              </a:solidFill>
            </a:endParaRPr>
          </a:p>
          <a:p>
            <a:pPr marL="0" lvl="0" indent="0" algn="l" rtl="0">
              <a:spcBef>
                <a:spcPts val="800"/>
              </a:spcBef>
              <a:spcAft>
                <a:spcPts val="0"/>
              </a:spcAft>
              <a:buNone/>
            </a:pPr>
            <a:endParaRPr b="1">
              <a:solidFill>
                <a:srgbClr val="000000"/>
              </a:solidFill>
            </a:endParaRPr>
          </a:p>
          <a:p>
            <a:pPr marL="0" lvl="0" indent="0" algn="l" rtl="0">
              <a:spcBef>
                <a:spcPts val="800"/>
              </a:spcBef>
              <a:spcAft>
                <a:spcPts val="0"/>
              </a:spcAft>
              <a:buNone/>
            </a:pPr>
            <a:endParaRPr b="1">
              <a:solidFill>
                <a:srgbClr val="000000"/>
              </a:solidFill>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473"/>
        <p:cNvGrpSpPr/>
        <p:nvPr/>
      </p:nvGrpSpPr>
      <p:grpSpPr>
        <a:xfrm>
          <a:off x="0" y="0"/>
          <a:ext cx="0" cy="0"/>
          <a:chOff x="0" y="0"/>
          <a:chExt cx="0" cy="0"/>
        </a:xfrm>
      </p:grpSpPr>
      <p:sp>
        <p:nvSpPr>
          <p:cNvPr id="474" name="Google Shape;474;p76"/>
          <p:cNvSpPr/>
          <p:nvPr/>
        </p:nvSpPr>
        <p:spPr>
          <a:xfrm>
            <a:off x="-19050" y="-38100"/>
            <a:ext cx="9144000" cy="5143500"/>
          </a:xfrm>
          <a:prstGeom prst="rect">
            <a:avLst/>
          </a:prstGeom>
          <a:solidFill>
            <a:srgbClr val="FFFF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 name="Google Shape;475;p76"/>
          <p:cNvSpPr txBox="1">
            <a:spLocks noGrp="1"/>
          </p:cNvSpPr>
          <p:nvPr>
            <p:ph type="title"/>
          </p:nvPr>
        </p:nvSpPr>
        <p:spPr>
          <a:xfrm>
            <a:off x="628650" y="350044"/>
            <a:ext cx="7886700" cy="994200"/>
          </a:xfrm>
          <a:prstGeom prst="rect">
            <a:avLst/>
          </a:prstGeom>
        </p:spPr>
        <p:txBody>
          <a:bodyPr spcFirstLastPara="1" wrap="square" lIns="68575" tIns="34275" rIns="68575" bIns="34275" anchor="ctr" anchorCtr="0">
            <a:noAutofit/>
          </a:bodyPr>
          <a:lstStyle/>
          <a:p>
            <a:pPr marL="0" lvl="0" indent="0" algn="ctr" rtl="0">
              <a:spcBef>
                <a:spcPts val="0"/>
              </a:spcBef>
              <a:spcAft>
                <a:spcPts val="0"/>
              </a:spcAft>
              <a:buNone/>
            </a:pPr>
            <a:r>
              <a:rPr lang="en"/>
              <a:t>What problems do you experience </a:t>
            </a:r>
            <a:endParaRPr/>
          </a:p>
          <a:p>
            <a:pPr marL="0" lvl="0" indent="0" algn="ctr" rtl="0">
              <a:spcBef>
                <a:spcPts val="0"/>
              </a:spcBef>
              <a:spcAft>
                <a:spcPts val="0"/>
              </a:spcAft>
              <a:buNone/>
            </a:pPr>
            <a:r>
              <a:rPr lang="en"/>
              <a:t>in meetings?</a:t>
            </a:r>
            <a:endParaRPr/>
          </a:p>
        </p:txBody>
      </p:sp>
      <p:pic>
        <p:nvPicPr>
          <p:cNvPr id="476" name="Google Shape;476;p76"/>
          <p:cNvPicPr preferRelativeResize="0"/>
          <p:nvPr/>
        </p:nvPicPr>
        <p:blipFill>
          <a:blip r:embed="rId3">
            <a:alphaModFix/>
          </a:blip>
          <a:stretch>
            <a:fillRect/>
          </a:stretch>
        </p:blipFill>
        <p:spPr>
          <a:xfrm>
            <a:off x="1524000" y="1534744"/>
            <a:ext cx="5939586" cy="3494456"/>
          </a:xfrm>
          <a:prstGeom prst="rect">
            <a:avLst/>
          </a:prstGeom>
          <a:noFill/>
          <a:ln>
            <a:noFill/>
          </a:ln>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480"/>
        <p:cNvGrpSpPr/>
        <p:nvPr/>
      </p:nvGrpSpPr>
      <p:grpSpPr>
        <a:xfrm>
          <a:off x="0" y="0"/>
          <a:ext cx="0" cy="0"/>
          <a:chOff x="0" y="0"/>
          <a:chExt cx="0" cy="0"/>
        </a:xfrm>
      </p:grpSpPr>
      <p:sp>
        <p:nvSpPr>
          <p:cNvPr id="481" name="Google Shape;481;p77"/>
          <p:cNvSpPr txBox="1">
            <a:spLocks noGrp="1"/>
          </p:cNvSpPr>
          <p:nvPr>
            <p:ph type="title"/>
          </p:nvPr>
        </p:nvSpPr>
        <p:spPr>
          <a:xfrm>
            <a:off x="628650" y="273844"/>
            <a:ext cx="7886700" cy="994200"/>
          </a:xfrm>
          <a:prstGeom prst="rect">
            <a:avLst/>
          </a:prstGeom>
        </p:spPr>
        <p:txBody>
          <a:bodyPr spcFirstLastPara="1" wrap="square" lIns="68575" tIns="34275" rIns="68575" bIns="34275" anchor="ctr" anchorCtr="0">
            <a:noAutofit/>
          </a:bodyPr>
          <a:lstStyle/>
          <a:p>
            <a:pPr marL="0" lvl="0" indent="0" algn="l" rtl="0">
              <a:spcBef>
                <a:spcPts val="0"/>
              </a:spcBef>
              <a:spcAft>
                <a:spcPts val="0"/>
              </a:spcAft>
              <a:buNone/>
            </a:pPr>
            <a:r>
              <a:rPr lang="en"/>
              <a:t>Why Have a Meeting?</a:t>
            </a:r>
            <a:endParaRPr/>
          </a:p>
        </p:txBody>
      </p:sp>
      <p:sp>
        <p:nvSpPr>
          <p:cNvPr id="482" name="Google Shape;482;p77"/>
          <p:cNvSpPr txBox="1">
            <a:spLocks noGrp="1"/>
          </p:cNvSpPr>
          <p:nvPr>
            <p:ph type="body" idx="1"/>
          </p:nvPr>
        </p:nvSpPr>
        <p:spPr>
          <a:xfrm>
            <a:off x="628650" y="1369219"/>
            <a:ext cx="7886700" cy="3263400"/>
          </a:xfrm>
          <a:prstGeom prst="rect">
            <a:avLst/>
          </a:prstGeom>
        </p:spPr>
        <p:txBody>
          <a:bodyPr spcFirstLastPara="1" wrap="square" lIns="68575" tIns="34275" rIns="68575" bIns="34275" anchor="t" anchorCtr="0">
            <a:noAutofit/>
          </a:bodyPr>
          <a:lstStyle/>
          <a:p>
            <a:pPr marL="457200" lvl="0" indent="-317500" algn="l" rtl="0">
              <a:lnSpc>
                <a:spcPct val="150000"/>
              </a:lnSpc>
              <a:spcBef>
                <a:spcPts val="800"/>
              </a:spcBef>
              <a:spcAft>
                <a:spcPts val="0"/>
              </a:spcAft>
              <a:buSzPts val="1400"/>
              <a:buChar char="●"/>
            </a:pPr>
            <a:r>
              <a:rPr lang="en" sz="2400"/>
              <a:t>Something needs to be discussed</a:t>
            </a:r>
            <a:endParaRPr sz="2400"/>
          </a:p>
          <a:p>
            <a:pPr marL="457200" lvl="0" indent="-317500" algn="l" rtl="0">
              <a:lnSpc>
                <a:spcPct val="150000"/>
              </a:lnSpc>
              <a:spcBef>
                <a:spcPts val="0"/>
              </a:spcBef>
              <a:spcAft>
                <a:spcPts val="0"/>
              </a:spcAft>
              <a:buSzPts val="1400"/>
              <a:buChar char="●"/>
            </a:pPr>
            <a:r>
              <a:rPr lang="en" sz="2400"/>
              <a:t>Develop common understanding among a group</a:t>
            </a:r>
            <a:endParaRPr sz="2400"/>
          </a:p>
          <a:p>
            <a:pPr marL="457200" lvl="0" indent="-317500" algn="l" rtl="0">
              <a:lnSpc>
                <a:spcPct val="150000"/>
              </a:lnSpc>
              <a:spcBef>
                <a:spcPts val="0"/>
              </a:spcBef>
              <a:spcAft>
                <a:spcPts val="0"/>
              </a:spcAft>
              <a:buSzPts val="1400"/>
              <a:buChar char="●"/>
            </a:pPr>
            <a:r>
              <a:rPr lang="en" sz="2400"/>
              <a:t>Build relationships</a:t>
            </a:r>
            <a:endParaRPr sz="2400"/>
          </a:p>
          <a:p>
            <a:pPr marL="457200" lvl="0" indent="-317500" algn="l" rtl="0">
              <a:lnSpc>
                <a:spcPct val="150000"/>
              </a:lnSpc>
              <a:spcBef>
                <a:spcPts val="0"/>
              </a:spcBef>
              <a:spcAft>
                <a:spcPts val="0"/>
              </a:spcAft>
              <a:buSzPts val="1400"/>
              <a:buChar char="●"/>
            </a:pPr>
            <a:r>
              <a:rPr lang="en" sz="2400"/>
              <a:t>Opportunity for structured interaction and collaboration</a:t>
            </a:r>
            <a:endParaRPr sz="2400"/>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486"/>
        <p:cNvGrpSpPr/>
        <p:nvPr/>
      </p:nvGrpSpPr>
      <p:grpSpPr>
        <a:xfrm>
          <a:off x="0" y="0"/>
          <a:ext cx="0" cy="0"/>
          <a:chOff x="0" y="0"/>
          <a:chExt cx="0" cy="0"/>
        </a:xfrm>
      </p:grpSpPr>
      <p:sp>
        <p:nvSpPr>
          <p:cNvPr id="487" name="Google Shape;487;p78"/>
          <p:cNvSpPr txBox="1">
            <a:spLocks noGrp="1"/>
          </p:cNvSpPr>
          <p:nvPr>
            <p:ph type="title"/>
          </p:nvPr>
        </p:nvSpPr>
        <p:spPr>
          <a:xfrm>
            <a:off x="628650" y="273844"/>
            <a:ext cx="7886700" cy="994200"/>
          </a:xfrm>
          <a:prstGeom prst="rect">
            <a:avLst/>
          </a:prstGeom>
        </p:spPr>
        <p:txBody>
          <a:bodyPr spcFirstLastPara="1" wrap="square" lIns="68575" tIns="34275" rIns="68575" bIns="34275" anchor="ctr" anchorCtr="0">
            <a:noAutofit/>
          </a:bodyPr>
          <a:lstStyle/>
          <a:p>
            <a:pPr marL="0" lvl="0" indent="0" algn="l" rtl="0">
              <a:spcBef>
                <a:spcPts val="0"/>
              </a:spcBef>
              <a:spcAft>
                <a:spcPts val="0"/>
              </a:spcAft>
              <a:buNone/>
            </a:pPr>
            <a:r>
              <a:rPr lang="en"/>
              <a:t>When NOT to Have a Meeting</a:t>
            </a:r>
            <a:endParaRPr/>
          </a:p>
        </p:txBody>
      </p:sp>
      <p:sp>
        <p:nvSpPr>
          <p:cNvPr id="488" name="Google Shape;488;p78"/>
          <p:cNvSpPr txBox="1">
            <a:spLocks noGrp="1"/>
          </p:cNvSpPr>
          <p:nvPr>
            <p:ph type="body" idx="1"/>
          </p:nvPr>
        </p:nvSpPr>
        <p:spPr>
          <a:xfrm>
            <a:off x="628650" y="1369219"/>
            <a:ext cx="7886700" cy="3263400"/>
          </a:xfrm>
          <a:prstGeom prst="rect">
            <a:avLst/>
          </a:prstGeom>
        </p:spPr>
        <p:txBody>
          <a:bodyPr spcFirstLastPara="1" wrap="square" lIns="68575" tIns="34275" rIns="68575" bIns="34275" anchor="t" anchorCtr="0">
            <a:noAutofit/>
          </a:bodyPr>
          <a:lstStyle/>
          <a:p>
            <a:pPr marL="457200" lvl="0" indent="-317500" algn="l" rtl="0">
              <a:lnSpc>
                <a:spcPct val="150000"/>
              </a:lnSpc>
              <a:spcBef>
                <a:spcPts val="800"/>
              </a:spcBef>
              <a:spcAft>
                <a:spcPts val="0"/>
              </a:spcAft>
              <a:buSzPts val="1400"/>
              <a:buChar char="●"/>
            </a:pPr>
            <a:r>
              <a:rPr lang="en" sz="2400"/>
              <a:t>Email would suffice</a:t>
            </a:r>
            <a:endParaRPr sz="2400"/>
          </a:p>
          <a:p>
            <a:pPr marL="457200" lvl="0" indent="-317500" algn="l" rtl="0">
              <a:lnSpc>
                <a:spcPct val="150000"/>
              </a:lnSpc>
              <a:spcBef>
                <a:spcPts val="0"/>
              </a:spcBef>
              <a:spcAft>
                <a:spcPts val="0"/>
              </a:spcAft>
              <a:buSzPts val="1400"/>
              <a:buChar char="●"/>
            </a:pPr>
            <a:r>
              <a:rPr lang="en" sz="2400"/>
              <a:t>One-way communication </a:t>
            </a:r>
            <a:endParaRPr sz="2400"/>
          </a:p>
          <a:p>
            <a:pPr marL="457200" lvl="0" indent="0" algn="l" rtl="0">
              <a:lnSpc>
                <a:spcPct val="150000"/>
              </a:lnSpc>
              <a:spcBef>
                <a:spcPts val="800"/>
              </a:spcBef>
              <a:spcAft>
                <a:spcPts val="0"/>
              </a:spcAft>
              <a:buNone/>
            </a:pPr>
            <a:r>
              <a:rPr lang="en" sz="2400"/>
              <a:t>&gt;&gt; Distribute information, then meet to discuss</a:t>
            </a:r>
            <a:endParaRPr sz="2400"/>
          </a:p>
          <a:p>
            <a:pPr marL="457200" lvl="0" indent="-317500" algn="l" rtl="0">
              <a:lnSpc>
                <a:spcPct val="150000"/>
              </a:lnSpc>
              <a:spcBef>
                <a:spcPts val="800"/>
              </a:spcBef>
              <a:spcAft>
                <a:spcPts val="0"/>
              </a:spcAft>
              <a:buSzPts val="1400"/>
              <a:buChar char="●"/>
            </a:pPr>
            <a:r>
              <a:rPr lang="en" sz="2400"/>
              <a:t>You could meet in smaller groups or 1:1</a:t>
            </a:r>
            <a:endParaRPr sz="2400"/>
          </a:p>
          <a:p>
            <a:pPr marL="457200" lvl="0" indent="-317500" algn="l" rtl="0">
              <a:lnSpc>
                <a:spcPct val="150000"/>
              </a:lnSpc>
              <a:spcBef>
                <a:spcPts val="0"/>
              </a:spcBef>
              <a:spcAft>
                <a:spcPts val="0"/>
              </a:spcAft>
              <a:buSzPts val="1400"/>
              <a:buChar char="●"/>
            </a:pPr>
            <a:r>
              <a:rPr lang="en" sz="2400"/>
              <a:t>No agenda</a:t>
            </a:r>
            <a:endParaRPr sz="24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8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8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88">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88">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88">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492"/>
        <p:cNvGrpSpPr/>
        <p:nvPr/>
      </p:nvGrpSpPr>
      <p:grpSpPr>
        <a:xfrm>
          <a:off x="0" y="0"/>
          <a:ext cx="0" cy="0"/>
          <a:chOff x="0" y="0"/>
          <a:chExt cx="0" cy="0"/>
        </a:xfrm>
      </p:grpSpPr>
      <p:sp>
        <p:nvSpPr>
          <p:cNvPr id="493" name="Google Shape;493;p79"/>
          <p:cNvSpPr txBox="1">
            <a:spLocks noGrp="1"/>
          </p:cNvSpPr>
          <p:nvPr>
            <p:ph type="title"/>
          </p:nvPr>
        </p:nvSpPr>
        <p:spPr>
          <a:xfrm>
            <a:off x="582400" y="1753319"/>
            <a:ext cx="7886700" cy="994200"/>
          </a:xfrm>
          <a:prstGeom prst="rect">
            <a:avLst/>
          </a:prstGeom>
        </p:spPr>
        <p:txBody>
          <a:bodyPr spcFirstLastPara="1" wrap="square" lIns="68575" tIns="34275" rIns="68575" bIns="34275" anchor="ctr" anchorCtr="0">
            <a:noAutofit/>
          </a:bodyPr>
          <a:lstStyle/>
          <a:p>
            <a:pPr marL="0" lvl="0" indent="0" algn="l" rtl="0">
              <a:spcBef>
                <a:spcPts val="0"/>
              </a:spcBef>
              <a:spcAft>
                <a:spcPts val="0"/>
              </a:spcAft>
              <a:buNone/>
            </a:pPr>
            <a:r>
              <a:rPr lang="en"/>
              <a:t>What is an Effective Meeting?</a:t>
            </a:r>
            <a:endParaRP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497"/>
        <p:cNvGrpSpPr/>
        <p:nvPr/>
      </p:nvGrpSpPr>
      <p:grpSpPr>
        <a:xfrm>
          <a:off x="0" y="0"/>
          <a:ext cx="0" cy="0"/>
          <a:chOff x="0" y="0"/>
          <a:chExt cx="0" cy="0"/>
        </a:xfrm>
      </p:grpSpPr>
      <p:sp>
        <p:nvSpPr>
          <p:cNvPr id="498" name="Google Shape;498;p80"/>
          <p:cNvSpPr txBox="1">
            <a:spLocks noGrp="1"/>
          </p:cNvSpPr>
          <p:nvPr>
            <p:ph type="title"/>
          </p:nvPr>
        </p:nvSpPr>
        <p:spPr>
          <a:xfrm>
            <a:off x="628650" y="1202531"/>
            <a:ext cx="7886700" cy="994200"/>
          </a:xfrm>
          <a:prstGeom prst="rect">
            <a:avLst/>
          </a:prstGeom>
        </p:spPr>
        <p:txBody>
          <a:bodyPr spcFirstLastPara="1" wrap="square" lIns="68575" tIns="34275" rIns="68575" bIns="34275" anchor="ctr" anchorCtr="0">
            <a:noAutofit/>
          </a:bodyPr>
          <a:lstStyle/>
          <a:p>
            <a:pPr marL="0" lvl="0" indent="0" algn="l" rtl="0">
              <a:spcBef>
                <a:spcPts val="0"/>
              </a:spcBef>
              <a:spcAft>
                <a:spcPts val="0"/>
              </a:spcAft>
              <a:buNone/>
            </a:pPr>
            <a:r>
              <a:rPr lang="en"/>
              <a:t>Tools for Effective Meetings</a:t>
            </a:r>
            <a:endParaRP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502"/>
        <p:cNvGrpSpPr/>
        <p:nvPr/>
      </p:nvGrpSpPr>
      <p:grpSpPr>
        <a:xfrm>
          <a:off x="0" y="0"/>
          <a:ext cx="0" cy="0"/>
          <a:chOff x="0" y="0"/>
          <a:chExt cx="0" cy="0"/>
        </a:xfrm>
      </p:grpSpPr>
      <p:sp>
        <p:nvSpPr>
          <p:cNvPr id="503" name="Google Shape;503;p81"/>
          <p:cNvSpPr/>
          <p:nvPr/>
        </p:nvSpPr>
        <p:spPr>
          <a:xfrm>
            <a:off x="-38100" y="-38100"/>
            <a:ext cx="9182100" cy="5181600"/>
          </a:xfrm>
          <a:prstGeom prst="rect">
            <a:avLst/>
          </a:prstGeom>
          <a:solidFill>
            <a:srgbClr val="FFFF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 name="Google Shape;504;p81"/>
          <p:cNvSpPr txBox="1">
            <a:spLocks noGrp="1"/>
          </p:cNvSpPr>
          <p:nvPr>
            <p:ph type="body" idx="1"/>
          </p:nvPr>
        </p:nvSpPr>
        <p:spPr>
          <a:xfrm>
            <a:off x="4895850" y="1783050"/>
            <a:ext cx="3867000" cy="1577400"/>
          </a:xfrm>
          <a:prstGeom prst="rect">
            <a:avLst/>
          </a:prstGeom>
        </p:spPr>
        <p:txBody>
          <a:bodyPr spcFirstLastPara="1" wrap="square" lIns="68575" tIns="34275" rIns="68575" bIns="34275" anchor="t" anchorCtr="0">
            <a:noAutofit/>
          </a:bodyPr>
          <a:lstStyle/>
          <a:p>
            <a:pPr marL="0" lvl="0" indent="0" algn="ctr" rtl="0">
              <a:spcBef>
                <a:spcPts val="800"/>
              </a:spcBef>
              <a:spcAft>
                <a:spcPts val="0"/>
              </a:spcAft>
              <a:buNone/>
            </a:pPr>
            <a:r>
              <a:rPr lang="en" sz="3600"/>
              <a:t>Ground rules</a:t>
            </a:r>
            <a:endParaRPr sz="3600"/>
          </a:p>
          <a:p>
            <a:pPr marL="0" lvl="0" indent="0" algn="ctr" rtl="0">
              <a:spcBef>
                <a:spcPts val="800"/>
              </a:spcBef>
              <a:spcAft>
                <a:spcPts val="0"/>
              </a:spcAft>
              <a:buNone/>
            </a:pPr>
            <a:endParaRPr sz="3600"/>
          </a:p>
        </p:txBody>
      </p:sp>
      <p:pic>
        <p:nvPicPr>
          <p:cNvPr id="505" name="Google Shape;505;p81"/>
          <p:cNvPicPr preferRelativeResize="0"/>
          <p:nvPr/>
        </p:nvPicPr>
        <p:blipFill rotWithShape="1">
          <a:blip r:embed="rId3">
            <a:alphaModFix/>
          </a:blip>
          <a:srcRect l="20111" r="17988"/>
          <a:stretch/>
        </p:blipFill>
        <p:spPr>
          <a:xfrm>
            <a:off x="-38100" y="-38100"/>
            <a:ext cx="4490721" cy="5181599"/>
          </a:xfrm>
          <a:prstGeom prst="rect">
            <a:avLst/>
          </a:prstGeom>
          <a:noFill/>
          <a:ln>
            <a:noFill/>
          </a:ln>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509"/>
        <p:cNvGrpSpPr/>
        <p:nvPr/>
      </p:nvGrpSpPr>
      <p:grpSpPr>
        <a:xfrm>
          <a:off x="0" y="0"/>
          <a:ext cx="0" cy="0"/>
          <a:chOff x="0" y="0"/>
          <a:chExt cx="0" cy="0"/>
        </a:xfrm>
      </p:grpSpPr>
      <p:sp>
        <p:nvSpPr>
          <p:cNvPr id="510" name="Google Shape;510;p82"/>
          <p:cNvSpPr/>
          <p:nvPr/>
        </p:nvSpPr>
        <p:spPr>
          <a:xfrm>
            <a:off x="-38100" y="-38100"/>
            <a:ext cx="9182100" cy="5181600"/>
          </a:xfrm>
          <a:prstGeom prst="rect">
            <a:avLst/>
          </a:prstGeom>
          <a:solidFill>
            <a:srgbClr val="FFFF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 name="Google Shape;511;p82"/>
          <p:cNvSpPr txBox="1">
            <a:spLocks noGrp="1"/>
          </p:cNvSpPr>
          <p:nvPr>
            <p:ph type="body" idx="1"/>
          </p:nvPr>
        </p:nvSpPr>
        <p:spPr>
          <a:xfrm>
            <a:off x="4895850" y="1783050"/>
            <a:ext cx="3867000" cy="1577400"/>
          </a:xfrm>
          <a:prstGeom prst="rect">
            <a:avLst/>
          </a:prstGeom>
        </p:spPr>
        <p:txBody>
          <a:bodyPr spcFirstLastPara="1" wrap="square" lIns="68575" tIns="34275" rIns="68575" bIns="34275" anchor="t" anchorCtr="0">
            <a:noAutofit/>
          </a:bodyPr>
          <a:lstStyle/>
          <a:p>
            <a:pPr marL="0" lvl="0" indent="0" algn="ctr" rtl="0">
              <a:spcBef>
                <a:spcPts val="800"/>
              </a:spcBef>
              <a:spcAft>
                <a:spcPts val="0"/>
              </a:spcAft>
              <a:buNone/>
            </a:pPr>
            <a:r>
              <a:rPr lang="en" sz="3600"/>
              <a:t>Open agenda</a:t>
            </a:r>
            <a:endParaRPr sz="3600"/>
          </a:p>
          <a:p>
            <a:pPr marL="0" lvl="0" indent="0" algn="ctr" rtl="0">
              <a:spcBef>
                <a:spcPts val="800"/>
              </a:spcBef>
              <a:spcAft>
                <a:spcPts val="0"/>
              </a:spcAft>
              <a:buNone/>
            </a:pPr>
            <a:r>
              <a:rPr lang="en" sz="3600"/>
              <a:t>with time estimates</a:t>
            </a:r>
            <a:endParaRPr sz="3600"/>
          </a:p>
          <a:p>
            <a:pPr marL="0" lvl="0" indent="0" algn="ctr" rtl="0">
              <a:spcBef>
                <a:spcPts val="800"/>
              </a:spcBef>
              <a:spcAft>
                <a:spcPts val="0"/>
              </a:spcAft>
              <a:buNone/>
            </a:pPr>
            <a:endParaRPr sz="3600"/>
          </a:p>
        </p:txBody>
      </p:sp>
      <p:pic>
        <p:nvPicPr>
          <p:cNvPr id="512" name="Google Shape;512;p82"/>
          <p:cNvPicPr preferRelativeResize="0"/>
          <p:nvPr/>
        </p:nvPicPr>
        <p:blipFill rotWithShape="1">
          <a:blip r:embed="rId3">
            <a:alphaModFix/>
          </a:blip>
          <a:srcRect l="24126" r="13287"/>
          <a:stretch/>
        </p:blipFill>
        <p:spPr>
          <a:xfrm>
            <a:off x="-386075" y="-57150"/>
            <a:ext cx="4838698" cy="5295900"/>
          </a:xfrm>
          <a:prstGeom prst="rect">
            <a:avLst/>
          </a:prstGeom>
          <a:noFill/>
          <a:ln>
            <a:noFill/>
          </a:ln>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516"/>
        <p:cNvGrpSpPr/>
        <p:nvPr/>
      </p:nvGrpSpPr>
      <p:grpSpPr>
        <a:xfrm>
          <a:off x="0" y="0"/>
          <a:ext cx="0" cy="0"/>
          <a:chOff x="0" y="0"/>
          <a:chExt cx="0" cy="0"/>
        </a:xfrm>
      </p:grpSpPr>
      <p:sp>
        <p:nvSpPr>
          <p:cNvPr id="517" name="Google Shape;517;p83"/>
          <p:cNvSpPr/>
          <p:nvPr/>
        </p:nvSpPr>
        <p:spPr>
          <a:xfrm>
            <a:off x="-38100" y="-38100"/>
            <a:ext cx="9182100" cy="5181600"/>
          </a:xfrm>
          <a:prstGeom prst="rect">
            <a:avLst/>
          </a:prstGeom>
          <a:solidFill>
            <a:srgbClr val="FFFF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 name="Google Shape;518;p83"/>
          <p:cNvSpPr txBox="1">
            <a:spLocks noGrp="1"/>
          </p:cNvSpPr>
          <p:nvPr>
            <p:ph type="body" idx="1"/>
          </p:nvPr>
        </p:nvSpPr>
        <p:spPr>
          <a:xfrm>
            <a:off x="4895850" y="1783050"/>
            <a:ext cx="3867000" cy="1577400"/>
          </a:xfrm>
          <a:prstGeom prst="rect">
            <a:avLst/>
          </a:prstGeom>
        </p:spPr>
        <p:txBody>
          <a:bodyPr spcFirstLastPara="1" wrap="square" lIns="68575" tIns="34275" rIns="68575" bIns="34275" anchor="t" anchorCtr="0">
            <a:noAutofit/>
          </a:bodyPr>
          <a:lstStyle/>
          <a:p>
            <a:pPr marL="0" lvl="0" indent="0" algn="ctr" rtl="0">
              <a:spcBef>
                <a:spcPts val="800"/>
              </a:spcBef>
              <a:spcAft>
                <a:spcPts val="0"/>
              </a:spcAft>
              <a:buNone/>
            </a:pPr>
            <a:r>
              <a:rPr lang="en" sz="3600"/>
              <a:t>Begin and end </a:t>
            </a:r>
            <a:endParaRPr sz="3600"/>
          </a:p>
          <a:p>
            <a:pPr marL="0" lvl="0" indent="0" algn="ctr" rtl="0">
              <a:spcBef>
                <a:spcPts val="800"/>
              </a:spcBef>
              <a:spcAft>
                <a:spcPts val="0"/>
              </a:spcAft>
              <a:buNone/>
            </a:pPr>
            <a:r>
              <a:rPr lang="en" sz="3600"/>
              <a:t>on time</a:t>
            </a:r>
            <a:endParaRPr sz="3600"/>
          </a:p>
          <a:p>
            <a:pPr marL="0" lvl="0" indent="0" algn="ctr" rtl="0">
              <a:spcBef>
                <a:spcPts val="800"/>
              </a:spcBef>
              <a:spcAft>
                <a:spcPts val="0"/>
              </a:spcAft>
              <a:buNone/>
            </a:pPr>
            <a:endParaRPr sz="3600"/>
          </a:p>
        </p:txBody>
      </p:sp>
      <p:pic>
        <p:nvPicPr>
          <p:cNvPr id="519" name="Google Shape;519;p83"/>
          <p:cNvPicPr preferRelativeResize="0"/>
          <p:nvPr/>
        </p:nvPicPr>
        <p:blipFill rotWithShape="1">
          <a:blip r:embed="rId3">
            <a:alphaModFix/>
          </a:blip>
          <a:srcRect r="44357"/>
          <a:stretch/>
        </p:blipFill>
        <p:spPr>
          <a:xfrm>
            <a:off x="-38100" y="-204940"/>
            <a:ext cx="4476750" cy="5329391"/>
          </a:xfrm>
          <a:prstGeom prst="rect">
            <a:avLst/>
          </a:prstGeom>
          <a:noFill/>
          <a:ln>
            <a:noFill/>
          </a:ln>
        </p:spPr>
      </p:pic>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523"/>
        <p:cNvGrpSpPr/>
        <p:nvPr/>
      </p:nvGrpSpPr>
      <p:grpSpPr>
        <a:xfrm>
          <a:off x="0" y="0"/>
          <a:ext cx="0" cy="0"/>
          <a:chOff x="0" y="0"/>
          <a:chExt cx="0" cy="0"/>
        </a:xfrm>
      </p:grpSpPr>
      <p:sp>
        <p:nvSpPr>
          <p:cNvPr id="524" name="Google Shape;524;p84"/>
          <p:cNvSpPr/>
          <p:nvPr/>
        </p:nvSpPr>
        <p:spPr>
          <a:xfrm>
            <a:off x="-38100" y="-38100"/>
            <a:ext cx="9182100" cy="5181600"/>
          </a:xfrm>
          <a:prstGeom prst="rect">
            <a:avLst/>
          </a:prstGeom>
          <a:solidFill>
            <a:srgbClr val="FFFF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 name="Google Shape;525;p84"/>
          <p:cNvSpPr txBox="1">
            <a:spLocks noGrp="1"/>
          </p:cNvSpPr>
          <p:nvPr>
            <p:ph type="body" idx="1"/>
          </p:nvPr>
        </p:nvSpPr>
        <p:spPr>
          <a:xfrm>
            <a:off x="4895850" y="1783050"/>
            <a:ext cx="3867000" cy="1577400"/>
          </a:xfrm>
          <a:prstGeom prst="rect">
            <a:avLst/>
          </a:prstGeom>
        </p:spPr>
        <p:txBody>
          <a:bodyPr spcFirstLastPara="1" wrap="square" lIns="68575" tIns="34275" rIns="68575" bIns="34275" anchor="t" anchorCtr="0">
            <a:noAutofit/>
          </a:bodyPr>
          <a:lstStyle/>
          <a:p>
            <a:pPr marL="0" lvl="0" indent="0" algn="ctr" rtl="0">
              <a:spcBef>
                <a:spcPts val="800"/>
              </a:spcBef>
              <a:spcAft>
                <a:spcPts val="0"/>
              </a:spcAft>
              <a:buNone/>
            </a:pPr>
            <a:r>
              <a:rPr lang="en" sz="3600"/>
              <a:t>Parking Lot</a:t>
            </a:r>
            <a:endParaRPr sz="3600"/>
          </a:p>
          <a:p>
            <a:pPr marL="0" lvl="0" indent="0" algn="ctr" rtl="0">
              <a:spcBef>
                <a:spcPts val="800"/>
              </a:spcBef>
              <a:spcAft>
                <a:spcPts val="0"/>
              </a:spcAft>
              <a:buNone/>
            </a:pPr>
            <a:endParaRPr sz="3600"/>
          </a:p>
        </p:txBody>
      </p:sp>
      <p:pic>
        <p:nvPicPr>
          <p:cNvPr id="526" name="Google Shape;526;p84"/>
          <p:cNvPicPr preferRelativeResize="0"/>
          <p:nvPr/>
        </p:nvPicPr>
        <p:blipFill rotWithShape="1">
          <a:blip r:embed="rId3">
            <a:alphaModFix/>
          </a:blip>
          <a:srcRect l="19874" r="17409"/>
          <a:stretch/>
        </p:blipFill>
        <p:spPr>
          <a:xfrm>
            <a:off x="-405125" y="-38100"/>
            <a:ext cx="4838701" cy="5181599"/>
          </a:xfrm>
          <a:prstGeom prst="rect">
            <a:avLst/>
          </a:prstGeom>
          <a:noFill/>
          <a:ln>
            <a:noFill/>
          </a:ln>
        </p:spPr>
      </p:pic>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530"/>
        <p:cNvGrpSpPr/>
        <p:nvPr/>
      </p:nvGrpSpPr>
      <p:grpSpPr>
        <a:xfrm>
          <a:off x="0" y="0"/>
          <a:ext cx="0" cy="0"/>
          <a:chOff x="0" y="0"/>
          <a:chExt cx="0" cy="0"/>
        </a:xfrm>
      </p:grpSpPr>
      <p:sp>
        <p:nvSpPr>
          <p:cNvPr id="531" name="Google Shape;531;p85"/>
          <p:cNvSpPr/>
          <p:nvPr/>
        </p:nvSpPr>
        <p:spPr>
          <a:xfrm>
            <a:off x="-38100" y="-38100"/>
            <a:ext cx="9182100" cy="5181600"/>
          </a:xfrm>
          <a:prstGeom prst="rect">
            <a:avLst/>
          </a:prstGeom>
          <a:solidFill>
            <a:srgbClr val="FFFF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 name="Google Shape;532;p85"/>
          <p:cNvSpPr txBox="1">
            <a:spLocks noGrp="1"/>
          </p:cNvSpPr>
          <p:nvPr>
            <p:ph type="body" idx="1"/>
          </p:nvPr>
        </p:nvSpPr>
        <p:spPr>
          <a:xfrm>
            <a:off x="4895850" y="1783050"/>
            <a:ext cx="3867000" cy="1577400"/>
          </a:xfrm>
          <a:prstGeom prst="rect">
            <a:avLst/>
          </a:prstGeom>
        </p:spPr>
        <p:txBody>
          <a:bodyPr spcFirstLastPara="1" wrap="square" lIns="68575" tIns="34275" rIns="68575" bIns="34275" anchor="t" anchorCtr="0">
            <a:noAutofit/>
          </a:bodyPr>
          <a:lstStyle/>
          <a:p>
            <a:pPr marL="0" lvl="0" indent="0" algn="ctr" rtl="0">
              <a:spcBef>
                <a:spcPts val="800"/>
              </a:spcBef>
              <a:spcAft>
                <a:spcPts val="0"/>
              </a:spcAft>
              <a:buNone/>
            </a:pPr>
            <a:r>
              <a:rPr lang="en" sz="3600"/>
              <a:t>Summary and Assignments</a:t>
            </a:r>
            <a:endParaRPr sz="3600"/>
          </a:p>
          <a:p>
            <a:pPr marL="0" lvl="0" indent="0" algn="ctr" rtl="0">
              <a:spcBef>
                <a:spcPts val="800"/>
              </a:spcBef>
              <a:spcAft>
                <a:spcPts val="0"/>
              </a:spcAft>
              <a:buNone/>
            </a:pPr>
            <a:endParaRPr sz="3600"/>
          </a:p>
        </p:txBody>
      </p:sp>
      <p:pic>
        <p:nvPicPr>
          <p:cNvPr id="533" name="Google Shape;533;p85"/>
          <p:cNvPicPr preferRelativeResize="0"/>
          <p:nvPr/>
        </p:nvPicPr>
        <p:blipFill rotWithShape="1">
          <a:blip r:embed="rId3">
            <a:alphaModFix/>
          </a:blip>
          <a:srcRect l="23137" r="11296"/>
          <a:stretch/>
        </p:blipFill>
        <p:spPr>
          <a:xfrm>
            <a:off x="-609600" y="-57150"/>
            <a:ext cx="5067299" cy="52959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sp>
        <p:nvSpPr>
          <p:cNvPr id="111" name="Google Shape;111;p23"/>
          <p:cNvSpPr txBox="1">
            <a:spLocks noGrp="1"/>
          </p:cNvSpPr>
          <p:nvPr>
            <p:ph type="title"/>
          </p:nvPr>
        </p:nvSpPr>
        <p:spPr>
          <a:xfrm>
            <a:off x="628650" y="273844"/>
            <a:ext cx="7886700" cy="994200"/>
          </a:xfrm>
          <a:prstGeom prst="rect">
            <a:avLst/>
          </a:prstGeom>
        </p:spPr>
        <p:txBody>
          <a:bodyPr spcFirstLastPara="1" wrap="square" lIns="68575" tIns="34275" rIns="68575" bIns="34275" anchor="ctr" anchorCtr="0">
            <a:noAutofit/>
          </a:bodyPr>
          <a:lstStyle/>
          <a:p>
            <a:pPr marL="0" lvl="0" indent="0" algn="l" rtl="0">
              <a:spcBef>
                <a:spcPts val="0"/>
              </a:spcBef>
              <a:spcAft>
                <a:spcPts val="0"/>
              </a:spcAft>
              <a:buNone/>
            </a:pPr>
            <a:r>
              <a:rPr lang="en"/>
              <a:t>Creating an Inclusive Culture</a:t>
            </a:r>
            <a:endParaRPr/>
          </a:p>
        </p:txBody>
      </p:sp>
      <p:sp>
        <p:nvSpPr>
          <p:cNvPr id="112" name="Google Shape;112;p23"/>
          <p:cNvSpPr txBox="1">
            <a:spLocks noGrp="1"/>
          </p:cNvSpPr>
          <p:nvPr>
            <p:ph type="body" idx="1"/>
          </p:nvPr>
        </p:nvSpPr>
        <p:spPr>
          <a:xfrm>
            <a:off x="628650" y="1369219"/>
            <a:ext cx="7886700" cy="3263400"/>
          </a:xfrm>
          <a:prstGeom prst="rect">
            <a:avLst/>
          </a:prstGeom>
        </p:spPr>
        <p:txBody>
          <a:bodyPr spcFirstLastPara="1" wrap="square" lIns="68575" tIns="34275" rIns="68575" bIns="34275" anchor="t" anchorCtr="0">
            <a:noAutofit/>
          </a:bodyPr>
          <a:lstStyle/>
          <a:p>
            <a:pPr marL="457200" lvl="0" indent="-419100" algn="l" rtl="0">
              <a:spcBef>
                <a:spcPts val="800"/>
              </a:spcBef>
              <a:spcAft>
                <a:spcPts val="0"/>
              </a:spcAft>
              <a:buSzPts val="3000"/>
              <a:buChar char="•"/>
            </a:pPr>
            <a:r>
              <a:rPr lang="en" sz="3000"/>
              <a:t>What are some things you can do in your workplace? </a:t>
            </a:r>
            <a:endParaRPr sz="3000"/>
          </a:p>
          <a:p>
            <a:pPr marL="457200" lvl="0" indent="-419100" algn="l" rtl="0">
              <a:spcBef>
                <a:spcPts val="0"/>
              </a:spcBef>
              <a:spcAft>
                <a:spcPts val="0"/>
              </a:spcAft>
              <a:buSzPts val="3000"/>
              <a:buChar char="•"/>
            </a:pPr>
            <a:r>
              <a:rPr lang="en" sz="3000"/>
              <a:t>What can you do as an individual?</a:t>
            </a:r>
            <a:endParaRPr sz="3000"/>
          </a:p>
          <a:p>
            <a:pPr marL="0" lvl="0" indent="0" algn="l" rtl="0">
              <a:spcBef>
                <a:spcPts val="800"/>
              </a:spcBef>
              <a:spcAft>
                <a:spcPts val="0"/>
              </a:spcAft>
              <a:buNone/>
            </a:pPr>
            <a:endParaRP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537"/>
        <p:cNvGrpSpPr/>
        <p:nvPr/>
      </p:nvGrpSpPr>
      <p:grpSpPr>
        <a:xfrm>
          <a:off x="0" y="0"/>
          <a:ext cx="0" cy="0"/>
          <a:chOff x="0" y="0"/>
          <a:chExt cx="0" cy="0"/>
        </a:xfrm>
      </p:grpSpPr>
      <p:sp>
        <p:nvSpPr>
          <p:cNvPr id="538" name="Google Shape;538;p86"/>
          <p:cNvSpPr txBox="1">
            <a:spLocks noGrp="1"/>
          </p:cNvSpPr>
          <p:nvPr>
            <p:ph type="title"/>
          </p:nvPr>
        </p:nvSpPr>
        <p:spPr>
          <a:xfrm>
            <a:off x="628650" y="1202531"/>
            <a:ext cx="7886700" cy="994200"/>
          </a:xfrm>
          <a:prstGeom prst="rect">
            <a:avLst/>
          </a:prstGeom>
        </p:spPr>
        <p:txBody>
          <a:bodyPr spcFirstLastPara="1" wrap="square" lIns="68575" tIns="34275" rIns="68575" bIns="34275" anchor="ctr" anchorCtr="0">
            <a:noAutofit/>
          </a:bodyPr>
          <a:lstStyle/>
          <a:p>
            <a:pPr marL="0" lvl="0" indent="0" algn="l" rtl="0">
              <a:spcBef>
                <a:spcPts val="0"/>
              </a:spcBef>
              <a:spcAft>
                <a:spcPts val="0"/>
              </a:spcAft>
              <a:buNone/>
            </a:pPr>
            <a:r>
              <a:rPr lang="en"/>
              <a:t>Meeting Management</a:t>
            </a:r>
            <a:endParaRP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542"/>
        <p:cNvGrpSpPr/>
        <p:nvPr/>
      </p:nvGrpSpPr>
      <p:grpSpPr>
        <a:xfrm>
          <a:off x="0" y="0"/>
          <a:ext cx="0" cy="0"/>
          <a:chOff x="0" y="0"/>
          <a:chExt cx="0" cy="0"/>
        </a:xfrm>
      </p:grpSpPr>
      <p:sp>
        <p:nvSpPr>
          <p:cNvPr id="543" name="Google Shape;543;p87"/>
          <p:cNvSpPr txBox="1">
            <a:spLocks noGrp="1"/>
          </p:cNvSpPr>
          <p:nvPr>
            <p:ph type="title"/>
          </p:nvPr>
        </p:nvSpPr>
        <p:spPr>
          <a:xfrm>
            <a:off x="628650" y="273875"/>
            <a:ext cx="7886700" cy="4160700"/>
          </a:xfrm>
          <a:prstGeom prst="rect">
            <a:avLst/>
          </a:prstGeom>
        </p:spPr>
        <p:txBody>
          <a:bodyPr spcFirstLastPara="1" wrap="square" lIns="68575" tIns="34275" rIns="68575" bIns="34275" anchor="ctr" anchorCtr="0">
            <a:noAutofit/>
          </a:bodyPr>
          <a:lstStyle/>
          <a:p>
            <a:pPr marL="457200" lvl="0" indent="-438150" algn="l" rtl="0">
              <a:spcBef>
                <a:spcPts val="0"/>
              </a:spcBef>
              <a:spcAft>
                <a:spcPts val="0"/>
              </a:spcAft>
              <a:buSzPts val="3300"/>
              <a:buAutoNum type="arabicParenR"/>
            </a:pPr>
            <a:r>
              <a:rPr lang="en"/>
              <a:t>Encourage input from introverts/reserved team members</a:t>
            </a:r>
            <a:endParaRPr/>
          </a:p>
          <a:p>
            <a:pPr marL="457200" lvl="0" indent="0" algn="l" rtl="0">
              <a:spcBef>
                <a:spcPts val="0"/>
              </a:spcBef>
              <a:spcAft>
                <a:spcPts val="0"/>
              </a:spcAft>
              <a:buNone/>
            </a:pPr>
            <a:endParaRPr/>
          </a:p>
          <a:p>
            <a:pPr marL="457200" lvl="0" indent="-438150" algn="l" rtl="0">
              <a:spcBef>
                <a:spcPts val="0"/>
              </a:spcBef>
              <a:spcAft>
                <a:spcPts val="0"/>
              </a:spcAft>
              <a:buSzPts val="3300"/>
              <a:buAutoNum type="arabicParenR"/>
            </a:pPr>
            <a:r>
              <a:rPr lang="en"/>
              <a:t>Effective virtual meetings</a:t>
            </a:r>
            <a:endParaRPr/>
          </a:p>
          <a:p>
            <a:pPr marL="457200" lvl="0" indent="0" algn="l" rtl="0">
              <a:spcBef>
                <a:spcPts val="0"/>
              </a:spcBef>
              <a:spcAft>
                <a:spcPts val="0"/>
              </a:spcAft>
              <a:buNone/>
            </a:pPr>
            <a:endParaRPr/>
          </a:p>
          <a:p>
            <a:pPr marL="457200" lvl="0" indent="-438150" algn="l" rtl="0">
              <a:spcBef>
                <a:spcPts val="0"/>
              </a:spcBef>
              <a:spcAft>
                <a:spcPts val="0"/>
              </a:spcAft>
              <a:buSzPts val="3300"/>
              <a:buAutoNum type="arabicParenR"/>
            </a:pPr>
            <a:r>
              <a:rPr lang="en"/>
              <a:t>Manage dominant/talkative </a:t>
            </a:r>
            <a:endParaRPr/>
          </a:p>
          <a:p>
            <a:pPr marL="457200" lvl="0" indent="0" algn="l" rtl="0">
              <a:spcBef>
                <a:spcPts val="0"/>
              </a:spcBef>
              <a:spcAft>
                <a:spcPts val="0"/>
              </a:spcAft>
              <a:buNone/>
            </a:pPr>
            <a:endParaRPr/>
          </a:p>
          <a:p>
            <a:pPr marL="457200" lvl="0" indent="-438150" algn="l" rtl="0">
              <a:spcBef>
                <a:spcPts val="0"/>
              </a:spcBef>
              <a:spcAft>
                <a:spcPts val="0"/>
              </a:spcAft>
              <a:buSzPts val="3300"/>
              <a:buAutoNum type="arabicParenR"/>
            </a:pPr>
            <a:r>
              <a:rPr lang="en"/>
              <a:t>Help others feel included</a:t>
            </a:r>
            <a:endParaRP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547"/>
        <p:cNvGrpSpPr/>
        <p:nvPr/>
      </p:nvGrpSpPr>
      <p:grpSpPr>
        <a:xfrm>
          <a:off x="0" y="0"/>
          <a:ext cx="0" cy="0"/>
          <a:chOff x="0" y="0"/>
          <a:chExt cx="0" cy="0"/>
        </a:xfrm>
      </p:grpSpPr>
      <p:sp>
        <p:nvSpPr>
          <p:cNvPr id="548" name="Google Shape;548;p88"/>
          <p:cNvSpPr txBox="1">
            <a:spLocks noGrp="1"/>
          </p:cNvSpPr>
          <p:nvPr>
            <p:ph type="title"/>
          </p:nvPr>
        </p:nvSpPr>
        <p:spPr>
          <a:xfrm>
            <a:off x="628650" y="260747"/>
            <a:ext cx="7886700" cy="2139600"/>
          </a:xfrm>
          <a:prstGeom prst="rect">
            <a:avLst/>
          </a:prstGeom>
        </p:spPr>
        <p:txBody>
          <a:bodyPr spcFirstLastPara="1" wrap="square" lIns="68575" tIns="34275" rIns="68575" bIns="34275" anchor="b" anchorCtr="0">
            <a:noAutofit/>
          </a:bodyPr>
          <a:lstStyle/>
          <a:p>
            <a:pPr marL="0" lvl="0" indent="0" algn="l" rtl="0">
              <a:spcBef>
                <a:spcPts val="0"/>
              </a:spcBef>
              <a:spcAft>
                <a:spcPts val="0"/>
              </a:spcAft>
              <a:buNone/>
            </a:pPr>
            <a:r>
              <a:rPr lang="en"/>
              <a:t>Getting Your Team Involved</a:t>
            </a:r>
            <a:endParaRP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552"/>
        <p:cNvGrpSpPr/>
        <p:nvPr/>
      </p:nvGrpSpPr>
      <p:grpSpPr>
        <a:xfrm>
          <a:off x="0" y="0"/>
          <a:ext cx="0" cy="0"/>
          <a:chOff x="0" y="0"/>
          <a:chExt cx="0" cy="0"/>
        </a:xfrm>
      </p:grpSpPr>
      <p:sp>
        <p:nvSpPr>
          <p:cNvPr id="553" name="Google Shape;553;p89"/>
          <p:cNvSpPr/>
          <p:nvPr/>
        </p:nvSpPr>
        <p:spPr>
          <a:xfrm>
            <a:off x="-19050" y="-38100"/>
            <a:ext cx="9144000" cy="5143500"/>
          </a:xfrm>
          <a:prstGeom prst="rect">
            <a:avLst/>
          </a:prstGeom>
          <a:solidFill>
            <a:srgbClr val="FFFF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 name="Google Shape;554;p89"/>
          <p:cNvSpPr txBox="1">
            <a:spLocks noGrp="1"/>
          </p:cNvSpPr>
          <p:nvPr>
            <p:ph type="title"/>
          </p:nvPr>
        </p:nvSpPr>
        <p:spPr>
          <a:xfrm>
            <a:off x="628650" y="350044"/>
            <a:ext cx="7886700" cy="994200"/>
          </a:xfrm>
          <a:prstGeom prst="rect">
            <a:avLst/>
          </a:prstGeom>
        </p:spPr>
        <p:txBody>
          <a:bodyPr spcFirstLastPara="1" wrap="square" lIns="68575" tIns="34275" rIns="68575" bIns="34275" anchor="ctr" anchorCtr="0">
            <a:noAutofit/>
          </a:bodyPr>
          <a:lstStyle/>
          <a:p>
            <a:pPr marL="0" lvl="0" indent="0" algn="ctr" rtl="0">
              <a:spcBef>
                <a:spcPts val="0"/>
              </a:spcBef>
              <a:spcAft>
                <a:spcPts val="0"/>
              </a:spcAft>
              <a:buNone/>
            </a:pPr>
            <a:r>
              <a:rPr lang="en"/>
              <a:t>Brainstorm Solutions</a:t>
            </a:r>
            <a:endParaRPr/>
          </a:p>
        </p:txBody>
      </p:sp>
      <p:pic>
        <p:nvPicPr>
          <p:cNvPr id="555" name="Google Shape;555;p89"/>
          <p:cNvPicPr preferRelativeResize="0"/>
          <p:nvPr/>
        </p:nvPicPr>
        <p:blipFill>
          <a:blip r:embed="rId3">
            <a:alphaModFix/>
          </a:blip>
          <a:stretch>
            <a:fillRect/>
          </a:stretch>
        </p:blipFill>
        <p:spPr>
          <a:xfrm>
            <a:off x="1524000" y="1534744"/>
            <a:ext cx="5939586" cy="3494456"/>
          </a:xfrm>
          <a:prstGeom prst="rect">
            <a:avLst/>
          </a:prstGeom>
          <a:noFill/>
          <a:ln>
            <a:noFill/>
          </a:ln>
        </p:spPr>
      </p:pic>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559"/>
        <p:cNvGrpSpPr/>
        <p:nvPr/>
      </p:nvGrpSpPr>
      <p:grpSpPr>
        <a:xfrm>
          <a:off x="0" y="0"/>
          <a:ext cx="0" cy="0"/>
          <a:chOff x="0" y="0"/>
          <a:chExt cx="0" cy="0"/>
        </a:xfrm>
      </p:grpSpPr>
      <p:sp>
        <p:nvSpPr>
          <p:cNvPr id="560" name="Google Shape;560;p90"/>
          <p:cNvSpPr txBox="1">
            <a:spLocks noGrp="1"/>
          </p:cNvSpPr>
          <p:nvPr>
            <p:ph type="title"/>
          </p:nvPr>
        </p:nvSpPr>
        <p:spPr>
          <a:xfrm>
            <a:off x="628650" y="273844"/>
            <a:ext cx="7886700" cy="994200"/>
          </a:xfrm>
          <a:prstGeom prst="rect">
            <a:avLst/>
          </a:prstGeom>
        </p:spPr>
        <p:txBody>
          <a:bodyPr spcFirstLastPara="1" wrap="square" lIns="68575" tIns="34275" rIns="68575" bIns="34275" anchor="ctr" anchorCtr="0">
            <a:noAutofit/>
          </a:bodyPr>
          <a:lstStyle/>
          <a:p>
            <a:pPr marL="0" lvl="0" indent="0" algn="l" rtl="0">
              <a:spcBef>
                <a:spcPts val="0"/>
              </a:spcBef>
              <a:spcAft>
                <a:spcPts val="0"/>
              </a:spcAft>
              <a:buNone/>
            </a:pPr>
            <a:r>
              <a:rPr lang="en"/>
              <a:t>For Individual Contributors</a:t>
            </a:r>
            <a:endParaRPr/>
          </a:p>
        </p:txBody>
      </p:sp>
      <p:sp>
        <p:nvSpPr>
          <p:cNvPr id="561" name="Google Shape;561;p90"/>
          <p:cNvSpPr txBox="1">
            <a:spLocks noGrp="1"/>
          </p:cNvSpPr>
          <p:nvPr>
            <p:ph type="body" idx="1"/>
          </p:nvPr>
        </p:nvSpPr>
        <p:spPr>
          <a:xfrm>
            <a:off x="628650" y="1094394"/>
            <a:ext cx="7886700" cy="3263400"/>
          </a:xfrm>
          <a:prstGeom prst="rect">
            <a:avLst/>
          </a:prstGeom>
        </p:spPr>
        <p:txBody>
          <a:bodyPr spcFirstLastPara="1" wrap="square" lIns="68575" tIns="34275" rIns="68575" bIns="34275" anchor="t" anchorCtr="0">
            <a:noAutofit/>
          </a:bodyPr>
          <a:lstStyle/>
          <a:p>
            <a:pPr marL="457200" lvl="0" indent="-419100" algn="l" rtl="0">
              <a:spcBef>
                <a:spcPts val="800"/>
              </a:spcBef>
              <a:spcAft>
                <a:spcPts val="0"/>
              </a:spcAft>
              <a:buSzPts val="3000"/>
              <a:buChar char="•"/>
            </a:pPr>
            <a:r>
              <a:rPr lang="en" sz="3000"/>
              <a:t>Tell your supervisor or team that you’d like to learn more about X</a:t>
            </a:r>
            <a:endParaRPr sz="3000"/>
          </a:p>
          <a:p>
            <a:pPr marL="457200" lvl="0" indent="-419100" algn="l" rtl="0">
              <a:spcBef>
                <a:spcPts val="0"/>
              </a:spcBef>
              <a:spcAft>
                <a:spcPts val="0"/>
              </a:spcAft>
              <a:buSzPts val="3000"/>
              <a:buChar char="•"/>
            </a:pPr>
            <a:r>
              <a:rPr lang="en" sz="3000"/>
              <a:t>Practice inclusive behavior</a:t>
            </a:r>
            <a:endParaRPr sz="3000"/>
          </a:p>
          <a:p>
            <a:pPr marL="457200" lvl="0" indent="-419100" algn="l" rtl="0">
              <a:spcBef>
                <a:spcPts val="0"/>
              </a:spcBef>
              <a:spcAft>
                <a:spcPts val="0"/>
              </a:spcAft>
              <a:buSzPts val="3000"/>
              <a:buChar char="•"/>
            </a:pPr>
            <a:r>
              <a:rPr lang="en" sz="3000"/>
              <a:t>Meet 1:1 with your peers and supervisor</a:t>
            </a:r>
            <a:endParaRPr sz="3000"/>
          </a:p>
          <a:p>
            <a:pPr marL="457200" lvl="0" indent="-419100" algn="l" rtl="0">
              <a:spcBef>
                <a:spcPts val="0"/>
              </a:spcBef>
              <a:spcAft>
                <a:spcPts val="0"/>
              </a:spcAft>
              <a:buSzPts val="3000"/>
              <a:buChar char="•"/>
            </a:pPr>
            <a:r>
              <a:rPr lang="en" sz="3000"/>
              <a:t>Take training and ask if your team can take training</a:t>
            </a:r>
            <a:endParaRPr sz="3000"/>
          </a:p>
          <a:p>
            <a:pPr marL="457200" lvl="0" indent="-419100" algn="l" rtl="0">
              <a:spcBef>
                <a:spcPts val="0"/>
              </a:spcBef>
              <a:spcAft>
                <a:spcPts val="0"/>
              </a:spcAft>
              <a:buSzPts val="3000"/>
              <a:buChar char="•"/>
            </a:pPr>
            <a:r>
              <a:rPr lang="en" sz="3000"/>
              <a:t>Start a book club</a:t>
            </a:r>
            <a:endParaRPr sz="3000"/>
          </a:p>
          <a:p>
            <a:pPr marL="457200" lvl="0" indent="-419100" algn="l" rtl="0">
              <a:spcBef>
                <a:spcPts val="0"/>
              </a:spcBef>
              <a:spcAft>
                <a:spcPts val="0"/>
              </a:spcAft>
              <a:buSzPts val="3000"/>
              <a:buChar char="•"/>
            </a:pPr>
            <a:r>
              <a:rPr lang="en" sz="3000"/>
              <a:t>Present on the topic at a team meeting</a:t>
            </a:r>
            <a:endParaRPr sz="3000"/>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565"/>
        <p:cNvGrpSpPr/>
        <p:nvPr/>
      </p:nvGrpSpPr>
      <p:grpSpPr>
        <a:xfrm>
          <a:off x="0" y="0"/>
          <a:ext cx="0" cy="0"/>
          <a:chOff x="0" y="0"/>
          <a:chExt cx="0" cy="0"/>
        </a:xfrm>
      </p:grpSpPr>
      <p:sp>
        <p:nvSpPr>
          <p:cNvPr id="566" name="Google Shape;566;p91"/>
          <p:cNvSpPr txBox="1">
            <a:spLocks noGrp="1"/>
          </p:cNvSpPr>
          <p:nvPr>
            <p:ph type="title"/>
          </p:nvPr>
        </p:nvSpPr>
        <p:spPr>
          <a:xfrm>
            <a:off x="628650" y="273844"/>
            <a:ext cx="7886700" cy="994200"/>
          </a:xfrm>
          <a:prstGeom prst="rect">
            <a:avLst/>
          </a:prstGeom>
        </p:spPr>
        <p:txBody>
          <a:bodyPr spcFirstLastPara="1" wrap="square" lIns="68575" tIns="34275" rIns="68575" bIns="34275" anchor="ctr" anchorCtr="0">
            <a:noAutofit/>
          </a:bodyPr>
          <a:lstStyle/>
          <a:p>
            <a:pPr marL="0" lvl="0" indent="0" algn="l" rtl="0">
              <a:spcBef>
                <a:spcPts val="0"/>
              </a:spcBef>
              <a:spcAft>
                <a:spcPts val="0"/>
              </a:spcAft>
              <a:buNone/>
            </a:pPr>
            <a:r>
              <a:rPr lang="en"/>
              <a:t>For Supervisors</a:t>
            </a:r>
            <a:endParaRPr/>
          </a:p>
        </p:txBody>
      </p:sp>
      <p:sp>
        <p:nvSpPr>
          <p:cNvPr id="567" name="Google Shape;567;p91"/>
          <p:cNvSpPr txBox="1">
            <a:spLocks noGrp="1"/>
          </p:cNvSpPr>
          <p:nvPr>
            <p:ph type="body" idx="1"/>
          </p:nvPr>
        </p:nvSpPr>
        <p:spPr>
          <a:xfrm>
            <a:off x="628650" y="1055119"/>
            <a:ext cx="7886700" cy="3263400"/>
          </a:xfrm>
          <a:prstGeom prst="rect">
            <a:avLst/>
          </a:prstGeom>
        </p:spPr>
        <p:txBody>
          <a:bodyPr spcFirstLastPara="1" wrap="square" lIns="68575" tIns="34275" rIns="68575" bIns="34275" anchor="t" anchorCtr="0">
            <a:noAutofit/>
          </a:bodyPr>
          <a:lstStyle/>
          <a:p>
            <a:pPr marL="457200" lvl="0" indent="-419100" algn="l" rtl="0">
              <a:spcBef>
                <a:spcPts val="800"/>
              </a:spcBef>
              <a:spcAft>
                <a:spcPts val="0"/>
              </a:spcAft>
              <a:buSzPts val="3000"/>
              <a:buChar char="•"/>
            </a:pPr>
            <a:r>
              <a:rPr lang="en" sz="3000"/>
              <a:t>Discuss changes and expectations</a:t>
            </a:r>
            <a:endParaRPr sz="3000"/>
          </a:p>
          <a:p>
            <a:pPr marL="457200" lvl="0" indent="-419100" algn="l" rtl="0">
              <a:spcBef>
                <a:spcPts val="0"/>
              </a:spcBef>
              <a:spcAft>
                <a:spcPts val="0"/>
              </a:spcAft>
              <a:buSzPts val="3000"/>
              <a:buChar char="•"/>
            </a:pPr>
            <a:r>
              <a:rPr lang="en" sz="3000"/>
              <a:t>Meet 1:1 with your staff</a:t>
            </a:r>
            <a:endParaRPr sz="3000"/>
          </a:p>
          <a:p>
            <a:pPr marL="457200" lvl="0" indent="-419100" algn="l" rtl="0">
              <a:spcBef>
                <a:spcPts val="0"/>
              </a:spcBef>
              <a:spcAft>
                <a:spcPts val="0"/>
              </a:spcAft>
              <a:buSzPts val="3000"/>
              <a:buChar char="•"/>
            </a:pPr>
            <a:r>
              <a:rPr lang="en" sz="3000"/>
              <a:t>Organize a training for your team</a:t>
            </a:r>
            <a:endParaRPr sz="3000"/>
          </a:p>
          <a:p>
            <a:pPr marL="457200" lvl="0" indent="-419100" algn="l" rtl="0">
              <a:spcBef>
                <a:spcPts val="0"/>
              </a:spcBef>
              <a:spcAft>
                <a:spcPts val="0"/>
              </a:spcAft>
              <a:buSzPts val="3000"/>
              <a:buChar char="•"/>
            </a:pPr>
            <a:r>
              <a:rPr lang="en" sz="3000"/>
              <a:t>Ask someone to lead a book club</a:t>
            </a:r>
            <a:endParaRPr sz="3000"/>
          </a:p>
          <a:p>
            <a:pPr marL="457200" lvl="0" indent="-419100" algn="l" rtl="0">
              <a:spcBef>
                <a:spcPts val="0"/>
              </a:spcBef>
              <a:spcAft>
                <a:spcPts val="0"/>
              </a:spcAft>
              <a:buSzPts val="3000"/>
              <a:buChar char="•"/>
            </a:pPr>
            <a:r>
              <a:rPr lang="en" sz="3000"/>
              <a:t>Address negative behavior quickly and directly - be specific</a:t>
            </a:r>
            <a:endParaRPr sz="3000"/>
          </a:p>
          <a:p>
            <a:pPr marL="457200" lvl="0" indent="-419100" algn="l" rtl="0">
              <a:spcBef>
                <a:spcPts val="0"/>
              </a:spcBef>
              <a:spcAft>
                <a:spcPts val="0"/>
              </a:spcAft>
              <a:buSzPts val="3000"/>
              <a:buChar char="•"/>
            </a:pPr>
            <a:r>
              <a:rPr lang="en" sz="3000"/>
              <a:t>Praise good behavior quickly and be specific</a:t>
            </a:r>
            <a:endParaRPr sz="3000"/>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571"/>
        <p:cNvGrpSpPr/>
        <p:nvPr/>
      </p:nvGrpSpPr>
      <p:grpSpPr>
        <a:xfrm>
          <a:off x="0" y="0"/>
          <a:ext cx="0" cy="0"/>
          <a:chOff x="0" y="0"/>
          <a:chExt cx="0" cy="0"/>
        </a:xfrm>
      </p:grpSpPr>
      <p:sp>
        <p:nvSpPr>
          <p:cNvPr id="572" name="Google Shape;572;p92"/>
          <p:cNvSpPr txBox="1">
            <a:spLocks noGrp="1"/>
          </p:cNvSpPr>
          <p:nvPr>
            <p:ph type="title"/>
          </p:nvPr>
        </p:nvSpPr>
        <p:spPr>
          <a:xfrm>
            <a:off x="628650" y="273844"/>
            <a:ext cx="7886700" cy="994200"/>
          </a:xfrm>
          <a:prstGeom prst="rect">
            <a:avLst/>
          </a:prstGeom>
        </p:spPr>
        <p:txBody>
          <a:bodyPr spcFirstLastPara="1" wrap="square" lIns="68575" tIns="34275" rIns="68575" bIns="34275" anchor="ctr" anchorCtr="0">
            <a:noAutofit/>
          </a:bodyPr>
          <a:lstStyle/>
          <a:p>
            <a:pPr marL="0" lvl="0" indent="0" algn="l" rtl="0">
              <a:spcBef>
                <a:spcPts val="0"/>
              </a:spcBef>
              <a:spcAft>
                <a:spcPts val="0"/>
              </a:spcAft>
              <a:buNone/>
            </a:pPr>
            <a:r>
              <a:rPr lang="en"/>
              <a:t>For Directors</a:t>
            </a:r>
            <a:endParaRPr/>
          </a:p>
        </p:txBody>
      </p:sp>
      <p:sp>
        <p:nvSpPr>
          <p:cNvPr id="573" name="Google Shape;573;p92"/>
          <p:cNvSpPr txBox="1">
            <a:spLocks noGrp="1"/>
          </p:cNvSpPr>
          <p:nvPr>
            <p:ph type="body" idx="1"/>
          </p:nvPr>
        </p:nvSpPr>
        <p:spPr>
          <a:xfrm>
            <a:off x="628650" y="1055126"/>
            <a:ext cx="7886700" cy="3702000"/>
          </a:xfrm>
          <a:prstGeom prst="rect">
            <a:avLst/>
          </a:prstGeom>
        </p:spPr>
        <p:txBody>
          <a:bodyPr spcFirstLastPara="1" wrap="square" lIns="68575" tIns="34275" rIns="68575" bIns="34275" anchor="t" anchorCtr="0">
            <a:noAutofit/>
          </a:bodyPr>
          <a:lstStyle/>
          <a:p>
            <a:pPr marL="457200" lvl="0" indent="-419100" algn="l" rtl="0">
              <a:spcBef>
                <a:spcPts val="800"/>
              </a:spcBef>
              <a:spcAft>
                <a:spcPts val="0"/>
              </a:spcAft>
              <a:buSzPts val="3000"/>
              <a:buChar char="•"/>
            </a:pPr>
            <a:r>
              <a:rPr lang="en" sz="3000"/>
              <a:t>Discuss changes and expectations with supervisors, and provide direction for how they can discuss this with staff</a:t>
            </a:r>
            <a:endParaRPr sz="3000"/>
          </a:p>
          <a:p>
            <a:pPr marL="457200" lvl="0" indent="-419100" algn="l" rtl="0">
              <a:spcBef>
                <a:spcPts val="0"/>
              </a:spcBef>
              <a:spcAft>
                <a:spcPts val="0"/>
              </a:spcAft>
              <a:buSzPts val="3000"/>
              <a:buChar char="•"/>
            </a:pPr>
            <a:r>
              <a:rPr lang="en" sz="3000"/>
              <a:t>Ask someone to organize a training for your entire department</a:t>
            </a:r>
            <a:endParaRPr sz="3000"/>
          </a:p>
          <a:p>
            <a:pPr marL="457200" lvl="0" indent="-419100" algn="l" rtl="0">
              <a:spcBef>
                <a:spcPts val="0"/>
              </a:spcBef>
              <a:spcAft>
                <a:spcPts val="0"/>
              </a:spcAft>
              <a:buSzPts val="3000"/>
              <a:buChar char="•"/>
            </a:pPr>
            <a:r>
              <a:rPr lang="en" sz="3000"/>
              <a:t>Examine how supporting an inclusive environment is rewarded (or discouraged) in your organization</a:t>
            </a:r>
            <a:endParaRPr sz="3000"/>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577"/>
        <p:cNvGrpSpPr/>
        <p:nvPr/>
      </p:nvGrpSpPr>
      <p:grpSpPr>
        <a:xfrm>
          <a:off x="0" y="0"/>
          <a:ext cx="0" cy="0"/>
          <a:chOff x="0" y="0"/>
          <a:chExt cx="0" cy="0"/>
        </a:xfrm>
      </p:grpSpPr>
      <p:sp>
        <p:nvSpPr>
          <p:cNvPr id="578" name="Google Shape;578;p93"/>
          <p:cNvSpPr txBox="1">
            <a:spLocks noGrp="1"/>
          </p:cNvSpPr>
          <p:nvPr>
            <p:ph type="title"/>
          </p:nvPr>
        </p:nvSpPr>
        <p:spPr>
          <a:xfrm>
            <a:off x="1018175" y="162544"/>
            <a:ext cx="7886700" cy="994200"/>
          </a:xfrm>
          <a:prstGeom prst="rect">
            <a:avLst/>
          </a:prstGeom>
        </p:spPr>
        <p:txBody>
          <a:bodyPr spcFirstLastPara="1" wrap="square" lIns="68575" tIns="34275" rIns="68575" bIns="34275" anchor="ctr" anchorCtr="0">
            <a:noAutofit/>
          </a:bodyPr>
          <a:lstStyle/>
          <a:p>
            <a:pPr marL="0" lvl="0" indent="0" algn="l" rtl="0">
              <a:spcBef>
                <a:spcPts val="0"/>
              </a:spcBef>
              <a:spcAft>
                <a:spcPts val="0"/>
              </a:spcAft>
              <a:buNone/>
            </a:pPr>
            <a:r>
              <a:rPr lang="en" sz="4800"/>
              <a:t>For Everyone: SPEAK UP!</a:t>
            </a:r>
            <a:endParaRPr sz="4800"/>
          </a:p>
        </p:txBody>
      </p:sp>
      <p:pic>
        <p:nvPicPr>
          <p:cNvPr id="579" name="Google Shape;579;p93"/>
          <p:cNvPicPr preferRelativeResize="0"/>
          <p:nvPr/>
        </p:nvPicPr>
        <p:blipFill>
          <a:blip r:embed="rId3">
            <a:alphaModFix/>
          </a:blip>
          <a:stretch>
            <a:fillRect/>
          </a:stretch>
        </p:blipFill>
        <p:spPr>
          <a:xfrm>
            <a:off x="1742375" y="450800"/>
            <a:ext cx="5905324" cy="4429000"/>
          </a:xfrm>
          <a:prstGeom prst="rect">
            <a:avLst/>
          </a:prstGeom>
          <a:noFill/>
          <a:ln>
            <a:noFill/>
          </a:ln>
        </p:spPr>
      </p:pic>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583"/>
        <p:cNvGrpSpPr/>
        <p:nvPr/>
      </p:nvGrpSpPr>
      <p:grpSpPr>
        <a:xfrm>
          <a:off x="0" y="0"/>
          <a:ext cx="0" cy="0"/>
          <a:chOff x="0" y="0"/>
          <a:chExt cx="0" cy="0"/>
        </a:xfrm>
      </p:grpSpPr>
      <p:sp>
        <p:nvSpPr>
          <p:cNvPr id="584" name="Google Shape;584;p94"/>
          <p:cNvSpPr txBox="1">
            <a:spLocks noGrp="1"/>
          </p:cNvSpPr>
          <p:nvPr>
            <p:ph type="title"/>
          </p:nvPr>
        </p:nvSpPr>
        <p:spPr>
          <a:xfrm>
            <a:off x="628650" y="273844"/>
            <a:ext cx="7886700" cy="994200"/>
          </a:xfrm>
          <a:prstGeom prst="rect">
            <a:avLst/>
          </a:prstGeom>
        </p:spPr>
        <p:txBody>
          <a:bodyPr spcFirstLastPara="1" wrap="square" lIns="68575" tIns="34275" rIns="68575" bIns="34275" anchor="ctr" anchorCtr="0">
            <a:noAutofit/>
          </a:bodyPr>
          <a:lstStyle/>
          <a:p>
            <a:pPr marL="0" lvl="0" indent="0" algn="l" rtl="0">
              <a:spcBef>
                <a:spcPts val="0"/>
              </a:spcBef>
              <a:spcAft>
                <a:spcPts val="0"/>
              </a:spcAft>
              <a:buNone/>
            </a:pPr>
            <a:r>
              <a:rPr lang="en"/>
              <a:t>Examples of Campus Resources</a:t>
            </a:r>
            <a:endParaRPr/>
          </a:p>
        </p:txBody>
      </p:sp>
      <p:sp>
        <p:nvSpPr>
          <p:cNvPr id="585" name="Google Shape;585;p94"/>
          <p:cNvSpPr txBox="1">
            <a:spLocks noGrp="1"/>
          </p:cNvSpPr>
          <p:nvPr>
            <p:ph type="body" idx="1"/>
          </p:nvPr>
        </p:nvSpPr>
        <p:spPr>
          <a:xfrm>
            <a:off x="628650" y="1369219"/>
            <a:ext cx="7886700" cy="3263400"/>
          </a:xfrm>
          <a:prstGeom prst="rect">
            <a:avLst/>
          </a:prstGeom>
        </p:spPr>
        <p:txBody>
          <a:bodyPr spcFirstLastPara="1" wrap="square" lIns="68575" tIns="34275" rIns="68575" bIns="34275" anchor="t" anchorCtr="0">
            <a:noAutofit/>
          </a:bodyPr>
          <a:lstStyle/>
          <a:p>
            <a:pPr marL="457200" lvl="0" indent="-419100" algn="l" rtl="0">
              <a:spcBef>
                <a:spcPts val="800"/>
              </a:spcBef>
              <a:spcAft>
                <a:spcPts val="0"/>
              </a:spcAft>
              <a:buSzPts val="3000"/>
              <a:buChar char="•"/>
            </a:pPr>
            <a:r>
              <a:rPr lang="en" sz="3000"/>
              <a:t>Unconscious Bias Training</a:t>
            </a:r>
            <a:endParaRPr sz="3000"/>
          </a:p>
          <a:p>
            <a:pPr marL="457200" lvl="0" indent="-419100" algn="l" rtl="0">
              <a:spcBef>
                <a:spcPts val="0"/>
              </a:spcBef>
              <a:spcAft>
                <a:spcPts val="0"/>
              </a:spcAft>
              <a:buSzPts val="3000"/>
              <a:buChar char="•"/>
            </a:pPr>
            <a:r>
              <a:rPr lang="en" sz="3000"/>
              <a:t>LGBTQ+ Ally Training</a:t>
            </a:r>
            <a:endParaRPr sz="3000"/>
          </a:p>
          <a:p>
            <a:pPr marL="457200" lvl="0" indent="-419100" algn="l" rtl="0">
              <a:spcBef>
                <a:spcPts val="0"/>
              </a:spcBef>
              <a:spcAft>
                <a:spcPts val="0"/>
              </a:spcAft>
              <a:buSzPts val="3000"/>
              <a:buChar char="•"/>
            </a:pPr>
            <a:r>
              <a:rPr lang="en" sz="3000"/>
              <a:t>Communication Training</a:t>
            </a:r>
            <a:endParaRPr sz="3000"/>
          </a:p>
          <a:p>
            <a:pPr marL="457200" lvl="0" indent="-419100" algn="l" rtl="0">
              <a:spcBef>
                <a:spcPts val="0"/>
              </a:spcBef>
              <a:spcAft>
                <a:spcPts val="0"/>
              </a:spcAft>
              <a:buSzPts val="3000"/>
              <a:buChar char="•"/>
            </a:pPr>
            <a:r>
              <a:rPr lang="en" sz="3000"/>
              <a:t>Strengths Finders</a:t>
            </a:r>
            <a:endParaRPr sz="3000"/>
          </a:p>
          <a:p>
            <a:pPr marL="457200" lvl="0" indent="-419100" algn="l" rtl="0">
              <a:spcBef>
                <a:spcPts val="0"/>
              </a:spcBef>
              <a:spcAft>
                <a:spcPts val="0"/>
              </a:spcAft>
              <a:buSzPts val="3000"/>
              <a:buChar char="•"/>
            </a:pPr>
            <a:r>
              <a:rPr lang="en" sz="3000"/>
              <a:t>Multicultural Education Programs</a:t>
            </a:r>
            <a:endParaRPr sz="3000"/>
          </a:p>
          <a:p>
            <a:pPr marL="457200" lvl="0" indent="-419100" algn="l" rtl="0">
              <a:spcBef>
                <a:spcPts val="0"/>
              </a:spcBef>
              <a:spcAft>
                <a:spcPts val="0"/>
              </a:spcAft>
              <a:buSzPts val="3000"/>
              <a:buChar char="•"/>
            </a:pPr>
            <a:r>
              <a:rPr lang="en" sz="3000"/>
              <a:t>Others on your campus?</a:t>
            </a:r>
            <a:endParaRPr sz="3000"/>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589"/>
        <p:cNvGrpSpPr/>
        <p:nvPr/>
      </p:nvGrpSpPr>
      <p:grpSpPr>
        <a:xfrm>
          <a:off x="0" y="0"/>
          <a:ext cx="0" cy="0"/>
          <a:chOff x="0" y="0"/>
          <a:chExt cx="0" cy="0"/>
        </a:xfrm>
      </p:grpSpPr>
      <p:sp>
        <p:nvSpPr>
          <p:cNvPr id="590" name="Google Shape;590;p95"/>
          <p:cNvSpPr txBox="1">
            <a:spLocks noGrp="1"/>
          </p:cNvSpPr>
          <p:nvPr>
            <p:ph type="title"/>
          </p:nvPr>
        </p:nvSpPr>
        <p:spPr>
          <a:xfrm>
            <a:off x="628650" y="260747"/>
            <a:ext cx="7886700" cy="2139600"/>
          </a:xfrm>
          <a:prstGeom prst="rect">
            <a:avLst/>
          </a:prstGeom>
        </p:spPr>
        <p:txBody>
          <a:bodyPr spcFirstLastPara="1" wrap="square" lIns="68575" tIns="34275" rIns="68575" bIns="34275" anchor="b" anchorCtr="0">
            <a:noAutofit/>
          </a:bodyPr>
          <a:lstStyle/>
          <a:p>
            <a:pPr marL="0" lvl="0" indent="0" algn="l" rtl="0">
              <a:spcBef>
                <a:spcPts val="0"/>
              </a:spcBef>
              <a:spcAft>
                <a:spcPts val="0"/>
              </a:spcAft>
              <a:buNone/>
            </a:pPr>
            <a:r>
              <a:rPr lang="en"/>
              <a:t>Action Plan</a:t>
            </a:r>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16"/>
        <p:cNvGrpSpPr/>
        <p:nvPr/>
      </p:nvGrpSpPr>
      <p:grpSpPr>
        <a:xfrm>
          <a:off x="0" y="0"/>
          <a:ext cx="0" cy="0"/>
          <a:chOff x="0" y="0"/>
          <a:chExt cx="0" cy="0"/>
        </a:xfrm>
      </p:grpSpPr>
      <p:sp>
        <p:nvSpPr>
          <p:cNvPr id="117" name="Google Shape;117;p24"/>
          <p:cNvSpPr txBox="1">
            <a:spLocks noGrp="1"/>
          </p:cNvSpPr>
          <p:nvPr>
            <p:ph type="title"/>
          </p:nvPr>
        </p:nvSpPr>
        <p:spPr>
          <a:xfrm>
            <a:off x="628650" y="260747"/>
            <a:ext cx="7886700" cy="2139600"/>
          </a:xfrm>
          <a:prstGeom prst="rect">
            <a:avLst/>
          </a:prstGeom>
        </p:spPr>
        <p:txBody>
          <a:bodyPr spcFirstLastPara="1" wrap="square" lIns="68575" tIns="34275" rIns="68575" bIns="34275" anchor="b" anchorCtr="0">
            <a:noAutofit/>
          </a:bodyPr>
          <a:lstStyle/>
          <a:p>
            <a:pPr marL="0" lvl="0" indent="0" algn="l" rtl="0">
              <a:spcBef>
                <a:spcPts val="0"/>
              </a:spcBef>
              <a:spcAft>
                <a:spcPts val="0"/>
              </a:spcAft>
              <a:buNone/>
            </a:pPr>
            <a:r>
              <a:rPr lang="en"/>
              <a:t>Improving Results and Productivity through Better Communication</a:t>
            </a:r>
            <a:endParaRP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594"/>
        <p:cNvGrpSpPr/>
        <p:nvPr/>
      </p:nvGrpSpPr>
      <p:grpSpPr>
        <a:xfrm>
          <a:off x="0" y="0"/>
          <a:ext cx="0" cy="0"/>
          <a:chOff x="0" y="0"/>
          <a:chExt cx="0" cy="0"/>
        </a:xfrm>
      </p:grpSpPr>
      <p:sp>
        <p:nvSpPr>
          <p:cNvPr id="595" name="Google Shape;595;p96"/>
          <p:cNvSpPr txBox="1">
            <a:spLocks noGrp="1"/>
          </p:cNvSpPr>
          <p:nvPr>
            <p:ph type="title"/>
          </p:nvPr>
        </p:nvSpPr>
        <p:spPr>
          <a:xfrm>
            <a:off x="628650" y="273844"/>
            <a:ext cx="7886700" cy="994200"/>
          </a:xfrm>
          <a:prstGeom prst="rect">
            <a:avLst/>
          </a:prstGeom>
        </p:spPr>
        <p:txBody>
          <a:bodyPr spcFirstLastPara="1" wrap="square" lIns="68575" tIns="34275" rIns="68575" bIns="34275" anchor="ctr" anchorCtr="0">
            <a:noAutofit/>
          </a:bodyPr>
          <a:lstStyle/>
          <a:p>
            <a:pPr marL="0" lvl="0" indent="0" algn="l" rtl="0">
              <a:spcBef>
                <a:spcPts val="0"/>
              </a:spcBef>
              <a:spcAft>
                <a:spcPts val="0"/>
              </a:spcAft>
              <a:buNone/>
            </a:pPr>
            <a:r>
              <a:rPr lang="en"/>
              <a:t>What will your next step be?</a:t>
            </a:r>
            <a:endParaRPr/>
          </a:p>
        </p:txBody>
      </p:sp>
      <p:sp>
        <p:nvSpPr>
          <p:cNvPr id="596" name="Google Shape;596;p96"/>
          <p:cNvSpPr txBox="1">
            <a:spLocks noGrp="1"/>
          </p:cNvSpPr>
          <p:nvPr>
            <p:ph type="body" idx="1"/>
          </p:nvPr>
        </p:nvSpPr>
        <p:spPr>
          <a:xfrm>
            <a:off x="628650" y="1369219"/>
            <a:ext cx="7886700" cy="3263400"/>
          </a:xfrm>
          <a:prstGeom prst="rect">
            <a:avLst/>
          </a:prstGeom>
        </p:spPr>
        <p:txBody>
          <a:bodyPr spcFirstLastPara="1" wrap="square" lIns="68575" tIns="34275" rIns="68575" bIns="34275" anchor="t" anchorCtr="0">
            <a:noAutofit/>
          </a:bodyPr>
          <a:lstStyle/>
          <a:p>
            <a:pPr marL="457200" lvl="0" indent="-419100" algn="l" rtl="0">
              <a:spcBef>
                <a:spcPts val="800"/>
              </a:spcBef>
              <a:spcAft>
                <a:spcPts val="0"/>
              </a:spcAft>
              <a:buSzPts val="3000"/>
              <a:buChar char="•"/>
            </a:pPr>
            <a:r>
              <a:rPr lang="en" sz="3000"/>
              <a:t>Complete the worksheet</a:t>
            </a:r>
            <a:endParaRPr sz="3000"/>
          </a:p>
          <a:p>
            <a:pPr marL="457200" lvl="0" indent="-419100" algn="l" rtl="0">
              <a:spcBef>
                <a:spcPts val="0"/>
              </a:spcBef>
              <a:spcAft>
                <a:spcPts val="0"/>
              </a:spcAft>
              <a:buSzPts val="3000"/>
              <a:buChar char="•"/>
            </a:pPr>
            <a:r>
              <a:rPr lang="en" sz="3000"/>
              <a:t>Self-reflection time</a:t>
            </a:r>
            <a:endParaRPr sz="3000"/>
          </a:p>
          <a:p>
            <a:pPr marL="457200" lvl="0" indent="-419100" algn="l" rtl="0">
              <a:spcBef>
                <a:spcPts val="0"/>
              </a:spcBef>
              <a:spcAft>
                <a:spcPts val="0"/>
              </a:spcAft>
              <a:buSzPts val="3000"/>
              <a:buChar char="•"/>
            </a:pPr>
            <a:r>
              <a:rPr lang="en" sz="3000"/>
              <a:t>Share out</a:t>
            </a:r>
            <a:endParaRPr sz="3000"/>
          </a:p>
          <a:p>
            <a:pPr marL="0" lvl="0" indent="0" algn="l" rtl="0">
              <a:spcBef>
                <a:spcPts val="800"/>
              </a:spcBef>
              <a:spcAft>
                <a:spcPts val="0"/>
              </a:spcAft>
              <a:buClr>
                <a:schemeClr val="dk1"/>
              </a:buClr>
              <a:buSzPts val="1100"/>
              <a:buFont typeface="Arial"/>
              <a:buNone/>
            </a:pPr>
            <a:endParaRPr/>
          </a:p>
          <a:p>
            <a:pPr marL="0" lvl="0" indent="0" algn="l" rtl="0">
              <a:spcBef>
                <a:spcPts val="800"/>
              </a:spcBef>
              <a:spcAft>
                <a:spcPts val="0"/>
              </a:spcAft>
              <a:buNone/>
            </a:pPr>
            <a:endParaRP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600"/>
        <p:cNvGrpSpPr/>
        <p:nvPr/>
      </p:nvGrpSpPr>
      <p:grpSpPr>
        <a:xfrm>
          <a:off x="0" y="0"/>
          <a:ext cx="0" cy="0"/>
          <a:chOff x="0" y="0"/>
          <a:chExt cx="0" cy="0"/>
        </a:xfrm>
      </p:grpSpPr>
      <p:sp>
        <p:nvSpPr>
          <p:cNvPr id="601" name="Google Shape;601;p97"/>
          <p:cNvSpPr txBox="1">
            <a:spLocks noGrp="1"/>
          </p:cNvSpPr>
          <p:nvPr>
            <p:ph type="title"/>
          </p:nvPr>
        </p:nvSpPr>
        <p:spPr>
          <a:xfrm>
            <a:off x="605911" y="584654"/>
            <a:ext cx="6330294" cy="642938"/>
          </a:xfrm>
          <a:prstGeom prst="rect">
            <a:avLst/>
          </a:prstGeom>
          <a:noFill/>
          <a:ln>
            <a:noFill/>
          </a:ln>
        </p:spPr>
        <p:txBody>
          <a:bodyPr spcFirstLastPara="1" wrap="square" lIns="68575" tIns="34275" rIns="68575" bIns="34275" anchor="b" anchorCtr="0">
            <a:noAutofit/>
          </a:bodyPr>
          <a:lstStyle/>
          <a:p>
            <a:pPr marL="0" lvl="0" indent="0" algn="l" rtl="0">
              <a:lnSpc>
                <a:spcPct val="90000"/>
              </a:lnSpc>
              <a:spcBef>
                <a:spcPts val="0"/>
              </a:spcBef>
              <a:spcAft>
                <a:spcPts val="0"/>
              </a:spcAft>
              <a:buClr>
                <a:srgbClr val="446CA9"/>
              </a:buClr>
              <a:buSzPts val="3300"/>
              <a:buFont typeface="Calibri"/>
              <a:buNone/>
            </a:pPr>
            <a:r>
              <a:rPr lang="en" sz="3300">
                <a:solidFill>
                  <a:srgbClr val="446CA9"/>
                </a:solidFill>
              </a:rPr>
              <a:t>Session Evaluations</a:t>
            </a:r>
            <a:br>
              <a:rPr lang="en" sz="1900"/>
            </a:br>
            <a:r>
              <a:rPr lang="en" sz="1500"/>
              <a:t>There are two ways to access the session and presenter evaluations:</a:t>
            </a:r>
            <a:endParaRPr sz="1400"/>
          </a:p>
        </p:txBody>
      </p:sp>
      <p:sp>
        <p:nvSpPr>
          <p:cNvPr id="602" name="Google Shape;602;p97"/>
          <p:cNvSpPr txBox="1"/>
          <p:nvPr/>
        </p:nvSpPr>
        <p:spPr>
          <a:xfrm>
            <a:off x="750290" y="1762627"/>
            <a:ext cx="5660857" cy="2346158"/>
          </a:xfrm>
          <a:prstGeom prst="rect">
            <a:avLst/>
          </a:prstGeom>
          <a:noFill/>
          <a:ln>
            <a:noFill/>
          </a:ln>
        </p:spPr>
        <p:txBody>
          <a:bodyPr spcFirstLastPara="1" wrap="square" lIns="68575" tIns="34275" rIns="68575" bIns="34275" anchor="t" anchorCtr="0">
            <a:noAutofit/>
          </a:bodyPr>
          <a:lstStyle/>
          <a:p>
            <a:pPr marL="0" marR="0" lvl="0" indent="0" algn="l" rtl="0">
              <a:lnSpc>
                <a:spcPct val="90000"/>
              </a:lnSpc>
              <a:spcBef>
                <a:spcPts val="0"/>
              </a:spcBef>
              <a:spcAft>
                <a:spcPts val="0"/>
              </a:spcAft>
              <a:buClr>
                <a:srgbClr val="446CA9"/>
              </a:buClr>
              <a:buSzPts val="3000"/>
              <a:buFont typeface="Arial"/>
              <a:buNone/>
            </a:pPr>
            <a:r>
              <a:rPr lang="en" sz="3000" b="0" i="0" u="none" strike="noStrike" cap="none">
                <a:solidFill>
                  <a:srgbClr val="446CA9"/>
                </a:solidFill>
                <a:latin typeface="Calibri"/>
                <a:ea typeface="Calibri"/>
                <a:cs typeface="Calibri"/>
                <a:sym typeface="Calibri"/>
              </a:rPr>
              <a:t>1</a:t>
            </a:r>
            <a:endParaRPr sz="1100"/>
          </a:p>
          <a:p>
            <a:pPr marL="0" marR="0" lvl="0" indent="0" algn="l" rtl="0">
              <a:lnSpc>
                <a:spcPct val="90000"/>
              </a:lnSpc>
              <a:spcBef>
                <a:spcPts val="800"/>
              </a:spcBef>
              <a:spcAft>
                <a:spcPts val="0"/>
              </a:spcAft>
              <a:buClr>
                <a:schemeClr val="dk1"/>
              </a:buClr>
              <a:buSzPts val="3000"/>
              <a:buFont typeface="Arial"/>
              <a:buNone/>
            </a:pPr>
            <a:endParaRPr sz="3000" b="0" i="0" u="none" strike="noStrike" cap="none">
              <a:solidFill>
                <a:srgbClr val="7F7F7F"/>
              </a:solidFill>
              <a:latin typeface="Calibri"/>
              <a:ea typeface="Calibri"/>
              <a:cs typeface="Calibri"/>
              <a:sym typeface="Calibri"/>
            </a:endParaRPr>
          </a:p>
          <a:p>
            <a:pPr marL="0" marR="0" lvl="0" indent="0" algn="l" rtl="0">
              <a:lnSpc>
                <a:spcPct val="90000"/>
              </a:lnSpc>
              <a:spcBef>
                <a:spcPts val="800"/>
              </a:spcBef>
              <a:spcAft>
                <a:spcPts val="0"/>
              </a:spcAft>
              <a:buClr>
                <a:srgbClr val="446CA9"/>
              </a:buClr>
              <a:buSzPts val="3000"/>
              <a:buFont typeface="Arial"/>
              <a:buNone/>
            </a:pPr>
            <a:r>
              <a:rPr lang="en" sz="3000" b="0" i="0" u="none" strike="noStrike" cap="none">
                <a:solidFill>
                  <a:srgbClr val="446CA9"/>
                </a:solidFill>
                <a:latin typeface="Calibri"/>
                <a:ea typeface="Calibri"/>
                <a:cs typeface="Calibri"/>
                <a:sym typeface="Calibri"/>
              </a:rPr>
              <a:t>2</a:t>
            </a:r>
            <a:endParaRPr sz="1100"/>
          </a:p>
        </p:txBody>
      </p:sp>
      <p:sp>
        <p:nvSpPr>
          <p:cNvPr id="603" name="Google Shape;603;p97"/>
          <p:cNvSpPr txBox="1"/>
          <p:nvPr/>
        </p:nvSpPr>
        <p:spPr>
          <a:xfrm>
            <a:off x="1150868" y="2864837"/>
            <a:ext cx="2217973" cy="1177245"/>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en" sz="1200" b="0" i="0" u="none" strike="noStrike" cap="none">
                <a:solidFill>
                  <a:schemeClr val="dk1"/>
                </a:solidFill>
                <a:latin typeface="Calibri"/>
                <a:ea typeface="Calibri"/>
                <a:cs typeface="Calibri"/>
                <a:sym typeface="Calibri"/>
              </a:rPr>
              <a:t>From the mobile app, click on the session you want from the schedule &gt; then scroll down or click on the associated resources &gt; and the </a:t>
            </a:r>
            <a:r>
              <a:rPr lang="en" sz="1200" b="0" i="0" u="none" strike="noStrike" cap="none">
                <a:solidFill>
                  <a:srgbClr val="446CA9"/>
                </a:solidFill>
                <a:latin typeface="Calibri"/>
                <a:ea typeface="Calibri"/>
                <a:cs typeface="Calibri"/>
                <a:sym typeface="Calibri"/>
              </a:rPr>
              <a:t>evaluation </a:t>
            </a:r>
            <a:r>
              <a:rPr lang="en" sz="1200" b="0" i="0" u="none" strike="noStrike" cap="none">
                <a:solidFill>
                  <a:schemeClr val="dk1"/>
                </a:solidFill>
                <a:latin typeface="Calibri"/>
                <a:ea typeface="Calibri"/>
                <a:cs typeface="Calibri"/>
                <a:sym typeface="Calibri"/>
              </a:rPr>
              <a:t>will pop up in the list</a:t>
            </a:r>
            <a:endParaRPr sz="1100"/>
          </a:p>
        </p:txBody>
      </p:sp>
      <p:sp>
        <p:nvSpPr>
          <p:cNvPr id="604" name="Google Shape;604;p97"/>
          <p:cNvSpPr txBox="1"/>
          <p:nvPr/>
        </p:nvSpPr>
        <p:spPr>
          <a:xfrm>
            <a:off x="1167595" y="1939448"/>
            <a:ext cx="2078810" cy="438581"/>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en" sz="1200">
                <a:solidFill>
                  <a:schemeClr val="dk1"/>
                </a:solidFill>
                <a:latin typeface="Calibri"/>
                <a:ea typeface="Calibri"/>
                <a:cs typeface="Calibri"/>
                <a:sym typeface="Calibri"/>
              </a:rPr>
              <a:t>In the online agenda, click on the “</a:t>
            </a:r>
            <a:r>
              <a:rPr lang="en" sz="1200">
                <a:solidFill>
                  <a:srgbClr val="446CA9"/>
                </a:solidFill>
                <a:latin typeface="Calibri"/>
                <a:ea typeface="Calibri"/>
                <a:cs typeface="Calibri"/>
                <a:sym typeface="Calibri"/>
              </a:rPr>
              <a:t>Evaluate Session</a:t>
            </a:r>
            <a:r>
              <a:rPr lang="en" sz="1200">
                <a:solidFill>
                  <a:schemeClr val="dk1"/>
                </a:solidFill>
                <a:latin typeface="Calibri"/>
                <a:ea typeface="Calibri"/>
                <a:cs typeface="Calibri"/>
                <a:sym typeface="Calibri"/>
              </a:rPr>
              <a:t>” link</a:t>
            </a:r>
            <a:endParaRPr sz="1100"/>
          </a:p>
        </p:txBody>
      </p:sp>
      <p:pic>
        <p:nvPicPr>
          <p:cNvPr id="605" name="Google Shape;605;p97"/>
          <p:cNvPicPr preferRelativeResize="0"/>
          <p:nvPr/>
        </p:nvPicPr>
        <p:blipFill rotWithShape="1">
          <a:blip r:embed="rId3">
            <a:alphaModFix/>
          </a:blip>
          <a:srcRect/>
          <a:stretch/>
        </p:blipFill>
        <p:spPr>
          <a:xfrm>
            <a:off x="3759868" y="1409549"/>
            <a:ext cx="4138863" cy="1062959"/>
          </a:xfrm>
          <a:prstGeom prst="rect">
            <a:avLst/>
          </a:prstGeom>
          <a:noFill/>
          <a:ln>
            <a:noFill/>
          </a:ln>
        </p:spPr>
      </p:pic>
      <p:pic>
        <p:nvPicPr>
          <p:cNvPr id="606" name="Google Shape;606;p97"/>
          <p:cNvPicPr preferRelativeResize="0"/>
          <p:nvPr/>
        </p:nvPicPr>
        <p:blipFill rotWithShape="1">
          <a:blip r:embed="rId4">
            <a:alphaModFix/>
          </a:blip>
          <a:srcRect/>
          <a:stretch/>
        </p:blipFill>
        <p:spPr>
          <a:xfrm>
            <a:off x="3759868" y="2596924"/>
            <a:ext cx="4139956" cy="1674286"/>
          </a:xfrm>
          <a:prstGeom prst="rect">
            <a:avLst/>
          </a:prstGeom>
          <a:noFill/>
          <a:ln>
            <a:noFill/>
          </a:ln>
        </p:spPr>
      </p:pic>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Shape 610"/>
        <p:cNvGrpSpPr/>
        <p:nvPr/>
      </p:nvGrpSpPr>
      <p:grpSpPr>
        <a:xfrm>
          <a:off x="0" y="0"/>
          <a:ext cx="0" cy="0"/>
          <a:chOff x="0" y="0"/>
          <a:chExt cx="0" cy="0"/>
        </a:xfrm>
      </p:grpSpPr>
      <p:sp>
        <p:nvSpPr>
          <p:cNvPr id="611" name="Google Shape;611;p98"/>
          <p:cNvSpPr txBox="1"/>
          <p:nvPr/>
        </p:nvSpPr>
        <p:spPr>
          <a:xfrm>
            <a:off x="750290" y="1762627"/>
            <a:ext cx="7906692" cy="2660286"/>
          </a:xfrm>
          <a:prstGeom prst="rect">
            <a:avLst/>
          </a:prstGeom>
          <a:noFill/>
          <a:ln>
            <a:noFill/>
          </a:ln>
        </p:spPr>
        <p:txBody>
          <a:bodyPr spcFirstLastPara="1" wrap="square" lIns="68575" tIns="34275" rIns="68575" bIns="34275" anchor="t" anchorCtr="0">
            <a:noAutofit/>
          </a:bodyPr>
          <a:lstStyle/>
          <a:p>
            <a:pPr marL="0" marR="0" lvl="0" indent="0" algn="l" rtl="0">
              <a:lnSpc>
                <a:spcPct val="90000"/>
              </a:lnSpc>
              <a:spcBef>
                <a:spcPts val="0"/>
              </a:spcBef>
              <a:spcAft>
                <a:spcPts val="0"/>
              </a:spcAft>
              <a:buClr>
                <a:schemeClr val="dk1"/>
              </a:buClr>
              <a:buSzPts val="3000"/>
              <a:buFont typeface="Arial"/>
              <a:buNone/>
            </a:pPr>
            <a:endParaRPr sz="3000">
              <a:solidFill>
                <a:srgbClr val="7F7F7F"/>
              </a:solidFill>
              <a:latin typeface="Calibri"/>
              <a:ea typeface="Calibri"/>
              <a:cs typeface="Calibri"/>
              <a:sym typeface="Calibri"/>
            </a:endParaRPr>
          </a:p>
        </p:txBody>
      </p:sp>
      <p:sp>
        <p:nvSpPr>
          <p:cNvPr id="612" name="Google Shape;612;p98"/>
          <p:cNvSpPr txBox="1">
            <a:spLocks noGrp="1"/>
          </p:cNvSpPr>
          <p:nvPr>
            <p:ph type="title"/>
          </p:nvPr>
        </p:nvSpPr>
        <p:spPr>
          <a:xfrm>
            <a:off x="629840" y="544711"/>
            <a:ext cx="6318397" cy="1200150"/>
          </a:xfrm>
          <a:prstGeom prst="rect">
            <a:avLst/>
          </a:prstGeom>
          <a:noFill/>
          <a:ln>
            <a:noFill/>
          </a:ln>
        </p:spPr>
        <p:txBody>
          <a:bodyPr spcFirstLastPara="1" wrap="square" lIns="68575" tIns="34275" rIns="68575" bIns="34275" anchor="b" anchorCtr="0">
            <a:noAutofit/>
          </a:bodyPr>
          <a:lstStyle/>
          <a:p>
            <a:pPr marL="0" lvl="0" indent="0" algn="l" rtl="0">
              <a:lnSpc>
                <a:spcPct val="90000"/>
              </a:lnSpc>
              <a:spcBef>
                <a:spcPts val="0"/>
              </a:spcBef>
              <a:spcAft>
                <a:spcPts val="0"/>
              </a:spcAft>
              <a:buClr>
                <a:srgbClr val="446CA9"/>
              </a:buClr>
              <a:buSzPts val="3300"/>
              <a:buFont typeface="Calibri"/>
              <a:buNone/>
            </a:pPr>
            <a:r>
              <a:rPr lang="en">
                <a:solidFill>
                  <a:srgbClr val="446CA9"/>
                </a:solidFill>
              </a:rPr>
              <a:t>Keep in Touch!</a:t>
            </a:r>
            <a:endParaRPr/>
          </a:p>
        </p:txBody>
      </p:sp>
      <p:sp>
        <p:nvSpPr>
          <p:cNvPr id="613" name="Google Shape;613;p98"/>
          <p:cNvSpPr txBox="1"/>
          <p:nvPr/>
        </p:nvSpPr>
        <p:spPr>
          <a:xfrm>
            <a:off x="977565" y="4457598"/>
            <a:ext cx="6987341" cy="572284"/>
          </a:xfrm>
          <a:prstGeom prst="rect">
            <a:avLst/>
          </a:prstGeom>
          <a:noFill/>
          <a:ln>
            <a:noFill/>
          </a:ln>
        </p:spPr>
        <p:txBody>
          <a:bodyPr spcFirstLastPara="1" wrap="square" lIns="68575" tIns="34275" rIns="68575" bIns="34275" anchor="t" anchorCtr="0">
            <a:noAutofit/>
          </a:bodyPr>
          <a:lstStyle/>
          <a:p>
            <a:pPr marL="0" marR="0" lvl="0" indent="0" algn="l" rtl="0">
              <a:lnSpc>
                <a:spcPct val="90000"/>
              </a:lnSpc>
              <a:spcBef>
                <a:spcPts val="0"/>
              </a:spcBef>
              <a:spcAft>
                <a:spcPts val="0"/>
              </a:spcAft>
              <a:buClr>
                <a:schemeClr val="dk1"/>
              </a:buClr>
              <a:buSzPts val="900"/>
              <a:buFont typeface="Arial"/>
              <a:buNone/>
            </a:pPr>
            <a:r>
              <a:rPr lang="en" sz="900">
                <a:solidFill>
                  <a:schemeClr val="dk1"/>
                </a:solidFill>
                <a:latin typeface="Calibri"/>
                <a:ea typeface="Calibri"/>
                <a:cs typeface="Calibri"/>
                <a:sym typeface="Calibri"/>
              </a:rPr>
              <a:t>NOTE: This presentation leaves copyright of the content to the presenter. Unless otherwise noted in the materials, uploaded content carries the </a:t>
            </a:r>
            <a:r>
              <a:rPr lang="en" sz="900" u="sng">
                <a:solidFill>
                  <a:schemeClr val="hlink"/>
                </a:solidFill>
                <a:latin typeface="Calibri"/>
                <a:ea typeface="Calibri"/>
                <a:cs typeface="Calibri"/>
                <a:sym typeface="Calibri"/>
                <a:hlinkClick r:id="rId3"/>
              </a:rPr>
              <a:t>Creative Commons Attribution 4.0 International (CC BY 4.0), </a:t>
            </a:r>
            <a:r>
              <a:rPr lang="en" sz="900">
                <a:solidFill>
                  <a:schemeClr val="dk1"/>
                </a:solidFill>
                <a:latin typeface="Calibri"/>
                <a:ea typeface="Calibri"/>
                <a:cs typeface="Calibri"/>
                <a:sym typeface="Calibri"/>
              </a:rPr>
              <a:t>which grants usage to the general public, with appropriate credit to the author.</a:t>
            </a:r>
            <a:endParaRPr sz="1100"/>
          </a:p>
        </p:txBody>
      </p:sp>
      <p:sp>
        <p:nvSpPr>
          <p:cNvPr id="614" name="Google Shape;614;p98"/>
          <p:cNvSpPr txBox="1">
            <a:spLocks noGrp="1"/>
          </p:cNvSpPr>
          <p:nvPr>
            <p:ph type="body" idx="1"/>
          </p:nvPr>
        </p:nvSpPr>
        <p:spPr>
          <a:xfrm>
            <a:off x="645327" y="1821650"/>
            <a:ext cx="8071200" cy="2383500"/>
          </a:xfrm>
          <a:prstGeom prst="rect">
            <a:avLst/>
          </a:prstGeom>
          <a:noFill/>
          <a:ln>
            <a:noFill/>
          </a:ln>
        </p:spPr>
        <p:txBody>
          <a:bodyPr spcFirstLastPara="1" wrap="square" lIns="68575" tIns="34275" rIns="68575" bIns="34275" anchor="t" anchorCtr="0">
            <a:noAutofit/>
          </a:bodyPr>
          <a:lstStyle/>
          <a:p>
            <a:pPr marL="0" lvl="0" indent="0" algn="l" rtl="0">
              <a:lnSpc>
                <a:spcPct val="90000"/>
              </a:lnSpc>
              <a:spcBef>
                <a:spcPts val="0"/>
              </a:spcBef>
              <a:spcAft>
                <a:spcPts val="0"/>
              </a:spcAft>
              <a:buClr>
                <a:schemeClr val="dk1"/>
              </a:buClr>
              <a:buSzPts val="1200"/>
              <a:buNone/>
            </a:pPr>
            <a:r>
              <a:rPr lang="en" sz="2500"/>
              <a:t>Becky Nelson - </a:t>
            </a:r>
            <a:r>
              <a:rPr lang="en" sz="2500" u="sng">
                <a:solidFill>
                  <a:schemeClr val="hlink"/>
                </a:solidFill>
                <a:hlinkClick r:id="rId4"/>
              </a:rPr>
              <a:t>rmnelson@d.umn.edu</a:t>
            </a:r>
            <a:endParaRPr sz="2500"/>
          </a:p>
          <a:p>
            <a:pPr marL="0" lvl="0" indent="0" algn="l" rtl="0">
              <a:lnSpc>
                <a:spcPct val="90000"/>
              </a:lnSpc>
              <a:spcBef>
                <a:spcPts val="0"/>
              </a:spcBef>
              <a:spcAft>
                <a:spcPts val="0"/>
              </a:spcAft>
              <a:buClr>
                <a:schemeClr val="dk1"/>
              </a:buClr>
              <a:buSzPts val="1200"/>
              <a:buNone/>
            </a:pPr>
            <a:r>
              <a:rPr lang="en" sz="2500"/>
              <a:t>Christina Maimone - </a:t>
            </a:r>
            <a:r>
              <a:rPr lang="en" sz="2500" u="sng">
                <a:solidFill>
                  <a:schemeClr val="hlink"/>
                </a:solidFill>
                <a:hlinkClick r:id="rId5"/>
              </a:rPr>
              <a:t>christina.maimone@northwestern.edu</a:t>
            </a:r>
            <a:endParaRPr sz="2500"/>
          </a:p>
          <a:p>
            <a:pPr marL="0" lvl="0" indent="0" algn="l" rtl="0">
              <a:lnSpc>
                <a:spcPct val="90000"/>
              </a:lnSpc>
              <a:spcBef>
                <a:spcPts val="0"/>
              </a:spcBef>
              <a:spcAft>
                <a:spcPts val="0"/>
              </a:spcAft>
              <a:buClr>
                <a:schemeClr val="dk1"/>
              </a:buClr>
              <a:buSzPts val="1200"/>
              <a:buNone/>
            </a:pPr>
            <a:r>
              <a:rPr lang="en" sz="2500"/>
              <a:t>Jackie Milhans - </a:t>
            </a:r>
            <a:r>
              <a:rPr lang="en" sz="2500" u="sng">
                <a:solidFill>
                  <a:schemeClr val="hlink"/>
                </a:solidFill>
                <a:hlinkClick r:id="rId6"/>
              </a:rPr>
              <a:t>milhans@northwestern.edu</a:t>
            </a:r>
            <a:endParaRPr sz="2500"/>
          </a:p>
          <a:p>
            <a:pPr marL="0" lvl="0" indent="0" algn="l" rtl="0">
              <a:lnSpc>
                <a:spcPct val="90000"/>
              </a:lnSpc>
              <a:spcBef>
                <a:spcPts val="0"/>
              </a:spcBef>
              <a:spcAft>
                <a:spcPts val="0"/>
              </a:spcAft>
              <a:buClr>
                <a:schemeClr val="dk1"/>
              </a:buClr>
              <a:buSzPts val="1200"/>
              <a:buNone/>
            </a:pPr>
            <a:endParaRPr sz="2500"/>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Shape 618"/>
        <p:cNvGrpSpPr/>
        <p:nvPr/>
      </p:nvGrpSpPr>
      <p:grpSpPr>
        <a:xfrm>
          <a:off x="0" y="0"/>
          <a:ext cx="0" cy="0"/>
          <a:chOff x="0" y="0"/>
          <a:chExt cx="0" cy="0"/>
        </a:xfrm>
      </p:grpSpPr>
      <p:sp>
        <p:nvSpPr>
          <p:cNvPr id="619" name="Google Shape;619;p99"/>
          <p:cNvSpPr txBox="1">
            <a:spLocks noGrp="1"/>
          </p:cNvSpPr>
          <p:nvPr>
            <p:ph type="title"/>
          </p:nvPr>
        </p:nvSpPr>
        <p:spPr>
          <a:xfrm>
            <a:off x="628650" y="273844"/>
            <a:ext cx="7886700" cy="994200"/>
          </a:xfrm>
          <a:prstGeom prst="rect">
            <a:avLst/>
          </a:prstGeom>
        </p:spPr>
        <p:txBody>
          <a:bodyPr spcFirstLastPara="1" wrap="square" lIns="68575" tIns="34275" rIns="68575" bIns="34275" anchor="ctr" anchorCtr="0">
            <a:noAutofit/>
          </a:bodyPr>
          <a:lstStyle/>
          <a:p>
            <a:pPr marL="0" lvl="0" indent="0" algn="l" rtl="0">
              <a:spcBef>
                <a:spcPts val="0"/>
              </a:spcBef>
              <a:spcAft>
                <a:spcPts val="0"/>
              </a:spcAft>
              <a:buNone/>
            </a:pPr>
            <a:endParaRPr/>
          </a:p>
        </p:txBody>
      </p:sp>
      <p:sp>
        <p:nvSpPr>
          <p:cNvPr id="620" name="Google Shape;620;p99"/>
          <p:cNvSpPr txBox="1">
            <a:spLocks noGrp="1"/>
          </p:cNvSpPr>
          <p:nvPr>
            <p:ph type="body" idx="1"/>
          </p:nvPr>
        </p:nvSpPr>
        <p:spPr>
          <a:xfrm>
            <a:off x="628650" y="1369219"/>
            <a:ext cx="7886700" cy="3263400"/>
          </a:xfrm>
          <a:prstGeom prst="rect">
            <a:avLst/>
          </a:prstGeom>
        </p:spPr>
        <p:txBody>
          <a:bodyPr spcFirstLastPara="1" wrap="square" lIns="68575" tIns="34275" rIns="68575" bIns="34275" anchor="t" anchorCtr="0">
            <a:noAutofit/>
          </a:bodyPr>
          <a:lstStyle/>
          <a:p>
            <a:pPr marL="0" lvl="0" indent="0" algn="l" rtl="0">
              <a:spcBef>
                <a:spcPts val="800"/>
              </a:spcBef>
              <a:spcAft>
                <a:spcPts val="0"/>
              </a:spcAft>
              <a:buNone/>
            </a:pPr>
            <a:endParaRP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Shape 624"/>
        <p:cNvGrpSpPr/>
        <p:nvPr/>
      </p:nvGrpSpPr>
      <p:grpSpPr>
        <a:xfrm>
          <a:off x="0" y="0"/>
          <a:ext cx="0" cy="0"/>
          <a:chOff x="0" y="0"/>
          <a:chExt cx="0" cy="0"/>
        </a:xfrm>
      </p:grpSpPr>
      <p:sp>
        <p:nvSpPr>
          <p:cNvPr id="625" name="Google Shape;625;p100"/>
          <p:cNvSpPr txBox="1">
            <a:spLocks noGrp="1"/>
          </p:cNvSpPr>
          <p:nvPr>
            <p:ph type="title"/>
          </p:nvPr>
        </p:nvSpPr>
        <p:spPr>
          <a:xfrm>
            <a:off x="628650" y="1202531"/>
            <a:ext cx="7886700" cy="994200"/>
          </a:xfrm>
          <a:prstGeom prst="rect">
            <a:avLst/>
          </a:prstGeom>
        </p:spPr>
        <p:txBody>
          <a:bodyPr spcFirstLastPara="1" wrap="square" lIns="68575" tIns="34275" rIns="68575" bIns="34275" anchor="ctr" anchorCtr="0">
            <a:noAutofit/>
          </a:bodyPr>
          <a:lstStyle/>
          <a:p>
            <a:pPr marL="0" lvl="0" indent="0" algn="l" rtl="0">
              <a:spcBef>
                <a:spcPts val="0"/>
              </a:spcBef>
              <a:spcAft>
                <a:spcPts val="0"/>
              </a:spcAft>
              <a:buNone/>
            </a:pPr>
            <a:r>
              <a:rPr lang="en"/>
              <a:t>Extra materials</a:t>
            </a:r>
            <a:endParaRP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Shape 629"/>
        <p:cNvGrpSpPr/>
        <p:nvPr/>
      </p:nvGrpSpPr>
      <p:grpSpPr>
        <a:xfrm>
          <a:off x="0" y="0"/>
          <a:ext cx="0" cy="0"/>
          <a:chOff x="0" y="0"/>
          <a:chExt cx="0" cy="0"/>
        </a:xfrm>
      </p:grpSpPr>
      <p:sp>
        <p:nvSpPr>
          <p:cNvPr id="630" name="Google Shape;630;p101"/>
          <p:cNvSpPr txBox="1">
            <a:spLocks noGrp="1"/>
          </p:cNvSpPr>
          <p:nvPr>
            <p:ph type="title"/>
          </p:nvPr>
        </p:nvSpPr>
        <p:spPr>
          <a:xfrm>
            <a:off x="628650" y="273844"/>
            <a:ext cx="7886700" cy="994200"/>
          </a:xfrm>
          <a:prstGeom prst="rect">
            <a:avLst/>
          </a:prstGeom>
        </p:spPr>
        <p:txBody>
          <a:bodyPr spcFirstLastPara="1" wrap="square" lIns="68575" tIns="34275" rIns="68575" bIns="34275" anchor="ctr" anchorCtr="0">
            <a:noAutofit/>
          </a:bodyPr>
          <a:lstStyle/>
          <a:p>
            <a:pPr marL="0" lvl="0" indent="0" algn="l" rtl="0">
              <a:spcBef>
                <a:spcPts val="0"/>
              </a:spcBef>
              <a:spcAft>
                <a:spcPts val="0"/>
              </a:spcAft>
              <a:buNone/>
            </a:pPr>
            <a:r>
              <a:rPr lang="en"/>
              <a:t>Introverts/Reserved </a:t>
            </a:r>
            <a:endParaRPr/>
          </a:p>
        </p:txBody>
      </p:sp>
      <p:sp>
        <p:nvSpPr>
          <p:cNvPr id="631" name="Google Shape;631;p101"/>
          <p:cNvSpPr txBox="1">
            <a:spLocks noGrp="1"/>
          </p:cNvSpPr>
          <p:nvPr>
            <p:ph type="body" idx="1"/>
          </p:nvPr>
        </p:nvSpPr>
        <p:spPr>
          <a:xfrm>
            <a:off x="628650" y="1369219"/>
            <a:ext cx="7886700" cy="3263400"/>
          </a:xfrm>
          <a:prstGeom prst="rect">
            <a:avLst/>
          </a:prstGeom>
        </p:spPr>
        <p:txBody>
          <a:bodyPr spcFirstLastPara="1" wrap="square" lIns="68575" tIns="34275" rIns="68575" bIns="34275" anchor="t" anchorCtr="0">
            <a:noAutofit/>
          </a:bodyPr>
          <a:lstStyle/>
          <a:p>
            <a:pPr marL="457200" lvl="0" indent="-419100" algn="l" rtl="0">
              <a:spcBef>
                <a:spcPts val="800"/>
              </a:spcBef>
              <a:spcAft>
                <a:spcPts val="0"/>
              </a:spcAft>
              <a:buSzPts val="3000"/>
              <a:buChar char="•"/>
            </a:pPr>
            <a:r>
              <a:rPr lang="en" sz="3000"/>
              <a:t>Send information and agenda before meeting</a:t>
            </a:r>
            <a:endParaRPr sz="3000"/>
          </a:p>
          <a:p>
            <a:pPr marL="457200" lvl="0" indent="-419100" algn="l" rtl="0">
              <a:spcBef>
                <a:spcPts val="0"/>
              </a:spcBef>
              <a:spcAft>
                <a:spcPts val="0"/>
              </a:spcAft>
              <a:buSzPts val="3000"/>
              <a:buChar char="•"/>
            </a:pPr>
            <a:r>
              <a:rPr lang="en" sz="3000"/>
              <a:t>Multiple options to participate</a:t>
            </a:r>
            <a:endParaRPr sz="3000"/>
          </a:p>
          <a:p>
            <a:pPr marL="914400" lvl="1" indent="-419100" algn="l" rtl="0">
              <a:spcBef>
                <a:spcPts val="0"/>
              </a:spcBef>
              <a:spcAft>
                <a:spcPts val="0"/>
              </a:spcAft>
              <a:buSzPts val="3000"/>
              <a:buChar char="•"/>
            </a:pPr>
            <a:r>
              <a:rPr lang="en" sz="3000"/>
              <a:t>Online document</a:t>
            </a:r>
            <a:endParaRPr sz="3000"/>
          </a:p>
          <a:p>
            <a:pPr marL="914400" lvl="1" indent="-419100" algn="l" rtl="0">
              <a:spcBef>
                <a:spcPts val="0"/>
              </a:spcBef>
              <a:spcAft>
                <a:spcPts val="0"/>
              </a:spcAft>
              <a:buSzPts val="3000"/>
              <a:buChar char="•"/>
            </a:pPr>
            <a:r>
              <a:rPr lang="en" sz="3000"/>
              <a:t>Post-it notes in meeting</a:t>
            </a:r>
            <a:endParaRPr sz="3000"/>
          </a:p>
          <a:p>
            <a:pPr marL="914400" lvl="1" indent="-419100" algn="l" rtl="0">
              <a:spcBef>
                <a:spcPts val="0"/>
              </a:spcBef>
              <a:spcAft>
                <a:spcPts val="0"/>
              </a:spcAft>
              <a:buSzPts val="3000"/>
              <a:buChar char="•"/>
            </a:pPr>
            <a:r>
              <a:rPr lang="en" sz="3000"/>
              <a:t>Consider structured activities or roundtables</a:t>
            </a:r>
            <a:endParaRPr sz="3000"/>
          </a:p>
          <a:p>
            <a:pPr marL="457200" lvl="0" indent="-419100" algn="l" rtl="0">
              <a:spcBef>
                <a:spcPts val="0"/>
              </a:spcBef>
              <a:spcAft>
                <a:spcPts val="0"/>
              </a:spcAft>
              <a:buSzPts val="3000"/>
              <a:buChar char="•"/>
            </a:pPr>
            <a:r>
              <a:rPr lang="en" sz="3000"/>
              <a:t>Guard against interruptions</a:t>
            </a:r>
            <a:endParaRPr sz="3000"/>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Shape 635"/>
        <p:cNvGrpSpPr/>
        <p:nvPr/>
      </p:nvGrpSpPr>
      <p:grpSpPr>
        <a:xfrm>
          <a:off x="0" y="0"/>
          <a:ext cx="0" cy="0"/>
          <a:chOff x="0" y="0"/>
          <a:chExt cx="0" cy="0"/>
        </a:xfrm>
      </p:grpSpPr>
      <p:sp>
        <p:nvSpPr>
          <p:cNvPr id="636" name="Google Shape;636;p102"/>
          <p:cNvSpPr txBox="1">
            <a:spLocks noGrp="1"/>
          </p:cNvSpPr>
          <p:nvPr>
            <p:ph type="title"/>
          </p:nvPr>
        </p:nvSpPr>
        <p:spPr>
          <a:xfrm>
            <a:off x="628650" y="273844"/>
            <a:ext cx="7886700" cy="994200"/>
          </a:xfrm>
          <a:prstGeom prst="rect">
            <a:avLst/>
          </a:prstGeom>
        </p:spPr>
        <p:txBody>
          <a:bodyPr spcFirstLastPara="1" wrap="square" lIns="68575" tIns="34275" rIns="68575" bIns="34275" anchor="ctr" anchorCtr="0">
            <a:noAutofit/>
          </a:bodyPr>
          <a:lstStyle/>
          <a:p>
            <a:pPr marL="0" lvl="0" indent="0" algn="l" rtl="0">
              <a:spcBef>
                <a:spcPts val="0"/>
              </a:spcBef>
              <a:spcAft>
                <a:spcPts val="0"/>
              </a:spcAft>
              <a:buNone/>
            </a:pPr>
            <a:r>
              <a:rPr lang="en"/>
              <a:t>Virtual Meetings</a:t>
            </a:r>
            <a:endParaRPr/>
          </a:p>
        </p:txBody>
      </p:sp>
      <p:sp>
        <p:nvSpPr>
          <p:cNvPr id="637" name="Google Shape;637;p102"/>
          <p:cNvSpPr txBox="1">
            <a:spLocks noGrp="1"/>
          </p:cNvSpPr>
          <p:nvPr>
            <p:ph type="body" idx="1"/>
          </p:nvPr>
        </p:nvSpPr>
        <p:spPr>
          <a:xfrm>
            <a:off x="628650" y="1369219"/>
            <a:ext cx="7886700" cy="3263400"/>
          </a:xfrm>
          <a:prstGeom prst="rect">
            <a:avLst/>
          </a:prstGeom>
        </p:spPr>
        <p:txBody>
          <a:bodyPr spcFirstLastPara="1" wrap="square" lIns="68575" tIns="34275" rIns="68575" bIns="34275" anchor="t" anchorCtr="0">
            <a:noAutofit/>
          </a:bodyPr>
          <a:lstStyle/>
          <a:p>
            <a:pPr marL="457200" lvl="0" indent="-419100" algn="l" rtl="0">
              <a:spcBef>
                <a:spcPts val="800"/>
              </a:spcBef>
              <a:spcAft>
                <a:spcPts val="0"/>
              </a:spcAft>
              <a:buSzPts val="3000"/>
              <a:buChar char="•"/>
            </a:pPr>
            <a:r>
              <a:rPr lang="en" sz="3000"/>
              <a:t>Go all virtual to equal playing field </a:t>
            </a:r>
            <a:endParaRPr sz="3000"/>
          </a:p>
          <a:p>
            <a:pPr marL="457200" lvl="0" indent="-419100" algn="l" rtl="0">
              <a:spcBef>
                <a:spcPts val="0"/>
              </a:spcBef>
              <a:spcAft>
                <a:spcPts val="0"/>
              </a:spcAft>
              <a:buSzPts val="3000"/>
              <a:buChar char="•"/>
            </a:pPr>
            <a:r>
              <a:rPr lang="en" sz="3000"/>
              <a:t>Use chat to queue speakers</a:t>
            </a:r>
            <a:endParaRPr sz="3000"/>
          </a:p>
          <a:p>
            <a:pPr marL="457200" lvl="0" indent="-419100" algn="l" rtl="0">
              <a:spcBef>
                <a:spcPts val="0"/>
              </a:spcBef>
              <a:spcAft>
                <a:spcPts val="0"/>
              </a:spcAft>
              <a:buSzPts val="3000"/>
              <a:buChar char="•"/>
            </a:pPr>
            <a:r>
              <a:rPr lang="en" sz="3000"/>
              <a:t>Use a shared document</a:t>
            </a:r>
            <a:endParaRPr sz="3000"/>
          </a:p>
          <a:p>
            <a:pPr marL="457200" lvl="0" indent="-419100" algn="l" rtl="0">
              <a:spcBef>
                <a:spcPts val="0"/>
              </a:spcBef>
              <a:spcAft>
                <a:spcPts val="0"/>
              </a:spcAft>
              <a:buSzPts val="3000"/>
              <a:buChar char="•"/>
            </a:pPr>
            <a:r>
              <a:rPr lang="en" sz="3000"/>
              <a:t>Make sure visual aids are shared</a:t>
            </a:r>
            <a:endParaRPr sz="3000"/>
          </a:p>
          <a:p>
            <a:pPr marL="457200" lvl="0" indent="-419100" algn="l" rtl="0">
              <a:spcBef>
                <a:spcPts val="0"/>
              </a:spcBef>
              <a:spcAft>
                <a:spcPts val="0"/>
              </a:spcAft>
              <a:buSzPts val="3000"/>
              <a:buChar char="•"/>
            </a:pPr>
            <a:r>
              <a:rPr lang="en" sz="3000"/>
              <a:t>Set ground rules </a:t>
            </a:r>
            <a:endParaRPr sz="3000"/>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Shape 641"/>
        <p:cNvGrpSpPr/>
        <p:nvPr/>
      </p:nvGrpSpPr>
      <p:grpSpPr>
        <a:xfrm>
          <a:off x="0" y="0"/>
          <a:ext cx="0" cy="0"/>
          <a:chOff x="0" y="0"/>
          <a:chExt cx="0" cy="0"/>
        </a:xfrm>
      </p:grpSpPr>
      <p:sp>
        <p:nvSpPr>
          <p:cNvPr id="642" name="Google Shape;642;p103"/>
          <p:cNvSpPr txBox="1">
            <a:spLocks noGrp="1"/>
          </p:cNvSpPr>
          <p:nvPr>
            <p:ph type="title"/>
          </p:nvPr>
        </p:nvSpPr>
        <p:spPr>
          <a:xfrm>
            <a:off x="628650" y="273844"/>
            <a:ext cx="7886700" cy="994200"/>
          </a:xfrm>
          <a:prstGeom prst="rect">
            <a:avLst/>
          </a:prstGeom>
        </p:spPr>
        <p:txBody>
          <a:bodyPr spcFirstLastPara="1" wrap="square" lIns="68575" tIns="34275" rIns="68575" bIns="34275" anchor="ctr" anchorCtr="0">
            <a:noAutofit/>
          </a:bodyPr>
          <a:lstStyle/>
          <a:p>
            <a:pPr marL="0" lvl="0" indent="0" algn="l" rtl="0">
              <a:spcBef>
                <a:spcPts val="0"/>
              </a:spcBef>
              <a:spcAft>
                <a:spcPts val="0"/>
              </a:spcAft>
              <a:buNone/>
            </a:pPr>
            <a:r>
              <a:rPr lang="en"/>
              <a:t>Getting Input</a:t>
            </a:r>
            <a:endParaRPr/>
          </a:p>
        </p:txBody>
      </p:sp>
      <p:sp>
        <p:nvSpPr>
          <p:cNvPr id="643" name="Google Shape;643;p103"/>
          <p:cNvSpPr txBox="1">
            <a:spLocks noGrp="1"/>
          </p:cNvSpPr>
          <p:nvPr>
            <p:ph type="body" idx="1"/>
          </p:nvPr>
        </p:nvSpPr>
        <p:spPr>
          <a:xfrm>
            <a:off x="628650" y="1369219"/>
            <a:ext cx="7886700" cy="3263400"/>
          </a:xfrm>
          <a:prstGeom prst="rect">
            <a:avLst/>
          </a:prstGeom>
        </p:spPr>
        <p:txBody>
          <a:bodyPr spcFirstLastPara="1" wrap="square" lIns="68575" tIns="34275" rIns="68575" bIns="34275" anchor="t" anchorCtr="0">
            <a:noAutofit/>
          </a:bodyPr>
          <a:lstStyle/>
          <a:p>
            <a:pPr marL="457200" lvl="0" indent="-419100" algn="l" rtl="0">
              <a:spcBef>
                <a:spcPts val="800"/>
              </a:spcBef>
              <a:spcAft>
                <a:spcPts val="0"/>
              </a:spcAft>
              <a:buSzPts val="3000"/>
              <a:buChar char="•"/>
            </a:pPr>
            <a:r>
              <a:rPr lang="en" sz="3000"/>
              <a:t>Set expectation for participation</a:t>
            </a:r>
            <a:endParaRPr sz="3000"/>
          </a:p>
          <a:p>
            <a:pPr marL="914400" lvl="1" indent="-419100" algn="l" rtl="0">
              <a:spcBef>
                <a:spcPts val="0"/>
              </a:spcBef>
              <a:spcAft>
                <a:spcPts val="0"/>
              </a:spcAft>
              <a:buSzPts val="3000"/>
              <a:buChar char="•"/>
            </a:pPr>
            <a:r>
              <a:rPr lang="en" sz="3000"/>
              <a:t>Look out for questions/comments that come after the meeting</a:t>
            </a:r>
            <a:endParaRPr sz="3000"/>
          </a:p>
          <a:p>
            <a:pPr marL="457200" lvl="0" indent="-419100" algn="l" rtl="0">
              <a:spcBef>
                <a:spcPts val="0"/>
              </a:spcBef>
              <a:spcAft>
                <a:spcPts val="0"/>
              </a:spcAft>
              <a:buSzPts val="3000"/>
              <a:buChar char="•"/>
            </a:pPr>
            <a:r>
              <a:rPr lang="en" sz="3000"/>
              <a:t>Ask for input</a:t>
            </a:r>
            <a:endParaRPr sz="3000"/>
          </a:p>
          <a:p>
            <a:pPr marL="457200" lvl="0" indent="-419100" algn="l" rtl="0">
              <a:spcBef>
                <a:spcPts val="0"/>
              </a:spcBef>
              <a:spcAft>
                <a:spcPts val="0"/>
              </a:spcAft>
              <a:buSzPts val="3000"/>
              <a:buChar char="•"/>
            </a:pPr>
            <a:r>
              <a:rPr lang="en" sz="3000"/>
              <a:t>Guidance: </a:t>
            </a:r>
            <a:endParaRPr sz="3000"/>
          </a:p>
          <a:p>
            <a:pPr marL="914400" lvl="1" indent="-419100" algn="l" rtl="0">
              <a:spcBef>
                <a:spcPts val="0"/>
              </a:spcBef>
              <a:spcAft>
                <a:spcPts val="0"/>
              </a:spcAft>
              <a:buSzPts val="3000"/>
              <a:buChar char="•"/>
            </a:pPr>
            <a:r>
              <a:rPr lang="en" sz="3000" i="1"/>
              <a:t>At least </a:t>
            </a:r>
            <a:r>
              <a:rPr lang="en" sz="3000"/>
              <a:t>two other people should talk before you do again </a:t>
            </a:r>
            <a:endParaRPr sz="3000"/>
          </a:p>
          <a:p>
            <a:pPr marL="914400" lvl="1" indent="-419100" algn="l" rtl="0">
              <a:spcBef>
                <a:spcPts val="0"/>
              </a:spcBef>
              <a:spcAft>
                <a:spcPts val="0"/>
              </a:spcAft>
              <a:buSzPts val="3000"/>
              <a:buChar char="•"/>
            </a:pPr>
            <a:r>
              <a:rPr lang="en" sz="3000"/>
              <a:t>Three sticky notes</a:t>
            </a:r>
            <a:endParaRPr sz="3000"/>
          </a:p>
          <a:p>
            <a:pPr marL="457200" lvl="0" indent="0" algn="l" rtl="0">
              <a:spcBef>
                <a:spcPts val="800"/>
              </a:spcBef>
              <a:spcAft>
                <a:spcPts val="0"/>
              </a:spcAft>
              <a:buNone/>
            </a:pPr>
            <a:endParaRPr sz="3000"/>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Shape 647"/>
        <p:cNvGrpSpPr/>
        <p:nvPr/>
      </p:nvGrpSpPr>
      <p:grpSpPr>
        <a:xfrm>
          <a:off x="0" y="0"/>
          <a:ext cx="0" cy="0"/>
          <a:chOff x="0" y="0"/>
          <a:chExt cx="0" cy="0"/>
        </a:xfrm>
      </p:grpSpPr>
      <p:sp>
        <p:nvSpPr>
          <p:cNvPr id="648" name="Google Shape;648;p104"/>
          <p:cNvSpPr txBox="1">
            <a:spLocks noGrp="1"/>
          </p:cNvSpPr>
          <p:nvPr>
            <p:ph type="title"/>
          </p:nvPr>
        </p:nvSpPr>
        <p:spPr>
          <a:xfrm>
            <a:off x="628650" y="273844"/>
            <a:ext cx="7886700" cy="994200"/>
          </a:xfrm>
          <a:prstGeom prst="rect">
            <a:avLst/>
          </a:prstGeom>
        </p:spPr>
        <p:txBody>
          <a:bodyPr spcFirstLastPara="1" wrap="square" lIns="68575" tIns="34275" rIns="68575" bIns="34275" anchor="ctr" anchorCtr="0">
            <a:noAutofit/>
          </a:bodyPr>
          <a:lstStyle/>
          <a:p>
            <a:pPr marL="0" lvl="0" indent="0" algn="l" rtl="0">
              <a:spcBef>
                <a:spcPts val="0"/>
              </a:spcBef>
              <a:spcAft>
                <a:spcPts val="0"/>
              </a:spcAft>
              <a:buNone/>
            </a:pPr>
            <a:r>
              <a:rPr lang="en"/>
              <a:t>Inclusion in Meetings</a:t>
            </a:r>
            <a:endParaRPr/>
          </a:p>
        </p:txBody>
      </p:sp>
      <p:sp>
        <p:nvSpPr>
          <p:cNvPr id="649" name="Google Shape;649;p104"/>
          <p:cNvSpPr txBox="1">
            <a:spLocks noGrp="1"/>
          </p:cNvSpPr>
          <p:nvPr>
            <p:ph type="body" idx="1"/>
          </p:nvPr>
        </p:nvSpPr>
        <p:spPr>
          <a:xfrm>
            <a:off x="628650" y="1369225"/>
            <a:ext cx="8305800" cy="3263400"/>
          </a:xfrm>
          <a:prstGeom prst="rect">
            <a:avLst/>
          </a:prstGeom>
        </p:spPr>
        <p:txBody>
          <a:bodyPr spcFirstLastPara="1" wrap="square" lIns="68575" tIns="34275" rIns="68575" bIns="34275" anchor="t" anchorCtr="0">
            <a:noAutofit/>
          </a:bodyPr>
          <a:lstStyle/>
          <a:p>
            <a:pPr marL="457200" lvl="0" indent="-419100" algn="l" rtl="0">
              <a:spcBef>
                <a:spcPts val="800"/>
              </a:spcBef>
              <a:spcAft>
                <a:spcPts val="0"/>
              </a:spcAft>
              <a:buSzPts val="3000"/>
              <a:buChar char="•"/>
            </a:pPr>
            <a:r>
              <a:rPr lang="en" sz="3000"/>
              <a:t>Advocate for others</a:t>
            </a:r>
            <a:endParaRPr sz="3000"/>
          </a:p>
          <a:p>
            <a:pPr marL="914400" lvl="1" indent="-419100" algn="l" rtl="0">
              <a:spcBef>
                <a:spcPts val="0"/>
              </a:spcBef>
              <a:spcAft>
                <a:spcPts val="0"/>
              </a:spcAft>
              <a:buSzPts val="3000"/>
              <a:buChar char="•"/>
            </a:pPr>
            <a:r>
              <a:rPr lang="en" sz="3000"/>
              <a:t>“I think what Janna raised is important…”</a:t>
            </a:r>
            <a:endParaRPr sz="3000"/>
          </a:p>
          <a:p>
            <a:pPr marL="914400" lvl="1" indent="-419100" algn="l" rtl="0">
              <a:spcBef>
                <a:spcPts val="0"/>
              </a:spcBef>
              <a:spcAft>
                <a:spcPts val="0"/>
              </a:spcAft>
              <a:buSzPts val="3000"/>
              <a:buChar char="•"/>
            </a:pPr>
            <a:r>
              <a:rPr lang="en" sz="3000"/>
              <a:t>“When Alper originally proposed that idea…”</a:t>
            </a:r>
            <a:endParaRPr sz="3000"/>
          </a:p>
          <a:p>
            <a:pPr marL="914400" lvl="1" indent="-419100" algn="l" rtl="0">
              <a:spcBef>
                <a:spcPts val="0"/>
              </a:spcBef>
              <a:spcAft>
                <a:spcPts val="0"/>
              </a:spcAft>
              <a:buSzPts val="3000"/>
              <a:buChar char="•"/>
            </a:pPr>
            <a:r>
              <a:rPr lang="en" sz="3000"/>
              <a:t>“I’d like to hear what Aline was about to say.”</a:t>
            </a:r>
            <a:endParaRPr sz="3000"/>
          </a:p>
          <a:p>
            <a:pPr marL="457200" lvl="0" indent="-419100" algn="l" rtl="0">
              <a:spcBef>
                <a:spcPts val="0"/>
              </a:spcBef>
              <a:spcAft>
                <a:spcPts val="0"/>
              </a:spcAft>
              <a:buSzPts val="3000"/>
              <a:buChar char="•"/>
            </a:pPr>
            <a:r>
              <a:rPr lang="en" sz="3000"/>
              <a:t>Turn your body towards the person</a:t>
            </a:r>
            <a:endParaRPr sz="3000"/>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Shape 653"/>
        <p:cNvGrpSpPr/>
        <p:nvPr/>
      </p:nvGrpSpPr>
      <p:grpSpPr>
        <a:xfrm>
          <a:off x="0" y="0"/>
          <a:ext cx="0" cy="0"/>
          <a:chOff x="0" y="0"/>
          <a:chExt cx="0" cy="0"/>
        </a:xfrm>
      </p:grpSpPr>
      <p:sp>
        <p:nvSpPr>
          <p:cNvPr id="654" name="Google Shape;654;p105"/>
          <p:cNvSpPr txBox="1">
            <a:spLocks noGrp="1"/>
          </p:cNvSpPr>
          <p:nvPr>
            <p:ph type="title"/>
          </p:nvPr>
        </p:nvSpPr>
        <p:spPr>
          <a:xfrm>
            <a:off x="628650" y="273844"/>
            <a:ext cx="7886700" cy="994200"/>
          </a:xfrm>
          <a:prstGeom prst="rect">
            <a:avLst/>
          </a:prstGeom>
        </p:spPr>
        <p:txBody>
          <a:bodyPr spcFirstLastPara="1" wrap="square" lIns="68575" tIns="34275" rIns="68575" bIns="34275" anchor="ctr" anchorCtr="0">
            <a:noAutofit/>
          </a:bodyPr>
          <a:lstStyle/>
          <a:p>
            <a:pPr marL="0" lvl="0" indent="0" algn="l" rtl="0">
              <a:spcBef>
                <a:spcPts val="0"/>
              </a:spcBef>
              <a:spcAft>
                <a:spcPts val="0"/>
              </a:spcAft>
              <a:buNone/>
            </a:pPr>
            <a:r>
              <a:rPr lang="en"/>
              <a:t>Intercultural Conflict Style</a:t>
            </a:r>
            <a:endParaRPr/>
          </a:p>
        </p:txBody>
      </p:sp>
      <p:sp>
        <p:nvSpPr>
          <p:cNvPr id="655" name="Google Shape;655;p105"/>
          <p:cNvSpPr txBox="1">
            <a:spLocks noGrp="1"/>
          </p:cNvSpPr>
          <p:nvPr>
            <p:ph type="body" idx="1"/>
          </p:nvPr>
        </p:nvSpPr>
        <p:spPr>
          <a:xfrm>
            <a:off x="628650" y="1002744"/>
            <a:ext cx="7886700" cy="3263400"/>
          </a:xfrm>
          <a:prstGeom prst="rect">
            <a:avLst/>
          </a:prstGeom>
        </p:spPr>
        <p:txBody>
          <a:bodyPr spcFirstLastPara="1" wrap="square" lIns="68575" tIns="34275" rIns="68575" bIns="34275" anchor="t" anchorCtr="0">
            <a:noAutofit/>
          </a:bodyPr>
          <a:lstStyle/>
          <a:p>
            <a:pPr marL="0" lvl="0" indent="0" algn="l" rtl="0">
              <a:spcBef>
                <a:spcPts val="800"/>
              </a:spcBef>
              <a:spcAft>
                <a:spcPts val="0"/>
              </a:spcAft>
              <a:buNone/>
            </a:pPr>
            <a:r>
              <a:rPr lang="en" sz="3000"/>
              <a:t>Do you naturally use the Discussion, Engagement, Accomodation, or Dynamic style of conflict?</a:t>
            </a:r>
            <a:endParaRPr sz="3000"/>
          </a:p>
          <a:p>
            <a:pPr marL="0" lvl="0" indent="0" algn="l" rtl="0">
              <a:spcBef>
                <a:spcPts val="800"/>
              </a:spcBef>
              <a:spcAft>
                <a:spcPts val="0"/>
              </a:spcAft>
              <a:buNone/>
            </a:pPr>
            <a:endParaRPr sz="1800"/>
          </a:p>
          <a:p>
            <a:pPr marL="0" lvl="0" indent="0" algn="l" rtl="0">
              <a:spcBef>
                <a:spcPts val="800"/>
              </a:spcBef>
              <a:spcAft>
                <a:spcPts val="0"/>
              </a:spcAft>
              <a:buNone/>
            </a:pPr>
            <a:r>
              <a:rPr lang="en" sz="3000"/>
              <a:t>Have you had trouble engaging with someone with a different conflict style than yours?</a:t>
            </a:r>
            <a:endParaRPr sz="3000"/>
          </a:p>
          <a:p>
            <a:pPr marL="0" lvl="0" indent="0" algn="l" rtl="0">
              <a:spcBef>
                <a:spcPts val="800"/>
              </a:spcBef>
              <a:spcAft>
                <a:spcPts val="0"/>
              </a:spcAft>
              <a:buNone/>
            </a:pPr>
            <a:endParaRPr sz="1800"/>
          </a:p>
          <a:p>
            <a:pPr marL="0" lvl="0" indent="0" algn="l" rtl="0">
              <a:spcBef>
                <a:spcPts val="800"/>
              </a:spcBef>
              <a:spcAft>
                <a:spcPts val="0"/>
              </a:spcAft>
              <a:buNone/>
            </a:pPr>
            <a:r>
              <a:rPr lang="en" sz="3000"/>
              <a:t>How can this knowledge help you communicate better?</a:t>
            </a:r>
            <a:endParaRPr sz="300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21"/>
        <p:cNvGrpSpPr/>
        <p:nvPr/>
      </p:nvGrpSpPr>
      <p:grpSpPr>
        <a:xfrm>
          <a:off x="0" y="0"/>
          <a:ext cx="0" cy="0"/>
          <a:chOff x="0" y="0"/>
          <a:chExt cx="0" cy="0"/>
        </a:xfrm>
      </p:grpSpPr>
      <p:pic>
        <p:nvPicPr>
          <p:cNvPr id="122" name="Google Shape;122;p25"/>
          <p:cNvPicPr preferRelativeResize="0"/>
          <p:nvPr/>
        </p:nvPicPr>
        <p:blipFill>
          <a:blip r:embed="rId3">
            <a:alphaModFix/>
          </a:blip>
          <a:stretch>
            <a:fillRect/>
          </a:stretch>
        </p:blipFill>
        <p:spPr>
          <a:xfrm>
            <a:off x="0" y="-209550"/>
            <a:ext cx="9143999" cy="6095999"/>
          </a:xfrm>
          <a:prstGeom prst="rect">
            <a:avLst/>
          </a:prstGeom>
          <a:noFill/>
          <a:ln>
            <a:noFill/>
          </a:ln>
        </p:spPr>
      </p:pic>
      <p:sp>
        <p:nvSpPr>
          <p:cNvPr id="123" name="Google Shape;123;p25"/>
          <p:cNvSpPr txBox="1">
            <a:spLocks noGrp="1"/>
          </p:cNvSpPr>
          <p:nvPr>
            <p:ph type="body" idx="1"/>
          </p:nvPr>
        </p:nvSpPr>
        <p:spPr>
          <a:xfrm>
            <a:off x="628650" y="4188596"/>
            <a:ext cx="7886700" cy="954900"/>
          </a:xfrm>
          <a:prstGeom prst="rect">
            <a:avLst/>
          </a:prstGeom>
        </p:spPr>
        <p:txBody>
          <a:bodyPr spcFirstLastPara="1" wrap="square" lIns="68575" tIns="34275" rIns="68575" bIns="34275" anchor="t" anchorCtr="0">
            <a:noAutofit/>
          </a:bodyPr>
          <a:lstStyle/>
          <a:p>
            <a:pPr marL="0" lvl="0" indent="0" algn="ctr" rtl="0">
              <a:spcBef>
                <a:spcPts val="800"/>
              </a:spcBef>
              <a:spcAft>
                <a:spcPts val="0"/>
              </a:spcAft>
              <a:buNone/>
            </a:pPr>
            <a:r>
              <a:rPr lang="en" sz="3600">
                <a:solidFill>
                  <a:srgbClr val="FFFFFF"/>
                </a:solidFill>
              </a:rPr>
              <a:t>Conflict is part of diversity.</a:t>
            </a:r>
            <a:endParaRPr sz="3600">
              <a:solidFill>
                <a:srgbClr val="FFFFFF"/>
              </a:solidFill>
            </a:endParaRPr>
          </a:p>
          <a:p>
            <a:pPr marL="0" lvl="0" indent="0" algn="ctr" rtl="0">
              <a:spcBef>
                <a:spcPts val="800"/>
              </a:spcBef>
              <a:spcAft>
                <a:spcPts val="0"/>
              </a:spcAft>
              <a:buNone/>
            </a:pPr>
            <a:endParaRPr sz="3600"/>
          </a:p>
          <a:p>
            <a:pPr marL="0" lvl="0" indent="0" algn="ctr" rtl="0">
              <a:spcBef>
                <a:spcPts val="800"/>
              </a:spcBef>
              <a:spcAft>
                <a:spcPts val="0"/>
              </a:spcAft>
              <a:buNone/>
            </a:pPr>
            <a:endParaRPr sz="3600"/>
          </a:p>
          <a:p>
            <a:pPr marL="0" lvl="0" indent="0" algn="ctr" rtl="0">
              <a:spcBef>
                <a:spcPts val="800"/>
              </a:spcBef>
              <a:spcAft>
                <a:spcPts val="0"/>
              </a:spcAft>
              <a:buNone/>
            </a:pPr>
            <a:endParaRPr sz="3600"/>
          </a:p>
        </p:txBody>
      </p:sp>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3734</Words>
  <Application>Microsoft Macintosh PowerPoint</Application>
  <PresentationFormat>On-screen Show (16:9)</PresentationFormat>
  <Paragraphs>482</Paragraphs>
  <Slides>89</Slides>
  <Notes>89</Notes>
  <HiddenSlides>0</HiddenSlides>
  <MMClips>0</MMClips>
  <ScaleCrop>false</ScaleCrop>
  <HeadingPairs>
    <vt:vector size="6" baseType="variant">
      <vt:variant>
        <vt:lpstr>Fonts Used</vt:lpstr>
      </vt:variant>
      <vt:variant>
        <vt:i4>2</vt:i4>
      </vt:variant>
      <vt:variant>
        <vt:lpstr>Theme</vt:lpstr>
      </vt:variant>
      <vt:variant>
        <vt:i4>2</vt:i4>
      </vt:variant>
      <vt:variant>
        <vt:lpstr>Slide Titles</vt:lpstr>
      </vt:variant>
      <vt:variant>
        <vt:i4>89</vt:i4>
      </vt:variant>
    </vt:vector>
  </HeadingPairs>
  <TitlesOfParts>
    <vt:vector size="93" baseType="lpstr">
      <vt:lpstr>Arial</vt:lpstr>
      <vt:lpstr>Calibri</vt:lpstr>
      <vt:lpstr>Office Theme</vt:lpstr>
      <vt:lpstr>Office Theme</vt:lpstr>
      <vt:lpstr>Team Building for Productivity and Innovation</vt:lpstr>
      <vt:lpstr>Creating a Safe Learning Environment</vt:lpstr>
      <vt:lpstr>What is diversity?  Why is diversity important? </vt:lpstr>
      <vt:lpstr>What does it mean to be inclusive? </vt:lpstr>
      <vt:lpstr>What is Inclusion?</vt:lpstr>
      <vt:lpstr>Why is Inclusion Important?</vt:lpstr>
      <vt:lpstr>Creating an Inclusive Culture</vt:lpstr>
      <vt:lpstr>Improving Results and Productivity through Better Communication</vt:lpstr>
      <vt:lpstr>PowerPoint Presentation</vt:lpstr>
      <vt:lpstr>PowerPoint Presentation</vt:lpstr>
      <vt:lpstr>Why?</vt:lpstr>
      <vt:lpstr>Communication Tools</vt:lpstr>
      <vt:lpstr>DiSC</vt:lpstr>
      <vt:lpstr>Improving Communication with DiSC</vt:lpstr>
      <vt:lpstr>DiSC Styles</vt:lpstr>
      <vt:lpstr>DiSC Styles</vt:lpstr>
      <vt:lpstr>DiSC Styles</vt:lpstr>
      <vt:lpstr>DiSC Styles</vt:lpstr>
      <vt:lpstr>DiSC Styles</vt:lpstr>
      <vt:lpstr>DiSC Styles</vt:lpstr>
      <vt:lpstr>Intercultural Conflict Style Inventory Overview</vt:lpstr>
      <vt:lpstr>Improving Communication with Intercultural Conflict Style Inventory</vt:lpstr>
      <vt:lpstr>The Intercultural Conflict Style Model</vt:lpstr>
      <vt:lpstr>Intercultural Conflict Styles</vt:lpstr>
      <vt:lpstr>Intercultural Conflict Styles</vt:lpstr>
      <vt:lpstr>Intercultural Conflict Styles</vt:lpstr>
      <vt:lpstr>Intercultural Conflict Styles</vt:lpstr>
      <vt:lpstr>Exercise</vt:lpstr>
      <vt:lpstr>PowerPoint Presentation</vt:lpstr>
      <vt:lpstr>Wrap-Up</vt:lpstr>
      <vt:lpstr>Implement DiSC with Your Team</vt:lpstr>
      <vt:lpstr>Implement ICS with Your Team</vt:lpstr>
      <vt:lpstr>Follow-up</vt:lpstr>
      <vt:lpstr>Break</vt:lpstr>
      <vt:lpstr>Recognizing Team Members </vt:lpstr>
      <vt:lpstr> Receiving Recognition  Expressing Gratitude</vt:lpstr>
      <vt:lpstr>Recognition -&gt; Retention</vt:lpstr>
      <vt:lpstr>Recognition -&gt; Increased Confidence</vt:lpstr>
      <vt:lpstr>Recognition -&gt; Improved Performance</vt:lpstr>
      <vt:lpstr>Gratitude -&gt; Better Sleep -&gt; Better Satisfaction and Performance</vt:lpstr>
      <vt:lpstr>Gratitude -&gt; More 😀, Less 😠</vt:lpstr>
      <vt:lpstr>Gratitude -&gt; More Helpful</vt:lpstr>
      <vt:lpstr>Gratitude -&gt; Idea Creators</vt:lpstr>
      <vt:lpstr>Effective Recognition</vt:lpstr>
      <vt:lpstr>What do you like to be recognized for? </vt:lpstr>
      <vt:lpstr>How do you like to be recognized? </vt:lpstr>
      <vt:lpstr>Determining Preferences</vt:lpstr>
      <vt:lpstr>Recognition for Performance Enhancement</vt:lpstr>
      <vt:lpstr>Mapping Recognition Opportunities</vt:lpstr>
      <vt:lpstr>Evaluating Impact</vt:lpstr>
      <vt:lpstr>Recognition Ideas</vt:lpstr>
      <vt:lpstr>How do you recognize people in your organization? </vt:lpstr>
      <vt:lpstr>Idea: High-Fives</vt:lpstr>
      <vt:lpstr>Idea: "Donuts"</vt:lpstr>
      <vt:lpstr>Idea: Lunch with the Boss</vt:lpstr>
      <vt:lpstr>Idea: Game Lunch</vt:lpstr>
      <vt:lpstr>Idea: Pay it Forward</vt:lpstr>
      <vt:lpstr>More Ideas?</vt:lpstr>
      <vt:lpstr>Effective Meetings</vt:lpstr>
      <vt:lpstr>What problems do you experience  in meetings?</vt:lpstr>
      <vt:lpstr>Why Have a Meeting?</vt:lpstr>
      <vt:lpstr>When NOT to Have a Meeting</vt:lpstr>
      <vt:lpstr>What is an Effective Meeting?</vt:lpstr>
      <vt:lpstr>Tools for Effective Meetings</vt:lpstr>
      <vt:lpstr>PowerPoint Presentation</vt:lpstr>
      <vt:lpstr>PowerPoint Presentation</vt:lpstr>
      <vt:lpstr>PowerPoint Presentation</vt:lpstr>
      <vt:lpstr>PowerPoint Presentation</vt:lpstr>
      <vt:lpstr>PowerPoint Presentation</vt:lpstr>
      <vt:lpstr>Meeting Management</vt:lpstr>
      <vt:lpstr>Encourage input from introverts/reserved team members  Effective virtual meetings  Manage dominant/talkative   Help others feel included</vt:lpstr>
      <vt:lpstr>Getting Your Team Involved</vt:lpstr>
      <vt:lpstr>Brainstorm Solutions</vt:lpstr>
      <vt:lpstr>For Individual Contributors</vt:lpstr>
      <vt:lpstr>For Supervisors</vt:lpstr>
      <vt:lpstr>For Directors</vt:lpstr>
      <vt:lpstr>For Everyone: SPEAK UP!</vt:lpstr>
      <vt:lpstr>Examples of Campus Resources</vt:lpstr>
      <vt:lpstr>Action Plan</vt:lpstr>
      <vt:lpstr>What will your next step be?</vt:lpstr>
      <vt:lpstr>Session Evaluations There are two ways to access the session and presenter evaluations:</vt:lpstr>
      <vt:lpstr>Keep in Touch!</vt:lpstr>
      <vt:lpstr>PowerPoint Presentation</vt:lpstr>
      <vt:lpstr>Extra materials</vt:lpstr>
      <vt:lpstr>Introverts/Reserved </vt:lpstr>
      <vt:lpstr>Virtual Meetings</vt:lpstr>
      <vt:lpstr>Getting Input</vt:lpstr>
      <vt:lpstr>Inclusion in Meetings</vt:lpstr>
      <vt:lpstr>Intercultural Conflict Style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Team Building for Productivity and Innovation</dc:title>
  <cp:lastModifiedBy>Christina Maimone</cp:lastModifiedBy>
  <cp:revision>1</cp:revision>
  <dcterms:modified xsi:type="dcterms:W3CDTF">2019-10-10T00:13:30Z</dcterms:modified>
</cp:coreProperties>
</file>