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6183" r:id="rId1"/>
  </p:sldMasterIdLst>
  <p:notesMasterIdLst>
    <p:notesMasterId r:id="rId13"/>
  </p:notesMasterIdLst>
  <p:handoutMasterIdLst>
    <p:handoutMasterId r:id="rId14"/>
  </p:handoutMasterIdLst>
  <p:sldIdLst>
    <p:sldId id="1079" r:id="rId2"/>
    <p:sldId id="1100" r:id="rId3"/>
    <p:sldId id="1128" r:id="rId4"/>
    <p:sldId id="1111" r:id="rId5"/>
    <p:sldId id="1135" r:id="rId6"/>
    <p:sldId id="1120" r:id="rId7"/>
    <p:sldId id="1112" r:id="rId8"/>
    <p:sldId id="1136" r:id="rId9"/>
    <p:sldId id="1121" r:id="rId10"/>
    <p:sldId id="1114" r:id="rId11"/>
    <p:sldId id="1122" r:id="rId12"/>
  </p:sldIdLst>
  <p:sldSz cx="9144000" cy="6858000" type="screen4x3"/>
  <p:notesSz cx="7315200" cy="9601200"/>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34" charset="-128"/>
        <a:cs typeface="+mn-cs"/>
      </a:defRPr>
    </a:lvl1pPr>
    <a:lvl2pPr marL="457138" algn="l" rtl="0" fontAlgn="base">
      <a:spcBef>
        <a:spcPct val="0"/>
      </a:spcBef>
      <a:spcAft>
        <a:spcPct val="0"/>
      </a:spcAft>
      <a:defRPr sz="1200" kern="1200">
        <a:solidFill>
          <a:schemeClr val="tx1"/>
        </a:solidFill>
        <a:latin typeface="Times New Roman" pitchFamily="18" charset="0"/>
        <a:ea typeface="ＭＳ Ｐゴシック" pitchFamily="34" charset="-128"/>
        <a:cs typeface="+mn-cs"/>
      </a:defRPr>
    </a:lvl2pPr>
    <a:lvl3pPr marL="914276" algn="l" rtl="0" fontAlgn="base">
      <a:spcBef>
        <a:spcPct val="0"/>
      </a:spcBef>
      <a:spcAft>
        <a:spcPct val="0"/>
      </a:spcAft>
      <a:defRPr sz="1200" kern="1200">
        <a:solidFill>
          <a:schemeClr val="tx1"/>
        </a:solidFill>
        <a:latin typeface="Times New Roman" pitchFamily="18" charset="0"/>
        <a:ea typeface="ＭＳ Ｐゴシック" pitchFamily="34" charset="-128"/>
        <a:cs typeface="+mn-cs"/>
      </a:defRPr>
    </a:lvl3pPr>
    <a:lvl4pPr marL="1371414" algn="l" rtl="0" fontAlgn="base">
      <a:spcBef>
        <a:spcPct val="0"/>
      </a:spcBef>
      <a:spcAft>
        <a:spcPct val="0"/>
      </a:spcAft>
      <a:defRPr sz="1200" kern="1200">
        <a:solidFill>
          <a:schemeClr val="tx1"/>
        </a:solidFill>
        <a:latin typeface="Times New Roman" pitchFamily="18" charset="0"/>
        <a:ea typeface="ＭＳ Ｐゴシック" pitchFamily="34" charset="-128"/>
        <a:cs typeface="+mn-cs"/>
      </a:defRPr>
    </a:lvl4pPr>
    <a:lvl5pPr marL="1828552" algn="l" rtl="0" fontAlgn="base">
      <a:spcBef>
        <a:spcPct val="0"/>
      </a:spcBef>
      <a:spcAft>
        <a:spcPct val="0"/>
      </a:spcAft>
      <a:defRPr sz="1200" kern="1200">
        <a:solidFill>
          <a:schemeClr val="tx1"/>
        </a:solidFill>
        <a:latin typeface="Times New Roman" pitchFamily="18" charset="0"/>
        <a:ea typeface="ＭＳ Ｐゴシック" pitchFamily="34" charset="-128"/>
        <a:cs typeface="+mn-cs"/>
      </a:defRPr>
    </a:lvl5pPr>
    <a:lvl6pPr marL="2285690" algn="l" defTabSz="914276" rtl="0" eaLnBrk="1" latinLnBrk="0" hangingPunct="1">
      <a:defRPr sz="1200" kern="1200">
        <a:solidFill>
          <a:schemeClr val="tx1"/>
        </a:solidFill>
        <a:latin typeface="Times New Roman" pitchFamily="18" charset="0"/>
        <a:ea typeface="ＭＳ Ｐゴシック" pitchFamily="34" charset="-128"/>
        <a:cs typeface="+mn-cs"/>
      </a:defRPr>
    </a:lvl6pPr>
    <a:lvl7pPr marL="2742828" algn="l" defTabSz="914276" rtl="0" eaLnBrk="1" latinLnBrk="0" hangingPunct="1">
      <a:defRPr sz="1200" kern="1200">
        <a:solidFill>
          <a:schemeClr val="tx1"/>
        </a:solidFill>
        <a:latin typeface="Times New Roman" pitchFamily="18" charset="0"/>
        <a:ea typeface="ＭＳ Ｐゴシック" pitchFamily="34" charset="-128"/>
        <a:cs typeface="+mn-cs"/>
      </a:defRPr>
    </a:lvl7pPr>
    <a:lvl8pPr marL="3199965" algn="l" defTabSz="914276" rtl="0" eaLnBrk="1" latinLnBrk="0" hangingPunct="1">
      <a:defRPr sz="1200" kern="1200">
        <a:solidFill>
          <a:schemeClr val="tx1"/>
        </a:solidFill>
        <a:latin typeface="Times New Roman" pitchFamily="18" charset="0"/>
        <a:ea typeface="ＭＳ Ｐゴシック" pitchFamily="34" charset="-128"/>
        <a:cs typeface="+mn-cs"/>
      </a:defRPr>
    </a:lvl8pPr>
    <a:lvl9pPr marL="3657104" algn="l" defTabSz="914276" rtl="0" eaLnBrk="1" latinLnBrk="0" hangingPunct="1">
      <a:defRPr sz="1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1333">
          <p15:clr>
            <a:srgbClr val="A4A3A4"/>
          </p15:clr>
        </p15:guide>
        <p15:guide id="2" orient="horz" pos="2158">
          <p15:clr>
            <a:srgbClr val="A4A3A4"/>
          </p15:clr>
        </p15:guide>
        <p15:guide id="3" pos="555">
          <p15:clr>
            <a:srgbClr val="A4A3A4"/>
          </p15:clr>
        </p15:guide>
        <p15:guide id="4" pos="5377">
          <p15:clr>
            <a:srgbClr val="A4A3A4"/>
          </p15:clr>
        </p15:guide>
      </p15:sldGuideLst>
    </p:ext>
    <p:ext uri="{2D200454-40CA-4A62-9FC3-DE9A4176ACB9}">
      <p15:notesGuideLst xmlns:p15="http://schemas.microsoft.com/office/powerpoint/2012/main">
        <p15:guide id="1" orient="horz" pos="3025"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orensenta" initials="t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565B"/>
    <a:srgbClr val="67696E"/>
    <a:srgbClr val="00327C"/>
    <a:srgbClr val="B10D27"/>
    <a:srgbClr val="9E3C3E"/>
    <a:srgbClr val="A73B3D"/>
    <a:srgbClr val="A8393B"/>
    <a:srgbClr val="B9373A"/>
    <a:srgbClr val="D53338"/>
    <a:srgbClr val="862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87" autoAdjust="0"/>
    <p:restoredTop sz="96388" autoAdjust="0"/>
  </p:normalViewPr>
  <p:slideViewPr>
    <p:cSldViewPr snapToGrid="0">
      <p:cViewPr varScale="1">
        <p:scale>
          <a:sx n="118" d="100"/>
          <a:sy n="118" d="100"/>
        </p:scale>
        <p:origin x="1170" y="84"/>
      </p:cViewPr>
      <p:guideLst>
        <p:guide orient="horz" pos="1333"/>
        <p:guide orient="horz" pos="2158"/>
        <p:guide pos="555"/>
        <p:guide pos="5377"/>
      </p:guideLst>
    </p:cSldViewPr>
  </p:slideViewPr>
  <p:outlineViewPr>
    <p:cViewPr>
      <p:scale>
        <a:sx n="33" d="100"/>
        <a:sy n="33" d="100"/>
      </p:scale>
      <p:origin x="0" y="7014"/>
    </p:cViewPr>
  </p:outlineViewPr>
  <p:notesTextViewPr>
    <p:cViewPr>
      <p:scale>
        <a:sx n="3" d="2"/>
        <a:sy n="3" d="2"/>
      </p:scale>
      <p:origin x="0" y="0"/>
    </p:cViewPr>
  </p:notesTextViewPr>
  <p:sorterViewPr>
    <p:cViewPr>
      <p:scale>
        <a:sx n="90" d="100"/>
        <a:sy n="90" d="100"/>
      </p:scale>
      <p:origin x="0" y="0"/>
    </p:cViewPr>
  </p:sorterViewPr>
  <p:notesViewPr>
    <p:cSldViewPr snapToGrid="0">
      <p:cViewPr varScale="1">
        <p:scale>
          <a:sx n="87" d="100"/>
          <a:sy n="87" d="100"/>
        </p:scale>
        <p:origin x="-3060" y="-90"/>
      </p:cViewPr>
      <p:guideLst>
        <p:guide orient="horz" pos="3025"/>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48538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3666" name="Rectangle 2"/>
          <p:cNvSpPr>
            <a:spLocks noGrp="1" noChangeArrowheads="1"/>
          </p:cNvSpPr>
          <p:nvPr>
            <p:ph type="hdr" sz="quarter"/>
          </p:nvPr>
        </p:nvSpPr>
        <p:spPr bwMode="auto">
          <a:xfrm>
            <a:off x="1" y="1"/>
            <a:ext cx="3169920" cy="478748"/>
          </a:xfrm>
          <a:prstGeom prst="rect">
            <a:avLst/>
          </a:prstGeom>
          <a:noFill/>
          <a:ln w="12699">
            <a:noFill/>
            <a:miter lim="800000"/>
            <a:headEnd type="none" w="sm" len="sm"/>
            <a:tailEnd type="none" w="sm" len="sm"/>
          </a:ln>
        </p:spPr>
        <p:txBody>
          <a:bodyPr vert="horz" wrap="none" lIns="111625" tIns="55813" rIns="111625" bIns="55813" numCol="1" anchor="ctr" anchorCtr="0" compatLnSpc="1">
            <a:prstTxWarp prst="textNoShape">
              <a:avLst/>
            </a:prstTxWarp>
          </a:bodyPr>
          <a:lstStyle>
            <a:lvl1pPr defTabSz="1118100" eaLnBrk="0" hangingPunct="0">
              <a:defRPr sz="1500">
                <a:latin typeface="Arial" charset="0"/>
                <a:ea typeface="ＭＳ Ｐゴシック" pitchFamily="1" charset="-128"/>
                <a:cs typeface="+mn-cs"/>
              </a:defRPr>
            </a:lvl1pPr>
          </a:lstStyle>
          <a:p>
            <a:pPr>
              <a:defRPr/>
            </a:pPr>
            <a:endParaRPr lang="en-US" dirty="0"/>
          </a:p>
        </p:txBody>
      </p:sp>
      <p:sp>
        <p:nvSpPr>
          <p:cNvPr id="753667" name="Rectangle 3"/>
          <p:cNvSpPr>
            <a:spLocks noGrp="1" noChangeArrowheads="1"/>
          </p:cNvSpPr>
          <p:nvPr>
            <p:ph type="dt" idx="1"/>
          </p:nvPr>
        </p:nvSpPr>
        <p:spPr bwMode="auto">
          <a:xfrm>
            <a:off x="4145281" y="1"/>
            <a:ext cx="3169920" cy="478748"/>
          </a:xfrm>
          <a:prstGeom prst="rect">
            <a:avLst/>
          </a:prstGeom>
          <a:noFill/>
          <a:ln w="12699">
            <a:noFill/>
            <a:miter lim="800000"/>
            <a:headEnd type="none" w="sm" len="sm"/>
            <a:tailEnd type="none" w="sm" len="sm"/>
          </a:ln>
        </p:spPr>
        <p:txBody>
          <a:bodyPr vert="horz" wrap="none" lIns="111625" tIns="55813" rIns="111625" bIns="55813" numCol="1" anchor="ctr" anchorCtr="0" compatLnSpc="1">
            <a:prstTxWarp prst="textNoShape">
              <a:avLst/>
            </a:prstTxWarp>
          </a:bodyPr>
          <a:lstStyle>
            <a:lvl1pPr algn="r" defTabSz="1118100" eaLnBrk="0" hangingPunct="0">
              <a:defRPr sz="1500">
                <a:latin typeface="Arial" charset="0"/>
                <a:ea typeface="ＭＳ Ｐゴシック" pitchFamily="1" charset="-128"/>
                <a:cs typeface="+mn-cs"/>
              </a:defRPr>
            </a:lvl1pPr>
          </a:lstStyle>
          <a:p>
            <a:pPr>
              <a:defRPr/>
            </a:pPr>
            <a:endParaRPr lang="en-US" dirty="0"/>
          </a:p>
        </p:txBody>
      </p:sp>
      <p:sp>
        <p:nvSpPr>
          <p:cNvPr id="46084" name="Rectangle 4"/>
          <p:cNvSpPr>
            <a:spLocks noGrp="1" noRot="1" noChangeAspect="1" noChangeArrowheads="1" noTextEdit="1"/>
          </p:cNvSpPr>
          <p:nvPr>
            <p:ph type="sldImg" idx="2"/>
          </p:nvPr>
        </p:nvSpPr>
        <p:spPr bwMode="auto">
          <a:xfrm>
            <a:off x="1271588" y="719138"/>
            <a:ext cx="4781550" cy="3586162"/>
          </a:xfrm>
          <a:prstGeom prst="rect">
            <a:avLst/>
          </a:prstGeom>
          <a:noFill/>
          <a:ln w="9525">
            <a:solidFill>
              <a:srgbClr val="000000"/>
            </a:solidFill>
            <a:miter lim="800000"/>
            <a:headEnd/>
            <a:tailEnd/>
          </a:ln>
        </p:spPr>
      </p:sp>
      <p:sp>
        <p:nvSpPr>
          <p:cNvPr id="753669" name="Rectangle 5"/>
          <p:cNvSpPr>
            <a:spLocks noGrp="1" noChangeArrowheads="1"/>
          </p:cNvSpPr>
          <p:nvPr>
            <p:ph type="body" sz="quarter" idx="3"/>
          </p:nvPr>
        </p:nvSpPr>
        <p:spPr bwMode="auto">
          <a:xfrm>
            <a:off x="971975" y="4543192"/>
            <a:ext cx="5371253" cy="4305456"/>
          </a:xfrm>
          <a:prstGeom prst="rect">
            <a:avLst/>
          </a:prstGeom>
          <a:noFill/>
          <a:ln w="12700">
            <a:noFill/>
            <a:miter lim="800000"/>
            <a:headEnd type="none" w="sm" len="sm"/>
            <a:tailEnd type="none" w="sm" len="sm"/>
          </a:ln>
        </p:spPr>
        <p:txBody>
          <a:bodyPr vert="horz" wrap="square" lIns="111625" tIns="55813" rIns="111625" bIns="5581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53670" name="Rectangle 6"/>
          <p:cNvSpPr>
            <a:spLocks noGrp="1" noChangeArrowheads="1"/>
          </p:cNvSpPr>
          <p:nvPr>
            <p:ph type="ftr" sz="quarter" idx="4"/>
          </p:nvPr>
        </p:nvSpPr>
        <p:spPr bwMode="auto">
          <a:xfrm>
            <a:off x="1" y="9084745"/>
            <a:ext cx="3169920" cy="477108"/>
          </a:xfrm>
          <a:prstGeom prst="rect">
            <a:avLst/>
          </a:prstGeom>
          <a:noFill/>
          <a:ln w="12699">
            <a:noFill/>
            <a:miter lim="800000"/>
            <a:headEnd type="none" w="sm" len="sm"/>
            <a:tailEnd type="none" w="sm" len="sm"/>
          </a:ln>
        </p:spPr>
        <p:txBody>
          <a:bodyPr vert="horz" wrap="none" lIns="111625" tIns="55813" rIns="111625" bIns="55813" numCol="1" anchor="b" anchorCtr="0" compatLnSpc="1">
            <a:prstTxWarp prst="textNoShape">
              <a:avLst/>
            </a:prstTxWarp>
          </a:bodyPr>
          <a:lstStyle>
            <a:lvl1pPr defTabSz="1118100" eaLnBrk="0" hangingPunct="0">
              <a:defRPr sz="1500">
                <a:latin typeface="Arial" charset="0"/>
                <a:ea typeface="ＭＳ Ｐゴシック" pitchFamily="1" charset="-128"/>
                <a:cs typeface="+mn-cs"/>
              </a:defRPr>
            </a:lvl1pPr>
          </a:lstStyle>
          <a:p>
            <a:pPr>
              <a:defRPr/>
            </a:pPr>
            <a:endParaRPr lang="en-US" dirty="0"/>
          </a:p>
        </p:txBody>
      </p:sp>
      <p:sp>
        <p:nvSpPr>
          <p:cNvPr id="753671" name="Rectangle 7"/>
          <p:cNvSpPr>
            <a:spLocks noGrp="1" noChangeArrowheads="1"/>
          </p:cNvSpPr>
          <p:nvPr>
            <p:ph type="sldNum" sz="quarter" idx="5"/>
          </p:nvPr>
        </p:nvSpPr>
        <p:spPr bwMode="auto">
          <a:xfrm>
            <a:off x="4145281" y="9084745"/>
            <a:ext cx="3169920" cy="477108"/>
          </a:xfrm>
          <a:prstGeom prst="rect">
            <a:avLst/>
          </a:prstGeom>
          <a:noFill/>
          <a:ln w="12699">
            <a:noFill/>
            <a:miter lim="800000"/>
            <a:headEnd type="none" w="sm" len="sm"/>
            <a:tailEnd type="none" w="sm" len="sm"/>
          </a:ln>
        </p:spPr>
        <p:txBody>
          <a:bodyPr vert="horz" wrap="none" lIns="111625" tIns="55813" rIns="111625" bIns="55813" numCol="1" anchor="b" anchorCtr="0" compatLnSpc="1">
            <a:prstTxWarp prst="textNoShape">
              <a:avLst/>
            </a:prstTxWarp>
          </a:bodyPr>
          <a:lstStyle>
            <a:lvl1pPr algn="r" defTabSz="1118100" eaLnBrk="0" hangingPunct="0">
              <a:defRPr sz="1500">
                <a:latin typeface="Arial" charset="0"/>
                <a:ea typeface="ＭＳ Ｐゴシック" pitchFamily="1" charset="-128"/>
                <a:cs typeface="+mn-cs"/>
              </a:defRPr>
            </a:lvl1pPr>
          </a:lstStyle>
          <a:p>
            <a:pPr>
              <a:defRPr/>
            </a:pPr>
            <a:fld id="{1F80D85F-80D5-4AA9-B027-A790B44A630E}" type="slidenum">
              <a:rPr lang="en-US"/>
              <a:pPr>
                <a:defRPr/>
              </a:pPr>
              <a:t>‹#›</a:t>
            </a:fld>
            <a:endParaRPr lang="en-US" dirty="0"/>
          </a:p>
        </p:txBody>
      </p:sp>
    </p:spTree>
    <p:extLst>
      <p:ext uri="{BB962C8B-B14F-4D97-AF65-F5344CB8AC3E}">
        <p14:creationId xmlns:p14="http://schemas.microsoft.com/office/powerpoint/2010/main" val="4127491530"/>
      </p:ext>
    </p:extLst>
  </p:cSld>
  <p:clrMap bg1="lt1" tx1="dk1" bg2="lt2" tx2="dk2" accent1="accent1" accent2="accent2" accent3="accent3" accent4="accent4" accent5="accent5" accent6="accent6" hlink="hlink" folHlink="folHlink"/>
  <p:hf hdr="0" dt="0"/>
  <p:notesStyle>
    <a:lvl1pPr marL="112698" indent="-112698" algn="l" rtl="0" eaLnBrk="0" fontAlgn="base" hangingPunct="0">
      <a:spcBef>
        <a:spcPct val="30000"/>
      </a:spcBef>
      <a:spcAft>
        <a:spcPct val="0"/>
      </a:spcAft>
      <a:buFont typeface="Wingdings" pitchFamily="2" charset="2"/>
      <a:buChar char="§"/>
      <a:defRPr sz="1200" kern="1200">
        <a:solidFill>
          <a:schemeClr val="tx1"/>
        </a:solidFill>
        <a:latin typeface="Arial" pitchFamily="-110" charset="0"/>
        <a:ea typeface="ＭＳ Ｐゴシック" pitchFamily="-65" charset="-128"/>
        <a:cs typeface="ＭＳ Ｐゴシック" pitchFamily="-65" charset="-128"/>
      </a:defRPr>
    </a:lvl1pPr>
    <a:lvl2pPr marL="576185" indent="-119047" algn="l" rtl="0" eaLnBrk="0" fontAlgn="base" hangingPunct="0">
      <a:spcBef>
        <a:spcPct val="30000"/>
      </a:spcBef>
      <a:spcAft>
        <a:spcPct val="0"/>
      </a:spcAft>
      <a:buFont typeface="Wingdings" pitchFamily="2" charset="2"/>
      <a:buChar char="§"/>
      <a:defRPr sz="1200" kern="1200">
        <a:solidFill>
          <a:schemeClr val="tx1"/>
        </a:solidFill>
        <a:latin typeface="Arial" pitchFamily="-110" charset="0"/>
        <a:ea typeface="ＭＳ Ｐゴシック" pitchFamily="-110" charset="-128"/>
        <a:cs typeface="ＭＳ Ｐゴシック"/>
      </a:defRPr>
    </a:lvl2pPr>
    <a:lvl3pPr marL="1026974" indent="-112698" algn="l" rtl="0" eaLnBrk="0" fontAlgn="base" hangingPunct="0">
      <a:spcBef>
        <a:spcPct val="30000"/>
      </a:spcBef>
      <a:spcAft>
        <a:spcPct val="0"/>
      </a:spcAft>
      <a:buFont typeface="Wingdings" pitchFamily="2" charset="2"/>
      <a:buChar char="§"/>
      <a:defRPr sz="1200" kern="1200">
        <a:solidFill>
          <a:schemeClr val="tx1"/>
        </a:solidFill>
        <a:latin typeface="Arial" pitchFamily="-110" charset="0"/>
        <a:ea typeface="ＭＳ Ｐゴシック" pitchFamily="-110" charset="-128"/>
        <a:cs typeface="ＭＳ Ｐゴシック"/>
      </a:defRPr>
    </a:lvl3pPr>
    <a:lvl4pPr marL="1490461" indent="-119047" algn="l" rtl="0" eaLnBrk="0" fontAlgn="base" hangingPunct="0">
      <a:spcBef>
        <a:spcPct val="30000"/>
      </a:spcBef>
      <a:spcAft>
        <a:spcPct val="0"/>
      </a:spcAft>
      <a:buFont typeface="Wingdings" pitchFamily="2" charset="2"/>
      <a:buChar char="§"/>
      <a:defRPr sz="1200" kern="1200">
        <a:solidFill>
          <a:schemeClr val="tx1"/>
        </a:solidFill>
        <a:latin typeface="Arial" pitchFamily="-110" charset="0"/>
        <a:ea typeface="ＭＳ Ｐゴシック" pitchFamily="-110" charset="-128"/>
        <a:cs typeface="ＭＳ Ｐゴシック"/>
      </a:defRPr>
    </a:lvl4pPr>
    <a:lvl5pPr marL="1941249" indent="-112698" algn="l" rtl="0" eaLnBrk="0" fontAlgn="base" hangingPunct="0">
      <a:spcBef>
        <a:spcPct val="30000"/>
      </a:spcBef>
      <a:spcAft>
        <a:spcPct val="0"/>
      </a:spcAft>
      <a:buFont typeface="Wingdings" pitchFamily="2" charset="2"/>
      <a:buChar char="§"/>
      <a:defRPr sz="1200" kern="1200">
        <a:solidFill>
          <a:schemeClr val="tx1"/>
        </a:solidFill>
        <a:latin typeface="Arial" pitchFamily="-110" charset="0"/>
        <a:ea typeface="ＭＳ Ｐゴシック" pitchFamily="-110" charset="-128"/>
        <a:cs typeface="ＭＳ Ｐゴシック"/>
      </a:defRPr>
    </a:lvl5pPr>
    <a:lvl6pPr marL="2285690" algn="l" defTabSz="457138" rtl="0" eaLnBrk="1" latinLnBrk="0" hangingPunct="1">
      <a:defRPr sz="1200" kern="1200">
        <a:solidFill>
          <a:schemeClr val="tx1"/>
        </a:solidFill>
        <a:latin typeface="+mn-lt"/>
        <a:ea typeface="+mn-ea"/>
        <a:cs typeface="+mn-cs"/>
      </a:defRPr>
    </a:lvl6pPr>
    <a:lvl7pPr marL="2742828" algn="l" defTabSz="457138" rtl="0" eaLnBrk="1" latinLnBrk="0" hangingPunct="1">
      <a:defRPr sz="1200" kern="1200">
        <a:solidFill>
          <a:schemeClr val="tx1"/>
        </a:solidFill>
        <a:latin typeface="+mn-lt"/>
        <a:ea typeface="+mn-ea"/>
        <a:cs typeface="+mn-cs"/>
      </a:defRPr>
    </a:lvl7pPr>
    <a:lvl8pPr marL="3199965" algn="l" defTabSz="457138" rtl="0" eaLnBrk="1" latinLnBrk="0" hangingPunct="1">
      <a:defRPr sz="1200" kern="1200">
        <a:solidFill>
          <a:schemeClr val="tx1"/>
        </a:solidFill>
        <a:latin typeface="+mn-lt"/>
        <a:ea typeface="+mn-ea"/>
        <a:cs typeface="+mn-cs"/>
      </a:defRPr>
    </a:lvl8pPr>
    <a:lvl9pPr marL="3657104" algn="l" defTabSz="457138"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4" name="Rectangle 3"/>
          <p:cNvSpPr/>
          <p:nvPr userDrawn="1"/>
        </p:nvSpPr>
        <p:spPr bwMode="auto">
          <a:xfrm>
            <a:off x="4572000" y="0"/>
            <a:ext cx="4572000" cy="6858000"/>
          </a:xfrm>
          <a:prstGeom prst="rect">
            <a:avLst/>
          </a:prstGeom>
          <a:solidFill>
            <a:schemeClr val="bg1"/>
          </a:solidFill>
          <a:ln w="12699" cap="flat" cmpd="sng" algn="ctr">
            <a:noFill/>
            <a:prstDash val="solid"/>
            <a:round/>
            <a:headEnd type="none" w="sm" len="sm"/>
            <a:tailEnd type="none" w="sm" len="sm"/>
          </a:ln>
          <a:effectLst/>
        </p:spPr>
        <p:txBody>
          <a:bodyPr vert="horz" wrap="square" lIns="0" tIns="0" rIns="0" bIns="0" numCol="1" rtlCol="0" anchor="ctr" anchorCtr="0" compatLnSpc="1">
            <a:prstTxWarp prst="textNoShape">
              <a:avLst/>
            </a:prstTxWarp>
          </a:bodyPr>
          <a:lstStyle/>
          <a:p>
            <a:pPr marL="0" marR="0" indent="0" algn="l" defTabSz="686806"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10" charset="0"/>
            </a:endParaRPr>
          </a:p>
        </p:txBody>
      </p:sp>
      <p:sp>
        <p:nvSpPr>
          <p:cNvPr id="2" name="Title 1"/>
          <p:cNvSpPr>
            <a:spLocks noGrp="1"/>
          </p:cNvSpPr>
          <p:nvPr>
            <p:ph type="title" hasCustomPrompt="1"/>
          </p:nvPr>
        </p:nvSpPr>
        <p:spPr>
          <a:xfrm>
            <a:off x="4819861" y="1066647"/>
            <a:ext cx="4076278" cy="2603500"/>
          </a:xfrm>
          <a:prstGeom prst="rect">
            <a:avLst/>
          </a:prstGeom>
        </p:spPr>
        <p:txBody>
          <a:bodyPr vert="horz" lIns="0" tIns="0" rIns="0" bIns="0" anchor="b"/>
          <a:lstStyle>
            <a:lvl1pPr algn="ctr">
              <a:lnSpc>
                <a:spcPct val="105000"/>
              </a:lnSpc>
              <a:defRPr sz="2600">
                <a:solidFill>
                  <a:srgbClr val="000000"/>
                </a:solidFill>
                <a:latin typeface="Georgia"/>
                <a:cs typeface="Georgia"/>
              </a:defRPr>
            </a:lvl1pPr>
          </a:lstStyle>
          <a:p>
            <a:r>
              <a:rPr lang="en-US" dirty="0" smtClean="0"/>
              <a:t>Title of Presentation in Title Case</a:t>
            </a:r>
            <a:endParaRPr lang="en-US" dirty="0"/>
          </a:p>
        </p:txBody>
      </p:sp>
      <p:sp>
        <p:nvSpPr>
          <p:cNvPr id="7" name="Text Placeholder 6"/>
          <p:cNvSpPr>
            <a:spLocks noGrp="1"/>
          </p:cNvSpPr>
          <p:nvPr>
            <p:ph type="body" sz="quarter" idx="10"/>
          </p:nvPr>
        </p:nvSpPr>
        <p:spPr>
          <a:xfrm>
            <a:off x="4826000" y="4046914"/>
            <a:ext cx="4064000" cy="1947333"/>
          </a:xfrm>
          <a:prstGeom prst="rect">
            <a:avLst/>
          </a:prstGeom>
        </p:spPr>
        <p:txBody>
          <a:bodyPr vert="horz" lIns="0" tIns="0" rIns="0" bIns="0"/>
          <a:lstStyle>
            <a:lvl1pPr marL="0" indent="0" algn="ctr">
              <a:spcBef>
                <a:spcPts val="0"/>
              </a:spcBef>
              <a:spcAft>
                <a:spcPts val="800"/>
              </a:spcAft>
              <a:buFontTx/>
              <a:buNone/>
              <a:defRPr sz="1800"/>
            </a:lvl1pPr>
            <a:lvl2pPr marL="389534" indent="0" algn="ctr">
              <a:buFontTx/>
              <a:buNone/>
              <a:defRPr/>
            </a:lvl2pPr>
            <a:lvl3pPr marL="727442" indent="0" algn="ctr">
              <a:buFontTx/>
              <a:buNone/>
              <a:defRPr/>
            </a:lvl3pPr>
            <a:lvl4pPr marL="1066915" indent="0" algn="ctr">
              <a:buFontTx/>
              <a:buNone/>
              <a:defRPr/>
            </a:lvl4pPr>
            <a:lvl5pPr marL="1404824" indent="0" algn="ctr">
              <a:buFontTx/>
              <a:buNone/>
              <a:defRPr/>
            </a:lvl5pPr>
          </a:lstStyle>
          <a:p>
            <a:pPr lvl="0"/>
            <a:r>
              <a:rPr lang="en-US" smtClean="0"/>
              <a:t>Click to edit Master text styles</a:t>
            </a:r>
          </a:p>
        </p:txBody>
      </p:sp>
      <p:sp>
        <p:nvSpPr>
          <p:cNvPr id="5" name="Rectangle 4"/>
          <p:cNvSpPr/>
          <p:nvPr userDrawn="1"/>
        </p:nvSpPr>
        <p:spPr bwMode="auto">
          <a:xfrm>
            <a:off x="0" y="0"/>
            <a:ext cx="4572000" cy="6858000"/>
          </a:xfrm>
          <a:prstGeom prst="rect">
            <a:avLst/>
          </a:prstGeom>
          <a:solidFill>
            <a:schemeClr val="accent1"/>
          </a:solidFill>
          <a:ln w="12699" cap="flat" cmpd="sng" algn="ctr">
            <a:noFill/>
            <a:prstDash val="solid"/>
            <a:round/>
            <a:headEnd type="none" w="sm" len="sm"/>
            <a:tailEnd type="none" w="sm" len="sm"/>
          </a:ln>
          <a:effectLst/>
        </p:spPr>
        <p:txBody>
          <a:bodyPr vert="horz" wrap="none" lIns="68681" tIns="34340" rIns="68681" bIns="34340" numCol="1" rtlCol="0" anchor="ctr" anchorCtr="0" compatLnSpc="1">
            <a:prstTxWarp prst="textNoShape">
              <a:avLst/>
            </a:prstTxWarp>
          </a:bodyPr>
          <a:lstStyle/>
          <a:p>
            <a:pPr marL="0" marR="0" indent="0" algn="l" defTabSz="686806"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10" charset="0"/>
            </a:endParaRPr>
          </a:p>
        </p:txBody>
      </p:sp>
      <p:pic>
        <p:nvPicPr>
          <p:cNvPr id="6" name="Picture 5" descr="cooley-logo-white-2015.ai"/>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08253" y="3142269"/>
            <a:ext cx="1755494" cy="573462"/>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2-column navy">
    <p:spTree>
      <p:nvGrpSpPr>
        <p:cNvPr id="1" name=""/>
        <p:cNvGrpSpPr/>
        <p:nvPr/>
      </p:nvGrpSpPr>
      <p:grpSpPr>
        <a:xfrm>
          <a:off x="0" y="0"/>
          <a:ext cx="0" cy="0"/>
          <a:chOff x="0" y="0"/>
          <a:chExt cx="0" cy="0"/>
        </a:xfrm>
      </p:grpSpPr>
      <p:sp>
        <p:nvSpPr>
          <p:cNvPr id="11" name="Content Placeholder 2"/>
          <p:cNvSpPr>
            <a:spLocks noGrp="1"/>
          </p:cNvSpPr>
          <p:nvPr>
            <p:ph idx="1"/>
          </p:nvPr>
        </p:nvSpPr>
        <p:spPr>
          <a:xfrm>
            <a:off x="457200" y="1828801"/>
            <a:ext cx="3886200" cy="4419603"/>
          </a:xfrm>
          <a:prstGeom prst="rect">
            <a:avLst/>
          </a:prstGeom>
        </p:spPr>
        <p:txBody>
          <a:bodyPr lIns="90109" tIns="45055" rIns="90109" bIns="45055"/>
          <a:lstStyle>
            <a:lvl1pPr marL="276891" indent="-276891">
              <a:lnSpc>
                <a:spcPct val="110000"/>
              </a:lnSpc>
              <a:spcBef>
                <a:spcPts val="789"/>
              </a:spcBef>
              <a:spcAft>
                <a:spcPts val="197"/>
              </a:spcAft>
              <a:buClr>
                <a:srgbClr val="E92033"/>
              </a:buClr>
              <a:buSzPct val="110000"/>
              <a:buFont typeface="Arial"/>
              <a:buChar char="•"/>
              <a:defRPr sz="2000"/>
            </a:lvl1pPr>
            <a:lvl2pPr marL="564731" indent="-225266">
              <a:lnSpc>
                <a:spcPct val="110000"/>
              </a:lnSpc>
              <a:spcBef>
                <a:spcPts val="493"/>
              </a:spcBef>
              <a:spcAft>
                <a:spcPts val="197"/>
              </a:spcAft>
              <a:buClr>
                <a:schemeClr val="bg1">
                  <a:lumMod val="65000"/>
                </a:schemeClr>
              </a:buClr>
              <a:buSzPct val="110000"/>
              <a:buFont typeface="Arial"/>
              <a:buChar char="•"/>
              <a:defRPr/>
            </a:lvl2pPr>
            <a:lvl3pPr marL="844750" indent="-226832">
              <a:lnSpc>
                <a:spcPct val="110000"/>
              </a:lnSpc>
              <a:spcBef>
                <a:spcPts val="493"/>
              </a:spcBef>
              <a:spcAft>
                <a:spcPts val="197"/>
              </a:spcAft>
              <a:buClr>
                <a:schemeClr val="bg1">
                  <a:lumMod val="65000"/>
                </a:schemeClr>
              </a:buClr>
              <a:buSzPct val="110000"/>
              <a:buFont typeface="Arial"/>
              <a:buChar char="•"/>
              <a:defRPr/>
            </a:lvl3pPr>
            <a:lvl4pPr marL="1131027" indent="-225266">
              <a:lnSpc>
                <a:spcPct val="110000"/>
              </a:lnSpc>
              <a:spcBef>
                <a:spcPts val="493"/>
              </a:spcBef>
              <a:spcAft>
                <a:spcPts val="197"/>
              </a:spcAft>
              <a:buClr>
                <a:schemeClr val="bg1">
                  <a:lumMod val="65000"/>
                </a:schemeClr>
              </a:buClr>
              <a:buSzPct val="110000"/>
              <a:buFont typeface="Arial"/>
              <a:buChar char="•"/>
              <a:defRPr/>
            </a:lvl4pPr>
            <a:lvl5pPr marL="1409482" indent="-225266">
              <a:lnSpc>
                <a:spcPct val="110000"/>
              </a:lnSpc>
              <a:spcBef>
                <a:spcPts val="493"/>
              </a:spcBef>
              <a:spcAft>
                <a:spcPts val="197"/>
              </a:spcAft>
              <a:buClr>
                <a:schemeClr val="bg1">
                  <a:lumMod val="65000"/>
                </a:schemeClr>
              </a:buClr>
              <a:buSzPct val="110000"/>
              <a:buFont typeface="Arial"/>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1"/>
          </p:nvPr>
        </p:nvSpPr>
        <p:spPr>
          <a:xfrm>
            <a:off x="4800600" y="1828801"/>
            <a:ext cx="3886200" cy="4419603"/>
          </a:xfrm>
          <a:prstGeom prst="rect">
            <a:avLst/>
          </a:prstGeom>
        </p:spPr>
        <p:txBody>
          <a:bodyPr lIns="90109" tIns="45055" rIns="90109" bIns="45055"/>
          <a:lstStyle>
            <a:lvl1pPr marL="276891" indent="-276891">
              <a:lnSpc>
                <a:spcPct val="110000"/>
              </a:lnSpc>
              <a:spcBef>
                <a:spcPts val="789"/>
              </a:spcBef>
              <a:spcAft>
                <a:spcPts val="197"/>
              </a:spcAft>
              <a:buClr>
                <a:srgbClr val="E92033"/>
              </a:buClr>
              <a:buSzPct val="110000"/>
              <a:buFont typeface="Arial"/>
              <a:buChar char="•"/>
              <a:defRPr sz="2000"/>
            </a:lvl1pPr>
            <a:lvl2pPr marL="564731" indent="-225266">
              <a:lnSpc>
                <a:spcPct val="110000"/>
              </a:lnSpc>
              <a:spcBef>
                <a:spcPts val="493"/>
              </a:spcBef>
              <a:spcAft>
                <a:spcPts val="197"/>
              </a:spcAft>
              <a:buClr>
                <a:schemeClr val="bg1">
                  <a:lumMod val="65000"/>
                </a:schemeClr>
              </a:buClr>
              <a:buSzPct val="110000"/>
              <a:buFont typeface="Arial"/>
              <a:buChar char="•"/>
              <a:defRPr/>
            </a:lvl2pPr>
            <a:lvl3pPr marL="844750" indent="-226832">
              <a:lnSpc>
                <a:spcPct val="110000"/>
              </a:lnSpc>
              <a:spcBef>
                <a:spcPts val="493"/>
              </a:spcBef>
              <a:spcAft>
                <a:spcPts val="197"/>
              </a:spcAft>
              <a:buClr>
                <a:schemeClr val="bg1">
                  <a:lumMod val="65000"/>
                </a:schemeClr>
              </a:buClr>
              <a:buSzPct val="110000"/>
              <a:buFont typeface="Arial"/>
              <a:buChar char="•"/>
              <a:defRPr/>
            </a:lvl3pPr>
            <a:lvl4pPr marL="1131027" indent="-225266">
              <a:lnSpc>
                <a:spcPct val="110000"/>
              </a:lnSpc>
              <a:spcBef>
                <a:spcPts val="493"/>
              </a:spcBef>
              <a:spcAft>
                <a:spcPts val="197"/>
              </a:spcAft>
              <a:buClr>
                <a:schemeClr val="bg1">
                  <a:lumMod val="65000"/>
                </a:schemeClr>
              </a:buClr>
              <a:buSzPct val="110000"/>
              <a:buFont typeface="Arial"/>
              <a:buChar char="•"/>
              <a:defRPr/>
            </a:lvl4pPr>
            <a:lvl5pPr marL="1409482" indent="-225266">
              <a:lnSpc>
                <a:spcPct val="110000"/>
              </a:lnSpc>
              <a:spcBef>
                <a:spcPts val="493"/>
              </a:spcBef>
              <a:spcAft>
                <a:spcPts val="197"/>
              </a:spcAft>
              <a:buClr>
                <a:schemeClr val="bg1">
                  <a:lumMod val="65000"/>
                </a:schemeClr>
              </a:buClr>
              <a:buSzPct val="110000"/>
              <a:buFont typeface="Arial"/>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Rectangle 11"/>
          <p:cNvSpPr/>
          <p:nvPr/>
        </p:nvSpPr>
        <p:spPr bwMode="auto">
          <a:xfrm>
            <a:off x="0" y="0"/>
            <a:ext cx="9144000" cy="1600200"/>
          </a:xfrm>
          <a:prstGeom prst="rect">
            <a:avLst/>
          </a:prstGeom>
          <a:solidFill>
            <a:schemeClr val="accent3"/>
          </a:solidFill>
          <a:ln w="12699" cap="flat" cmpd="sng" algn="ctr">
            <a:noFill/>
            <a:prstDash val="solid"/>
            <a:round/>
            <a:headEnd type="none" w="sm" len="sm"/>
            <a:tailEnd type="none" w="sm" len="sm"/>
          </a:ln>
          <a:effectLst/>
        </p:spPr>
        <p:txBody>
          <a:bodyPr vert="horz" wrap="none" lIns="68681" tIns="34340" rIns="68681" bIns="34340" numCol="1" rtlCol="0" anchor="ctr" anchorCtr="0" compatLnSpc="1">
            <a:prstTxWarp prst="textNoShape">
              <a:avLst/>
            </a:prstTxWarp>
          </a:bodyPr>
          <a:lstStyle/>
          <a:p>
            <a:pPr marL="0" marR="0" indent="0" algn="l" defTabSz="686789"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bg1"/>
              </a:solidFill>
              <a:effectLst/>
              <a:latin typeface="Times New Roman" pitchFamily="-110" charset="0"/>
            </a:endParaRPr>
          </a:p>
        </p:txBody>
      </p:sp>
      <p:sp>
        <p:nvSpPr>
          <p:cNvPr id="2" name="Title 1"/>
          <p:cNvSpPr>
            <a:spLocks noGrp="1"/>
          </p:cNvSpPr>
          <p:nvPr>
            <p:ph type="title" hasCustomPrompt="1"/>
          </p:nvPr>
        </p:nvSpPr>
        <p:spPr>
          <a:xfrm>
            <a:off x="457200" y="231648"/>
            <a:ext cx="8238744" cy="1146048"/>
          </a:xfrm>
          <a:prstGeom prst="rect">
            <a:avLst/>
          </a:prstGeom>
        </p:spPr>
        <p:txBody>
          <a:bodyPr anchor="ctr" anchorCtr="0"/>
          <a:lstStyle>
            <a:lvl1pPr algn="ctr">
              <a:lnSpc>
                <a:spcPct val="100000"/>
              </a:lnSpc>
              <a:defRPr sz="2800" b="0" i="0">
                <a:latin typeface="Georgia" charset="0"/>
                <a:ea typeface="Georgia" charset="0"/>
                <a:cs typeface="Georgia" charset="0"/>
              </a:defRPr>
            </a:lvl1pPr>
          </a:lstStyle>
          <a:p>
            <a:r>
              <a:rPr lang="en-US" dirty="0" smtClean="0"/>
              <a:t>Slide title in sentence case</a:t>
            </a:r>
            <a:endParaRPr lang="en-US" dirty="0"/>
          </a:p>
        </p:txBody>
      </p:sp>
      <p:sp>
        <p:nvSpPr>
          <p:cNvPr id="7" name="Slide Number Placeholder 7"/>
          <p:cNvSpPr>
            <a:spLocks noGrp="1"/>
          </p:cNvSpPr>
          <p:nvPr>
            <p:ph type="sldNum" sz="quarter" idx="4"/>
          </p:nvPr>
        </p:nvSpPr>
        <p:spPr>
          <a:xfrm>
            <a:off x="6629399" y="6492875"/>
            <a:ext cx="2057400" cy="365125"/>
          </a:xfrm>
          <a:prstGeom prst="rect">
            <a:avLst/>
          </a:prstGeom>
        </p:spPr>
        <p:txBody>
          <a:bodyPr vert="horz" lIns="91440" tIns="45720" rIns="91440" bIns="45720" rtlCol="0" anchor="ctr"/>
          <a:lstStyle>
            <a:lvl1pPr algn="r">
              <a:defRPr sz="1000">
                <a:solidFill>
                  <a:schemeClr val="tx1">
                    <a:tint val="75000"/>
                  </a:schemeClr>
                </a:solidFill>
                <a:latin typeface="+mj-lt"/>
              </a:defRPr>
            </a:lvl1pPr>
          </a:lstStyle>
          <a:p>
            <a:fld id="{2DDB3146-7E14-AF42-995F-1E34C89EE1DA}" type="slidenum">
              <a:rPr lang="en-US" smtClean="0"/>
              <a:pPr/>
              <a:t>‹#›</a:t>
            </a:fld>
            <a:endParaRPr lang="en-US" dirty="0"/>
          </a:p>
        </p:txBody>
      </p:sp>
    </p:spTree>
    <p:extLst>
      <p:ext uri="{BB962C8B-B14F-4D97-AF65-F5344CB8AC3E}">
        <p14:creationId xmlns:p14="http://schemas.microsoft.com/office/powerpoint/2010/main" val="77071375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2-column charcoal">
    <p:spTree>
      <p:nvGrpSpPr>
        <p:cNvPr id="1" name=""/>
        <p:cNvGrpSpPr/>
        <p:nvPr/>
      </p:nvGrpSpPr>
      <p:grpSpPr>
        <a:xfrm>
          <a:off x="0" y="0"/>
          <a:ext cx="0" cy="0"/>
          <a:chOff x="0" y="0"/>
          <a:chExt cx="0" cy="0"/>
        </a:xfrm>
      </p:grpSpPr>
      <p:sp>
        <p:nvSpPr>
          <p:cNvPr id="11" name="Content Placeholder 2"/>
          <p:cNvSpPr>
            <a:spLocks noGrp="1"/>
          </p:cNvSpPr>
          <p:nvPr>
            <p:ph idx="1"/>
          </p:nvPr>
        </p:nvSpPr>
        <p:spPr>
          <a:xfrm>
            <a:off x="457200" y="1828801"/>
            <a:ext cx="3886200" cy="4419603"/>
          </a:xfrm>
          <a:prstGeom prst="rect">
            <a:avLst/>
          </a:prstGeom>
        </p:spPr>
        <p:txBody>
          <a:bodyPr lIns="90109" tIns="45055" rIns="90109" bIns="45055"/>
          <a:lstStyle>
            <a:lvl1pPr marL="276891" indent="-276891">
              <a:lnSpc>
                <a:spcPct val="110000"/>
              </a:lnSpc>
              <a:spcBef>
                <a:spcPts val="789"/>
              </a:spcBef>
              <a:spcAft>
                <a:spcPts val="197"/>
              </a:spcAft>
              <a:buClr>
                <a:srgbClr val="E92033"/>
              </a:buClr>
              <a:buSzPct val="110000"/>
              <a:buFont typeface="Arial"/>
              <a:buChar char="•"/>
              <a:defRPr sz="2000"/>
            </a:lvl1pPr>
            <a:lvl2pPr marL="564731" indent="-225266">
              <a:lnSpc>
                <a:spcPct val="110000"/>
              </a:lnSpc>
              <a:spcBef>
                <a:spcPts val="493"/>
              </a:spcBef>
              <a:spcAft>
                <a:spcPts val="197"/>
              </a:spcAft>
              <a:buClr>
                <a:schemeClr val="bg1">
                  <a:lumMod val="65000"/>
                </a:schemeClr>
              </a:buClr>
              <a:buSzPct val="110000"/>
              <a:buFont typeface="Arial"/>
              <a:buChar char="•"/>
              <a:defRPr/>
            </a:lvl2pPr>
            <a:lvl3pPr marL="844750" indent="-226832">
              <a:lnSpc>
                <a:spcPct val="110000"/>
              </a:lnSpc>
              <a:spcBef>
                <a:spcPts val="493"/>
              </a:spcBef>
              <a:spcAft>
                <a:spcPts val="197"/>
              </a:spcAft>
              <a:buClr>
                <a:schemeClr val="bg1">
                  <a:lumMod val="65000"/>
                </a:schemeClr>
              </a:buClr>
              <a:buSzPct val="110000"/>
              <a:buFont typeface="Arial"/>
              <a:buChar char="•"/>
              <a:defRPr/>
            </a:lvl3pPr>
            <a:lvl4pPr marL="1131027" indent="-225266">
              <a:lnSpc>
                <a:spcPct val="110000"/>
              </a:lnSpc>
              <a:spcBef>
                <a:spcPts val="493"/>
              </a:spcBef>
              <a:spcAft>
                <a:spcPts val="197"/>
              </a:spcAft>
              <a:buClr>
                <a:schemeClr val="bg1">
                  <a:lumMod val="65000"/>
                </a:schemeClr>
              </a:buClr>
              <a:buSzPct val="110000"/>
              <a:buFont typeface="Arial"/>
              <a:buChar char="•"/>
              <a:defRPr/>
            </a:lvl4pPr>
            <a:lvl5pPr marL="1409482" indent="-225266">
              <a:lnSpc>
                <a:spcPct val="110000"/>
              </a:lnSpc>
              <a:spcBef>
                <a:spcPts val="493"/>
              </a:spcBef>
              <a:spcAft>
                <a:spcPts val="197"/>
              </a:spcAft>
              <a:buClr>
                <a:schemeClr val="bg1">
                  <a:lumMod val="65000"/>
                </a:schemeClr>
              </a:buClr>
              <a:buSzPct val="110000"/>
              <a:buFont typeface="Arial"/>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1"/>
          </p:nvPr>
        </p:nvSpPr>
        <p:spPr>
          <a:xfrm>
            <a:off x="4800600" y="1828801"/>
            <a:ext cx="3886200" cy="4419603"/>
          </a:xfrm>
          <a:prstGeom prst="rect">
            <a:avLst/>
          </a:prstGeom>
        </p:spPr>
        <p:txBody>
          <a:bodyPr lIns="90109" tIns="45055" rIns="90109" bIns="45055"/>
          <a:lstStyle>
            <a:lvl1pPr marL="276891" indent="-276891">
              <a:lnSpc>
                <a:spcPct val="110000"/>
              </a:lnSpc>
              <a:spcBef>
                <a:spcPts val="789"/>
              </a:spcBef>
              <a:spcAft>
                <a:spcPts val="197"/>
              </a:spcAft>
              <a:buClr>
                <a:srgbClr val="E92033"/>
              </a:buClr>
              <a:buSzPct val="110000"/>
              <a:buFont typeface="Arial"/>
              <a:buChar char="•"/>
              <a:defRPr sz="2000"/>
            </a:lvl1pPr>
            <a:lvl2pPr marL="564731" indent="-225266">
              <a:lnSpc>
                <a:spcPct val="110000"/>
              </a:lnSpc>
              <a:spcBef>
                <a:spcPts val="493"/>
              </a:spcBef>
              <a:spcAft>
                <a:spcPts val="197"/>
              </a:spcAft>
              <a:buClr>
                <a:schemeClr val="bg1">
                  <a:lumMod val="65000"/>
                </a:schemeClr>
              </a:buClr>
              <a:buSzPct val="110000"/>
              <a:buFont typeface="Arial"/>
              <a:buChar char="•"/>
              <a:defRPr/>
            </a:lvl2pPr>
            <a:lvl3pPr marL="844750" indent="-226832">
              <a:lnSpc>
                <a:spcPct val="110000"/>
              </a:lnSpc>
              <a:spcBef>
                <a:spcPts val="493"/>
              </a:spcBef>
              <a:spcAft>
                <a:spcPts val="197"/>
              </a:spcAft>
              <a:buClr>
                <a:schemeClr val="bg1">
                  <a:lumMod val="65000"/>
                </a:schemeClr>
              </a:buClr>
              <a:buSzPct val="110000"/>
              <a:buFont typeface="Arial"/>
              <a:buChar char="•"/>
              <a:defRPr/>
            </a:lvl3pPr>
            <a:lvl4pPr marL="1131027" indent="-225266">
              <a:lnSpc>
                <a:spcPct val="110000"/>
              </a:lnSpc>
              <a:spcBef>
                <a:spcPts val="493"/>
              </a:spcBef>
              <a:spcAft>
                <a:spcPts val="197"/>
              </a:spcAft>
              <a:buClr>
                <a:schemeClr val="bg1">
                  <a:lumMod val="65000"/>
                </a:schemeClr>
              </a:buClr>
              <a:buSzPct val="110000"/>
              <a:buFont typeface="Arial"/>
              <a:buChar char="•"/>
              <a:defRPr/>
            </a:lvl4pPr>
            <a:lvl5pPr marL="1409482" indent="-225266">
              <a:lnSpc>
                <a:spcPct val="110000"/>
              </a:lnSpc>
              <a:spcBef>
                <a:spcPts val="493"/>
              </a:spcBef>
              <a:spcAft>
                <a:spcPts val="197"/>
              </a:spcAft>
              <a:buClr>
                <a:schemeClr val="bg1">
                  <a:lumMod val="65000"/>
                </a:schemeClr>
              </a:buClr>
              <a:buSzPct val="110000"/>
              <a:buFont typeface="Arial"/>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Rectangle 11"/>
          <p:cNvSpPr/>
          <p:nvPr/>
        </p:nvSpPr>
        <p:spPr bwMode="auto">
          <a:xfrm>
            <a:off x="0" y="0"/>
            <a:ext cx="9144000" cy="1600200"/>
          </a:xfrm>
          <a:prstGeom prst="rect">
            <a:avLst/>
          </a:prstGeom>
          <a:solidFill>
            <a:schemeClr val="accent2"/>
          </a:solidFill>
          <a:ln w="12699" cap="flat" cmpd="sng" algn="ctr">
            <a:noFill/>
            <a:prstDash val="solid"/>
            <a:round/>
            <a:headEnd type="none" w="sm" len="sm"/>
            <a:tailEnd type="none" w="sm" len="sm"/>
          </a:ln>
          <a:effectLst/>
        </p:spPr>
        <p:txBody>
          <a:bodyPr vert="horz" wrap="none" lIns="68681" tIns="34340" rIns="68681" bIns="34340" numCol="1" rtlCol="0" anchor="ctr" anchorCtr="0" compatLnSpc="1">
            <a:prstTxWarp prst="textNoShape">
              <a:avLst/>
            </a:prstTxWarp>
          </a:bodyPr>
          <a:lstStyle/>
          <a:p>
            <a:pPr marL="0" marR="0" indent="0" algn="l" defTabSz="686789"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bg1"/>
              </a:solidFill>
              <a:effectLst/>
              <a:latin typeface="Times New Roman" pitchFamily="-110" charset="0"/>
            </a:endParaRPr>
          </a:p>
        </p:txBody>
      </p:sp>
      <p:sp>
        <p:nvSpPr>
          <p:cNvPr id="2" name="Title 1"/>
          <p:cNvSpPr>
            <a:spLocks noGrp="1"/>
          </p:cNvSpPr>
          <p:nvPr>
            <p:ph type="title" hasCustomPrompt="1"/>
          </p:nvPr>
        </p:nvSpPr>
        <p:spPr>
          <a:xfrm>
            <a:off x="457200" y="231648"/>
            <a:ext cx="8238744" cy="1146048"/>
          </a:xfrm>
          <a:prstGeom prst="rect">
            <a:avLst/>
          </a:prstGeom>
        </p:spPr>
        <p:txBody>
          <a:bodyPr anchor="ctr" anchorCtr="0"/>
          <a:lstStyle>
            <a:lvl1pPr algn="ctr">
              <a:lnSpc>
                <a:spcPct val="100000"/>
              </a:lnSpc>
              <a:defRPr sz="2800" b="0" i="0">
                <a:latin typeface="Georgia" charset="0"/>
                <a:ea typeface="Georgia" charset="0"/>
                <a:cs typeface="Georgia" charset="0"/>
              </a:defRPr>
            </a:lvl1pPr>
          </a:lstStyle>
          <a:p>
            <a:r>
              <a:rPr lang="en-US" dirty="0" smtClean="0"/>
              <a:t>Slide title in sentence case</a:t>
            </a:r>
            <a:endParaRPr lang="en-US" dirty="0"/>
          </a:p>
        </p:txBody>
      </p:sp>
      <p:sp>
        <p:nvSpPr>
          <p:cNvPr id="8" name="Slide Number Placeholder 7"/>
          <p:cNvSpPr>
            <a:spLocks noGrp="1"/>
          </p:cNvSpPr>
          <p:nvPr>
            <p:ph type="sldNum" sz="quarter" idx="4"/>
          </p:nvPr>
        </p:nvSpPr>
        <p:spPr>
          <a:xfrm>
            <a:off x="6629399" y="6492875"/>
            <a:ext cx="2057400" cy="365125"/>
          </a:xfrm>
          <a:prstGeom prst="rect">
            <a:avLst/>
          </a:prstGeom>
        </p:spPr>
        <p:txBody>
          <a:bodyPr vert="horz" lIns="91440" tIns="45720" rIns="91440" bIns="45720" rtlCol="0" anchor="ctr"/>
          <a:lstStyle>
            <a:lvl1pPr algn="r">
              <a:defRPr sz="1000">
                <a:solidFill>
                  <a:schemeClr val="tx1">
                    <a:tint val="75000"/>
                  </a:schemeClr>
                </a:solidFill>
                <a:latin typeface="+mj-lt"/>
              </a:defRPr>
            </a:lvl1pPr>
          </a:lstStyle>
          <a:p>
            <a:fld id="{2DDB3146-7E14-AF42-995F-1E34C89EE1DA}" type="slidenum">
              <a:rPr lang="en-US" smtClean="0"/>
              <a:pPr/>
              <a:t>‹#›</a:t>
            </a:fld>
            <a:endParaRPr lang="en-US" dirty="0"/>
          </a:p>
        </p:txBody>
      </p:sp>
    </p:spTree>
    <p:extLst>
      <p:ext uri="{BB962C8B-B14F-4D97-AF65-F5344CB8AC3E}">
        <p14:creationId xmlns:p14="http://schemas.microsoft.com/office/powerpoint/2010/main" val="49306389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2-column royal">
    <p:spTree>
      <p:nvGrpSpPr>
        <p:cNvPr id="1" name=""/>
        <p:cNvGrpSpPr/>
        <p:nvPr/>
      </p:nvGrpSpPr>
      <p:grpSpPr>
        <a:xfrm>
          <a:off x="0" y="0"/>
          <a:ext cx="0" cy="0"/>
          <a:chOff x="0" y="0"/>
          <a:chExt cx="0" cy="0"/>
        </a:xfrm>
      </p:grpSpPr>
      <p:sp>
        <p:nvSpPr>
          <p:cNvPr id="11" name="Content Placeholder 2"/>
          <p:cNvSpPr>
            <a:spLocks noGrp="1"/>
          </p:cNvSpPr>
          <p:nvPr>
            <p:ph idx="1"/>
          </p:nvPr>
        </p:nvSpPr>
        <p:spPr>
          <a:xfrm>
            <a:off x="457200" y="1828801"/>
            <a:ext cx="3886200" cy="4419603"/>
          </a:xfrm>
          <a:prstGeom prst="rect">
            <a:avLst/>
          </a:prstGeom>
        </p:spPr>
        <p:txBody>
          <a:bodyPr lIns="90109" tIns="45055" rIns="90109" bIns="45055"/>
          <a:lstStyle>
            <a:lvl1pPr marL="276891" indent="-276891">
              <a:lnSpc>
                <a:spcPct val="110000"/>
              </a:lnSpc>
              <a:spcBef>
                <a:spcPts val="789"/>
              </a:spcBef>
              <a:spcAft>
                <a:spcPts val="197"/>
              </a:spcAft>
              <a:buClr>
                <a:srgbClr val="E92033"/>
              </a:buClr>
              <a:buSzPct val="110000"/>
              <a:buFont typeface="Arial"/>
              <a:buChar char="•"/>
              <a:defRPr sz="2000"/>
            </a:lvl1pPr>
            <a:lvl2pPr marL="564731" indent="-225266">
              <a:lnSpc>
                <a:spcPct val="110000"/>
              </a:lnSpc>
              <a:spcBef>
                <a:spcPts val="493"/>
              </a:spcBef>
              <a:spcAft>
                <a:spcPts val="197"/>
              </a:spcAft>
              <a:buClr>
                <a:schemeClr val="bg1">
                  <a:lumMod val="65000"/>
                </a:schemeClr>
              </a:buClr>
              <a:buSzPct val="110000"/>
              <a:buFont typeface="Arial"/>
              <a:buChar char="•"/>
              <a:defRPr/>
            </a:lvl2pPr>
            <a:lvl3pPr marL="844750" indent="-226832">
              <a:lnSpc>
                <a:spcPct val="110000"/>
              </a:lnSpc>
              <a:spcBef>
                <a:spcPts val="493"/>
              </a:spcBef>
              <a:spcAft>
                <a:spcPts val="197"/>
              </a:spcAft>
              <a:buClr>
                <a:schemeClr val="bg1">
                  <a:lumMod val="65000"/>
                </a:schemeClr>
              </a:buClr>
              <a:buSzPct val="110000"/>
              <a:buFont typeface="Arial"/>
              <a:buChar char="•"/>
              <a:defRPr/>
            </a:lvl3pPr>
            <a:lvl4pPr marL="1131027" indent="-225266">
              <a:lnSpc>
                <a:spcPct val="110000"/>
              </a:lnSpc>
              <a:spcBef>
                <a:spcPts val="493"/>
              </a:spcBef>
              <a:spcAft>
                <a:spcPts val="197"/>
              </a:spcAft>
              <a:buClr>
                <a:schemeClr val="bg1">
                  <a:lumMod val="65000"/>
                </a:schemeClr>
              </a:buClr>
              <a:buSzPct val="110000"/>
              <a:buFont typeface="Arial"/>
              <a:buChar char="•"/>
              <a:defRPr/>
            </a:lvl4pPr>
            <a:lvl5pPr marL="1409482" indent="-225266">
              <a:lnSpc>
                <a:spcPct val="110000"/>
              </a:lnSpc>
              <a:spcBef>
                <a:spcPts val="493"/>
              </a:spcBef>
              <a:spcAft>
                <a:spcPts val="197"/>
              </a:spcAft>
              <a:buClr>
                <a:schemeClr val="bg1">
                  <a:lumMod val="65000"/>
                </a:schemeClr>
              </a:buClr>
              <a:buSzPct val="110000"/>
              <a:buFont typeface="Arial"/>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1"/>
          </p:nvPr>
        </p:nvSpPr>
        <p:spPr>
          <a:xfrm>
            <a:off x="4800600" y="1828801"/>
            <a:ext cx="3886200" cy="4419603"/>
          </a:xfrm>
          <a:prstGeom prst="rect">
            <a:avLst/>
          </a:prstGeom>
        </p:spPr>
        <p:txBody>
          <a:bodyPr lIns="90109" tIns="45055" rIns="90109" bIns="45055"/>
          <a:lstStyle>
            <a:lvl1pPr marL="276891" indent="-276891">
              <a:lnSpc>
                <a:spcPct val="110000"/>
              </a:lnSpc>
              <a:spcBef>
                <a:spcPts val="789"/>
              </a:spcBef>
              <a:spcAft>
                <a:spcPts val="197"/>
              </a:spcAft>
              <a:buClr>
                <a:srgbClr val="E92033"/>
              </a:buClr>
              <a:buSzPct val="110000"/>
              <a:buFont typeface="Arial"/>
              <a:buChar char="•"/>
              <a:defRPr sz="2000"/>
            </a:lvl1pPr>
            <a:lvl2pPr marL="564731" indent="-225266">
              <a:lnSpc>
                <a:spcPct val="110000"/>
              </a:lnSpc>
              <a:spcBef>
                <a:spcPts val="493"/>
              </a:spcBef>
              <a:spcAft>
                <a:spcPts val="197"/>
              </a:spcAft>
              <a:buClr>
                <a:schemeClr val="bg1">
                  <a:lumMod val="65000"/>
                </a:schemeClr>
              </a:buClr>
              <a:buSzPct val="110000"/>
              <a:buFont typeface="Arial"/>
              <a:buChar char="•"/>
              <a:defRPr/>
            </a:lvl2pPr>
            <a:lvl3pPr marL="844750" indent="-226832">
              <a:lnSpc>
                <a:spcPct val="110000"/>
              </a:lnSpc>
              <a:spcBef>
                <a:spcPts val="493"/>
              </a:spcBef>
              <a:spcAft>
                <a:spcPts val="197"/>
              </a:spcAft>
              <a:buClr>
                <a:schemeClr val="bg1">
                  <a:lumMod val="65000"/>
                </a:schemeClr>
              </a:buClr>
              <a:buSzPct val="110000"/>
              <a:buFont typeface="Arial"/>
              <a:buChar char="•"/>
              <a:defRPr/>
            </a:lvl3pPr>
            <a:lvl4pPr marL="1131027" indent="-225266">
              <a:lnSpc>
                <a:spcPct val="110000"/>
              </a:lnSpc>
              <a:spcBef>
                <a:spcPts val="493"/>
              </a:spcBef>
              <a:spcAft>
                <a:spcPts val="197"/>
              </a:spcAft>
              <a:buClr>
                <a:schemeClr val="bg1">
                  <a:lumMod val="65000"/>
                </a:schemeClr>
              </a:buClr>
              <a:buSzPct val="110000"/>
              <a:buFont typeface="Arial"/>
              <a:buChar char="•"/>
              <a:defRPr/>
            </a:lvl4pPr>
            <a:lvl5pPr marL="1409482" indent="-225266">
              <a:lnSpc>
                <a:spcPct val="110000"/>
              </a:lnSpc>
              <a:spcBef>
                <a:spcPts val="493"/>
              </a:spcBef>
              <a:spcAft>
                <a:spcPts val="197"/>
              </a:spcAft>
              <a:buClr>
                <a:schemeClr val="bg1">
                  <a:lumMod val="65000"/>
                </a:schemeClr>
              </a:buClr>
              <a:buSzPct val="110000"/>
              <a:buFont typeface="Arial"/>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Rectangle 11"/>
          <p:cNvSpPr/>
          <p:nvPr/>
        </p:nvSpPr>
        <p:spPr bwMode="auto">
          <a:xfrm>
            <a:off x="0" y="0"/>
            <a:ext cx="9144000" cy="1600200"/>
          </a:xfrm>
          <a:prstGeom prst="rect">
            <a:avLst/>
          </a:prstGeom>
          <a:solidFill>
            <a:schemeClr val="accent4"/>
          </a:solidFill>
          <a:ln w="12699" cap="flat" cmpd="sng" algn="ctr">
            <a:noFill/>
            <a:prstDash val="solid"/>
            <a:round/>
            <a:headEnd type="none" w="sm" len="sm"/>
            <a:tailEnd type="none" w="sm" len="sm"/>
          </a:ln>
          <a:effectLst/>
        </p:spPr>
        <p:txBody>
          <a:bodyPr vert="horz" wrap="none" lIns="68681" tIns="34340" rIns="68681" bIns="34340" numCol="1" rtlCol="0" anchor="ctr" anchorCtr="0" compatLnSpc="1">
            <a:prstTxWarp prst="textNoShape">
              <a:avLst/>
            </a:prstTxWarp>
          </a:bodyPr>
          <a:lstStyle/>
          <a:p>
            <a:pPr marL="0" marR="0" indent="0" algn="l" defTabSz="686789"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bg1"/>
              </a:solidFill>
              <a:effectLst/>
              <a:latin typeface="Times New Roman" pitchFamily="-110" charset="0"/>
            </a:endParaRPr>
          </a:p>
        </p:txBody>
      </p:sp>
      <p:sp>
        <p:nvSpPr>
          <p:cNvPr id="2" name="Title 1"/>
          <p:cNvSpPr>
            <a:spLocks noGrp="1"/>
          </p:cNvSpPr>
          <p:nvPr>
            <p:ph type="title" hasCustomPrompt="1"/>
          </p:nvPr>
        </p:nvSpPr>
        <p:spPr>
          <a:xfrm>
            <a:off x="457200" y="231648"/>
            <a:ext cx="8238744" cy="1146048"/>
          </a:xfrm>
          <a:prstGeom prst="rect">
            <a:avLst/>
          </a:prstGeom>
        </p:spPr>
        <p:txBody>
          <a:bodyPr anchor="ctr" anchorCtr="0"/>
          <a:lstStyle>
            <a:lvl1pPr algn="ctr">
              <a:lnSpc>
                <a:spcPct val="100000"/>
              </a:lnSpc>
              <a:defRPr sz="2800" b="0" i="0">
                <a:latin typeface="Georgia" charset="0"/>
                <a:ea typeface="Georgia" charset="0"/>
                <a:cs typeface="Georgia" charset="0"/>
              </a:defRPr>
            </a:lvl1pPr>
          </a:lstStyle>
          <a:p>
            <a:r>
              <a:rPr lang="en-US" dirty="0" smtClean="0"/>
              <a:t>Slide title in sentence case</a:t>
            </a:r>
            <a:endParaRPr lang="en-US" dirty="0"/>
          </a:p>
        </p:txBody>
      </p:sp>
      <p:sp>
        <p:nvSpPr>
          <p:cNvPr id="7" name="Slide Number Placeholder 7"/>
          <p:cNvSpPr>
            <a:spLocks noGrp="1"/>
          </p:cNvSpPr>
          <p:nvPr>
            <p:ph type="sldNum" sz="quarter" idx="4"/>
          </p:nvPr>
        </p:nvSpPr>
        <p:spPr>
          <a:xfrm>
            <a:off x="6629399" y="6492875"/>
            <a:ext cx="2057400" cy="365125"/>
          </a:xfrm>
          <a:prstGeom prst="rect">
            <a:avLst/>
          </a:prstGeom>
        </p:spPr>
        <p:txBody>
          <a:bodyPr vert="horz" lIns="91440" tIns="45720" rIns="91440" bIns="45720" rtlCol="0" anchor="ctr"/>
          <a:lstStyle>
            <a:lvl1pPr algn="r">
              <a:defRPr sz="1000">
                <a:solidFill>
                  <a:schemeClr val="tx1">
                    <a:tint val="75000"/>
                  </a:schemeClr>
                </a:solidFill>
                <a:latin typeface="+mj-lt"/>
              </a:defRPr>
            </a:lvl1pPr>
          </a:lstStyle>
          <a:p>
            <a:fld id="{2DDB3146-7E14-AF42-995F-1E34C89EE1DA}" type="slidenum">
              <a:rPr lang="en-US" smtClean="0"/>
              <a:pPr/>
              <a:t>‹#›</a:t>
            </a:fld>
            <a:endParaRPr lang="en-US" dirty="0"/>
          </a:p>
        </p:txBody>
      </p:sp>
    </p:spTree>
    <p:extLst>
      <p:ext uri="{BB962C8B-B14F-4D97-AF65-F5344CB8AC3E}">
        <p14:creationId xmlns:p14="http://schemas.microsoft.com/office/powerpoint/2010/main" val="6446010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t title only - red">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457201" y="228600"/>
            <a:ext cx="8239803" cy="1143000"/>
          </a:xfrm>
          <a:prstGeom prst="rect">
            <a:avLst/>
          </a:prstGeom>
        </p:spPr>
        <p:txBody>
          <a:bodyPr lIns="90109" tIns="45055" rIns="90109" bIns="45055" anchor="ctr"/>
          <a:lstStyle>
            <a:lvl1pPr algn="ctr">
              <a:lnSpc>
                <a:spcPct val="100000"/>
              </a:lnSpc>
              <a:defRPr sz="2800" b="0" i="0">
                <a:solidFill>
                  <a:srgbClr val="FFFFFF"/>
                </a:solidFill>
                <a:latin typeface="Georgia"/>
                <a:cs typeface="Georgia"/>
              </a:defRPr>
            </a:lvl1pPr>
          </a:lstStyle>
          <a:p>
            <a:r>
              <a:rPr lang="en-US" dirty="0" smtClean="0"/>
              <a:t>Slide title in sentence case</a:t>
            </a:r>
            <a:endParaRPr lang="en-US" dirty="0"/>
          </a:p>
        </p:txBody>
      </p:sp>
      <p:sp>
        <p:nvSpPr>
          <p:cNvPr id="4" name="Slide Number Placeholder 7"/>
          <p:cNvSpPr>
            <a:spLocks noGrp="1"/>
          </p:cNvSpPr>
          <p:nvPr>
            <p:ph type="sldNum" sz="quarter" idx="4"/>
          </p:nvPr>
        </p:nvSpPr>
        <p:spPr>
          <a:xfrm>
            <a:off x="6629399" y="6492875"/>
            <a:ext cx="2057400" cy="365125"/>
          </a:xfrm>
          <a:prstGeom prst="rect">
            <a:avLst/>
          </a:prstGeom>
        </p:spPr>
        <p:txBody>
          <a:bodyPr vert="horz" lIns="91440" tIns="45720" rIns="91440" bIns="45720" rtlCol="0" anchor="ctr"/>
          <a:lstStyle>
            <a:lvl1pPr algn="r">
              <a:defRPr sz="1000">
                <a:solidFill>
                  <a:schemeClr val="tx1">
                    <a:tint val="75000"/>
                  </a:schemeClr>
                </a:solidFill>
                <a:latin typeface="+mj-lt"/>
              </a:defRPr>
            </a:lvl1pPr>
          </a:lstStyle>
          <a:p>
            <a:fld id="{2DDB3146-7E14-AF42-995F-1E34C89EE1DA}" type="slidenum">
              <a:rPr lang="en-US" smtClean="0"/>
              <a:pPr/>
              <a:t>‹#›</a:t>
            </a:fld>
            <a:endParaRPr lang="en-US" dirty="0"/>
          </a:p>
        </p:txBody>
      </p:sp>
    </p:spTree>
    <p:extLst>
      <p:ext uri="{BB962C8B-B14F-4D97-AF65-F5344CB8AC3E}">
        <p14:creationId xmlns:p14="http://schemas.microsoft.com/office/powerpoint/2010/main" val="6397271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content title only - navy">
    <p:spTree>
      <p:nvGrpSpPr>
        <p:cNvPr id="1" name=""/>
        <p:cNvGrpSpPr/>
        <p:nvPr/>
      </p:nvGrpSpPr>
      <p:grpSpPr>
        <a:xfrm>
          <a:off x="0" y="0"/>
          <a:ext cx="0" cy="0"/>
          <a:chOff x="0" y="0"/>
          <a:chExt cx="0" cy="0"/>
        </a:xfrm>
      </p:grpSpPr>
      <p:sp>
        <p:nvSpPr>
          <p:cNvPr id="9" name="Rectangle 8"/>
          <p:cNvSpPr/>
          <p:nvPr/>
        </p:nvSpPr>
        <p:spPr bwMode="auto">
          <a:xfrm>
            <a:off x="0" y="0"/>
            <a:ext cx="9144000" cy="1600200"/>
          </a:xfrm>
          <a:prstGeom prst="rect">
            <a:avLst/>
          </a:prstGeom>
          <a:solidFill>
            <a:schemeClr val="accent3"/>
          </a:solidFill>
          <a:ln w="12699" cap="flat" cmpd="sng" algn="ctr">
            <a:noFill/>
            <a:prstDash val="solid"/>
            <a:round/>
            <a:headEnd type="none" w="sm" len="sm"/>
            <a:tailEnd type="none" w="sm" len="sm"/>
          </a:ln>
          <a:effectLst/>
        </p:spPr>
        <p:txBody>
          <a:bodyPr vert="horz" wrap="none" lIns="68681" tIns="34340" rIns="68681" bIns="34340" numCol="1" rtlCol="0" anchor="ctr" anchorCtr="0" compatLnSpc="1">
            <a:prstTxWarp prst="textNoShape">
              <a:avLst/>
            </a:prstTxWarp>
          </a:bodyPr>
          <a:lstStyle/>
          <a:p>
            <a:pPr marL="0" marR="0" indent="0" algn="l" defTabSz="686789"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10" charset="0"/>
            </a:endParaRPr>
          </a:p>
        </p:txBody>
      </p:sp>
      <p:sp>
        <p:nvSpPr>
          <p:cNvPr id="12" name="Title 1"/>
          <p:cNvSpPr>
            <a:spLocks noGrp="1"/>
          </p:cNvSpPr>
          <p:nvPr>
            <p:ph type="title" hasCustomPrompt="1"/>
          </p:nvPr>
        </p:nvSpPr>
        <p:spPr>
          <a:xfrm>
            <a:off x="457201" y="228600"/>
            <a:ext cx="8239803" cy="1143000"/>
          </a:xfrm>
          <a:prstGeom prst="rect">
            <a:avLst/>
          </a:prstGeom>
        </p:spPr>
        <p:txBody>
          <a:bodyPr lIns="90109" tIns="45055" rIns="90109" bIns="45055" anchor="ctr"/>
          <a:lstStyle>
            <a:lvl1pPr algn="ctr">
              <a:lnSpc>
                <a:spcPct val="100000"/>
              </a:lnSpc>
              <a:defRPr sz="2800" b="0" i="0">
                <a:solidFill>
                  <a:srgbClr val="FFFFFF"/>
                </a:solidFill>
                <a:latin typeface="Georgia"/>
                <a:cs typeface="Georgia"/>
              </a:defRPr>
            </a:lvl1pPr>
          </a:lstStyle>
          <a:p>
            <a:r>
              <a:rPr lang="en-US" dirty="0" smtClean="0"/>
              <a:t>Slide title in sentence case</a:t>
            </a:r>
            <a:endParaRPr lang="en-US" dirty="0"/>
          </a:p>
        </p:txBody>
      </p:sp>
      <p:sp>
        <p:nvSpPr>
          <p:cNvPr id="4" name="Slide Number Placeholder 7"/>
          <p:cNvSpPr>
            <a:spLocks noGrp="1"/>
          </p:cNvSpPr>
          <p:nvPr>
            <p:ph type="sldNum" sz="quarter" idx="4"/>
          </p:nvPr>
        </p:nvSpPr>
        <p:spPr>
          <a:xfrm>
            <a:off x="6629399" y="6492875"/>
            <a:ext cx="2057400" cy="365125"/>
          </a:xfrm>
          <a:prstGeom prst="rect">
            <a:avLst/>
          </a:prstGeom>
        </p:spPr>
        <p:txBody>
          <a:bodyPr vert="horz" lIns="91440" tIns="45720" rIns="91440" bIns="45720" rtlCol="0" anchor="ctr"/>
          <a:lstStyle>
            <a:lvl1pPr algn="r">
              <a:defRPr sz="1000">
                <a:solidFill>
                  <a:schemeClr val="tx1">
                    <a:tint val="75000"/>
                  </a:schemeClr>
                </a:solidFill>
                <a:latin typeface="+mj-lt"/>
              </a:defRPr>
            </a:lvl1pPr>
          </a:lstStyle>
          <a:p>
            <a:fld id="{2DDB3146-7E14-AF42-995F-1E34C89EE1DA}" type="slidenum">
              <a:rPr lang="en-US" smtClean="0"/>
              <a:pPr/>
              <a:t>‹#›</a:t>
            </a:fld>
            <a:endParaRPr lang="en-US" dirty="0"/>
          </a:p>
        </p:txBody>
      </p:sp>
    </p:spTree>
    <p:extLst>
      <p:ext uri="{BB962C8B-B14F-4D97-AF65-F5344CB8AC3E}">
        <p14:creationId xmlns:p14="http://schemas.microsoft.com/office/powerpoint/2010/main" val="8160392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content title only - charcoal">
    <p:spTree>
      <p:nvGrpSpPr>
        <p:cNvPr id="1" name=""/>
        <p:cNvGrpSpPr/>
        <p:nvPr/>
      </p:nvGrpSpPr>
      <p:grpSpPr>
        <a:xfrm>
          <a:off x="0" y="0"/>
          <a:ext cx="0" cy="0"/>
          <a:chOff x="0" y="0"/>
          <a:chExt cx="0" cy="0"/>
        </a:xfrm>
      </p:grpSpPr>
      <p:sp>
        <p:nvSpPr>
          <p:cNvPr id="9" name="Rectangle 8"/>
          <p:cNvSpPr/>
          <p:nvPr/>
        </p:nvSpPr>
        <p:spPr bwMode="auto">
          <a:xfrm>
            <a:off x="0" y="0"/>
            <a:ext cx="9144000" cy="1600200"/>
          </a:xfrm>
          <a:prstGeom prst="rect">
            <a:avLst/>
          </a:prstGeom>
          <a:solidFill>
            <a:srgbClr val="54565B"/>
          </a:solidFill>
          <a:ln w="12699" cap="flat" cmpd="sng" algn="ctr">
            <a:noFill/>
            <a:prstDash val="solid"/>
            <a:round/>
            <a:headEnd type="none" w="sm" len="sm"/>
            <a:tailEnd type="none" w="sm" len="sm"/>
          </a:ln>
          <a:effectLst/>
        </p:spPr>
        <p:txBody>
          <a:bodyPr vert="horz" wrap="none" lIns="68681" tIns="34340" rIns="68681" bIns="34340" numCol="1" rtlCol="0" anchor="ctr" anchorCtr="0" compatLnSpc="1">
            <a:prstTxWarp prst="textNoShape">
              <a:avLst/>
            </a:prstTxWarp>
          </a:bodyPr>
          <a:lstStyle/>
          <a:p>
            <a:pPr marL="0" marR="0" indent="0" algn="l" defTabSz="686789"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10" charset="0"/>
            </a:endParaRPr>
          </a:p>
        </p:txBody>
      </p:sp>
      <p:sp>
        <p:nvSpPr>
          <p:cNvPr id="12" name="Title 1"/>
          <p:cNvSpPr>
            <a:spLocks noGrp="1"/>
          </p:cNvSpPr>
          <p:nvPr>
            <p:ph type="title" hasCustomPrompt="1"/>
          </p:nvPr>
        </p:nvSpPr>
        <p:spPr>
          <a:xfrm>
            <a:off x="457201" y="228600"/>
            <a:ext cx="8239803" cy="1143000"/>
          </a:xfrm>
          <a:prstGeom prst="rect">
            <a:avLst/>
          </a:prstGeom>
        </p:spPr>
        <p:txBody>
          <a:bodyPr lIns="90109" tIns="45055" rIns="90109" bIns="45055" anchor="ctr"/>
          <a:lstStyle>
            <a:lvl1pPr algn="ctr">
              <a:lnSpc>
                <a:spcPct val="100000"/>
              </a:lnSpc>
              <a:defRPr sz="2800" b="0" i="0">
                <a:solidFill>
                  <a:srgbClr val="FFFFFF"/>
                </a:solidFill>
                <a:latin typeface="Georgia"/>
                <a:cs typeface="Georgia"/>
              </a:defRPr>
            </a:lvl1pPr>
          </a:lstStyle>
          <a:p>
            <a:r>
              <a:rPr lang="en-US" dirty="0" smtClean="0"/>
              <a:t>Slide title in sentence case</a:t>
            </a:r>
            <a:endParaRPr lang="en-US" dirty="0"/>
          </a:p>
        </p:txBody>
      </p:sp>
      <p:sp>
        <p:nvSpPr>
          <p:cNvPr id="4" name="Slide Number Placeholder 7"/>
          <p:cNvSpPr>
            <a:spLocks noGrp="1"/>
          </p:cNvSpPr>
          <p:nvPr>
            <p:ph type="sldNum" sz="quarter" idx="4"/>
          </p:nvPr>
        </p:nvSpPr>
        <p:spPr>
          <a:xfrm>
            <a:off x="6629399" y="6492875"/>
            <a:ext cx="2057400" cy="365125"/>
          </a:xfrm>
          <a:prstGeom prst="rect">
            <a:avLst/>
          </a:prstGeom>
        </p:spPr>
        <p:txBody>
          <a:bodyPr vert="horz" lIns="91440" tIns="45720" rIns="91440" bIns="45720" rtlCol="0" anchor="ctr"/>
          <a:lstStyle>
            <a:lvl1pPr algn="r">
              <a:defRPr sz="1000">
                <a:solidFill>
                  <a:schemeClr val="tx1">
                    <a:tint val="75000"/>
                  </a:schemeClr>
                </a:solidFill>
                <a:latin typeface="+mj-lt"/>
              </a:defRPr>
            </a:lvl1pPr>
          </a:lstStyle>
          <a:p>
            <a:fld id="{2DDB3146-7E14-AF42-995F-1E34C89EE1DA}" type="slidenum">
              <a:rPr lang="en-US" smtClean="0"/>
              <a:pPr/>
              <a:t>‹#›</a:t>
            </a:fld>
            <a:endParaRPr lang="en-US" dirty="0"/>
          </a:p>
        </p:txBody>
      </p:sp>
    </p:spTree>
    <p:extLst>
      <p:ext uri="{BB962C8B-B14F-4D97-AF65-F5344CB8AC3E}">
        <p14:creationId xmlns:p14="http://schemas.microsoft.com/office/powerpoint/2010/main" val="1714337972"/>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content title only - royal">
    <p:spTree>
      <p:nvGrpSpPr>
        <p:cNvPr id="1" name=""/>
        <p:cNvGrpSpPr/>
        <p:nvPr/>
      </p:nvGrpSpPr>
      <p:grpSpPr>
        <a:xfrm>
          <a:off x="0" y="0"/>
          <a:ext cx="0" cy="0"/>
          <a:chOff x="0" y="0"/>
          <a:chExt cx="0" cy="0"/>
        </a:xfrm>
      </p:grpSpPr>
      <p:sp>
        <p:nvSpPr>
          <p:cNvPr id="9" name="Rectangle 8"/>
          <p:cNvSpPr/>
          <p:nvPr/>
        </p:nvSpPr>
        <p:spPr bwMode="auto">
          <a:xfrm>
            <a:off x="0" y="0"/>
            <a:ext cx="9144000" cy="1600200"/>
          </a:xfrm>
          <a:prstGeom prst="rect">
            <a:avLst/>
          </a:prstGeom>
          <a:solidFill>
            <a:schemeClr val="accent4"/>
          </a:solidFill>
          <a:ln w="12699" cap="flat" cmpd="sng" algn="ctr">
            <a:noFill/>
            <a:prstDash val="solid"/>
            <a:round/>
            <a:headEnd type="none" w="sm" len="sm"/>
            <a:tailEnd type="none" w="sm" len="sm"/>
          </a:ln>
          <a:effectLst/>
        </p:spPr>
        <p:txBody>
          <a:bodyPr vert="horz" wrap="none" lIns="68681" tIns="34340" rIns="68681" bIns="34340" numCol="1" rtlCol="0" anchor="ctr" anchorCtr="0" compatLnSpc="1">
            <a:prstTxWarp prst="textNoShape">
              <a:avLst/>
            </a:prstTxWarp>
          </a:bodyPr>
          <a:lstStyle/>
          <a:p>
            <a:pPr marL="0" marR="0" indent="0" algn="l" defTabSz="686789"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10" charset="0"/>
            </a:endParaRPr>
          </a:p>
        </p:txBody>
      </p:sp>
      <p:sp>
        <p:nvSpPr>
          <p:cNvPr id="12" name="Title 1"/>
          <p:cNvSpPr>
            <a:spLocks noGrp="1"/>
          </p:cNvSpPr>
          <p:nvPr>
            <p:ph type="title" hasCustomPrompt="1"/>
          </p:nvPr>
        </p:nvSpPr>
        <p:spPr>
          <a:xfrm>
            <a:off x="457201" y="228600"/>
            <a:ext cx="8239803" cy="1143000"/>
          </a:xfrm>
          <a:prstGeom prst="rect">
            <a:avLst/>
          </a:prstGeom>
        </p:spPr>
        <p:txBody>
          <a:bodyPr lIns="90109" tIns="45055" rIns="90109" bIns="45055" anchor="ctr"/>
          <a:lstStyle>
            <a:lvl1pPr algn="ctr">
              <a:lnSpc>
                <a:spcPct val="100000"/>
              </a:lnSpc>
              <a:defRPr sz="2800" b="0" i="0">
                <a:solidFill>
                  <a:srgbClr val="FFFFFF"/>
                </a:solidFill>
                <a:latin typeface="Georgia"/>
                <a:cs typeface="Georgia"/>
              </a:defRPr>
            </a:lvl1pPr>
          </a:lstStyle>
          <a:p>
            <a:r>
              <a:rPr lang="en-US" dirty="0" smtClean="0"/>
              <a:t>Slide title in sentence case</a:t>
            </a:r>
            <a:endParaRPr lang="en-US" dirty="0"/>
          </a:p>
        </p:txBody>
      </p:sp>
      <p:sp>
        <p:nvSpPr>
          <p:cNvPr id="4" name="Slide Number Placeholder 7"/>
          <p:cNvSpPr>
            <a:spLocks noGrp="1"/>
          </p:cNvSpPr>
          <p:nvPr>
            <p:ph type="sldNum" sz="quarter" idx="4"/>
          </p:nvPr>
        </p:nvSpPr>
        <p:spPr>
          <a:xfrm>
            <a:off x="6629399" y="6492875"/>
            <a:ext cx="2057400" cy="365125"/>
          </a:xfrm>
          <a:prstGeom prst="rect">
            <a:avLst/>
          </a:prstGeom>
        </p:spPr>
        <p:txBody>
          <a:bodyPr vert="horz" lIns="91440" tIns="45720" rIns="91440" bIns="45720" rtlCol="0" anchor="ctr"/>
          <a:lstStyle>
            <a:lvl1pPr algn="r">
              <a:defRPr sz="1000">
                <a:solidFill>
                  <a:schemeClr val="tx1">
                    <a:tint val="75000"/>
                  </a:schemeClr>
                </a:solidFill>
                <a:latin typeface="+mj-lt"/>
              </a:defRPr>
            </a:lvl1pPr>
          </a:lstStyle>
          <a:p>
            <a:fld id="{2DDB3146-7E14-AF42-995F-1E34C89EE1DA}" type="slidenum">
              <a:rPr lang="en-US" smtClean="0"/>
              <a:pPr/>
              <a:t>‹#›</a:t>
            </a:fld>
            <a:endParaRPr lang="en-US" dirty="0"/>
          </a:p>
        </p:txBody>
      </p:sp>
    </p:spTree>
    <p:extLst>
      <p:ext uri="{BB962C8B-B14F-4D97-AF65-F5344CB8AC3E}">
        <p14:creationId xmlns:p14="http://schemas.microsoft.com/office/powerpoint/2010/main" val="207601810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366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divider">
    <p:bg>
      <p:bgPr>
        <a:solidFill>
          <a:schemeClr val="accent3"/>
        </a:solidFill>
        <a:effectLst/>
      </p:bgPr>
    </p:bg>
    <p:spTree>
      <p:nvGrpSpPr>
        <p:cNvPr id="1" name=""/>
        <p:cNvGrpSpPr/>
        <p:nvPr/>
      </p:nvGrpSpPr>
      <p:grpSpPr>
        <a:xfrm>
          <a:off x="0" y="0"/>
          <a:ext cx="0" cy="0"/>
          <a:chOff x="0" y="0"/>
          <a:chExt cx="0" cy="0"/>
        </a:xfrm>
      </p:grpSpPr>
      <p:pic>
        <p:nvPicPr>
          <p:cNvPr id="3" name="Picture 2" descr="cooley-logo-white-2015.ai"/>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3922539" y="6115097"/>
            <a:ext cx="1299896" cy="424632"/>
          </a:xfrm>
          <a:prstGeom prst="rect">
            <a:avLst/>
          </a:prstGeom>
        </p:spPr>
      </p:pic>
      <p:sp>
        <p:nvSpPr>
          <p:cNvPr id="5" name="Title 1"/>
          <p:cNvSpPr>
            <a:spLocks noGrp="1"/>
          </p:cNvSpPr>
          <p:nvPr>
            <p:ph type="title" hasCustomPrompt="1"/>
          </p:nvPr>
        </p:nvSpPr>
        <p:spPr>
          <a:xfrm>
            <a:off x="962621" y="2772828"/>
            <a:ext cx="7218759" cy="1143000"/>
          </a:xfrm>
          <a:prstGeom prst="rect">
            <a:avLst/>
          </a:prstGeom>
        </p:spPr>
        <p:txBody>
          <a:bodyPr vert="horz" lIns="68681" tIns="34340" rIns="68681" bIns="34340" anchor="ctr"/>
          <a:lstStyle>
            <a:lvl1pPr algn="ctr">
              <a:defRPr sz="4000" b="0" i="0">
                <a:latin typeface="Georgia"/>
                <a:cs typeface="Georgia"/>
              </a:defRPr>
            </a:lvl1pPr>
          </a:lstStyle>
          <a:p>
            <a:r>
              <a:rPr lang="en-US" dirty="0" smtClean="0"/>
              <a:t>Section title</a:t>
            </a:r>
            <a:endParaRPr lang="en-US" dirty="0"/>
          </a:p>
        </p:txBody>
      </p:sp>
    </p:spTree>
    <p:extLst>
      <p:ext uri="{BB962C8B-B14F-4D97-AF65-F5344CB8AC3E}">
        <p14:creationId xmlns:p14="http://schemas.microsoft.com/office/powerpoint/2010/main" val="245229348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divider charcoal">
    <p:bg>
      <p:bgPr>
        <a:solidFill>
          <a:srgbClr val="54565B"/>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2621" y="2772828"/>
            <a:ext cx="7218759" cy="1143000"/>
          </a:xfrm>
          <a:prstGeom prst="rect">
            <a:avLst/>
          </a:prstGeom>
        </p:spPr>
        <p:txBody>
          <a:bodyPr vert="horz" lIns="68681" tIns="34340" rIns="68681" bIns="34340" anchor="ctr"/>
          <a:lstStyle>
            <a:lvl1pPr algn="ctr">
              <a:defRPr sz="4000" b="0" i="0">
                <a:latin typeface="Georgia"/>
                <a:cs typeface="Georgia"/>
              </a:defRPr>
            </a:lvl1pPr>
          </a:lstStyle>
          <a:p>
            <a:r>
              <a:rPr lang="en-US" dirty="0" smtClean="0"/>
              <a:t>Section title</a:t>
            </a:r>
            <a:endParaRPr lang="en-US" dirty="0"/>
          </a:p>
        </p:txBody>
      </p:sp>
      <p:pic>
        <p:nvPicPr>
          <p:cNvPr id="4" name="Picture 3" descr="cooley-logo-white-2015.ai"/>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3922539" y="6115097"/>
            <a:ext cx="1299896" cy="424632"/>
          </a:xfrm>
          <a:prstGeom prst="rect">
            <a:avLst/>
          </a:prstGeom>
        </p:spPr>
      </p:pic>
    </p:spTree>
    <p:extLst>
      <p:ext uri="{BB962C8B-B14F-4D97-AF65-F5344CB8AC3E}">
        <p14:creationId xmlns:p14="http://schemas.microsoft.com/office/powerpoint/2010/main" val="110389346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divider royal">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2621" y="2772828"/>
            <a:ext cx="7218759" cy="1143000"/>
          </a:xfrm>
          <a:prstGeom prst="rect">
            <a:avLst/>
          </a:prstGeom>
        </p:spPr>
        <p:txBody>
          <a:bodyPr vert="horz" lIns="68681" tIns="34340" rIns="68681" bIns="34340" anchor="ctr"/>
          <a:lstStyle>
            <a:lvl1pPr algn="ctr">
              <a:defRPr sz="4000" b="0" i="0">
                <a:latin typeface="Georgia"/>
                <a:cs typeface="Georgia"/>
              </a:defRPr>
            </a:lvl1pPr>
          </a:lstStyle>
          <a:p>
            <a:r>
              <a:rPr lang="en-US" dirty="0" smtClean="0"/>
              <a:t>Section title</a:t>
            </a:r>
            <a:endParaRPr lang="en-US" dirty="0"/>
          </a:p>
        </p:txBody>
      </p:sp>
      <p:pic>
        <p:nvPicPr>
          <p:cNvPr id="4" name="Picture 3" descr="cooley-logo-white-2015.ai"/>
          <p:cNvPicPr>
            <a:picLocks noChangeAspect="1"/>
          </p:cNvPicPr>
          <p:nvPr userDrawn="1"/>
        </p:nvPicPr>
        <p:blipFill>
          <a:blip r:embed="rId2">
            <a:alphaModFix/>
            <a:extLst>
              <a:ext uri="{28A0092B-C50C-407E-A947-70E740481C1C}">
                <a14:useLocalDpi xmlns:a14="http://schemas.microsoft.com/office/drawing/2010/main" val="0"/>
              </a:ext>
            </a:extLst>
          </a:blip>
          <a:stretch>
            <a:fillRect/>
          </a:stretch>
        </p:blipFill>
        <p:spPr>
          <a:xfrm>
            <a:off x="3922539" y="6115097"/>
            <a:ext cx="1299896" cy="424632"/>
          </a:xfrm>
          <a:prstGeom prst="rect">
            <a:avLst/>
          </a:prstGeom>
        </p:spPr>
      </p:pic>
    </p:spTree>
    <p:extLst>
      <p:ext uri="{BB962C8B-B14F-4D97-AF65-F5344CB8AC3E}">
        <p14:creationId xmlns:p14="http://schemas.microsoft.com/office/powerpoint/2010/main" val="72409355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 red">
    <p:spTree>
      <p:nvGrpSpPr>
        <p:cNvPr id="1" name=""/>
        <p:cNvGrpSpPr/>
        <p:nvPr/>
      </p:nvGrpSpPr>
      <p:grpSpPr>
        <a:xfrm>
          <a:off x="0" y="0"/>
          <a:ext cx="0" cy="0"/>
          <a:chOff x="0" y="0"/>
          <a:chExt cx="0" cy="0"/>
        </a:xfrm>
      </p:grpSpPr>
      <p:sp>
        <p:nvSpPr>
          <p:cNvPr id="19" name="Content Placeholder 18"/>
          <p:cNvSpPr>
            <a:spLocks noGrp="1"/>
          </p:cNvSpPr>
          <p:nvPr>
            <p:ph sz="quarter" idx="10" hasCustomPrompt="1"/>
          </p:nvPr>
        </p:nvSpPr>
        <p:spPr>
          <a:xfrm>
            <a:off x="457201" y="1945178"/>
            <a:ext cx="8229597" cy="4411171"/>
          </a:xfrm>
        </p:spPr>
        <p:txBody>
          <a:bodyPr/>
          <a:lstStyle/>
          <a:p>
            <a:pPr lvl="0"/>
            <a:r>
              <a:rPr lang="en-US" dirty="0" smtClean="0"/>
              <a:t>Bullet points brief, using sentence case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Slide Number Placeholder 7"/>
          <p:cNvSpPr>
            <a:spLocks noGrp="1"/>
          </p:cNvSpPr>
          <p:nvPr>
            <p:ph type="sldNum" sz="quarter" idx="4"/>
          </p:nvPr>
        </p:nvSpPr>
        <p:spPr>
          <a:xfrm>
            <a:off x="6629399" y="6492875"/>
            <a:ext cx="2057400" cy="365125"/>
          </a:xfrm>
          <a:prstGeom prst="rect">
            <a:avLst/>
          </a:prstGeom>
        </p:spPr>
        <p:txBody>
          <a:bodyPr vert="horz" lIns="91440" tIns="45720" rIns="91440" bIns="45720" rtlCol="0" anchor="ctr"/>
          <a:lstStyle>
            <a:lvl1pPr algn="r">
              <a:defRPr sz="1000">
                <a:solidFill>
                  <a:schemeClr val="tx1">
                    <a:tint val="75000"/>
                  </a:schemeClr>
                </a:solidFill>
                <a:latin typeface="+mj-lt"/>
              </a:defRPr>
            </a:lvl1pPr>
          </a:lstStyle>
          <a:p>
            <a:fld id="{2DDB3146-7E14-AF42-995F-1E34C89EE1DA}" type="slidenum">
              <a:rPr lang="en-US" smtClean="0"/>
              <a:pPr/>
              <a:t>‹#›</a:t>
            </a:fld>
            <a:endParaRPr lang="en-US" dirty="0"/>
          </a:p>
        </p:txBody>
      </p:sp>
      <p:sp>
        <p:nvSpPr>
          <p:cNvPr id="21" name="Title 1"/>
          <p:cNvSpPr>
            <a:spLocks noGrp="1"/>
          </p:cNvSpPr>
          <p:nvPr>
            <p:ph type="title" hasCustomPrompt="1"/>
          </p:nvPr>
        </p:nvSpPr>
        <p:spPr>
          <a:xfrm>
            <a:off x="457201" y="228600"/>
            <a:ext cx="8239803" cy="1143000"/>
          </a:xfrm>
          <a:prstGeom prst="rect">
            <a:avLst/>
          </a:prstGeom>
        </p:spPr>
        <p:txBody>
          <a:bodyPr lIns="90109" tIns="45055" rIns="90109" bIns="45055" anchor="ctr"/>
          <a:lstStyle>
            <a:lvl1pPr marL="0" marR="0" indent="0" algn="ctr" defTabSz="685800" rtl="0" eaLnBrk="1" fontAlgn="base" latinLnBrk="0" hangingPunct="1">
              <a:lnSpc>
                <a:spcPct val="100000"/>
              </a:lnSpc>
              <a:spcBef>
                <a:spcPct val="0"/>
              </a:spcBef>
              <a:spcAft>
                <a:spcPct val="0"/>
              </a:spcAft>
              <a:buClrTx/>
              <a:buSzTx/>
              <a:buFontTx/>
              <a:buNone/>
              <a:tabLst/>
              <a:defRPr sz="2800" b="0" i="0">
                <a:solidFill>
                  <a:schemeClr val="bg1"/>
                </a:solidFill>
                <a:latin typeface="Georgia"/>
                <a:cs typeface="Georgia"/>
              </a:defRPr>
            </a:lvl1pPr>
          </a:lstStyle>
          <a:p>
            <a:r>
              <a:rPr lang="en-US" dirty="0" smtClean="0"/>
              <a:t>Slide title in sentence case</a:t>
            </a:r>
            <a:endParaRPr lang="en-US" dirty="0"/>
          </a:p>
        </p:txBody>
      </p:sp>
    </p:spTree>
    <p:extLst>
      <p:ext uri="{BB962C8B-B14F-4D97-AF65-F5344CB8AC3E}">
        <p14:creationId xmlns:p14="http://schemas.microsoft.com/office/powerpoint/2010/main" val="182966731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ontent - navy">
    <p:spTree>
      <p:nvGrpSpPr>
        <p:cNvPr id="1" name=""/>
        <p:cNvGrpSpPr/>
        <p:nvPr/>
      </p:nvGrpSpPr>
      <p:grpSpPr>
        <a:xfrm>
          <a:off x="0" y="0"/>
          <a:ext cx="0" cy="0"/>
          <a:chOff x="0" y="0"/>
          <a:chExt cx="0" cy="0"/>
        </a:xfrm>
      </p:grpSpPr>
      <p:sp>
        <p:nvSpPr>
          <p:cNvPr id="8" name="Rectangle 7"/>
          <p:cNvSpPr/>
          <p:nvPr/>
        </p:nvSpPr>
        <p:spPr bwMode="auto">
          <a:xfrm>
            <a:off x="0" y="0"/>
            <a:ext cx="9144000" cy="1600200"/>
          </a:xfrm>
          <a:prstGeom prst="rect">
            <a:avLst/>
          </a:prstGeom>
          <a:solidFill>
            <a:schemeClr val="accent3"/>
          </a:solidFill>
          <a:ln w="12699" cap="flat" cmpd="sng" algn="ctr">
            <a:noFill/>
            <a:prstDash val="solid"/>
            <a:round/>
            <a:headEnd type="none" w="sm" len="sm"/>
            <a:tailEnd type="none" w="sm" len="sm"/>
          </a:ln>
          <a:effectLst/>
        </p:spPr>
        <p:txBody>
          <a:bodyPr vert="horz" wrap="none" lIns="68681" tIns="34340" rIns="68681" bIns="34340" numCol="1" rtlCol="0" anchor="ctr" anchorCtr="0" compatLnSpc="1">
            <a:prstTxWarp prst="textNoShape">
              <a:avLst/>
            </a:prstTxWarp>
          </a:bodyPr>
          <a:lstStyle/>
          <a:p>
            <a:pPr marL="0" marR="0" indent="0" algn="l" defTabSz="686789"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10" charset="0"/>
            </a:endParaRPr>
          </a:p>
        </p:txBody>
      </p:sp>
      <p:sp>
        <p:nvSpPr>
          <p:cNvPr id="2" name="Title 1"/>
          <p:cNvSpPr>
            <a:spLocks noGrp="1"/>
          </p:cNvSpPr>
          <p:nvPr>
            <p:ph type="title" hasCustomPrompt="1"/>
          </p:nvPr>
        </p:nvSpPr>
        <p:spPr>
          <a:xfrm>
            <a:off x="457201" y="228600"/>
            <a:ext cx="8239803" cy="1143000"/>
          </a:xfrm>
          <a:prstGeom prst="rect">
            <a:avLst/>
          </a:prstGeom>
        </p:spPr>
        <p:txBody>
          <a:bodyPr lIns="90109" tIns="45055" rIns="90109" bIns="45055" anchor="ctr"/>
          <a:lstStyle>
            <a:lvl1pPr marL="0" marR="0" indent="0" algn="ctr" defTabSz="685800" rtl="0" eaLnBrk="1" fontAlgn="base" latinLnBrk="0" hangingPunct="1">
              <a:lnSpc>
                <a:spcPct val="100000"/>
              </a:lnSpc>
              <a:spcBef>
                <a:spcPct val="0"/>
              </a:spcBef>
              <a:spcAft>
                <a:spcPct val="0"/>
              </a:spcAft>
              <a:buClrTx/>
              <a:buSzTx/>
              <a:buFontTx/>
              <a:buNone/>
              <a:tabLst/>
              <a:defRPr sz="2800" b="0" i="0">
                <a:solidFill>
                  <a:schemeClr val="bg1"/>
                </a:solidFill>
                <a:latin typeface="Georgia"/>
                <a:cs typeface="Georgia"/>
              </a:defRPr>
            </a:lvl1pPr>
          </a:lstStyle>
          <a:p>
            <a:r>
              <a:rPr lang="en-US" dirty="0" smtClean="0"/>
              <a:t>Slide title in sentence case</a:t>
            </a:r>
            <a:endParaRPr lang="en-US" dirty="0"/>
          </a:p>
        </p:txBody>
      </p:sp>
      <p:sp>
        <p:nvSpPr>
          <p:cNvPr id="9" name="Slide Number Placeholder 7"/>
          <p:cNvSpPr>
            <a:spLocks noGrp="1"/>
          </p:cNvSpPr>
          <p:nvPr>
            <p:ph type="sldNum" sz="quarter" idx="4"/>
          </p:nvPr>
        </p:nvSpPr>
        <p:spPr>
          <a:xfrm>
            <a:off x="6629399" y="6492875"/>
            <a:ext cx="2057400" cy="365125"/>
          </a:xfrm>
          <a:prstGeom prst="rect">
            <a:avLst/>
          </a:prstGeom>
        </p:spPr>
        <p:txBody>
          <a:bodyPr vert="horz" lIns="91440" tIns="45720" rIns="91440" bIns="45720" rtlCol="0" anchor="ctr"/>
          <a:lstStyle>
            <a:lvl1pPr algn="r">
              <a:defRPr sz="1000">
                <a:solidFill>
                  <a:schemeClr val="tx1">
                    <a:tint val="75000"/>
                  </a:schemeClr>
                </a:solidFill>
                <a:latin typeface="+mj-lt"/>
              </a:defRPr>
            </a:lvl1pPr>
          </a:lstStyle>
          <a:p>
            <a:fld id="{2DDB3146-7E14-AF42-995F-1E34C89EE1DA}" type="slidenum">
              <a:rPr lang="en-US" smtClean="0"/>
              <a:pPr/>
              <a:t>‹#›</a:t>
            </a:fld>
            <a:endParaRPr lang="en-US" dirty="0"/>
          </a:p>
        </p:txBody>
      </p:sp>
      <p:sp>
        <p:nvSpPr>
          <p:cNvPr id="10" name="Content Placeholder 18"/>
          <p:cNvSpPr>
            <a:spLocks noGrp="1"/>
          </p:cNvSpPr>
          <p:nvPr>
            <p:ph sz="quarter" idx="10" hasCustomPrompt="1"/>
          </p:nvPr>
        </p:nvSpPr>
        <p:spPr>
          <a:xfrm>
            <a:off x="457201" y="1945178"/>
            <a:ext cx="8229597" cy="4411171"/>
          </a:xfrm>
        </p:spPr>
        <p:txBody>
          <a:bodyPr/>
          <a:lstStyle/>
          <a:p>
            <a:r>
              <a:rPr lang="en-US" kern="0" dirty="0" smtClean="0"/>
              <a:t>Bullet points brief, using sentence case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11030294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content - charcoal">
    <p:spTree>
      <p:nvGrpSpPr>
        <p:cNvPr id="1" name=""/>
        <p:cNvGrpSpPr/>
        <p:nvPr/>
      </p:nvGrpSpPr>
      <p:grpSpPr>
        <a:xfrm>
          <a:off x="0" y="0"/>
          <a:ext cx="0" cy="0"/>
          <a:chOff x="0" y="0"/>
          <a:chExt cx="0" cy="0"/>
        </a:xfrm>
      </p:grpSpPr>
      <p:sp>
        <p:nvSpPr>
          <p:cNvPr id="8" name="Rectangle 7"/>
          <p:cNvSpPr/>
          <p:nvPr/>
        </p:nvSpPr>
        <p:spPr bwMode="auto">
          <a:xfrm>
            <a:off x="0" y="0"/>
            <a:ext cx="9144000" cy="1600200"/>
          </a:xfrm>
          <a:prstGeom prst="rect">
            <a:avLst/>
          </a:prstGeom>
          <a:solidFill>
            <a:schemeClr val="accent2"/>
          </a:solidFill>
          <a:ln w="12699" cap="flat" cmpd="sng" algn="ctr">
            <a:noFill/>
            <a:prstDash val="solid"/>
            <a:round/>
            <a:headEnd type="none" w="sm" len="sm"/>
            <a:tailEnd type="none" w="sm" len="sm"/>
          </a:ln>
          <a:effectLst/>
        </p:spPr>
        <p:txBody>
          <a:bodyPr vert="horz" wrap="none" lIns="68681" tIns="34340" rIns="68681" bIns="34340" numCol="1" rtlCol="0" anchor="ctr" anchorCtr="0" compatLnSpc="1">
            <a:prstTxWarp prst="textNoShape">
              <a:avLst/>
            </a:prstTxWarp>
          </a:bodyPr>
          <a:lstStyle/>
          <a:p>
            <a:pPr marL="0" marR="0" indent="0" algn="l" defTabSz="686789"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10" charset="0"/>
            </a:endParaRPr>
          </a:p>
        </p:txBody>
      </p:sp>
      <p:sp>
        <p:nvSpPr>
          <p:cNvPr id="2" name="Title 1"/>
          <p:cNvSpPr>
            <a:spLocks noGrp="1"/>
          </p:cNvSpPr>
          <p:nvPr>
            <p:ph type="title" hasCustomPrompt="1"/>
          </p:nvPr>
        </p:nvSpPr>
        <p:spPr>
          <a:xfrm>
            <a:off x="457201" y="228600"/>
            <a:ext cx="8239803" cy="1143000"/>
          </a:xfrm>
          <a:prstGeom prst="rect">
            <a:avLst/>
          </a:prstGeom>
        </p:spPr>
        <p:txBody>
          <a:bodyPr lIns="90109" tIns="45055" rIns="90109" bIns="45055" anchor="ctr"/>
          <a:lstStyle>
            <a:lvl1pPr algn="ctr">
              <a:lnSpc>
                <a:spcPct val="100000"/>
              </a:lnSpc>
              <a:defRPr sz="2800" b="0" i="0">
                <a:solidFill>
                  <a:schemeClr val="bg1"/>
                </a:solidFill>
                <a:latin typeface="Georgia"/>
                <a:cs typeface="Georgia"/>
              </a:defRPr>
            </a:lvl1pPr>
          </a:lstStyle>
          <a:p>
            <a:r>
              <a:rPr lang="en-US" dirty="0" smtClean="0"/>
              <a:t>Slide title in sentence case</a:t>
            </a:r>
            <a:endParaRPr lang="en-US" dirty="0"/>
          </a:p>
        </p:txBody>
      </p:sp>
      <p:sp>
        <p:nvSpPr>
          <p:cNvPr id="9" name="Content Placeholder 18"/>
          <p:cNvSpPr>
            <a:spLocks noGrp="1"/>
          </p:cNvSpPr>
          <p:nvPr>
            <p:ph sz="quarter" idx="10" hasCustomPrompt="1"/>
          </p:nvPr>
        </p:nvSpPr>
        <p:spPr>
          <a:xfrm>
            <a:off x="457201" y="1945178"/>
            <a:ext cx="8229597" cy="4411171"/>
          </a:xfrm>
        </p:spPr>
        <p:txBody>
          <a:bodyPr/>
          <a:lstStyle/>
          <a:p>
            <a:r>
              <a:rPr lang="en-US" kern="0" dirty="0" smtClean="0"/>
              <a:t>Bullet points brief, using sentence case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4258848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 royal blue">
    <p:spTree>
      <p:nvGrpSpPr>
        <p:cNvPr id="1" name=""/>
        <p:cNvGrpSpPr/>
        <p:nvPr/>
      </p:nvGrpSpPr>
      <p:grpSpPr>
        <a:xfrm>
          <a:off x="0" y="0"/>
          <a:ext cx="0" cy="0"/>
          <a:chOff x="0" y="0"/>
          <a:chExt cx="0" cy="0"/>
        </a:xfrm>
      </p:grpSpPr>
      <p:sp>
        <p:nvSpPr>
          <p:cNvPr id="8" name="Rectangle 7"/>
          <p:cNvSpPr/>
          <p:nvPr/>
        </p:nvSpPr>
        <p:spPr bwMode="auto">
          <a:xfrm>
            <a:off x="0" y="0"/>
            <a:ext cx="9144000" cy="1600200"/>
          </a:xfrm>
          <a:prstGeom prst="rect">
            <a:avLst/>
          </a:prstGeom>
          <a:solidFill>
            <a:schemeClr val="accent4"/>
          </a:solidFill>
          <a:ln w="12699" cap="flat" cmpd="sng" algn="ctr">
            <a:noFill/>
            <a:prstDash val="solid"/>
            <a:round/>
            <a:headEnd type="none" w="sm" len="sm"/>
            <a:tailEnd type="none" w="sm" len="sm"/>
          </a:ln>
          <a:effectLst/>
        </p:spPr>
        <p:txBody>
          <a:bodyPr vert="horz" wrap="none" lIns="68681" tIns="34340" rIns="68681" bIns="34340" numCol="1" rtlCol="0" anchor="ctr" anchorCtr="0" compatLnSpc="1">
            <a:prstTxWarp prst="textNoShape">
              <a:avLst/>
            </a:prstTxWarp>
          </a:bodyPr>
          <a:lstStyle/>
          <a:p>
            <a:pPr marL="0" marR="0" indent="0" algn="l" defTabSz="686789"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10" charset="0"/>
            </a:endParaRPr>
          </a:p>
        </p:txBody>
      </p:sp>
      <p:sp>
        <p:nvSpPr>
          <p:cNvPr id="2" name="Title 1"/>
          <p:cNvSpPr>
            <a:spLocks noGrp="1"/>
          </p:cNvSpPr>
          <p:nvPr>
            <p:ph type="title" hasCustomPrompt="1"/>
          </p:nvPr>
        </p:nvSpPr>
        <p:spPr>
          <a:xfrm>
            <a:off x="457201" y="228600"/>
            <a:ext cx="8239803" cy="1143000"/>
          </a:xfrm>
          <a:prstGeom prst="rect">
            <a:avLst/>
          </a:prstGeom>
        </p:spPr>
        <p:txBody>
          <a:bodyPr lIns="90109" tIns="45055" rIns="90109" bIns="45055" anchor="ctr"/>
          <a:lstStyle>
            <a:lvl1pPr algn="ctr">
              <a:lnSpc>
                <a:spcPct val="100000"/>
              </a:lnSpc>
              <a:defRPr sz="2800" b="0" i="0">
                <a:solidFill>
                  <a:schemeClr val="bg1"/>
                </a:solidFill>
                <a:latin typeface="Georgia"/>
                <a:cs typeface="Georgia"/>
              </a:defRPr>
            </a:lvl1pPr>
          </a:lstStyle>
          <a:p>
            <a:r>
              <a:rPr lang="en-US" dirty="0" smtClean="0"/>
              <a:t>Slide title in sentence case</a:t>
            </a:r>
            <a:endParaRPr lang="en-US" dirty="0"/>
          </a:p>
        </p:txBody>
      </p:sp>
      <p:sp>
        <p:nvSpPr>
          <p:cNvPr id="9" name="Slide Number Placeholder 7"/>
          <p:cNvSpPr>
            <a:spLocks noGrp="1"/>
          </p:cNvSpPr>
          <p:nvPr>
            <p:ph type="sldNum" sz="quarter" idx="4"/>
          </p:nvPr>
        </p:nvSpPr>
        <p:spPr>
          <a:xfrm>
            <a:off x="6629399" y="6492875"/>
            <a:ext cx="2057400" cy="365125"/>
          </a:xfrm>
          <a:prstGeom prst="rect">
            <a:avLst/>
          </a:prstGeom>
        </p:spPr>
        <p:txBody>
          <a:bodyPr vert="horz" lIns="91440" tIns="45720" rIns="91440" bIns="45720" rtlCol="0" anchor="ctr"/>
          <a:lstStyle>
            <a:lvl1pPr algn="r">
              <a:defRPr sz="1000">
                <a:solidFill>
                  <a:schemeClr val="tx1">
                    <a:tint val="75000"/>
                  </a:schemeClr>
                </a:solidFill>
                <a:latin typeface="+mj-lt"/>
              </a:defRPr>
            </a:lvl1pPr>
          </a:lstStyle>
          <a:p>
            <a:fld id="{2DDB3146-7E14-AF42-995F-1E34C89EE1DA}" type="slidenum">
              <a:rPr lang="en-US" smtClean="0"/>
              <a:pPr/>
              <a:t>‹#›</a:t>
            </a:fld>
            <a:endParaRPr lang="en-US" dirty="0"/>
          </a:p>
        </p:txBody>
      </p:sp>
      <p:sp>
        <p:nvSpPr>
          <p:cNvPr id="10" name="Content Placeholder 18"/>
          <p:cNvSpPr>
            <a:spLocks noGrp="1"/>
          </p:cNvSpPr>
          <p:nvPr>
            <p:ph sz="quarter" idx="10" hasCustomPrompt="1"/>
          </p:nvPr>
        </p:nvSpPr>
        <p:spPr>
          <a:xfrm>
            <a:off x="457201" y="1945178"/>
            <a:ext cx="8229597" cy="4411171"/>
          </a:xfrm>
        </p:spPr>
        <p:txBody>
          <a:bodyPr/>
          <a:lstStyle/>
          <a:p>
            <a:r>
              <a:rPr lang="en-US" kern="0" dirty="0" smtClean="0"/>
              <a:t>Bullet points brief, using sentence case</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6801010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column red">
    <p:spTree>
      <p:nvGrpSpPr>
        <p:cNvPr id="1" name=""/>
        <p:cNvGrpSpPr/>
        <p:nvPr/>
      </p:nvGrpSpPr>
      <p:grpSpPr>
        <a:xfrm>
          <a:off x="0" y="0"/>
          <a:ext cx="0" cy="0"/>
          <a:chOff x="0" y="0"/>
          <a:chExt cx="0" cy="0"/>
        </a:xfrm>
      </p:grpSpPr>
      <p:sp>
        <p:nvSpPr>
          <p:cNvPr id="11" name="Content Placeholder 2"/>
          <p:cNvSpPr>
            <a:spLocks noGrp="1"/>
          </p:cNvSpPr>
          <p:nvPr>
            <p:ph idx="1"/>
          </p:nvPr>
        </p:nvSpPr>
        <p:spPr>
          <a:xfrm>
            <a:off x="457200" y="1828801"/>
            <a:ext cx="3886200" cy="4419603"/>
          </a:xfrm>
          <a:prstGeom prst="rect">
            <a:avLst/>
          </a:prstGeom>
        </p:spPr>
        <p:txBody>
          <a:bodyPr lIns="90109" tIns="45055" rIns="90109" bIns="45055"/>
          <a:lstStyle>
            <a:lvl1pPr marL="276891" indent="-276891">
              <a:lnSpc>
                <a:spcPct val="110000"/>
              </a:lnSpc>
              <a:spcBef>
                <a:spcPts val="789"/>
              </a:spcBef>
              <a:spcAft>
                <a:spcPts val="197"/>
              </a:spcAft>
              <a:buClr>
                <a:srgbClr val="E92033"/>
              </a:buClr>
              <a:buSzPct val="110000"/>
              <a:buFont typeface="Arial"/>
              <a:buChar char="•"/>
              <a:defRPr sz="2000"/>
            </a:lvl1pPr>
            <a:lvl2pPr marL="564731" indent="-225266">
              <a:lnSpc>
                <a:spcPct val="110000"/>
              </a:lnSpc>
              <a:spcBef>
                <a:spcPts val="493"/>
              </a:spcBef>
              <a:spcAft>
                <a:spcPts val="197"/>
              </a:spcAft>
              <a:buClr>
                <a:schemeClr val="bg1">
                  <a:lumMod val="65000"/>
                </a:schemeClr>
              </a:buClr>
              <a:buSzPct val="110000"/>
              <a:buFont typeface="Arial"/>
              <a:buChar char="•"/>
              <a:defRPr/>
            </a:lvl2pPr>
            <a:lvl3pPr marL="844750" indent="-226832">
              <a:lnSpc>
                <a:spcPct val="110000"/>
              </a:lnSpc>
              <a:spcBef>
                <a:spcPts val="493"/>
              </a:spcBef>
              <a:spcAft>
                <a:spcPts val="197"/>
              </a:spcAft>
              <a:buClr>
                <a:schemeClr val="bg1">
                  <a:lumMod val="65000"/>
                </a:schemeClr>
              </a:buClr>
              <a:buSzPct val="110000"/>
              <a:buFont typeface="Arial"/>
              <a:buChar char="•"/>
              <a:defRPr/>
            </a:lvl3pPr>
            <a:lvl4pPr marL="1131027" indent="-225266">
              <a:lnSpc>
                <a:spcPct val="110000"/>
              </a:lnSpc>
              <a:spcBef>
                <a:spcPts val="493"/>
              </a:spcBef>
              <a:spcAft>
                <a:spcPts val="197"/>
              </a:spcAft>
              <a:buClr>
                <a:schemeClr val="bg1">
                  <a:lumMod val="65000"/>
                </a:schemeClr>
              </a:buClr>
              <a:buSzPct val="110000"/>
              <a:buFont typeface="Arial"/>
              <a:buChar char="•"/>
              <a:defRPr/>
            </a:lvl4pPr>
            <a:lvl5pPr marL="1409482" indent="-225266">
              <a:lnSpc>
                <a:spcPct val="110000"/>
              </a:lnSpc>
              <a:spcBef>
                <a:spcPts val="493"/>
              </a:spcBef>
              <a:spcAft>
                <a:spcPts val="197"/>
              </a:spcAft>
              <a:buClr>
                <a:schemeClr val="bg1">
                  <a:lumMod val="65000"/>
                </a:schemeClr>
              </a:buClr>
              <a:buSzPct val="110000"/>
              <a:buFont typeface="Arial"/>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1"/>
          </p:nvPr>
        </p:nvSpPr>
        <p:spPr>
          <a:xfrm>
            <a:off x="4800600" y="1828801"/>
            <a:ext cx="3886200" cy="4419603"/>
          </a:xfrm>
          <a:prstGeom prst="rect">
            <a:avLst/>
          </a:prstGeom>
        </p:spPr>
        <p:txBody>
          <a:bodyPr lIns="90109" tIns="45055" rIns="90109" bIns="45055"/>
          <a:lstStyle>
            <a:lvl1pPr marL="276891" indent="-276891">
              <a:lnSpc>
                <a:spcPct val="110000"/>
              </a:lnSpc>
              <a:spcBef>
                <a:spcPts val="789"/>
              </a:spcBef>
              <a:spcAft>
                <a:spcPts val="197"/>
              </a:spcAft>
              <a:buClr>
                <a:srgbClr val="E92033"/>
              </a:buClr>
              <a:buSzPct val="110000"/>
              <a:buFont typeface="Arial"/>
              <a:buChar char="•"/>
              <a:defRPr sz="2000"/>
            </a:lvl1pPr>
            <a:lvl2pPr marL="564731" indent="-225266">
              <a:lnSpc>
                <a:spcPct val="110000"/>
              </a:lnSpc>
              <a:spcBef>
                <a:spcPts val="493"/>
              </a:spcBef>
              <a:spcAft>
                <a:spcPts val="197"/>
              </a:spcAft>
              <a:buClr>
                <a:schemeClr val="bg1">
                  <a:lumMod val="65000"/>
                </a:schemeClr>
              </a:buClr>
              <a:buSzPct val="110000"/>
              <a:buFont typeface="Arial"/>
              <a:buChar char="•"/>
              <a:defRPr/>
            </a:lvl2pPr>
            <a:lvl3pPr marL="844750" indent="-226832">
              <a:lnSpc>
                <a:spcPct val="110000"/>
              </a:lnSpc>
              <a:spcBef>
                <a:spcPts val="493"/>
              </a:spcBef>
              <a:spcAft>
                <a:spcPts val="197"/>
              </a:spcAft>
              <a:buClr>
                <a:schemeClr val="bg1">
                  <a:lumMod val="65000"/>
                </a:schemeClr>
              </a:buClr>
              <a:buSzPct val="110000"/>
              <a:buFont typeface="Arial"/>
              <a:buChar char="•"/>
              <a:defRPr/>
            </a:lvl3pPr>
            <a:lvl4pPr marL="1131027" indent="-225266">
              <a:lnSpc>
                <a:spcPct val="110000"/>
              </a:lnSpc>
              <a:spcBef>
                <a:spcPts val="493"/>
              </a:spcBef>
              <a:spcAft>
                <a:spcPts val="197"/>
              </a:spcAft>
              <a:buClr>
                <a:schemeClr val="bg1">
                  <a:lumMod val="65000"/>
                </a:schemeClr>
              </a:buClr>
              <a:buSzPct val="110000"/>
              <a:buFont typeface="Arial"/>
              <a:buChar char="•"/>
              <a:defRPr/>
            </a:lvl4pPr>
            <a:lvl5pPr marL="1409482" indent="-225266">
              <a:lnSpc>
                <a:spcPct val="110000"/>
              </a:lnSpc>
              <a:spcBef>
                <a:spcPts val="493"/>
              </a:spcBef>
              <a:spcAft>
                <a:spcPts val="197"/>
              </a:spcAft>
              <a:buClr>
                <a:schemeClr val="bg1">
                  <a:lumMod val="65000"/>
                </a:schemeClr>
              </a:buClr>
              <a:buSzPct val="110000"/>
              <a:buFont typeface="Arial"/>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hasCustomPrompt="1"/>
          </p:nvPr>
        </p:nvSpPr>
        <p:spPr>
          <a:xfrm>
            <a:off x="457200" y="231648"/>
            <a:ext cx="8238744" cy="1146048"/>
          </a:xfrm>
          <a:prstGeom prst="rect">
            <a:avLst/>
          </a:prstGeom>
        </p:spPr>
        <p:txBody>
          <a:bodyPr anchor="ctr" anchorCtr="0"/>
          <a:lstStyle>
            <a:lvl1pPr algn="ctr">
              <a:lnSpc>
                <a:spcPct val="100000"/>
              </a:lnSpc>
              <a:defRPr sz="2800" b="0" i="0">
                <a:latin typeface="Georgia" charset="0"/>
                <a:ea typeface="Georgia" charset="0"/>
                <a:cs typeface="Georgia" charset="0"/>
              </a:defRPr>
            </a:lvl1pPr>
          </a:lstStyle>
          <a:p>
            <a:r>
              <a:rPr lang="en-US" dirty="0" smtClean="0"/>
              <a:t>Slide title in sentence case</a:t>
            </a:r>
            <a:endParaRPr lang="en-US" dirty="0"/>
          </a:p>
        </p:txBody>
      </p:sp>
      <p:sp>
        <p:nvSpPr>
          <p:cNvPr id="7" name="Slide Number Placeholder 7"/>
          <p:cNvSpPr>
            <a:spLocks noGrp="1"/>
          </p:cNvSpPr>
          <p:nvPr>
            <p:ph type="sldNum" sz="quarter" idx="4"/>
          </p:nvPr>
        </p:nvSpPr>
        <p:spPr>
          <a:xfrm>
            <a:off x="6629399" y="6492875"/>
            <a:ext cx="2057400" cy="365125"/>
          </a:xfrm>
          <a:prstGeom prst="rect">
            <a:avLst/>
          </a:prstGeom>
        </p:spPr>
        <p:txBody>
          <a:bodyPr vert="horz" lIns="91440" tIns="45720" rIns="91440" bIns="45720" rtlCol="0" anchor="ctr"/>
          <a:lstStyle>
            <a:lvl1pPr algn="r">
              <a:defRPr sz="1000">
                <a:solidFill>
                  <a:schemeClr val="tx1">
                    <a:tint val="75000"/>
                  </a:schemeClr>
                </a:solidFill>
                <a:latin typeface="+mj-lt"/>
              </a:defRPr>
            </a:lvl1pPr>
          </a:lstStyle>
          <a:p>
            <a:fld id="{2DDB3146-7E14-AF42-995F-1E34C89EE1DA}" type="slidenum">
              <a:rPr lang="en-US" smtClean="0"/>
              <a:pPr/>
              <a:t>‹#›</a:t>
            </a:fld>
            <a:endParaRPr lang="en-US" dirty="0"/>
          </a:p>
        </p:txBody>
      </p:sp>
    </p:spTree>
    <p:extLst>
      <p:ext uri="{BB962C8B-B14F-4D97-AF65-F5344CB8AC3E}">
        <p14:creationId xmlns:p14="http://schemas.microsoft.com/office/powerpoint/2010/main" val="162780310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bwMode="auto">
          <a:xfrm>
            <a:off x="0" y="0"/>
            <a:ext cx="9144000" cy="1600200"/>
          </a:xfrm>
          <a:prstGeom prst="rect">
            <a:avLst/>
          </a:prstGeom>
          <a:solidFill>
            <a:schemeClr val="accent1"/>
          </a:solidFill>
          <a:ln w="12699" cap="flat" cmpd="sng" algn="ctr">
            <a:noFill/>
            <a:prstDash val="solid"/>
            <a:round/>
            <a:headEnd type="none" w="sm" len="sm"/>
            <a:tailEnd type="none" w="sm" len="sm"/>
          </a:ln>
          <a:effectLst/>
        </p:spPr>
        <p:txBody>
          <a:bodyPr vert="horz" wrap="none" lIns="68681" tIns="34340" rIns="68681" bIns="34340" numCol="1" rtlCol="0" anchor="ctr" anchorCtr="0" compatLnSpc="1">
            <a:prstTxWarp prst="textNoShape">
              <a:avLst/>
            </a:prstTxWarp>
          </a:bodyPr>
          <a:lstStyle/>
          <a:p>
            <a:pPr marL="0" marR="0" indent="0" algn="l" defTabSz="686806"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10" charset="0"/>
            </a:endParaRPr>
          </a:p>
        </p:txBody>
      </p:sp>
      <p:sp>
        <p:nvSpPr>
          <p:cNvPr id="8" name="Slide Number Placeholder 7"/>
          <p:cNvSpPr>
            <a:spLocks noGrp="1"/>
          </p:cNvSpPr>
          <p:nvPr>
            <p:ph type="sldNum" sz="quarter" idx="4"/>
          </p:nvPr>
        </p:nvSpPr>
        <p:spPr>
          <a:xfrm>
            <a:off x="6629399" y="6492875"/>
            <a:ext cx="2057400" cy="365125"/>
          </a:xfrm>
          <a:prstGeom prst="rect">
            <a:avLst/>
          </a:prstGeom>
        </p:spPr>
        <p:txBody>
          <a:bodyPr vert="horz" lIns="91440" tIns="45720" rIns="91440" bIns="45720" rtlCol="0" anchor="ctr"/>
          <a:lstStyle>
            <a:lvl1pPr algn="r">
              <a:defRPr sz="1000">
                <a:solidFill>
                  <a:schemeClr val="tx1">
                    <a:tint val="75000"/>
                  </a:schemeClr>
                </a:solidFill>
                <a:latin typeface="+mj-lt"/>
              </a:defRPr>
            </a:lvl1pPr>
          </a:lstStyle>
          <a:p>
            <a:fld id="{2DDB3146-7E14-AF42-995F-1E34C89EE1DA}" type="slidenum">
              <a:rPr lang="en-US" smtClean="0"/>
              <a:pPr/>
              <a:t>‹#›</a:t>
            </a:fld>
            <a:endParaRPr lang="en-US" dirty="0"/>
          </a:p>
        </p:txBody>
      </p:sp>
      <p:sp>
        <p:nvSpPr>
          <p:cNvPr id="18" name="Title Placeholder 17"/>
          <p:cNvSpPr>
            <a:spLocks noGrp="1"/>
          </p:cNvSpPr>
          <p:nvPr>
            <p:ph type="title"/>
          </p:nvPr>
        </p:nvSpPr>
        <p:spPr>
          <a:xfrm>
            <a:off x="457201" y="228601"/>
            <a:ext cx="8229598" cy="1143000"/>
          </a:xfrm>
          <a:prstGeom prst="rect">
            <a:avLst/>
          </a:prstGeom>
        </p:spPr>
        <p:txBody>
          <a:bodyPr vert="horz" lIns="91440" tIns="45720" rIns="91440" bIns="45720" rtlCol="0" anchor="ctr">
            <a:normAutofit/>
          </a:bodyPr>
          <a:lstStyle/>
          <a:p>
            <a:r>
              <a:rPr lang="en-US" dirty="0" smtClean="0"/>
              <a:t>Slide title in sentence case</a:t>
            </a:r>
            <a:endParaRPr lang="en-US" dirty="0"/>
          </a:p>
        </p:txBody>
      </p:sp>
      <p:sp>
        <p:nvSpPr>
          <p:cNvPr id="23" name="Text Placeholder 22"/>
          <p:cNvSpPr>
            <a:spLocks noGrp="1"/>
          </p:cNvSpPr>
          <p:nvPr>
            <p:ph type="body" idx="1"/>
          </p:nvPr>
        </p:nvSpPr>
        <p:spPr>
          <a:xfrm>
            <a:off x="457201" y="1936865"/>
            <a:ext cx="8229598" cy="455601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6184" r:id="rId1"/>
    <p:sldLayoutId id="2147486188" r:id="rId2"/>
    <p:sldLayoutId id="2147486203" r:id="rId3"/>
    <p:sldLayoutId id="2147486204" r:id="rId4"/>
    <p:sldLayoutId id="2147486195" r:id="rId5"/>
    <p:sldLayoutId id="2147486205" r:id="rId6"/>
    <p:sldLayoutId id="2147486206" r:id="rId7"/>
    <p:sldLayoutId id="2147486207" r:id="rId8"/>
    <p:sldLayoutId id="2147486208" r:id="rId9"/>
    <p:sldLayoutId id="2147486209" r:id="rId10"/>
    <p:sldLayoutId id="2147486210" r:id="rId11"/>
    <p:sldLayoutId id="2147486211" r:id="rId12"/>
    <p:sldLayoutId id="2147486212" r:id="rId13"/>
    <p:sldLayoutId id="2147486213" r:id="rId14"/>
    <p:sldLayoutId id="2147486214" r:id="rId15"/>
    <p:sldLayoutId id="2147486215" r:id="rId16"/>
    <p:sldLayoutId id="2147486202" r:id="rId17"/>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marL="0" marR="0" indent="0" algn="ctr" defTabSz="914400" rtl="0" eaLnBrk="1" fontAlgn="base" latinLnBrk="0" hangingPunct="1">
        <a:lnSpc>
          <a:spcPct val="110000"/>
        </a:lnSpc>
        <a:spcBef>
          <a:spcPct val="0"/>
        </a:spcBef>
        <a:spcAft>
          <a:spcPct val="0"/>
        </a:spcAft>
        <a:buClrTx/>
        <a:buSzTx/>
        <a:buFontTx/>
        <a:buNone/>
        <a:tabLst/>
        <a:defRPr lang="en-US" sz="2800" b="0" i="0" smtClean="0">
          <a:solidFill>
            <a:schemeClr val="bg1"/>
          </a:solidFill>
          <a:latin typeface="Georgia"/>
          <a:ea typeface="ＭＳ Ｐゴシック" pitchFamily="-65" charset="-128"/>
          <a:cs typeface="Georgia"/>
        </a:defRPr>
      </a:lvl1pPr>
      <a:lvl2pPr algn="l" rtl="0" eaLnBrk="1" fontAlgn="base" hangingPunct="1">
        <a:lnSpc>
          <a:spcPct val="95000"/>
        </a:lnSpc>
        <a:spcBef>
          <a:spcPct val="0"/>
        </a:spcBef>
        <a:spcAft>
          <a:spcPct val="0"/>
        </a:spcAft>
        <a:defRPr sz="2300">
          <a:solidFill>
            <a:schemeClr val="bg1"/>
          </a:solidFill>
          <a:latin typeface="Arial" pitchFamily="-110" charset="0"/>
          <a:ea typeface="ＭＳ Ｐゴシック" pitchFamily="-65" charset="-128"/>
          <a:cs typeface="ＭＳ Ｐゴシック" pitchFamily="-65" charset="-128"/>
        </a:defRPr>
      </a:lvl2pPr>
      <a:lvl3pPr algn="l" rtl="0" eaLnBrk="1" fontAlgn="base" hangingPunct="1">
        <a:lnSpc>
          <a:spcPct val="95000"/>
        </a:lnSpc>
        <a:spcBef>
          <a:spcPct val="0"/>
        </a:spcBef>
        <a:spcAft>
          <a:spcPct val="0"/>
        </a:spcAft>
        <a:defRPr sz="2300">
          <a:solidFill>
            <a:schemeClr val="bg1"/>
          </a:solidFill>
          <a:latin typeface="Arial" pitchFamily="-110" charset="0"/>
          <a:ea typeface="ＭＳ Ｐゴシック" pitchFamily="-65" charset="-128"/>
          <a:cs typeface="ＭＳ Ｐゴシック" pitchFamily="-65" charset="-128"/>
        </a:defRPr>
      </a:lvl3pPr>
      <a:lvl4pPr algn="l" rtl="0" eaLnBrk="1" fontAlgn="base" hangingPunct="1">
        <a:lnSpc>
          <a:spcPct val="95000"/>
        </a:lnSpc>
        <a:spcBef>
          <a:spcPct val="0"/>
        </a:spcBef>
        <a:spcAft>
          <a:spcPct val="0"/>
        </a:spcAft>
        <a:defRPr sz="2300">
          <a:solidFill>
            <a:schemeClr val="bg1"/>
          </a:solidFill>
          <a:latin typeface="Arial" pitchFamily="-110" charset="0"/>
          <a:ea typeface="ＭＳ Ｐゴシック" pitchFamily="-65" charset="-128"/>
          <a:cs typeface="ＭＳ Ｐゴシック" pitchFamily="-65" charset="-128"/>
        </a:defRPr>
      </a:lvl4pPr>
      <a:lvl5pPr algn="l" rtl="0" eaLnBrk="1" fontAlgn="base" hangingPunct="1">
        <a:lnSpc>
          <a:spcPct val="95000"/>
        </a:lnSpc>
        <a:spcBef>
          <a:spcPct val="0"/>
        </a:spcBef>
        <a:spcAft>
          <a:spcPct val="0"/>
        </a:spcAft>
        <a:defRPr sz="2300">
          <a:solidFill>
            <a:schemeClr val="bg1"/>
          </a:solidFill>
          <a:latin typeface="Arial" pitchFamily="-110" charset="0"/>
          <a:ea typeface="ＭＳ Ｐゴシック" pitchFamily="-65" charset="-128"/>
          <a:cs typeface="ＭＳ Ｐゴシック" pitchFamily="-65" charset="-128"/>
        </a:defRPr>
      </a:lvl5pPr>
      <a:lvl6pPr marL="450544" algn="l" rtl="0" eaLnBrk="1" fontAlgn="base" hangingPunct="1">
        <a:lnSpc>
          <a:spcPct val="95000"/>
        </a:lnSpc>
        <a:spcBef>
          <a:spcPct val="0"/>
        </a:spcBef>
        <a:spcAft>
          <a:spcPct val="0"/>
        </a:spcAft>
        <a:defRPr sz="2600">
          <a:solidFill>
            <a:schemeClr val="tx2"/>
          </a:solidFill>
          <a:latin typeface="Arial" pitchFamily="-110" charset="0"/>
        </a:defRPr>
      </a:lvl6pPr>
      <a:lvl7pPr marL="901089" algn="l" rtl="0" eaLnBrk="1" fontAlgn="base" hangingPunct="1">
        <a:lnSpc>
          <a:spcPct val="95000"/>
        </a:lnSpc>
        <a:spcBef>
          <a:spcPct val="0"/>
        </a:spcBef>
        <a:spcAft>
          <a:spcPct val="0"/>
        </a:spcAft>
        <a:defRPr sz="2600">
          <a:solidFill>
            <a:schemeClr val="tx2"/>
          </a:solidFill>
          <a:latin typeface="Arial" pitchFamily="-110" charset="0"/>
        </a:defRPr>
      </a:lvl7pPr>
      <a:lvl8pPr marL="1351634" algn="l" rtl="0" eaLnBrk="1" fontAlgn="base" hangingPunct="1">
        <a:lnSpc>
          <a:spcPct val="95000"/>
        </a:lnSpc>
        <a:spcBef>
          <a:spcPct val="0"/>
        </a:spcBef>
        <a:spcAft>
          <a:spcPct val="0"/>
        </a:spcAft>
        <a:defRPr sz="2600">
          <a:solidFill>
            <a:schemeClr val="tx2"/>
          </a:solidFill>
          <a:latin typeface="Arial" pitchFamily="-110" charset="0"/>
        </a:defRPr>
      </a:lvl8pPr>
      <a:lvl9pPr marL="1802179" algn="l" rtl="0" eaLnBrk="1" fontAlgn="base" hangingPunct="1">
        <a:lnSpc>
          <a:spcPct val="95000"/>
        </a:lnSpc>
        <a:spcBef>
          <a:spcPct val="0"/>
        </a:spcBef>
        <a:spcAft>
          <a:spcPct val="0"/>
        </a:spcAft>
        <a:defRPr sz="2600">
          <a:solidFill>
            <a:schemeClr val="tx2"/>
          </a:solidFill>
          <a:latin typeface="Arial" pitchFamily="-110" charset="0"/>
        </a:defRPr>
      </a:lvl9pPr>
    </p:titleStyle>
    <p:bodyStyle>
      <a:lvl1pPr marL="276898" indent="-276898" algn="l" rtl="0" eaLnBrk="1" fontAlgn="base" hangingPunct="1">
        <a:lnSpc>
          <a:spcPct val="110000"/>
        </a:lnSpc>
        <a:spcBef>
          <a:spcPct val="20000"/>
        </a:spcBef>
        <a:spcAft>
          <a:spcPts val="197"/>
        </a:spcAft>
        <a:buClr>
          <a:schemeClr val="accent1"/>
        </a:buClr>
        <a:buSzPct val="110000"/>
        <a:buFont typeface="Arial"/>
        <a:buChar char="•"/>
        <a:defRPr lang="en-US" sz="2200" kern="0" dirty="0" smtClean="0">
          <a:solidFill>
            <a:schemeClr val="tx1"/>
          </a:solidFill>
          <a:latin typeface="+mn-lt"/>
          <a:ea typeface="ＭＳ Ｐゴシック" pitchFamily="-65" charset="-128"/>
          <a:cs typeface="ＭＳ Ｐゴシック" pitchFamily="-65" charset="-128"/>
        </a:defRPr>
      </a:lvl1pPr>
      <a:lvl2pPr marL="614806" indent="-225272" algn="l" rtl="0" eaLnBrk="1" fontAlgn="base" hangingPunct="1">
        <a:lnSpc>
          <a:spcPct val="110000"/>
        </a:lnSpc>
        <a:spcBef>
          <a:spcPct val="20000"/>
        </a:spcBef>
        <a:spcAft>
          <a:spcPts val="197"/>
        </a:spcAft>
        <a:buClr>
          <a:schemeClr val="bg1">
            <a:lumMod val="65000"/>
          </a:schemeClr>
        </a:buClr>
        <a:buSzPct val="110000"/>
        <a:buFont typeface="Arial"/>
        <a:buChar char="•"/>
        <a:defRPr lang="en-US" sz="1800" kern="0" dirty="0" smtClean="0">
          <a:solidFill>
            <a:schemeClr val="tx1"/>
          </a:solidFill>
          <a:latin typeface="+mn-lt"/>
          <a:ea typeface="ＭＳ Ｐゴシック" pitchFamily="-65" charset="-128"/>
          <a:cs typeface="ＭＳ Ｐゴシック" pitchFamily="-65" charset="-128"/>
        </a:defRPr>
      </a:lvl2pPr>
      <a:lvl3pPr marL="954279" indent="-226837" algn="l" rtl="0" eaLnBrk="1" fontAlgn="base" hangingPunct="1">
        <a:lnSpc>
          <a:spcPct val="110000"/>
        </a:lnSpc>
        <a:spcBef>
          <a:spcPct val="20000"/>
        </a:spcBef>
        <a:spcAft>
          <a:spcPts val="197"/>
        </a:spcAft>
        <a:buClr>
          <a:schemeClr val="bg1">
            <a:lumMod val="65000"/>
          </a:schemeClr>
        </a:buClr>
        <a:buSzPct val="110000"/>
        <a:buFont typeface="Arial"/>
        <a:buChar char="•"/>
        <a:defRPr lang="en-US" sz="1800" kern="0" dirty="0" smtClean="0">
          <a:solidFill>
            <a:schemeClr val="tx1"/>
          </a:solidFill>
          <a:latin typeface="+mn-lt"/>
          <a:ea typeface="ＭＳ Ｐゴシック" pitchFamily="-65" charset="-128"/>
          <a:cs typeface="ＭＳ Ｐゴシック" pitchFamily="-65" charset="-128"/>
        </a:defRPr>
      </a:lvl3pPr>
      <a:lvl4pPr marL="1292187" indent="-225272" algn="l" rtl="0" eaLnBrk="1" fontAlgn="base" hangingPunct="1">
        <a:lnSpc>
          <a:spcPct val="110000"/>
        </a:lnSpc>
        <a:spcBef>
          <a:spcPct val="20000"/>
        </a:spcBef>
        <a:spcAft>
          <a:spcPts val="197"/>
        </a:spcAft>
        <a:buClr>
          <a:schemeClr val="bg1">
            <a:lumMod val="65000"/>
          </a:schemeClr>
        </a:buClr>
        <a:buSzPct val="110000"/>
        <a:buFont typeface="Arial"/>
        <a:buChar char="•"/>
        <a:defRPr lang="en-US" sz="1800" kern="0" dirty="0" smtClean="0">
          <a:solidFill>
            <a:schemeClr val="tx1"/>
          </a:solidFill>
          <a:latin typeface="+mn-lt"/>
          <a:ea typeface="ＭＳ Ｐゴシック" pitchFamily="-65" charset="-128"/>
          <a:cs typeface="ＭＳ Ｐゴシック" pitchFamily="-65" charset="-128"/>
        </a:defRPr>
      </a:lvl4pPr>
      <a:lvl5pPr marL="1630096" indent="-225272" algn="l" rtl="0" eaLnBrk="1" fontAlgn="base" hangingPunct="1">
        <a:lnSpc>
          <a:spcPct val="110000"/>
        </a:lnSpc>
        <a:spcBef>
          <a:spcPct val="20000"/>
        </a:spcBef>
        <a:spcAft>
          <a:spcPts val="197"/>
        </a:spcAft>
        <a:buClr>
          <a:schemeClr val="bg1">
            <a:lumMod val="65000"/>
          </a:schemeClr>
        </a:buClr>
        <a:buSzPct val="110000"/>
        <a:buFont typeface="Arial"/>
        <a:buChar char="•"/>
        <a:defRPr lang="en-US" sz="1800" kern="0" dirty="0">
          <a:solidFill>
            <a:schemeClr val="tx1"/>
          </a:solidFill>
          <a:latin typeface="+mn-lt"/>
          <a:ea typeface="ＭＳ Ｐゴシック" pitchFamily="-65" charset="-128"/>
          <a:cs typeface="ＭＳ Ｐゴシック" pitchFamily="-65" charset="-128"/>
        </a:defRPr>
      </a:lvl5pPr>
      <a:lvl6pPr marL="2080640" indent="-225272" algn="l" rtl="0" eaLnBrk="1" fontAlgn="base" hangingPunct="1">
        <a:spcBef>
          <a:spcPct val="25000"/>
        </a:spcBef>
        <a:spcAft>
          <a:spcPct val="25000"/>
        </a:spcAft>
        <a:buClr>
          <a:srgbClr val="999999"/>
        </a:buClr>
        <a:buSzPct val="65000"/>
        <a:buFont typeface="Wingdings 3" pitchFamily="-110" charset="2"/>
        <a:buChar char="u"/>
        <a:defRPr sz="2000">
          <a:solidFill>
            <a:schemeClr val="tx1"/>
          </a:solidFill>
          <a:latin typeface="+mn-lt"/>
          <a:ea typeface="ＭＳ Ｐゴシック" pitchFamily="-110" charset="-128"/>
        </a:defRPr>
      </a:lvl6pPr>
      <a:lvl7pPr marL="2531184" indent="-225272" algn="l" rtl="0" eaLnBrk="1" fontAlgn="base" hangingPunct="1">
        <a:spcBef>
          <a:spcPct val="25000"/>
        </a:spcBef>
        <a:spcAft>
          <a:spcPct val="25000"/>
        </a:spcAft>
        <a:buClr>
          <a:srgbClr val="999999"/>
        </a:buClr>
        <a:buSzPct val="65000"/>
        <a:buFont typeface="Wingdings 3" pitchFamily="-110" charset="2"/>
        <a:buChar char="u"/>
        <a:defRPr sz="2000">
          <a:solidFill>
            <a:schemeClr val="tx1"/>
          </a:solidFill>
          <a:latin typeface="+mn-lt"/>
          <a:ea typeface="ＭＳ Ｐゴシック" pitchFamily="-110" charset="-128"/>
        </a:defRPr>
      </a:lvl7pPr>
      <a:lvl8pPr marL="2981730" indent="-225272" algn="l" rtl="0" eaLnBrk="1" fontAlgn="base" hangingPunct="1">
        <a:spcBef>
          <a:spcPct val="25000"/>
        </a:spcBef>
        <a:spcAft>
          <a:spcPct val="25000"/>
        </a:spcAft>
        <a:buClr>
          <a:srgbClr val="999999"/>
        </a:buClr>
        <a:buSzPct val="65000"/>
        <a:buFont typeface="Wingdings 3" pitchFamily="-110" charset="2"/>
        <a:buChar char="u"/>
        <a:defRPr sz="2000">
          <a:solidFill>
            <a:schemeClr val="tx1"/>
          </a:solidFill>
          <a:latin typeface="+mn-lt"/>
          <a:ea typeface="ＭＳ Ｐゴシック" pitchFamily="-110" charset="-128"/>
        </a:defRPr>
      </a:lvl8pPr>
      <a:lvl9pPr marL="3432274" indent="-225272" algn="l" rtl="0" eaLnBrk="1" fontAlgn="base" hangingPunct="1">
        <a:spcBef>
          <a:spcPct val="25000"/>
        </a:spcBef>
        <a:spcAft>
          <a:spcPct val="25000"/>
        </a:spcAft>
        <a:buClr>
          <a:srgbClr val="999999"/>
        </a:buClr>
        <a:buSzPct val="65000"/>
        <a:buFont typeface="Wingdings 3" pitchFamily="-110" charset="2"/>
        <a:buChar char="u"/>
        <a:defRPr sz="2000">
          <a:solidFill>
            <a:schemeClr val="tx1"/>
          </a:solidFill>
          <a:latin typeface="+mn-lt"/>
          <a:ea typeface="ＭＳ Ｐゴシック" pitchFamily="-110" charset="-128"/>
        </a:defRPr>
      </a:lvl9pPr>
    </p:bodyStyle>
    <p:otherStyle>
      <a:defPPr>
        <a:defRPr lang="en-US"/>
      </a:defPPr>
      <a:lvl1pPr marL="0" algn="l" defTabSz="450544" rtl="0" eaLnBrk="1" latinLnBrk="0" hangingPunct="1">
        <a:defRPr sz="1800" kern="1200">
          <a:solidFill>
            <a:schemeClr val="tx1"/>
          </a:solidFill>
          <a:latin typeface="+mn-lt"/>
          <a:ea typeface="+mn-ea"/>
          <a:cs typeface="+mn-cs"/>
        </a:defRPr>
      </a:lvl1pPr>
      <a:lvl2pPr marL="450544" algn="l" defTabSz="450544" rtl="0" eaLnBrk="1" latinLnBrk="0" hangingPunct="1">
        <a:defRPr sz="1800" kern="1200">
          <a:solidFill>
            <a:schemeClr val="tx1"/>
          </a:solidFill>
          <a:latin typeface="+mn-lt"/>
          <a:ea typeface="+mn-ea"/>
          <a:cs typeface="+mn-cs"/>
        </a:defRPr>
      </a:lvl2pPr>
      <a:lvl3pPr marL="901089" algn="l" defTabSz="450544" rtl="0" eaLnBrk="1" latinLnBrk="0" hangingPunct="1">
        <a:defRPr sz="1800" kern="1200">
          <a:solidFill>
            <a:schemeClr val="tx1"/>
          </a:solidFill>
          <a:latin typeface="+mn-lt"/>
          <a:ea typeface="+mn-ea"/>
          <a:cs typeface="+mn-cs"/>
        </a:defRPr>
      </a:lvl3pPr>
      <a:lvl4pPr marL="1351634" algn="l" defTabSz="450544" rtl="0" eaLnBrk="1" latinLnBrk="0" hangingPunct="1">
        <a:defRPr sz="1800" kern="1200">
          <a:solidFill>
            <a:schemeClr val="tx1"/>
          </a:solidFill>
          <a:latin typeface="+mn-lt"/>
          <a:ea typeface="+mn-ea"/>
          <a:cs typeface="+mn-cs"/>
        </a:defRPr>
      </a:lvl4pPr>
      <a:lvl5pPr marL="1802179" algn="l" defTabSz="450544" rtl="0" eaLnBrk="1" latinLnBrk="0" hangingPunct="1">
        <a:defRPr sz="1800" kern="1200">
          <a:solidFill>
            <a:schemeClr val="tx1"/>
          </a:solidFill>
          <a:latin typeface="+mn-lt"/>
          <a:ea typeface="+mn-ea"/>
          <a:cs typeface="+mn-cs"/>
        </a:defRPr>
      </a:lvl5pPr>
      <a:lvl6pPr marL="2252723" algn="l" defTabSz="450544" rtl="0" eaLnBrk="1" latinLnBrk="0" hangingPunct="1">
        <a:defRPr sz="1800" kern="1200">
          <a:solidFill>
            <a:schemeClr val="tx1"/>
          </a:solidFill>
          <a:latin typeface="+mn-lt"/>
          <a:ea typeface="+mn-ea"/>
          <a:cs typeface="+mn-cs"/>
        </a:defRPr>
      </a:lvl6pPr>
      <a:lvl7pPr marL="2703267" algn="l" defTabSz="450544" rtl="0" eaLnBrk="1" latinLnBrk="0" hangingPunct="1">
        <a:defRPr sz="1800" kern="1200">
          <a:solidFill>
            <a:schemeClr val="tx1"/>
          </a:solidFill>
          <a:latin typeface="+mn-lt"/>
          <a:ea typeface="+mn-ea"/>
          <a:cs typeface="+mn-cs"/>
        </a:defRPr>
      </a:lvl7pPr>
      <a:lvl8pPr marL="3153813" algn="l" defTabSz="450544" rtl="0" eaLnBrk="1" latinLnBrk="0" hangingPunct="1">
        <a:defRPr sz="1800" kern="1200">
          <a:solidFill>
            <a:schemeClr val="tx1"/>
          </a:solidFill>
          <a:latin typeface="+mn-lt"/>
          <a:ea typeface="+mn-ea"/>
          <a:cs typeface="+mn-cs"/>
        </a:defRPr>
      </a:lvl8pPr>
      <a:lvl9pPr marL="3604357" algn="l" defTabSz="45054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i="1" dirty="0" smtClean="0"/>
              <a:t>You’ve Been Hacked!</a:t>
            </a:r>
            <a:r>
              <a:rPr lang="en-US" dirty="0" smtClean="0"/>
              <a:t/>
            </a:r>
            <a:br>
              <a:rPr lang="en-US" dirty="0" smtClean="0"/>
            </a:br>
            <a:r>
              <a:rPr lang="en-US" sz="2400" dirty="0" smtClean="0"/>
              <a:t>A Data Breach Response Exercise</a:t>
            </a:r>
            <a:endParaRPr lang="en-US" sz="2400" dirty="0"/>
          </a:p>
        </p:txBody>
      </p:sp>
      <p:sp>
        <p:nvSpPr>
          <p:cNvPr id="6" name="Text Placeholder 5"/>
          <p:cNvSpPr>
            <a:spLocks noGrp="1"/>
          </p:cNvSpPr>
          <p:nvPr>
            <p:ph type="body" sz="quarter" idx="10"/>
          </p:nvPr>
        </p:nvSpPr>
        <p:spPr>
          <a:xfrm>
            <a:off x="4756989" y="3779495"/>
            <a:ext cx="4064000" cy="1947333"/>
          </a:xfrm>
        </p:spPr>
        <p:txBody>
          <a:bodyPr/>
          <a:lstStyle/>
          <a:p>
            <a:r>
              <a:rPr lang="en-US" dirty="0" smtClean="0"/>
              <a:t>Matt Johnson</a:t>
            </a:r>
          </a:p>
          <a:p>
            <a:r>
              <a:rPr lang="en-US" i="1" dirty="0" smtClean="0"/>
              <a:t>October </a:t>
            </a:r>
            <a:r>
              <a:rPr lang="en-US" i="1" dirty="0" smtClean="0"/>
              <a:t>2019</a:t>
            </a:r>
          </a:p>
        </p:txBody>
      </p:sp>
      <p:sp>
        <p:nvSpPr>
          <p:cNvPr id="5" name="TextBox 4"/>
          <p:cNvSpPr txBox="1"/>
          <p:nvPr/>
        </p:nvSpPr>
        <p:spPr>
          <a:xfrm>
            <a:off x="233363" y="6180892"/>
            <a:ext cx="4090988" cy="677108"/>
          </a:xfrm>
          <a:prstGeom prst="rect">
            <a:avLst/>
          </a:prstGeom>
          <a:noFill/>
        </p:spPr>
        <p:txBody>
          <a:bodyPr wrap="square" lIns="0" rIns="0" bIns="91440" rtlCol="0" anchor="b">
            <a:noAutofit/>
          </a:bodyPr>
          <a:lstStyle/>
          <a:p>
            <a:pPr algn="ctr">
              <a:spcAft>
                <a:spcPts val="200"/>
              </a:spcAft>
            </a:pPr>
            <a:r>
              <a:rPr lang="en-US" sz="900" dirty="0" smtClean="0">
                <a:solidFill>
                  <a:srgbClr val="B10D27"/>
                </a:solidFill>
                <a:latin typeface="+mj-lt"/>
                <a:cs typeface="Arial Narrow"/>
              </a:rPr>
              <a:t>attorney advertisement</a:t>
            </a:r>
          </a:p>
          <a:p>
            <a:pPr algn="ctr"/>
            <a:r>
              <a:rPr lang="en-US" sz="600" strike="noStrike" kern="0" normalizeH="0" baseline="0" dirty="0" smtClean="0">
                <a:solidFill>
                  <a:srgbClr val="B10D27"/>
                </a:solidFill>
                <a:latin typeface="+mj-lt"/>
                <a:cs typeface="Courier"/>
              </a:rPr>
              <a:t>Copyright © Cooley LLP, 3175 Hanover Street, Palo Alto, CA 94304. The content of this packet is an introduction to Cooley LLP’s capabilities and is not intended, by itself, to provide legal advice or create an attorney-client relationship. Prior results do not guarantee future outcome. </a:t>
            </a:r>
          </a:p>
        </p:txBody>
      </p:sp>
    </p:spTree>
    <p:extLst>
      <p:ext uri="{BB962C8B-B14F-4D97-AF65-F5344CB8AC3E}">
        <p14:creationId xmlns:p14="http://schemas.microsoft.com/office/powerpoint/2010/main" val="27117115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smtClean="0"/>
              <a:t>Calm and measured response is critical</a:t>
            </a:r>
          </a:p>
          <a:p>
            <a:r>
              <a:rPr lang="en-US" dirty="0" smtClean="0"/>
              <a:t>Preparation is key to being calm and measured.</a:t>
            </a:r>
          </a:p>
          <a:p>
            <a:pPr marL="732434" lvl="1" indent="-342900">
              <a:buFont typeface="+mj-lt"/>
              <a:buAutoNum type="arabicPeriod"/>
            </a:pPr>
            <a:r>
              <a:rPr lang="en-US" dirty="0" smtClean="0"/>
              <a:t>Conduct risk assessments</a:t>
            </a:r>
          </a:p>
          <a:p>
            <a:pPr marL="732434" lvl="1" indent="-342900">
              <a:buFont typeface="+mj-lt"/>
              <a:buAutoNum type="arabicPeriod"/>
            </a:pPr>
            <a:r>
              <a:rPr lang="en-US" dirty="0" smtClean="0"/>
              <a:t>Data mapping</a:t>
            </a:r>
          </a:p>
          <a:p>
            <a:pPr marL="732434" lvl="1" indent="-342900">
              <a:buFont typeface="+mj-lt"/>
              <a:buAutoNum type="arabicPeriod"/>
            </a:pPr>
            <a:r>
              <a:rPr lang="en-US" dirty="0" smtClean="0"/>
              <a:t>Review and update policies and practices</a:t>
            </a:r>
          </a:p>
          <a:p>
            <a:pPr marL="732434" lvl="1" indent="-342900">
              <a:buFont typeface="+mj-lt"/>
              <a:buAutoNum type="arabicPeriod"/>
            </a:pPr>
            <a:r>
              <a:rPr lang="en-US" dirty="0" smtClean="0"/>
              <a:t>Review vendor commitments</a:t>
            </a:r>
          </a:p>
          <a:p>
            <a:pPr marL="732434" lvl="1" indent="-342900">
              <a:buFont typeface="+mj-lt"/>
              <a:buAutoNum type="arabicPeriod"/>
            </a:pPr>
            <a:r>
              <a:rPr lang="en-US" dirty="0" smtClean="0"/>
              <a:t>Create a response team</a:t>
            </a:r>
          </a:p>
          <a:p>
            <a:pPr marL="732434" lvl="1" indent="-342900">
              <a:buFont typeface="+mj-lt"/>
              <a:buAutoNum type="arabicPeriod"/>
            </a:pPr>
            <a:r>
              <a:rPr lang="en-US" dirty="0" smtClean="0"/>
              <a:t>Develop incident response procedures (internal &amp; external)</a:t>
            </a:r>
          </a:p>
          <a:p>
            <a:pPr marL="732434" lvl="1" indent="-342900">
              <a:buFont typeface="+mj-lt"/>
              <a:buAutoNum type="arabicPeriod"/>
            </a:pPr>
            <a:r>
              <a:rPr lang="en-US" dirty="0" smtClean="0"/>
              <a:t>Employee training &amp; awareness</a:t>
            </a:r>
          </a:p>
          <a:p>
            <a:pPr marL="732434" lvl="1" indent="-342900">
              <a:buFont typeface="+mj-lt"/>
              <a:buAutoNum type="arabicPeriod"/>
            </a:pPr>
            <a:r>
              <a:rPr lang="en-US" dirty="0" smtClean="0"/>
              <a:t>Monitor Effectiveness</a:t>
            </a:r>
            <a:endParaRPr lang="en-US" dirty="0"/>
          </a:p>
        </p:txBody>
      </p:sp>
      <p:sp>
        <p:nvSpPr>
          <p:cNvPr id="3" name="Slide Number Placeholder 2"/>
          <p:cNvSpPr>
            <a:spLocks noGrp="1"/>
          </p:cNvSpPr>
          <p:nvPr>
            <p:ph type="sldNum" sz="quarter" idx="4"/>
          </p:nvPr>
        </p:nvSpPr>
        <p:spPr/>
        <p:txBody>
          <a:bodyPr/>
          <a:lstStyle/>
          <a:p>
            <a:fld id="{2DDB3146-7E14-AF42-995F-1E34C89EE1DA}" type="slidenum">
              <a:rPr lang="en-US" smtClean="0"/>
              <a:pPr/>
              <a:t>10</a:t>
            </a:fld>
            <a:endParaRPr lang="en-US" dirty="0"/>
          </a:p>
        </p:txBody>
      </p:sp>
      <p:sp>
        <p:nvSpPr>
          <p:cNvPr id="4" name="Title 3"/>
          <p:cNvSpPr>
            <a:spLocks noGrp="1"/>
          </p:cNvSpPr>
          <p:nvPr>
            <p:ph type="title"/>
          </p:nvPr>
        </p:nvSpPr>
        <p:spPr/>
        <p:txBody>
          <a:bodyPr/>
          <a:lstStyle/>
          <a:p>
            <a:r>
              <a:rPr lang="en-US" dirty="0" smtClean="0"/>
              <a:t>Takeaways</a:t>
            </a:r>
            <a:endParaRPr lang="en-US" dirty="0"/>
          </a:p>
        </p:txBody>
      </p:sp>
      <p:pic>
        <p:nvPicPr>
          <p:cNvPr id="5" name="Picture 4"/>
          <p:cNvPicPr>
            <a:picLocks noChangeAspect="1"/>
          </p:cNvPicPr>
          <p:nvPr/>
        </p:nvPicPr>
        <p:blipFill>
          <a:blip r:embed="rId2"/>
          <a:stretch>
            <a:fillRect/>
          </a:stretch>
        </p:blipFill>
        <p:spPr>
          <a:xfrm>
            <a:off x="7015794" y="1715933"/>
            <a:ext cx="1848862" cy="2764889"/>
          </a:xfrm>
          <a:prstGeom prst="rect">
            <a:avLst/>
          </a:prstGeom>
        </p:spPr>
      </p:pic>
    </p:spTree>
    <p:extLst>
      <p:ext uri="{BB962C8B-B14F-4D97-AF65-F5344CB8AC3E}">
        <p14:creationId xmlns:p14="http://schemas.microsoft.com/office/powerpoint/2010/main" val="4312664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Thank you for attending!</a:t>
            </a:r>
            <a:br>
              <a:rPr lang="en-US" dirty="0" smtClean="0"/>
            </a:br>
            <a:r>
              <a:rPr lang="en-US" dirty="0"/>
              <a:t/>
            </a:r>
            <a:br>
              <a:rPr lang="en-US" dirty="0"/>
            </a:br>
            <a:r>
              <a:rPr lang="en-US" sz="3100" dirty="0" smtClean="0"/>
              <a:t>Questions?</a:t>
            </a:r>
            <a:br>
              <a:rPr lang="en-US" sz="3100" dirty="0" smtClean="0"/>
            </a:br>
            <a:r>
              <a:rPr lang="en-US" sz="3100" dirty="0" smtClean="0"/>
              <a:t/>
            </a:r>
            <a:br>
              <a:rPr lang="en-US" sz="3100" dirty="0" smtClean="0"/>
            </a:br>
            <a:r>
              <a:rPr lang="en-US" sz="3100" dirty="0" smtClean="0">
                <a:solidFill>
                  <a:srgbClr val="FF0000"/>
                </a:solidFill>
              </a:rPr>
              <a:t>Matt Johnson: </a:t>
            </a:r>
            <a:r>
              <a:rPr lang="en-US" sz="3100" dirty="0"/>
              <a:t>mjohnson@cooley.com </a:t>
            </a:r>
            <a:r>
              <a:rPr lang="en-US" sz="3100" dirty="0" smtClean="0"/>
              <a:t/>
            </a:r>
            <a:br>
              <a:rPr lang="en-US" sz="3100" dirty="0" smtClean="0"/>
            </a:br>
            <a:r>
              <a:rPr lang="en-US" sz="3100" dirty="0" smtClean="0"/>
              <a:t/>
            </a:r>
            <a:br>
              <a:rPr lang="en-US" sz="3100" dirty="0" smtClean="0"/>
            </a:br>
            <a:r>
              <a:rPr lang="en-US" dirty="0"/>
              <a:t/>
            </a:r>
            <a:br>
              <a:rPr lang="en-US" dirty="0"/>
            </a:br>
            <a:endParaRPr lang="en-US" dirty="0"/>
          </a:p>
        </p:txBody>
      </p:sp>
    </p:spTree>
    <p:extLst>
      <p:ext uri="{BB962C8B-B14F-4D97-AF65-F5344CB8AC3E}">
        <p14:creationId xmlns:p14="http://schemas.microsoft.com/office/powerpoint/2010/main" val="1230007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0"/>
          </p:nvPr>
        </p:nvSpPr>
        <p:spPr/>
        <p:txBody>
          <a:bodyPr/>
          <a:lstStyle/>
          <a:p>
            <a:r>
              <a:rPr lang="en-US" dirty="0" smtClean="0"/>
              <a:t>Scenario 1 (3:20-3:40)</a:t>
            </a:r>
          </a:p>
          <a:p>
            <a:r>
              <a:rPr lang="en-US" dirty="0" smtClean="0"/>
              <a:t>Scenario 2 (3:40-3:50)</a:t>
            </a:r>
          </a:p>
          <a:p>
            <a:r>
              <a:rPr lang="en-US" dirty="0" smtClean="0"/>
              <a:t>Takeaways and Q&amp;A (3:50-4:00)</a:t>
            </a:r>
            <a:endParaRPr lang="en-US" dirty="0" smtClean="0"/>
          </a:p>
          <a:p>
            <a:endParaRPr lang="en-US" dirty="0"/>
          </a:p>
          <a:p>
            <a:endParaRPr lang="en-US" dirty="0" smtClean="0"/>
          </a:p>
          <a:p>
            <a:r>
              <a:rPr lang="en-US" dirty="0" smtClean="0"/>
              <a:t>Fine print disclaimer:  This presentation is not legal advice.</a:t>
            </a:r>
            <a:endParaRPr lang="en-US" dirty="0"/>
          </a:p>
        </p:txBody>
      </p:sp>
      <p:sp>
        <p:nvSpPr>
          <p:cNvPr id="3" name="Title 2"/>
          <p:cNvSpPr>
            <a:spLocks noGrp="1"/>
          </p:cNvSpPr>
          <p:nvPr>
            <p:ph type="title"/>
          </p:nvPr>
        </p:nvSpPr>
        <p:spPr/>
        <p:txBody>
          <a:bodyPr/>
          <a:lstStyle/>
          <a:p>
            <a:r>
              <a:rPr lang="en-US" dirty="0" smtClean="0"/>
              <a:t>Agenda</a:t>
            </a:r>
            <a:endParaRPr lang="en-US" dirty="0"/>
          </a:p>
        </p:txBody>
      </p:sp>
    </p:spTree>
    <p:extLst>
      <p:ext uri="{BB962C8B-B14F-4D97-AF65-F5344CB8AC3E}">
        <p14:creationId xmlns:p14="http://schemas.microsoft.com/office/powerpoint/2010/main" val="26306856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1</a:t>
            </a:r>
            <a:endParaRPr lang="en-US" dirty="0"/>
          </a:p>
        </p:txBody>
      </p:sp>
    </p:spTree>
    <p:extLst>
      <p:ext uri="{BB962C8B-B14F-4D97-AF65-F5344CB8AC3E}">
        <p14:creationId xmlns:p14="http://schemas.microsoft.com/office/powerpoint/2010/main" val="26204382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fontScale="55000" lnSpcReduction="20000"/>
          </a:bodyPr>
          <a:lstStyle/>
          <a:p>
            <a:endParaRPr lang="en-US" dirty="0" smtClean="0"/>
          </a:p>
          <a:p>
            <a:r>
              <a:rPr lang="en-US" dirty="0" smtClean="0"/>
              <a:t>The University receives a call from the FBI that student and employee sensitive information (including SSNs) is available on the dark web. The information is not public.</a:t>
            </a:r>
          </a:p>
          <a:p>
            <a:endParaRPr lang="en-US" dirty="0"/>
          </a:p>
          <a:p>
            <a:r>
              <a:rPr lang="en-US" dirty="0" smtClean="0"/>
              <a:t>Forensics analysis with IT support determines that an administrator account (Dave from financial aid) accessed and downloaded numerous sensitive files.</a:t>
            </a:r>
          </a:p>
          <a:p>
            <a:endParaRPr lang="en-US" dirty="0"/>
          </a:p>
          <a:p>
            <a:r>
              <a:rPr lang="en-US" dirty="0" smtClean="0"/>
              <a:t>Forensics determines that Dave was victim to a phishing attack infecting the system with malware.</a:t>
            </a:r>
          </a:p>
          <a:p>
            <a:endParaRPr lang="en-US" dirty="0" smtClean="0"/>
          </a:p>
          <a:p>
            <a:r>
              <a:rPr lang="en-US" dirty="0" smtClean="0"/>
              <a:t>No instances of identity theft or unauthorized use of personal information is known to-date.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pPr marL="0" indent="0">
              <a:buNone/>
            </a:pPr>
            <a:endParaRPr lang="en-US" dirty="0" smtClean="0">
              <a:solidFill>
                <a:srgbClr val="FF0000"/>
              </a:solidFill>
            </a:endParaRPr>
          </a:p>
          <a:p>
            <a:pPr marL="0" indent="0">
              <a:buNone/>
            </a:pPr>
            <a:r>
              <a:rPr lang="en-US" dirty="0">
                <a:solidFill>
                  <a:srgbClr val="FF0000"/>
                </a:solidFill>
              </a:rPr>
              <a:t>	</a:t>
            </a:r>
            <a:r>
              <a:rPr lang="en-US" dirty="0" smtClean="0">
                <a:solidFill>
                  <a:srgbClr val="FF0000"/>
                </a:solidFill>
              </a:rPr>
              <a:t>			</a:t>
            </a:r>
            <a:r>
              <a:rPr lang="en-US" dirty="0" smtClean="0">
                <a:solidFill>
                  <a:srgbClr val="FF0000"/>
                </a:solidFill>
              </a:rPr>
              <a:t>		</a:t>
            </a:r>
            <a:endParaRPr lang="en-US" dirty="0"/>
          </a:p>
        </p:txBody>
      </p:sp>
      <p:sp>
        <p:nvSpPr>
          <p:cNvPr id="3" name="Slide Number Placeholder 2"/>
          <p:cNvSpPr>
            <a:spLocks noGrp="1"/>
          </p:cNvSpPr>
          <p:nvPr>
            <p:ph type="sldNum" sz="quarter" idx="4"/>
          </p:nvPr>
        </p:nvSpPr>
        <p:spPr/>
        <p:txBody>
          <a:bodyPr/>
          <a:lstStyle/>
          <a:p>
            <a:fld id="{2DDB3146-7E14-AF42-995F-1E34C89EE1DA}" type="slidenum">
              <a:rPr lang="en-US" smtClean="0"/>
              <a:pPr/>
              <a:t>4</a:t>
            </a:fld>
            <a:endParaRPr lang="en-US" dirty="0"/>
          </a:p>
        </p:txBody>
      </p:sp>
      <p:sp>
        <p:nvSpPr>
          <p:cNvPr id="4" name="Title 3"/>
          <p:cNvSpPr>
            <a:spLocks noGrp="1"/>
          </p:cNvSpPr>
          <p:nvPr>
            <p:ph type="title"/>
          </p:nvPr>
        </p:nvSpPr>
        <p:spPr/>
        <p:txBody>
          <a:bodyPr/>
          <a:lstStyle/>
          <a:p>
            <a:r>
              <a:rPr lang="en-US" dirty="0" smtClean="0"/>
              <a:t>Scenario 1: Dave</a:t>
            </a:r>
            <a:endParaRPr lang="en-US" dirty="0"/>
          </a:p>
        </p:txBody>
      </p:sp>
      <p:pic>
        <p:nvPicPr>
          <p:cNvPr id="6" name="Picture 5"/>
          <p:cNvPicPr>
            <a:picLocks noChangeAspect="1"/>
          </p:cNvPicPr>
          <p:nvPr/>
        </p:nvPicPr>
        <p:blipFill>
          <a:blip r:embed="rId2"/>
          <a:stretch>
            <a:fillRect/>
          </a:stretch>
        </p:blipFill>
        <p:spPr>
          <a:xfrm>
            <a:off x="5936140" y="4281487"/>
            <a:ext cx="2143125" cy="2143125"/>
          </a:xfrm>
          <a:prstGeom prst="rect">
            <a:avLst/>
          </a:prstGeom>
        </p:spPr>
      </p:pic>
    </p:spTree>
    <p:extLst>
      <p:ext uri="{BB962C8B-B14F-4D97-AF65-F5344CB8AC3E}">
        <p14:creationId xmlns:p14="http://schemas.microsoft.com/office/powerpoint/2010/main" val="1897788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smtClean="0"/>
              <a:t>Training</a:t>
            </a:r>
          </a:p>
          <a:p>
            <a:r>
              <a:rPr lang="en-US" dirty="0" smtClean="0"/>
              <a:t>Account restrictions</a:t>
            </a:r>
          </a:p>
          <a:p>
            <a:r>
              <a:rPr lang="en-US" dirty="0" smtClean="0"/>
              <a:t>Anti-malware software</a:t>
            </a:r>
          </a:p>
          <a:p>
            <a:r>
              <a:rPr lang="en-US" dirty="0" smtClean="0"/>
              <a:t>Incident Response Plan</a:t>
            </a:r>
          </a:p>
          <a:p>
            <a:r>
              <a:rPr lang="en-US" dirty="0" smtClean="0"/>
              <a:t>Law Enforcement </a:t>
            </a:r>
            <a:r>
              <a:rPr lang="en-US" dirty="0" err="1" smtClean="0"/>
              <a:t>Comms</a:t>
            </a:r>
            <a:endParaRPr lang="en-US" dirty="0" smtClean="0"/>
          </a:p>
          <a:p>
            <a:r>
              <a:rPr lang="en-US" dirty="0" smtClean="0"/>
              <a:t>Public (and Employee) </a:t>
            </a:r>
            <a:r>
              <a:rPr lang="en-US" dirty="0" err="1" smtClean="0"/>
              <a:t>Comms</a:t>
            </a:r>
            <a:endParaRPr lang="en-US" dirty="0" smtClean="0"/>
          </a:p>
          <a:p>
            <a:r>
              <a:rPr lang="en-US" dirty="0" smtClean="0"/>
              <a:t>Breach Notification &amp; Remediation</a:t>
            </a:r>
          </a:p>
          <a:p>
            <a:r>
              <a:rPr lang="en-US" dirty="0" smtClean="0"/>
              <a:t>Insurance</a:t>
            </a:r>
            <a:endParaRPr lang="en-US" dirty="0"/>
          </a:p>
        </p:txBody>
      </p:sp>
      <p:sp>
        <p:nvSpPr>
          <p:cNvPr id="3" name="Slide Number Placeholder 2"/>
          <p:cNvSpPr>
            <a:spLocks noGrp="1"/>
          </p:cNvSpPr>
          <p:nvPr>
            <p:ph type="sldNum" sz="quarter" idx="4"/>
          </p:nvPr>
        </p:nvSpPr>
        <p:spPr/>
        <p:txBody>
          <a:bodyPr/>
          <a:lstStyle/>
          <a:p>
            <a:fld id="{2DDB3146-7E14-AF42-995F-1E34C89EE1DA}" type="slidenum">
              <a:rPr lang="en-US" smtClean="0"/>
              <a:pPr/>
              <a:t>5</a:t>
            </a:fld>
            <a:endParaRPr lang="en-US" dirty="0"/>
          </a:p>
        </p:txBody>
      </p:sp>
      <p:sp>
        <p:nvSpPr>
          <p:cNvPr id="4" name="Title 3"/>
          <p:cNvSpPr>
            <a:spLocks noGrp="1"/>
          </p:cNvSpPr>
          <p:nvPr>
            <p:ph type="title"/>
          </p:nvPr>
        </p:nvSpPr>
        <p:spPr/>
        <p:txBody>
          <a:bodyPr/>
          <a:lstStyle/>
          <a:p>
            <a:r>
              <a:rPr lang="en-US" dirty="0" smtClean="0"/>
              <a:t>Scenario 1: Dave</a:t>
            </a:r>
            <a:endParaRPr lang="en-US" dirty="0"/>
          </a:p>
        </p:txBody>
      </p:sp>
      <p:pic>
        <p:nvPicPr>
          <p:cNvPr id="5" name="Picture 4"/>
          <p:cNvPicPr>
            <a:picLocks noChangeAspect="1"/>
          </p:cNvPicPr>
          <p:nvPr/>
        </p:nvPicPr>
        <p:blipFill>
          <a:blip r:embed="rId2"/>
          <a:stretch>
            <a:fillRect/>
          </a:stretch>
        </p:blipFill>
        <p:spPr>
          <a:xfrm>
            <a:off x="5462672" y="3636658"/>
            <a:ext cx="2895851" cy="2109399"/>
          </a:xfrm>
          <a:prstGeom prst="rect">
            <a:avLst/>
          </a:prstGeom>
        </p:spPr>
      </p:pic>
    </p:spTree>
    <p:extLst>
      <p:ext uri="{BB962C8B-B14F-4D97-AF65-F5344CB8AC3E}">
        <p14:creationId xmlns:p14="http://schemas.microsoft.com/office/powerpoint/2010/main" val="31413581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Scenario 2</a:t>
            </a:r>
            <a:endParaRPr lang="en-US" dirty="0"/>
          </a:p>
        </p:txBody>
      </p:sp>
    </p:spTree>
    <p:extLst>
      <p:ext uri="{BB962C8B-B14F-4D97-AF65-F5344CB8AC3E}">
        <p14:creationId xmlns:p14="http://schemas.microsoft.com/office/powerpoint/2010/main" val="40155262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5282771" y="4513334"/>
            <a:ext cx="2693256" cy="2693256"/>
          </a:xfrm>
          <a:prstGeom prst="rect">
            <a:avLst/>
          </a:prstGeom>
        </p:spPr>
      </p:pic>
      <p:sp>
        <p:nvSpPr>
          <p:cNvPr id="2" name="Content Placeholder 1"/>
          <p:cNvSpPr>
            <a:spLocks noGrp="1"/>
          </p:cNvSpPr>
          <p:nvPr>
            <p:ph sz="quarter" idx="10"/>
          </p:nvPr>
        </p:nvSpPr>
        <p:spPr/>
        <p:txBody>
          <a:bodyPr/>
          <a:lstStyle/>
          <a:p>
            <a:r>
              <a:rPr lang="en-US" sz="2000" dirty="0" smtClean="0"/>
              <a:t>At 7 am on the first day of the Fall Term, you are woken up by multiple emails and calls that all University systems are down.</a:t>
            </a:r>
          </a:p>
          <a:p>
            <a:endParaRPr lang="en-US" sz="2000" dirty="0" smtClean="0"/>
          </a:p>
          <a:p>
            <a:r>
              <a:rPr lang="en-US" sz="2000" dirty="0" smtClean="0"/>
              <a:t>Initial investigation confirms that University is the victim of a ransomware attack.  Attackers are threatening to permanently destroy all locked data unless paid $5M in crypto within 48 hours.</a:t>
            </a:r>
          </a:p>
          <a:p>
            <a:endParaRPr lang="en-US" sz="2000" dirty="0" smtClean="0"/>
          </a:p>
          <a:p>
            <a:r>
              <a:rPr lang="en-US" sz="2000" dirty="0" smtClean="0"/>
              <a:t>In the meantime, University resources are inundated with calls from students.</a:t>
            </a:r>
          </a:p>
          <a:p>
            <a:endParaRPr lang="en-US" dirty="0" smtClean="0"/>
          </a:p>
          <a:p>
            <a:endParaRPr lang="en-US" dirty="0"/>
          </a:p>
        </p:txBody>
      </p:sp>
      <p:sp>
        <p:nvSpPr>
          <p:cNvPr id="3" name="Slide Number Placeholder 2"/>
          <p:cNvSpPr>
            <a:spLocks noGrp="1"/>
          </p:cNvSpPr>
          <p:nvPr>
            <p:ph type="sldNum" sz="quarter" idx="4"/>
          </p:nvPr>
        </p:nvSpPr>
        <p:spPr/>
        <p:txBody>
          <a:bodyPr/>
          <a:lstStyle/>
          <a:p>
            <a:fld id="{2DDB3146-7E14-AF42-995F-1E34C89EE1DA}" type="slidenum">
              <a:rPr lang="en-US" smtClean="0"/>
              <a:pPr/>
              <a:t>7</a:t>
            </a:fld>
            <a:endParaRPr lang="en-US" dirty="0"/>
          </a:p>
        </p:txBody>
      </p:sp>
      <p:sp>
        <p:nvSpPr>
          <p:cNvPr id="4" name="Title 3"/>
          <p:cNvSpPr>
            <a:spLocks noGrp="1"/>
          </p:cNvSpPr>
          <p:nvPr>
            <p:ph type="title"/>
          </p:nvPr>
        </p:nvSpPr>
        <p:spPr/>
        <p:txBody>
          <a:bodyPr/>
          <a:lstStyle/>
          <a:p>
            <a:r>
              <a:rPr lang="en-US" dirty="0" smtClean="0"/>
              <a:t>Scenario 2: Bitcoin Blackmail </a:t>
            </a:r>
            <a:endParaRPr lang="en-US" dirty="0"/>
          </a:p>
        </p:txBody>
      </p:sp>
    </p:spTree>
    <p:extLst>
      <p:ext uri="{BB962C8B-B14F-4D97-AF65-F5344CB8AC3E}">
        <p14:creationId xmlns:p14="http://schemas.microsoft.com/office/powerpoint/2010/main" val="610631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smtClean="0"/>
              <a:t>Prevention</a:t>
            </a:r>
          </a:p>
          <a:p>
            <a:r>
              <a:rPr lang="en-US" dirty="0" smtClean="0"/>
              <a:t>Forensics</a:t>
            </a:r>
          </a:p>
          <a:p>
            <a:r>
              <a:rPr lang="en-US" dirty="0" smtClean="0"/>
              <a:t>Incident Response</a:t>
            </a:r>
          </a:p>
          <a:p>
            <a:r>
              <a:rPr lang="en-US" dirty="0" smtClean="0"/>
              <a:t>Backup and Disaster Recovery</a:t>
            </a:r>
          </a:p>
          <a:p>
            <a:r>
              <a:rPr lang="en-US" dirty="0" err="1" smtClean="0"/>
              <a:t>Comms</a:t>
            </a:r>
            <a:r>
              <a:rPr lang="en-US" dirty="0" smtClean="0"/>
              <a:t> (Again)</a:t>
            </a:r>
          </a:p>
          <a:p>
            <a:r>
              <a:rPr lang="en-US" dirty="0" smtClean="0"/>
              <a:t>Law Enforcement?</a:t>
            </a:r>
          </a:p>
          <a:p>
            <a:r>
              <a:rPr lang="en-US" dirty="0" smtClean="0"/>
              <a:t>Pay Ransom?</a:t>
            </a:r>
          </a:p>
          <a:p>
            <a:endParaRPr lang="en-US" dirty="0"/>
          </a:p>
        </p:txBody>
      </p:sp>
      <p:sp>
        <p:nvSpPr>
          <p:cNvPr id="3" name="Slide Number Placeholder 2"/>
          <p:cNvSpPr>
            <a:spLocks noGrp="1"/>
          </p:cNvSpPr>
          <p:nvPr>
            <p:ph type="sldNum" sz="quarter" idx="4"/>
          </p:nvPr>
        </p:nvSpPr>
        <p:spPr/>
        <p:txBody>
          <a:bodyPr/>
          <a:lstStyle/>
          <a:p>
            <a:fld id="{2DDB3146-7E14-AF42-995F-1E34C89EE1DA}" type="slidenum">
              <a:rPr lang="en-US" smtClean="0"/>
              <a:pPr/>
              <a:t>8</a:t>
            </a:fld>
            <a:endParaRPr lang="en-US" dirty="0"/>
          </a:p>
        </p:txBody>
      </p:sp>
      <p:sp>
        <p:nvSpPr>
          <p:cNvPr id="4" name="Title 3"/>
          <p:cNvSpPr>
            <a:spLocks noGrp="1"/>
          </p:cNvSpPr>
          <p:nvPr>
            <p:ph type="title"/>
          </p:nvPr>
        </p:nvSpPr>
        <p:spPr/>
        <p:txBody>
          <a:bodyPr/>
          <a:lstStyle/>
          <a:p>
            <a:r>
              <a:rPr lang="en-US" dirty="0" smtClean="0"/>
              <a:t>Scenario 2: Bitcoin Blackmail</a:t>
            </a:r>
            <a:endParaRPr lang="en-US" dirty="0"/>
          </a:p>
        </p:txBody>
      </p:sp>
    </p:spTree>
    <p:extLst>
      <p:ext uri="{BB962C8B-B14F-4D97-AF65-F5344CB8AC3E}">
        <p14:creationId xmlns:p14="http://schemas.microsoft.com/office/powerpoint/2010/main" val="40593110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Takeaways and Q&amp;A</a:t>
            </a:r>
            <a:endParaRPr lang="en-US" dirty="0"/>
          </a:p>
        </p:txBody>
      </p:sp>
    </p:spTree>
    <p:extLst>
      <p:ext uri="{BB962C8B-B14F-4D97-AF65-F5344CB8AC3E}">
        <p14:creationId xmlns:p14="http://schemas.microsoft.com/office/powerpoint/2010/main" val="3902923057"/>
      </p:ext>
    </p:extLst>
  </p:cSld>
  <p:clrMapOvr>
    <a:masterClrMapping/>
  </p:clrMapOvr>
  <p:timing>
    <p:tnLst>
      <p:par>
        <p:cTn id="1" dur="indefinite" restart="never" nodeType="tmRoot"/>
      </p:par>
    </p:tnLst>
  </p:timing>
</p:sld>
</file>

<file path=ppt/theme/theme1.xml><?xml version="1.0" encoding="utf-8"?>
<a:theme xmlns:a="http://schemas.openxmlformats.org/drawingml/2006/main" name="cooley-design-2016-narrow">
  <a:themeElements>
    <a:clrScheme name="Cooley palette 2016">
      <a:dk1>
        <a:srgbClr val="000000"/>
      </a:dk1>
      <a:lt1>
        <a:srgbClr val="FFFFFF"/>
      </a:lt1>
      <a:dk2>
        <a:srgbClr val="000000"/>
      </a:dk2>
      <a:lt2>
        <a:srgbClr val="808080"/>
      </a:lt2>
      <a:accent1>
        <a:srgbClr val="E92033"/>
      </a:accent1>
      <a:accent2>
        <a:srgbClr val="54565B"/>
      </a:accent2>
      <a:accent3>
        <a:srgbClr val="002269"/>
      </a:accent3>
      <a:accent4>
        <a:srgbClr val="5046FF"/>
      </a:accent4>
      <a:accent5>
        <a:srgbClr val="FAFA69"/>
      </a:accent5>
      <a:accent6>
        <a:srgbClr val="DCDCDC"/>
      </a:accent6>
      <a:hlink>
        <a:srgbClr val="000000"/>
      </a:hlink>
      <a:folHlink>
        <a:srgbClr val="000000"/>
      </a:folHlink>
    </a:clrScheme>
    <a:fontScheme name="CGK PacketWiz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10" charset="0"/>
          </a:defRPr>
        </a:defPPr>
      </a:lstStyle>
    </a:spDef>
    <a:ln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10" charset="0"/>
          </a:defRPr>
        </a:defPPr>
      </a:lstStyle>
    </a:lnDef>
  </a:objectDefaults>
  <a:extraClrSchemeLst>
    <a:extraClrScheme>
      <a:clrScheme name="CGK PacketWizard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GK PacketWizard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GK PacketWizard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GK PacketWizard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GK PacketWizard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GK PacketWizard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GK PacketWizard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cooley-design-2016-narrow</Template>
  <TotalTime>5569</TotalTime>
  <Pages>10</Pages>
  <Words>373</Words>
  <Application>Microsoft Office PowerPoint</Application>
  <PresentationFormat>On-screen Show (4:3)</PresentationFormat>
  <Paragraphs>73</Paragraphs>
  <Slides>11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ＭＳ Ｐゴシック</vt:lpstr>
      <vt:lpstr>Arial</vt:lpstr>
      <vt:lpstr>Arial Narrow</vt:lpstr>
      <vt:lpstr>Courier</vt:lpstr>
      <vt:lpstr>Georgia</vt:lpstr>
      <vt:lpstr>Times New Roman</vt:lpstr>
      <vt:lpstr>Wingdings</vt:lpstr>
      <vt:lpstr>Wingdings 3</vt:lpstr>
      <vt:lpstr>cooley-design-2016-narrow</vt:lpstr>
      <vt:lpstr>You’ve Been Hacked! A Data Breach Response Exercise</vt:lpstr>
      <vt:lpstr>Agenda</vt:lpstr>
      <vt:lpstr>Scenario 1</vt:lpstr>
      <vt:lpstr>Scenario 1: Dave</vt:lpstr>
      <vt:lpstr>Scenario 1: Dave</vt:lpstr>
      <vt:lpstr>Scenario 2</vt:lpstr>
      <vt:lpstr>Scenario 2: Bitcoin Blackmail </vt:lpstr>
      <vt:lpstr>Scenario 2: Bitcoin Blackmail</vt:lpstr>
      <vt:lpstr>Takeaways and Q&amp;A</vt:lpstr>
      <vt:lpstr>Takeaways</vt:lpstr>
      <vt:lpstr>Thank you for attending!  Questions?  Matt Johnson: mjohnson@cooley.com    </vt:lpstr>
    </vt:vector>
  </TitlesOfParts>
  <Company>Cooley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Rebecca Lanz</dc:creator>
  <cp:keywords/>
  <dc:description/>
  <cp:lastModifiedBy>Johnson, Matthew</cp:lastModifiedBy>
  <cp:revision>69</cp:revision>
  <cp:lastPrinted>2017-06-08T20:31:17Z</cp:lastPrinted>
  <dcterms:created xsi:type="dcterms:W3CDTF">2016-02-11T15:24:10Z</dcterms:created>
  <dcterms:modified xsi:type="dcterms:W3CDTF">2019-10-14T21:08:24Z</dcterms:modified>
</cp:coreProperties>
</file>