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18.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notesSlides/notesSlide22.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notesSlides/notesSlide23.xml" ContentType="application/vnd.openxmlformats-officedocument.presentationml.notesSlide+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notesSlides/notesSlide40.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62" r:id="rId1"/>
  </p:sldMasterIdLst>
  <p:notesMasterIdLst>
    <p:notesMasterId r:id="rId43"/>
  </p:notesMasterIdLst>
  <p:sldIdLst>
    <p:sldId id="280" r:id="rId2"/>
    <p:sldId id="1728" r:id="rId3"/>
    <p:sldId id="1746" r:id="rId4"/>
    <p:sldId id="1749" r:id="rId5"/>
    <p:sldId id="1240" r:id="rId6"/>
    <p:sldId id="1740" r:id="rId7"/>
    <p:sldId id="1570" r:id="rId8"/>
    <p:sldId id="1702" r:id="rId9"/>
    <p:sldId id="1734" r:id="rId10"/>
    <p:sldId id="1309" r:id="rId11"/>
    <p:sldId id="1730" r:id="rId12"/>
    <p:sldId id="1713" r:id="rId13"/>
    <p:sldId id="1666" r:id="rId14"/>
    <p:sldId id="1644" r:id="rId15"/>
    <p:sldId id="1750" r:id="rId16"/>
    <p:sldId id="1751" r:id="rId17"/>
    <p:sldId id="1752" r:id="rId18"/>
    <p:sldId id="1729" r:id="rId19"/>
    <p:sldId id="1704" r:id="rId20"/>
    <p:sldId id="1753" r:id="rId21"/>
    <p:sldId id="1735" r:id="rId22"/>
    <p:sldId id="1592" r:id="rId23"/>
    <p:sldId id="1593" r:id="rId24"/>
    <p:sldId id="1655" r:id="rId25"/>
    <p:sldId id="1754" r:id="rId26"/>
    <p:sldId id="1755" r:id="rId27"/>
    <p:sldId id="1736" r:id="rId28"/>
    <p:sldId id="1737" r:id="rId29"/>
    <p:sldId id="1738" r:id="rId30"/>
    <p:sldId id="278" r:id="rId31"/>
    <p:sldId id="279" r:id="rId32"/>
    <p:sldId id="1745" r:id="rId33"/>
    <p:sldId id="281" r:id="rId34"/>
    <p:sldId id="282" r:id="rId35"/>
    <p:sldId id="283" r:id="rId36"/>
    <p:sldId id="1756" r:id="rId37"/>
    <p:sldId id="1747" r:id="rId38"/>
    <p:sldId id="1748" r:id="rId39"/>
    <p:sldId id="1724" r:id="rId40"/>
    <p:sldId id="1540" r:id="rId41"/>
    <p:sldId id="1630"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17"/>
    <p:restoredTop sz="95909"/>
  </p:normalViewPr>
  <p:slideViewPr>
    <p:cSldViewPr snapToGrid="0" snapToObjects="1">
      <p:cViewPr varScale="1">
        <p:scale>
          <a:sx n="104" d="100"/>
          <a:sy n="104" d="100"/>
        </p:scale>
        <p:origin x="600"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792194-0600-8B46-A3AD-F268749F9900}" type="datetimeFigureOut">
              <a:rPr lang="en-US" smtClean="0"/>
              <a:t>10/14/19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F4CD9B-F73C-DA47-9622-565C0891A302}" type="slidenum">
              <a:rPr lang="en-US" smtClean="0"/>
              <a:t>‹#›</a:t>
            </a:fld>
            <a:endParaRPr lang="en-US"/>
          </a:p>
        </p:txBody>
      </p:sp>
    </p:spTree>
    <p:extLst>
      <p:ext uri="{BB962C8B-B14F-4D97-AF65-F5344CB8AC3E}">
        <p14:creationId xmlns:p14="http://schemas.microsoft.com/office/powerpoint/2010/main" val="3127465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4CD9B-F73C-DA47-9622-565C0891A302}" type="slidenum">
              <a:rPr lang="en-US" smtClean="0"/>
              <a:t>1</a:t>
            </a:fld>
            <a:endParaRPr lang="en-US"/>
          </a:p>
        </p:txBody>
      </p:sp>
    </p:spTree>
    <p:extLst>
      <p:ext uri="{BB962C8B-B14F-4D97-AF65-F5344CB8AC3E}">
        <p14:creationId xmlns:p14="http://schemas.microsoft.com/office/powerpoint/2010/main" val="530420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4CD9B-F73C-DA47-9622-565C0891A302}" type="slidenum">
              <a:rPr lang="en-US" smtClean="0"/>
              <a:t>10</a:t>
            </a:fld>
            <a:endParaRPr lang="en-US"/>
          </a:p>
        </p:txBody>
      </p:sp>
    </p:spTree>
    <p:extLst>
      <p:ext uri="{BB962C8B-B14F-4D97-AF65-F5344CB8AC3E}">
        <p14:creationId xmlns:p14="http://schemas.microsoft.com/office/powerpoint/2010/main" val="2709347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4CD9B-F73C-DA47-9622-565C0891A302}" type="slidenum">
              <a:rPr lang="en-US" smtClean="0"/>
              <a:t>11</a:t>
            </a:fld>
            <a:endParaRPr lang="en-US"/>
          </a:p>
        </p:txBody>
      </p:sp>
    </p:spTree>
    <p:extLst>
      <p:ext uri="{BB962C8B-B14F-4D97-AF65-F5344CB8AC3E}">
        <p14:creationId xmlns:p14="http://schemas.microsoft.com/office/powerpoint/2010/main" val="1428034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mn-lt"/>
                <a:ea typeface="+mn-ea"/>
                <a:cs typeface="+mn-cs"/>
              </a:rPr>
              <a:t>How do you use courseware in your class?</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For graded homework </a:t>
            </a:r>
            <a:r>
              <a:rPr lang="en-US" sz="1200" b="1" i="0" u="none" strike="noStrike" kern="1200" dirty="0">
                <a:solidFill>
                  <a:schemeClr val="tx1"/>
                </a:solidFill>
                <a:effectLst/>
                <a:latin typeface="+mn-lt"/>
                <a:ea typeface="+mn-ea"/>
                <a:cs typeface="+mn-cs"/>
              </a:rPr>
              <a:t>– 67%</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For active learning </a:t>
            </a:r>
            <a:r>
              <a:rPr lang="en-US" sz="1200" b="1" i="0" u="none" strike="noStrike" kern="1200" dirty="0">
                <a:solidFill>
                  <a:schemeClr val="tx1"/>
                </a:solidFill>
                <a:effectLst/>
                <a:latin typeface="+mn-lt"/>
                <a:ea typeface="+mn-ea"/>
                <a:cs typeface="+mn-cs"/>
              </a:rPr>
              <a:t>– 60%</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For additional reference </a:t>
            </a:r>
            <a:r>
              <a:rPr lang="en-US" sz="1200" b="1" i="0" u="none" strike="noStrike" kern="1200" dirty="0">
                <a:solidFill>
                  <a:schemeClr val="tx1"/>
                </a:solidFill>
                <a:effectLst/>
                <a:latin typeface="+mn-lt"/>
                <a:ea typeface="+mn-ea"/>
                <a:cs typeface="+mn-cs"/>
              </a:rPr>
              <a:t>– 51%</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F4CD9B-F73C-DA47-9622-565C0891A302}" type="slidenum">
              <a:rPr lang="en-US" smtClean="0"/>
              <a:t>12</a:t>
            </a:fld>
            <a:endParaRPr lang="en-US"/>
          </a:p>
        </p:txBody>
      </p:sp>
    </p:spTree>
    <p:extLst>
      <p:ext uri="{BB962C8B-B14F-4D97-AF65-F5344CB8AC3E}">
        <p14:creationId xmlns:p14="http://schemas.microsoft.com/office/powerpoint/2010/main" val="1149171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4CD9B-F73C-DA47-9622-565C0891A302}" type="slidenum">
              <a:rPr lang="en-US" smtClean="0"/>
              <a:t>13</a:t>
            </a:fld>
            <a:endParaRPr lang="en-US"/>
          </a:p>
        </p:txBody>
      </p:sp>
    </p:spTree>
    <p:extLst>
      <p:ext uri="{BB962C8B-B14F-4D97-AF65-F5344CB8AC3E}">
        <p14:creationId xmlns:p14="http://schemas.microsoft.com/office/powerpoint/2010/main" val="1057931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3522CC-65DB-BB49-B360-AF25A2B7784F}" type="slidenum">
              <a:rPr lang="en-US" smtClean="0"/>
              <a:t>14</a:t>
            </a:fld>
            <a:endParaRPr lang="en-US" dirty="0"/>
          </a:p>
        </p:txBody>
      </p:sp>
    </p:spTree>
    <p:extLst>
      <p:ext uri="{BB962C8B-B14F-4D97-AF65-F5344CB8AC3E}">
        <p14:creationId xmlns:p14="http://schemas.microsoft.com/office/powerpoint/2010/main" val="1073035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digital courseware adoption a priority initiative on your campus?</a:t>
            </a:r>
          </a:p>
          <a:p>
            <a:r>
              <a:rPr lang="en-US"/>
              <a:t>https://www.polleverywhere.com/multiple_choice_polls/hnC7Le821A8C5gffs9zkL</a:t>
            </a:r>
          </a:p>
        </p:txBody>
      </p:sp>
      <p:sp>
        <p:nvSpPr>
          <p:cNvPr id="4" name="Slide Number Placeholder 3"/>
          <p:cNvSpPr>
            <a:spLocks noGrp="1"/>
          </p:cNvSpPr>
          <p:nvPr>
            <p:ph type="sldNum" sz="quarter" idx="5"/>
          </p:nvPr>
        </p:nvSpPr>
        <p:spPr/>
        <p:txBody>
          <a:bodyPr/>
          <a:lstStyle/>
          <a:p>
            <a:fld id="{3BF4CD9B-F73C-DA47-9622-565C0891A302}" type="slidenum">
              <a:rPr lang="en-US" smtClean="0"/>
              <a:t>15</a:t>
            </a:fld>
            <a:endParaRPr lang="en-US"/>
          </a:p>
        </p:txBody>
      </p:sp>
    </p:spTree>
    <p:extLst>
      <p:ext uri="{BB962C8B-B14F-4D97-AF65-F5344CB8AC3E}">
        <p14:creationId xmlns:p14="http://schemas.microsoft.com/office/powerpoint/2010/main" val="104327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the top reasons you are adopting courseware?</a:t>
            </a:r>
          </a:p>
          <a:p>
            <a:r>
              <a:rPr lang="en-US"/>
              <a:t>https://www.polleverywhere.com/free_text_polls/urm9ciltjAeH07pFlKRNQ</a:t>
            </a:r>
          </a:p>
        </p:txBody>
      </p:sp>
      <p:sp>
        <p:nvSpPr>
          <p:cNvPr id="4" name="Slide Number Placeholder 3"/>
          <p:cNvSpPr>
            <a:spLocks noGrp="1"/>
          </p:cNvSpPr>
          <p:nvPr>
            <p:ph type="sldNum" sz="quarter" idx="5"/>
          </p:nvPr>
        </p:nvSpPr>
        <p:spPr/>
        <p:txBody>
          <a:bodyPr/>
          <a:lstStyle/>
          <a:p>
            <a:fld id="{3BF4CD9B-F73C-DA47-9622-565C0891A302}" type="slidenum">
              <a:rPr lang="en-US" smtClean="0"/>
              <a:t>16</a:t>
            </a:fld>
            <a:endParaRPr lang="en-US"/>
          </a:p>
        </p:txBody>
      </p:sp>
    </p:spTree>
    <p:extLst>
      <p:ext uri="{BB962C8B-B14F-4D97-AF65-F5344CB8AC3E}">
        <p14:creationId xmlns:p14="http://schemas.microsoft.com/office/powerpoint/2010/main" val="1503683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the biggest barriers to courseware adoption and implementation at your institution?</a:t>
            </a:r>
          </a:p>
          <a:p>
            <a:r>
              <a:rPr lang="en-US"/>
              <a:t>https://www.polleverywhere.com/free_text_polls/nz3Iy5jwhKgu5K9XtMvD7</a:t>
            </a:r>
          </a:p>
        </p:txBody>
      </p:sp>
      <p:sp>
        <p:nvSpPr>
          <p:cNvPr id="4" name="Slide Number Placeholder 3"/>
          <p:cNvSpPr>
            <a:spLocks noGrp="1"/>
          </p:cNvSpPr>
          <p:nvPr>
            <p:ph type="sldNum" sz="quarter" idx="5"/>
          </p:nvPr>
        </p:nvSpPr>
        <p:spPr/>
        <p:txBody>
          <a:bodyPr/>
          <a:lstStyle/>
          <a:p>
            <a:fld id="{3BF4CD9B-F73C-DA47-9622-565C0891A302}" type="slidenum">
              <a:rPr lang="en-US" smtClean="0"/>
              <a:t>17</a:t>
            </a:fld>
            <a:endParaRPr lang="en-US"/>
          </a:p>
        </p:txBody>
      </p:sp>
    </p:spTree>
    <p:extLst>
      <p:ext uri="{BB962C8B-B14F-4D97-AF65-F5344CB8AC3E}">
        <p14:creationId xmlns:p14="http://schemas.microsoft.com/office/powerpoint/2010/main" val="1374186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publishers are seeing decreased revenue due to fundamental industry headwinds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Declining enrollment - </a:t>
            </a:r>
            <a:r>
              <a:rPr lang="en-US" sz="1200" dirty="0"/>
              <a:t>2018 marks seventh year in a row where fewer students in the U.S. attended college than the year prior according to NSC Research Center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 </a:t>
            </a:r>
            <a:r>
              <a:rPr lang="en-US" sz="1200" dirty="0"/>
              <a:t>Growth of Print Textbook Rental Market - All major publishers note this as a business risk in their annual reports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Movement from Print to Digital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err="1"/>
              <a:t>Tyton</a:t>
            </a:r>
            <a:r>
              <a:rPr lang="en-US" sz="1200" dirty="0"/>
              <a:t> Partners estimates that 46% of instructional materials revenue is from digital in 2017</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Adoption of Open Educational Resources - 34% of faculty reported having used OER, according to </a:t>
            </a:r>
            <a:r>
              <a:rPr lang="en-US" sz="1200" dirty="0" err="1"/>
              <a:t>Tyton</a:t>
            </a:r>
            <a:r>
              <a:rPr lang="en-US" sz="1200" dirty="0"/>
              <a:t> Partners analysis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Decreased Student Spend - National Association of College Stores noted a 20% decline in per student spend from 2015-2017</a:t>
            </a:r>
          </a:p>
          <a:p>
            <a:r>
              <a:rPr lang="en-US" dirty="0"/>
              <a:t>24% decrease in student spend</a:t>
            </a:r>
          </a:p>
          <a:p>
            <a:r>
              <a:rPr lang="en-US" dirty="0"/>
              <a:t>Pearson -9%, Cengage -12%, MHE -7%, Wiley-4%, total market -16%</a:t>
            </a:r>
          </a:p>
        </p:txBody>
      </p:sp>
      <p:sp>
        <p:nvSpPr>
          <p:cNvPr id="4" name="Slide Number Placeholder 3"/>
          <p:cNvSpPr>
            <a:spLocks noGrp="1"/>
          </p:cNvSpPr>
          <p:nvPr>
            <p:ph type="sldNum" sz="quarter" idx="5"/>
          </p:nvPr>
        </p:nvSpPr>
        <p:spPr/>
        <p:txBody>
          <a:bodyPr/>
          <a:lstStyle/>
          <a:p>
            <a:fld id="{3BF4CD9B-F73C-DA47-9622-565C0891A302}" type="slidenum">
              <a:rPr lang="en-US" smtClean="0"/>
              <a:t>18</a:t>
            </a:fld>
            <a:endParaRPr lang="en-US"/>
          </a:p>
        </p:txBody>
      </p:sp>
    </p:spTree>
    <p:extLst>
      <p:ext uri="{BB962C8B-B14F-4D97-AF65-F5344CB8AC3E}">
        <p14:creationId xmlns:p14="http://schemas.microsoft.com/office/powerpoint/2010/main" val="1999498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Less choice, no long term access for faculty and students</a:t>
            </a:r>
          </a:p>
          <a:p>
            <a:pPr algn="l"/>
            <a:r>
              <a:rPr lang="en-US" dirty="0"/>
              <a:t>Loss of bookstore </a:t>
            </a:r>
            <a:r>
              <a:rPr lang="en-US" dirty="0" err="1"/>
              <a:t>recv</a:t>
            </a:r>
            <a:endParaRPr lang="en-US" dirty="0"/>
          </a:p>
          <a:p>
            <a:pPr algn="l"/>
            <a:r>
              <a:rPr lang="en-US" dirty="0"/>
              <a:t>More barriers to entry for </a:t>
            </a:r>
            <a:r>
              <a:rPr lang="en-US" dirty="0" err="1"/>
              <a:t>independenta</a:t>
            </a:r>
            <a:endParaRPr lang="en-US" dirty="0"/>
          </a:p>
          <a:p>
            <a:endParaRPr lang="en-US" dirty="0"/>
          </a:p>
          <a:p>
            <a:endParaRPr lang="en-US" dirty="0"/>
          </a:p>
          <a:p>
            <a:endParaRPr lang="en-US" dirty="0"/>
          </a:p>
          <a:p>
            <a:r>
              <a:rPr lang="en-US" dirty="0"/>
              <a:t>Products, roles and power structures will continue to shift</a:t>
            </a:r>
          </a:p>
          <a:p>
            <a:endParaRPr lang="en-US" dirty="0"/>
          </a:p>
          <a:p>
            <a:pPr rtl="0" eaLnBrk="1" fontAlgn="ctr" latinLnBrk="0" hangingPunct="1"/>
            <a:r>
              <a:rPr lang="en-US" sz="1200" b="0" i="0" u="none" strike="noStrike" kern="1200" dirty="0">
                <a:solidFill>
                  <a:schemeClr val="tx1"/>
                </a:solidFill>
                <a:effectLst/>
                <a:latin typeface="+mn-lt"/>
                <a:ea typeface="+mn-ea"/>
                <a:cs typeface="+mn-cs"/>
              </a:rPr>
              <a:t>Students/Faculty</a:t>
            </a:r>
          </a:p>
          <a:p>
            <a:pPr rtl="0" eaLnBrk="1" fontAlgn="ctr" latinLnBrk="0" hangingPunct="1"/>
            <a:r>
              <a:rPr lang="en-US" sz="1200" b="0" i="0" u="none" strike="noStrike" kern="1200" dirty="0">
                <a:solidFill>
                  <a:schemeClr val="tx1"/>
                </a:solidFill>
                <a:effectLst/>
                <a:latin typeface="+mn-lt"/>
                <a:ea typeface="+mn-ea"/>
                <a:cs typeface="+mn-cs"/>
              </a:rPr>
              <a:t>Choosing between owning and renting</a:t>
            </a:r>
          </a:p>
          <a:p>
            <a:pPr rtl="0" eaLnBrk="1" fontAlgn="ctr" latinLnBrk="0" hangingPunct="1"/>
            <a:r>
              <a:rPr lang="en-US" sz="1200" b="0" i="0" u="none" strike="noStrike" kern="1200" dirty="0">
                <a:solidFill>
                  <a:schemeClr val="tx1"/>
                </a:solidFill>
                <a:effectLst/>
                <a:latin typeface="+mn-lt"/>
                <a:ea typeface="+mn-ea"/>
                <a:cs typeface="+mn-cs"/>
              </a:rPr>
              <a:t>Choosing print and/or digital</a:t>
            </a:r>
          </a:p>
          <a:p>
            <a:pPr rtl="0" eaLnBrk="1" fontAlgn="ctr" latinLnBrk="0" hangingPunct="1"/>
            <a:r>
              <a:rPr lang="en-US" sz="1200" b="0" i="0" u="none" strike="noStrike" kern="1200" dirty="0">
                <a:solidFill>
                  <a:schemeClr val="tx1"/>
                </a:solidFill>
                <a:effectLst/>
                <a:latin typeface="+mn-lt"/>
                <a:ea typeface="+mn-ea"/>
                <a:cs typeface="+mn-cs"/>
              </a:rPr>
              <a:t>Leveraging more tools for price comparison</a:t>
            </a:r>
          </a:p>
          <a:p>
            <a:pPr rtl="0" eaLnBrk="1" fontAlgn="ctr" latinLnBrk="0" hangingPunct="1"/>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Publishers</a:t>
            </a:r>
          </a:p>
          <a:p>
            <a:pPr rtl="0" eaLnBrk="1" fontAlgn="auto" latinLnBrk="0" hangingPunct="1"/>
            <a:r>
              <a:rPr lang="en-US" sz="1200" b="0" i="0" u="none" strike="noStrike" kern="1200" dirty="0">
                <a:solidFill>
                  <a:schemeClr val="tx1"/>
                </a:solidFill>
                <a:effectLst/>
                <a:latin typeface="+mn-lt"/>
                <a:ea typeface="+mn-ea"/>
                <a:cs typeface="+mn-cs"/>
              </a:rPr>
              <a:t>Managing their own secondary markets</a:t>
            </a:r>
          </a:p>
          <a:p>
            <a:pPr rtl="0" eaLnBrk="1" fontAlgn="auto" latinLnBrk="0" hangingPunct="1"/>
            <a:r>
              <a:rPr lang="en-US" sz="1200" b="0" i="0" u="none" strike="noStrike" kern="1200" dirty="0">
                <a:solidFill>
                  <a:schemeClr val="tx1"/>
                </a:solidFill>
                <a:effectLst/>
                <a:latin typeface="+mn-lt"/>
                <a:ea typeface="+mn-ea"/>
                <a:cs typeface="+mn-cs"/>
              </a:rPr>
              <a:t>Attempting to lock in more, bigger deals</a:t>
            </a:r>
          </a:p>
          <a:p>
            <a:pPr rtl="0" eaLnBrk="1" fontAlgn="auto" latinLnBrk="0" hangingPunct="1"/>
            <a:r>
              <a:rPr lang="en-US" sz="1200" b="0" i="0" u="none" strike="noStrike" kern="1200" dirty="0">
                <a:solidFill>
                  <a:schemeClr val="tx1"/>
                </a:solidFill>
                <a:effectLst/>
                <a:latin typeface="+mn-lt"/>
                <a:ea typeface="+mn-ea"/>
                <a:cs typeface="+mn-cs"/>
              </a:rPr>
              <a:t>Building a business around OER</a:t>
            </a:r>
          </a:p>
          <a:p>
            <a:pPr rtl="0" eaLnBrk="1" fontAlgn="auto" latinLnBrk="0" hangingPunct="1"/>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Institutions</a:t>
            </a:r>
          </a:p>
          <a:p>
            <a:pPr rtl="0" eaLnBrk="1" fontAlgn="ctr" latinLnBrk="0" hangingPunct="1"/>
            <a:r>
              <a:rPr lang="en-US" sz="1200" b="0" i="0" u="none" strike="noStrike" kern="1200" dirty="0">
                <a:solidFill>
                  <a:schemeClr val="tx1"/>
                </a:solidFill>
                <a:effectLst/>
                <a:latin typeface="+mn-lt"/>
                <a:ea typeface="+mn-ea"/>
                <a:cs typeface="+mn-cs"/>
              </a:rPr>
              <a:t>Experimenting with new digital learning tools</a:t>
            </a:r>
          </a:p>
          <a:p>
            <a:pPr rtl="0" eaLnBrk="1" fontAlgn="auto" latinLnBrk="0" hangingPunct="1"/>
            <a:r>
              <a:rPr lang="en-US" sz="1200" b="0" i="0" u="none" strike="noStrike" kern="1200" dirty="0">
                <a:solidFill>
                  <a:schemeClr val="tx1"/>
                </a:solidFill>
                <a:effectLst/>
                <a:latin typeface="+mn-lt"/>
                <a:ea typeface="+mn-ea"/>
                <a:cs typeface="+mn-cs"/>
              </a:rPr>
              <a:t>Using buying power strategically</a:t>
            </a:r>
          </a:p>
          <a:p>
            <a:pPr rtl="0" eaLnBrk="1" fontAlgn="auto" latinLnBrk="0" hangingPunct="1"/>
            <a:r>
              <a:rPr lang="en-US" sz="1200" b="0" i="0" u="none" strike="noStrike" kern="1200" dirty="0">
                <a:solidFill>
                  <a:schemeClr val="tx1"/>
                </a:solidFill>
                <a:effectLst/>
                <a:latin typeface="+mn-lt"/>
                <a:ea typeface="+mn-ea"/>
                <a:cs typeface="+mn-cs"/>
              </a:rPr>
              <a:t>Balancing student savings and faculty freedom</a:t>
            </a:r>
          </a:p>
          <a:p>
            <a:pPr rtl="0" eaLnBrk="1" fontAlgn="auto" latinLnBrk="0" hangingPunct="1"/>
            <a:endParaRPr lang="en-US" sz="1200" b="0" i="0" u="none" strike="noStrike" kern="1200" dirty="0">
              <a:solidFill>
                <a:schemeClr val="tx1"/>
              </a:solidFill>
              <a:effectLst/>
              <a:latin typeface="+mn-lt"/>
              <a:ea typeface="+mn-ea"/>
              <a:cs typeface="+mn-cs"/>
            </a:endParaRPr>
          </a:p>
          <a:p>
            <a:pPr rtl="0" eaLnBrk="1" fontAlgn="ctr" latinLnBrk="0" hangingPunct="1"/>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53522CC-65DB-BB49-B360-AF25A2B7784F}" type="slidenum">
              <a:rPr lang="en-US" smtClean="0"/>
              <a:t>19</a:t>
            </a:fld>
            <a:endParaRPr lang="en-US" dirty="0"/>
          </a:p>
        </p:txBody>
      </p:sp>
    </p:spTree>
    <p:extLst>
      <p:ext uri="{BB962C8B-B14F-4D97-AF65-F5344CB8AC3E}">
        <p14:creationId xmlns:p14="http://schemas.microsoft.com/office/powerpoint/2010/main" val="1181184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4CD9B-F73C-DA47-9622-565C0891A302}" type="slidenum">
              <a:rPr lang="en-US" smtClean="0"/>
              <a:t>2</a:t>
            </a:fld>
            <a:endParaRPr lang="en-US"/>
          </a:p>
        </p:txBody>
      </p:sp>
    </p:spTree>
    <p:extLst>
      <p:ext uri="{BB962C8B-B14F-4D97-AF65-F5344CB8AC3E}">
        <p14:creationId xmlns:p14="http://schemas.microsoft.com/office/powerpoint/2010/main" val="3853025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Are you using inclusive access agreements at your institution?</a:t>
            </a:r>
          </a:p>
          <a:p>
            <a:r>
              <a:rPr lang="en-US"/>
              <a:t>https://www.polleverywhere.com/multiple_choice_polls/Igrdast07KzzS5jI3whWO</a:t>
            </a:r>
          </a:p>
        </p:txBody>
      </p:sp>
      <p:sp>
        <p:nvSpPr>
          <p:cNvPr id="4" name="Slide Number Placeholder 3"/>
          <p:cNvSpPr>
            <a:spLocks noGrp="1"/>
          </p:cNvSpPr>
          <p:nvPr>
            <p:ph type="sldNum" sz="quarter" idx="5"/>
          </p:nvPr>
        </p:nvSpPr>
        <p:spPr/>
        <p:txBody>
          <a:bodyPr/>
          <a:lstStyle/>
          <a:p>
            <a:fld id="{3BF4CD9B-F73C-DA47-9622-565C0891A302}" type="slidenum">
              <a:rPr lang="en-US" smtClean="0"/>
              <a:t>20</a:t>
            </a:fld>
            <a:endParaRPr lang="en-US"/>
          </a:p>
        </p:txBody>
      </p:sp>
    </p:spTree>
    <p:extLst>
      <p:ext uri="{BB962C8B-B14F-4D97-AF65-F5344CB8AC3E}">
        <p14:creationId xmlns:p14="http://schemas.microsoft.com/office/powerpoint/2010/main" val="3178808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4CD9B-F73C-DA47-9622-565C0891A302}" type="slidenum">
              <a:rPr lang="en-US" smtClean="0"/>
              <a:t>21</a:t>
            </a:fld>
            <a:endParaRPr lang="en-US"/>
          </a:p>
        </p:txBody>
      </p:sp>
    </p:spTree>
    <p:extLst>
      <p:ext uri="{BB962C8B-B14F-4D97-AF65-F5344CB8AC3E}">
        <p14:creationId xmlns:p14="http://schemas.microsoft.com/office/powerpoint/2010/main" val="3985535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4CD9B-F73C-DA47-9622-565C0891A302}" type="slidenum">
              <a:rPr lang="en-US" smtClean="0"/>
              <a:t>22</a:t>
            </a:fld>
            <a:endParaRPr lang="en-US"/>
          </a:p>
        </p:txBody>
      </p:sp>
    </p:spTree>
    <p:extLst>
      <p:ext uri="{BB962C8B-B14F-4D97-AF65-F5344CB8AC3E}">
        <p14:creationId xmlns:p14="http://schemas.microsoft.com/office/powerpoint/2010/main" val="520978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3522CC-65DB-BB49-B360-AF25A2B7784F}" type="slidenum">
              <a:rPr lang="en-US" smtClean="0"/>
              <a:t>23</a:t>
            </a:fld>
            <a:endParaRPr lang="en-US" dirty="0"/>
          </a:p>
        </p:txBody>
      </p:sp>
    </p:spTree>
    <p:extLst>
      <p:ext uri="{BB962C8B-B14F-4D97-AF65-F5344CB8AC3E}">
        <p14:creationId xmlns:p14="http://schemas.microsoft.com/office/powerpoint/2010/main" val="647690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mn-lt"/>
                <a:ea typeface="+mn-ea"/>
                <a:cs typeface="+mn-cs"/>
              </a:rPr>
              <a:t>High distance</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Feedback</a:t>
            </a:r>
          </a:p>
          <a:p>
            <a:pPr rtl="0" eaLnBrk="1" fontAlgn="t" latinLnBrk="0" hangingPunct="1"/>
            <a:r>
              <a:rPr lang="en-US" sz="1200" b="0" i="0" u="none" strike="noStrike" kern="1200" dirty="0">
                <a:solidFill>
                  <a:schemeClr val="tx1"/>
                </a:solidFill>
                <a:effectLst/>
                <a:latin typeface="+mn-lt"/>
                <a:ea typeface="+mn-ea"/>
                <a:cs typeface="+mn-cs"/>
              </a:rPr>
              <a:t>Usability</a:t>
            </a:r>
          </a:p>
          <a:p>
            <a:pPr rtl="0" eaLnBrk="1" fontAlgn="t" latinLnBrk="0" hangingPunct="1"/>
            <a:r>
              <a:rPr lang="en-US" sz="1200" b="0" i="0" u="none" strike="noStrike" kern="1200" dirty="0">
                <a:solidFill>
                  <a:schemeClr val="tx1"/>
                </a:solidFill>
                <a:effectLst/>
                <a:latin typeface="+mn-lt"/>
                <a:ea typeface="+mn-ea"/>
                <a:cs typeface="+mn-cs"/>
              </a:rPr>
              <a:t>Content</a:t>
            </a:r>
          </a:p>
          <a:p>
            <a:pPr rtl="0" eaLnBrk="1" fontAlgn="t" latinLnBrk="0" hangingPunct="1"/>
            <a:r>
              <a:rPr lang="en-US" sz="1200" b="1" i="0" u="none" strike="noStrike" kern="1200" dirty="0">
                <a:solidFill>
                  <a:schemeClr val="tx1"/>
                </a:solidFill>
                <a:effectLst/>
                <a:latin typeface="+mn-lt"/>
                <a:ea typeface="+mn-ea"/>
                <a:cs typeface="+mn-cs"/>
              </a:rPr>
              <a:t>4-year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Learner autonomy</a:t>
            </a:r>
          </a:p>
          <a:p>
            <a:pPr rtl="0" eaLnBrk="1" fontAlgn="t" latinLnBrk="0" hangingPunct="1"/>
            <a:r>
              <a:rPr lang="en-US" sz="1200" b="1" i="0" u="none" strike="noStrike" kern="1200" dirty="0">
                <a:solidFill>
                  <a:schemeClr val="tx1"/>
                </a:solidFill>
                <a:effectLst/>
                <a:latin typeface="+mn-lt"/>
                <a:ea typeface="+mn-ea"/>
                <a:cs typeface="+mn-cs"/>
              </a:rPr>
              <a:t>2-year</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Customization</a:t>
            </a:r>
          </a:p>
          <a:p>
            <a:pPr rtl="0" eaLnBrk="1" fontAlgn="t" latinLnBrk="0" hangingPunct="1"/>
            <a:endParaRPr lang="en-US" sz="1200" b="0" i="0" u="none" strike="noStrike" kern="1200" dirty="0">
              <a:solidFill>
                <a:schemeClr val="tx1"/>
              </a:solidFill>
              <a:effectLst/>
              <a:latin typeface="+mn-lt"/>
              <a:ea typeface="+mn-ea"/>
              <a:cs typeface="+mn-cs"/>
            </a:endParaRPr>
          </a:p>
          <a:p>
            <a:pPr rtl="0" eaLnBrk="1" fontAlgn="t" latinLnBrk="0" hangingPunct="1"/>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F4CD9B-F73C-DA47-9622-565C0891A302}" type="slidenum">
              <a:rPr lang="en-US" smtClean="0"/>
              <a:t>24</a:t>
            </a:fld>
            <a:endParaRPr lang="en-US"/>
          </a:p>
        </p:txBody>
      </p:sp>
    </p:spTree>
    <p:extLst>
      <p:ext uri="{BB962C8B-B14F-4D97-AF65-F5344CB8AC3E}">
        <p14:creationId xmlns:p14="http://schemas.microsoft.com/office/powerpoint/2010/main" val="4229086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the biggest challenges faculty face when adopting courseware?</a:t>
            </a:r>
          </a:p>
          <a:p>
            <a:r>
              <a:rPr lang="en-US"/>
              <a:t>https://www.polleverywhere.com/free_text_polls/L1Aqb6Vnbkwb8zd41JW58</a:t>
            </a:r>
          </a:p>
        </p:txBody>
      </p:sp>
      <p:sp>
        <p:nvSpPr>
          <p:cNvPr id="4" name="Slide Number Placeholder 3"/>
          <p:cNvSpPr>
            <a:spLocks noGrp="1"/>
          </p:cNvSpPr>
          <p:nvPr>
            <p:ph type="sldNum" sz="quarter" idx="5"/>
          </p:nvPr>
        </p:nvSpPr>
        <p:spPr/>
        <p:txBody>
          <a:bodyPr/>
          <a:lstStyle/>
          <a:p>
            <a:fld id="{3BF4CD9B-F73C-DA47-9622-565C0891A302}" type="slidenum">
              <a:rPr lang="en-US" smtClean="0"/>
              <a:t>25</a:t>
            </a:fld>
            <a:endParaRPr lang="en-US"/>
          </a:p>
        </p:txBody>
      </p:sp>
    </p:spTree>
    <p:extLst>
      <p:ext uri="{BB962C8B-B14F-4D97-AF65-F5344CB8AC3E}">
        <p14:creationId xmlns:p14="http://schemas.microsoft.com/office/powerpoint/2010/main" val="4163297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the strategies that have been most effective in supporting faculty in high-quality courseware adoption?</a:t>
            </a:r>
          </a:p>
          <a:p>
            <a:r>
              <a:rPr lang="en-US"/>
              <a:t>https://www.polleverywhere.com/free_text_polls/PPf3gPHj29wztQV8xxJUP</a:t>
            </a:r>
          </a:p>
        </p:txBody>
      </p:sp>
      <p:sp>
        <p:nvSpPr>
          <p:cNvPr id="4" name="Slide Number Placeholder 3"/>
          <p:cNvSpPr>
            <a:spLocks noGrp="1"/>
          </p:cNvSpPr>
          <p:nvPr>
            <p:ph type="sldNum" sz="quarter" idx="5"/>
          </p:nvPr>
        </p:nvSpPr>
        <p:spPr/>
        <p:txBody>
          <a:bodyPr/>
          <a:lstStyle/>
          <a:p>
            <a:fld id="{3BF4CD9B-F73C-DA47-9622-565C0891A302}" type="slidenum">
              <a:rPr lang="en-US" smtClean="0"/>
              <a:t>26</a:t>
            </a:fld>
            <a:endParaRPr lang="en-US"/>
          </a:p>
        </p:txBody>
      </p:sp>
    </p:spTree>
    <p:extLst>
      <p:ext uri="{BB962C8B-B14F-4D97-AF65-F5344CB8AC3E}">
        <p14:creationId xmlns:p14="http://schemas.microsoft.com/office/powerpoint/2010/main" val="2156094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4CD9B-F73C-DA47-9622-565C0891A302}" type="slidenum">
              <a:rPr lang="en-US" smtClean="0"/>
              <a:t>27</a:t>
            </a:fld>
            <a:endParaRPr lang="en-US"/>
          </a:p>
        </p:txBody>
      </p:sp>
    </p:spTree>
    <p:extLst>
      <p:ext uri="{BB962C8B-B14F-4D97-AF65-F5344CB8AC3E}">
        <p14:creationId xmlns:p14="http://schemas.microsoft.com/office/powerpoint/2010/main" val="597234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4CD9B-F73C-DA47-9622-565C0891A302}" type="slidenum">
              <a:rPr lang="en-US" smtClean="0"/>
              <a:t>28</a:t>
            </a:fld>
            <a:endParaRPr lang="en-US"/>
          </a:p>
        </p:txBody>
      </p:sp>
    </p:spTree>
    <p:extLst>
      <p:ext uri="{BB962C8B-B14F-4D97-AF65-F5344CB8AC3E}">
        <p14:creationId xmlns:p14="http://schemas.microsoft.com/office/powerpoint/2010/main" val="2330785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4CD9B-F73C-DA47-9622-565C0891A302}" type="slidenum">
              <a:rPr lang="en-US" smtClean="0"/>
              <a:t>29</a:t>
            </a:fld>
            <a:endParaRPr lang="en-US"/>
          </a:p>
        </p:txBody>
      </p:sp>
    </p:spTree>
    <p:extLst>
      <p:ext uri="{BB962C8B-B14F-4D97-AF65-F5344CB8AC3E}">
        <p14:creationId xmlns:p14="http://schemas.microsoft.com/office/powerpoint/2010/main" val="1547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4CD9B-F73C-DA47-9622-565C0891A302}" type="slidenum">
              <a:rPr lang="en-US" smtClean="0"/>
              <a:t>3</a:t>
            </a:fld>
            <a:endParaRPr lang="en-US"/>
          </a:p>
        </p:txBody>
      </p:sp>
    </p:spTree>
    <p:extLst>
      <p:ext uri="{BB962C8B-B14F-4D97-AF65-F5344CB8AC3E}">
        <p14:creationId xmlns:p14="http://schemas.microsoft.com/office/powerpoint/2010/main" val="4039813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631156fba5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631156fba5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DCB</a:t>
            </a:r>
            <a:endParaRPr/>
          </a:p>
        </p:txBody>
      </p:sp>
      <p:sp>
        <p:nvSpPr>
          <p:cNvPr id="889" name="Google Shape;889;g631156fba5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extLst>
      <p:ext uri="{BB962C8B-B14F-4D97-AF65-F5344CB8AC3E}">
        <p14:creationId xmlns:p14="http://schemas.microsoft.com/office/powerpoint/2010/main" val="319025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631156fba5_2_16:notes"/>
          <p:cNvSpPr>
            <a:spLocks noGrp="1" noRot="1" noChangeAspect="1"/>
          </p:cNvSpPr>
          <p:nvPr>
            <p:ph type="sldImg" idx="2"/>
          </p:nvPr>
        </p:nvSpPr>
        <p:spPr>
          <a:xfrm>
            <a:off x="-68110100" y="21524913"/>
            <a:ext cx="143386175" cy="107538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g631156fba5_2_16:notes"/>
          <p:cNvSpPr txBox="1">
            <a:spLocks noGrp="1"/>
          </p:cNvSpPr>
          <p:nvPr>
            <p:ph type="body" idx="1"/>
          </p:nvPr>
        </p:nvSpPr>
        <p:spPr>
          <a:xfrm>
            <a:off x="716618" y="136250800"/>
            <a:ext cx="5732700" cy="129079500"/>
          </a:xfrm>
          <a:prstGeom prst="rect">
            <a:avLst/>
          </a:prstGeom>
          <a:noFill/>
          <a:ln>
            <a:noFill/>
          </a:ln>
        </p:spPr>
        <p:txBody>
          <a:bodyPr spcFirstLastPara="1" wrap="square" lIns="611175" tIns="611175" rIns="611175" bIns="61117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247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631156fba5_2_22:notes"/>
          <p:cNvSpPr>
            <a:spLocks noGrp="1" noRot="1" noChangeAspect="1"/>
          </p:cNvSpPr>
          <p:nvPr>
            <p:ph type="sldImg" idx="2"/>
          </p:nvPr>
        </p:nvSpPr>
        <p:spPr>
          <a:xfrm>
            <a:off x="-68110100" y="21524913"/>
            <a:ext cx="143386175" cy="107538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g631156fba5_2_22:notes"/>
          <p:cNvSpPr txBox="1">
            <a:spLocks noGrp="1"/>
          </p:cNvSpPr>
          <p:nvPr>
            <p:ph type="body" idx="1"/>
          </p:nvPr>
        </p:nvSpPr>
        <p:spPr>
          <a:xfrm>
            <a:off x="716618" y="136250800"/>
            <a:ext cx="5732700" cy="129079500"/>
          </a:xfrm>
          <a:prstGeom prst="rect">
            <a:avLst/>
          </a:prstGeom>
          <a:noFill/>
          <a:ln>
            <a:noFill/>
          </a:ln>
        </p:spPr>
        <p:txBody>
          <a:bodyPr spcFirstLastPara="1" wrap="square" lIns="611175" tIns="611175" rIns="611175" bIns="61117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126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631156fba5_2_28:notes"/>
          <p:cNvSpPr>
            <a:spLocks noGrp="1" noRot="1" noChangeAspect="1"/>
          </p:cNvSpPr>
          <p:nvPr>
            <p:ph type="sldImg" idx="2"/>
          </p:nvPr>
        </p:nvSpPr>
        <p:spPr>
          <a:xfrm>
            <a:off x="-68110100" y="21524913"/>
            <a:ext cx="143386175" cy="107538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g631156fba5_2_28:notes"/>
          <p:cNvSpPr txBox="1">
            <a:spLocks noGrp="1"/>
          </p:cNvSpPr>
          <p:nvPr>
            <p:ph type="body" idx="1"/>
          </p:nvPr>
        </p:nvSpPr>
        <p:spPr>
          <a:xfrm>
            <a:off x="716618" y="136250800"/>
            <a:ext cx="5732700" cy="129079500"/>
          </a:xfrm>
          <a:prstGeom prst="rect">
            <a:avLst/>
          </a:prstGeom>
          <a:noFill/>
          <a:ln>
            <a:noFill/>
          </a:ln>
        </p:spPr>
        <p:txBody>
          <a:bodyPr spcFirstLastPara="1" wrap="square" lIns="611175" tIns="611175" rIns="611175" bIns="61117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5406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631156fba5_2_34:notes"/>
          <p:cNvSpPr>
            <a:spLocks noGrp="1" noRot="1" noChangeAspect="1"/>
          </p:cNvSpPr>
          <p:nvPr>
            <p:ph type="sldImg" idx="2"/>
          </p:nvPr>
        </p:nvSpPr>
        <p:spPr>
          <a:xfrm>
            <a:off x="-68110100" y="21524913"/>
            <a:ext cx="143386175" cy="1075388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Google Shape;915;g631156fba5_2_34:notes"/>
          <p:cNvSpPr txBox="1">
            <a:spLocks noGrp="1"/>
          </p:cNvSpPr>
          <p:nvPr>
            <p:ph type="body" idx="1"/>
          </p:nvPr>
        </p:nvSpPr>
        <p:spPr>
          <a:xfrm>
            <a:off x="716618" y="136250800"/>
            <a:ext cx="5732700" cy="129079500"/>
          </a:xfrm>
          <a:prstGeom prst="rect">
            <a:avLst/>
          </a:prstGeom>
          <a:noFill/>
          <a:ln>
            <a:noFill/>
          </a:ln>
        </p:spPr>
        <p:txBody>
          <a:bodyPr spcFirstLastPara="1" wrap="square" lIns="611175" tIns="611175" rIns="611175" bIns="611175" anchor="t" anchorCtr="0">
            <a:noAutofit/>
          </a:bodyPr>
          <a:lstStyle/>
          <a:p>
            <a:pPr marL="0" lvl="0" indent="0" algn="l" rtl="0">
              <a:lnSpc>
                <a:spcPct val="115000"/>
              </a:lnSpc>
              <a:spcBef>
                <a:spcPts val="0"/>
              </a:spcBef>
              <a:spcAft>
                <a:spcPts val="0"/>
              </a:spcAft>
              <a:buNone/>
            </a:pPr>
            <a:r>
              <a:rPr lang="en-US"/>
              <a:t>Think about what cases will you need to make in the future and target potential data sources for those stories.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a:t>There is some time sensitivity to getting access to some of this data – CDS, ETRAC, MISO, and some CUPA HR surveys all run on a cycle – even if you don’t need the data now, you might in the future, so it is good to prepare w/ participation</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10012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631156fba5_2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631156fba5_2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5" name="Google Shape;925;g631156fba5_2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extLst>
      <p:ext uri="{BB962C8B-B14F-4D97-AF65-F5344CB8AC3E}">
        <p14:creationId xmlns:p14="http://schemas.microsoft.com/office/powerpoint/2010/main" val="3156092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else would you like to know about student preferences and activity related to courseware?</a:t>
            </a:r>
          </a:p>
          <a:p>
            <a:r>
              <a:rPr lang="en-US"/>
              <a:t>https://www.polleverywhere.com/free_text_polls/i9tuZPUvyEdbBNJBbga8k</a:t>
            </a:r>
          </a:p>
        </p:txBody>
      </p:sp>
      <p:sp>
        <p:nvSpPr>
          <p:cNvPr id="4" name="Slide Number Placeholder 3"/>
          <p:cNvSpPr>
            <a:spLocks noGrp="1"/>
          </p:cNvSpPr>
          <p:nvPr>
            <p:ph type="sldNum" sz="quarter" idx="5"/>
          </p:nvPr>
        </p:nvSpPr>
        <p:spPr/>
        <p:txBody>
          <a:bodyPr/>
          <a:lstStyle/>
          <a:p>
            <a:fld id="{3BF4CD9B-F73C-DA47-9622-565C0891A302}" type="slidenum">
              <a:rPr lang="en-US" smtClean="0"/>
              <a:t>36</a:t>
            </a:fld>
            <a:endParaRPr lang="en-US"/>
          </a:p>
        </p:txBody>
      </p:sp>
    </p:spTree>
    <p:extLst>
      <p:ext uri="{BB962C8B-B14F-4D97-AF65-F5344CB8AC3E}">
        <p14:creationId xmlns:p14="http://schemas.microsoft.com/office/powerpoint/2010/main" val="6682016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4CD9B-F73C-DA47-9622-565C0891A302}" type="slidenum">
              <a:rPr lang="en-US" smtClean="0"/>
              <a:t>37</a:t>
            </a:fld>
            <a:endParaRPr lang="en-US"/>
          </a:p>
        </p:txBody>
      </p:sp>
    </p:spTree>
    <p:extLst>
      <p:ext uri="{BB962C8B-B14F-4D97-AF65-F5344CB8AC3E}">
        <p14:creationId xmlns:p14="http://schemas.microsoft.com/office/powerpoint/2010/main" val="2454736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4CD9B-F73C-DA47-9622-565C0891A302}" type="slidenum">
              <a:rPr lang="en-US" smtClean="0"/>
              <a:t>38</a:t>
            </a:fld>
            <a:endParaRPr lang="en-US"/>
          </a:p>
        </p:txBody>
      </p:sp>
    </p:spTree>
    <p:extLst>
      <p:ext uri="{BB962C8B-B14F-4D97-AF65-F5344CB8AC3E}">
        <p14:creationId xmlns:p14="http://schemas.microsoft.com/office/powerpoint/2010/main" val="3668534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4CD9B-F73C-DA47-9622-565C0891A302}" type="slidenum">
              <a:rPr lang="en-US" smtClean="0"/>
              <a:t>39</a:t>
            </a:fld>
            <a:endParaRPr lang="en-US"/>
          </a:p>
        </p:txBody>
      </p:sp>
    </p:spTree>
    <p:extLst>
      <p:ext uri="{BB962C8B-B14F-4D97-AF65-F5344CB8AC3E}">
        <p14:creationId xmlns:p14="http://schemas.microsoft.com/office/powerpoint/2010/main" val="1041909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best describes your role?</a:t>
            </a:r>
          </a:p>
          <a:p>
            <a:r>
              <a:rPr lang="en-US"/>
              <a:t>https://www.polleverywhere.com/multiple_choice_polls/hiaES82frf4yB94g43BpA</a:t>
            </a:r>
          </a:p>
        </p:txBody>
      </p:sp>
      <p:sp>
        <p:nvSpPr>
          <p:cNvPr id="4" name="Slide Number Placeholder 3"/>
          <p:cNvSpPr>
            <a:spLocks noGrp="1"/>
          </p:cNvSpPr>
          <p:nvPr>
            <p:ph type="sldNum" sz="quarter" idx="5"/>
          </p:nvPr>
        </p:nvSpPr>
        <p:spPr/>
        <p:txBody>
          <a:bodyPr/>
          <a:lstStyle/>
          <a:p>
            <a:fld id="{3BF4CD9B-F73C-DA47-9622-565C0891A302}" type="slidenum">
              <a:rPr lang="en-US" smtClean="0"/>
              <a:t>4</a:t>
            </a:fld>
            <a:endParaRPr lang="en-US"/>
          </a:p>
        </p:txBody>
      </p:sp>
    </p:spTree>
    <p:extLst>
      <p:ext uri="{BB962C8B-B14F-4D97-AF65-F5344CB8AC3E}">
        <p14:creationId xmlns:p14="http://schemas.microsoft.com/office/powerpoint/2010/main" val="36483963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4CD9B-F73C-DA47-9622-565C0891A302}" type="slidenum">
              <a:rPr lang="en-US" smtClean="0"/>
              <a:t>40</a:t>
            </a:fld>
            <a:endParaRPr lang="en-US"/>
          </a:p>
        </p:txBody>
      </p:sp>
    </p:spTree>
    <p:extLst>
      <p:ext uri="{BB962C8B-B14F-4D97-AF65-F5344CB8AC3E}">
        <p14:creationId xmlns:p14="http://schemas.microsoft.com/office/powerpoint/2010/main" val="31649634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4CD9B-F73C-DA47-9622-565C0891A302}" type="slidenum">
              <a:rPr lang="en-US" smtClean="0"/>
              <a:t>41</a:t>
            </a:fld>
            <a:endParaRPr lang="en-US"/>
          </a:p>
        </p:txBody>
      </p:sp>
    </p:spTree>
    <p:extLst>
      <p:ext uri="{BB962C8B-B14F-4D97-AF65-F5344CB8AC3E}">
        <p14:creationId xmlns:p14="http://schemas.microsoft.com/office/powerpoint/2010/main" val="2571734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4CD9B-F73C-DA47-9622-565C0891A302}" type="slidenum">
              <a:rPr lang="en-US" smtClean="0"/>
              <a:t>5</a:t>
            </a:fld>
            <a:endParaRPr lang="en-US"/>
          </a:p>
        </p:txBody>
      </p:sp>
    </p:spTree>
    <p:extLst>
      <p:ext uri="{BB962C8B-B14F-4D97-AF65-F5344CB8AC3E}">
        <p14:creationId xmlns:p14="http://schemas.microsoft.com/office/powerpoint/2010/main" val="1832027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4CD9B-F73C-DA47-9622-565C0891A302}" type="slidenum">
              <a:rPr lang="en-US" smtClean="0"/>
              <a:t>6</a:t>
            </a:fld>
            <a:endParaRPr lang="en-US"/>
          </a:p>
        </p:txBody>
      </p:sp>
    </p:spTree>
    <p:extLst>
      <p:ext uri="{BB962C8B-B14F-4D97-AF65-F5344CB8AC3E}">
        <p14:creationId xmlns:p14="http://schemas.microsoft.com/office/powerpoint/2010/main" val="1473648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3522CC-65DB-BB49-B360-AF25A2B7784F}" type="slidenum">
              <a:rPr lang="en-US" smtClean="0"/>
              <a:t>7</a:t>
            </a:fld>
            <a:endParaRPr lang="en-US" dirty="0"/>
          </a:p>
        </p:txBody>
      </p:sp>
    </p:spTree>
    <p:extLst>
      <p:ext uri="{BB962C8B-B14F-4D97-AF65-F5344CB8AC3E}">
        <p14:creationId xmlns:p14="http://schemas.microsoft.com/office/powerpoint/2010/main" val="215180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4CD9B-F73C-DA47-9622-565C0891A302}" type="slidenum">
              <a:rPr lang="en-US" smtClean="0"/>
              <a:t>8</a:t>
            </a:fld>
            <a:endParaRPr lang="en-US"/>
          </a:p>
        </p:txBody>
      </p:sp>
    </p:spTree>
    <p:extLst>
      <p:ext uri="{BB962C8B-B14F-4D97-AF65-F5344CB8AC3E}">
        <p14:creationId xmlns:p14="http://schemas.microsoft.com/office/powerpoint/2010/main" val="273058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F4CD9B-F73C-DA47-9622-565C0891A302}" type="slidenum">
              <a:rPr lang="en-US" smtClean="0"/>
              <a:t>9</a:t>
            </a:fld>
            <a:endParaRPr lang="en-US"/>
          </a:p>
        </p:txBody>
      </p:sp>
    </p:spTree>
    <p:extLst>
      <p:ext uri="{BB962C8B-B14F-4D97-AF65-F5344CB8AC3E}">
        <p14:creationId xmlns:p14="http://schemas.microsoft.com/office/powerpoint/2010/main" val="11338254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Multiple Logos">
    <p:spTree>
      <p:nvGrpSpPr>
        <p:cNvPr id="1" name=""/>
        <p:cNvGrpSpPr/>
        <p:nvPr/>
      </p:nvGrpSpPr>
      <p:grpSpPr>
        <a:xfrm>
          <a:off x="0" y="0"/>
          <a:ext cx="0" cy="0"/>
          <a:chOff x="0" y="0"/>
          <a:chExt cx="0" cy="0"/>
        </a:xfrm>
      </p:grpSpPr>
      <p:sp>
        <p:nvSpPr>
          <p:cNvPr id="4" name="Rectangle 3"/>
          <p:cNvSpPr/>
          <p:nvPr/>
        </p:nvSpPr>
        <p:spPr>
          <a:xfrm>
            <a:off x="0" y="1830388"/>
            <a:ext cx="9144000" cy="182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pic>
        <p:nvPicPr>
          <p:cNvPr id="5" name="Picture 7" descr="arc_light blu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9475" y="6619875"/>
            <a:ext cx="4827588"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8" descr="tagli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6138863"/>
            <a:ext cx="4827588"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0" y="1830388"/>
            <a:ext cx="9144000" cy="182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pic>
        <p:nvPicPr>
          <p:cNvPr id="8" name="Picture 10" descr="arc_light blu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9475" y="6619875"/>
            <a:ext cx="4827588"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1" descr="tagli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6138863"/>
            <a:ext cx="4827588"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p:cNvSpPr/>
          <p:nvPr/>
        </p:nvSpPr>
        <p:spPr>
          <a:xfrm>
            <a:off x="0" y="1830388"/>
            <a:ext cx="9144000" cy="182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pic>
        <p:nvPicPr>
          <p:cNvPr id="13" name="Picture 13" descr="arc_light blu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9475" y="6619875"/>
            <a:ext cx="4827588"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4" descr="tagli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6138863"/>
            <a:ext cx="4827588"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4"/>
          <p:cNvSpPr/>
          <p:nvPr/>
        </p:nvSpPr>
        <p:spPr>
          <a:xfrm>
            <a:off x="0" y="1830388"/>
            <a:ext cx="9144000" cy="182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pic>
        <p:nvPicPr>
          <p:cNvPr id="16" name="Picture 16" descr="arc_light blu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9475" y="6619875"/>
            <a:ext cx="4827588"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7" descr="tagli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6138863"/>
            <a:ext cx="4827588"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Placeholder 2"/>
          <p:cNvSpPr>
            <a:spLocks noGrp="1"/>
          </p:cNvSpPr>
          <p:nvPr>
            <p:ph type="body" idx="1"/>
          </p:nvPr>
        </p:nvSpPr>
        <p:spPr>
          <a:xfrm>
            <a:off x="3251200" y="5608320"/>
            <a:ext cx="2621280" cy="406400"/>
          </a:xfrm>
        </p:spPr>
        <p:txBody>
          <a:bodyPr>
            <a:normAutofit/>
          </a:bodyPr>
          <a:lstStyle>
            <a:lvl1pPr marL="0" indent="0" algn="ctr">
              <a:buNone/>
              <a:defRPr sz="1400">
                <a:solidFill>
                  <a:schemeClr val="accent2">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Content Placeholder 2"/>
          <p:cNvSpPr>
            <a:spLocks noGrp="1"/>
          </p:cNvSpPr>
          <p:nvPr>
            <p:ph idx="14"/>
          </p:nvPr>
        </p:nvSpPr>
        <p:spPr>
          <a:xfrm>
            <a:off x="685800" y="1830388"/>
            <a:ext cx="7772400" cy="1828800"/>
          </a:xfrm>
        </p:spPr>
        <p:txBody>
          <a:bodyPr anchor="ctr">
            <a:normAutofit/>
          </a:bodyPr>
          <a:lstStyle>
            <a:lvl1pPr marL="0" indent="0" algn="ctr">
              <a:buFontTx/>
              <a:buNone/>
              <a:defRPr sz="3400" i="0" baseline="0">
                <a:solidFill>
                  <a:schemeClr val="bg1"/>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a:t>Click to edit Master text styles</a:t>
            </a:r>
          </a:p>
        </p:txBody>
      </p:sp>
      <p:sp>
        <p:nvSpPr>
          <p:cNvPr id="18" name="Rectangle 17"/>
          <p:cNvSpPr/>
          <p:nvPr/>
        </p:nvSpPr>
        <p:spPr>
          <a:xfrm>
            <a:off x="0" y="1830388"/>
            <a:ext cx="9144000" cy="182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9" name="Picture 18" descr="arc_light blu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9475" y="6620272"/>
            <a:ext cx="4827710" cy="237728"/>
          </a:xfrm>
          <a:prstGeom prst="rect">
            <a:avLst/>
          </a:prstGeom>
        </p:spPr>
      </p:pic>
      <p:pic>
        <p:nvPicPr>
          <p:cNvPr id="20" name="Picture 19" descr="tagl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0" y="6139180"/>
            <a:ext cx="4827710" cy="219441"/>
          </a:xfrm>
          <a:prstGeom prst="rect">
            <a:avLst/>
          </a:prstGeom>
        </p:spPr>
      </p:pic>
    </p:spTree>
    <p:extLst>
      <p:ext uri="{BB962C8B-B14F-4D97-AF65-F5344CB8AC3E}">
        <p14:creationId xmlns:p14="http://schemas.microsoft.com/office/powerpoint/2010/main" val="267481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Comparison Dark Heading Photo 2">
    <p:spTree>
      <p:nvGrpSpPr>
        <p:cNvPr id="1" name=""/>
        <p:cNvGrpSpPr/>
        <p:nvPr/>
      </p:nvGrpSpPr>
      <p:grpSpPr>
        <a:xfrm>
          <a:off x="0" y="0"/>
          <a:ext cx="0" cy="0"/>
          <a:chOff x="0" y="0"/>
          <a:chExt cx="0" cy="0"/>
        </a:xfrm>
      </p:grpSpPr>
      <p:pic>
        <p:nvPicPr>
          <p:cNvPr id="8" name="Picture 6" descr="TYT_PPHeader_0001_159268989_small.jpg"/>
          <p:cNvPicPr>
            <a:picLocks noChangeAspect="1"/>
          </p:cNvPicPr>
          <p:nvPr/>
        </p:nvPicPr>
        <p:blipFill>
          <a:blip r:embed="rId2">
            <a:extLst>
              <a:ext uri="{28A0092B-C50C-407E-A947-70E740481C1C}">
                <a14:useLocalDpi xmlns:a14="http://schemas.microsoft.com/office/drawing/2010/main" val="0"/>
              </a:ext>
            </a:extLst>
          </a:blip>
          <a:srcRect b="8351"/>
          <a:stretch>
            <a:fillRect/>
          </a:stretch>
        </p:blipFill>
        <p:spPr bwMode="auto">
          <a:xfrm>
            <a:off x="0" y="0"/>
            <a:ext cx="9144000" cy="109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8307388" y="6419850"/>
            <a:ext cx="284162" cy="28575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8" descr="footer.png"/>
          <p:cNvPicPr>
            <a:picLocks noChangeAspect="1"/>
          </p:cNvPicPr>
          <p:nvPr/>
        </p:nvPicPr>
        <p:blipFill>
          <a:blip r:embed="rId3">
            <a:extLst>
              <a:ext uri="{28A0092B-C50C-407E-A947-70E740481C1C}">
                <a14:useLocalDpi xmlns:a14="http://schemas.microsoft.com/office/drawing/2010/main" val="0"/>
              </a:ext>
            </a:extLst>
          </a:blip>
          <a:srcRect l="27736"/>
          <a:stretch>
            <a:fillRect/>
          </a:stretch>
        </p:blipFill>
        <p:spPr bwMode="auto">
          <a:xfrm>
            <a:off x="6816725" y="6284913"/>
            <a:ext cx="13874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26142" y="1139825"/>
            <a:ext cx="3971245" cy="639762"/>
          </a:xfrm>
          <a:solidFill>
            <a:schemeClr val="tx2"/>
          </a:solidFill>
        </p:spPr>
        <p:txBody>
          <a:bodyPr anchor="b">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26142" y="1779587"/>
            <a:ext cx="3971245" cy="4346576"/>
          </a:xfrm>
        </p:spPr>
        <p:txBody>
          <a:bodyPr>
            <a:normAutofit/>
          </a:bodyPr>
          <a:lstStyle>
            <a:lvl1pPr>
              <a:defRPr sz="1400">
                <a:solidFill>
                  <a:srgbClr val="000000"/>
                </a:solidFill>
              </a:defRPr>
            </a:lvl1pPr>
            <a:lvl2pPr>
              <a:defRPr sz="1400">
                <a:solidFill>
                  <a:srgbClr val="000000"/>
                </a:solidFill>
              </a:defRPr>
            </a:lvl2pPr>
            <a:lvl3pPr>
              <a:defRPr sz="1400">
                <a:solidFill>
                  <a:srgbClr val="000000"/>
                </a:solidFill>
              </a:defRPr>
            </a:lvl3pPr>
            <a:lvl4pPr>
              <a:defRPr sz="14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139825"/>
            <a:ext cx="3936546" cy="639762"/>
          </a:xfrm>
          <a:solidFill>
            <a:schemeClr val="tx2"/>
          </a:solidFill>
        </p:spPr>
        <p:txBody>
          <a:bodyPr anchor="b">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779587"/>
            <a:ext cx="3936546" cy="4346576"/>
          </a:xfrm>
        </p:spPr>
        <p:txBody>
          <a:bodyPr>
            <a:normAutofit/>
          </a:bodyPr>
          <a:lstStyle>
            <a:lvl1pPr>
              <a:defRPr sz="1400">
                <a:solidFill>
                  <a:srgbClr val="000000"/>
                </a:solidFill>
              </a:defRPr>
            </a:lvl1pPr>
            <a:lvl2pPr>
              <a:defRPr sz="1400">
                <a:solidFill>
                  <a:srgbClr val="000000"/>
                </a:solidFill>
              </a:defRPr>
            </a:lvl2pPr>
            <a:lvl3pPr>
              <a:defRPr sz="1400">
                <a:solidFill>
                  <a:srgbClr val="000000"/>
                </a:solidFill>
              </a:defRPr>
            </a:lvl3pPr>
            <a:lvl4pPr>
              <a:defRPr sz="14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3"/>
          </p:nvPr>
        </p:nvSpPr>
        <p:spPr>
          <a:xfrm>
            <a:off x="526143" y="6126165"/>
            <a:ext cx="6291218" cy="643102"/>
          </a:xfrm>
        </p:spPr>
        <p:txBody>
          <a:bodyPr anchor="b">
            <a:normAutofit/>
          </a:bodyPr>
          <a:lstStyle>
            <a:lvl1pPr marL="0" indent="0">
              <a:buFontTx/>
              <a:buNone/>
              <a:defRPr sz="900" i="1">
                <a:solidFill>
                  <a:srgbClr val="000000"/>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a:t>Click to edit Master text styles</a:t>
            </a:r>
          </a:p>
        </p:txBody>
      </p:sp>
      <p:sp>
        <p:nvSpPr>
          <p:cNvPr id="14" name="Content Placeholder 2"/>
          <p:cNvSpPr>
            <a:spLocks noGrp="1"/>
          </p:cNvSpPr>
          <p:nvPr>
            <p:ph idx="14"/>
          </p:nvPr>
        </p:nvSpPr>
        <p:spPr>
          <a:xfrm>
            <a:off x="526142" y="101600"/>
            <a:ext cx="8065996" cy="946615"/>
          </a:xfrm>
        </p:spPr>
        <p:txBody>
          <a:bodyPr anchor="b">
            <a:normAutofit/>
          </a:bodyPr>
          <a:lstStyle>
            <a:lvl1pPr marL="0" indent="0">
              <a:buFontTx/>
              <a:buNone/>
              <a:defRPr sz="2400" i="0" baseline="0">
                <a:solidFill>
                  <a:schemeClr val="bg1"/>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a:t>Click to edit Master text styles</a:t>
            </a:r>
          </a:p>
        </p:txBody>
      </p:sp>
      <p:pic>
        <p:nvPicPr>
          <p:cNvPr id="13" name="Picture 12" descr="TYT_PPHeader_0001_159268989_small.jpg"/>
          <p:cNvPicPr>
            <a:picLocks noChangeAspect="1"/>
          </p:cNvPicPr>
          <p:nvPr/>
        </p:nvPicPr>
        <p:blipFill rotWithShape="1">
          <a:blip r:embed="rId2">
            <a:extLst>
              <a:ext uri="{28A0092B-C50C-407E-A947-70E740481C1C}">
                <a14:useLocalDpi xmlns:a14="http://schemas.microsoft.com/office/drawing/2010/main" val="0"/>
              </a:ext>
            </a:extLst>
          </a:blip>
          <a:srcRect b="8351"/>
          <a:stretch/>
        </p:blipFill>
        <p:spPr>
          <a:xfrm>
            <a:off x="0" y="0"/>
            <a:ext cx="9144000" cy="1094106"/>
          </a:xfrm>
          <a:prstGeom prst="rect">
            <a:avLst/>
          </a:prstGeom>
        </p:spPr>
      </p:pic>
      <p:sp>
        <p:nvSpPr>
          <p:cNvPr id="15" name="Rectangle 14"/>
          <p:cNvSpPr/>
          <p:nvPr/>
        </p:nvSpPr>
        <p:spPr>
          <a:xfrm>
            <a:off x="8306858" y="6420487"/>
            <a:ext cx="285280" cy="28528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footer.png"/>
          <p:cNvPicPr>
            <a:picLocks noChangeAspect="1"/>
          </p:cNvPicPr>
          <p:nvPr/>
        </p:nvPicPr>
        <p:blipFill rotWithShape="1">
          <a:blip r:embed="rId3">
            <a:extLst>
              <a:ext uri="{28A0092B-C50C-407E-A947-70E740481C1C}">
                <a14:useLocalDpi xmlns:a14="http://schemas.microsoft.com/office/drawing/2010/main" val="0"/>
              </a:ext>
            </a:extLst>
          </a:blip>
          <a:srcRect l="27736"/>
          <a:stretch/>
        </p:blipFill>
        <p:spPr>
          <a:xfrm>
            <a:off x="6817361" y="6285014"/>
            <a:ext cx="1387544" cy="572986"/>
          </a:xfrm>
          <a:prstGeom prst="rect">
            <a:avLst/>
          </a:prstGeom>
        </p:spPr>
      </p:pic>
      <p:sp>
        <p:nvSpPr>
          <p:cNvPr id="17" name="Slide Number Placeholder 12"/>
          <p:cNvSpPr>
            <a:spLocks noGrp="1"/>
          </p:cNvSpPr>
          <p:nvPr>
            <p:ph type="sldNum" sz="quarter" idx="15"/>
          </p:nvPr>
        </p:nvSpPr>
        <p:spPr>
          <a:xfrm>
            <a:off x="8204200" y="6358805"/>
            <a:ext cx="490538" cy="365125"/>
          </a:xfrm>
        </p:spPr>
        <p:txBody>
          <a:bodyPr/>
          <a:lstStyle>
            <a:lvl1pPr>
              <a:defRPr/>
            </a:lvl1pPr>
          </a:lstStyle>
          <a:p>
            <a:fld id="{56061281-BD0D-6F47-BBB8-8F6BE6AA34E7}" type="slidenum">
              <a:rPr lang="en-US" smtClean="0"/>
              <a:pPr/>
              <a:t>‹#›</a:t>
            </a:fld>
            <a:endParaRPr lang="en-US" dirty="0"/>
          </a:p>
        </p:txBody>
      </p:sp>
      <p:sp>
        <p:nvSpPr>
          <p:cNvPr id="18" name="Title 1"/>
          <p:cNvSpPr>
            <a:spLocks noGrp="1"/>
          </p:cNvSpPr>
          <p:nvPr>
            <p:ph type="title"/>
          </p:nvPr>
        </p:nvSpPr>
        <p:spPr>
          <a:xfrm>
            <a:off x="525463" y="201613"/>
            <a:ext cx="8056562" cy="844550"/>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83543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Title Only Photo 2">
    <p:spTree>
      <p:nvGrpSpPr>
        <p:cNvPr id="1" name=""/>
        <p:cNvGrpSpPr/>
        <p:nvPr/>
      </p:nvGrpSpPr>
      <p:grpSpPr>
        <a:xfrm>
          <a:off x="0" y="0"/>
          <a:ext cx="0" cy="0"/>
          <a:chOff x="0" y="0"/>
          <a:chExt cx="0" cy="0"/>
        </a:xfrm>
      </p:grpSpPr>
      <p:pic>
        <p:nvPicPr>
          <p:cNvPr id="4" name="Picture 6" descr="TYT_PPHeader_0001_159268989_small.jpg"/>
          <p:cNvPicPr>
            <a:picLocks noChangeAspect="1"/>
          </p:cNvPicPr>
          <p:nvPr/>
        </p:nvPicPr>
        <p:blipFill>
          <a:blip r:embed="rId2">
            <a:extLst>
              <a:ext uri="{28A0092B-C50C-407E-A947-70E740481C1C}">
                <a14:useLocalDpi xmlns:a14="http://schemas.microsoft.com/office/drawing/2010/main" val="0"/>
              </a:ext>
            </a:extLst>
          </a:blip>
          <a:srcRect b="8351"/>
          <a:stretch>
            <a:fillRect/>
          </a:stretch>
        </p:blipFill>
        <p:spPr bwMode="auto">
          <a:xfrm>
            <a:off x="0" y="0"/>
            <a:ext cx="9144000" cy="109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8307388" y="6419850"/>
            <a:ext cx="284162" cy="28575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8" descr="footer.png"/>
          <p:cNvPicPr>
            <a:picLocks noChangeAspect="1"/>
          </p:cNvPicPr>
          <p:nvPr/>
        </p:nvPicPr>
        <p:blipFill>
          <a:blip r:embed="rId3">
            <a:extLst>
              <a:ext uri="{28A0092B-C50C-407E-A947-70E740481C1C}">
                <a14:useLocalDpi xmlns:a14="http://schemas.microsoft.com/office/drawing/2010/main" val="0"/>
              </a:ext>
            </a:extLst>
          </a:blip>
          <a:srcRect l="27736"/>
          <a:stretch>
            <a:fillRect/>
          </a:stretch>
        </p:blipFill>
        <p:spPr bwMode="auto">
          <a:xfrm>
            <a:off x="6816725" y="6284913"/>
            <a:ext cx="13874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Content Placeholder 2"/>
          <p:cNvSpPr>
            <a:spLocks noGrp="1"/>
          </p:cNvSpPr>
          <p:nvPr>
            <p:ph idx="13"/>
          </p:nvPr>
        </p:nvSpPr>
        <p:spPr>
          <a:xfrm>
            <a:off x="526143" y="6126165"/>
            <a:ext cx="6291218" cy="643102"/>
          </a:xfrm>
        </p:spPr>
        <p:txBody>
          <a:bodyPr anchor="b">
            <a:normAutofit/>
          </a:bodyPr>
          <a:lstStyle>
            <a:lvl1pPr marL="0" indent="0">
              <a:buFontTx/>
              <a:buNone/>
              <a:defRPr sz="900" i="1">
                <a:solidFill>
                  <a:srgbClr val="000000"/>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a:t>Click to edit Master text styles</a:t>
            </a:r>
          </a:p>
        </p:txBody>
      </p:sp>
      <p:sp>
        <p:nvSpPr>
          <p:cNvPr id="10" name="Content Placeholder 2"/>
          <p:cNvSpPr>
            <a:spLocks noGrp="1"/>
          </p:cNvSpPr>
          <p:nvPr>
            <p:ph idx="14"/>
          </p:nvPr>
        </p:nvSpPr>
        <p:spPr>
          <a:xfrm>
            <a:off x="526142" y="101600"/>
            <a:ext cx="8065996" cy="946615"/>
          </a:xfrm>
        </p:spPr>
        <p:txBody>
          <a:bodyPr anchor="b">
            <a:normAutofit/>
          </a:bodyPr>
          <a:lstStyle>
            <a:lvl1pPr marL="0" indent="0">
              <a:buFontTx/>
              <a:buNone/>
              <a:defRPr sz="2400" i="0" baseline="0">
                <a:solidFill>
                  <a:schemeClr val="bg1"/>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a:t>Click to edit Master text styles</a:t>
            </a:r>
          </a:p>
        </p:txBody>
      </p:sp>
      <p:pic>
        <p:nvPicPr>
          <p:cNvPr id="9" name="Picture 8" descr="TYT_PPHeader_0001_159268989_small.jpg"/>
          <p:cNvPicPr>
            <a:picLocks noChangeAspect="1"/>
          </p:cNvPicPr>
          <p:nvPr/>
        </p:nvPicPr>
        <p:blipFill rotWithShape="1">
          <a:blip r:embed="rId2">
            <a:extLst>
              <a:ext uri="{28A0092B-C50C-407E-A947-70E740481C1C}">
                <a14:useLocalDpi xmlns:a14="http://schemas.microsoft.com/office/drawing/2010/main" val="0"/>
              </a:ext>
            </a:extLst>
          </a:blip>
          <a:srcRect b="8351"/>
          <a:stretch/>
        </p:blipFill>
        <p:spPr>
          <a:xfrm>
            <a:off x="0" y="0"/>
            <a:ext cx="9144000" cy="1094106"/>
          </a:xfrm>
          <a:prstGeom prst="rect">
            <a:avLst/>
          </a:prstGeom>
        </p:spPr>
      </p:pic>
      <p:sp>
        <p:nvSpPr>
          <p:cNvPr id="11" name="Rectangle 10"/>
          <p:cNvSpPr/>
          <p:nvPr/>
        </p:nvSpPr>
        <p:spPr>
          <a:xfrm>
            <a:off x="8306858" y="6420487"/>
            <a:ext cx="285280" cy="28528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footer.png"/>
          <p:cNvPicPr>
            <a:picLocks noChangeAspect="1"/>
          </p:cNvPicPr>
          <p:nvPr/>
        </p:nvPicPr>
        <p:blipFill rotWithShape="1">
          <a:blip r:embed="rId3">
            <a:extLst>
              <a:ext uri="{28A0092B-C50C-407E-A947-70E740481C1C}">
                <a14:useLocalDpi xmlns:a14="http://schemas.microsoft.com/office/drawing/2010/main" val="0"/>
              </a:ext>
            </a:extLst>
          </a:blip>
          <a:srcRect l="27736"/>
          <a:stretch/>
        </p:blipFill>
        <p:spPr>
          <a:xfrm>
            <a:off x="6817361" y="6285014"/>
            <a:ext cx="1387544" cy="572986"/>
          </a:xfrm>
          <a:prstGeom prst="rect">
            <a:avLst/>
          </a:prstGeom>
        </p:spPr>
      </p:pic>
      <p:sp>
        <p:nvSpPr>
          <p:cNvPr id="13" name="Slide Number Placeholder 12"/>
          <p:cNvSpPr>
            <a:spLocks noGrp="1"/>
          </p:cNvSpPr>
          <p:nvPr>
            <p:ph type="sldNum" sz="quarter" idx="15"/>
          </p:nvPr>
        </p:nvSpPr>
        <p:spPr>
          <a:xfrm>
            <a:off x="8204200" y="6358805"/>
            <a:ext cx="490538" cy="365125"/>
          </a:xfrm>
        </p:spPr>
        <p:txBody>
          <a:bodyPr/>
          <a:lstStyle>
            <a:lvl1pPr>
              <a:defRPr/>
            </a:lvl1pPr>
          </a:lstStyle>
          <a:p>
            <a:fld id="{56061281-BD0D-6F47-BBB8-8F6BE6AA34E7}" type="slidenum">
              <a:rPr lang="en-US" smtClean="0"/>
              <a:pPr/>
              <a:t>‹#›</a:t>
            </a:fld>
            <a:endParaRPr lang="en-US" dirty="0"/>
          </a:p>
        </p:txBody>
      </p:sp>
      <p:sp>
        <p:nvSpPr>
          <p:cNvPr id="14" name="Title 1"/>
          <p:cNvSpPr>
            <a:spLocks noGrp="1"/>
          </p:cNvSpPr>
          <p:nvPr>
            <p:ph type="title"/>
          </p:nvPr>
        </p:nvSpPr>
        <p:spPr>
          <a:xfrm>
            <a:off x="525463" y="201613"/>
            <a:ext cx="8056562" cy="844550"/>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245542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Title Only Photo 3">
    <p:spTree>
      <p:nvGrpSpPr>
        <p:cNvPr id="1" name=""/>
        <p:cNvGrpSpPr/>
        <p:nvPr/>
      </p:nvGrpSpPr>
      <p:grpSpPr>
        <a:xfrm>
          <a:off x="0" y="0"/>
          <a:ext cx="0" cy="0"/>
          <a:chOff x="0" y="0"/>
          <a:chExt cx="0" cy="0"/>
        </a:xfrm>
      </p:grpSpPr>
      <p:pic>
        <p:nvPicPr>
          <p:cNvPr id="4" name="Picture 6" descr="TYT_PPHeader_0002_145038825_small.jpg"/>
          <p:cNvPicPr>
            <a:picLocks noChangeAspect="1"/>
          </p:cNvPicPr>
          <p:nvPr/>
        </p:nvPicPr>
        <p:blipFill>
          <a:blip r:embed="rId2">
            <a:extLst>
              <a:ext uri="{28A0092B-C50C-407E-A947-70E740481C1C}">
                <a14:useLocalDpi xmlns:a14="http://schemas.microsoft.com/office/drawing/2010/main" val="0"/>
              </a:ext>
            </a:extLst>
          </a:blip>
          <a:srcRect b="8351"/>
          <a:stretch>
            <a:fillRect/>
          </a:stretch>
        </p:blipFill>
        <p:spPr bwMode="auto">
          <a:xfrm>
            <a:off x="0" y="0"/>
            <a:ext cx="9144000" cy="109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8307388" y="6419850"/>
            <a:ext cx="284162" cy="28575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8" descr="footer.png"/>
          <p:cNvPicPr>
            <a:picLocks noChangeAspect="1"/>
          </p:cNvPicPr>
          <p:nvPr/>
        </p:nvPicPr>
        <p:blipFill>
          <a:blip r:embed="rId3">
            <a:extLst>
              <a:ext uri="{28A0092B-C50C-407E-A947-70E740481C1C}">
                <a14:useLocalDpi xmlns:a14="http://schemas.microsoft.com/office/drawing/2010/main" val="0"/>
              </a:ext>
            </a:extLst>
          </a:blip>
          <a:srcRect l="27736"/>
          <a:stretch>
            <a:fillRect/>
          </a:stretch>
        </p:blipFill>
        <p:spPr bwMode="auto">
          <a:xfrm>
            <a:off x="6816725" y="6284913"/>
            <a:ext cx="13874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Content Placeholder 2"/>
          <p:cNvSpPr>
            <a:spLocks noGrp="1"/>
          </p:cNvSpPr>
          <p:nvPr>
            <p:ph idx="13"/>
          </p:nvPr>
        </p:nvSpPr>
        <p:spPr>
          <a:xfrm>
            <a:off x="526143" y="6126165"/>
            <a:ext cx="6291218" cy="643102"/>
          </a:xfrm>
        </p:spPr>
        <p:txBody>
          <a:bodyPr anchor="b">
            <a:normAutofit/>
          </a:bodyPr>
          <a:lstStyle>
            <a:lvl1pPr marL="0" indent="0">
              <a:buFontTx/>
              <a:buNone/>
              <a:defRPr sz="900" i="1">
                <a:solidFill>
                  <a:srgbClr val="000000"/>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a:t>Click to edit Master text styles</a:t>
            </a:r>
          </a:p>
        </p:txBody>
      </p:sp>
      <p:sp>
        <p:nvSpPr>
          <p:cNvPr id="10" name="Content Placeholder 2"/>
          <p:cNvSpPr>
            <a:spLocks noGrp="1"/>
          </p:cNvSpPr>
          <p:nvPr>
            <p:ph idx="14"/>
          </p:nvPr>
        </p:nvSpPr>
        <p:spPr>
          <a:xfrm>
            <a:off x="526142" y="101600"/>
            <a:ext cx="8065996" cy="946615"/>
          </a:xfrm>
        </p:spPr>
        <p:txBody>
          <a:bodyPr anchor="b">
            <a:normAutofit/>
          </a:bodyPr>
          <a:lstStyle>
            <a:lvl1pPr marL="0" indent="0">
              <a:buFontTx/>
              <a:buNone/>
              <a:defRPr sz="2400" i="0" baseline="0">
                <a:solidFill>
                  <a:schemeClr val="bg1"/>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a:t>Click to edit Master text styles</a:t>
            </a:r>
          </a:p>
        </p:txBody>
      </p:sp>
      <p:pic>
        <p:nvPicPr>
          <p:cNvPr id="9" name="Picture 8" descr="TYT_PPHeader_0002_145038825_small.jpg"/>
          <p:cNvPicPr>
            <a:picLocks noChangeAspect="1"/>
          </p:cNvPicPr>
          <p:nvPr/>
        </p:nvPicPr>
        <p:blipFill rotWithShape="1">
          <a:blip r:embed="rId2">
            <a:extLst>
              <a:ext uri="{28A0092B-C50C-407E-A947-70E740481C1C}">
                <a14:useLocalDpi xmlns:a14="http://schemas.microsoft.com/office/drawing/2010/main" val="0"/>
              </a:ext>
            </a:extLst>
          </a:blip>
          <a:srcRect b="8351"/>
          <a:stretch/>
        </p:blipFill>
        <p:spPr>
          <a:xfrm>
            <a:off x="0" y="0"/>
            <a:ext cx="9144000" cy="1094106"/>
          </a:xfrm>
          <a:prstGeom prst="rect">
            <a:avLst/>
          </a:prstGeom>
        </p:spPr>
      </p:pic>
      <p:sp>
        <p:nvSpPr>
          <p:cNvPr id="11" name="Rectangle 10"/>
          <p:cNvSpPr/>
          <p:nvPr/>
        </p:nvSpPr>
        <p:spPr>
          <a:xfrm>
            <a:off x="8306858" y="6420487"/>
            <a:ext cx="285280" cy="28528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footer.png"/>
          <p:cNvPicPr>
            <a:picLocks noChangeAspect="1"/>
          </p:cNvPicPr>
          <p:nvPr/>
        </p:nvPicPr>
        <p:blipFill rotWithShape="1">
          <a:blip r:embed="rId3">
            <a:extLst>
              <a:ext uri="{28A0092B-C50C-407E-A947-70E740481C1C}">
                <a14:useLocalDpi xmlns:a14="http://schemas.microsoft.com/office/drawing/2010/main" val="0"/>
              </a:ext>
            </a:extLst>
          </a:blip>
          <a:srcRect l="27736"/>
          <a:stretch/>
        </p:blipFill>
        <p:spPr>
          <a:xfrm>
            <a:off x="6817361" y="6285014"/>
            <a:ext cx="1387544" cy="572986"/>
          </a:xfrm>
          <a:prstGeom prst="rect">
            <a:avLst/>
          </a:prstGeom>
        </p:spPr>
      </p:pic>
      <p:sp>
        <p:nvSpPr>
          <p:cNvPr id="13" name="Slide Number Placeholder 12"/>
          <p:cNvSpPr>
            <a:spLocks noGrp="1"/>
          </p:cNvSpPr>
          <p:nvPr>
            <p:ph type="sldNum" sz="quarter" idx="15"/>
          </p:nvPr>
        </p:nvSpPr>
        <p:spPr>
          <a:xfrm>
            <a:off x="8204200" y="6358805"/>
            <a:ext cx="490538" cy="365125"/>
          </a:xfrm>
        </p:spPr>
        <p:txBody>
          <a:bodyPr/>
          <a:lstStyle>
            <a:lvl1pPr>
              <a:defRPr/>
            </a:lvl1pPr>
          </a:lstStyle>
          <a:p>
            <a:fld id="{56061281-BD0D-6F47-BBB8-8F6BE6AA34E7}" type="slidenum">
              <a:rPr lang="en-US" smtClean="0"/>
              <a:pPr/>
              <a:t>‹#›</a:t>
            </a:fld>
            <a:endParaRPr lang="en-US" dirty="0"/>
          </a:p>
        </p:txBody>
      </p:sp>
      <p:sp>
        <p:nvSpPr>
          <p:cNvPr id="14" name="Title 1"/>
          <p:cNvSpPr>
            <a:spLocks noGrp="1"/>
          </p:cNvSpPr>
          <p:nvPr>
            <p:ph type="title"/>
          </p:nvPr>
        </p:nvSpPr>
        <p:spPr>
          <a:xfrm>
            <a:off x="525463" y="201613"/>
            <a:ext cx="8056562" cy="844550"/>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7231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3" name="Rectangle 2"/>
          <p:cNvSpPr/>
          <p:nvPr/>
        </p:nvSpPr>
        <p:spPr>
          <a:xfrm>
            <a:off x="8307388" y="6419850"/>
            <a:ext cx="284162" cy="28575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7" descr="footer.png"/>
          <p:cNvPicPr>
            <a:picLocks noChangeAspect="1"/>
          </p:cNvPicPr>
          <p:nvPr/>
        </p:nvPicPr>
        <p:blipFill>
          <a:blip r:embed="rId2">
            <a:extLst>
              <a:ext uri="{28A0092B-C50C-407E-A947-70E740481C1C}">
                <a14:useLocalDpi xmlns:a14="http://schemas.microsoft.com/office/drawing/2010/main" val="0"/>
              </a:ext>
            </a:extLst>
          </a:blip>
          <a:srcRect l="27736"/>
          <a:stretch>
            <a:fillRect/>
          </a:stretch>
        </p:blipFill>
        <p:spPr bwMode="auto">
          <a:xfrm>
            <a:off x="6816725" y="6284913"/>
            <a:ext cx="13874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2"/>
          <p:cNvSpPr>
            <a:spLocks noGrp="1"/>
          </p:cNvSpPr>
          <p:nvPr>
            <p:ph idx="13"/>
          </p:nvPr>
        </p:nvSpPr>
        <p:spPr>
          <a:xfrm>
            <a:off x="526143" y="6126165"/>
            <a:ext cx="6291218" cy="643102"/>
          </a:xfrm>
        </p:spPr>
        <p:txBody>
          <a:bodyPr anchor="b">
            <a:normAutofit/>
          </a:bodyPr>
          <a:lstStyle>
            <a:lvl1pPr marL="0" indent="0">
              <a:buFontTx/>
              <a:buNone/>
              <a:defRPr sz="900" i="1">
                <a:solidFill>
                  <a:srgbClr val="000000"/>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a:t>Click to edit Master text styles</a:t>
            </a:r>
          </a:p>
        </p:txBody>
      </p:sp>
      <p:sp>
        <p:nvSpPr>
          <p:cNvPr id="7" name="Rectangle 6"/>
          <p:cNvSpPr/>
          <p:nvPr/>
        </p:nvSpPr>
        <p:spPr>
          <a:xfrm>
            <a:off x="8306858" y="6420487"/>
            <a:ext cx="285280" cy="28528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footer.png"/>
          <p:cNvPicPr>
            <a:picLocks noChangeAspect="1"/>
          </p:cNvPicPr>
          <p:nvPr/>
        </p:nvPicPr>
        <p:blipFill rotWithShape="1">
          <a:blip r:embed="rId2">
            <a:extLst>
              <a:ext uri="{28A0092B-C50C-407E-A947-70E740481C1C}">
                <a14:useLocalDpi xmlns:a14="http://schemas.microsoft.com/office/drawing/2010/main" val="0"/>
              </a:ext>
            </a:extLst>
          </a:blip>
          <a:srcRect l="27736"/>
          <a:stretch/>
        </p:blipFill>
        <p:spPr>
          <a:xfrm>
            <a:off x="6817361" y="6285014"/>
            <a:ext cx="1387544" cy="572986"/>
          </a:xfrm>
          <a:prstGeom prst="rect">
            <a:avLst/>
          </a:prstGeom>
        </p:spPr>
      </p:pic>
      <p:sp>
        <p:nvSpPr>
          <p:cNvPr id="9" name="Slide Number Placeholder 12"/>
          <p:cNvSpPr>
            <a:spLocks noGrp="1"/>
          </p:cNvSpPr>
          <p:nvPr>
            <p:ph type="sldNum" sz="quarter" idx="15"/>
          </p:nvPr>
        </p:nvSpPr>
        <p:spPr>
          <a:xfrm>
            <a:off x="8204200" y="6358805"/>
            <a:ext cx="490538" cy="365125"/>
          </a:xfrm>
        </p:spPr>
        <p:txBody>
          <a:bodyPr/>
          <a:lstStyle>
            <a:lvl1pPr>
              <a:defRPr/>
            </a:lvl1pPr>
          </a:lstStyle>
          <a:p>
            <a:fld id="{56061281-BD0D-6F47-BBB8-8F6BE6AA34E7}" type="slidenum">
              <a:rPr lang="en-US" smtClean="0"/>
              <a:pPr/>
              <a:t>‹#›</a:t>
            </a:fld>
            <a:endParaRPr lang="en-US" dirty="0"/>
          </a:p>
        </p:txBody>
      </p:sp>
      <p:sp>
        <p:nvSpPr>
          <p:cNvPr id="10" name="Title 1"/>
          <p:cNvSpPr>
            <a:spLocks noGrp="1"/>
          </p:cNvSpPr>
          <p:nvPr>
            <p:ph type="title"/>
          </p:nvPr>
        </p:nvSpPr>
        <p:spPr>
          <a:xfrm>
            <a:off x="525463" y="201613"/>
            <a:ext cx="8056562" cy="844550"/>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187825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Title Slide 1">
    <p:spTree>
      <p:nvGrpSpPr>
        <p:cNvPr id="1" name=""/>
        <p:cNvGrpSpPr/>
        <p:nvPr/>
      </p:nvGrpSpPr>
      <p:grpSpPr>
        <a:xfrm>
          <a:off x="0" y="0"/>
          <a:ext cx="0" cy="0"/>
          <a:chOff x="0" y="0"/>
          <a:chExt cx="0" cy="0"/>
        </a:xfrm>
      </p:grpSpPr>
      <p:pic>
        <p:nvPicPr>
          <p:cNvPr id="2" name="Picture 6" descr="Title_Im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7" descr="Title_Im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8" descr="Title_Im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9" descr="Title_Im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Title_Imag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75095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mage Title Slide 2">
    <p:spTree>
      <p:nvGrpSpPr>
        <p:cNvPr id="1" name=""/>
        <p:cNvGrpSpPr/>
        <p:nvPr/>
      </p:nvGrpSpPr>
      <p:grpSpPr>
        <a:xfrm>
          <a:off x="0" y="0"/>
          <a:ext cx="0" cy="0"/>
          <a:chOff x="0" y="0"/>
          <a:chExt cx="0" cy="0"/>
        </a:xfrm>
      </p:grpSpPr>
      <p:pic>
        <p:nvPicPr>
          <p:cNvPr id="2" name="Picture 6" descr="Title_Imag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7" descr="Title_Imag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8" descr="Title_Imag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9" descr="Title_Imag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Title_Imag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316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3pPr marL="1143000" indent="-228600">
              <a:buFont typeface="Calibri" pitchFamily="34" charset="0"/>
              <a:buChar char="&gt;"/>
              <a:defRPr/>
            </a:lvl3pPr>
            <a:lvl4pPr marL="1600200" indent="-228600">
              <a:buFont typeface="Arial"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1345689-9FC1-D84C-AD0C-4F7AA4BDF686}" type="datetimeFigureOut">
              <a:rPr lang="en-US"/>
              <a:pPr>
                <a:defRPr/>
              </a:pPr>
              <a:t>10/14/19</a:t>
            </a:fld>
            <a:endParaRPr lang="en-US"/>
          </a:p>
        </p:txBody>
      </p:sp>
      <p:sp>
        <p:nvSpPr>
          <p:cNvPr id="5" name="Slide Number Placeholder 5"/>
          <p:cNvSpPr>
            <a:spLocks noGrp="1"/>
          </p:cNvSpPr>
          <p:nvPr>
            <p:ph type="sldNum" sz="quarter" idx="11"/>
          </p:nvPr>
        </p:nvSpPr>
        <p:spPr/>
        <p:txBody>
          <a:bodyPr/>
          <a:lstStyle>
            <a:lvl1pPr marL="228600" indent="-228600">
              <a:defRPr smtClean="0"/>
            </a:lvl1pPr>
          </a:lstStyle>
          <a:p>
            <a:pPr>
              <a:defRPr/>
            </a:pPr>
            <a:fld id="{9878405F-1A14-8244-A29F-0D51F8BA3E52}" type="slidenum">
              <a:rPr lang="en-US"/>
              <a:pPr>
                <a:defRPr/>
              </a:pPr>
              <a:t>‹#›</a:t>
            </a:fld>
            <a:endParaRPr lang="en-US"/>
          </a:p>
        </p:txBody>
      </p:sp>
      <p:sp>
        <p:nvSpPr>
          <p:cNvPr id="6" name="Content Placeholder 2"/>
          <p:cNvSpPr>
            <a:spLocks noGrp="1"/>
          </p:cNvSpPr>
          <p:nvPr>
            <p:ph idx="14" hasCustomPrompt="1"/>
          </p:nvPr>
        </p:nvSpPr>
        <p:spPr>
          <a:xfrm>
            <a:off x="526142" y="101600"/>
            <a:ext cx="8065996" cy="946615"/>
          </a:xfrm>
        </p:spPr>
        <p:txBody>
          <a:bodyPr anchor="b">
            <a:normAutofit/>
          </a:bodyPr>
          <a:lstStyle>
            <a:lvl1pPr marL="0" indent="0">
              <a:buFontTx/>
              <a:buNone/>
              <a:defRPr sz="2400" i="0" baseline="0">
                <a:solidFill>
                  <a:srgbClr val="000000"/>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dirty="0"/>
              <a:t>Click to edit Master title style</a:t>
            </a:r>
          </a:p>
        </p:txBody>
      </p:sp>
      <p:cxnSp>
        <p:nvCxnSpPr>
          <p:cNvPr id="7" name="Straight Connector 6"/>
          <p:cNvCxnSpPr/>
          <p:nvPr/>
        </p:nvCxnSpPr>
        <p:spPr>
          <a:xfrm flipV="1">
            <a:off x="560677" y="1037196"/>
            <a:ext cx="8020894" cy="21494"/>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8" name="Content Placeholder 2"/>
          <p:cNvSpPr>
            <a:spLocks noGrp="1"/>
          </p:cNvSpPr>
          <p:nvPr>
            <p:ph idx="13" hasCustomPrompt="1"/>
          </p:nvPr>
        </p:nvSpPr>
        <p:spPr>
          <a:xfrm>
            <a:off x="526143" y="6143098"/>
            <a:ext cx="6291218" cy="643102"/>
          </a:xfrm>
        </p:spPr>
        <p:txBody>
          <a:bodyPr anchor="b">
            <a:normAutofit/>
          </a:bodyPr>
          <a:lstStyle>
            <a:lvl1pPr marL="0" indent="0">
              <a:buFontTx/>
              <a:buNone/>
              <a:defRPr sz="1000" i="1">
                <a:solidFill>
                  <a:srgbClr val="000000"/>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dirty="0"/>
              <a:t>Click to add sources and notes.</a:t>
            </a:r>
          </a:p>
        </p:txBody>
      </p:sp>
      <p:sp>
        <p:nvSpPr>
          <p:cNvPr id="9" name="Rectangle 8"/>
          <p:cNvSpPr/>
          <p:nvPr/>
        </p:nvSpPr>
        <p:spPr>
          <a:xfrm>
            <a:off x="8306858" y="6420487"/>
            <a:ext cx="285280" cy="28528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2"/>
          <p:cNvSpPr txBox="1">
            <a:spLocks/>
          </p:cNvSpPr>
          <p:nvPr/>
        </p:nvSpPr>
        <p:spPr>
          <a:xfrm>
            <a:off x="8204905" y="6373452"/>
            <a:ext cx="489186"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061281-BD0D-6F47-BBB8-8F6BE6AA34E7}" type="slidenum">
              <a:rPr lang="en-US" smtClean="0"/>
              <a:pPr/>
              <a:t>‹#›</a:t>
            </a:fld>
            <a:endParaRPr lang="en-US" dirty="0"/>
          </a:p>
        </p:txBody>
      </p:sp>
      <p:pic>
        <p:nvPicPr>
          <p:cNvPr id="11" name="Picture 10" descr="footer.png"/>
          <p:cNvPicPr>
            <a:picLocks noChangeAspect="1"/>
          </p:cNvPicPr>
          <p:nvPr/>
        </p:nvPicPr>
        <p:blipFill rotWithShape="1">
          <a:blip r:embed="rId2">
            <a:extLst>
              <a:ext uri="{28A0092B-C50C-407E-A947-70E740481C1C}">
                <a14:useLocalDpi xmlns:a14="http://schemas.microsoft.com/office/drawing/2010/main" val="0"/>
              </a:ext>
            </a:extLst>
          </a:blip>
          <a:srcRect l="27736"/>
          <a:stretch/>
        </p:blipFill>
        <p:spPr>
          <a:xfrm>
            <a:off x="6817361" y="6285014"/>
            <a:ext cx="1387544" cy="572986"/>
          </a:xfrm>
          <a:prstGeom prst="rect">
            <a:avLst/>
          </a:prstGeom>
        </p:spPr>
      </p:pic>
    </p:spTree>
    <p:extLst>
      <p:ext uri="{BB962C8B-B14F-4D97-AF65-F5344CB8AC3E}">
        <p14:creationId xmlns:p14="http://schemas.microsoft.com/office/powerpoint/2010/main" val="1871868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10" name="Rectangle 9"/>
          <p:cNvSpPr/>
          <p:nvPr/>
        </p:nvSpPr>
        <p:spPr>
          <a:xfrm>
            <a:off x="8306858" y="6420487"/>
            <a:ext cx="285280" cy="28528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526142" y="1139825"/>
            <a:ext cx="3971245" cy="639762"/>
          </a:xfrm>
        </p:spPr>
        <p:txBody>
          <a:bodyPr anchor="b">
            <a:normAutofit/>
          </a:bodyPr>
          <a:lstStyle>
            <a:lvl1pPr marL="0" indent="0">
              <a:buNone/>
              <a:defRPr sz="18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26142" y="1779587"/>
            <a:ext cx="3971245" cy="4346576"/>
          </a:xfrm>
        </p:spPr>
        <p:txBody>
          <a:bodyPr>
            <a:normAutofit/>
          </a:bodyPr>
          <a:lstStyle>
            <a:lvl1pPr>
              <a:defRPr sz="1400">
                <a:solidFill>
                  <a:srgbClr val="000000"/>
                </a:solidFill>
              </a:defRPr>
            </a:lvl1pPr>
            <a:lvl2pPr>
              <a:defRPr sz="1400">
                <a:solidFill>
                  <a:srgbClr val="000000"/>
                </a:solidFill>
              </a:defRPr>
            </a:lvl2pPr>
            <a:lvl3pPr>
              <a:defRPr sz="1400">
                <a:solidFill>
                  <a:srgbClr val="000000"/>
                </a:solidFill>
              </a:defRPr>
            </a:lvl3pPr>
            <a:lvl4pPr>
              <a:defRPr sz="14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139825"/>
            <a:ext cx="3936546" cy="639762"/>
          </a:xfrm>
        </p:spPr>
        <p:txBody>
          <a:bodyPr anchor="b">
            <a:normAutofit/>
          </a:bodyPr>
          <a:lstStyle>
            <a:lvl1pPr marL="0" indent="0">
              <a:buNone/>
              <a:defRPr sz="18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779587"/>
            <a:ext cx="3936546" cy="4346576"/>
          </a:xfrm>
        </p:spPr>
        <p:txBody>
          <a:bodyPr>
            <a:normAutofit/>
          </a:bodyPr>
          <a:lstStyle>
            <a:lvl1pPr>
              <a:defRPr sz="1400">
                <a:solidFill>
                  <a:srgbClr val="000000"/>
                </a:solidFill>
              </a:defRPr>
            </a:lvl1pPr>
            <a:lvl2pPr>
              <a:defRPr sz="1400">
                <a:solidFill>
                  <a:srgbClr val="000000"/>
                </a:solidFill>
              </a:defRPr>
            </a:lvl2pPr>
            <a:lvl3pPr>
              <a:defRPr sz="1400">
                <a:solidFill>
                  <a:srgbClr val="000000"/>
                </a:solidFill>
              </a:defRPr>
            </a:lvl3pPr>
            <a:lvl4pPr>
              <a:defRPr sz="14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6061281-BD0D-6F47-BBB8-8F6BE6AA34E7}" type="slidenum">
              <a:rPr lang="en-US" smtClean="0"/>
              <a:t>‹#›</a:t>
            </a:fld>
            <a:endParaRPr lang="en-US"/>
          </a:p>
        </p:txBody>
      </p:sp>
      <p:cxnSp>
        <p:nvCxnSpPr>
          <p:cNvPr id="15" name="Straight Connector 14"/>
          <p:cNvCxnSpPr/>
          <p:nvPr/>
        </p:nvCxnSpPr>
        <p:spPr>
          <a:xfrm flipV="1">
            <a:off x="560677" y="1037196"/>
            <a:ext cx="8020894" cy="21494"/>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16" name="Picture 15" descr="footer.png"/>
          <p:cNvPicPr>
            <a:picLocks noChangeAspect="1"/>
          </p:cNvPicPr>
          <p:nvPr/>
        </p:nvPicPr>
        <p:blipFill rotWithShape="1">
          <a:blip r:embed="rId2">
            <a:extLst>
              <a:ext uri="{28A0092B-C50C-407E-A947-70E740481C1C}">
                <a14:useLocalDpi xmlns:a14="http://schemas.microsoft.com/office/drawing/2010/main" val="0"/>
              </a:ext>
            </a:extLst>
          </a:blip>
          <a:srcRect l="27736"/>
          <a:stretch/>
        </p:blipFill>
        <p:spPr>
          <a:xfrm>
            <a:off x="6817361" y="6285014"/>
            <a:ext cx="1387544" cy="572986"/>
          </a:xfrm>
          <a:prstGeom prst="rect">
            <a:avLst/>
          </a:prstGeom>
        </p:spPr>
      </p:pic>
      <p:sp>
        <p:nvSpPr>
          <p:cNvPr id="12" name="Content Placeholder 2"/>
          <p:cNvSpPr>
            <a:spLocks noGrp="1"/>
          </p:cNvSpPr>
          <p:nvPr>
            <p:ph idx="13" hasCustomPrompt="1"/>
          </p:nvPr>
        </p:nvSpPr>
        <p:spPr>
          <a:xfrm>
            <a:off x="526143" y="6126165"/>
            <a:ext cx="6291218" cy="643102"/>
          </a:xfrm>
        </p:spPr>
        <p:txBody>
          <a:bodyPr anchor="b">
            <a:normAutofit/>
          </a:bodyPr>
          <a:lstStyle>
            <a:lvl1pPr marL="0" indent="0">
              <a:buFontTx/>
              <a:buNone/>
              <a:defRPr sz="1000" i="1">
                <a:solidFill>
                  <a:srgbClr val="000000"/>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dirty="0"/>
              <a:t>Click to add sources and notes.</a:t>
            </a:r>
          </a:p>
        </p:txBody>
      </p:sp>
      <p:sp>
        <p:nvSpPr>
          <p:cNvPr id="13" name="Content Placeholder 2"/>
          <p:cNvSpPr>
            <a:spLocks noGrp="1"/>
          </p:cNvSpPr>
          <p:nvPr>
            <p:ph idx="14" hasCustomPrompt="1"/>
          </p:nvPr>
        </p:nvSpPr>
        <p:spPr>
          <a:xfrm>
            <a:off x="526142" y="101600"/>
            <a:ext cx="8065996" cy="946615"/>
          </a:xfrm>
        </p:spPr>
        <p:txBody>
          <a:bodyPr anchor="b">
            <a:normAutofit/>
          </a:bodyPr>
          <a:lstStyle>
            <a:lvl1pPr marL="0" indent="0">
              <a:buFontTx/>
              <a:buNone/>
              <a:defRPr sz="2400" i="0" baseline="0">
                <a:solidFill>
                  <a:srgbClr val="000000"/>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dirty="0"/>
              <a:t>Click to edit Master title style</a:t>
            </a:r>
          </a:p>
        </p:txBody>
      </p:sp>
    </p:spTree>
    <p:extLst>
      <p:ext uri="{BB962C8B-B14F-4D97-AF65-F5344CB8AC3E}">
        <p14:creationId xmlns:p14="http://schemas.microsoft.com/office/powerpoint/2010/main" val="2181896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0" name="Rectangle 9"/>
          <p:cNvSpPr/>
          <p:nvPr/>
        </p:nvSpPr>
        <p:spPr>
          <a:xfrm>
            <a:off x="8306858" y="6420487"/>
            <a:ext cx="285280" cy="28528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lvl1pPr marL="0" indent="0">
              <a:buFontTx/>
              <a:buNone/>
              <a:defRPr>
                <a:solidFill>
                  <a:srgbClr val="000000"/>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a:t>Click to edit Master text styles</a:t>
            </a:r>
          </a:p>
        </p:txBody>
      </p:sp>
      <p:cxnSp>
        <p:nvCxnSpPr>
          <p:cNvPr id="8" name="Straight Connector 7"/>
          <p:cNvCxnSpPr/>
          <p:nvPr/>
        </p:nvCxnSpPr>
        <p:spPr>
          <a:xfrm flipV="1">
            <a:off x="560677" y="1037196"/>
            <a:ext cx="8020894" cy="21494"/>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3" name="Slide Number Placeholder 12"/>
          <p:cNvSpPr>
            <a:spLocks noGrp="1"/>
          </p:cNvSpPr>
          <p:nvPr>
            <p:ph type="sldNum" sz="quarter" idx="12"/>
          </p:nvPr>
        </p:nvSpPr>
        <p:spPr>
          <a:xfrm>
            <a:off x="8204905" y="6373452"/>
            <a:ext cx="489186" cy="365125"/>
          </a:xfrm>
        </p:spPr>
        <p:txBody>
          <a:bodyPr/>
          <a:lstStyle/>
          <a:p>
            <a:fld id="{56061281-BD0D-6F47-BBB8-8F6BE6AA34E7}" type="slidenum">
              <a:rPr lang="en-US" smtClean="0"/>
              <a:pPr/>
              <a:t>‹#›</a:t>
            </a:fld>
            <a:endParaRPr lang="en-US" dirty="0"/>
          </a:p>
        </p:txBody>
      </p:sp>
      <p:pic>
        <p:nvPicPr>
          <p:cNvPr id="18" name="Picture 17" descr="footer.png"/>
          <p:cNvPicPr>
            <a:picLocks noChangeAspect="1"/>
          </p:cNvPicPr>
          <p:nvPr/>
        </p:nvPicPr>
        <p:blipFill rotWithShape="1">
          <a:blip r:embed="rId2">
            <a:extLst>
              <a:ext uri="{28A0092B-C50C-407E-A947-70E740481C1C}">
                <a14:useLocalDpi xmlns:a14="http://schemas.microsoft.com/office/drawing/2010/main" val="0"/>
              </a:ext>
            </a:extLst>
          </a:blip>
          <a:srcRect l="27736"/>
          <a:stretch/>
        </p:blipFill>
        <p:spPr>
          <a:xfrm>
            <a:off x="6817361" y="6285014"/>
            <a:ext cx="1387544" cy="572986"/>
          </a:xfrm>
          <a:prstGeom prst="rect">
            <a:avLst/>
          </a:prstGeom>
        </p:spPr>
      </p:pic>
      <p:sp>
        <p:nvSpPr>
          <p:cNvPr id="9" name="Content Placeholder 2"/>
          <p:cNvSpPr>
            <a:spLocks noGrp="1"/>
          </p:cNvSpPr>
          <p:nvPr>
            <p:ph idx="13" hasCustomPrompt="1"/>
          </p:nvPr>
        </p:nvSpPr>
        <p:spPr>
          <a:xfrm>
            <a:off x="526143" y="6126165"/>
            <a:ext cx="6291218" cy="643102"/>
          </a:xfrm>
        </p:spPr>
        <p:txBody>
          <a:bodyPr anchor="b">
            <a:normAutofit/>
          </a:bodyPr>
          <a:lstStyle>
            <a:lvl1pPr marL="0" indent="0">
              <a:buFontTx/>
              <a:buNone/>
              <a:defRPr sz="1000" i="1">
                <a:solidFill>
                  <a:srgbClr val="000000"/>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dirty="0"/>
              <a:t>Click to add sources and notes.</a:t>
            </a:r>
          </a:p>
        </p:txBody>
      </p:sp>
      <p:sp>
        <p:nvSpPr>
          <p:cNvPr id="11" name="Content Placeholder 2"/>
          <p:cNvSpPr>
            <a:spLocks noGrp="1"/>
          </p:cNvSpPr>
          <p:nvPr>
            <p:ph idx="14" hasCustomPrompt="1"/>
          </p:nvPr>
        </p:nvSpPr>
        <p:spPr>
          <a:xfrm>
            <a:off x="526142" y="101600"/>
            <a:ext cx="8065996" cy="946615"/>
          </a:xfrm>
        </p:spPr>
        <p:txBody>
          <a:bodyPr anchor="b">
            <a:normAutofit/>
          </a:bodyPr>
          <a:lstStyle>
            <a:lvl1pPr marL="0" indent="0">
              <a:buFontTx/>
              <a:buNone/>
              <a:defRPr sz="2400" i="0" baseline="0">
                <a:solidFill>
                  <a:srgbClr val="000000"/>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dirty="0"/>
              <a:t>Click to edit Master title style</a:t>
            </a:r>
          </a:p>
        </p:txBody>
      </p:sp>
      <p:sp>
        <p:nvSpPr>
          <p:cNvPr id="12" name="Rectangle 11"/>
          <p:cNvSpPr/>
          <p:nvPr/>
        </p:nvSpPr>
        <p:spPr>
          <a:xfrm>
            <a:off x="8306858" y="6420487"/>
            <a:ext cx="285280" cy="28528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V="1">
            <a:off x="560677" y="1037196"/>
            <a:ext cx="8020894" cy="21494"/>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15" name="Picture 14" descr="footer.png"/>
          <p:cNvPicPr>
            <a:picLocks noChangeAspect="1"/>
          </p:cNvPicPr>
          <p:nvPr/>
        </p:nvPicPr>
        <p:blipFill rotWithShape="1">
          <a:blip r:embed="rId2">
            <a:extLst>
              <a:ext uri="{28A0092B-C50C-407E-A947-70E740481C1C}">
                <a14:useLocalDpi xmlns:a14="http://schemas.microsoft.com/office/drawing/2010/main" val="0"/>
              </a:ext>
            </a:extLst>
          </a:blip>
          <a:srcRect l="27736"/>
          <a:stretch/>
        </p:blipFill>
        <p:spPr>
          <a:xfrm>
            <a:off x="6817361" y="6285014"/>
            <a:ext cx="1387544" cy="572986"/>
          </a:xfrm>
          <a:prstGeom prst="rect">
            <a:avLst/>
          </a:prstGeom>
        </p:spPr>
      </p:pic>
    </p:spTree>
    <p:extLst>
      <p:ext uri="{BB962C8B-B14F-4D97-AF65-F5344CB8AC3E}">
        <p14:creationId xmlns:p14="http://schemas.microsoft.com/office/powerpoint/2010/main" val="117908852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Rectangle 5"/>
          <p:cNvSpPr/>
          <p:nvPr/>
        </p:nvSpPr>
        <p:spPr>
          <a:xfrm>
            <a:off x="8306858" y="6420487"/>
            <a:ext cx="285280" cy="28528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56061281-BD0D-6F47-BBB8-8F6BE6AA34E7}" type="slidenum">
              <a:rPr lang="en-US" smtClean="0"/>
              <a:t>‹#›</a:t>
            </a:fld>
            <a:endParaRPr lang="en-US" dirty="0"/>
          </a:p>
        </p:txBody>
      </p:sp>
      <p:cxnSp>
        <p:nvCxnSpPr>
          <p:cNvPr id="11" name="Straight Connector 10"/>
          <p:cNvCxnSpPr/>
          <p:nvPr/>
        </p:nvCxnSpPr>
        <p:spPr>
          <a:xfrm flipV="1">
            <a:off x="560677" y="1037196"/>
            <a:ext cx="8020894" cy="21494"/>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14" name="Picture 13" descr="footer.png"/>
          <p:cNvPicPr>
            <a:picLocks noChangeAspect="1"/>
          </p:cNvPicPr>
          <p:nvPr/>
        </p:nvPicPr>
        <p:blipFill rotWithShape="1">
          <a:blip r:embed="rId2">
            <a:extLst>
              <a:ext uri="{28A0092B-C50C-407E-A947-70E740481C1C}">
                <a14:useLocalDpi xmlns:a14="http://schemas.microsoft.com/office/drawing/2010/main" val="0"/>
              </a:ext>
            </a:extLst>
          </a:blip>
          <a:srcRect l="27736"/>
          <a:stretch/>
        </p:blipFill>
        <p:spPr>
          <a:xfrm>
            <a:off x="6817361" y="6285014"/>
            <a:ext cx="1387544" cy="572986"/>
          </a:xfrm>
          <a:prstGeom prst="rect">
            <a:avLst/>
          </a:prstGeom>
        </p:spPr>
      </p:pic>
      <p:sp>
        <p:nvSpPr>
          <p:cNvPr id="15" name="Content Placeholder 2"/>
          <p:cNvSpPr>
            <a:spLocks noGrp="1"/>
          </p:cNvSpPr>
          <p:nvPr>
            <p:ph idx="13" hasCustomPrompt="1"/>
          </p:nvPr>
        </p:nvSpPr>
        <p:spPr>
          <a:xfrm>
            <a:off x="526143" y="6126165"/>
            <a:ext cx="6291218" cy="643102"/>
          </a:xfrm>
        </p:spPr>
        <p:txBody>
          <a:bodyPr anchor="b">
            <a:normAutofit/>
          </a:bodyPr>
          <a:lstStyle>
            <a:lvl1pPr marL="0" indent="0">
              <a:buFontTx/>
              <a:buNone/>
              <a:defRPr sz="1000" i="1">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dirty="0"/>
              <a:t>Click to add sources and notes.</a:t>
            </a:r>
          </a:p>
        </p:txBody>
      </p:sp>
      <p:sp>
        <p:nvSpPr>
          <p:cNvPr id="8" name="Content Placeholder 2"/>
          <p:cNvSpPr>
            <a:spLocks noGrp="1"/>
          </p:cNvSpPr>
          <p:nvPr>
            <p:ph idx="14" hasCustomPrompt="1"/>
          </p:nvPr>
        </p:nvSpPr>
        <p:spPr>
          <a:xfrm>
            <a:off x="526142" y="101600"/>
            <a:ext cx="8065996" cy="946615"/>
          </a:xfrm>
        </p:spPr>
        <p:txBody>
          <a:bodyPr anchor="b">
            <a:normAutofit/>
          </a:bodyPr>
          <a:lstStyle>
            <a:lvl1pPr marL="0" indent="0">
              <a:buFontTx/>
              <a:buNone/>
              <a:defRPr sz="2400" i="0" baseline="0">
                <a:solidFill>
                  <a:srgbClr val="000000"/>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dirty="0"/>
              <a:t>Click to edit Master title style</a:t>
            </a:r>
          </a:p>
        </p:txBody>
      </p:sp>
      <p:sp>
        <p:nvSpPr>
          <p:cNvPr id="9" name="Rectangle 8"/>
          <p:cNvSpPr/>
          <p:nvPr userDrawn="1"/>
        </p:nvSpPr>
        <p:spPr>
          <a:xfrm>
            <a:off x="8306858" y="6420487"/>
            <a:ext cx="285280" cy="28528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userDrawn="1"/>
        </p:nvCxnSpPr>
        <p:spPr>
          <a:xfrm flipV="1">
            <a:off x="560677" y="1037196"/>
            <a:ext cx="8020894" cy="21494"/>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12" name="Picture 11" descr="footer.png"/>
          <p:cNvPicPr>
            <a:picLocks noChangeAspect="1"/>
          </p:cNvPicPr>
          <p:nvPr userDrawn="1"/>
        </p:nvPicPr>
        <p:blipFill rotWithShape="1">
          <a:blip r:embed="rId2">
            <a:extLst>
              <a:ext uri="{28A0092B-C50C-407E-A947-70E740481C1C}">
                <a14:useLocalDpi xmlns:a14="http://schemas.microsoft.com/office/drawing/2010/main" val="0"/>
              </a:ext>
            </a:extLst>
          </a:blip>
          <a:srcRect l="27736"/>
          <a:stretch/>
        </p:blipFill>
        <p:spPr>
          <a:xfrm>
            <a:off x="6817361" y="6285014"/>
            <a:ext cx="1387544" cy="572986"/>
          </a:xfrm>
          <a:prstGeom prst="rect">
            <a:avLst/>
          </a:prstGeom>
        </p:spPr>
      </p:pic>
    </p:spTree>
    <p:extLst>
      <p:ext uri="{BB962C8B-B14F-4D97-AF65-F5344CB8AC3E}">
        <p14:creationId xmlns:p14="http://schemas.microsoft.com/office/powerpoint/2010/main" val="2826606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Only Tyton Logo">
    <p:spTree>
      <p:nvGrpSpPr>
        <p:cNvPr id="1" name=""/>
        <p:cNvGrpSpPr/>
        <p:nvPr/>
      </p:nvGrpSpPr>
      <p:grpSpPr>
        <a:xfrm>
          <a:off x="0" y="0"/>
          <a:ext cx="0" cy="0"/>
          <a:chOff x="0" y="0"/>
          <a:chExt cx="0" cy="0"/>
        </a:xfrm>
      </p:grpSpPr>
      <p:sp>
        <p:nvSpPr>
          <p:cNvPr id="4" name="Rectangle 3"/>
          <p:cNvSpPr/>
          <p:nvPr/>
        </p:nvSpPr>
        <p:spPr>
          <a:xfrm>
            <a:off x="0" y="1830388"/>
            <a:ext cx="9144000" cy="1828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pic>
        <p:nvPicPr>
          <p:cNvPr id="5" name="Picture 7" descr="arc_light blu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9475" y="6619875"/>
            <a:ext cx="4827588"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8" descr="tagli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6138863"/>
            <a:ext cx="4827588"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descr="Tyton 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1100" y="4564063"/>
            <a:ext cx="1700213" cy="81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Content Placeholder 2"/>
          <p:cNvSpPr>
            <a:spLocks noGrp="1"/>
          </p:cNvSpPr>
          <p:nvPr>
            <p:ph idx="14"/>
          </p:nvPr>
        </p:nvSpPr>
        <p:spPr>
          <a:xfrm>
            <a:off x="685800" y="1830388"/>
            <a:ext cx="7772400" cy="1828800"/>
          </a:xfrm>
        </p:spPr>
        <p:txBody>
          <a:bodyPr anchor="ctr">
            <a:normAutofit/>
          </a:bodyPr>
          <a:lstStyle>
            <a:lvl1pPr marL="0" indent="0" algn="ctr">
              <a:buFontTx/>
              <a:buNone/>
              <a:defRPr sz="3400" i="0" baseline="0">
                <a:solidFill>
                  <a:schemeClr val="bg1"/>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a:t>Click to edit Master text styles</a:t>
            </a:r>
          </a:p>
        </p:txBody>
      </p:sp>
      <p:sp>
        <p:nvSpPr>
          <p:cNvPr id="10" name="Text Placeholder 2"/>
          <p:cNvSpPr>
            <a:spLocks noGrp="1"/>
          </p:cNvSpPr>
          <p:nvPr>
            <p:ph type="body" idx="1"/>
          </p:nvPr>
        </p:nvSpPr>
        <p:spPr>
          <a:xfrm>
            <a:off x="3251200" y="5608320"/>
            <a:ext cx="2621280" cy="406400"/>
          </a:xfrm>
        </p:spPr>
        <p:txBody>
          <a:bodyPr>
            <a:normAutofit/>
          </a:bodyPr>
          <a:lstStyle>
            <a:lvl1pPr marL="0" indent="0" algn="ctr">
              <a:buNone/>
              <a:defRPr sz="1400">
                <a:solidFill>
                  <a:schemeClr val="accent2">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83255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Comparison Dark Heading">
    <p:spTree>
      <p:nvGrpSpPr>
        <p:cNvPr id="1" name=""/>
        <p:cNvGrpSpPr/>
        <p:nvPr/>
      </p:nvGrpSpPr>
      <p:grpSpPr>
        <a:xfrm>
          <a:off x="0" y="0"/>
          <a:ext cx="0" cy="0"/>
          <a:chOff x="0" y="0"/>
          <a:chExt cx="0" cy="0"/>
        </a:xfrm>
      </p:grpSpPr>
      <p:sp>
        <p:nvSpPr>
          <p:cNvPr id="10" name="Rectangle 9"/>
          <p:cNvSpPr/>
          <p:nvPr/>
        </p:nvSpPr>
        <p:spPr>
          <a:xfrm>
            <a:off x="8306858" y="6420487"/>
            <a:ext cx="285280" cy="28528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526142" y="1139825"/>
            <a:ext cx="3971245" cy="639762"/>
          </a:xfrm>
          <a:solidFill>
            <a:schemeClr val="tx2"/>
          </a:solidFill>
        </p:spPr>
        <p:txBody>
          <a:bodyPr anchor="b">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26142" y="1779587"/>
            <a:ext cx="3971245" cy="4346576"/>
          </a:xfrm>
        </p:spPr>
        <p:txBody>
          <a:bodyPr>
            <a:normAutofit/>
          </a:bodyPr>
          <a:lstStyle>
            <a:lvl1pPr>
              <a:defRPr sz="1400">
                <a:solidFill>
                  <a:srgbClr val="000000"/>
                </a:solidFill>
              </a:defRPr>
            </a:lvl1pPr>
            <a:lvl2pPr>
              <a:defRPr sz="1400">
                <a:solidFill>
                  <a:srgbClr val="000000"/>
                </a:solidFill>
              </a:defRPr>
            </a:lvl2pPr>
            <a:lvl3pPr>
              <a:defRPr sz="1400">
                <a:solidFill>
                  <a:srgbClr val="000000"/>
                </a:solidFill>
              </a:defRPr>
            </a:lvl3pPr>
            <a:lvl4pPr>
              <a:defRPr sz="14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139825"/>
            <a:ext cx="3936546" cy="639762"/>
          </a:xfrm>
          <a:solidFill>
            <a:schemeClr val="tx2"/>
          </a:solidFill>
        </p:spPr>
        <p:txBody>
          <a:bodyPr anchor="b">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779587"/>
            <a:ext cx="3936546" cy="4346576"/>
          </a:xfrm>
        </p:spPr>
        <p:txBody>
          <a:bodyPr>
            <a:normAutofit/>
          </a:bodyPr>
          <a:lstStyle>
            <a:lvl1pPr>
              <a:defRPr sz="1400">
                <a:solidFill>
                  <a:srgbClr val="000000"/>
                </a:solidFill>
              </a:defRPr>
            </a:lvl1pPr>
            <a:lvl2pPr>
              <a:defRPr sz="1400">
                <a:solidFill>
                  <a:srgbClr val="000000"/>
                </a:solidFill>
              </a:defRPr>
            </a:lvl2pPr>
            <a:lvl3pPr>
              <a:defRPr sz="1400">
                <a:solidFill>
                  <a:srgbClr val="000000"/>
                </a:solidFill>
              </a:defRPr>
            </a:lvl3pPr>
            <a:lvl4pPr>
              <a:defRPr sz="14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6061281-BD0D-6F47-BBB8-8F6BE6AA34E7}" type="slidenum">
              <a:rPr lang="en-US" smtClean="0"/>
              <a:t>‹#›</a:t>
            </a:fld>
            <a:endParaRPr lang="en-US" dirty="0"/>
          </a:p>
        </p:txBody>
      </p:sp>
      <p:cxnSp>
        <p:nvCxnSpPr>
          <p:cNvPr id="15" name="Straight Connector 14"/>
          <p:cNvCxnSpPr/>
          <p:nvPr/>
        </p:nvCxnSpPr>
        <p:spPr>
          <a:xfrm flipV="1">
            <a:off x="560677" y="1037196"/>
            <a:ext cx="8020894" cy="21494"/>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13" name="Picture 12" descr="footer.png"/>
          <p:cNvPicPr>
            <a:picLocks noChangeAspect="1"/>
          </p:cNvPicPr>
          <p:nvPr/>
        </p:nvPicPr>
        <p:blipFill rotWithShape="1">
          <a:blip r:embed="rId2">
            <a:extLst>
              <a:ext uri="{28A0092B-C50C-407E-A947-70E740481C1C}">
                <a14:useLocalDpi xmlns:a14="http://schemas.microsoft.com/office/drawing/2010/main" val="0"/>
              </a:ext>
            </a:extLst>
          </a:blip>
          <a:srcRect l="27736"/>
          <a:stretch/>
        </p:blipFill>
        <p:spPr>
          <a:xfrm>
            <a:off x="6817361" y="6285014"/>
            <a:ext cx="1387544" cy="572986"/>
          </a:xfrm>
          <a:prstGeom prst="rect">
            <a:avLst/>
          </a:prstGeom>
        </p:spPr>
      </p:pic>
      <p:sp>
        <p:nvSpPr>
          <p:cNvPr id="12" name="Content Placeholder 2"/>
          <p:cNvSpPr>
            <a:spLocks noGrp="1"/>
          </p:cNvSpPr>
          <p:nvPr>
            <p:ph idx="13" hasCustomPrompt="1"/>
          </p:nvPr>
        </p:nvSpPr>
        <p:spPr>
          <a:xfrm>
            <a:off x="526143" y="6126165"/>
            <a:ext cx="6291218" cy="643102"/>
          </a:xfrm>
        </p:spPr>
        <p:txBody>
          <a:bodyPr anchor="b">
            <a:normAutofit/>
          </a:bodyPr>
          <a:lstStyle>
            <a:lvl1pPr marL="0" indent="0">
              <a:buFontTx/>
              <a:buNone/>
              <a:defRPr sz="1000" i="1">
                <a:solidFill>
                  <a:srgbClr val="000000"/>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dirty="0"/>
              <a:t>Click to add sources and notes.</a:t>
            </a:r>
          </a:p>
        </p:txBody>
      </p:sp>
      <p:sp>
        <p:nvSpPr>
          <p:cNvPr id="14" name="Content Placeholder 2"/>
          <p:cNvSpPr>
            <a:spLocks noGrp="1"/>
          </p:cNvSpPr>
          <p:nvPr>
            <p:ph idx="14" hasCustomPrompt="1"/>
          </p:nvPr>
        </p:nvSpPr>
        <p:spPr>
          <a:xfrm>
            <a:off x="526142" y="101600"/>
            <a:ext cx="8065996" cy="946615"/>
          </a:xfrm>
        </p:spPr>
        <p:txBody>
          <a:bodyPr anchor="b">
            <a:normAutofit/>
          </a:bodyPr>
          <a:lstStyle>
            <a:lvl1pPr marL="0" indent="0">
              <a:buFontTx/>
              <a:buNone/>
              <a:defRPr sz="2400" i="0" baseline="0">
                <a:solidFill>
                  <a:srgbClr val="000000"/>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dirty="0"/>
              <a:t>Click to edit Master title style</a:t>
            </a:r>
          </a:p>
        </p:txBody>
      </p:sp>
      <p:sp>
        <p:nvSpPr>
          <p:cNvPr id="16" name="Rectangle 15"/>
          <p:cNvSpPr/>
          <p:nvPr userDrawn="1"/>
        </p:nvSpPr>
        <p:spPr>
          <a:xfrm>
            <a:off x="8306858" y="6420487"/>
            <a:ext cx="285280" cy="28528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7" name="Straight Connector 16"/>
          <p:cNvCxnSpPr/>
          <p:nvPr userDrawn="1"/>
        </p:nvCxnSpPr>
        <p:spPr>
          <a:xfrm flipV="1">
            <a:off x="560677" y="1037196"/>
            <a:ext cx="8020894" cy="21494"/>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18" name="Picture 17" descr="footer.png"/>
          <p:cNvPicPr>
            <a:picLocks noChangeAspect="1"/>
          </p:cNvPicPr>
          <p:nvPr userDrawn="1"/>
        </p:nvPicPr>
        <p:blipFill rotWithShape="1">
          <a:blip r:embed="rId2">
            <a:extLst>
              <a:ext uri="{28A0092B-C50C-407E-A947-70E740481C1C}">
                <a14:useLocalDpi xmlns:a14="http://schemas.microsoft.com/office/drawing/2010/main" val="0"/>
              </a:ext>
            </a:extLst>
          </a:blip>
          <a:srcRect l="27736"/>
          <a:stretch/>
        </p:blipFill>
        <p:spPr>
          <a:xfrm>
            <a:off x="6817361" y="6285014"/>
            <a:ext cx="1387544" cy="572986"/>
          </a:xfrm>
          <a:prstGeom prst="rect">
            <a:avLst/>
          </a:prstGeom>
        </p:spPr>
      </p:pic>
    </p:spTree>
    <p:extLst>
      <p:ext uri="{BB962C8B-B14F-4D97-AF65-F5344CB8AC3E}">
        <p14:creationId xmlns:p14="http://schemas.microsoft.com/office/powerpoint/2010/main" val="3143502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itle and Content">
  <p:cSld name="4_Title and Content">
    <p:spTree>
      <p:nvGrpSpPr>
        <p:cNvPr id="1" name="Shape 24"/>
        <p:cNvGrpSpPr/>
        <p:nvPr/>
      </p:nvGrpSpPr>
      <p:grpSpPr>
        <a:xfrm>
          <a:off x="0" y="0"/>
          <a:ext cx="0" cy="0"/>
          <a:chOff x="0" y="0"/>
          <a:chExt cx="0" cy="0"/>
        </a:xfrm>
      </p:grpSpPr>
      <p:sp>
        <p:nvSpPr>
          <p:cNvPr id="25" name="Google Shape;25;p32"/>
          <p:cNvSpPr/>
          <p:nvPr/>
        </p:nvSpPr>
        <p:spPr>
          <a:xfrm>
            <a:off x="8307388" y="6419850"/>
            <a:ext cx="284162" cy="285750"/>
          </a:xfrm>
          <a:prstGeom prst="rect">
            <a:avLst/>
          </a:prstGeom>
          <a:solidFill>
            <a:srgbClr val="C398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6" name="Google Shape;26;p32"/>
          <p:cNvCxnSpPr/>
          <p:nvPr/>
        </p:nvCxnSpPr>
        <p:spPr>
          <a:xfrm rot="10800000" flipH="1">
            <a:off x="560388" y="1036638"/>
            <a:ext cx="8021637" cy="22225"/>
          </a:xfrm>
          <a:prstGeom prst="straightConnector1">
            <a:avLst/>
          </a:prstGeom>
          <a:noFill/>
          <a:ln w="12700" cap="flat" cmpd="sng">
            <a:solidFill>
              <a:schemeClr val="accent1"/>
            </a:solidFill>
            <a:prstDash val="solid"/>
            <a:round/>
            <a:headEnd type="none" w="sm" len="sm"/>
            <a:tailEnd type="none" w="sm" len="sm"/>
          </a:ln>
        </p:spPr>
      </p:cxnSp>
      <p:pic>
        <p:nvPicPr>
          <p:cNvPr id="27" name="Google Shape;27;p32" descr="footer.png"/>
          <p:cNvPicPr preferRelativeResize="0"/>
          <p:nvPr/>
        </p:nvPicPr>
        <p:blipFill rotWithShape="1">
          <a:blip r:embed="rId2">
            <a:alphaModFix/>
          </a:blip>
          <a:srcRect l="27736"/>
          <a:stretch/>
        </p:blipFill>
        <p:spPr>
          <a:xfrm>
            <a:off x="6816725" y="6284913"/>
            <a:ext cx="1387475" cy="573087"/>
          </a:xfrm>
          <a:prstGeom prst="rect">
            <a:avLst/>
          </a:prstGeom>
          <a:noFill/>
          <a:ln>
            <a:noFill/>
          </a:ln>
        </p:spPr>
      </p:pic>
      <p:sp>
        <p:nvSpPr>
          <p:cNvPr id="28" name="Google Shape;28;p32"/>
          <p:cNvSpPr txBox="1">
            <a:spLocks noGrp="1"/>
          </p:cNvSpPr>
          <p:nvPr>
            <p:ph type="body" idx="1"/>
          </p:nvPr>
        </p:nvSpPr>
        <p:spPr>
          <a:xfrm>
            <a:off x="525463" y="1139825"/>
            <a:ext cx="8056562" cy="4986338"/>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rgbClr val="000000"/>
              </a:buClr>
              <a:buSzPts val="1400"/>
              <a:buFont typeface="Arial"/>
              <a:buNone/>
              <a:defRPr>
                <a:solidFill>
                  <a:srgbClr val="000000"/>
                </a:solidFill>
                <a:latin typeface="Arial"/>
                <a:ea typeface="Arial"/>
                <a:cs typeface="Arial"/>
                <a:sym typeface="Arial"/>
              </a:defRPr>
            </a:lvl1pPr>
            <a:lvl2pPr marL="914400" lvl="1" indent="-228600" algn="l">
              <a:spcBef>
                <a:spcPts val="280"/>
              </a:spcBef>
              <a:spcAft>
                <a:spcPts val="0"/>
              </a:spcAft>
              <a:buClr>
                <a:schemeClr val="dk1"/>
              </a:buClr>
              <a:buSzPts val="1400"/>
              <a:buFont typeface="Arial"/>
              <a:buNone/>
              <a:defRPr/>
            </a:lvl2pPr>
            <a:lvl3pPr marL="1371600" lvl="2" indent="-228600" algn="l">
              <a:spcBef>
                <a:spcPts val="280"/>
              </a:spcBef>
              <a:spcAft>
                <a:spcPts val="0"/>
              </a:spcAft>
              <a:buClr>
                <a:schemeClr val="dk1"/>
              </a:buClr>
              <a:buSzPts val="1400"/>
              <a:buFont typeface="Arial"/>
              <a:buNone/>
              <a:defRPr/>
            </a:lvl3pPr>
            <a:lvl4pPr marL="1828800" lvl="3" indent="-228600" algn="l">
              <a:spcBef>
                <a:spcPts val="280"/>
              </a:spcBef>
              <a:spcAft>
                <a:spcPts val="0"/>
              </a:spcAft>
              <a:buClr>
                <a:schemeClr val="dk1"/>
              </a:buClr>
              <a:buSzPts val="1400"/>
              <a:buFont typeface="Arial"/>
              <a:buNone/>
              <a:defRPr/>
            </a:lvl4pPr>
            <a:lvl5pPr marL="2286000" lvl="4" indent="-228600" algn="l">
              <a:spcBef>
                <a:spcPts val="280"/>
              </a:spcBef>
              <a:spcAft>
                <a:spcPts val="0"/>
              </a:spcAft>
              <a:buClr>
                <a:schemeClr val="dk1"/>
              </a:buClr>
              <a:buSzPts val="14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32"/>
          <p:cNvSpPr txBox="1">
            <a:spLocks noGrp="1"/>
          </p:cNvSpPr>
          <p:nvPr>
            <p:ph type="body" idx="2"/>
          </p:nvPr>
        </p:nvSpPr>
        <p:spPr>
          <a:xfrm>
            <a:off x="526143" y="6126165"/>
            <a:ext cx="6291218" cy="643102"/>
          </a:xfrm>
          <a:prstGeom prst="rect">
            <a:avLst/>
          </a:prstGeom>
          <a:noFill/>
          <a:ln>
            <a:noFill/>
          </a:ln>
        </p:spPr>
        <p:txBody>
          <a:bodyPr spcFirstLastPara="1" wrap="square" lIns="91425" tIns="45700" rIns="91425" bIns="45700" anchor="b" anchorCtr="0">
            <a:normAutofit/>
          </a:bodyPr>
          <a:lstStyle>
            <a:lvl1pPr marL="457200" lvl="0" indent="-228600" algn="l">
              <a:spcBef>
                <a:spcPts val="180"/>
              </a:spcBef>
              <a:spcAft>
                <a:spcPts val="0"/>
              </a:spcAft>
              <a:buClr>
                <a:srgbClr val="000000"/>
              </a:buClr>
              <a:buSzPts val="900"/>
              <a:buFont typeface="Arial"/>
              <a:buNone/>
              <a:defRPr sz="900" i="1">
                <a:solidFill>
                  <a:srgbClr val="000000"/>
                </a:solidFill>
                <a:latin typeface="Arial"/>
                <a:ea typeface="Arial"/>
                <a:cs typeface="Arial"/>
                <a:sym typeface="Arial"/>
              </a:defRPr>
            </a:lvl1pPr>
            <a:lvl2pPr marL="914400" lvl="1" indent="-228600" algn="l">
              <a:spcBef>
                <a:spcPts val="280"/>
              </a:spcBef>
              <a:spcAft>
                <a:spcPts val="0"/>
              </a:spcAft>
              <a:buClr>
                <a:schemeClr val="dk1"/>
              </a:buClr>
              <a:buSzPts val="1400"/>
              <a:buFont typeface="Arial"/>
              <a:buNone/>
              <a:defRPr/>
            </a:lvl2pPr>
            <a:lvl3pPr marL="1371600" lvl="2" indent="-228600" algn="l">
              <a:spcBef>
                <a:spcPts val="280"/>
              </a:spcBef>
              <a:spcAft>
                <a:spcPts val="0"/>
              </a:spcAft>
              <a:buClr>
                <a:schemeClr val="dk1"/>
              </a:buClr>
              <a:buSzPts val="1400"/>
              <a:buFont typeface="Arial"/>
              <a:buNone/>
              <a:defRPr/>
            </a:lvl3pPr>
            <a:lvl4pPr marL="1828800" lvl="3" indent="-228600" algn="l">
              <a:spcBef>
                <a:spcPts val="280"/>
              </a:spcBef>
              <a:spcAft>
                <a:spcPts val="0"/>
              </a:spcAft>
              <a:buClr>
                <a:schemeClr val="dk1"/>
              </a:buClr>
              <a:buSzPts val="1400"/>
              <a:buFont typeface="Arial"/>
              <a:buNone/>
              <a:defRPr/>
            </a:lvl4pPr>
            <a:lvl5pPr marL="2286000" lvl="4" indent="-228600" algn="l">
              <a:spcBef>
                <a:spcPts val="280"/>
              </a:spcBef>
              <a:spcAft>
                <a:spcPts val="0"/>
              </a:spcAft>
              <a:buClr>
                <a:schemeClr val="dk1"/>
              </a:buClr>
              <a:buSzPts val="14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32"/>
          <p:cNvSpPr/>
          <p:nvPr/>
        </p:nvSpPr>
        <p:spPr>
          <a:xfrm>
            <a:off x="8306858" y="6420487"/>
            <a:ext cx="285280" cy="285280"/>
          </a:xfrm>
          <a:prstGeom prst="rect">
            <a:avLst/>
          </a:prstGeom>
          <a:solidFill>
            <a:srgbClr val="C398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1" name="Google Shape;31;p32"/>
          <p:cNvCxnSpPr/>
          <p:nvPr/>
        </p:nvCxnSpPr>
        <p:spPr>
          <a:xfrm rot="10800000" flipH="1">
            <a:off x="560677" y="1037196"/>
            <a:ext cx="8020894" cy="21494"/>
          </a:xfrm>
          <a:prstGeom prst="straightConnector1">
            <a:avLst/>
          </a:prstGeom>
          <a:noFill/>
          <a:ln w="12700" cap="flat" cmpd="sng">
            <a:solidFill>
              <a:schemeClr val="accent1"/>
            </a:solidFill>
            <a:prstDash val="solid"/>
            <a:round/>
            <a:headEnd type="none" w="sm" len="sm"/>
            <a:tailEnd type="none" w="sm" len="sm"/>
          </a:ln>
        </p:spPr>
      </p:cxnSp>
      <p:pic>
        <p:nvPicPr>
          <p:cNvPr id="32" name="Google Shape;32;p32" descr="footer.png"/>
          <p:cNvPicPr preferRelativeResize="0"/>
          <p:nvPr/>
        </p:nvPicPr>
        <p:blipFill rotWithShape="1">
          <a:blip r:embed="rId2">
            <a:alphaModFix/>
          </a:blip>
          <a:srcRect l="27736"/>
          <a:stretch/>
        </p:blipFill>
        <p:spPr>
          <a:xfrm>
            <a:off x="6817361" y="6285014"/>
            <a:ext cx="1387544" cy="572986"/>
          </a:xfrm>
          <a:prstGeom prst="rect">
            <a:avLst/>
          </a:prstGeom>
          <a:noFill/>
          <a:ln>
            <a:noFill/>
          </a:ln>
        </p:spPr>
      </p:pic>
      <p:sp>
        <p:nvSpPr>
          <p:cNvPr id="33" name="Google Shape;33;p32"/>
          <p:cNvSpPr txBox="1">
            <a:spLocks noGrp="1"/>
          </p:cNvSpPr>
          <p:nvPr>
            <p:ph type="sldNum" idx="12"/>
          </p:nvPr>
        </p:nvSpPr>
        <p:spPr>
          <a:xfrm>
            <a:off x="8204200" y="6358805"/>
            <a:ext cx="490538"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None/>
              <a:defRPr sz="1000">
                <a:solidFill>
                  <a:schemeClr val="lt1"/>
                </a:solidFill>
                <a:latin typeface="Arial"/>
                <a:ea typeface="Arial"/>
                <a:cs typeface="Arial"/>
                <a:sym typeface="Arial"/>
              </a:defRPr>
            </a:lvl1pPr>
            <a:lvl2pPr marL="0" lvl="1" indent="0" algn="ctr">
              <a:spcBef>
                <a:spcPts val="0"/>
              </a:spcBef>
              <a:spcAft>
                <a:spcPts val="0"/>
              </a:spcAft>
              <a:buNone/>
              <a:defRPr sz="1000">
                <a:solidFill>
                  <a:schemeClr val="lt1"/>
                </a:solidFill>
                <a:latin typeface="Arial"/>
                <a:ea typeface="Arial"/>
                <a:cs typeface="Arial"/>
                <a:sym typeface="Arial"/>
              </a:defRPr>
            </a:lvl2pPr>
            <a:lvl3pPr marL="0" lvl="2" indent="0" algn="ctr">
              <a:spcBef>
                <a:spcPts val="0"/>
              </a:spcBef>
              <a:spcAft>
                <a:spcPts val="0"/>
              </a:spcAft>
              <a:buNone/>
              <a:defRPr sz="1000">
                <a:solidFill>
                  <a:schemeClr val="lt1"/>
                </a:solidFill>
                <a:latin typeface="Arial"/>
                <a:ea typeface="Arial"/>
                <a:cs typeface="Arial"/>
                <a:sym typeface="Arial"/>
              </a:defRPr>
            </a:lvl3pPr>
            <a:lvl4pPr marL="0" lvl="3" indent="0" algn="ctr">
              <a:spcBef>
                <a:spcPts val="0"/>
              </a:spcBef>
              <a:spcAft>
                <a:spcPts val="0"/>
              </a:spcAft>
              <a:buNone/>
              <a:defRPr sz="1000">
                <a:solidFill>
                  <a:schemeClr val="lt1"/>
                </a:solidFill>
                <a:latin typeface="Arial"/>
                <a:ea typeface="Arial"/>
                <a:cs typeface="Arial"/>
                <a:sym typeface="Arial"/>
              </a:defRPr>
            </a:lvl4pPr>
            <a:lvl5pPr marL="0" lvl="4" indent="0" algn="ctr">
              <a:spcBef>
                <a:spcPts val="0"/>
              </a:spcBef>
              <a:spcAft>
                <a:spcPts val="0"/>
              </a:spcAft>
              <a:buNone/>
              <a:defRPr sz="1000">
                <a:solidFill>
                  <a:schemeClr val="lt1"/>
                </a:solidFill>
                <a:latin typeface="Arial"/>
                <a:ea typeface="Arial"/>
                <a:cs typeface="Arial"/>
                <a:sym typeface="Arial"/>
              </a:defRPr>
            </a:lvl5pPr>
            <a:lvl6pPr marL="0" lvl="5" indent="0" algn="ctr">
              <a:spcBef>
                <a:spcPts val="0"/>
              </a:spcBef>
              <a:spcAft>
                <a:spcPts val="0"/>
              </a:spcAft>
              <a:buNone/>
              <a:defRPr sz="1000">
                <a:solidFill>
                  <a:schemeClr val="lt1"/>
                </a:solidFill>
                <a:latin typeface="Arial"/>
                <a:ea typeface="Arial"/>
                <a:cs typeface="Arial"/>
                <a:sym typeface="Arial"/>
              </a:defRPr>
            </a:lvl6pPr>
            <a:lvl7pPr marL="0" lvl="6" indent="0" algn="ctr">
              <a:spcBef>
                <a:spcPts val="0"/>
              </a:spcBef>
              <a:spcAft>
                <a:spcPts val="0"/>
              </a:spcAft>
              <a:buNone/>
              <a:defRPr sz="1000">
                <a:solidFill>
                  <a:schemeClr val="lt1"/>
                </a:solidFill>
                <a:latin typeface="Arial"/>
                <a:ea typeface="Arial"/>
                <a:cs typeface="Arial"/>
                <a:sym typeface="Arial"/>
              </a:defRPr>
            </a:lvl7pPr>
            <a:lvl8pPr marL="0" lvl="7" indent="0" algn="ctr">
              <a:spcBef>
                <a:spcPts val="0"/>
              </a:spcBef>
              <a:spcAft>
                <a:spcPts val="0"/>
              </a:spcAft>
              <a:buNone/>
              <a:defRPr sz="1000">
                <a:solidFill>
                  <a:schemeClr val="lt1"/>
                </a:solidFill>
                <a:latin typeface="Arial"/>
                <a:ea typeface="Arial"/>
                <a:cs typeface="Arial"/>
                <a:sym typeface="Arial"/>
              </a:defRPr>
            </a:lvl8pPr>
            <a:lvl9pPr marL="0" lvl="8" indent="0" algn="ctr">
              <a:spcBef>
                <a:spcPts val="0"/>
              </a:spcBef>
              <a:spcAft>
                <a:spcPts val="0"/>
              </a:spcAft>
              <a:buNone/>
              <a:defRPr sz="100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4" name="Google Shape;34;p32"/>
          <p:cNvSpPr txBox="1">
            <a:spLocks noGrp="1"/>
          </p:cNvSpPr>
          <p:nvPr>
            <p:ph type="title"/>
          </p:nvPr>
        </p:nvSpPr>
        <p:spPr>
          <a:xfrm>
            <a:off x="525463" y="201613"/>
            <a:ext cx="8056562" cy="8445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855440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g631156fba5_2_52"/>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1"/>
              </a:buClr>
              <a:buSzPts val="28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g631156fba5_2_5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90000"/>
              </a:lnSpc>
              <a:spcBef>
                <a:spcPts val="0"/>
              </a:spcBef>
              <a:spcAft>
                <a:spcPts val="0"/>
              </a:spcAft>
              <a:buClr>
                <a:schemeClr val="dk1"/>
              </a:buClr>
              <a:buSzPts val="1800"/>
              <a:buChar char="●"/>
              <a:defRPr/>
            </a:lvl1pPr>
            <a:lvl2pPr marL="914400" lvl="1" indent="-317500" algn="l" rtl="0">
              <a:lnSpc>
                <a:spcPct val="90000"/>
              </a:lnSpc>
              <a:spcBef>
                <a:spcPts val="1733"/>
              </a:spcBef>
              <a:spcAft>
                <a:spcPts val="0"/>
              </a:spcAft>
              <a:buClr>
                <a:schemeClr val="dk1"/>
              </a:buClr>
              <a:buSzPts val="1400"/>
              <a:buChar char="○"/>
              <a:defRPr/>
            </a:lvl2pPr>
            <a:lvl3pPr marL="1371600" lvl="2" indent="-317500" algn="l" rtl="0">
              <a:lnSpc>
                <a:spcPct val="90000"/>
              </a:lnSpc>
              <a:spcBef>
                <a:spcPts val="1733"/>
              </a:spcBef>
              <a:spcAft>
                <a:spcPts val="0"/>
              </a:spcAft>
              <a:buClr>
                <a:schemeClr val="dk1"/>
              </a:buClr>
              <a:buSzPts val="1400"/>
              <a:buChar char="■"/>
              <a:defRPr/>
            </a:lvl3pPr>
            <a:lvl4pPr marL="1828800" lvl="3" indent="-317500" algn="l" rtl="0">
              <a:lnSpc>
                <a:spcPct val="90000"/>
              </a:lnSpc>
              <a:spcBef>
                <a:spcPts val="1733"/>
              </a:spcBef>
              <a:spcAft>
                <a:spcPts val="0"/>
              </a:spcAft>
              <a:buClr>
                <a:schemeClr val="dk1"/>
              </a:buClr>
              <a:buSzPts val="1400"/>
              <a:buChar char="●"/>
              <a:defRPr/>
            </a:lvl4pPr>
            <a:lvl5pPr marL="2286000" lvl="4" indent="-317500" algn="l" rtl="0">
              <a:lnSpc>
                <a:spcPct val="90000"/>
              </a:lnSpc>
              <a:spcBef>
                <a:spcPts val="1733"/>
              </a:spcBef>
              <a:spcAft>
                <a:spcPts val="0"/>
              </a:spcAft>
              <a:buClr>
                <a:schemeClr val="dk1"/>
              </a:buClr>
              <a:buSzPts val="1400"/>
              <a:buChar char="○"/>
              <a:defRPr/>
            </a:lvl5pPr>
            <a:lvl6pPr marL="2743200" lvl="5" indent="-317500" algn="l" rtl="0">
              <a:lnSpc>
                <a:spcPct val="90000"/>
              </a:lnSpc>
              <a:spcBef>
                <a:spcPts val="1733"/>
              </a:spcBef>
              <a:spcAft>
                <a:spcPts val="0"/>
              </a:spcAft>
              <a:buClr>
                <a:schemeClr val="dk1"/>
              </a:buClr>
              <a:buSzPts val="1400"/>
              <a:buChar char="■"/>
              <a:defRPr/>
            </a:lvl6pPr>
            <a:lvl7pPr marL="3200400" lvl="6" indent="-317500" algn="l" rtl="0">
              <a:lnSpc>
                <a:spcPct val="90000"/>
              </a:lnSpc>
              <a:spcBef>
                <a:spcPts val="1733"/>
              </a:spcBef>
              <a:spcAft>
                <a:spcPts val="0"/>
              </a:spcAft>
              <a:buClr>
                <a:schemeClr val="dk1"/>
              </a:buClr>
              <a:buSzPts val="1400"/>
              <a:buChar char="●"/>
              <a:defRPr/>
            </a:lvl7pPr>
            <a:lvl8pPr marL="3657600" lvl="7" indent="-317500" algn="l" rtl="0">
              <a:lnSpc>
                <a:spcPct val="90000"/>
              </a:lnSpc>
              <a:spcBef>
                <a:spcPts val="1733"/>
              </a:spcBef>
              <a:spcAft>
                <a:spcPts val="0"/>
              </a:spcAft>
              <a:buClr>
                <a:schemeClr val="dk1"/>
              </a:buClr>
              <a:buSzPts val="1400"/>
              <a:buChar char="○"/>
              <a:defRPr/>
            </a:lvl8pPr>
            <a:lvl9pPr marL="4114800" lvl="8" indent="-317500" algn="l" rtl="0">
              <a:lnSpc>
                <a:spcPct val="90000"/>
              </a:lnSpc>
              <a:spcBef>
                <a:spcPts val="1733"/>
              </a:spcBef>
              <a:spcAft>
                <a:spcPts val="1733"/>
              </a:spcAft>
              <a:buClr>
                <a:schemeClr val="dk1"/>
              </a:buClr>
              <a:buSzPts val="1400"/>
              <a:buChar char="■"/>
              <a:defRPr/>
            </a:lvl9pPr>
          </a:lstStyle>
          <a:p>
            <a:endParaRPr/>
          </a:p>
        </p:txBody>
      </p:sp>
      <p:sp>
        <p:nvSpPr>
          <p:cNvPr id="257" name="Google Shape;257;g631156fba5_2_52"/>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lvl="0" indent="0" algn="r" rtl="0">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lvl="1" indent="0" algn="r" rtl="0">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lvl="2" indent="0" algn="r" rtl="0">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lvl="3" indent="0" algn="r" rtl="0">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lvl="4" indent="0" algn="r" rtl="0">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lvl="5" indent="0" algn="r" rtl="0">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lvl="6" indent="0" algn="r" rtl="0">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lvl="7" indent="0" algn="r" rtl="0">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lvl="8" indent="0" algn="r" rtl="0">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3647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E0AAF-78D4-E745-A154-FCB4D3EDAAF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87FBF7-96EE-484F-9636-4ECF329D569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239363-7D5F-4148-B225-1EC22B515B2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4A6F06E-022A-7745-84BD-6F2AC810C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7EC88-92DC-D44B-AA22-1E3B70964A89}"/>
              </a:ext>
            </a:extLst>
          </p:cNvPr>
          <p:cNvSpPr>
            <a:spLocks noGrp="1"/>
          </p:cNvSpPr>
          <p:nvPr>
            <p:ph type="sldNum" sz="quarter" idx="12"/>
          </p:nvPr>
        </p:nvSpPr>
        <p:spPr/>
        <p:txBody>
          <a:bodyPr/>
          <a:lstStyle/>
          <a:p>
            <a:fld id="{56061281-BD0D-6F47-BBB8-8F6BE6AA34E7}" type="slidenum">
              <a:rPr lang="en-US" smtClean="0"/>
              <a:pPr/>
              <a:t>‹#›</a:t>
            </a:fld>
            <a:endParaRPr lang="en-US" dirty="0"/>
          </a:p>
        </p:txBody>
      </p:sp>
    </p:spTree>
    <p:extLst>
      <p:ext uri="{BB962C8B-B14F-4D97-AF65-F5344CB8AC3E}">
        <p14:creationId xmlns:p14="http://schemas.microsoft.com/office/powerpoint/2010/main" val="2243675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6" name="Rectangle 5"/>
          <p:cNvSpPr/>
          <p:nvPr/>
        </p:nvSpPr>
        <p:spPr>
          <a:xfrm>
            <a:off x="8307388" y="6419850"/>
            <a:ext cx="284162" cy="28575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 name="Straight Connector 6"/>
          <p:cNvCxnSpPr/>
          <p:nvPr/>
        </p:nvCxnSpPr>
        <p:spPr>
          <a:xfrm flipV="1">
            <a:off x="560388" y="1036638"/>
            <a:ext cx="8021637" cy="22225"/>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8" name="Picture 8" descr="footer.png"/>
          <p:cNvPicPr>
            <a:picLocks noChangeAspect="1"/>
          </p:cNvPicPr>
          <p:nvPr/>
        </p:nvPicPr>
        <p:blipFill>
          <a:blip r:embed="rId2">
            <a:extLst>
              <a:ext uri="{28A0092B-C50C-407E-A947-70E740481C1C}">
                <a14:useLocalDpi xmlns:a14="http://schemas.microsoft.com/office/drawing/2010/main" val="0"/>
              </a:ext>
            </a:extLst>
          </a:blip>
          <a:srcRect l="27736"/>
          <a:stretch>
            <a:fillRect/>
          </a:stretch>
        </p:blipFill>
        <p:spPr bwMode="auto">
          <a:xfrm>
            <a:off x="6816725" y="6284913"/>
            <a:ext cx="13874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p:cNvSpPr/>
          <p:nvPr/>
        </p:nvSpPr>
        <p:spPr>
          <a:xfrm>
            <a:off x="8307388" y="6419850"/>
            <a:ext cx="284162" cy="28575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Connector 10"/>
          <p:cNvCxnSpPr/>
          <p:nvPr/>
        </p:nvCxnSpPr>
        <p:spPr>
          <a:xfrm flipV="1">
            <a:off x="560388" y="1036638"/>
            <a:ext cx="8021637" cy="22225"/>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ooter.png"/>
          <p:cNvPicPr>
            <a:picLocks noChangeAspect="1"/>
          </p:cNvPicPr>
          <p:nvPr/>
        </p:nvPicPr>
        <p:blipFill>
          <a:blip r:embed="rId2">
            <a:extLst>
              <a:ext uri="{28A0092B-C50C-407E-A947-70E740481C1C}">
                <a14:useLocalDpi xmlns:a14="http://schemas.microsoft.com/office/drawing/2010/main" val="0"/>
              </a:ext>
            </a:extLst>
          </a:blip>
          <a:srcRect l="27736"/>
          <a:stretch>
            <a:fillRect/>
          </a:stretch>
        </p:blipFill>
        <p:spPr bwMode="auto">
          <a:xfrm>
            <a:off x="6816725" y="6284913"/>
            <a:ext cx="13874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168400" y="1139826"/>
            <a:ext cx="7413171" cy="4986338"/>
          </a:xfrm>
        </p:spPr>
        <p:txBody>
          <a:bodyPr>
            <a:normAutofit/>
          </a:bodyPr>
          <a:lstStyle>
            <a:lvl1pPr marL="0" indent="0">
              <a:lnSpc>
                <a:spcPct val="100000"/>
              </a:lnSpc>
              <a:spcBef>
                <a:spcPts val="1400"/>
              </a:spcBef>
              <a:buFontTx/>
              <a:buNone/>
              <a:tabLst>
                <a:tab pos="568325" algn="l"/>
              </a:tabLst>
              <a:defRPr sz="2400" i="0">
                <a:solidFill>
                  <a:schemeClr val="tx1"/>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a:t>Click to edit Master text styles</a:t>
            </a:r>
          </a:p>
        </p:txBody>
      </p:sp>
      <p:sp>
        <p:nvSpPr>
          <p:cNvPr id="14" name="Content Placeholder 2"/>
          <p:cNvSpPr>
            <a:spLocks noGrp="1"/>
          </p:cNvSpPr>
          <p:nvPr>
            <p:ph idx="13"/>
          </p:nvPr>
        </p:nvSpPr>
        <p:spPr>
          <a:xfrm>
            <a:off x="526143" y="6126165"/>
            <a:ext cx="6291218" cy="643102"/>
          </a:xfrm>
        </p:spPr>
        <p:txBody>
          <a:bodyPr anchor="b">
            <a:normAutofit/>
          </a:bodyPr>
          <a:lstStyle>
            <a:lvl1pPr marL="0" indent="0">
              <a:buFontTx/>
              <a:buNone/>
              <a:defRPr sz="900" i="1">
                <a:solidFill>
                  <a:srgbClr val="000000"/>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a:t>Click to edit Master text styles</a:t>
            </a:r>
          </a:p>
        </p:txBody>
      </p:sp>
      <p:sp>
        <p:nvSpPr>
          <p:cNvPr id="15" name="Content Placeholder 2"/>
          <p:cNvSpPr>
            <a:spLocks noGrp="1"/>
          </p:cNvSpPr>
          <p:nvPr>
            <p:ph idx="15"/>
          </p:nvPr>
        </p:nvSpPr>
        <p:spPr>
          <a:xfrm>
            <a:off x="526143" y="1139826"/>
            <a:ext cx="642257" cy="4986338"/>
          </a:xfrm>
        </p:spPr>
        <p:txBody>
          <a:bodyPr>
            <a:normAutofit/>
          </a:bodyPr>
          <a:lstStyle>
            <a:lvl1pPr marL="0" indent="0">
              <a:lnSpc>
                <a:spcPct val="100000"/>
              </a:lnSpc>
              <a:spcBef>
                <a:spcPts val="1400"/>
              </a:spcBef>
              <a:buFontTx/>
              <a:buNone/>
              <a:tabLst>
                <a:tab pos="568325" algn="l"/>
              </a:tabLst>
              <a:defRPr sz="2400" i="0">
                <a:solidFill>
                  <a:schemeClr val="accent3"/>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a:t>Click to edit Master text styles</a:t>
            </a:r>
          </a:p>
        </p:txBody>
      </p:sp>
      <p:sp>
        <p:nvSpPr>
          <p:cNvPr id="16" name="Slide Number Placeholder 11"/>
          <p:cNvSpPr>
            <a:spLocks noGrp="1"/>
          </p:cNvSpPr>
          <p:nvPr>
            <p:ph type="sldNum" sz="quarter" idx="16"/>
          </p:nvPr>
        </p:nvSpPr>
        <p:spPr>
          <a:xfrm>
            <a:off x="8205788" y="6373813"/>
            <a:ext cx="488950" cy="365125"/>
          </a:xfrm>
        </p:spPr>
        <p:txBody>
          <a:bodyPr/>
          <a:lstStyle>
            <a:lvl1pPr>
              <a:defRPr b="0"/>
            </a:lvl1pPr>
          </a:lstStyle>
          <a:p>
            <a:fld id="{56061281-BD0D-6F47-BBB8-8F6BE6AA34E7}"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6438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Circle DrkBlue">
    <p:spTree>
      <p:nvGrpSpPr>
        <p:cNvPr id="1" name=""/>
        <p:cNvGrpSpPr/>
        <p:nvPr/>
      </p:nvGrpSpPr>
      <p:grpSpPr>
        <a:xfrm>
          <a:off x="0" y="0"/>
          <a:ext cx="0" cy="0"/>
          <a:chOff x="0" y="0"/>
          <a:chExt cx="0" cy="0"/>
        </a:xfrm>
      </p:grpSpPr>
      <p:pic>
        <p:nvPicPr>
          <p:cNvPr id="4" name="Picture 6" descr="circle graphic.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84263"/>
            <a:ext cx="4632325" cy="4224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descr="arc_dark 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9475" y="6619875"/>
            <a:ext cx="4827588"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8" descr="circle graphic.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84263"/>
            <a:ext cx="4632325" cy="4224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9" descr="arc_dark 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9475" y="6619875"/>
            <a:ext cx="4827588"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00275" y="2866073"/>
            <a:ext cx="735965" cy="679767"/>
          </a:xfrm>
        </p:spPr>
        <p:txBody>
          <a:bodyPr anchor="t">
            <a:normAutofit/>
          </a:bodyPr>
          <a:lstStyle>
            <a:lvl1pPr algn="l">
              <a:defRPr sz="3400" b="0" cap="all">
                <a:solidFill>
                  <a:srgbClr val="ED2125"/>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5920" y="2866073"/>
            <a:ext cx="5628640" cy="2874327"/>
          </a:xfrm>
        </p:spPr>
        <p:txBody>
          <a:bodyPr>
            <a:normAutofit/>
          </a:bodyPr>
          <a:lstStyle>
            <a:lvl1pPr marL="0" indent="0">
              <a:buNone/>
              <a:defRPr sz="34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16158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Bullets">
    <p:spTree>
      <p:nvGrpSpPr>
        <p:cNvPr id="1" name=""/>
        <p:cNvGrpSpPr/>
        <p:nvPr/>
      </p:nvGrpSpPr>
      <p:grpSpPr>
        <a:xfrm>
          <a:off x="0" y="0"/>
          <a:ext cx="0" cy="0"/>
          <a:chOff x="0" y="0"/>
          <a:chExt cx="0" cy="0"/>
        </a:xfrm>
      </p:grpSpPr>
      <p:sp>
        <p:nvSpPr>
          <p:cNvPr id="6" name="Rectangle 5"/>
          <p:cNvSpPr/>
          <p:nvPr/>
        </p:nvSpPr>
        <p:spPr>
          <a:xfrm>
            <a:off x="8307388" y="6419850"/>
            <a:ext cx="284162" cy="28575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 name="Straight Connector 6"/>
          <p:cNvCxnSpPr/>
          <p:nvPr/>
        </p:nvCxnSpPr>
        <p:spPr>
          <a:xfrm flipV="1">
            <a:off x="560388" y="1036638"/>
            <a:ext cx="8021637" cy="22225"/>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8" name="Picture 8" descr="footer.png"/>
          <p:cNvPicPr>
            <a:picLocks noChangeAspect="1"/>
          </p:cNvPicPr>
          <p:nvPr/>
        </p:nvPicPr>
        <p:blipFill>
          <a:blip r:embed="rId2">
            <a:extLst>
              <a:ext uri="{28A0092B-C50C-407E-A947-70E740481C1C}">
                <a14:useLocalDpi xmlns:a14="http://schemas.microsoft.com/office/drawing/2010/main" val="0"/>
              </a:ext>
            </a:extLst>
          </a:blip>
          <a:srcRect l="27736"/>
          <a:stretch>
            <a:fillRect/>
          </a:stretch>
        </p:blipFill>
        <p:spPr bwMode="auto">
          <a:xfrm>
            <a:off x="6816725" y="6284913"/>
            <a:ext cx="13874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8307388" y="6419850"/>
            <a:ext cx="284162" cy="28575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Connector 10"/>
          <p:cNvCxnSpPr/>
          <p:nvPr/>
        </p:nvCxnSpPr>
        <p:spPr>
          <a:xfrm flipV="1">
            <a:off x="560388" y="1036638"/>
            <a:ext cx="8021637" cy="22225"/>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12" name="Picture 11" descr="footer.png"/>
          <p:cNvPicPr>
            <a:picLocks noChangeAspect="1"/>
          </p:cNvPicPr>
          <p:nvPr/>
        </p:nvPicPr>
        <p:blipFill>
          <a:blip r:embed="rId2">
            <a:extLst>
              <a:ext uri="{28A0092B-C50C-407E-A947-70E740481C1C}">
                <a14:useLocalDpi xmlns:a14="http://schemas.microsoft.com/office/drawing/2010/main" val="0"/>
              </a:ext>
            </a:extLst>
          </a:blip>
          <a:srcRect l="27736"/>
          <a:stretch>
            <a:fillRect/>
          </a:stretch>
        </p:blipFill>
        <p:spPr bwMode="auto">
          <a:xfrm>
            <a:off x="6816725" y="6284913"/>
            <a:ext cx="13874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526142" y="1139826"/>
            <a:ext cx="3969657" cy="4986338"/>
          </a:xfrm>
        </p:spPr>
        <p:txBody>
          <a:bodyPr>
            <a:normAutofit/>
          </a:bodyPr>
          <a:lstStyle>
            <a:lvl1pPr>
              <a:defRPr sz="1400">
                <a:solidFill>
                  <a:srgbClr val="000000"/>
                </a:solidFill>
              </a:defRPr>
            </a:lvl1pPr>
            <a:lvl2pPr>
              <a:defRPr sz="1400">
                <a:solidFill>
                  <a:srgbClr val="000000"/>
                </a:solidFill>
              </a:defRPr>
            </a:lvl2pPr>
            <a:lvl3pPr>
              <a:defRPr sz="1400">
                <a:solidFill>
                  <a:srgbClr val="000000"/>
                </a:solidFill>
              </a:defRPr>
            </a:lvl3pPr>
            <a:lvl4pPr>
              <a:defRPr sz="1400">
                <a:solidFill>
                  <a:srgbClr val="000000"/>
                </a:solidFill>
              </a:defRPr>
            </a:lvl4pPr>
            <a:lvl5pPr>
              <a:defRPr sz="14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39826"/>
            <a:ext cx="3933371" cy="4986338"/>
          </a:xfrm>
        </p:spPr>
        <p:txBody>
          <a:bodyPr>
            <a:normAutofit/>
          </a:bodyPr>
          <a:lstStyle>
            <a:lvl1pPr>
              <a:defRPr sz="1400">
                <a:solidFill>
                  <a:srgbClr val="000000"/>
                </a:solidFill>
              </a:defRPr>
            </a:lvl1pPr>
            <a:lvl2pPr>
              <a:defRPr sz="1400">
                <a:solidFill>
                  <a:srgbClr val="000000"/>
                </a:solidFill>
              </a:defRPr>
            </a:lvl2pPr>
            <a:lvl3pPr>
              <a:defRPr sz="1400">
                <a:solidFill>
                  <a:srgbClr val="000000"/>
                </a:solidFill>
              </a:defRPr>
            </a:lvl3pPr>
            <a:lvl4pPr>
              <a:defRPr sz="1400">
                <a:solidFill>
                  <a:srgbClr val="000000"/>
                </a:solidFill>
              </a:defRPr>
            </a:lvl4pPr>
            <a:lvl5pPr>
              <a:defRPr sz="14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3"/>
          </p:nvPr>
        </p:nvSpPr>
        <p:spPr>
          <a:xfrm>
            <a:off x="526143" y="6126165"/>
            <a:ext cx="6291218" cy="643102"/>
          </a:xfrm>
        </p:spPr>
        <p:txBody>
          <a:bodyPr anchor="b">
            <a:normAutofit/>
          </a:bodyPr>
          <a:lstStyle>
            <a:lvl1pPr marL="0" indent="0">
              <a:buFontTx/>
              <a:buNone/>
              <a:defRPr sz="900" i="1">
                <a:solidFill>
                  <a:srgbClr val="000000"/>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a:t>Click to edit Master text styles</a:t>
            </a:r>
          </a:p>
        </p:txBody>
      </p:sp>
      <p:sp>
        <p:nvSpPr>
          <p:cNvPr id="15" name="Slide Number Placeholder 11"/>
          <p:cNvSpPr>
            <a:spLocks noGrp="1"/>
          </p:cNvSpPr>
          <p:nvPr>
            <p:ph type="sldNum" sz="quarter" idx="15"/>
          </p:nvPr>
        </p:nvSpPr>
        <p:spPr/>
        <p:txBody>
          <a:bodyPr/>
          <a:lstStyle>
            <a:lvl1pPr>
              <a:defRPr b="0"/>
            </a:lvl1pPr>
          </a:lstStyle>
          <a:p>
            <a:fld id="{56061281-BD0D-6F47-BBB8-8F6BE6AA34E7}" type="slidenum">
              <a:rPr lang="en-US" smtClean="0"/>
              <a:pPr/>
              <a:t>‹#›</a:t>
            </a:fld>
            <a:endParaRPr lang="en-US" dirty="0"/>
          </a:p>
        </p:txBody>
      </p:sp>
      <p:sp>
        <p:nvSpPr>
          <p:cNvPr id="14" name="Title 1"/>
          <p:cNvSpPr>
            <a:spLocks noGrp="1"/>
          </p:cNvSpPr>
          <p:nvPr>
            <p:ph type="title"/>
          </p:nvPr>
        </p:nvSpPr>
        <p:spPr>
          <a:xfrm>
            <a:off x="525463" y="201613"/>
            <a:ext cx="8056562" cy="844550"/>
          </a:xfrm>
        </p:spPr>
        <p:txBody>
          <a:bodyPr/>
          <a:lstStyle/>
          <a:p>
            <a:r>
              <a:rPr lang="en-US"/>
              <a:t>Click to edit Master title style</a:t>
            </a:r>
          </a:p>
        </p:txBody>
      </p:sp>
    </p:spTree>
    <p:extLst>
      <p:ext uri="{BB962C8B-B14F-4D97-AF65-F5344CB8AC3E}">
        <p14:creationId xmlns:p14="http://schemas.microsoft.com/office/powerpoint/2010/main" val="1210903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Dark Heading">
    <p:spTree>
      <p:nvGrpSpPr>
        <p:cNvPr id="1" name=""/>
        <p:cNvGrpSpPr/>
        <p:nvPr/>
      </p:nvGrpSpPr>
      <p:grpSpPr>
        <a:xfrm>
          <a:off x="0" y="0"/>
          <a:ext cx="0" cy="0"/>
          <a:chOff x="0" y="0"/>
          <a:chExt cx="0" cy="0"/>
        </a:xfrm>
      </p:grpSpPr>
      <p:sp>
        <p:nvSpPr>
          <p:cNvPr id="8" name="Rectangle 7"/>
          <p:cNvSpPr/>
          <p:nvPr/>
        </p:nvSpPr>
        <p:spPr>
          <a:xfrm>
            <a:off x="8307388" y="6419850"/>
            <a:ext cx="284162" cy="28575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9" name="Straight Connector 8"/>
          <p:cNvCxnSpPr/>
          <p:nvPr/>
        </p:nvCxnSpPr>
        <p:spPr>
          <a:xfrm flipV="1">
            <a:off x="560388" y="1036638"/>
            <a:ext cx="8021637" cy="22225"/>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10" name="Picture 8" descr="footer.png"/>
          <p:cNvPicPr>
            <a:picLocks noChangeAspect="1"/>
          </p:cNvPicPr>
          <p:nvPr/>
        </p:nvPicPr>
        <p:blipFill>
          <a:blip r:embed="rId2">
            <a:extLst>
              <a:ext uri="{28A0092B-C50C-407E-A947-70E740481C1C}">
                <a14:useLocalDpi xmlns:a14="http://schemas.microsoft.com/office/drawing/2010/main" val="0"/>
              </a:ext>
            </a:extLst>
          </a:blip>
          <a:srcRect l="27736"/>
          <a:stretch>
            <a:fillRect/>
          </a:stretch>
        </p:blipFill>
        <p:spPr bwMode="auto">
          <a:xfrm>
            <a:off x="6816725" y="6284913"/>
            <a:ext cx="13874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p:cNvSpPr/>
          <p:nvPr/>
        </p:nvSpPr>
        <p:spPr>
          <a:xfrm>
            <a:off x="8307388" y="6419850"/>
            <a:ext cx="284162" cy="28575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3" name="Straight Connector 12"/>
          <p:cNvCxnSpPr/>
          <p:nvPr/>
        </p:nvCxnSpPr>
        <p:spPr>
          <a:xfrm flipV="1">
            <a:off x="560388" y="1036638"/>
            <a:ext cx="8021637" cy="22225"/>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15" name="Picture 11" descr="footer.png"/>
          <p:cNvPicPr>
            <a:picLocks noChangeAspect="1"/>
          </p:cNvPicPr>
          <p:nvPr/>
        </p:nvPicPr>
        <p:blipFill>
          <a:blip r:embed="rId2">
            <a:extLst>
              <a:ext uri="{28A0092B-C50C-407E-A947-70E740481C1C}">
                <a14:useLocalDpi xmlns:a14="http://schemas.microsoft.com/office/drawing/2010/main" val="0"/>
              </a:ext>
            </a:extLst>
          </a:blip>
          <a:srcRect l="27736"/>
          <a:stretch>
            <a:fillRect/>
          </a:stretch>
        </p:blipFill>
        <p:spPr bwMode="auto">
          <a:xfrm>
            <a:off x="6816725" y="6284913"/>
            <a:ext cx="13874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26142" y="1139825"/>
            <a:ext cx="3971245" cy="639762"/>
          </a:xfrm>
          <a:solidFill>
            <a:schemeClr val="tx2"/>
          </a:solidFill>
        </p:spPr>
        <p:txBody>
          <a:bodyPr anchor="b">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26142" y="1779587"/>
            <a:ext cx="3971245" cy="4346576"/>
          </a:xfrm>
        </p:spPr>
        <p:txBody>
          <a:bodyPr>
            <a:normAutofit/>
          </a:bodyPr>
          <a:lstStyle>
            <a:lvl1pPr>
              <a:defRPr sz="1400">
                <a:solidFill>
                  <a:srgbClr val="000000"/>
                </a:solidFill>
              </a:defRPr>
            </a:lvl1pPr>
            <a:lvl2pPr>
              <a:defRPr sz="1400">
                <a:solidFill>
                  <a:srgbClr val="000000"/>
                </a:solidFill>
              </a:defRPr>
            </a:lvl2pPr>
            <a:lvl3pPr>
              <a:defRPr sz="1400">
                <a:solidFill>
                  <a:srgbClr val="000000"/>
                </a:solidFill>
              </a:defRPr>
            </a:lvl3pPr>
            <a:lvl4pPr>
              <a:defRPr sz="14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139825"/>
            <a:ext cx="3936546" cy="639762"/>
          </a:xfrm>
          <a:solidFill>
            <a:schemeClr val="tx2"/>
          </a:solidFill>
        </p:spPr>
        <p:txBody>
          <a:bodyPr anchor="b">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779587"/>
            <a:ext cx="3936546" cy="4346576"/>
          </a:xfrm>
        </p:spPr>
        <p:txBody>
          <a:bodyPr>
            <a:normAutofit/>
          </a:bodyPr>
          <a:lstStyle>
            <a:lvl1pPr>
              <a:defRPr sz="1400">
                <a:solidFill>
                  <a:srgbClr val="000000"/>
                </a:solidFill>
              </a:defRPr>
            </a:lvl1pPr>
            <a:lvl2pPr>
              <a:defRPr sz="1400">
                <a:solidFill>
                  <a:srgbClr val="000000"/>
                </a:solidFill>
              </a:defRPr>
            </a:lvl2pPr>
            <a:lvl3pPr>
              <a:defRPr sz="1400">
                <a:solidFill>
                  <a:srgbClr val="000000"/>
                </a:solidFill>
              </a:defRPr>
            </a:lvl3pPr>
            <a:lvl4pPr>
              <a:defRPr sz="14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3"/>
          </p:nvPr>
        </p:nvSpPr>
        <p:spPr>
          <a:xfrm>
            <a:off x="526143" y="6126165"/>
            <a:ext cx="6291218" cy="643102"/>
          </a:xfrm>
        </p:spPr>
        <p:txBody>
          <a:bodyPr anchor="b">
            <a:normAutofit/>
          </a:bodyPr>
          <a:lstStyle>
            <a:lvl1pPr marL="0" indent="0">
              <a:buFontTx/>
              <a:buNone/>
              <a:defRPr sz="900" i="1">
                <a:solidFill>
                  <a:srgbClr val="000000"/>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a:t>Click to edit Master text styles</a:t>
            </a:r>
          </a:p>
        </p:txBody>
      </p:sp>
      <p:sp>
        <p:nvSpPr>
          <p:cNvPr id="17" name="Slide Number Placeholder 8"/>
          <p:cNvSpPr>
            <a:spLocks noGrp="1"/>
          </p:cNvSpPr>
          <p:nvPr>
            <p:ph type="sldNum" sz="quarter" idx="15"/>
          </p:nvPr>
        </p:nvSpPr>
        <p:spPr/>
        <p:txBody>
          <a:bodyPr/>
          <a:lstStyle>
            <a:lvl1pPr>
              <a:defRPr/>
            </a:lvl1pPr>
          </a:lstStyle>
          <a:p>
            <a:fld id="{56061281-BD0D-6F47-BBB8-8F6BE6AA34E7}" type="slidenum">
              <a:rPr lang="en-US" smtClean="0"/>
              <a:pPr/>
              <a:t>‹#›</a:t>
            </a:fld>
            <a:endParaRPr lang="en-US" dirty="0"/>
          </a:p>
        </p:txBody>
      </p:sp>
      <p:sp>
        <p:nvSpPr>
          <p:cNvPr id="16" name="Title 1"/>
          <p:cNvSpPr>
            <a:spLocks noGrp="1"/>
          </p:cNvSpPr>
          <p:nvPr>
            <p:ph type="title"/>
          </p:nvPr>
        </p:nvSpPr>
        <p:spPr>
          <a:xfrm>
            <a:off x="525463" y="201613"/>
            <a:ext cx="8056562" cy="844550"/>
          </a:xfrm>
        </p:spPr>
        <p:txBody>
          <a:bodyPr/>
          <a:lstStyle/>
          <a:p>
            <a:r>
              <a:rPr lang="en-US"/>
              <a:t>Click to edit Master title style</a:t>
            </a:r>
          </a:p>
        </p:txBody>
      </p:sp>
    </p:spTree>
    <p:extLst>
      <p:ext uri="{BB962C8B-B14F-4D97-AF65-F5344CB8AC3E}">
        <p14:creationId xmlns:p14="http://schemas.microsoft.com/office/powerpoint/2010/main" val="210495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Rectangle 3"/>
          <p:cNvSpPr/>
          <p:nvPr/>
        </p:nvSpPr>
        <p:spPr>
          <a:xfrm>
            <a:off x="8307388" y="6419850"/>
            <a:ext cx="284162" cy="28575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flipV="1">
            <a:off x="560388" y="1036638"/>
            <a:ext cx="8021637" cy="22225"/>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6" name="Picture 8" descr="footer.png"/>
          <p:cNvPicPr>
            <a:picLocks noChangeAspect="1"/>
          </p:cNvPicPr>
          <p:nvPr/>
        </p:nvPicPr>
        <p:blipFill>
          <a:blip r:embed="rId2">
            <a:extLst>
              <a:ext uri="{28A0092B-C50C-407E-A947-70E740481C1C}">
                <a14:useLocalDpi xmlns:a14="http://schemas.microsoft.com/office/drawing/2010/main" val="0"/>
              </a:ext>
            </a:extLst>
          </a:blip>
          <a:srcRect l="27736"/>
          <a:stretch>
            <a:fillRect/>
          </a:stretch>
        </p:blipFill>
        <p:spPr bwMode="auto">
          <a:xfrm>
            <a:off x="6816725" y="6284913"/>
            <a:ext cx="13874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8307388" y="6419850"/>
            <a:ext cx="284162" cy="28575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9" name="Straight Connector 8"/>
          <p:cNvCxnSpPr/>
          <p:nvPr/>
        </p:nvCxnSpPr>
        <p:spPr>
          <a:xfrm flipV="1">
            <a:off x="560388" y="1036638"/>
            <a:ext cx="8021637" cy="22225"/>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10" name="Picture 11" descr="footer.png"/>
          <p:cNvPicPr>
            <a:picLocks noChangeAspect="1"/>
          </p:cNvPicPr>
          <p:nvPr/>
        </p:nvPicPr>
        <p:blipFill>
          <a:blip r:embed="rId2">
            <a:extLst>
              <a:ext uri="{28A0092B-C50C-407E-A947-70E740481C1C}">
                <a14:useLocalDpi xmlns:a14="http://schemas.microsoft.com/office/drawing/2010/main" val="0"/>
              </a:ext>
            </a:extLst>
          </a:blip>
          <a:srcRect l="27736"/>
          <a:stretch>
            <a:fillRect/>
          </a:stretch>
        </p:blipFill>
        <p:spPr bwMode="auto">
          <a:xfrm>
            <a:off x="6816725" y="6284913"/>
            <a:ext cx="13874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Slide Number Placeholder 4"/>
          <p:cNvSpPr txBox="1">
            <a:spLocks/>
          </p:cNvSpPr>
          <p:nvPr/>
        </p:nvSpPr>
        <p:spPr>
          <a:xfrm>
            <a:off x="8205788" y="6373813"/>
            <a:ext cx="488950" cy="365125"/>
          </a:xfrm>
          <a:prstGeom prst="rect">
            <a:avLst/>
          </a:prstGeom>
        </p:spPr>
        <p:txBody>
          <a:bodyPr anchor="ctr"/>
          <a:lstStyle>
            <a:defPPr>
              <a:defRPr lang="en-US"/>
            </a:defPPr>
            <a:lvl1pPr marL="0" algn="ctr" defTabSz="457200" rtl="0" eaLnBrk="1" latinLnBrk="0" hangingPunct="1">
              <a:defRPr sz="10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D9EC201B-0F7A-D142-A9D4-81B384D64ED8}" type="slidenum">
              <a:rPr lang="en-US" smtClean="0"/>
              <a:pPr fontAlgn="auto">
                <a:spcBef>
                  <a:spcPts val="0"/>
                </a:spcBef>
                <a:spcAft>
                  <a:spcPts val="0"/>
                </a:spcAft>
                <a:defRPr/>
              </a:pPr>
              <a:t>‹#›</a:t>
            </a:fld>
            <a:endParaRPr lang="en-US" dirty="0"/>
          </a:p>
        </p:txBody>
      </p:sp>
      <p:sp>
        <p:nvSpPr>
          <p:cNvPr id="15" name="Content Placeholder 2"/>
          <p:cNvSpPr>
            <a:spLocks noGrp="1"/>
          </p:cNvSpPr>
          <p:nvPr>
            <p:ph idx="13"/>
          </p:nvPr>
        </p:nvSpPr>
        <p:spPr>
          <a:xfrm>
            <a:off x="526143" y="6126165"/>
            <a:ext cx="6291218" cy="643102"/>
          </a:xfrm>
        </p:spPr>
        <p:txBody>
          <a:bodyPr anchor="b">
            <a:normAutofit/>
          </a:bodyPr>
          <a:lstStyle>
            <a:lvl1pPr marL="0" indent="0">
              <a:buFontTx/>
              <a:buNone/>
              <a:defRPr sz="900" i="1">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a:t>Click to edit Master text styles</a:t>
            </a:r>
          </a:p>
        </p:txBody>
      </p:sp>
      <p:sp>
        <p:nvSpPr>
          <p:cNvPr id="12" name="Title 1"/>
          <p:cNvSpPr>
            <a:spLocks noGrp="1"/>
          </p:cNvSpPr>
          <p:nvPr>
            <p:ph type="title"/>
          </p:nvPr>
        </p:nvSpPr>
        <p:spPr>
          <a:xfrm>
            <a:off x="525463" y="201613"/>
            <a:ext cx="8056562" cy="844550"/>
          </a:xfrm>
        </p:spPr>
        <p:txBody>
          <a:bodyPr/>
          <a:lstStyle/>
          <a:p>
            <a:r>
              <a:rPr lang="en-US"/>
              <a:t>Click to edit Master title style</a:t>
            </a:r>
          </a:p>
        </p:txBody>
      </p:sp>
    </p:spTree>
    <p:extLst>
      <p:ext uri="{BB962C8B-B14F-4D97-AF65-F5344CB8AC3E}">
        <p14:creationId xmlns:p14="http://schemas.microsoft.com/office/powerpoint/2010/main" val="409690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5" name="Rectangle 4"/>
          <p:cNvSpPr/>
          <p:nvPr/>
        </p:nvSpPr>
        <p:spPr>
          <a:xfrm>
            <a:off x="8307388" y="6419850"/>
            <a:ext cx="284162" cy="28575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flipV="1">
            <a:off x="560388" y="1036638"/>
            <a:ext cx="8021637" cy="22225"/>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7" name="Picture 8" descr="footer.png"/>
          <p:cNvPicPr>
            <a:picLocks noChangeAspect="1"/>
          </p:cNvPicPr>
          <p:nvPr/>
        </p:nvPicPr>
        <p:blipFill>
          <a:blip r:embed="rId2">
            <a:extLst>
              <a:ext uri="{28A0092B-C50C-407E-A947-70E740481C1C}">
                <a14:useLocalDpi xmlns:a14="http://schemas.microsoft.com/office/drawing/2010/main" val="0"/>
              </a:ext>
            </a:extLst>
          </a:blip>
          <a:srcRect l="27736"/>
          <a:stretch>
            <a:fillRect/>
          </a:stretch>
        </p:blipFill>
        <p:spPr bwMode="auto">
          <a:xfrm>
            <a:off x="6816725" y="6284913"/>
            <a:ext cx="13874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marL="0" indent="0">
              <a:buFontTx/>
              <a:buNone/>
              <a:defRPr>
                <a:solidFill>
                  <a:srgbClr val="000000"/>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a:t>Click to edit Master text styles</a:t>
            </a:r>
          </a:p>
        </p:txBody>
      </p:sp>
      <p:sp>
        <p:nvSpPr>
          <p:cNvPr id="9" name="Content Placeholder 2"/>
          <p:cNvSpPr>
            <a:spLocks noGrp="1"/>
          </p:cNvSpPr>
          <p:nvPr>
            <p:ph idx="13"/>
          </p:nvPr>
        </p:nvSpPr>
        <p:spPr>
          <a:xfrm>
            <a:off x="526143" y="6126165"/>
            <a:ext cx="6291218" cy="643102"/>
          </a:xfrm>
        </p:spPr>
        <p:txBody>
          <a:bodyPr anchor="b">
            <a:normAutofit/>
          </a:bodyPr>
          <a:lstStyle>
            <a:lvl1pPr marL="0" indent="0">
              <a:buFontTx/>
              <a:buNone/>
              <a:defRPr sz="900" i="1">
                <a:solidFill>
                  <a:srgbClr val="000000"/>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a:t>Click to edit Master text styles</a:t>
            </a:r>
          </a:p>
        </p:txBody>
      </p:sp>
      <p:sp>
        <p:nvSpPr>
          <p:cNvPr id="10" name="Rectangle 9"/>
          <p:cNvSpPr/>
          <p:nvPr/>
        </p:nvSpPr>
        <p:spPr>
          <a:xfrm>
            <a:off x="8306858" y="6420487"/>
            <a:ext cx="285280" cy="28528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560677" y="1037196"/>
            <a:ext cx="8020894" cy="21494"/>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pic>
        <p:nvPicPr>
          <p:cNvPr id="13" name="Picture 12" descr="footer.png"/>
          <p:cNvPicPr>
            <a:picLocks noChangeAspect="1"/>
          </p:cNvPicPr>
          <p:nvPr/>
        </p:nvPicPr>
        <p:blipFill rotWithShape="1">
          <a:blip r:embed="rId2">
            <a:extLst>
              <a:ext uri="{28A0092B-C50C-407E-A947-70E740481C1C}">
                <a14:useLocalDpi xmlns:a14="http://schemas.microsoft.com/office/drawing/2010/main" val="0"/>
              </a:ext>
            </a:extLst>
          </a:blip>
          <a:srcRect l="27736"/>
          <a:stretch/>
        </p:blipFill>
        <p:spPr>
          <a:xfrm>
            <a:off x="6817361" y="6285014"/>
            <a:ext cx="1387544" cy="572986"/>
          </a:xfrm>
          <a:prstGeom prst="rect">
            <a:avLst/>
          </a:prstGeom>
        </p:spPr>
      </p:pic>
      <p:sp>
        <p:nvSpPr>
          <p:cNvPr id="14" name="Slide Number Placeholder 12"/>
          <p:cNvSpPr>
            <a:spLocks noGrp="1"/>
          </p:cNvSpPr>
          <p:nvPr>
            <p:ph type="sldNum" sz="quarter" idx="15"/>
          </p:nvPr>
        </p:nvSpPr>
        <p:spPr>
          <a:xfrm>
            <a:off x="8204200" y="6358805"/>
            <a:ext cx="490538" cy="365125"/>
          </a:xfrm>
        </p:spPr>
        <p:txBody>
          <a:bodyPr/>
          <a:lstStyle>
            <a:lvl1pPr>
              <a:defRPr/>
            </a:lvl1pPr>
          </a:lstStyle>
          <a:p>
            <a:fld id="{56061281-BD0D-6F47-BBB8-8F6BE6AA34E7}" type="slidenum">
              <a:rPr lang="en-US" smtClean="0"/>
              <a:pPr/>
              <a:t>‹#›</a:t>
            </a:fld>
            <a:endParaRPr lang="en-US" dirty="0"/>
          </a:p>
        </p:txBody>
      </p:sp>
      <p:sp>
        <p:nvSpPr>
          <p:cNvPr id="15" name="Title 1"/>
          <p:cNvSpPr>
            <a:spLocks noGrp="1"/>
          </p:cNvSpPr>
          <p:nvPr>
            <p:ph type="title"/>
          </p:nvPr>
        </p:nvSpPr>
        <p:spPr>
          <a:xfrm>
            <a:off x="525463" y="201613"/>
            <a:ext cx="8056562" cy="844550"/>
          </a:xfrm>
        </p:spPr>
        <p:txBody>
          <a:bodyPr/>
          <a:lstStyle/>
          <a:p>
            <a:r>
              <a:rPr lang="en-US"/>
              <a:t>Click to edit Master title style</a:t>
            </a:r>
          </a:p>
        </p:txBody>
      </p:sp>
    </p:spTree>
    <p:extLst>
      <p:ext uri="{BB962C8B-B14F-4D97-AF65-F5344CB8AC3E}">
        <p14:creationId xmlns:p14="http://schemas.microsoft.com/office/powerpoint/2010/main" val="837812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Comparison Photo 2">
    <p:spTree>
      <p:nvGrpSpPr>
        <p:cNvPr id="1" name=""/>
        <p:cNvGrpSpPr/>
        <p:nvPr/>
      </p:nvGrpSpPr>
      <p:grpSpPr>
        <a:xfrm>
          <a:off x="0" y="0"/>
          <a:ext cx="0" cy="0"/>
          <a:chOff x="0" y="0"/>
          <a:chExt cx="0" cy="0"/>
        </a:xfrm>
      </p:grpSpPr>
      <p:pic>
        <p:nvPicPr>
          <p:cNvPr id="8" name="Picture 6" descr="TYT_PPHeader_0001_159268989_small.jpg"/>
          <p:cNvPicPr>
            <a:picLocks noChangeAspect="1"/>
          </p:cNvPicPr>
          <p:nvPr/>
        </p:nvPicPr>
        <p:blipFill>
          <a:blip r:embed="rId2">
            <a:extLst>
              <a:ext uri="{28A0092B-C50C-407E-A947-70E740481C1C}">
                <a14:useLocalDpi xmlns:a14="http://schemas.microsoft.com/office/drawing/2010/main" val="0"/>
              </a:ext>
            </a:extLst>
          </a:blip>
          <a:srcRect b="8351"/>
          <a:stretch>
            <a:fillRect/>
          </a:stretch>
        </p:blipFill>
        <p:spPr bwMode="auto">
          <a:xfrm>
            <a:off x="0" y="0"/>
            <a:ext cx="9144000" cy="109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8307388" y="6419850"/>
            <a:ext cx="284162" cy="28575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8" descr="footer.png"/>
          <p:cNvPicPr>
            <a:picLocks noChangeAspect="1"/>
          </p:cNvPicPr>
          <p:nvPr/>
        </p:nvPicPr>
        <p:blipFill>
          <a:blip r:embed="rId3">
            <a:extLst>
              <a:ext uri="{28A0092B-C50C-407E-A947-70E740481C1C}">
                <a14:useLocalDpi xmlns:a14="http://schemas.microsoft.com/office/drawing/2010/main" val="0"/>
              </a:ext>
            </a:extLst>
          </a:blip>
          <a:srcRect l="27736"/>
          <a:stretch>
            <a:fillRect/>
          </a:stretch>
        </p:blipFill>
        <p:spPr bwMode="auto">
          <a:xfrm>
            <a:off x="6816725" y="6284913"/>
            <a:ext cx="13874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26142" y="1139825"/>
            <a:ext cx="3971245" cy="639762"/>
          </a:xfrm>
        </p:spPr>
        <p:txBody>
          <a:bodyPr anchor="b">
            <a:normAutofit/>
          </a:bodyPr>
          <a:lstStyle>
            <a:lvl1pPr marL="0" indent="0">
              <a:buNone/>
              <a:defRPr sz="18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26142" y="1779587"/>
            <a:ext cx="3971245" cy="4346576"/>
          </a:xfrm>
        </p:spPr>
        <p:txBody>
          <a:bodyPr>
            <a:normAutofit/>
          </a:bodyPr>
          <a:lstStyle>
            <a:lvl1pPr>
              <a:defRPr sz="1400">
                <a:solidFill>
                  <a:srgbClr val="000000"/>
                </a:solidFill>
              </a:defRPr>
            </a:lvl1pPr>
            <a:lvl2pPr>
              <a:defRPr sz="1400">
                <a:solidFill>
                  <a:srgbClr val="000000"/>
                </a:solidFill>
              </a:defRPr>
            </a:lvl2pPr>
            <a:lvl3pPr>
              <a:defRPr sz="1400">
                <a:solidFill>
                  <a:srgbClr val="000000"/>
                </a:solidFill>
              </a:defRPr>
            </a:lvl3pPr>
            <a:lvl4pPr>
              <a:defRPr sz="14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139825"/>
            <a:ext cx="3936546" cy="639762"/>
          </a:xfrm>
        </p:spPr>
        <p:txBody>
          <a:bodyPr anchor="b">
            <a:normAutofit/>
          </a:bodyPr>
          <a:lstStyle>
            <a:lvl1pPr marL="0" indent="0">
              <a:buNone/>
              <a:defRPr sz="18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779587"/>
            <a:ext cx="3936546" cy="4346576"/>
          </a:xfrm>
        </p:spPr>
        <p:txBody>
          <a:bodyPr>
            <a:normAutofit/>
          </a:bodyPr>
          <a:lstStyle>
            <a:lvl1pPr>
              <a:defRPr sz="1400">
                <a:solidFill>
                  <a:srgbClr val="000000"/>
                </a:solidFill>
              </a:defRPr>
            </a:lvl1pPr>
            <a:lvl2pPr>
              <a:defRPr sz="1400">
                <a:solidFill>
                  <a:srgbClr val="000000"/>
                </a:solidFill>
              </a:defRPr>
            </a:lvl2pPr>
            <a:lvl3pPr>
              <a:defRPr sz="1400">
                <a:solidFill>
                  <a:srgbClr val="000000"/>
                </a:solidFill>
              </a:defRPr>
            </a:lvl3pPr>
            <a:lvl4pPr>
              <a:defRPr sz="14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3"/>
          </p:nvPr>
        </p:nvSpPr>
        <p:spPr>
          <a:xfrm>
            <a:off x="526143" y="6126165"/>
            <a:ext cx="6291218" cy="643102"/>
          </a:xfrm>
        </p:spPr>
        <p:txBody>
          <a:bodyPr anchor="b">
            <a:normAutofit/>
          </a:bodyPr>
          <a:lstStyle>
            <a:lvl1pPr marL="0" indent="0">
              <a:buFontTx/>
              <a:buNone/>
              <a:defRPr sz="900" i="1">
                <a:solidFill>
                  <a:srgbClr val="000000"/>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a:t>Click to edit Master text styles</a:t>
            </a:r>
          </a:p>
        </p:txBody>
      </p:sp>
      <p:sp>
        <p:nvSpPr>
          <p:cNvPr id="14" name="Content Placeholder 2"/>
          <p:cNvSpPr>
            <a:spLocks noGrp="1"/>
          </p:cNvSpPr>
          <p:nvPr>
            <p:ph idx="14"/>
          </p:nvPr>
        </p:nvSpPr>
        <p:spPr>
          <a:xfrm>
            <a:off x="526142" y="101600"/>
            <a:ext cx="8065996" cy="946615"/>
          </a:xfrm>
        </p:spPr>
        <p:txBody>
          <a:bodyPr anchor="b">
            <a:normAutofit/>
          </a:bodyPr>
          <a:lstStyle>
            <a:lvl1pPr marL="0" indent="0">
              <a:buFontTx/>
              <a:buNone/>
              <a:defRPr sz="2400" i="0" baseline="0">
                <a:solidFill>
                  <a:schemeClr val="bg1"/>
                </a:solidFill>
                <a:latin typeface="Arial"/>
                <a:cs typeface="Arial"/>
              </a:defRPr>
            </a:lvl1pPr>
            <a:lvl2pPr marL="173037" indent="0">
              <a:buFontTx/>
              <a:buNone/>
              <a:defRPr/>
            </a:lvl2pPr>
            <a:lvl3pPr marL="346075" indent="0">
              <a:buFontTx/>
              <a:buNone/>
              <a:defRPr/>
            </a:lvl3pPr>
            <a:lvl4pPr marL="517525" indent="0">
              <a:buFontTx/>
              <a:buNone/>
              <a:defRPr/>
            </a:lvl4pPr>
            <a:lvl5pPr marL="690562" indent="0">
              <a:buFontTx/>
              <a:buNone/>
              <a:defRPr/>
            </a:lvl5pPr>
          </a:lstStyle>
          <a:p>
            <a:pPr lvl="0"/>
            <a:r>
              <a:rPr lang="en-US"/>
              <a:t>Click to edit Master text styles</a:t>
            </a:r>
          </a:p>
        </p:txBody>
      </p:sp>
      <p:pic>
        <p:nvPicPr>
          <p:cNvPr id="13" name="Picture 12" descr="TYT_PPHeader_0001_159268989_small.jpg"/>
          <p:cNvPicPr>
            <a:picLocks noChangeAspect="1"/>
          </p:cNvPicPr>
          <p:nvPr/>
        </p:nvPicPr>
        <p:blipFill rotWithShape="1">
          <a:blip r:embed="rId2">
            <a:extLst>
              <a:ext uri="{28A0092B-C50C-407E-A947-70E740481C1C}">
                <a14:useLocalDpi xmlns:a14="http://schemas.microsoft.com/office/drawing/2010/main" val="0"/>
              </a:ext>
            </a:extLst>
          </a:blip>
          <a:srcRect b="8351"/>
          <a:stretch/>
        </p:blipFill>
        <p:spPr>
          <a:xfrm>
            <a:off x="0" y="0"/>
            <a:ext cx="9144000" cy="1094106"/>
          </a:xfrm>
          <a:prstGeom prst="rect">
            <a:avLst/>
          </a:prstGeom>
        </p:spPr>
      </p:pic>
      <p:sp>
        <p:nvSpPr>
          <p:cNvPr id="15" name="Rectangle 14"/>
          <p:cNvSpPr/>
          <p:nvPr/>
        </p:nvSpPr>
        <p:spPr>
          <a:xfrm>
            <a:off x="8306858" y="6420487"/>
            <a:ext cx="285280" cy="285280"/>
          </a:xfrm>
          <a:prstGeom prst="rect">
            <a:avLst/>
          </a:prstGeom>
          <a:solidFill>
            <a:srgbClr val="C398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footer.png"/>
          <p:cNvPicPr>
            <a:picLocks noChangeAspect="1"/>
          </p:cNvPicPr>
          <p:nvPr/>
        </p:nvPicPr>
        <p:blipFill rotWithShape="1">
          <a:blip r:embed="rId3">
            <a:extLst>
              <a:ext uri="{28A0092B-C50C-407E-A947-70E740481C1C}">
                <a14:useLocalDpi xmlns:a14="http://schemas.microsoft.com/office/drawing/2010/main" val="0"/>
              </a:ext>
            </a:extLst>
          </a:blip>
          <a:srcRect l="27736"/>
          <a:stretch/>
        </p:blipFill>
        <p:spPr>
          <a:xfrm>
            <a:off x="6817361" y="6285014"/>
            <a:ext cx="1387544" cy="572986"/>
          </a:xfrm>
          <a:prstGeom prst="rect">
            <a:avLst/>
          </a:prstGeom>
        </p:spPr>
      </p:pic>
      <p:sp>
        <p:nvSpPr>
          <p:cNvPr id="17" name="Slide Number Placeholder 12"/>
          <p:cNvSpPr>
            <a:spLocks noGrp="1"/>
          </p:cNvSpPr>
          <p:nvPr>
            <p:ph type="sldNum" sz="quarter" idx="15"/>
          </p:nvPr>
        </p:nvSpPr>
        <p:spPr>
          <a:xfrm>
            <a:off x="8204200" y="6358805"/>
            <a:ext cx="490538" cy="365125"/>
          </a:xfrm>
        </p:spPr>
        <p:txBody>
          <a:bodyPr/>
          <a:lstStyle>
            <a:lvl1pPr>
              <a:defRPr/>
            </a:lvl1pPr>
          </a:lstStyle>
          <a:p>
            <a:fld id="{56061281-BD0D-6F47-BBB8-8F6BE6AA34E7}" type="slidenum">
              <a:rPr lang="en-US" smtClean="0"/>
              <a:pPr/>
              <a:t>‹#›</a:t>
            </a:fld>
            <a:endParaRPr lang="en-US" dirty="0"/>
          </a:p>
        </p:txBody>
      </p:sp>
      <p:sp>
        <p:nvSpPr>
          <p:cNvPr id="18" name="Title 1"/>
          <p:cNvSpPr>
            <a:spLocks noGrp="1"/>
          </p:cNvSpPr>
          <p:nvPr>
            <p:ph type="title"/>
          </p:nvPr>
        </p:nvSpPr>
        <p:spPr>
          <a:xfrm>
            <a:off x="525463" y="201613"/>
            <a:ext cx="8056562" cy="844550"/>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4649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25463" y="201613"/>
            <a:ext cx="8056562" cy="8445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525463" y="1139825"/>
            <a:ext cx="8056562" cy="49863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8205788" y="6373813"/>
            <a:ext cx="488950" cy="365125"/>
          </a:xfrm>
          <a:prstGeom prst="rect">
            <a:avLst/>
          </a:prstGeom>
        </p:spPr>
        <p:txBody>
          <a:bodyPr vert="horz" lIns="91440" tIns="45720" rIns="91440" bIns="45720" rtlCol="0" anchor="ctr"/>
          <a:lstStyle>
            <a:lvl1pPr algn="ctr" fontAlgn="auto">
              <a:spcBef>
                <a:spcPts val="0"/>
              </a:spcBef>
              <a:spcAft>
                <a:spcPts val="0"/>
              </a:spcAft>
              <a:defRPr sz="1000" smtClean="0">
                <a:solidFill>
                  <a:schemeClr val="bg1"/>
                </a:solidFill>
                <a:latin typeface="Arial"/>
                <a:ea typeface="+mn-ea"/>
                <a:cs typeface="Arial"/>
              </a:defRPr>
            </a:lvl1pPr>
          </a:lstStyle>
          <a:p>
            <a:fld id="{56061281-BD0D-6F47-BBB8-8F6BE6AA34E7}" type="slidenum">
              <a:rPr lang="en-US" smtClean="0"/>
              <a:pPr/>
              <a:t>‹#›</a:t>
            </a:fld>
            <a:endParaRPr lang="en-US" dirty="0"/>
          </a:p>
        </p:txBody>
      </p:sp>
      <p:sp>
        <p:nvSpPr>
          <p:cNvPr id="8" name="Slide Number Placeholder 12"/>
          <p:cNvSpPr txBox="1">
            <a:spLocks/>
          </p:cNvSpPr>
          <p:nvPr/>
        </p:nvSpPr>
        <p:spPr>
          <a:xfrm>
            <a:off x="8204200" y="6373813"/>
            <a:ext cx="490538"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6061281-BD0D-6F47-BBB8-8F6BE6AA34E7}" type="slidenum">
              <a:rPr lang="en-US" sz="1000" smtClean="0">
                <a:solidFill>
                  <a:schemeClr val="bg1"/>
                </a:solidFill>
              </a:rPr>
              <a:pPr algn="ctr"/>
              <a:t>‹#›</a:t>
            </a:fld>
            <a:endParaRPr lang="en-US" sz="1000" dirty="0">
              <a:solidFill>
                <a:schemeClr val="bg1"/>
              </a:solidFill>
            </a:endParaRPr>
          </a:p>
        </p:txBody>
      </p:sp>
    </p:spTree>
    <p:extLst>
      <p:ext uri="{BB962C8B-B14F-4D97-AF65-F5344CB8AC3E}">
        <p14:creationId xmlns:p14="http://schemas.microsoft.com/office/powerpoint/2010/main" val="1382777147"/>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 id="2147484075" r:id="rId13"/>
    <p:sldLayoutId id="2147484076" r:id="rId14"/>
    <p:sldLayoutId id="2147484077" r:id="rId15"/>
    <p:sldLayoutId id="2147484079" r:id="rId16"/>
    <p:sldLayoutId id="2147484081" r:id="rId17"/>
    <p:sldLayoutId id="2147484082" r:id="rId18"/>
    <p:sldLayoutId id="2147484084" r:id="rId19"/>
    <p:sldLayoutId id="2147484085" r:id="rId20"/>
    <p:sldLayoutId id="2147484086" r:id="rId21"/>
    <p:sldLayoutId id="2147484087" r:id="rId22"/>
    <p:sldLayoutId id="2147484088" r:id="rId23"/>
  </p:sldLayoutIdLst>
  <p:hf hdr="0" ftr="0" dt="0"/>
  <p:txStyles>
    <p:titleStyle>
      <a:lvl1pPr algn="l" defTabSz="457200" rtl="0" eaLnBrk="1" fontAlgn="base" hangingPunct="1">
        <a:spcBef>
          <a:spcPct val="0"/>
        </a:spcBef>
        <a:spcAft>
          <a:spcPct val="0"/>
        </a:spcAft>
        <a:defRPr sz="2400" kern="1200">
          <a:solidFill>
            <a:schemeClr val="tx1"/>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tx1"/>
          </a:solidFill>
          <a:latin typeface="Arial" charset="0"/>
          <a:ea typeface="ＭＳ Ｐゴシック" charset="0"/>
        </a:defRPr>
      </a:lvl2pPr>
      <a:lvl3pPr algn="l" defTabSz="457200" rtl="0" eaLnBrk="1" fontAlgn="base" hangingPunct="1">
        <a:spcBef>
          <a:spcPct val="0"/>
        </a:spcBef>
        <a:spcAft>
          <a:spcPct val="0"/>
        </a:spcAft>
        <a:defRPr sz="2400">
          <a:solidFill>
            <a:schemeClr val="tx1"/>
          </a:solidFill>
          <a:latin typeface="Arial" charset="0"/>
          <a:ea typeface="ＭＳ Ｐゴシック" charset="0"/>
        </a:defRPr>
      </a:lvl3pPr>
      <a:lvl4pPr algn="l" defTabSz="457200" rtl="0" eaLnBrk="1" fontAlgn="base" hangingPunct="1">
        <a:spcBef>
          <a:spcPct val="0"/>
        </a:spcBef>
        <a:spcAft>
          <a:spcPct val="0"/>
        </a:spcAft>
        <a:defRPr sz="2400">
          <a:solidFill>
            <a:schemeClr val="tx1"/>
          </a:solidFill>
          <a:latin typeface="Arial" charset="0"/>
          <a:ea typeface="ＭＳ Ｐゴシック" charset="0"/>
        </a:defRPr>
      </a:lvl4pPr>
      <a:lvl5pPr algn="l" defTabSz="457200" rtl="0" eaLnBrk="1" fontAlgn="base" hangingPunct="1">
        <a:spcBef>
          <a:spcPct val="0"/>
        </a:spcBef>
        <a:spcAft>
          <a:spcPct val="0"/>
        </a:spcAft>
        <a:defRPr sz="2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defRPr>
      </a:lvl9pPr>
    </p:titleStyle>
    <p:bodyStyle>
      <a:lvl1pPr marL="173038" indent="-173038" algn="l" defTabSz="457200" rtl="0" eaLnBrk="1" fontAlgn="base" hangingPunct="1">
        <a:spcBef>
          <a:spcPct val="20000"/>
        </a:spcBef>
        <a:spcAft>
          <a:spcPct val="0"/>
        </a:spcAft>
        <a:buFont typeface="Arial" charset="0"/>
        <a:buChar char="•"/>
        <a:defRPr sz="1400" kern="1200">
          <a:solidFill>
            <a:schemeClr val="tx1"/>
          </a:solidFill>
          <a:latin typeface="Arial"/>
          <a:ea typeface="ＭＳ Ｐゴシック" charset="0"/>
          <a:cs typeface="Arial"/>
        </a:defRPr>
      </a:lvl1pPr>
      <a:lvl2pPr marL="344488" indent="-173038" algn="l" defTabSz="457200" rtl="0" eaLnBrk="1" fontAlgn="base" hangingPunct="1">
        <a:spcBef>
          <a:spcPct val="20000"/>
        </a:spcBef>
        <a:spcAft>
          <a:spcPct val="0"/>
        </a:spcAft>
        <a:buFont typeface="Lucida Grande" charset="0"/>
        <a:buChar char="-"/>
        <a:defRPr sz="1400" kern="1200">
          <a:solidFill>
            <a:schemeClr val="tx1"/>
          </a:solidFill>
          <a:latin typeface="Arial"/>
          <a:ea typeface="ＭＳ Ｐゴシック" charset="0"/>
          <a:cs typeface="Arial"/>
        </a:defRPr>
      </a:lvl2pPr>
      <a:lvl3pPr marL="517525" indent="-171450" algn="l" defTabSz="457200" rtl="0" eaLnBrk="1" fontAlgn="base" hangingPunct="1">
        <a:spcBef>
          <a:spcPct val="20000"/>
        </a:spcBef>
        <a:spcAft>
          <a:spcPct val="0"/>
        </a:spcAft>
        <a:buFont typeface="Lucida Grande" charset="0"/>
        <a:buChar char="-"/>
        <a:defRPr sz="1400" kern="1200">
          <a:solidFill>
            <a:schemeClr val="tx1"/>
          </a:solidFill>
          <a:latin typeface="Arial"/>
          <a:ea typeface="ＭＳ Ｐゴシック" charset="0"/>
          <a:cs typeface="Arial"/>
        </a:defRPr>
      </a:lvl3pPr>
      <a:lvl4pPr marL="688975" indent="-171450" algn="l" defTabSz="457200" rtl="0" eaLnBrk="1" fontAlgn="base" hangingPunct="1">
        <a:spcBef>
          <a:spcPct val="20000"/>
        </a:spcBef>
        <a:spcAft>
          <a:spcPct val="0"/>
        </a:spcAft>
        <a:buFont typeface="Lucida Grande" charset="0"/>
        <a:buChar char="-"/>
        <a:defRPr sz="1400" kern="1200">
          <a:solidFill>
            <a:schemeClr val="tx1"/>
          </a:solidFill>
          <a:latin typeface="Arial"/>
          <a:ea typeface="ＭＳ Ｐゴシック" charset="0"/>
          <a:cs typeface="Arial"/>
        </a:defRPr>
      </a:lvl4pPr>
      <a:lvl5pPr marL="862013" indent="-173038" algn="l" defTabSz="457200" rtl="0" eaLnBrk="1" fontAlgn="base" hangingPunct="1">
        <a:spcBef>
          <a:spcPct val="20000"/>
        </a:spcBef>
        <a:spcAft>
          <a:spcPct val="0"/>
        </a:spcAft>
        <a:buFont typeface="Lucida Grande" charset="0"/>
        <a:buChar char="-"/>
        <a:defRPr sz="14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notesSlide" Target="../notesSlides/notesSlide11.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tags" Target="../tags/tag39.xml"/><Relationship Id="rId18" Type="http://schemas.openxmlformats.org/officeDocument/2006/relationships/tags" Target="../tags/tag44.xml"/><Relationship Id="rId26" Type="http://schemas.openxmlformats.org/officeDocument/2006/relationships/image" Target="../media/image20.png"/><Relationship Id="rId3" Type="http://schemas.openxmlformats.org/officeDocument/2006/relationships/tags" Target="../tags/tag29.xml"/><Relationship Id="rId21" Type="http://schemas.openxmlformats.org/officeDocument/2006/relationships/tags" Target="../tags/tag47.xml"/><Relationship Id="rId7" Type="http://schemas.openxmlformats.org/officeDocument/2006/relationships/tags" Target="../tags/tag33.xml"/><Relationship Id="rId12" Type="http://schemas.openxmlformats.org/officeDocument/2006/relationships/tags" Target="../tags/tag38.xml"/><Relationship Id="rId17" Type="http://schemas.openxmlformats.org/officeDocument/2006/relationships/tags" Target="../tags/tag43.xml"/><Relationship Id="rId25" Type="http://schemas.openxmlformats.org/officeDocument/2006/relationships/notesSlide" Target="../notesSlides/notesSlide12.xml"/><Relationship Id="rId2" Type="http://schemas.openxmlformats.org/officeDocument/2006/relationships/tags" Target="../tags/tag28.xml"/><Relationship Id="rId16" Type="http://schemas.openxmlformats.org/officeDocument/2006/relationships/tags" Target="../tags/tag42.xml"/><Relationship Id="rId20" Type="http://schemas.openxmlformats.org/officeDocument/2006/relationships/tags" Target="../tags/tag46.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24" Type="http://schemas.openxmlformats.org/officeDocument/2006/relationships/slideLayout" Target="../slideLayouts/slideLayout18.xml"/><Relationship Id="rId5" Type="http://schemas.openxmlformats.org/officeDocument/2006/relationships/tags" Target="../tags/tag31.xml"/><Relationship Id="rId15" Type="http://schemas.openxmlformats.org/officeDocument/2006/relationships/tags" Target="../tags/tag41.xml"/><Relationship Id="rId23" Type="http://schemas.openxmlformats.org/officeDocument/2006/relationships/tags" Target="../tags/tag49.xml"/><Relationship Id="rId10" Type="http://schemas.openxmlformats.org/officeDocument/2006/relationships/tags" Target="../tags/tag36.xml"/><Relationship Id="rId19" Type="http://schemas.openxmlformats.org/officeDocument/2006/relationships/tags" Target="../tags/tag45.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 Id="rId22" Type="http://schemas.openxmlformats.org/officeDocument/2006/relationships/tags" Target="../tags/tag48.xml"/></Relationships>
</file>

<file path=ppt/slides/_rels/slide13.xml.rels><?xml version="1.0" encoding="UTF-8" standalone="yes"?>
<Relationships xmlns="http://schemas.openxmlformats.org/package/2006/relationships"><Relationship Id="rId26" Type="http://schemas.openxmlformats.org/officeDocument/2006/relationships/tags" Target="../tags/tag75.xml"/><Relationship Id="rId21" Type="http://schemas.openxmlformats.org/officeDocument/2006/relationships/tags" Target="../tags/tag70.xml"/><Relationship Id="rId42" Type="http://schemas.openxmlformats.org/officeDocument/2006/relationships/image" Target="../media/image28.jpeg"/><Relationship Id="rId47" Type="http://schemas.openxmlformats.org/officeDocument/2006/relationships/image" Target="../media/image33.png"/><Relationship Id="rId63" Type="http://schemas.openxmlformats.org/officeDocument/2006/relationships/image" Target="../media/image49.png"/><Relationship Id="rId68" Type="http://schemas.openxmlformats.org/officeDocument/2006/relationships/image" Target="../media/image54.jpeg"/><Relationship Id="rId7" Type="http://schemas.openxmlformats.org/officeDocument/2006/relationships/tags" Target="../tags/tag56.xml"/><Relationship Id="rId2" Type="http://schemas.openxmlformats.org/officeDocument/2006/relationships/tags" Target="../tags/tag51.xml"/><Relationship Id="rId16" Type="http://schemas.openxmlformats.org/officeDocument/2006/relationships/tags" Target="../tags/tag65.xml"/><Relationship Id="rId29" Type="http://schemas.openxmlformats.org/officeDocument/2006/relationships/tags" Target="../tags/tag78.xml"/><Relationship Id="rId11" Type="http://schemas.openxmlformats.org/officeDocument/2006/relationships/tags" Target="../tags/tag60.xml"/><Relationship Id="rId24" Type="http://schemas.openxmlformats.org/officeDocument/2006/relationships/tags" Target="../tags/tag73.xml"/><Relationship Id="rId32" Type="http://schemas.openxmlformats.org/officeDocument/2006/relationships/tags" Target="../tags/tag81.xml"/><Relationship Id="rId37" Type="http://schemas.openxmlformats.org/officeDocument/2006/relationships/image" Target="../media/image23.png"/><Relationship Id="rId40" Type="http://schemas.openxmlformats.org/officeDocument/2006/relationships/image" Target="../media/image26.png"/><Relationship Id="rId45" Type="http://schemas.openxmlformats.org/officeDocument/2006/relationships/image" Target="../media/image31.tiff"/><Relationship Id="rId53" Type="http://schemas.openxmlformats.org/officeDocument/2006/relationships/image" Target="../media/image39.tiff"/><Relationship Id="rId58" Type="http://schemas.openxmlformats.org/officeDocument/2006/relationships/image" Target="../media/image44.tiff"/><Relationship Id="rId66" Type="http://schemas.openxmlformats.org/officeDocument/2006/relationships/image" Target="../media/image52.png"/><Relationship Id="rId5" Type="http://schemas.openxmlformats.org/officeDocument/2006/relationships/tags" Target="../tags/tag54.xml"/><Relationship Id="rId61" Type="http://schemas.openxmlformats.org/officeDocument/2006/relationships/image" Target="../media/image47.tiff"/><Relationship Id="rId19" Type="http://schemas.openxmlformats.org/officeDocument/2006/relationships/tags" Target="../tags/tag68.xml"/><Relationship Id="rId14" Type="http://schemas.openxmlformats.org/officeDocument/2006/relationships/tags" Target="../tags/tag63.xml"/><Relationship Id="rId22" Type="http://schemas.openxmlformats.org/officeDocument/2006/relationships/tags" Target="../tags/tag71.xml"/><Relationship Id="rId27" Type="http://schemas.openxmlformats.org/officeDocument/2006/relationships/tags" Target="../tags/tag76.xml"/><Relationship Id="rId30" Type="http://schemas.openxmlformats.org/officeDocument/2006/relationships/tags" Target="../tags/tag79.xml"/><Relationship Id="rId35" Type="http://schemas.openxmlformats.org/officeDocument/2006/relationships/image" Target="../media/image21.tiff"/><Relationship Id="rId43" Type="http://schemas.openxmlformats.org/officeDocument/2006/relationships/image" Target="../media/image29.jpeg"/><Relationship Id="rId48" Type="http://schemas.openxmlformats.org/officeDocument/2006/relationships/image" Target="../media/image34.tiff"/><Relationship Id="rId56" Type="http://schemas.openxmlformats.org/officeDocument/2006/relationships/image" Target="../media/image42.png"/><Relationship Id="rId64" Type="http://schemas.openxmlformats.org/officeDocument/2006/relationships/image" Target="../media/image50.tiff"/><Relationship Id="rId69" Type="http://schemas.openxmlformats.org/officeDocument/2006/relationships/image" Target="../media/image55.tiff"/><Relationship Id="rId8" Type="http://schemas.openxmlformats.org/officeDocument/2006/relationships/tags" Target="../tags/tag57.xml"/><Relationship Id="rId51" Type="http://schemas.openxmlformats.org/officeDocument/2006/relationships/image" Target="../media/image37.png"/><Relationship Id="rId3" Type="http://schemas.openxmlformats.org/officeDocument/2006/relationships/tags" Target="../tags/tag52.xml"/><Relationship Id="rId12" Type="http://schemas.openxmlformats.org/officeDocument/2006/relationships/tags" Target="../tags/tag61.xml"/><Relationship Id="rId17" Type="http://schemas.openxmlformats.org/officeDocument/2006/relationships/tags" Target="../tags/tag66.xml"/><Relationship Id="rId25" Type="http://schemas.openxmlformats.org/officeDocument/2006/relationships/tags" Target="../tags/tag74.xml"/><Relationship Id="rId33" Type="http://schemas.openxmlformats.org/officeDocument/2006/relationships/slideLayout" Target="../slideLayouts/slideLayout19.xml"/><Relationship Id="rId38" Type="http://schemas.openxmlformats.org/officeDocument/2006/relationships/image" Target="../media/image24.png"/><Relationship Id="rId46" Type="http://schemas.openxmlformats.org/officeDocument/2006/relationships/image" Target="../media/image32.png"/><Relationship Id="rId59" Type="http://schemas.openxmlformats.org/officeDocument/2006/relationships/image" Target="../media/image45.tiff"/><Relationship Id="rId67" Type="http://schemas.openxmlformats.org/officeDocument/2006/relationships/image" Target="../media/image53.tiff"/><Relationship Id="rId20" Type="http://schemas.openxmlformats.org/officeDocument/2006/relationships/tags" Target="../tags/tag69.xml"/><Relationship Id="rId41" Type="http://schemas.openxmlformats.org/officeDocument/2006/relationships/image" Target="../media/image27.png"/><Relationship Id="rId54" Type="http://schemas.openxmlformats.org/officeDocument/2006/relationships/image" Target="../media/image40.png"/><Relationship Id="rId62" Type="http://schemas.openxmlformats.org/officeDocument/2006/relationships/image" Target="../media/image48.png"/><Relationship Id="rId1" Type="http://schemas.openxmlformats.org/officeDocument/2006/relationships/tags" Target="../tags/tag50.xml"/><Relationship Id="rId6" Type="http://schemas.openxmlformats.org/officeDocument/2006/relationships/tags" Target="../tags/tag55.xml"/><Relationship Id="rId15" Type="http://schemas.openxmlformats.org/officeDocument/2006/relationships/tags" Target="../tags/tag64.xml"/><Relationship Id="rId23" Type="http://schemas.openxmlformats.org/officeDocument/2006/relationships/tags" Target="../tags/tag72.xml"/><Relationship Id="rId28" Type="http://schemas.openxmlformats.org/officeDocument/2006/relationships/tags" Target="../tags/tag77.xml"/><Relationship Id="rId36" Type="http://schemas.openxmlformats.org/officeDocument/2006/relationships/image" Target="../media/image22.png"/><Relationship Id="rId49" Type="http://schemas.openxmlformats.org/officeDocument/2006/relationships/image" Target="../media/image35.tiff"/><Relationship Id="rId57" Type="http://schemas.openxmlformats.org/officeDocument/2006/relationships/image" Target="../media/image43.jpeg"/><Relationship Id="rId10" Type="http://schemas.openxmlformats.org/officeDocument/2006/relationships/tags" Target="../tags/tag59.xml"/><Relationship Id="rId31" Type="http://schemas.openxmlformats.org/officeDocument/2006/relationships/tags" Target="../tags/tag80.xml"/><Relationship Id="rId44" Type="http://schemas.openxmlformats.org/officeDocument/2006/relationships/image" Target="../media/image30.png"/><Relationship Id="rId52" Type="http://schemas.openxmlformats.org/officeDocument/2006/relationships/image" Target="../media/image38.png"/><Relationship Id="rId60" Type="http://schemas.openxmlformats.org/officeDocument/2006/relationships/image" Target="../media/image46.jpeg"/><Relationship Id="rId65" Type="http://schemas.openxmlformats.org/officeDocument/2006/relationships/image" Target="../media/image51.png"/><Relationship Id="rId4" Type="http://schemas.openxmlformats.org/officeDocument/2006/relationships/tags" Target="../tags/tag53.xml"/><Relationship Id="rId9" Type="http://schemas.openxmlformats.org/officeDocument/2006/relationships/tags" Target="../tags/tag58.xml"/><Relationship Id="rId13" Type="http://schemas.openxmlformats.org/officeDocument/2006/relationships/tags" Target="../tags/tag62.xml"/><Relationship Id="rId18" Type="http://schemas.openxmlformats.org/officeDocument/2006/relationships/tags" Target="../tags/tag67.xml"/><Relationship Id="rId39" Type="http://schemas.openxmlformats.org/officeDocument/2006/relationships/image" Target="../media/image25.png"/><Relationship Id="rId34" Type="http://schemas.openxmlformats.org/officeDocument/2006/relationships/notesSlide" Target="../notesSlides/notesSlide13.xml"/><Relationship Id="rId50" Type="http://schemas.openxmlformats.org/officeDocument/2006/relationships/image" Target="../media/image36.tiff"/><Relationship Id="rId55" Type="http://schemas.openxmlformats.org/officeDocument/2006/relationships/image" Target="../media/image41.jpeg"/></Relationships>
</file>

<file path=ppt/slides/_rels/slide14.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tags" Target="../tags/tag94.xml"/><Relationship Id="rId18" Type="http://schemas.openxmlformats.org/officeDocument/2006/relationships/tags" Target="../tags/tag99.xml"/><Relationship Id="rId3" Type="http://schemas.openxmlformats.org/officeDocument/2006/relationships/tags" Target="../tags/tag84.xml"/><Relationship Id="rId21" Type="http://schemas.openxmlformats.org/officeDocument/2006/relationships/slideLayout" Target="../slideLayouts/slideLayout18.xml"/><Relationship Id="rId7" Type="http://schemas.openxmlformats.org/officeDocument/2006/relationships/tags" Target="../tags/tag88.xml"/><Relationship Id="rId12" Type="http://schemas.openxmlformats.org/officeDocument/2006/relationships/tags" Target="../tags/tag93.xml"/><Relationship Id="rId17" Type="http://schemas.openxmlformats.org/officeDocument/2006/relationships/tags" Target="../tags/tag98.xml"/><Relationship Id="rId2" Type="http://schemas.openxmlformats.org/officeDocument/2006/relationships/tags" Target="../tags/tag83.xml"/><Relationship Id="rId16" Type="http://schemas.openxmlformats.org/officeDocument/2006/relationships/tags" Target="../tags/tag97.xml"/><Relationship Id="rId20" Type="http://schemas.openxmlformats.org/officeDocument/2006/relationships/tags" Target="../tags/tag101.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tags" Target="../tags/tag92.xml"/><Relationship Id="rId5" Type="http://schemas.openxmlformats.org/officeDocument/2006/relationships/tags" Target="../tags/tag86.xml"/><Relationship Id="rId15" Type="http://schemas.openxmlformats.org/officeDocument/2006/relationships/tags" Target="../tags/tag96.xml"/><Relationship Id="rId10" Type="http://schemas.openxmlformats.org/officeDocument/2006/relationships/tags" Target="../tags/tag91.xml"/><Relationship Id="rId19" Type="http://schemas.openxmlformats.org/officeDocument/2006/relationships/tags" Target="../tags/tag100.xml"/><Relationship Id="rId4" Type="http://schemas.openxmlformats.org/officeDocument/2006/relationships/tags" Target="../tags/tag85.xml"/><Relationship Id="rId9" Type="http://schemas.openxmlformats.org/officeDocument/2006/relationships/tags" Target="../tags/tag90.xml"/><Relationship Id="rId14" Type="http://schemas.openxmlformats.org/officeDocument/2006/relationships/tags" Target="../tags/tag95.xml"/><Relationship Id="rId2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hyperlink" Target="https://pollev.com/kristenfox45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hyperlink" Target="https://pollev.com/kristenfox45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hyperlink" Target="https://pollev.com/kristenfox450" TargetMode="External"/></Relationships>
</file>

<file path=ppt/slides/_rels/slide18.xml.rels><?xml version="1.0" encoding="UTF-8" standalone="yes"?>
<Relationships xmlns="http://schemas.openxmlformats.org/package/2006/relationships"><Relationship Id="rId26" Type="http://schemas.openxmlformats.org/officeDocument/2006/relationships/tags" Target="../tags/tag127.xml"/><Relationship Id="rId21" Type="http://schemas.openxmlformats.org/officeDocument/2006/relationships/tags" Target="../tags/tag122.xml"/><Relationship Id="rId42" Type="http://schemas.openxmlformats.org/officeDocument/2006/relationships/tags" Target="../tags/tag143.xml"/><Relationship Id="rId47" Type="http://schemas.openxmlformats.org/officeDocument/2006/relationships/tags" Target="../tags/tag148.xml"/><Relationship Id="rId63" Type="http://schemas.openxmlformats.org/officeDocument/2006/relationships/tags" Target="../tags/tag164.xml"/><Relationship Id="rId68" Type="http://schemas.openxmlformats.org/officeDocument/2006/relationships/tags" Target="../tags/tag169.xml"/><Relationship Id="rId16" Type="http://schemas.openxmlformats.org/officeDocument/2006/relationships/tags" Target="../tags/tag117.xml"/><Relationship Id="rId11" Type="http://schemas.openxmlformats.org/officeDocument/2006/relationships/tags" Target="../tags/tag112.xml"/><Relationship Id="rId24" Type="http://schemas.openxmlformats.org/officeDocument/2006/relationships/tags" Target="../tags/tag125.xml"/><Relationship Id="rId32" Type="http://schemas.openxmlformats.org/officeDocument/2006/relationships/tags" Target="../tags/tag133.xml"/><Relationship Id="rId37" Type="http://schemas.openxmlformats.org/officeDocument/2006/relationships/tags" Target="../tags/tag138.xml"/><Relationship Id="rId40" Type="http://schemas.openxmlformats.org/officeDocument/2006/relationships/tags" Target="../tags/tag141.xml"/><Relationship Id="rId45" Type="http://schemas.openxmlformats.org/officeDocument/2006/relationships/tags" Target="../tags/tag146.xml"/><Relationship Id="rId53" Type="http://schemas.openxmlformats.org/officeDocument/2006/relationships/tags" Target="../tags/tag154.xml"/><Relationship Id="rId58" Type="http://schemas.openxmlformats.org/officeDocument/2006/relationships/tags" Target="../tags/tag159.xml"/><Relationship Id="rId66" Type="http://schemas.openxmlformats.org/officeDocument/2006/relationships/tags" Target="../tags/tag167.xml"/><Relationship Id="rId74" Type="http://schemas.openxmlformats.org/officeDocument/2006/relationships/slideLayout" Target="../slideLayouts/slideLayout7.xml"/><Relationship Id="rId79" Type="http://schemas.openxmlformats.org/officeDocument/2006/relationships/image" Target="../media/image62.tiff"/><Relationship Id="rId5" Type="http://schemas.openxmlformats.org/officeDocument/2006/relationships/tags" Target="../tags/tag106.xml"/><Relationship Id="rId61" Type="http://schemas.openxmlformats.org/officeDocument/2006/relationships/tags" Target="../tags/tag162.xml"/><Relationship Id="rId19" Type="http://schemas.openxmlformats.org/officeDocument/2006/relationships/tags" Target="../tags/tag120.xml"/><Relationship Id="rId14" Type="http://schemas.openxmlformats.org/officeDocument/2006/relationships/tags" Target="../tags/tag115.xml"/><Relationship Id="rId22" Type="http://schemas.openxmlformats.org/officeDocument/2006/relationships/tags" Target="../tags/tag123.xml"/><Relationship Id="rId27" Type="http://schemas.openxmlformats.org/officeDocument/2006/relationships/tags" Target="../tags/tag128.xml"/><Relationship Id="rId30" Type="http://schemas.openxmlformats.org/officeDocument/2006/relationships/tags" Target="../tags/tag131.xml"/><Relationship Id="rId35" Type="http://schemas.openxmlformats.org/officeDocument/2006/relationships/tags" Target="../tags/tag136.xml"/><Relationship Id="rId43" Type="http://schemas.openxmlformats.org/officeDocument/2006/relationships/tags" Target="../tags/tag144.xml"/><Relationship Id="rId48" Type="http://schemas.openxmlformats.org/officeDocument/2006/relationships/tags" Target="../tags/tag149.xml"/><Relationship Id="rId56" Type="http://schemas.openxmlformats.org/officeDocument/2006/relationships/tags" Target="../tags/tag157.xml"/><Relationship Id="rId64" Type="http://schemas.openxmlformats.org/officeDocument/2006/relationships/tags" Target="../tags/tag165.xml"/><Relationship Id="rId69" Type="http://schemas.openxmlformats.org/officeDocument/2006/relationships/tags" Target="../tags/tag170.xml"/><Relationship Id="rId77" Type="http://schemas.openxmlformats.org/officeDocument/2006/relationships/image" Target="../media/image60.tiff"/><Relationship Id="rId8" Type="http://schemas.openxmlformats.org/officeDocument/2006/relationships/tags" Target="../tags/tag109.xml"/><Relationship Id="rId51" Type="http://schemas.openxmlformats.org/officeDocument/2006/relationships/tags" Target="../tags/tag152.xml"/><Relationship Id="rId72" Type="http://schemas.openxmlformats.org/officeDocument/2006/relationships/tags" Target="../tags/tag173.xml"/><Relationship Id="rId3" Type="http://schemas.openxmlformats.org/officeDocument/2006/relationships/tags" Target="../tags/tag104.xml"/><Relationship Id="rId12" Type="http://schemas.openxmlformats.org/officeDocument/2006/relationships/tags" Target="../tags/tag113.xml"/><Relationship Id="rId17" Type="http://schemas.openxmlformats.org/officeDocument/2006/relationships/tags" Target="../tags/tag118.xml"/><Relationship Id="rId25" Type="http://schemas.openxmlformats.org/officeDocument/2006/relationships/tags" Target="../tags/tag126.xml"/><Relationship Id="rId33" Type="http://schemas.openxmlformats.org/officeDocument/2006/relationships/tags" Target="../tags/tag134.xml"/><Relationship Id="rId38" Type="http://schemas.openxmlformats.org/officeDocument/2006/relationships/tags" Target="../tags/tag139.xml"/><Relationship Id="rId46" Type="http://schemas.openxmlformats.org/officeDocument/2006/relationships/tags" Target="../tags/tag147.xml"/><Relationship Id="rId59" Type="http://schemas.openxmlformats.org/officeDocument/2006/relationships/tags" Target="../tags/tag160.xml"/><Relationship Id="rId67" Type="http://schemas.openxmlformats.org/officeDocument/2006/relationships/tags" Target="../tags/tag168.xml"/><Relationship Id="rId20" Type="http://schemas.openxmlformats.org/officeDocument/2006/relationships/tags" Target="../tags/tag121.xml"/><Relationship Id="rId41" Type="http://schemas.openxmlformats.org/officeDocument/2006/relationships/tags" Target="../tags/tag142.xml"/><Relationship Id="rId54" Type="http://schemas.openxmlformats.org/officeDocument/2006/relationships/tags" Target="../tags/tag155.xml"/><Relationship Id="rId62" Type="http://schemas.openxmlformats.org/officeDocument/2006/relationships/tags" Target="../tags/tag163.xml"/><Relationship Id="rId70" Type="http://schemas.openxmlformats.org/officeDocument/2006/relationships/tags" Target="../tags/tag171.xml"/><Relationship Id="rId75" Type="http://schemas.openxmlformats.org/officeDocument/2006/relationships/notesSlide" Target="../notesSlides/notesSlide18.xml"/><Relationship Id="rId1" Type="http://schemas.openxmlformats.org/officeDocument/2006/relationships/tags" Target="../tags/tag102.xml"/><Relationship Id="rId6" Type="http://schemas.openxmlformats.org/officeDocument/2006/relationships/tags" Target="../tags/tag107.xml"/><Relationship Id="rId15" Type="http://schemas.openxmlformats.org/officeDocument/2006/relationships/tags" Target="../tags/tag116.xml"/><Relationship Id="rId23" Type="http://schemas.openxmlformats.org/officeDocument/2006/relationships/tags" Target="../tags/tag124.xml"/><Relationship Id="rId28" Type="http://schemas.openxmlformats.org/officeDocument/2006/relationships/tags" Target="../tags/tag129.xml"/><Relationship Id="rId36" Type="http://schemas.openxmlformats.org/officeDocument/2006/relationships/tags" Target="../tags/tag137.xml"/><Relationship Id="rId49" Type="http://schemas.openxmlformats.org/officeDocument/2006/relationships/tags" Target="../tags/tag150.xml"/><Relationship Id="rId57" Type="http://schemas.openxmlformats.org/officeDocument/2006/relationships/tags" Target="../tags/tag158.xml"/><Relationship Id="rId10" Type="http://schemas.openxmlformats.org/officeDocument/2006/relationships/tags" Target="../tags/tag111.xml"/><Relationship Id="rId31" Type="http://schemas.openxmlformats.org/officeDocument/2006/relationships/tags" Target="../tags/tag132.xml"/><Relationship Id="rId44" Type="http://schemas.openxmlformats.org/officeDocument/2006/relationships/tags" Target="../tags/tag145.xml"/><Relationship Id="rId52" Type="http://schemas.openxmlformats.org/officeDocument/2006/relationships/tags" Target="../tags/tag153.xml"/><Relationship Id="rId60" Type="http://schemas.openxmlformats.org/officeDocument/2006/relationships/tags" Target="../tags/tag161.xml"/><Relationship Id="rId65" Type="http://schemas.openxmlformats.org/officeDocument/2006/relationships/tags" Target="../tags/tag166.xml"/><Relationship Id="rId73" Type="http://schemas.openxmlformats.org/officeDocument/2006/relationships/tags" Target="../tags/tag174.xml"/><Relationship Id="rId78" Type="http://schemas.openxmlformats.org/officeDocument/2006/relationships/image" Target="../media/image61.tiff"/><Relationship Id="rId4" Type="http://schemas.openxmlformats.org/officeDocument/2006/relationships/tags" Target="../tags/tag105.xml"/><Relationship Id="rId9" Type="http://schemas.openxmlformats.org/officeDocument/2006/relationships/tags" Target="../tags/tag110.xml"/><Relationship Id="rId13" Type="http://schemas.openxmlformats.org/officeDocument/2006/relationships/tags" Target="../tags/tag114.xml"/><Relationship Id="rId18" Type="http://schemas.openxmlformats.org/officeDocument/2006/relationships/tags" Target="../tags/tag119.xml"/><Relationship Id="rId39" Type="http://schemas.openxmlformats.org/officeDocument/2006/relationships/tags" Target="../tags/tag140.xml"/><Relationship Id="rId34" Type="http://schemas.openxmlformats.org/officeDocument/2006/relationships/tags" Target="../tags/tag135.xml"/><Relationship Id="rId50" Type="http://schemas.openxmlformats.org/officeDocument/2006/relationships/tags" Target="../tags/tag151.xml"/><Relationship Id="rId55" Type="http://schemas.openxmlformats.org/officeDocument/2006/relationships/tags" Target="../tags/tag156.xml"/><Relationship Id="rId76" Type="http://schemas.openxmlformats.org/officeDocument/2006/relationships/image" Target="../media/image59.tiff"/><Relationship Id="rId7" Type="http://schemas.openxmlformats.org/officeDocument/2006/relationships/tags" Target="../tags/tag108.xml"/><Relationship Id="rId71" Type="http://schemas.openxmlformats.org/officeDocument/2006/relationships/tags" Target="../tags/tag172.xml"/><Relationship Id="rId2" Type="http://schemas.openxmlformats.org/officeDocument/2006/relationships/tags" Target="../tags/tag103.xml"/><Relationship Id="rId29" Type="http://schemas.openxmlformats.org/officeDocument/2006/relationships/tags" Target="../tags/tag130.xml"/></Relationships>
</file>

<file path=ppt/slides/_rels/slide19.xml.rels><?xml version="1.0" encoding="UTF-8" standalone="yes"?>
<Relationships xmlns="http://schemas.openxmlformats.org/package/2006/relationships"><Relationship Id="rId8" Type="http://schemas.openxmlformats.org/officeDocument/2006/relationships/tags" Target="../tags/tag182.xml"/><Relationship Id="rId13" Type="http://schemas.openxmlformats.org/officeDocument/2006/relationships/tags" Target="../tags/tag187.xml"/><Relationship Id="rId18" Type="http://schemas.openxmlformats.org/officeDocument/2006/relationships/tags" Target="../tags/tag192.xml"/><Relationship Id="rId26" Type="http://schemas.openxmlformats.org/officeDocument/2006/relationships/slideLayout" Target="../slideLayouts/slideLayout18.xml"/><Relationship Id="rId3" Type="http://schemas.openxmlformats.org/officeDocument/2006/relationships/tags" Target="../tags/tag177.xml"/><Relationship Id="rId21" Type="http://schemas.openxmlformats.org/officeDocument/2006/relationships/tags" Target="../tags/tag195.xml"/><Relationship Id="rId7" Type="http://schemas.openxmlformats.org/officeDocument/2006/relationships/tags" Target="../tags/tag181.xml"/><Relationship Id="rId12" Type="http://schemas.openxmlformats.org/officeDocument/2006/relationships/tags" Target="../tags/tag186.xml"/><Relationship Id="rId17" Type="http://schemas.openxmlformats.org/officeDocument/2006/relationships/tags" Target="../tags/tag191.xml"/><Relationship Id="rId25" Type="http://schemas.openxmlformats.org/officeDocument/2006/relationships/tags" Target="../tags/tag199.xml"/><Relationship Id="rId2" Type="http://schemas.openxmlformats.org/officeDocument/2006/relationships/tags" Target="../tags/tag176.xml"/><Relationship Id="rId16" Type="http://schemas.openxmlformats.org/officeDocument/2006/relationships/tags" Target="../tags/tag190.xml"/><Relationship Id="rId20" Type="http://schemas.openxmlformats.org/officeDocument/2006/relationships/tags" Target="../tags/tag194.xml"/><Relationship Id="rId1" Type="http://schemas.openxmlformats.org/officeDocument/2006/relationships/tags" Target="../tags/tag175.xml"/><Relationship Id="rId6" Type="http://schemas.openxmlformats.org/officeDocument/2006/relationships/tags" Target="../tags/tag180.xml"/><Relationship Id="rId11" Type="http://schemas.openxmlformats.org/officeDocument/2006/relationships/tags" Target="../tags/tag185.xml"/><Relationship Id="rId24" Type="http://schemas.openxmlformats.org/officeDocument/2006/relationships/tags" Target="../tags/tag198.xml"/><Relationship Id="rId5" Type="http://schemas.openxmlformats.org/officeDocument/2006/relationships/tags" Target="../tags/tag179.xml"/><Relationship Id="rId15" Type="http://schemas.openxmlformats.org/officeDocument/2006/relationships/tags" Target="../tags/tag189.xml"/><Relationship Id="rId23" Type="http://schemas.openxmlformats.org/officeDocument/2006/relationships/tags" Target="../tags/tag197.xml"/><Relationship Id="rId10" Type="http://schemas.openxmlformats.org/officeDocument/2006/relationships/tags" Target="../tags/tag184.xml"/><Relationship Id="rId19" Type="http://schemas.openxmlformats.org/officeDocument/2006/relationships/tags" Target="../tags/tag193.xml"/><Relationship Id="rId4" Type="http://schemas.openxmlformats.org/officeDocument/2006/relationships/tags" Target="../tags/tag178.xml"/><Relationship Id="rId9" Type="http://schemas.openxmlformats.org/officeDocument/2006/relationships/tags" Target="../tags/tag183.xml"/><Relationship Id="rId14" Type="http://schemas.openxmlformats.org/officeDocument/2006/relationships/tags" Target="../tags/tag188.xml"/><Relationship Id="rId22" Type="http://schemas.openxmlformats.org/officeDocument/2006/relationships/tags" Target="../tags/tag196.xml"/><Relationship Id="rId2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hyperlink" Target="https://pollev.com/kristenfox450"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3" Type="http://schemas.openxmlformats.org/officeDocument/2006/relationships/tags" Target="../tags/tag212.xml"/><Relationship Id="rId18" Type="http://schemas.openxmlformats.org/officeDocument/2006/relationships/tags" Target="../tags/tag217.xml"/><Relationship Id="rId26" Type="http://schemas.openxmlformats.org/officeDocument/2006/relationships/tags" Target="../tags/tag225.xml"/><Relationship Id="rId39" Type="http://schemas.openxmlformats.org/officeDocument/2006/relationships/tags" Target="../tags/tag238.xml"/><Relationship Id="rId21" Type="http://schemas.openxmlformats.org/officeDocument/2006/relationships/tags" Target="../tags/tag220.xml"/><Relationship Id="rId34" Type="http://schemas.openxmlformats.org/officeDocument/2006/relationships/tags" Target="../tags/tag233.xml"/><Relationship Id="rId42" Type="http://schemas.openxmlformats.org/officeDocument/2006/relationships/tags" Target="../tags/tag241.xml"/><Relationship Id="rId47" Type="http://schemas.openxmlformats.org/officeDocument/2006/relationships/tags" Target="../tags/tag246.xml"/><Relationship Id="rId50" Type="http://schemas.openxmlformats.org/officeDocument/2006/relationships/tags" Target="../tags/tag249.xml"/><Relationship Id="rId55" Type="http://schemas.openxmlformats.org/officeDocument/2006/relationships/tags" Target="../tags/tag254.xml"/><Relationship Id="rId7" Type="http://schemas.openxmlformats.org/officeDocument/2006/relationships/tags" Target="../tags/tag206.xml"/><Relationship Id="rId2" Type="http://schemas.openxmlformats.org/officeDocument/2006/relationships/tags" Target="../tags/tag201.xml"/><Relationship Id="rId16" Type="http://schemas.openxmlformats.org/officeDocument/2006/relationships/tags" Target="../tags/tag215.xml"/><Relationship Id="rId29" Type="http://schemas.openxmlformats.org/officeDocument/2006/relationships/tags" Target="../tags/tag228.xml"/><Relationship Id="rId11" Type="http://schemas.openxmlformats.org/officeDocument/2006/relationships/tags" Target="../tags/tag210.xml"/><Relationship Id="rId24" Type="http://schemas.openxmlformats.org/officeDocument/2006/relationships/tags" Target="../tags/tag223.xml"/><Relationship Id="rId32" Type="http://schemas.openxmlformats.org/officeDocument/2006/relationships/tags" Target="../tags/tag231.xml"/><Relationship Id="rId37" Type="http://schemas.openxmlformats.org/officeDocument/2006/relationships/tags" Target="../tags/tag236.xml"/><Relationship Id="rId40" Type="http://schemas.openxmlformats.org/officeDocument/2006/relationships/tags" Target="../tags/tag239.xml"/><Relationship Id="rId45" Type="http://schemas.openxmlformats.org/officeDocument/2006/relationships/tags" Target="../tags/tag244.xml"/><Relationship Id="rId53" Type="http://schemas.openxmlformats.org/officeDocument/2006/relationships/tags" Target="../tags/tag252.xml"/><Relationship Id="rId58" Type="http://schemas.openxmlformats.org/officeDocument/2006/relationships/slideLayout" Target="../slideLayouts/slideLayout18.xml"/><Relationship Id="rId5" Type="http://schemas.openxmlformats.org/officeDocument/2006/relationships/tags" Target="../tags/tag204.xml"/><Relationship Id="rId19" Type="http://schemas.openxmlformats.org/officeDocument/2006/relationships/tags" Target="../tags/tag218.xml"/><Relationship Id="rId4" Type="http://schemas.openxmlformats.org/officeDocument/2006/relationships/tags" Target="../tags/tag203.xml"/><Relationship Id="rId9" Type="http://schemas.openxmlformats.org/officeDocument/2006/relationships/tags" Target="../tags/tag208.xml"/><Relationship Id="rId14" Type="http://schemas.openxmlformats.org/officeDocument/2006/relationships/tags" Target="../tags/tag213.xml"/><Relationship Id="rId22" Type="http://schemas.openxmlformats.org/officeDocument/2006/relationships/tags" Target="../tags/tag221.xml"/><Relationship Id="rId27" Type="http://schemas.openxmlformats.org/officeDocument/2006/relationships/tags" Target="../tags/tag226.xml"/><Relationship Id="rId30" Type="http://schemas.openxmlformats.org/officeDocument/2006/relationships/tags" Target="../tags/tag229.xml"/><Relationship Id="rId35" Type="http://schemas.openxmlformats.org/officeDocument/2006/relationships/tags" Target="../tags/tag234.xml"/><Relationship Id="rId43" Type="http://schemas.openxmlformats.org/officeDocument/2006/relationships/tags" Target="../tags/tag242.xml"/><Relationship Id="rId48" Type="http://schemas.openxmlformats.org/officeDocument/2006/relationships/tags" Target="../tags/tag247.xml"/><Relationship Id="rId56" Type="http://schemas.openxmlformats.org/officeDocument/2006/relationships/tags" Target="../tags/tag255.xml"/><Relationship Id="rId8" Type="http://schemas.openxmlformats.org/officeDocument/2006/relationships/tags" Target="../tags/tag207.xml"/><Relationship Id="rId51" Type="http://schemas.openxmlformats.org/officeDocument/2006/relationships/tags" Target="../tags/tag250.xml"/><Relationship Id="rId3" Type="http://schemas.openxmlformats.org/officeDocument/2006/relationships/tags" Target="../tags/tag202.xml"/><Relationship Id="rId12" Type="http://schemas.openxmlformats.org/officeDocument/2006/relationships/tags" Target="../tags/tag211.xml"/><Relationship Id="rId17" Type="http://schemas.openxmlformats.org/officeDocument/2006/relationships/tags" Target="../tags/tag216.xml"/><Relationship Id="rId25" Type="http://schemas.openxmlformats.org/officeDocument/2006/relationships/tags" Target="../tags/tag224.xml"/><Relationship Id="rId33" Type="http://schemas.openxmlformats.org/officeDocument/2006/relationships/tags" Target="../tags/tag232.xml"/><Relationship Id="rId38" Type="http://schemas.openxmlformats.org/officeDocument/2006/relationships/tags" Target="../tags/tag237.xml"/><Relationship Id="rId46" Type="http://schemas.openxmlformats.org/officeDocument/2006/relationships/tags" Target="../tags/tag245.xml"/><Relationship Id="rId59" Type="http://schemas.openxmlformats.org/officeDocument/2006/relationships/notesSlide" Target="../notesSlides/notesSlide22.xml"/><Relationship Id="rId20" Type="http://schemas.openxmlformats.org/officeDocument/2006/relationships/tags" Target="../tags/tag219.xml"/><Relationship Id="rId41" Type="http://schemas.openxmlformats.org/officeDocument/2006/relationships/tags" Target="../tags/tag240.xml"/><Relationship Id="rId54" Type="http://schemas.openxmlformats.org/officeDocument/2006/relationships/tags" Target="../tags/tag253.xml"/><Relationship Id="rId1" Type="http://schemas.openxmlformats.org/officeDocument/2006/relationships/tags" Target="../tags/tag200.xml"/><Relationship Id="rId6" Type="http://schemas.openxmlformats.org/officeDocument/2006/relationships/tags" Target="../tags/tag205.xml"/><Relationship Id="rId15" Type="http://schemas.openxmlformats.org/officeDocument/2006/relationships/tags" Target="../tags/tag214.xml"/><Relationship Id="rId23" Type="http://schemas.openxmlformats.org/officeDocument/2006/relationships/tags" Target="../tags/tag222.xml"/><Relationship Id="rId28" Type="http://schemas.openxmlformats.org/officeDocument/2006/relationships/tags" Target="../tags/tag227.xml"/><Relationship Id="rId36" Type="http://schemas.openxmlformats.org/officeDocument/2006/relationships/tags" Target="../tags/tag235.xml"/><Relationship Id="rId49" Type="http://schemas.openxmlformats.org/officeDocument/2006/relationships/tags" Target="../tags/tag248.xml"/><Relationship Id="rId57" Type="http://schemas.openxmlformats.org/officeDocument/2006/relationships/tags" Target="../tags/tag256.xml"/><Relationship Id="rId10" Type="http://schemas.openxmlformats.org/officeDocument/2006/relationships/tags" Target="../tags/tag209.xml"/><Relationship Id="rId31" Type="http://schemas.openxmlformats.org/officeDocument/2006/relationships/tags" Target="../tags/tag230.xml"/><Relationship Id="rId44" Type="http://schemas.openxmlformats.org/officeDocument/2006/relationships/tags" Target="../tags/tag243.xml"/><Relationship Id="rId52" Type="http://schemas.openxmlformats.org/officeDocument/2006/relationships/tags" Target="../tags/tag251.xml"/></Relationships>
</file>

<file path=ppt/slides/_rels/slide23.xml.rels><?xml version="1.0" encoding="UTF-8" standalone="yes"?>
<Relationships xmlns="http://schemas.openxmlformats.org/package/2006/relationships"><Relationship Id="rId13" Type="http://schemas.openxmlformats.org/officeDocument/2006/relationships/tags" Target="../tags/tag269.xml"/><Relationship Id="rId18" Type="http://schemas.openxmlformats.org/officeDocument/2006/relationships/tags" Target="../tags/tag274.xml"/><Relationship Id="rId26" Type="http://schemas.openxmlformats.org/officeDocument/2006/relationships/tags" Target="../tags/tag282.xml"/><Relationship Id="rId39" Type="http://schemas.openxmlformats.org/officeDocument/2006/relationships/tags" Target="../tags/tag295.xml"/><Relationship Id="rId21" Type="http://schemas.openxmlformats.org/officeDocument/2006/relationships/tags" Target="../tags/tag277.xml"/><Relationship Id="rId34" Type="http://schemas.openxmlformats.org/officeDocument/2006/relationships/tags" Target="../tags/tag290.xml"/><Relationship Id="rId42" Type="http://schemas.openxmlformats.org/officeDocument/2006/relationships/tags" Target="../tags/tag298.xml"/><Relationship Id="rId7" Type="http://schemas.openxmlformats.org/officeDocument/2006/relationships/tags" Target="../tags/tag263.xml"/><Relationship Id="rId2" Type="http://schemas.openxmlformats.org/officeDocument/2006/relationships/tags" Target="../tags/tag258.xml"/><Relationship Id="rId16" Type="http://schemas.openxmlformats.org/officeDocument/2006/relationships/tags" Target="../tags/tag272.xml"/><Relationship Id="rId20" Type="http://schemas.openxmlformats.org/officeDocument/2006/relationships/tags" Target="../tags/tag276.xml"/><Relationship Id="rId29" Type="http://schemas.openxmlformats.org/officeDocument/2006/relationships/tags" Target="../tags/tag285.xml"/><Relationship Id="rId41" Type="http://schemas.openxmlformats.org/officeDocument/2006/relationships/tags" Target="../tags/tag297.xml"/><Relationship Id="rId1" Type="http://schemas.openxmlformats.org/officeDocument/2006/relationships/tags" Target="../tags/tag257.xml"/><Relationship Id="rId6" Type="http://schemas.openxmlformats.org/officeDocument/2006/relationships/tags" Target="../tags/tag262.xml"/><Relationship Id="rId11" Type="http://schemas.openxmlformats.org/officeDocument/2006/relationships/tags" Target="../tags/tag267.xml"/><Relationship Id="rId24" Type="http://schemas.openxmlformats.org/officeDocument/2006/relationships/tags" Target="../tags/tag280.xml"/><Relationship Id="rId32" Type="http://schemas.openxmlformats.org/officeDocument/2006/relationships/tags" Target="../tags/tag288.xml"/><Relationship Id="rId37" Type="http://schemas.openxmlformats.org/officeDocument/2006/relationships/tags" Target="../tags/tag293.xml"/><Relationship Id="rId40" Type="http://schemas.openxmlformats.org/officeDocument/2006/relationships/tags" Target="../tags/tag296.xml"/><Relationship Id="rId5" Type="http://schemas.openxmlformats.org/officeDocument/2006/relationships/tags" Target="../tags/tag261.xml"/><Relationship Id="rId15" Type="http://schemas.openxmlformats.org/officeDocument/2006/relationships/tags" Target="../tags/tag271.xml"/><Relationship Id="rId23" Type="http://schemas.openxmlformats.org/officeDocument/2006/relationships/tags" Target="../tags/tag279.xml"/><Relationship Id="rId28" Type="http://schemas.openxmlformats.org/officeDocument/2006/relationships/tags" Target="../tags/tag284.xml"/><Relationship Id="rId36" Type="http://schemas.openxmlformats.org/officeDocument/2006/relationships/tags" Target="../tags/tag292.xml"/><Relationship Id="rId10" Type="http://schemas.openxmlformats.org/officeDocument/2006/relationships/tags" Target="../tags/tag266.xml"/><Relationship Id="rId19" Type="http://schemas.openxmlformats.org/officeDocument/2006/relationships/tags" Target="../tags/tag275.xml"/><Relationship Id="rId31" Type="http://schemas.openxmlformats.org/officeDocument/2006/relationships/tags" Target="../tags/tag287.xml"/><Relationship Id="rId44" Type="http://schemas.openxmlformats.org/officeDocument/2006/relationships/notesSlide" Target="../notesSlides/notesSlide23.xml"/><Relationship Id="rId4" Type="http://schemas.openxmlformats.org/officeDocument/2006/relationships/tags" Target="../tags/tag260.xml"/><Relationship Id="rId9" Type="http://schemas.openxmlformats.org/officeDocument/2006/relationships/tags" Target="../tags/tag265.xml"/><Relationship Id="rId14" Type="http://schemas.openxmlformats.org/officeDocument/2006/relationships/tags" Target="../tags/tag270.xml"/><Relationship Id="rId22" Type="http://schemas.openxmlformats.org/officeDocument/2006/relationships/tags" Target="../tags/tag278.xml"/><Relationship Id="rId27" Type="http://schemas.openxmlformats.org/officeDocument/2006/relationships/tags" Target="../tags/tag283.xml"/><Relationship Id="rId30" Type="http://schemas.openxmlformats.org/officeDocument/2006/relationships/tags" Target="../tags/tag286.xml"/><Relationship Id="rId35" Type="http://schemas.openxmlformats.org/officeDocument/2006/relationships/tags" Target="../tags/tag291.xml"/><Relationship Id="rId43" Type="http://schemas.openxmlformats.org/officeDocument/2006/relationships/slideLayout" Target="../slideLayouts/slideLayout18.xml"/><Relationship Id="rId8" Type="http://schemas.openxmlformats.org/officeDocument/2006/relationships/tags" Target="../tags/tag264.xml"/><Relationship Id="rId3" Type="http://schemas.openxmlformats.org/officeDocument/2006/relationships/tags" Target="../tags/tag259.xml"/><Relationship Id="rId12" Type="http://schemas.openxmlformats.org/officeDocument/2006/relationships/tags" Target="../tags/tag268.xml"/><Relationship Id="rId17" Type="http://schemas.openxmlformats.org/officeDocument/2006/relationships/tags" Target="../tags/tag273.xml"/><Relationship Id="rId25" Type="http://schemas.openxmlformats.org/officeDocument/2006/relationships/tags" Target="../tags/tag281.xml"/><Relationship Id="rId33" Type="http://schemas.openxmlformats.org/officeDocument/2006/relationships/tags" Target="../tags/tag289.xml"/><Relationship Id="rId38" Type="http://schemas.openxmlformats.org/officeDocument/2006/relationships/tags" Target="../tags/tag294.xml"/></Relationships>
</file>

<file path=ppt/slides/_rels/slide24.xml.rels><?xml version="1.0" encoding="UTF-8" standalone="yes"?>
<Relationships xmlns="http://schemas.openxmlformats.org/package/2006/relationships"><Relationship Id="rId13" Type="http://schemas.openxmlformats.org/officeDocument/2006/relationships/tags" Target="../tags/tag311.xml"/><Relationship Id="rId18" Type="http://schemas.openxmlformats.org/officeDocument/2006/relationships/tags" Target="../tags/tag316.xml"/><Relationship Id="rId26" Type="http://schemas.openxmlformats.org/officeDocument/2006/relationships/tags" Target="../tags/tag324.xml"/><Relationship Id="rId21" Type="http://schemas.openxmlformats.org/officeDocument/2006/relationships/tags" Target="../tags/tag319.xml"/><Relationship Id="rId34" Type="http://schemas.openxmlformats.org/officeDocument/2006/relationships/tags" Target="../tags/tag332.xml"/><Relationship Id="rId7" Type="http://schemas.openxmlformats.org/officeDocument/2006/relationships/tags" Target="../tags/tag305.xml"/><Relationship Id="rId12" Type="http://schemas.openxmlformats.org/officeDocument/2006/relationships/tags" Target="../tags/tag310.xml"/><Relationship Id="rId17" Type="http://schemas.openxmlformats.org/officeDocument/2006/relationships/tags" Target="../tags/tag315.xml"/><Relationship Id="rId25" Type="http://schemas.openxmlformats.org/officeDocument/2006/relationships/tags" Target="../tags/tag323.xml"/><Relationship Id="rId33" Type="http://schemas.openxmlformats.org/officeDocument/2006/relationships/tags" Target="../tags/tag331.xml"/><Relationship Id="rId38" Type="http://schemas.openxmlformats.org/officeDocument/2006/relationships/notesSlide" Target="../notesSlides/notesSlide24.xml"/><Relationship Id="rId2" Type="http://schemas.openxmlformats.org/officeDocument/2006/relationships/tags" Target="../tags/tag300.xml"/><Relationship Id="rId16" Type="http://schemas.openxmlformats.org/officeDocument/2006/relationships/tags" Target="../tags/tag314.xml"/><Relationship Id="rId20" Type="http://schemas.openxmlformats.org/officeDocument/2006/relationships/tags" Target="../tags/tag318.xml"/><Relationship Id="rId29" Type="http://schemas.openxmlformats.org/officeDocument/2006/relationships/tags" Target="../tags/tag327.xml"/><Relationship Id="rId1" Type="http://schemas.openxmlformats.org/officeDocument/2006/relationships/tags" Target="../tags/tag299.xml"/><Relationship Id="rId6" Type="http://schemas.openxmlformats.org/officeDocument/2006/relationships/tags" Target="../tags/tag304.xml"/><Relationship Id="rId11" Type="http://schemas.openxmlformats.org/officeDocument/2006/relationships/tags" Target="../tags/tag309.xml"/><Relationship Id="rId24" Type="http://schemas.openxmlformats.org/officeDocument/2006/relationships/tags" Target="../tags/tag322.xml"/><Relationship Id="rId32" Type="http://schemas.openxmlformats.org/officeDocument/2006/relationships/tags" Target="../tags/tag330.xml"/><Relationship Id="rId37" Type="http://schemas.openxmlformats.org/officeDocument/2006/relationships/slideLayout" Target="../slideLayouts/slideLayout18.xml"/><Relationship Id="rId5" Type="http://schemas.openxmlformats.org/officeDocument/2006/relationships/tags" Target="../tags/tag303.xml"/><Relationship Id="rId15" Type="http://schemas.openxmlformats.org/officeDocument/2006/relationships/tags" Target="../tags/tag313.xml"/><Relationship Id="rId23" Type="http://schemas.openxmlformats.org/officeDocument/2006/relationships/tags" Target="../tags/tag321.xml"/><Relationship Id="rId28" Type="http://schemas.openxmlformats.org/officeDocument/2006/relationships/tags" Target="../tags/tag326.xml"/><Relationship Id="rId36" Type="http://schemas.openxmlformats.org/officeDocument/2006/relationships/tags" Target="../tags/tag334.xml"/><Relationship Id="rId10" Type="http://schemas.openxmlformats.org/officeDocument/2006/relationships/tags" Target="../tags/tag308.xml"/><Relationship Id="rId19" Type="http://schemas.openxmlformats.org/officeDocument/2006/relationships/tags" Target="../tags/tag317.xml"/><Relationship Id="rId31" Type="http://schemas.openxmlformats.org/officeDocument/2006/relationships/tags" Target="../tags/tag329.xml"/><Relationship Id="rId4" Type="http://schemas.openxmlformats.org/officeDocument/2006/relationships/tags" Target="../tags/tag302.xml"/><Relationship Id="rId9" Type="http://schemas.openxmlformats.org/officeDocument/2006/relationships/tags" Target="../tags/tag307.xml"/><Relationship Id="rId14" Type="http://schemas.openxmlformats.org/officeDocument/2006/relationships/tags" Target="../tags/tag312.xml"/><Relationship Id="rId22" Type="http://schemas.openxmlformats.org/officeDocument/2006/relationships/tags" Target="../tags/tag320.xml"/><Relationship Id="rId27" Type="http://schemas.openxmlformats.org/officeDocument/2006/relationships/tags" Target="../tags/tag325.xml"/><Relationship Id="rId30" Type="http://schemas.openxmlformats.org/officeDocument/2006/relationships/tags" Target="../tags/tag328.xml"/><Relationship Id="rId35" Type="http://schemas.openxmlformats.org/officeDocument/2006/relationships/tags" Target="../tags/tag333.xml"/><Relationship Id="rId8" Type="http://schemas.openxmlformats.org/officeDocument/2006/relationships/tags" Target="../tags/tag306.xml"/><Relationship Id="rId3" Type="http://schemas.openxmlformats.org/officeDocument/2006/relationships/tags" Target="../tags/tag301.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hyperlink" Target="https://pollev.com/kristenfox45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hyperlink" Target="https://pollev.com/kristenfox450"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pollev.com/kristenfox450"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hyperlink" Target="http://www.educause.edu/etrac"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hyperlink" Target="https://pollev.com/kristenfox450"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hyperlink" Target="https://www.everylearnereverywhere.org/"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6" Type="http://schemas.openxmlformats.org/officeDocument/2006/relationships/tags" Target="../tags/tag360.xml"/><Relationship Id="rId21" Type="http://schemas.openxmlformats.org/officeDocument/2006/relationships/tags" Target="../tags/tag355.xml"/><Relationship Id="rId42" Type="http://schemas.openxmlformats.org/officeDocument/2006/relationships/tags" Target="../tags/tag376.xml"/><Relationship Id="rId47" Type="http://schemas.openxmlformats.org/officeDocument/2006/relationships/tags" Target="../tags/tag381.xml"/><Relationship Id="rId63" Type="http://schemas.openxmlformats.org/officeDocument/2006/relationships/tags" Target="../tags/tag397.xml"/><Relationship Id="rId68" Type="http://schemas.openxmlformats.org/officeDocument/2006/relationships/tags" Target="../tags/tag402.xml"/><Relationship Id="rId84" Type="http://schemas.openxmlformats.org/officeDocument/2006/relationships/notesSlide" Target="../notesSlides/notesSlide40.xml"/><Relationship Id="rId16" Type="http://schemas.openxmlformats.org/officeDocument/2006/relationships/tags" Target="../tags/tag350.xml"/><Relationship Id="rId11" Type="http://schemas.openxmlformats.org/officeDocument/2006/relationships/tags" Target="../tags/tag345.xml"/><Relationship Id="rId32" Type="http://schemas.openxmlformats.org/officeDocument/2006/relationships/tags" Target="../tags/tag366.xml"/><Relationship Id="rId37" Type="http://schemas.openxmlformats.org/officeDocument/2006/relationships/tags" Target="../tags/tag371.xml"/><Relationship Id="rId53" Type="http://schemas.openxmlformats.org/officeDocument/2006/relationships/tags" Target="../tags/tag387.xml"/><Relationship Id="rId58" Type="http://schemas.openxmlformats.org/officeDocument/2006/relationships/tags" Target="../tags/tag392.xml"/><Relationship Id="rId74" Type="http://schemas.openxmlformats.org/officeDocument/2006/relationships/tags" Target="../tags/tag408.xml"/><Relationship Id="rId79" Type="http://schemas.openxmlformats.org/officeDocument/2006/relationships/tags" Target="../tags/tag413.xml"/><Relationship Id="rId5" Type="http://schemas.openxmlformats.org/officeDocument/2006/relationships/tags" Target="../tags/tag339.xml"/><Relationship Id="rId61" Type="http://schemas.openxmlformats.org/officeDocument/2006/relationships/tags" Target="../tags/tag395.xml"/><Relationship Id="rId82" Type="http://schemas.openxmlformats.org/officeDocument/2006/relationships/tags" Target="../tags/tag416.xml"/><Relationship Id="rId19" Type="http://schemas.openxmlformats.org/officeDocument/2006/relationships/tags" Target="../tags/tag353.xml"/><Relationship Id="rId14" Type="http://schemas.openxmlformats.org/officeDocument/2006/relationships/tags" Target="../tags/tag348.xml"/><Relationship Id="rId22" Type="http://schemas.openxmlformats.org/officeDocument/2006/relationships/tags" Target="../tags/tag356.xml"/><Relationship Id="rId27" Type="http://schemas.openxmlformats.org/officeDocument/2006/relationships/tags" Target="../tags/tag361.xml"/><Relationship Id="rId30" Type="http://schemas.openxmlformats.org/officeDocument/2006/relationships/tags" Target="../tags/tag364.xml"/><Relationship Id="rId35" Type="http://schemas.openxmlformats.org/officeDocument/2006/relationships/tags" Target="../tags/tag369.xml"/><Relationship Id="rId43" Type="http://schemas.openxmlformats.org/officeDocument/2006/relationships/tags" Target="../tags/tag377.xml"/><Relationship Id="rId48" Type="http://schemas.openxmlformats.org/officeDocument/2006/relationships/tags" Target="../tags/tag382.xml"/><Relationship Id="rId56" Type="http://schemas.openxmlformats.org/officeDocument/2006/relationships/tags" Target="../tags/tag390.xml"/><Relationship Id="rId64" Type="http://schemas.openxmlformats.org/officeDocument/2006/relationships/tags" Target="../tags/tag398.xml"/><Relationship Id="rId69" Type="http://schemas.openxmlformats.org/officeDocument/2006/relationships/tags" Target="../tags/tag403.xml"/><Relationship Id="rId77" Type="http://schemas.openxmlformats.org/officeDocument/2006/relationships/tags" Target="../tags/tag411.xml"/><Relationship Id="rId8" Type="http://schemas.openxmlformats.org/officeDocument/2006/relationships/tags" Target="../tags/tag342.xml"/><Relationship Id="rId51" Type="http://schemas.openxmlformats.org/officeDocument/2006/relationships/tags" Target="../tags/tag385.xml"/><Relationship Id="rId72" Type="http://schemas.openxmlformats.org/officeDocument/2006/relationships/tags" Target="../tags/tag406.xml"/><Relationship Id="rId80" Type="http://schemas.openxmlformats.org/officeDocument/2006/relationships/tags" Target="../tags/tag414.xml"/><Relationship Id="rId3" Type="http://schemas.openxmlformats.org/officeDocument/2006/relationships/tags" Target="../tags/tag337.xml"/><Relationship Id="rId12" Type="http://schemas.openxmlformats.org/officeDocument/2006/relationships/tags" Target="../tags/tag346.xml"/><Relationship Id="rId17" Type="http://schemas.openxmlformats.org/officeDocument/2006/relationships/tags" Target="../tags/tag351.xml"/><Relationship Id="rId25" Type="http://schemas.openxmlformats.org/officeDocument/2006/relationships/tags" Target="../tags/tag359.xml"/><Relationship Id="rId33" Type="http://schemas.openxmlformats.org/officeDocument/2006/relationships/tags" Target="../tags/tag367.xml"/><Relationship Id="rId38" Type="http://schemas.openxmlformats.org/officeDocument/2006/relationships/tags" Target="../tags/tag372.xml"/><Relationship Id="rId46" Type="http://schemas.openxmlformats.org/officeDocument/2006/relationships/tags" Target="../tags/tag380.xml"/><Relationship Id="rId59" Type="http://schemas.openxmlformats.org/officeDocument/2006/relationships/tags" Target="../tags/tag393.xml"/><Relationship Id="rId67" Type="http://schemas.openxmlformats.org/officeDocument/2006/relationships/tags" Target="../tags/tag401.xml"/><Relationship Id="rId20" Type="http://schemas.openxmlformats.org/officeDocument/2006/relationships/tags" Target="../tags/tag354.xml"/><Relationship Id="rId41" Type="http://schemas.openxmlformats.org/officeDocument/2006/relationships/tags" Target="../tags/tag375.xml"/><Relationship Id="rId54" Type="http://schemas.openxmlformats.org/officeDocument/2006/relationships/tags" Target="../tags/tag388.xml"/><Relationship Id="rId62" Type="http://schemas.openxmlformats.org/officeDocument/2006/relationships/tags" Target="../tags/tag396.xml"/><Relationship Id="rId70" Type="http://schemas.openxmlformats.org/officeDocument/2006/relationships/tags" Target="../tags/tag404.xml"/><Relationship Id="rId75" Type="http://schemas.openxmlformats.org/officeDocument/2006/relationships/tags" Target="../tags/tag409.xml"/><Relationship Id="rId83" Type="http://schemas.openxmlformats.org/officeDocument/2006/relationships/slideLayout" Target="../slideLayouts/slideLayout18.xml"/><Relationship Id="rId1" Type="http://schemas.openxmlformats.org/officeDocument/2006/relationships/tags" Target="../tags/tag335.xml"/><Relationship Id="rId6" Type="http://schemas.openxmlformats.org/officeDocument/2006/relationships/tags" Target="../tags/tag340.xml"/><Relationship Id="rId15" Type="http://schemas.openxmlformats.org/officeDocument/2006/relationships/tags" Target="../tags/tag349.xml"/><Relationship Id="rId23" Type="http://schemas.openxmlformats.org/officeDocument/2006/relationships/tags" Target="../tags/tag357.xml"/><Relationship Id="rId28" Type="http://schemas.openxmlformats.org/officeDocument/2006/relationships/tags" Target="../tags/tag362.xml"/><Relationship Id="rId36" Type="http://schemas.openxmlformats.org/officeDocument/2006/relationships/tags" Target="../tags/tag370.xml"/><Relationship Id="rId49" Type="http://schemas.openxmlformats.org/officeDocument/2006/relationships/tags" Target="../tags/tag383.xml"/><Relationship Id="rId57" Type="http://schemas.openxmlformats.org/officeDocument/2006/relationships/tags" Target="../tags/tag391.xml"/><Relationship Id="rId10" Type="http://schemas.openxmlformats.org/officeDocument/2006/relationships/tags" Target="../tags/tag344.xml"/><Relationship Id="rId31" Type="http://schemas.openxmlformats.org/officeDocument/2006/relationships/tags" Target="../tags/tag365.xml"/><Relationship Id="rId44" Type="http://schemas.openxmlformats.org/officeDocument/2006/relationships/tags" Target="../tags/tag378.xml"/><Relationship Id="rId52" Type="http://schemas.openxmlformats.org/officeDocument/2006/relationships/tags" Target="../tags/tag386.xml"/><Relationship Id="rId60" Type="http://schemas.openxmlformats.org/officeDocument/2006/relationships/tags" Target="../tags/tag394.xml"/><Relationship Id="rId65" Type="http://schemas.openxmlformats.org/officeDocument/2006/relationships/tags" Target="../tags/tag399.xml"/><Relationship Id="rId73" Type="http://schemas.openxmlformats.org/officeDocument/2006/relationships/tags" Target="../tags/tag407.xml"/><Relationship Id="rId78" Type="http://schemas.openxmlformats.org/officeDocument/2006/relationships/tags" Target="../tags/tag412.xml"/><Relationship Id="rId81" Type="http://schemas.openxmlformats.org/officeDocument/2006/relationships/tags" Target="../tags/tag415.xml"/><Relationship Id="rId4" Type="http://schemas.openxmlformats.org/officeDocument/2006/relationships/tags" Target="../tags/tag338.xml"/><Relationship Id="rId9" Type="http://schemas.openxmlformats.org/officeDocument/2006/relationships/tags" Target="../tags/tag343.xml"/><Relationship Id="rId13" Type="http://schemas.openxmlformats.org/officeDocument/2006/relationships/tags" Target="../tags/tag347.xml"/><Relationship Id="rId18" Type="http://schemas.openxmlformats.org/officeDocument/2006/relationships/tags" Target="../tags/tag352.xml"/><Relationship Id="rId39" Type="http://schemas.openxmlformats.org/officeDocument/2006/relationships/tags" Target="../tags/tag373.xml"/><Relationship Id="rId34" Type="http://schemas.openxmlformats.org/officeDocument/2006/relationships/tags" Target="../tags/tag368.xml"/><Relationship Id="rId50" Type="http://schemas.openxmlformats.org/officeDocument/2006/relationships/tags" Target="../tags/tag384.xml"/><Relationship Id="rId55" Type="http://schemas.openxmlformats.org/officeDocument/2006/relationships/tags" Target="../tags/tag389.xml"/><Relationship Id="rId76" Type="http://schemas.openxmlformats.org/officeDocument/2006/relationships/tags" Target="../tags/tag410.xml"/><Relationship Id="rId7" Type="http://schemas.openxmlformats.org/officeDocument/2006/relationships/tags" Target="../tags/tag341.xml"/><Relationship Id="rId71" Type="http://schemas.openxmlformats.org/officeDocument/2006/relationships/tags" Target="../tags/tag405.xml"/><Relationship Id="rId2" Type="http://schemas.openxmlformats.org/officeDocument/2006/relationships/tags" Target="../tags/tag336.xml"/><Relationship Id="rId29" Type="http://schemas.openxmlformats.org/officeDocument/2006/relationships/tags" Target="../tags/tag363.xml"/><Relationship Id="rId24" Type="http://schemas.openxmlformats.org/officeDocument/2006/relationships/tags" Target="../tags/tag358.xml"/><Relationship Id="rId40" Type="http://schemas.openxmlformats.org/officeDocument/2006/relationships/tags" Target="../tags/tag374.xml"/><Relationship Id="rId45" Type="http://schemas.openxmlformats.org/officeDocument/2006/relationships/tags" Target="../tags/tag379.xml"/><Relationship Id="rId66" Type="http://schemas.openxmlformats.org/officeDocument/2006/relationships/tags" Target="../tags/tag400.xml"/></Relationships>
</file>

<file path=ppt/slides/_rels/slide41.xml.rels><?xml version="1.0" encoding="UTF-8" standalone="yes"?>
<Relationships xmlns="http://schemas.openxmlformats.org/package/2006/relationships"><Relationship Id="rId26" Type="http://schemas.openxmlformats.org/officeDocument/2006/relationships/tags" Target="../tags/tag442.xml"/><Relationship Id="rId21" Type="http://schemas.openxmlformats.org/officeDocument/2006/relationships/tags" Target="../tags/tag437.xml"/><Relationship Id="rId42" Type="http://schemas.openxmlformats.org/officeDocument/2006/relationships/tags" Target="../tags/tag458.xml"/><Relationship Id="rId47" Type="http://schemas.openxmlformats.org/officeDocument/2006/relationships/tags" Target="../tags/tag463.xml"/><Relationship Id="rId63" Type="http://schemas.openxmlformats.org/officeDocument/2006/relationships/tags" Target="../tags/tag479.xml"/><Relationship Id="rId68" Type="http://schemas.openxmlformats.org/officeDocument/2006/relationships/tags" Target="../tags/tag484.xml"/><Relationship Id="rId16" Type="http://schemas.openxmlformats.org/officeDocument/2006/relationships/tags" Target="../tags/tag432.xml"/><Relationship Id="rId11" Type="http://schemas.openxmlformats.org/officeDocument/2006/relationships/tags" Target="../tags/tag427.xml"/><Relationship Id="rId24" Type="http://schemas.openxmlformats.org/officeDocument/2006/relationships/tags" Target="../tags/tag440.xml"/><Relationship Id="rId32" Type="http://schemas.openxmlformats.org/officeDocument/2006/relationships/tags" Target="../tags/tag448.xml"/><Relationship Id="rId37" Type="http://schemas.openxmlformats.org/officeDocument/2006/relationships/tags" Target="../tags/tag453.xml"/><Relationship Id="rId40" Type="http://schemas.openxmlformats.org/officeDocument/2006/relationships/tags" Target="../tags/tag456.xml"/><Relationship Id="rId45" Type="http://schemas.openxmlformats.org/officeDocument/2006/relationships/tags" Target="../tags/tag461.xml"/><Relationship Id="rId53" Type="http://schemas.openxmlformats.org/officeDocument/2006/relationships/tags" Target="../tags/tag469.xml"/><Relationship Id="rId58" Type="http://schemas.openxmlformats.org/officeDocument/2006/relationships/tags" Target="../tags/tag474.xml"/><Relationship Id="rId66" Type="http://schemas.openxmlformats.org/officeDocument/2006/relationships/tags" Target="../tags/tag482.xml"/><Relationship Id="rId74" Type="http://schemas.openxmlformats.org/officeDocument/2006/relationships/tags" Target="../tags/tag490.xml"/><Relationship Id="rId79" Type="http://schemas.openxmlformats.org/officeDocument/2006/relationships/slideLayout" Target="../slideLayouts/slideLayout18.xml"/><Relationship Id="rId5" Type="http://schemas.openxmlformats.org/officeDocument/2006/relationships/tags" Target="../tags/tag421.xml"/><Relationship Id="rId61" Type="http://schemas.openxmlformats.org/officeDocument/2006/relationships/tags" Target="../tags/tag477.xml"/><Relationship Id="rId19" Type="http://schemas.openxmlformats.org/officeDocument/2006/relationships/tags" Target="../tags/tag435.xml"/><Relationship Id="rId14" Type="http://schemas.openxmlformats.org/officeDocument/2006/relationships/tags" Target="../tags/tag430.xml"/><Relationship Id="rId22" Type="http://schemas.openxmlformats.org/officeDocument/2006/relationships/tags" Target="../tags/tag438.xml"/><Relationship Id="rId27" Type="http://schemas.openxmlformats.org/officeDocument/2006/relationships/tags" Target="../tags/tag443.xml"/><Relationship Id="rId30" Type="http://schemas.openxmlformats.org/officeDocument/2006/relationships/tags" Target="../tags/tag446.xml"/><Relationship Id="rId35" Type="http://schemas.openxmlformats.org/officeDocument/2006/relationships/tags" Target="../tags/tag451.xml"/><Relationship Id="rId43" Type="http://schemas.openxmlformats.org/officeDocument/2006/relationships/tags" Target="../tags/tag459.xml"/><Relationship Id="rId48" Type="http://schemas.openxmlformats.org/officeDocument/2006/relationships/tags" Target="../tags/tag464.xml"/><Relationship Id="rId56" Type="http://schemas.openxmlformats.org/officeDocument/2006/relationships/tags" Target="../tags/tag472.xml"/><Relationship Id="rId64" Type="http://schemas.openxmlformats.org/officeDocument/2006/relationships/tags" Target="../tags/tag480.xml"/><Relationship Id="rId69" Type="http://schemas.openxmlformats.org/officeDocument/2006/relationships/tags" Target="../tags/tag485.xml"/><Relationship Id="rId77" Type="http://schemas.openxmlformats.org/officeDocument/2006/relationships/tags" Target="../tags/tag493.xml"/><Relationship Id="rId8" Type="http://schemas.openxmlformats.org/officeDocument/2006/relationships/tags" Target="../tags/tag424.xml"/><Relationship Id="rId51" Type="http://schemas.openxmlformats.org/officeDocument/2006/relationships/tags" Target="../tags/tag467.xml"/><Relationship Id="rId72" Type="http://schemas.openxmlformats.org/officeDocument/2006/relationships/tags" Target="../tags/tag488.xml"/><Relationship Id="rId80" Type="http://schemas.openxmlformats.org/officeDocument/2006/relationships/notesSlide" Target="../notesSlides/notesSlide41.xml"/><Relationship Id="rId3" Type="http://schemas.openxmlformats.org/officeDocument/2006/relationships/tags" Target="../tags/tag419.xml"/><Relationship Id="rId12" Type="http://schemas.openxmlformats.org/officeDocument/2006/relationships/tags" Target="../tags/tag428.xml"/><Relationship Id="rId17" Type="http://schemas.openxmlformats.org/officeDocument/2006/relationships/tags" Target="../tags/tag433.xml"/><Relationship Id="rId25" Type="http://schemas.openxmlformats.org/officeDocument/2006/relationships/tags" Target="../tags/tag441.xml"/><Relationship Id="rId33" Type="http://schemas.openxmlformats.org/officeDocument/2006/relationships/tags" Target="../tags/tag449.xml"/><Relationship Id="rId38" Type="http://schemas.openxmlformats.org/officeDocument/2006/relationships/tags" Target="../tags/tag454.xml"/><Relationship Id="rId46" Type="http://schemas.openxmlformats.org/officeDocument/2006/relationships/tags" Target="../tags/tag462.xml"/><Relationship Id="rId59" Type="http://schemas.openxmlformats.org/officeDocument/2006/relationships/tags" Target="../tags/tag475.xml"/><Relationship Id="rId67" Type="http://schemas.openxmlformats.org/officeDocument/2006/relationships/tags" Target="../tags/tag483.xml"/><Relationship Id="rId20" Type="http://schemas.openxmlformats.org/officeDocument/2006/relationships/tags" Target="../tags/tag436.xml"/><Relationship Id="rId41" Type="http://schemas.openxmlformats.org/officeDocument/2006/relationships/tags" Target="../tags/tag457.xml"/><Relationship Id="rId54" Type="http://schemas.openxmlformats.org/officeDocument/2006/relationships/tags" Target="../tags/tag470.xml"/><Relationship Id="rId62" Type="http://schemas.openxmlformats.org/officeDocument/2006/relationships/tags" Target="../tags/tag478.xml"/><Relationship Id="rId70" Type="http://schemas.openxmlformats.org/officeDocument/2006/relationships/tags" Target="../tags/tag486.xml"/><Relationship Id="rId75" Type="http://schemas.openxmlformats.org/officeDocument/2006/relationships/tags" Target="../tags/tag491.xml"/><Relationship Id="rId1" Type="http://schemas.openxmlformats.org/officeDocument/2006/relationships/tags" Target="../tags/tag417.xml"/><Relationship Id="rId6" Type="http://schemas.openxmlformats.org/officeDocument/2006/relationships/tags" Target="../tags/tag422.xml"/><Relationship Id="rId15" Type="http://schemas.openxmlformats.org/officeDocument/2006/relationships/tags" Target="../tags/tag431.xml"/><Relationship Id="rId23" Type="http://schemas.openxmlformats.org/officeDocument/2006/relationships/tags" Target="../tags/tag439.xml"/><Relationship Id="rId28" Type="http://schemas.openxmlformats.org/officeDocument/2006/relationships/tags" Target="../tags/tag444.xml"/><Relationship Id="rId36" Type="http://schemas.openxmlformats.org/officeDocument/2006/relationships/tags" Target="../tags/tag452.xml"/><Relationship Id="rId49" Type="http://schemas.openxmlformats.org/officeDocument/2006/relationships/tags" Target="../tags/tag465.xml"/><Relationship Id="rId57" Type="http://schemas.openxmlformats.org/officeDocument/2006/relationships/tags" Target="../tags/tag473.xml"/><Relationship Id="rId10" Type="http://schemas.openxmlformats.org/officeDocument/2006/relationships/tags" Target="../tags/tag426.xml"/><Relationship Id="rId31" Type="http://schemas.openxmlformats.org/officeDocument/2006/relationships/tags" Target="../tags/tag447.xml"/><Relationship Id="rId44" Type="http://schemas.openxmlformats.org/officeDocument/2006/relationships/tags" Target="../tags/tag460.xml"/><Relationship Id="rId52" Type="http://schemas.openxmlformats.org/officeDocument/2006/relationships/tags" Target="../tags/tag468.xml"/><Relationship Id="rId60" Type="http://schemas.openxmlformats.org/officeDocument/2006/relationships/tags" Target="../tags/tag476.xml"/><Relationship Id="rId65" Type="http://schemas.openxmlformats.org/officeDocument/2006/relationships/tags" Target="../tags/tag481.xml"/><Relationship Id="rId73" Type="http://schemas.openxmlformats.org/officeDocument/2006/relationships/tags" Target="../tags/tag489.xml"/><Relationship Id="rId78" Type="http://schemas.openxmlformats.org/officeDocument/2006/relationships/tags" Target="../tags/tag494.xml"/><Relationship Id="rId4" Type="http://schemas.openxmlformats.org/officeDocument/2006/relationships/tags" Target="../tags/tag420.xml"/><Relationship Id="rId9" Type="http://schemas.openxmlformats.org/officeDocument/2006/relationships/tags" Target="../tags/tag425.xml"/><Relationship Id="rId13" Type="http://schemas.openxmlformats.org/officeDocument/2006/relationships/tags" Target="../tags/tag429.xml"/><Relationship Id="rId18" Type="http://schemas.openxmlformats.org/officeDocument/2006/relationships/tags" Target="../tags/tag434.xml"/><Relationship Id="rId39" Type="http://schemas.openxmlformats.org/officeDocument/2006/relationships/tags" Target="../tags/tag455.xml"/><Relationship Id="rId34" Type="http://schemas.openxmlformats.org/officeDocument/2006/relationships/tags" Target="../tags/tag450.xml"/><Relationship Id="rId50" Type="http://schemas.openxmlformats.org/officeDocument/2006/relationships/tags" Target="../tags/tag466.xml"/><Relationship Id="rId55" Type="http://schemas.openxmlformats.org/officeDocument/2006/relationships/tags" Target="../tags/tag471.xml"/><Relationship Id="rId76" Type="http://schemas.openxmlformats.org/officeDocument/2006/relationships/tags" Target="../tags/tag492.xml"/><Relationship Id="rId7" Type="http://schemas.openxmlformats.org/officeDocument/2006/relationships/tags" Target="../tags/tag423.xml"/><Relationship Id="rId71" Type="http://schemas.openxmlformats.org/officeDocument/2006/relationships/tags" Target="../tags/tag487.xml"/><Relationship Id="rId2" Type="http://schemas.openxmlformats.org/officeDocument/2006/relationships/tags" Target="../tags/tag418.xml"/><Relationship Id="rId29" Type="http://schemas.openxmlformats.org/officeDocument/2006/relationships/tags" Target="../tags/tag445.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www.tytonpartners.com/"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hyperlink" Target="https://www.gatesfoundation.org/" TargetMode="External"/><Relationship Id="rId4" Type="http://schemas.openxmlformats.org/officeDocument/2006/relationships/hyperlink" Target="http://www.onlinelearningsurvey.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hyperlink" Target="https://www.everylearnereverywhere.org/time-for-class-toolkit"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4"/>
          </p:nvPr>
        </p:nvSpPr>
        <p:spPr/>
        <p:txBody>
          <a:bodyPr>
            <a:normAutofit/>
          </a:bodyPr>
          <a:lstStyle/>
          <a:p>
            <a:r>
              <a:rPr lang="en-US" b="1" dirty="0"/>
              <a:t>Time for Class: Digital Courseware Adoption in Higher Education</a:t>
            </a:r>
            <a:endParaRPr lang="en-US" sz="2800" dirty="0"/>
          </a:p>
        </p:txBody>
      </p:sp>
      <p:sp>
        <p:nvSpPr>
          <p:cNvPr id="2" name="Text Placeholder 1"/>
          <p:cNvSpPr>
            <a:spLocks noGrp="1"/>
          </p:cNvSpPr>
          <p:nvPr>
            <p:ph type="body" idx="1"/>
          </p:nvPr>
        </p:nvSpPr>
        <p:spPr/>
        <p:txBody>
          <a:bodyPr/>
          <a:lstStyle/>
          <a:p>
            <a:r>
              <a:rPr lang="en-US" dirty="0"/>
              <a:t>October 2019</a:t>
            </a:r>
          </a:p>
        </p:txBody>
      </p:sp>
      <p:pic>
        <p:nvPicPr>
          <p:cNvPr id="5" name="Picture 4">
            <a:extLst>
              <a:ext uri="{FF2B5EF4-FFF2-40B4-BE49-F238E27FC236}">
                <a16:creationId xmlns:a16="http://schemas.microsoft.com/office/drawing/2014/main" id="{5BC6692E-B16C-9543-AEBC-278118AEF40D}"/>
              </a:ext>
            </a:extLst>
          </p:cNvPr>
          <p:cNvPicPr>
            <a:picLocks noChangeAspect="1"/>
          </p:cNvPicPr>
          <p:nvPr/>
        </p:nvPicPr>
        <p:blipFill>
          <a:blip r:embed="rId3"/>
          <a:stretch>
            <a:fillRect/>
          </a:stretch>
        </p:blipFill>
        <p:spPr>
          <a:xfrm>
            <a:off x="5602654" y="4693920"/>
            <a:ext cx="2159000" cy="914400"/>
          </a:xfrm>
          <a:prstGeom prst="rect">
            <a:avLst/>
          </a:prstGeom>
        </p:spPr>
      </p:pic>
      <p:pic>
        <p:nvPicPr>
          <p:cNvPr id="6" name="Picture 5">
            <a:extLst>
              <a:ext uri="{FF2B5EF4-FFF2-40B4-BE49-F238E27FC236}">
                <a16:creationId xmlns:a16="http://schemas.microsoft.com/office/drawing/2014/main" id="{4DA30419-72F7-444D-9FCB-5553F821B218}"/>
              </a:ext>
            </a:extLst>
          </p:cNvPr>
          <p:cNvPicPr>
            <a:picLocks noChangeAspect="1"/>
          </p:cNvPicPr>
          <p:nvPr/>
        </p:nvPicPr>
        <p:blipFill>
          <a:blip r:embed="rId4"/>
          <a:stretch>
            <a:fillRect/>
          </a:stretch>
        </p:blipFill>
        <p:spPr>
          <a:xfrm>
            <a:off x="845040" y="4865413"/>
            <a:ext cx="2441330" cy="465903"/>
          </a:xfrm>
          <a:prstGeom prst="rect">
            <a:avLst/>
          </a:prstGeom>
        </p:spPr>
      </p:pic>
    </p:spTree>
    <p:extLst>
      <p:ext uri="{BB962C8B-B14F-4D97-AF65-F5344CB8AC3E}">
        <p14:creationId xmlns:p14="http://schemas.microsoft.com/office/powerpoint/2010/main" val="2354182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09503E-AE48-C642-B860-D4C5B87111F2}"/>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6061281-BD0D-6F47-BBB8-8F6BE6AA34E7}" type="slidenum">
              <a:rPr kumimoji="0" lang="en-US" sz="1000" b="0" i="0" u="none" strike="noStrike" kern="1200" cap="none" spc="0" normalizeH="0" baseline="0" noProof="0" smtClean="0">
                <a:ln>
                  <a:noFill/>
                </a:ln>
                <a:solidFill>
                  <a:prstClr val="white"/>
                </a:solidFill>
                <a:effectLst/>
                <a:uLnTx/>
                <a:uFillTx/>
                <a:latin typeface="Arial"/>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prstClr val="white"/>
              </a:solidFill>
              <a:effectLst/>
              <a:uLnTx/>
              <a:uFillTx/>
              <a:latin typeface="Arial"/>
              <a:ea typeface="+mn-ea"/>
              <a:cs typeface="Arial"/>
            </a:endParaRPr>
          </a:p>
        </p:txBody>
      </p:sp>
      <p:sp>
        <p:nvSpPr>
          <p:cNvPr id="5" name="Title 4">
            <a:extLst>
              <a:ext uri="{FF2B5EF4-FFF2-40B4-BE49-F238E27FC236}">
                <a16:creationId xmlns:a16="http://schemas.microsoft.com/office/drawing/2014/main" id="{E725F5FB-5010-A84F-8ADD-ADBB496F6658}"/>
              </a:ext>
            </a:extLst>
          </p:cNvPr>
          <p:cNvSpPr>
            <a:spLocks noGrp="1"/>
          </p:cNvSpPr>
          <p:nvPr>
            <p:ph type="title"/>
          </p:nvPr>
        </p:nvSpPr>
        <p:spPr/>
        <p:txBody>
          <a:bodyPr/>
          <a:lstStyle/>
          <a:p>
            <a:r>
              <a:rPr lang="en-US" dirty="0"/>
              <a:t>Courseware ranges from content to platform led</a:t>
            </a:r>
          </a:p>
        </p:txBody>
      </p:sp>
      <p:sp>
        <p:nvSpPr>
          <p:cNvPr id="2" name="Content Placeholder 1">
            <a:extLst>
              <a:ext uri="{FF2B5EF4-FFF2-40B4-BE49-F238E27FC236}">
                <a16:creationId xmlns:a16="http://schemas.microsoft.com/office/drawing/2014/main" id="{FAFB8908-C50B-444D-B765-A816AC3B5DA8}"/>
              </a:ext>
            </a:extLst>
          </p:cNvPr>
          <p:cNvSpPr>
            <a:spLocks noGrp="1"/>
          </p:cNvSpPr>
          <p:nvPr>
            <p:ph idx="13"/>
          </p:nvPr>
        </p:nvSpPr>
        <p:spPr>
          <a:xfrm>
            <a:off x="696193" y="6139268"/>
            <a:ext cx="6291218" cy="643102"/>
          </a:xfrm>
        </p:spPr>
        <p:txBody>
          <a:bodyPr/>
          <a:lstStyle/>
          <a:p>
            <a:r>
              <a:rPr lang="en-US" dirty="0"/>
              <a:t>*Now owned by Wiley</a:t>
            </a:r>
          </a:p>
          <a:p>
            <a:r>
              <a:rPr lang="en-US" dirty="0"/>
              <a:t>Source: Tyton Partners analysis</a:t>
            </a:r>
          </a:p>
        </p:txBody>
      </p:sp>
      <p:pic>
        <p:nvPicPr>
          <p:cNvPr id="7" name="Picture 6">
            <a:extLst>
              <a:ext uri="{FF2B5EF4-FFF2-40B4-BE49-F238E27FC236}">
                <a16:creationId xmlns:a16="http://schemas.microsoft.com/office/drawing/2014/main" id="{CEE5CB9C-0DB7-B645-9ACA-93ED5900515E}"/>
              </a:ext>
            </a:extLst>
          </p:cNvPr>
          <p:cNvPicPr>
            <a:picLocks noChangeAspect="1"/>
          </p:cNvPicPr>
          <p:nvPr/>
        </p:nvPicPr>
        <p:blipFill>
          <a:blip r:embed="rId3"/>
          <a:stretch>
            <a:fillRect/>
          </a:stretch>
        </p:blipFill>
        <p:spPr>
          <a:xfrm>
            <a:off x="696193" y="1071284"/>
            <a:ext cx="7060223" cy="5470083"/>
          </a:xfrm>
          <a:prstGeom prst="rect">
            <a:avLst/>
          </a:prstGeom>
        </p:spPr>
      </p:pic>
    </p:spTree>
    <p:extLst>
      <p:ext uri="{BB962C8B-B14F-4D97-AF65-F5344CB8AC3E}">
        <p14:creationId xmlns:p14="http://schemas.microsoft.com/office/powerpoint/2010/main" val="497769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A047B7-899E-B94A-A972-50C755BFAF34}"/>
              </a:ext>
            </a:extLst>
          </p:cNvPr>
          <p:cNvSpPr>
            <a:spLocks noGrp="1"/>
          </p:cNvSpPr>
          <p:nvPr>
            <p:ph type="sldNum" sz="quarter" idx="12"/>
          </p:nvPr>
        </p:nvSpPr>
        <p:spPr/>
        <p:txBody>
          <a:bodyPr/>
          <a:lstStyle/>
          <a:p>
            <a:fld id="{56061281-BD0D-6F47-BBB8-8F6BE6AA34E7}" type="slidenum">
              <a:rPr lang="en-US" smtClean="0"/>
              <a:pPr/>
              <a:t>11</a:t>
            </a:fld>
            <a:endParaRPr lang="en-US" dirty="0"/>
          </a:p>
        </p:txBody>
      </p:sp>
      <p:sp>
        <p:nvSpPr>
          <p:cNvPr id="5" name="Content Placeholder 4">
            <a:extLst>
              <a:ext uri="{FF2B5EF4-FFF2-40B4-BE49-F238E27FC236}">
                <a16:creationId xmlns:a16="http://schemas.microsoft.com/office/drawing/2014/main" id="{C0C3C47C-2E57-3841-A09D-7563F9E315CB}"/>
              </a:ext>
            </a:extLst>
          </p:cNvPr>
          <p:cNvSpPr>
            <a:spLocks noGrp="1"/>
          </p:cNvSpPr>
          <p:nvPr>
            <p:ph idx="14"/>
          </p:nvPr>
        </p:nvSpPr>
        <p:spPr>
          <a:xfrm>
            <a:off x="526141" y="101600"/>
            <a:ext cx="8335341" cy="946615"/>
          </a:xfrm>
        </p:spPr>
        <p:txBody>
          <a:bodyPr>
            <a:normAutofit/>
          </a:bodyPr>
          <a:lstStyle/>
          <a:p>
            <a:r>
              <a:rPr lang="en-US" dirty="0"/>
              <a:t>Institutional adoption has been reported by 50%+ of administrators; primary goal is improving student outcomes</a:t>
            </a:r>
          </a:p>
        </p:txBody>
      </p:sp>
      <p:grpSp>
        <p:nvGrpSpPr>
          <p:cNvPr id="4" name="Group 3">
            <a:extLst>
              <a:ext uri="{FF2B5EF4-FFF2-40B4-BE49-F238E27FC236}">
                <a16:creationId xmlns:a16="http://schemas.microsoft.com/office/drawing/2014/main" id="{51AFF19B-6D88-455B-9030-8DB7911D2379}"/>
              </a:ext>
            </a:extLst>
          </p:cNvPr>
          <p:cNvGrpSpPr/>
          <p:nvPr>
            <p:custDataLst>
              <p:tags r:id="rId2"/>
            </p:custDataLst>
          </p:nvPr>
        </p:nvGrpSpPr>
        <p:grpSpPr>
          <a:xfrm>
            <a:off x="232553" y="1895430"/>
            <a:ext cx="4106708" cy="3406112"/>
            <a:chOff x="232553" y="1895430"/>
            <a:chExt cx="4106708" cy="3406112"/>
          </a:xfrm>
        </p:grpSpPr>
        <p:sp>
          <p:nvSpPr>
            <p:cNvPr id="49" name="Rectangle 48">
              <a:extLst>
                <a:ext uri="{FF2B5EF4-FFF2-40B4-BE49-F238E27FC236}">
                  <a16:creationId xmlns:a16="http://schemas.microsoft.com/office/drawing/2014/main" id="{A92E88E0-5D36-8847-8AA1-7FEFC03E9C03}"/>
                </a:ext>
              </a:extLst>
            </p:cNvPr>
            <p:cNvSpPr/>
            <p:nvPr>
              <p:custDataLst>
                <p:tags r:id="rId3"/>
              </p:custDataLst>
            </p:nvPr>
          </p:nvSpPr>
          <p:spPr bwMode="gray">
            <a:xfrm>
              <a:off x="3472646" y="3917035"/>
              <a:ext cx="247604" cy="1384506"/>
            </a:xfrm>
            <a:prstGeom prst="rect">
              <a:avLst/>
            </a:prstGeom>
            <a:solidFill>
              <a:srgbClr val="05296E"/>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6" name="Rectangle 5">
              <a:extLst>
                <a:ext uri="{FF2B5EF4-FFF2-40B4-BE49-F238E27FC236}">
                  <a16:creationId xmlns:a16="http://schemas.microsoft.com/office/drawing/2014/main" id="{1A223FF9-F5B0-574B-9E3C-D659857F9DC3}"/>
                </a:ext>
              </a:extLst>
            </p:cNvPr>
            <p:cNvSpPr/>
            <p:nvPr>
              <p:custDataLst>
                <p:tags r:id="rId4"/>
              </p:custDataLst>
            </p:nvPr>
          </p:nvSpPr>
          <p:spPr bwMode="gray">
            <a:xfrm>
              <a:off x="996601" y="3494452"/>
              <a:ext cx="247604" cy="1807090"/>
            </a:xfrm>
            <a:prstGeom prst="rect">
              <a:avLst/>
            </a:prstGeom>
            <a:solidFill>
              <a:srgbClr val="05296E"/>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50" name="Rectangle 49">
              <a:extLst>
                <a:ext uri="{FF2B5EF4-FFF2-40B4-BE49-F238E27FC236}">
                  <a16:creationId xmlns:a16="http://schemas.microsoft.com/office/drawing/2014/main" id="{E21A109C-B1A8-6140-A1CC-94922B8CC8BF}"/>
                </a:ext>
              </a:extLst>
            </p:cNvPr>
            <p:cNvSpPr/>
            <p:nvPr>
              <p:custDataLst>
                <p:tags r:id="rId5"/>
              </p:custDataLst>
            </p:nvPr>
          </p:nvSpPr>
          <p:spPr bwMode="gray">
            <a:xfrm>
              <a:off x="3967855" y="3604609"/>
              <a:ext cx="247604" cy="1696932"/>
            </a:xfrm>
            <a:prstGeom prst="rect">
              <a:avLst/>
            </a:prstGeom>
            <a:solidFill>
              <a:srgbClr val="05296E"/>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46" name="Rectangle 45">
              <a:extLst>
                <a:ext uri="{FF2B5EF4-FFF2-40B4-BE49-F238E27FC236}">
                  <a16:creationId xmlns:a16="http://schemas.microsoft.com/office/drawing/2014/main" id="{697FFFE0-EE0D-1441-952D-1CCB7E194C63}"/>
                </a:ext>
              </a:extLst>
            </p:cNvPr>
            <p:cNvSpPr/>
            <p:nvPr>
              <p:custDataLst>
                <p:tags r:id="rId6"/>
              </p:custDataLst>
            </p:nvPr>
          </p:nvSpPr>
          <p:spPr bwMode="gray">
            <a:xfrm>
              <a:off x="3967855" y="1895432"/>
              <a:ext cx="247604" cy="1709179"/>
            </a:xfrm>
            <a:prstGeom prst="rect">
              <a:avLst/>
            </a:prstGeom>
            <a:solidFill>
              <a:srgbClr val="E5EBF7"/>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7" name="Rectangle 16">
              <a:extLst>
                <a:ext uri="{FF2B5EF4-FFF2-40B4-BE49-F238E27FC236}">
                  <a16:creationId xmlns:a16="http://schemas.microsoft.com/office/drawing/2014/main" id="{1DB60548-4C63-FE48-A119-76028F13007D}"/>
                </a:ext>
              </a:extLst>
            </p:cNvPr>
            <p:cNvSpPr/>
            <p:nvPr>
              <p:custDataLst>
                <p:tags r:id="rId7"/>
              </p:custDataLst>
            </p:nvPr>
          </p:nvSpPr>
          <p:spPr bwMode="gray">
            <a:xfrm>
              <a:off x="1491810" y="1895431"/>
              <a:ext cx="247605" cy="1126775"/>
            </a:xfrm>
            <a:prstGeom prst="rect">
              <a:avLst/>
            </a:prstGeom>
            <a:solidFill>
              <a:srgbClr val="E5EBF7"/>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8" name="Rectangle 47">
              <a:extLst>
                <a:ext uri="{FF2B5EF4-FFF2-40B4-BE49-F238E27FC236}">
                  <a16:creationId xmlns:a16="http://schemas.microsoft.com/office/drawing/2014/main" id="{7FEF945D-10CD-1B44-AFC7-8F1EC8126157}"/>
                </a:ext>
              </a:extLst>
            </p:cNvPr>
            <p:cNvSpPr/>
            <p:nvPr>
              <p:custDataLst>
                <p:tags r:id="rId8"/>
              </p:custDataLst>
            </p:nvPr>
          </p:nvSpPr>
          <p:spPr bwMode="gray">
            <a:xfrm>
              <a:off x="1987019" y="1895432"/>
              <a:ext cx="247605" cy="1156385"/>
            </a:xfrm>
            <a:prstGeom prst="rect">
              <a:avLst/>
            </a:prstGeom>
            <a:solidFill>
              <a:srgbClr val="E5EBF7"/>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51" name="Rectangle 50">
              <a:extLst>
                <a:ext uri="{FF2B5EF4-FFF2-40B4-BE49-F238E27FC236}">
                  <a16:creationId xmlns:a16="http://schemas.microsoft.com/office/drawing/2014/main" id="{FEC1FF20-0EE8-734E-9BB9-ABEC1ACD8C7B}"/>
                </a:ext>
              </a:extLst>
            </p:cNvPr>
            <p:cNvSpPr/>
            <p:nvPr>
              <p:custDataLst>
                <p:tags r:id="rId9"/>
              </p:custDataLst>
            </p:nvPr>
          </p:nvSpPr>
          <p:spPr bwMode="gray">
            <a:xfrm>
              <a:off x="2977437" y="1895432"/>
              <a:ext cx="247605" cy="1425021"/>
            </a:xfrm>
            <a:prstGeom prst="rect">
              <a:avLst/>
            </a:prstGeom>
            <a:solidFill>
              <a:srgbClr val="E5EBF7"/>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47" name="Rectangle 46">
              <a:extLst>
                <a:ext uri="{FF2B5EF4-FFF2-40B4-BE49-F238E27FC236}">
                  <a16:creationId xmlns:a16="http://schemas.microsoft.com/office/drawing/2014/main" id="{1ADA7E19-FBE3-5F43-BB14-E767CBF8B058}"/>
                </a:ext>
              </a:extLst>
            </p:cNvPr>
            <p:cNvSpPr/>
            <p:nvPr>
              <p:custDataLst>
                <p:tags r:id="rId10"/>
              </p:custDataLst>
            </p:nvPr>
          </p:nvSpPr>
          <p:spPr bwMode="gray">
            <a:xfrm>
              <a:off x="2482228" y="1895430"/>
              <a:ext cx="247605" cy="1440612"/>
            </a:xfrm>
            <a:prstGeom prst="rect">
              <a:avLst/>
            </a:prstGeom>
            <a:solidFill>
              <a:srgbClr val="E5EBF7"/>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45" name="Rectangle 44">
              <a:extLst>
                <a:ext uri="{FF2B5EF4-FFF2-40B4-BE49-F238E27FC236}">
                  <a16:creationId xmlns:a16="http://schemas.microsoft.com/office/drawing/2014/main" id="{C9E9415E-5057-5847-98D9-D84E11309804}"/>
                </a:ext>
              </a:extLst>
            </p:cNvPr>
            <p:cNvSpPr/>
            <p:nvPr>
              <p:custDataLst>
                <p:tags r:id="rId11"/>
              </p:custDataLst>
            </p:nvPr>
          </p:nvSpPr>
          <p:spPr bwMode="gray">
            <a:xfrm>
              <a:off x="3472646" y="1895431"/>
              <a:ext cx="247604" cy="2021605"/>
            </a:xfrm>
            <a:prstGeom prst="rect">
              <a:avLst/>
            </a:prstGeom>
            <a:solidFill>
              <a:srgbClr val="E5EBF7"/>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23" name="Rectangle 22">
              <a:extLst>
                <a:ext uri="{FF2B5EF4-FFF2-40B4-BE49-F238E27FC236}">
                  <a16:creationId xmlns:a16="http://schemas.microsoft.com/office/drawing/2014/main" id="{A68BB19B-6967-5346-B4C1-3EB5858B6EFE}"/>
                </a:ext>
              </a:extLst>
            </p:cNvPr>
            <p:cNvSpPr/>
            <p:nvPr>
              <p:custDataLst>
                <p:tags r:id="rId12"/>
              </p:custDataLst>
            </p:nvPr>
          </p:nvSpPr>
          <p:spPr bwMode="gray">
            <a:xfrm>
              <a:off x="1491810" y="3022207"/>
              <a:ext cx="247605" cy="2279335"/>
            </a:xfrm>
            <a:prstGeom prst="rect">
              <a:avLst/>
            </a:prstGeom>
            <a:solidFill>
              <a:srgbClr val="05296E"/>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53" name="Rectangle 52">
              <a:extLst>
                <a:ext uri="{FF2B5EF4-FFF2-40B4-BE49-F238E27FC236}">
                  <a16:creationId xmlns:a16="http://schemas.microsoft.com/office/drawing/2014/main" id="{0C8E64F2-E7FD-C447-91CF-04534CF3DDFA}"/>
                </a:ext>
              </a:extLst>
            </p:cNvPr>
            <p:cNvSpPr/>
            <p:nvPr>
              <p:custDataLst>
                <p:tags r:id="rId13"/>
              </p:custDataLst>
            </p:nvPr>
          </p:nvSpPr>
          <p:spPr bwMode="gray">
            <a:xfrm>
              <a:off x="1987019" y="3051816"/>
              <a:ext cx="247605" cy="2249725"/>
            </a:xfrm>
            <a:prstGeom prst="rect">
              <a:avLst/>
            </a:prstGeom>
            <a:solidFill>
              <a:srgbClr val="05296E"/>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52" name="Rectangle 51">
              <a:extLst>
                <a:ext uri="{FF2B5EF4-FFF2-40B4-BE49-F238E27FC236}">
                  <a16:creationId xmlns:a16="http://schemas.microsoft.com/office/drawing/2014/main" id="{3EE7BE77-7A84-A24E-A89A-A287EAC0C794}"/>
                </a:ext>
              </a:extLst>
            </p:cNvPr>
            <p:cNvSpPr/>
            <p:nvPr>
              <p:custDataLst>
                <p:tags r:id="rId14"/>
              </p:custDataLst>
            </p:nvPr>
          </p:nvSpPr>
          <p:spPr bwMode="gray">
            <a:xfrm>
              <a:off x="2482228" y="3336043"/>
              <a:ext cx="247605" cy="1965499"/>
            </a:xfrm>
            <a:prstGeom prst="rect">
              <a:avLst/>
            </a:prstGeom>
            <a:solidFill>
              <a:srgbClr val="05296E"/>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54" name="Rectangle 53">
              <a:extLst>
                <a:ext uri="{FF2B5EF4-FFF2-40B4-BE49-F238E27FC236}">
                  <a16:creationId xmlns:a16="http://schemas.microsoft.com/office/drawing/2014/main" id="{F0367619-3A2F-3048-BEED-72CF4F2B0F88}"/>
                </a:ext>
              </a:extLst>
            </p:cNvPr>
            <p:cNvSpPr/>
            <p:nvPr>
              <p:custDataLst>
                <p:tags r:id="rId15"/>
              </p:custDataLst>
            </p:nvPr>
          </p:nvSpPr>
          <p:spPr bwMode="gray">
            <a:xfrm>
              <a:off x="2977437" y="3320452"/>
              <a:ext cx="247605" cy="1981090"/>
            </a:xfrm>
            <a:prstGeom prst="rect">
              <a:avLst/>
            </a:prstGeom>
            <a:solidFill>
              <a:srgbClr val="05296E"/>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7" name="Rectangle 6">
              <a:extLst>
                <a:ext uri="{FF2B5EF4-FFF2-40B4-BE49-F238E27FC236}">
                  <a16:creationId xmlns:a16="http://schemas.microsoft.com/office/drawing/2014/main" id="{4B6C266D-1530-8E41-81AD-B406FF61D455}"/>
                </a:ext>
              </a:extLst>
            </p:cNvPr>
            <p:cNvSpPr/>
            <p:nvPr>
              <p:custDataLst>
                <p:tags r:id="rId16"/>
              </p:custDataLst>
            </p:nvPr>
          </p:nvSpPr>
          <p:spPr bwMode="gray">
            <a:xfrm>
              <a:off x="996601" y="1895431"/>
              <a:ext cx="247604" cy="1599021"/>
            </a:xfrm>
            <a:prstGeom prst="rect">
              <a:avLst/>
            </a:prstGeom>
            <a:solidFill>
              <a:srgbClr val="E5EBF7"/>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cxnSp>
          <p:nvCxnSpPr>
            <p:cNvPr id="2" name="Straight Connector 1">
              <a:extLst>
                <a:ext uri="{FF2B5EF4-FFF2-40B4-BE49-F238E27FC236}">
                  <a16:creationId xmlns:a16="http://schemas.microsoft.com/office/drawing/2014/main" id="{62E09176-096A-474E-8C14-CBF6D988CF5D}"/>
                </a:ext>
              </a:extLst>
            </p:cNvPr>
            <p:cNvCxnSpPr/>
            <p:nvPr>
              <p:custDataLst>
                <p:tags r:id="rId17"/>
              </p:custDataLst>
            </p:nvPr>
          </p:nvCxnSpPr>
          <p:spPr bwMode="gray">
            <a:xfrm>
              <a:off x="872799" y="5301542"/>
              <a:ext cx="3466462"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sp>
          <p:nvSpPr>
            <p:cNvPr id="132" name="TextBox 131">
              <a:extLst>
                <a:ext uri="{FF2B5EF4-FFF2-40B4-BE49-F238E27FC236}">
                  <a16:creationId xmlns:a16="http://schemas.microsoft.com/office/drawing/2014/main" id="{BE715598-4C48-1A42-AF22-9D39019DF57A}"/>
                </a:ext>
              </a:extLst>
            </p:cNvPr>
            <p:cNvSpPr txBox="1"/>
            <p:nvPr>
              <p:custDataLst>
                <p:tags r:id="rId18"/>
              </p:custDataLst>
            </p:nvPr>
          </p:nvSpPr>
          <p:spPr bwMode="gray">
            <a:xfrm>
              <a:off x="232553" y="4236414"/>
              <a:ext cx="719450" cy="323165"/>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Used at my</a:t>
              </a:r>
            </a:p>
            <a:p>
              <a:pPr algn="r"/>
              <a:r>
                <a:rPr lang="en-US" sz="1050">
                  <a:effectLst/>
                  <a:latin typeface="Arial" panose="020B0604020202020204" pitchFamily="34" charset="0"/>
                </a:rPr>
                <a:t>institution</a:t>
              </a:r>
            </a:p>
          </p:txBody>
        </p:sp>
        <p:sp>
          <p:nvSpPr>
            <p:cNvPr id="133" name="TextBox 132">
              <a:extLst>
                <a:ext uri="{FF2B5EF4-FFF2-40B4-BE49-F238E27FC236}">
                  <a16:creationId xmlns:a16="http://schemas.microsoft.com/office/drawing/2014/main" id="{A331AC12-F62F-CA4D-9F12-A123AD97AA6A}"/>
                </a:ext>
              </a:extLst>
            </p:cNvPr>
            <p:cNvSpPr txBox="1"/>
            <p:nvPr>
              <p:custDataLst>
                <p:tags r:id="rId19"/>
              </p:custDataLst>
            </p:nvPr>
          </p:nvSpPr>
          <p:spPr bwMode="gray">
            <a:xfrm>
              <a:off x="373617" y="2614150"/>
              <a:ext cx="578386"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Not used</a:t>
              </a:r>
            </a:p>
          </p:txBody>
        </p:sp>
        <p:sp>
          <p:nvSpPr>
            <p:cNvPr id="40" name="TextBox 39">
              <a:extLst>
                <a:ext uri="{FF2B5EF4-FFF2-40B4-BE49-F238E27FC236}">
                  <a16:creationId xmlns:a16="http://schemas.microsoft.com/office/drawing/2014/main" id="{AF461F36-3C4A-F24A-A574-50EDBF9D4F6B}"/>
                </a:ext>
              </a:extLst>
            </p:cNvPr>
            <p:cNvSpPr txBox="1"/>
            <p:nvPr>
              <p:custDataLst>
                <p:tags r:id="rId20"/>
              </p:custDataLst>
            </p:nvPr>
          </p:nvSpPr>
          <p:spPr bwMode="gray">
            <a:xfrm>
              <a:off x="1461980" y="2938082"/>
              <a:ext cx="307264" cy="161583"/>
            </a:xfrm>
            <a:prstGeom prst="rect">
              <a:avLst/>
            </a:prstGeom>
            <a:solidFill>
              <a:srgbClr val="05296E"/>
            </a:solid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902" tIns="0" rIns="18902" bIns="0" rtlCol="0" anchor="ctr">
              <a:spAutoFit/>
            </a:bodyPr>
            <a:lstStyle/>
            <a:p>
              <a:pPr algn="ctr"/>
              <a:r>
                <a:rPr lang="en-US" sz="1050">
                  <a:solidFill>
                    <a:schemeClr val="bg1"/>
                  </a:solidFill>
                  <a:effectLst/>
                  <a:latin typeface="Arial" panose="020B0604020202020204" pitchFamily="34" charset="0"/>
                </a:rPr>
                <a:t>67%</a:t>
              </a:r>
            </a:p>
          </p:txBody>
        </p:sp>
        <p:sp>
          <p:nvSpPr>
            <p:cNvPr id="59" name="TextBox 58">
              <a:extLst>
                <a:ext uri="{FF2B5EF4-FFF2-40B4-BE49-F238E27FC236}">
                  <a16:creationId xmlns:a16="http://schemas.microsoft.com/office/drawing/2014/main" id="{732C1540-BC3E-B44A-A5CB-3169BF311DF5}"/>
                </a:ext>
              </a:extLst>
            </p:cNvPr>
            <p:cNvSpPr txBox="1"/>
            <p:nvPr>
              <p:custDataLst>
                <p:tags r:id="rId21"/>
              </p:custDataLst>
            </p:nvPr>
          </p:nvSpPr>
          <p:spPr bwMode="gray">
            <a:xfrm>
              <a:off x="1957189" y="2978288"/>
              <a:ext cx="307264" cy="161583"/>
            </a:xfrm>
            <a:prstGeom prst="rect">
              <a:avLst/>
            </a:prstGeom>
            <a:solidFill>
              <a:srgbClr val="05296E"/>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ctr"/>
              <a:r>
                <a:rPr lang="en-US" sz="1050">
                  <a:solidFill>
                    <a:schemeClr val="bg1"/>
                  </a:solidFill>
                  <a:effectLst/>
                  <a:latin typeface="Arial" panose="020B0604020202020204" pitchFamily="34" charset="0"/>
                </a:rPr>
                <a:t>66%</a:t>
              </a:r>
            </a:p>
          </p:txBody>
        </p:sp>
        <p:sp>
          <p:nvSpPr>
            <p:cNvPr id="58" name="TextBox 57">
              <a:extLst>
                <a:ext uri="{FF2B5EF4-FFF2-40B4-BE49-F238E27FC236}">
                  <a16:creationId xmlns:a16="http://schemas.microsoft.com/office/drawing/2014/main" id="{7B551C61-E2B8-8043-BF8F-23D1EF439E1B}"/>
                </a:ext>
              </a:extLst>
            </p:cNvPr>
            <p:cNvSpPr txBox="1"/>
            <p:nvPr>
              <p:custDataLst>
                <p:tags r:id="rId22"/>
              </p:custDataLst>
            </p:nvPr>
          </p:nvSpPr>
          <p:spPr bwMode="gray">
            <a:xfrm>
              <a:off x="3434350" y="3851164"/>
              <a:ext cx="307264" cy="161583"/>
            </a:xfrm>
            <a:prstGeom prst="rect">
              <a:avLst/>
            </a:prstGeom>
            <a:solidFill>
              <a:srgbClr val="05296E"/>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ctr"/>
              <a:r>
                <a:rPr lang="en-US" sz="1050">
                  <a:solidFill>
                    <a:schemeClr val="bg1"/>
                  </a:solidFill>
                  <a:effectLst/>
                  <a:latin typeface="Arial" panose="020B0604020202020204" pitchFamily="34" charset="0"/>
                </a:rPr>
                <a:t>41%</a:t>
              </a:r>
            </a:p>
          </p:txBody>
        </p:sp>
        <p:sp>
          <p:nvSpPr>
            <p:cNvPr id="57" name="TextBox 56">
              <a:extLst>
                <a:ext uri="{FF2B5EF4-FFF2-40B4-BE49-F238E27FC236}">
                  <a16:creationId xmlns:a16="http://schemas.microsoft.com/office/drawing/2014/main" id="{9400D5F4-6079-1C4D-AA8E-EB4B8E278C08}"/>
                </a:ext>
              </a:extLst>
            </p:cNvPr>
            <p:cNvSpPr txBox="1"/>
            <p:nvPr>
              <p:custDataLst>
                <p:tags r:id="rId23"/>
              </p:custDataLst>
            </p:nvPr>
          </p:nvSpPr>
          <p:spPr bwMode="gray">
            <a:xfrm>
              <a:off x="3929559" y="3525617"/>
              <a:ext cx="307264" cy="161583"/>
            </a:xfrm>
            <a:prstGeom prst="rect">
              <a:avLst/>
            </a:prstGeom>
            <a:solidFill>
              <a:srgbClr val="05296E"/>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ctr"/>
              <a:r>
                <a:rPr lang="en-US" sz="1050">
                  <a:solidFill>
                    <a:schemeClr val="bg1"/>
                  </a:solidFill>
                  <a:effectLst/>
                  <a:latin typeface="Arial" panose="020B0604020202020204" pitchFamily="34" charset="0"/>
                </a:rPr>
                <a:t>50%</a:t>
              </a:r>
            </a:p>
          </p:txBody>
        </p:sp>
        <p:sp>
          <p:nvSpPr>
            <p:cNvPr id="9" name="TextBox 8">
              <a:extLst>
                <a:ext uri="{FF2B5EF4-FFF2-40B4-BE49-F238E27FC236}">
                  <a16:creationId xmlns:a16="http://schemas.microsoft.com/office/drawing/2014/main" id="{6604D0F9-0D68-F440-97B6-3FE4CFBE3ECD}"/>
                </a:ext>
              </a:extLst>
            </p:cNvPr>
            <p:cNvSpPr txBox="1"/>
            <p:nvPr>
              <p:custDataLst>
                <p:tags r:id="rId24"/>
              </p:custDataLst>
            </p:nvPr>
          </p:nvSpPr>
          <p:spPr bwMode="gray">
            <a:xfrm>
              <a:off x="974329" y="3368939"/>
              <a:ext cx="309081" cy="161583"/>
            </a:xfrm>
            <a:prstGeom prst="rect">
              <a:avLst/>
            </a:prstGeom>
            <a:solidFill>
              <a:srgbClr val="05296E"/>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ctr"/>
              <a:r>
                <a:rPr lang="en-US" sz="1050">
                  <a:solidFill>
                    <a:schemeClr val="bg1"/>
                  </a:solidFill>
                  <a:effectLst/>
                  <a:latin typeface="Arial" panose="020B0604020202020204" pitchFamily="34" charset="0"/>
                </a:rPr>
                <a:t>53%</a:t>
              </a:r>
            </a:p>
          </p:txBody>
        </p:sp>
        <p:sp>
          <p:nvSpPr>
            <p:cNvPr id="60" name="TextBox 59">
              <a:extLst>
                <a:ext uri="{FF2B5EF4-FFF2-40B4-BE49-F238E27FC236}">
                  <a16:creationId xmlns:a16="http://schemas.microsoft.com/office/drawing/2014/main" id="{F9DC966D-D334-7C41-B2AB-57C08099CB14}"/>
                </a:ext>
              </a:extLst>
            </p:cNvPr>
            <p:cNvSpPr txBox="1"/>
            <p:nvPr>
              <p:custDataLst>
                <p:tags r:id="rId25"/>
              </p:custDataLst>
            </p:nvPr>
          </p:nvSpPr>
          <p:spPr bwMode="gray">
            <a:xfrm>
              <a:off x="2947607" y="3248072"/>
              <a:ext cx="307264" cy="161583"/>
            </a:xfrm>
            <a:prstGeom prst="rect">
              <a:avLst/>
            </a:prstGeom>
            <a:solidFill>
              <a:srgbClr val="05296E"/>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ctr"/>
              <a:r>
                <a:rPr lang="en-US" sz="1050">
                  <a:solidFill>
                    <a:schemeClr val="bg1"/>
                  </a:solidFill>
                  <a:effectLst/>
                  <a:latin typeface="Arial" panose="020B0604020202020204" pitchFamily="34" charset="0"/>
                </a:rPr>
                <a:t>58%</a:t>
              </a:r>
            </a:p>
          </p:txBody>
        </p:sp>
        <p:sp>
          <p:nvSpPr>
            <p:cNvPr id="56" name="TextBox 55">
              <a:extLst>
                <a:ext uri="{FF2B5EF4-FFF2-40B4-BE49-F238E27FC236}">
                  <a16:creationId xmlns:a16="http://schemas.microsoft.com/office/drawing/2014/main" id="{D49F3EBC-5818-A641-8283-A22D6943DF27}"/>
                </a:ext>
              </a:extLst>
            </p:cNvPr>
            <p:cNvSpPr txBox="1"/>
            <p:nvPr>
              <p:custDataLst>
                <p:tags r:id="rId26"/>
              </p:custDataLst>
            </p:nvPr>
          </p:nvSpPr>
          <p:spPr bwMode="gray">
            <a:xfrm>
              <a:off x="2452398" y="3272801"/>
              <a:ext cx="307264" cy="161583"/>
            </a:xfrm>
            <a:prstGeom prst="rect">
              <a:avLst/>
            </a:prstGeom>
            <a:solidFill>
              <a:srgbClr val="05296E"/>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ctr"/>
              <a:r>
                <a:rPr lang="en-US" sz="1050">
                  <a:solidFill>
                    <a:schemeClr val="bg1"/>
                  </a:solidFill>
                  <a:effectLst/>
                  <a:latin typeface="Arial" panose="020B0604020202020204" pitchFamily="34" charset="0"/>
                </a:rPr>
                <a:t>58%</a:t>
              </a:r>
              <a:endParaRPr lang="en-US" sz="1050" dirty="0">
                <a:solidFill>
                  <a:schemeClr val="bg1"/>
                </a:solidFill>
                <a:effectLst/>
                <a:latin typeface="Arial" panose="020B0604020202020204" pitchFamily="34" charset="0"/>
              </a:endParaRPr>
            </a:p>
          </p:txBody>
        </p:sp>
      </p:grpSp>
      <p:sp>
        <p:nvSpPr>
          <p:cNvPr id="44" name="Rectangle 43">
            <a:extLst>
              <a:ext uri="{FF2B5EF4-FFF2-40B4-BE49-F238E27FC236}">
                <a16:creationId xmlns:a16="http://schemas.microsoft.com/office/drawing/2014/main" id="{1ECC123F-5BEC-BB4E-8D53-F632FCD35ADC}"/>
              </a:ext>
            </a:extLst>
          </p:cNvPr>
          <p:cNvSpPr/>
          <p:nvPr/>
        </p:nvSpPr>
        <p:spPr>
          <a:xfrm>
            <a:off x="1688719" y="1144713"/>
            <a:ext cx="6189610" cy="338554"/>
          </a:xfrm>
          <a:prstGeom prst="rect">
            <a:avLst/>
          </a:prstGeom>
        </p:spPr>
        <p:txBody>
          <a:bodyPr wrap="square">
            <a:spAutoFit/>
          </a:bodyPr>
          <a:lstStyle/>
          <a:p>
            <a:pPr algn="ctr"/>
            <a:r>
              <a:rPr lang="en-US" sz="1600" b="1" dirty="0"/>
              <a:t>Administrator courseware usage across institution types</a:t>
            </a:r>
          </a:p>
        </p:txBody>
      </p:sp>
      <p:grpSp>
        <p:nvGrpSpPr>
          <p:cNvPr id="64" name="Group 63">
            <a:extLst>
              <a:ext uri="{FF2B5EF4-FFF2-40B4-BE49-F238E27FC236}">
                <a16:creationId xmlns:a16="http://schemas.microsoft.com/office/drawing/2014/main" id="{EDA3DEE4-DB53-DC4E-82C8-5DA25C03D72D}"/>
              </a:ext>
            </a:extLst>
          </p:cNvPr>
          <p:cNvGrpSpPr/>
          <p:nvPr/>
        </p:nvGrpSpPr>
        <p:grpSpPr>
          <a:xfrm>
            <a:off x="1320766" y="5280122"/>
            <a:ext cx="3092949" cy="553998"/>
            <a:chOff x="1355599" y="5512446"/>
            <a:chExt cx="3092949" cy="553998"/>
          </a:xfrm>
        </p:grpSpPr>
        <p:sp>
          <p:nvSpPr>
            <p:cNvPr id="65" name="Rectangle 64">
              <a:extLst>
                <a:ext uri="{FF2B5EF4-FFF2-40B4-BE49-F238E27FC236}">
                  <a16:creationId xmlns:a16="http://schemas.microsoft.com/office/drawing/2014/main" id="{65AF34C3-AAE7-A74C-B3E3-4F9105E474F4}"/>
                </a:ext>
              </a:extLst>
            </p:cNvPr>
            <p:cNvSpPr/>
            <p:nvPr/>
          </p:nvSpPr>
          <p:spPr>
            <a:xfrm>
              <a:off x="1355599" y="5512446"/>
              <a:ext cx="680013" cy="400110"/>
            </a:xfrm>
            <a:prstGeom prst="rect">
              <a:avLst/>
            </a:prstGeom>
          </p:spPr>
          <p:txBody>
            <a:bodyPr wrap="square">
              <a:spAutoFit/>
            </a:bodyPr>
            <a:lstStyle/>
            <a:p>
              <a:pPr algn="ctr"/>
              <a:r>
                <a:rPr lang="en-US" sz="1000" dirty="0"/>
                <a:t>2-year </a:t>
              </a:r>
            </a:p>
            <a:p>
              <a:pPr algn="ctr"/>
              <a:r>
                <a:rPr lang="en-US" sz="1000" dirty="0"/>
                <a:t>Low</a:t>
              </a:r>
            </a:p>
          </p:txBody>
        </p:sp>
        <p:sp>
          <p:nvSpPr>
            <p:cNvPr id="66" name="Rectangle 65">
              <a:extLst>
                <a:ext uri="{FF2B5EF4-FFF2-40B4-BE49-F238E27FC236}">
                  <a16:creationId xmlns:a16="http://schemas.microsoft.com/office/drawing/2014/main" id="{8F352BCA-24DA-AC4C-B333-74A5E08C2A98}"/>
                </a:ext>
              </a:extLst>
            </p:cNvPr>
            <p:cNvSpPr/>
            <p:nvPr/>
          </p:nvSpPr>
          <p:spPr>
            <a:xfrm>
              <a:off x="1835218" y="5512446"/>
              <a:ext cx="587629" cy="400110"/>
            </a:xfrm>
            <a:prstGeom prst="rect">
              <a:avLst/>
            </a:prstGeom>
          </p:spPr>
          <p:txBody>
            <a:bodyPr wrap="square">
              <a:spAutoFit/>
            </a:bodyPr>
            <a:lstStyle/>
            <a:p>
              <a:pPr algn="ctr"/>
              <a:r>
                <a:rPr lang="en-US" sz="1000" dirty="0"/>
                <a:t>2-year </a:t>
              </a:r>
            </a:p>
            <a:p>
              <a:pPr algn="ctr"/>
              <a:r>
                <a:rPr lang="en-US" sz="1000" dirty="0"/>
                <a:t>High</a:t>
              </a:r>
            </a:p>
          </p:txBody>
        </p:sp>
        <p:sp>
          <p:nvSpPr>
            <p:cNvPr id="67" name="Rectangle 66">
              <a:extLst>
                <a:ext uri="{FF2B5EF4-FFF2-40B4-BE49-F238E27FC236}">
                  <a16:creationId xmlns:a16="http://schemas.microsoft.com/office/drawing/2014/main" id="{B932B9C0-D2DD-154D-987E-6B37C61453E3}"/>
                </a:ext>
              </a:extLst>
            </p:cNvPr>
            <p:cNvSpPr/>
            <p:nvPr/>
          </p:nvSpPr>
          <p:spPr>
            <a:xfrm>
              <a:off x="2330426" y="5512446"/>
              <a:ext cx="555973" cy="553998"/>
            </a:xfrm>
            <a:prstGeom prst="rect">
              <a:avLst/>
            </a:prstGeom>
          </p:spPr>
          <p:txBody>
            <a:bodyPr wrap="square">
              <a:spAutoFit/>
            </a:bodyPr>
            <a:lstStyle/>
            <a:p>
              <a:pPr algn="ctr"/>
              <a:r>
                <a:rPr lang="en-US" sz="1000" dirty="0"/>
                <a:t>4-year</a:t>
              </a:r>
            </a:p>
            <a:p>
              <a:pPr algn="ctr"/>
              <a:r>
                <a:rPr lang="en-US" sz="1000" dirty="0"/>
                <a:t>Public</a:t>
              </a:r>
            </a:p>
            <a:p>
              <a:pPr algn="ctr"/>
              <a:r>
                <a:rPr lang="en-US" sz="1000" dirty="0"/>
                <a:t> Low</a:t>
              </a:r>
            </a:p>
          </p:txBody>
        </p:sp>
        <p:sp>
          <p:nvSpPr>
            <p:cNvPr id="68" name="Rectangle 67">
              <a:extLst>
                <a:ext uri="{FF2B5EF4-FFF2-40B4-BE49-F238E27FC236}">
                  <a16:creationId xmlns:a16="http://schemas.microsoft.com/office/drawing/2014/main" id="{3BE27F9D-C3CE-B140-8B05-643A3EF4465F}"/>
                </a:ext>
              </a:extLst>
            </p:cNvPr>
            <p:cNvSpPr/>
            <p:nvPr/>
          </p:nvSpPr>
          <p:spPr>
            <a:xfrm>
              <a:off x="2802544" y="5512446"/>
              <a:ext cx="565304" cy="553998"/>
            </a:xfrm>
            <a:prstGeom prst="rect">
              <a:avLst/>
            </a:prstGeom>
          </p:spPr>
          <p:txBody>
            <a:bodyPr wrap="square">
              <a:spAutoFit/>
            </a:bodyPr>
            <a:lstStyle/>
            <a:p>
              <a:pPr algn="ctr"/>
              <a:r>
                <a:rPr lang="en-US" sz="1000" dirty="0"/>
                <a:t>4-year </a:t>
              </a:r>
            </a:p>
            <a:p>
              <a:pPr algn="ctr"/>
              <a:r>
                <a:rPr lang="en-US" sz="1000" dirty="0"/>
                <a:t>Public </a:t>
              </a:r>
            </a:p>
            <a:p>
              <a:pPr algn="ctr"/>
              <a:r>
                <a:rPr lang="en-US" sz="1000" dirty="0"/>
                <a:t>High</a:t>
              </a:r>
            </a:p>
          </p:txBody>
        </p:sp>
        <p:sp>
          <p:nvSpPr>
            <p:cNvPr id="69" name="Rectangle 68">
              <a:extLst>
                <a:ext uri="{FF2B5EF4-FFF2-40B4-BE49-F238E27FC236}">
                  <a16:creationId xmlns:a16="http://schemas.microsoft.com/office/drawing/2014/main" id="{C7405679-8461-5A4E-9647-0D117BF7F20F}"/>
                </a:ext>
              </a:extLst>
            </p:cNvPr>
            <p:cNvSpPr/>
            <p:nvPr/>
          </p:nvSpPr>
          <p:spPr>
            <a:xfrm>
              <a:off x="3320846" y="5512446"/>
              <a:ext cx="603179" cy="553998"/>
            </a:xfrm>
            <a:prstGeom prst="rect">
              <a:avLst/>
            </a:prstGeom>
          </p:spPr>
          <p:txBody>
            <a:bodyPr wrap="square">
              <a:spAutoFit/>
            </a:bodyPr>
            <a:lstStyle/>
            <a:p>
              <a:pPr algn="ctr"/>
              <a:r>
                <a:rPr lang="en-US" sz="1000" dirty="0"/>
                <a:t>4-year</a:t>
              </a:r>
            </a:p>
            <a:p>
              <a:pPr algn="ctr"/>
              <a:r>
                <a:rPr lang="en-US" sz="1000" dirty="0"/>
                <a:t>Private</a:t>
              </a:r>
            </a:p>
            <a:p>
              <a:pPr algn="ctr"/>
              <a:r>
                <a:rPr lang="en-US" sz="1000" dirty="0"/>
                <a:t> Low</a:t>
              </a:r>
            </a:p>
          </p:txBody>
        </p:sp>
        <p:sp>
          <p:nvSpPr>
            <p:cNvPr id="70" name="Rectangle 69">
              <a:extLst>
                <a:ext uri="{FF2B5EF4-FFF2-40B4-BE49-F238E27FC236}">
                  <a16:creationId xmlns:a16="http://schemas.microsoft.com/office/drawing/2014/main" id="{D71956B7-AE07-AA42-993B-F370AC7AE1AA}"/>
                </a:ext>
              </a:extLst>
            </p:cNvPr>
            <p:cNvSpPr/>
            <p:nvPr/>
          </p:nvSpPr>
          <p:spPr>
            <a:xfrm>
              <a:off x="3828832" y="5512446"/>
              <a:ext cx="619716" cy="553998"/>
            </a:xfrm>
            <a:prstGeom prst="rect">
              <a:avLst/>
            </a:prstGeom>
          </p:spPr>
          <p:txBody>
            <a:bodyPr wrap="square">
              <a:spAutoFit/>
            </a:bodyPr>
            <a:lstStyle/>
            <a:p>
              <a:pPr algn="ctr"/>
              <a:r>
                <a:rPr lang="en-US" sz="1000" dirty="0"/>
                <a:t>4-year </a:t>
              </a:r>
            </a:p>
            <a:p>
              <a:pPr algn="ctr"/>
              <a:r>
                <a:rPr lang="en-US" sz="1000" dirty="0"/>
                <a:t>Private</a:t>
              </a:r>
            </a:p>
            <a:p>
              <a:pPr algn="ctr"/>
              <a:r>
                <a:rPr lang="en-US" sz="1000" dirty="0"/>
                <a:t>High</a:t>
              </a:r>
            </a:p>
          </p:txBody>
        </p:sp>
      </p:grpSp>
      <p:sp>
        <p:nvSpPr>
          <p:cNvPr id="71" name="Content Placeholder 11">
            <a:extLst>
              <a:ext uri="{FF2B5EF4-FFF2-40B4-BE49-F238E27FC236}">
                <a16:creationId xmlns:a16="http://schemas.microsoft.com/office/drawing/2014/main" id="{DE386DB2-CDAD-EB48-884C-9EB9FCC3D9FB}"/>
              </a:ext>
            </a:extLst>
          </p:cNvPr>
          <p:cNvSpPr txBox="1">
            <a:spLocks/>
          </p:cNvSpPr>
          <p:nvPr/>
        </p:nvSpPr>
        <p:spPr>
          <a:xfrm>
            <a:off x="213067" y="6008831"/>
            <a:ext cx="6847489" cy="78498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ClrTx/>
              <a:buFontTx/>
              <a:buNone/>
              <a:defRPr sz="1000" i="1" kern="1200">
                <a:solidFill>
                  <a:srgbClr val="000000"/>
                </a:solidFill>
                <a:latin typeface="Arial"/>
                <a:ea typeface="+mn-ea"/>
                <a:cs typeface="Arial"/>
              </a:defRPr>
            </a:lvl1pPr>
            <a:lvl2pPr marL="173037" indent="0" algn="l" defTabSz="457200" rtl="0" eaLnBrk="1" latinLnBrk="0" hangingPunct="1">
              <a:spcBef>
                <a:spcPct val="20000"/>
              </a:spcBef>
              <a:buFontTx/>
              <a:buNone/>
              <a:defRPr sz="1400" kern="1200">
                <a:solidFill>
                  <a:schemeClr val="tx1"/>
                </a:solidFill>
                <a:latin typeface="Arial"/>
                <a:ea typeface="+mn-ea"/>
                <a:cs typeface="Arial"/>
              </a:defRPr>
            </a:lvl2pPr>
            <a:lvl3pPr marL="346075" indent="0" algn="l" defTabSz="457200" rtl="0" eaLnBrk="1" latinLnBrk="0" hangingPunct="1">
              <a:spcBef>
                <a:spcPct val="20000"/>
              </a:spcBef>
              <a:buFontTx/>
              <a:buNone/>
              <a:defRPr sz="1400" kern="1200">
                <a:solidFill>
                  <a:schemeClr val="tx1"/>
                </a:solidFill>
                <a:latin typeface="Arial"/>
                <a:ea typeface="+mn-ea"/>
                <a:cs typeface="Arial"/>
              </a:defRPr>
            </a:lvl3pPr>
            <a:lvl4pPr marL="517525" indent="0" algn="l" defTabSz="457200" rtl="0" eaLnBrk="1" latinLnBrk="0" hangingPunct="1">
              <a:spcBef>
                <a:spcPct val="20000"/>
              </a:spcBef>
              <a:buFontTx/>
              <a:buNone/>
              <a:defRPr sz="1400" kern="1200">
                <a:solidFill>
                  <a:schemeClr val="tx1"/>
                </a:solidFill>
                <a:latin typeface="Arial"/>
                <a:ea typeface="+mn-ea"/>
                <a:cs typeface="Arial"/>
              </a:defRPr>
            </a:lvl4pPr>
            <a:lvl5pPr marL="690562" indent="0" algn="l" defTabSz="457200" rtl="0" eaLnBrk="1" latinLnBrk="0" hangingPunct="1">
              <a:spcBef>
                <a:spcPct val="20000"/>
              </a:spcBef>
              <a:buFontTx/>
              <a:buNone/>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Left Question: Please tell us about your awareness and use of the following digital learning offerings</a:t>
            </a:r>
          </a:p>
          <a:p>
            <a:r>
              <a:rPr lang="en-US" dirty="0"/>
              <a:t>Sources: Time for Class 2019; </a:t>
            </a:r>
            <a:r>
              <a:rPr lang="en-US" dirty="0" err="1"/>
              <a:t>Tyton</a:t>
            </a:r>
            <a:r>
              <a:rPr lang="en-US" dirty="0"/>
              <a:t> Partners analysis</a:t>
            </a:r>
          </a:p>
        </p:txBody>
      </p:sp>
      <p:sp>
        <p:nvSpPr>
          <p:cNvPr id="120" name="Rectangle 119">
            <a:extLst>
              <a:ext uri="{FF2B5EF4-FFF2-40B4-BE49-F238E27FC236}">
                <a16:creationId xmlns:a16="http://schemas.microsoft.com/office/drawing/2014/main" id="{C5345F7F-91DA-024A-88CF-889E48591CE5}"/>
              </a:ext>
            </a:extLst>
          </p:cNvPr>
          <p:cNvSpPr/>
          <p:nvPr/>
        </p:nvSpPr>
        <p:spPr>
          <a:xfrm>
            <a:off x="804515" y="1523412"/>
            <a:ext cx="3567846" cy="307777"/>
          </a:xfrm>
          <a:prstGeom prst="rect">
            <a:avLst/>
          </a:prstGeom>
        </p:spPr>
        <p:txBody>
          <a:bodyPr wrap="square">
            <a:spAutoFit/>
          </a:bodyPr>
          <a:lstStyle/>
          <a:p>
            <a:pPr algn="ctr"/>
            <a:r>
              <a:rPr lang="en-US" sz="1400" i="1" dirty="0"/>
              <a:t>Is courseware used in </a:t>
            </a:r>
            <a:r>
              <a:rPr lang="en-US" sz="1400" i="1" u="sng" dirty="0"/>
              <a:t>your institution</a:t>
            </a:r>
            <a:r>
              <a:rPr lang="en-US" sz="1400" i="1" dirty="0"/>
              <a:t>?</a:t>
            </a:r>
          </a:p>
        </p:txBody>
      </p:sp>
      <p:sp>
        <p:nvSpPr>
          <p:cNvPr id="135" name="TextBox 134">
            <a:extLst>
              <a:ext uri="{FF2B5EF4-FFF2-40B4-BE49-F238E27FC236}">
                <a16:creationId xmlns:a16="http://schemas.microsoft.com/office/drawing/2014/main" id="{BF635613-237A-4749-9221-2D88F2542AB1}"/>
              </a:ext>
            </a:extLst>
          </p:cNvPr>
          <p:cNvSpPr txBox="1"/>
          <p:nvPr/>
        </p:nvSpPr>
        <p:spPr>
          <a:xfrm>
            <a:off x="414773" y="5754352"/>
            <a:ext cx="809837" cy="253916"/>
          </a:xfrm>
          <a:prstGeom prst="rect">
            <a:avLst/>
          </a:prstGeom>
          <a:noFill/>
        </p:spPr>
        <p:txBody>
          <a:bodyPr wrap="none" rtlCol="0">
            <a:spAutoFit/>
          </a:bodyPr>
          <a:lstStyle/>
          <a:p>
            <a:r>
              <a:rPr lang="en-US" sz="1050" dirty="0"/>
              <a:t>N = 1,578 </a:t>
            </a:r>
          </a:p>
        </p:txBody>
      </p:sp>
      <p:graphicFrame>
        <p:nvGraphicFramePr>
          <p:cNvPr id="39" name="Table 38">
            <a:extLst>
              <a:ext uri="{FF2B5EF4-FFF2-40B4-BE49-F238E27FC236}">
                <a16:creationId xmlns:a16="http://schemas.microsoft.com/office/drawing/2014/main" id="{97FCB210-586C-174C-B05A-656EFD23B8A4}"/>
              </a:ext>
            </a:extLst>
          </p:cNvPr>
          <p:cNvGraphicFramePr>
            <a:graphicFrameLocks noGrp="1"/>
          </p:cNvGraphicFramePr>
          <p:nvPr>
            <p:extLst>
              <p:ext uri="{D42A27DB-BD31-4B8C-83A1-F6EECF244321}">
                <p14:modId xmlns:p14="http://schemas.microsoft.com/office/powerpoint/2010/main" val="1299263180"/>
              </p:ext>
            </p:extLst>
          </p:nvPr>
        </p:nvGraphicFramePr>
        <p:xfrm>
          <a:off x="4821604" y="2513305"/>
          <a:ext cx="4089843" cy="1723109"/>
        </p:xfrm>
        <a:graphic>
          <a:graphicData uri="http://schemas.openxmlformats.org/drawingml/2006/table">
            <a:tbl>
              <a:tblPr bandRow="1">
                <a:tableStyleId>{5C22544A-7EE6-4342-B048-85BDC9FD1C3A}</a:tableStyleId>
              </a:tblPr>
              <a:tblGrid>
                <a:gridCol w="4089843">
                  <a:extLst>
                    <a:ext uri="{9D8B030D-6E8A-4147-A177-3AD203B41FA5}">
                      <a16:colId xmlns:a16="http://schemas.microsoft.com/office/drawing/2014/main" val="2526822815"/>
                    </a:ext>
                  </a:extLst>
                </a:gridCol>
              </a:tblGrid>
              <a:tr h="318777">
                <a:tc>
                  <a:txBody>
                    <a:bodyPr/>
                    <a:lstStyle/>
                    <a:p>
                      <a:pPr algn="ctr"/>
                      <a:r>
                        <a:rPr lang="en-US" sz="1400" b="1" dirty="0">
                          <a:solidFill>
                            <a:schemeClr val="tx1"/>
                          </a:solidFill>
                        </a:rPr>
                        <a:t>Why was courseware adopted at your institution? Select your top 3 reasons</a:t>
                      </a:r>
                    </a:p>
                  </a:txBody>
                  <a:tcPr>
                    <a:solidFill>
                      <a:schemeClr val="accent1">
                        <a:lumMod val="20000"/>
                        <a:lumOff val="80000"/>
                      </a:schemeClr>
                    </a:solidFill>
                  </a:tcPr>
                </a:tc>
                <a:extLst>
                  <a:ext uri="{0D108BD9-81ED-4DB2-BD59-A6C34878D82A}">
                    <a16:rowId xmlns:a16="http://schemas.microsoft.com/office/drawing/2014/main" val="2899261746"/>
                  </a:ext>
                </a:extLst>
              </a:tr>
              <a:tr h="1204949">
                <a:tc>
                  <a:txBody>
                    <a:bodyPr/>
                    <a:lstStyle/>
                    <a:p>
                      <a:pPr marL="342900" indent="-342900" algn="l">
                        <a:buFont typeface="+mj-lt"/>
                        <a:buAutoNum type="arabicPeriod"/>
                      </a:pPr>
                      <a:r>
                        <a:rPr lang="en-US" sz="1400" b="0" dirty="0">
                          <a:solidFill>
                            <a:schemeClr val="bg1"/>
                          </a:solidFill>
                        </a:rPr>
                        <a:t>Improve student outcomes </a:t>
                      </a:r>
                      <a:r>
                        <a:rPr lang="en-US" sz="1400" b="1" dirty="0">
                          <a:solidFill>
                            <a:schemeClr val="bg1"/>
                          </a:solidFill>
                        </a:rPr>
                        <a:t> – 66%</a:t>
                      </a:r>
                    </a:p>
                    <a:p>
                      <a:pPr marL="342900" indent="-342900" algn="l">
                        <a:buFont typeface="+mj-lt"/>
                        <a:buAutoNum type="arabicPeriod"/>
                      </a:pPr>
                      <a:r>
                        <a:rPr lang="en-US" sz="1400" b="0" dirty="0">
                          <a:solidFill>
                            <a:schemeClr val="bg1"/>
                          </a:solidFill>
                        </a:rPr>
                        <a:t>Reduce the time and effort it takes to maintain content</a:t>
                      </a:r>
                      <a:r>
                        <a:rPr lang="en-US" sz="1400" b="1" dirty="0">
                          <a:solidFill>
                            <a:schemeClr val="bg1"/>
                          </a:solidFill>
                        </a:rPr>
                        <a:t>– 51%</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US" sz="1400" b="0" dirty="0">
                          <a:solidFill>
                            <a:schemeClr val="bg1"/>
                          </a:solidFill>
                        </a:rPr>
                        <a:t>Standardize instructional quality</a:t>
                      </a:r>
                      <a:r>
                        <a:rPr lang="en-US" sz="1400" b="1" dirty="0">
                          <a:solidFill>
                            <a:schemeClr val="bg1"/>
                          </a:solidFill>
                        </a:rPr>
                        <a:t>– 49%</a:t>
                      </a:r>
                    </a:p>
                  </a:txBody>
                  <a:tcPr anchor="ctr">
                    <a:solidFill>
                      <a:srgbClr val="002060"/>
                    </a:solidFill>
                  </a:tcPr>
                </a:tc>
                <a:extLst>
                  <a:ext uri="{0D108BD9-81ED-4DB2-BD59-A6C34878D82A}">
                    <a16:rowId xmlns:a16="http://schemas.microsoft.com/office/drawing/2014/main" val="2248426296"/>
                  </a:ext>
                </a:extLst>
              </a:tr>
            </a:tbl>
          </a:graphicData>
        </a:graphic>
      </p:graphicFrame>
      <p:sp>
        <p:nvSpPr>
          <p:cNvPr id="91" name="Rectangle 90">
            <a:extLst>
              <a:ext uri="{FF2B5EF4-FFF2-40B4-BE49-F238E27FC236}">
                <a16:creationId xmlns:a16="http://schemas.microsoft.com/office/drawing/2014/main" id="{DCC66EF5-0783-F04E-8A64-94A47DB2390D}"/>
              </a:ext>
            </a:extLst>
          </p:cNvPr>
          <p:cNvSpPr/>
          <p:nvPr/>
        </p:nvSpPr>
        <p:spPr>
          <a:xfrm>
            <a:off x="844770" y="5282952"/>
            <a:ext cx="627828" cy="246221"/>
          </a:xfrm>
          <a:prstGeom prst="rect">
            <a:avLst/>
          </a:prstGeom>
        </p:spPr>
        <p:txBody>
          <a:bodyPr wrap="square">
            <a:spAutoFit/>
          </a:bodyPr>
          <a:lstStyle/>
          <a:p>
            <a:pPr algn="ctr"/>
            <a:r>
              <a:rPr lang="en-US" sz="1000" dirty="0"/>
              <a:t>Overall</a:t>
            </a:r>
          </a:p>
        </p:txBody>
      </p:sp>
    </p:spTree>
    <p:custDataLst>
      <p:tags r:id="rId1"/>
    </p:custDataLst>
    <p:extLst>
      <p:ext uri="{BB962C8B-B14F-4D97-AF65-F5344CB8AC3E}">
        <p14:creationId xmlns:p14="http://schemas.microsoft.com/office/powerpoint/2010/main" val="260941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6800E6-8CB7-7B45-8AD7-76698391AA58}"/>
              </a:ext>
            </a:extLst>
          </p:cNvPr>
          <p:cNvSpPr>
            <a:spLocks noGrp="1"/>
          </p:cNvSpPr>
          <p:nvPr>
            <p:ph type="sldNum" sz="quarter" idx="12"/>
          </p:nvPr>
        </p:nvSpPr>
        <p:spPr/>
        <p:txBody>
          <a:bodyPr/>
          <a:lstStyle/>
          <a:p>
            <a:fld id="{56061281-BD0D-6F47-BBB8-8F6BE6AA34E7}" type="slidenum">
              <a:rPr lang="en-US" smtClean="0"/>
              <a:pPr/>
              <a:t>12</a:t>
            </a:fld>
            <a:endParaRPr lang="en-US" dirty="0"/>
          </a:p>
        </p:txBody>
      </p:sp>
      <p:sp>
        <p:nvSpPr>
          <p:cNvPr id="5" name="Content Placeholder 4">
            <a:extLst>
              <a:ext uri="{FF2B5EF4-FFF2-40B4-BE49-F238E27FC236}">
                <a16:creationId xmlns:a16="http://schemas.microsoft.com/office/drawing/2014/main" id="{3AD122D2-7ECE-294E-90CD-D93D92B61346}"/>
              </a:ext>
            </a:extLst>
          </p:cNvPr>
          <p:cNvSpPr>
            <a:spLocks noGrp="1"/>
          </p:cNvSpPr>
          <p:nvPr>
            <p:ph idx="14"/>
          </p:nvPr>
        </p:nvSpPr>
        <p:spPr/>
        <p:txBody>
          <a:bodyPr>
            <a:normAutofit/>
          </a:bodyPr>
          <a:lstStyle/>
          <a:p>
            <a:r>
              <a:rPr lang="en-US" dirty="0"/>
              <a:t>Faculty courseware adoption is higher in 2019 than 2016; Satisfaction with existing products is also higher</a:t>
            </a:r>
          </a:p>
        </p:txBody>
      </p:sp>
      <p:grpSp>
        <p:nvGrpSpPr>
          <p:cNvPr id="50" name="Group 49">
            <a:extLst>
              <a:ext uri="{FF2B5EF4-FFF2-40B4-BE49-F238E27FC236}">
                <a16:creationId xmlns:a16="http://schemas.microsoft.com/office/drawing/2014/main" id="{348FF192-207F-45AA-943C-9C29005890BD}"/>
              </a:ext>
            </a:extLst>
          </p:cNvPr>
          <p:cNvGrpSpPr/>
          <p:nvPr>
            <p:custDataLst>
              <p:tags r:id="rId2"/>
            </p:custDataLst>
          </p:nvPr>
        </p:nvGrpSpPr>
        <p:grpSpPr>
          <a:xfrm>
            <a:off x="183625" y="2075858"/>
            <a:ext cx="5466738" cy="3444569"/>
            <a:chOff x="623241" y="2075858"/>
            <a:chExt cx="7549897" cy="3444569"/>
          </a:xfrm>
        </p:grpSpPr>
        <p:sp>
          <p:nvSpPr>
            <p:cNvPr id="69" name="Rectangle 68">
              <a:extLst>
                <a:ext uri="{FF2B5EF4-FFF2-40B4-BE49-F238E27FC236}">
                  <a16:creationId xmlns:a16="http://schemas.microsoft.com/office/drawing/2014/main" id="{1C1AC6A0-0438-F348-83DD-67BCE8C53D22}"/>
                </a:ext>
              </a:extLst>
            </p:cNvPr>
            <p:cNvSpPr/>
            <p:nvPr>
              <p:custDataLst>
                <p:tags r:id="rId3"/>
              </p:custDataLst>
            </p:nvPr>
          </p:nvSpPr>
          <p:spPr bwMode="gray">
            <a:xfrm>
              <a:off x="1619408" y="2075858"/>
              <a:ext cx="524298" cy="2567850"/>
            </a:xfrm>
            <a:prstGeom prst="rect">
              <a:avLst/>
            </a:prstGeom>
            <a:solidFill>
              <a:schemeClr val="bg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37" name="Rectangle 36">
              <a:extLst>
                <a:ext uri="{FF2B5EF4-FFF2-40B4-BE49-F238E27FC236}">
                  <a16:creationId xmlns:a16="http://schemas.microsoft.com/office/drawing/2014/main" id="{6978A3C1-F009-CF47-9FD7-98CED365F3F5}"/>
                </a:ext>
              </a:extLst>
            </p:cNvPr>
            <p:cNvSpPr/>
            <p:nvPr>
              <p:custDataLst>
                <p:tags r:id="rId4"/>
              </p:custDataLst>
            </p:nvPr>
          </p:nvSpPr>
          <p:spPr bwMode="gray">
            <a:xfrm>
              <a:off x="4136040" y="2075858"/>
              <a:ext cx="524298" cy="2259100"/>
            </a:xfrm>
            <a:prstGeom prst="rect">
              <a:avLst/>
            </a:prstGeom>
            <a:solidFill>
              <a:schemeClr val="bg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71" name="Rectangle 70">
              <a:extLst>
                <a:ext uri="{FF2B5EF4-FFF2-40B4-BE49-F238E27FC236}">
                  <a16:creationId xmlns:a16="http://schemas.microsoft.com/office/drawing/2014/main" id="{423101D9-5FF6-AF4B-843D-0BB7A67FE927}"/>
                </a:ext>
              </a:extLst>
            </p:cNvPr>
            <p:cNvSpPr/>
            <p:nvPr>
              <p:custDataLst>
                <p:tags r:id="rId5"/>
              </p:custDataLst>
            </p:nvPr>
          </p:nvSpPr>
          <p:spPr bwMode="gray">
            <a:xfrm>
              <a:off x="4974917" y="4285651"/>
              <a:ext cx="524298" cy="1234776"/>
            </a:xfrm>
            <a:prstGeom prst="rect">
              <a:avLst/>
            </a:prstGeom>
            <a:solidFill>
              <a:schemeClr val="tx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70" name="Rectangle 69">
              <a:extLst>
                <a:ext uri="{FF2B5EF4-FFF2-40B4-BE49-F238E27FC236}">
                  <a16:creationId xmlns:a16="http://schemas.microsoft.com/office/drawing/2014/main" id="{AA448C08-CE93-114D-96BA-6E24E4302433}"/>
                </a:ext>
              </a:extLst>
            </p:cNvPr>
            <p:cNvSpPr/>
            <p:nvPr>
              <p:custDataLst>
                <p:tags r:id="rId6"/>
              </p:custDataLst>
            </p:nvPr>
          </p:nvSpPr>
          <p:spPr bwMode="gray">
            <a:xfrm>
              <a:off x="7491550" y="4596040"/>
              <a:ext cx="524298" cy="924386"/>
            </a:xfrm>
            <a:prstGeom prst="rect">
              <a:avLst/>
            </a:prstGeom>
            <a:solidFill>
              <a:schemeClr val="tx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68" name="Rectangle 67">
              <a:extLst>
                <a:ext uri="{FF2B5EF4-FFF2-40B4-BE49-F238E27FC236}">
                  <a16:creationId xmlns:a16="http://schemas.microsoft.com/office/drawing/2014/main" id="{184888C6-DAD7-CC46-8B48-139DEF95C0A3}"/>
                </a:ext>
              </a:extLst>
            </p:cNvPr>
            <p:cNvSpPr/>
            <p:nvPr>
              <p:custDataLst>
                <p:tags r:id="rId7"/>
              </p:custDataLst>
            </p:nvPr>
          </p:nvSpPr>
          <p:spPr bwMode="gray">
            <a:xfrm>
              <a:off x="4974917" y="2075858"/>
              <a:ext cx="524298" cy="2209792"/>
            </a:xfrm>
            <a:prstGeom prst="rect">
              <a:avLst/>
            </a:prstGeom>
            <a:solidFill>
              <a:schemeClr val="bg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67" name="Rectangle 66">
              <a:extLst>
                <a:ext uri="{FF2B5EF4-FFF2-40B4-BE49-F238E27FC236}">
                  <a16:creationId xmlns:a16="http://schemas.microsoft.com/office/drawing/2014/main" id="{98CDCACD-A44F-E54A-A34E-95F65E358D9F}"/>
                </a:ext>
              </a:extLst>
            </p:cNvPr>
            <p:cNvSpPr/>
            <p:nvPr>
              <p:custDataLst>
                <p:tags r:id="rId8"/>
              </p:custDataLst>
            </p:nvPr>
          </p:nvSpPr>
          <p:spPr bwMode="gray">
            <a:xfrm>
              <a:off x="7491550" y="2075858"/>
              <a:ext cx="524298" cy="2520182"/>
            </a:xfrm>
            <a:prstGeom prst="rect">
              <a:avLst/>
            </a:prstGeom>
            <a:solidFill>
              <a:schemeClr val="bg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36" name="Rectangle 35">
              <a:extLst>
                <a:ext uri="{FF2B5EF4-FFF2-40B4-BE49-F238E27FC236}">
                  <a16:creationId xmlns:a16="http://schemas.microsoft.com/office/drawing/2014/main" id="{30632868-31C0-2547-911F-86B276551966}"/>
                </a:ext>
              </a:extLst>
            </p:cNvPr>
            <p:cNvSpPr/>
            <p:nvPr>
              <p:custDataLst>
                <p:tags r:id="rId9"/>
              </p:custDataLst>
            </p:nvPr>
          </p:nvSpPr>
          <p:spPr bwMode="gray">
            <a:xfrm>
              <a:off x="6652672" y="2075858"/>
              <a:ext cx="524298" cy="2735866"/>
            </a:xfrm>
            <a:prstGeom prst="rect">
              <a:avLst/>
            </a:prstGeom>
            <a:solidFill>
              <a:schemeClr val="bg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72" name="Rectangle 71">
              <a:extLst>
                <a:ext uri="{FF2B5EF4-FFF2-40B4-BE49-F238E27FC236}">
                  <a16:creationId xmlns:a16="http://schemas.microsoft.com/office/drawing/2014/main" id="{3DBDC061-F9F7-A442-8D30-F737282C504A}"/>
                </a:ext>
              </a:extLst>
            </p:cNvPr>
            <p:cNvSpPr/>
            <p:nvPr>
              <p:custDataLst>
                <p:tags r:id="rId10"/>
              </p:custDataLst>
            </p:nvPr>
          </p:nvSpPr>
          <p:spPr bwMode="gray">
            <a:xfrm>
              <a:off x="2458286" y="2075858"/>
              <a:ext cx="524298" cy="2316566"/>
            </a:xfrm>
            <a:prstGeom prst="rect">
              <a:avLst/>
            </a:prstGeom>
            <a:solidFill>
              <a:schemeClr val="bg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43" name="Rectangle 42">
              <a:extLst>
                <a:ext uri="{FF2B5EF4-FFF2-40B4-BE49-F238E27FC236}">
                  <a16:creationId xmlns:a16="http://schemas.microsoft.com/office/drawing/2014/main" id="{9F6B16C7-DD9F-3840-9B23-F5A7DF719CD8}"/>
                </a:ext>
              </a:extLst>
            </p:cNvPr>
            <p:cNvSpPr/>
            <p:nvPr>
              <p:custDataLst>
                <p:tags r:id="rId11"/>
              </p:custDataLst>
            </p:nvPr>
          </p:nvSpPr>
          <p:spPr bwMode="gray">
            <a:xfrm>
              <a:off x="4136040" y="4334958"/>
              <a:ext cx="524298" cy="1185468"/>
            </a:xfrm>
            <a:prstGeom prst="rect">
              <a:avLst/>
            </a:prstGeom>
            <a:solidFill>
              <a:schemeClr val="tx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2" name="Rectangle 41">
              <a:extLst>
                <a:ext uri="{FF2B5EF4-FFF2-40B4-BE49-F238E27FC236}">
                  <a16:creationId xmlns:a16="http://schemas.microsoft.com/office/drawing/2014/main" id="{15A14AE7-1381-6B46-BC6B-A79E4ADC5FF0}"/>
                </a:ext>
              </a:extLst>
            </p:cNvPr>
            <p:cNvSpPr/>
            <p:nvPr>
              <p:custDataLst>
                <p:tags r:id="rId12"/>
              </p:custDataLst>
            </p:nvPr>
          </p:nvSpPr>
          <p:spPr bwMode="gray">
            <a:xfrm>
              <a:off x="6652672" y="4811724"/>
              <a:ext cx="524298" cy="708702"/>
            </a:xfrm>
            <a:prstGeom prst="rect">
              <a:avLst/>
            </a:prstGeom>
            <a:solidFill>
              <a:schemeClr val="tx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73" name="Rectangle 72">
              <a:extLst>
                <a:ext uri="{FF2B5EF4-FFF2-40B4-BE49-F238E27FC236}">
                  <a16:creationId xmlns:a16="http://schemas.microsoft.com/office/drawing/2014/main" id="{93871A74-94B8-BF40-B8CC-36C1E4983A39}"/>
                </a:ext>
              </a:extLst>
            </p:cNvPr>
            <p:cNvSpPr/>
            <p:nvPr>
              <p:custDataLst>
                <p:tags r:id="rId13"/>
              </p:custDataLst>
            </p:nvPr>
          </p:nvSpPr>
          <p:spPr bwMode="gray">
            <a:xfrm>
              <a:off x="2458286" y="4392424"/>
              <a:ext cx="524298" cy="1128002"/>
            </a:xfrm>
            <a:prstGeom prst="rect">
              <a:avLst/>
            </a:prstGeom>
            <a:solidFill>
              <a:schemeClr val="tx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45" name="Rectangle 44">
              <a:extLst>
                <a:ext uri="{FF2B5EF4-FFF2-40B4-BE49-F238E27FC236}">
                  <a16:creationId xmlns:a16="http://schemas.microsoft.com/office/drawing/2014/main" id="{09E99E32-6F27-0B4A-B5BD-660540115873}"/>
                </a:ext>
              </a:extLst>
            </p:cNvPr>
            <p:cNvSpPr/>
            <p:nvPr>
              <p:custDataLst>
                <p:tags r:id="rId14"/>
              </p:custDataLst>
            </p:nvPr>
          </p:nvSpPr>
          <p:spPr bwMode="gray">
            <a:xfrm>
              <a:off x="1619408" y="4643708"/>
              <a:ext cx="524298" cy="876718"/>
            </a:xfrm>
            <a:prstGeom prst="rect">
              <a:avLst/>
            </a:prstGeom>
            <a:solidFill>
              <a:schemeClr val="tx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cxnSp>
          <p:nvCxnSpPr>
            <p:cNvPr id="40" name="Straight Connector 39">
              <a:extLst>
                <a:ext uri="{FF2B5EF4-FFF2-40B4-BE49-F238E27FC236}">
                  <a16:creationId xmlns:a16="http://schemas.microsoft.com/office/drawing/2014/main" id="{83533244-8275-488A-9684-115EB18F4808}"/>
                </a:ext>
              </a:extLst>
            </p:cNvPr>
            <p:cNvCxnSpPr/>
            <p:nvPr>
              <p:custDataLst>
                <p:tags r:id="rId15"/>
              </p:custDataLst>
            </p:nvPr>
          </p:nvCxnSpPr>
          <p:spPr bwMode="gray">
            <a:xfrm>
              <a:off x="623241" y="5520426"/>
              <a:ext cx="7549897"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954269DC-1E5F-4149-92DA-E77365636A6F}"/>
                </a:ext>
              </a:extLst>
            </p:cNvPr>
            <p:cNvSpPr txBox="1"/>
            <p:nvPr>
              <p:custDataLst>
                <p:tags r:id="rId16"/>
              </p:custDataLst>
            </p:nvPr>
          </p:nvSpPr>
          <p:spPr bwMode="gray">
            <a:xfrm>
              <a:off x="963214" y="4989734"/>
              <a:ext cx="614297"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pPr algn="r"/>
              <a:r>
                <a:rPr lang="en-US" sz="1200">
                  <a:effectLst/>
                  <a:latin typeface="Arial" panose="020B0604020202020204" pitchFamily="34" charset="0"/>
                </a:rPr>
                <a:t>Adopted</a:t>
              </a:r>
            </a:p>
          </p:txBody>
        </p:sp>
        <p:sp>
          <p:nvSpPr>
            <p:cNvPr id="47" name="TextBox 46">
              <a:extLst>
                <a:ext uri="{FF2B5EF4-FFF2-40B4-BE49-F238E27FC236}">
                  <a16:creationId xmlns:a16="http://schemas.microsoft.com/office/drawing/2014/main" id="{132E0362-51BF-C546-B98F-BED41C36C42E}"/>
                </a:ext>
              </a:extLst>
            </p:cNvPr>
            <p:cNvSpPr txBox="1"/>
            <p:nvPr>
              <p:custDataLst>
                <p:tags r:id="rId17"/>
              </p:custDataLst>
            </p:nvPr>
          </p:nvSpPr>
          <p:spPr bwMode="gray">
            <a:xfrm>
              <a:off x="689549" y="3267450"/>
              <a:ext cx="887962" cy="184666"/>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21603" tIns="0" rIns="21603" bIns="0" rtlCol="0" anchor="ctr">
              <a:spAutoFit/>
            </a:bodyPr>
            <a:lstStyle/>
            <a:p>
              <a:pPr algn="r"/>
              <a:r>
                <a:rPr lang="en-US" sz="1200">
                  <a:effectLst/>
                  <a:latin typeface="Arial" panose="020B0604020202020204" pitchFamily="34" charset="0"/>
                </a:rPr>
                <a:t>Not Adopted</a:t>
              </a:r>
              <a:endParaRPr lang="en-US" sz="1200" dirty="0">
                <a:effectLst/>
                <a:latin typeface="Arial" panose="020B0604020202020204" pitchFamily="34" charset="0"/>
              </a:endParaRPr>
            </a:p>
          </p:txBody>
        </p:sp>
        <p:sp>
          <p:nvSpPr>
            <p:cNvPr id="75" name="TextBox 74">
              <a:extLst>
                <a:ext uri="{FF2B5EF4-FFF2-40B4-BE49-F238E27FC236}">
                  <a16:creationId xmlns:a16="http://schemas.microsoft.com/office/drawing/2014/main" id="{5EDCFA30-1982-8F43-834A-6F08A005978A}"/>
                </a:ext>
              </a:extLst>
            </p:cNvPr>
            <p:cNvSpPr txBox="1"/>
            <p:nvPr>
              <p:custDataLst>
                <p:tags r:id="rId18"/>
              </p:custDataLst>
            </p:nvPr>
          </p:nvSpPr>
          <p:spPr bwMode="gray">
            <a:xfrm>
              <a:off x="5082526" y="4822247"/>
              <a:ext cx="309081"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ctr"/>
              <a:r>
                <a:rPr lang="en-US" sz="1050">
                  <a:solidFill>
                    <a:schemeClr val="bg1"/>
                  </a:solidFill>
                  <a:effectLst/>
                  <a:latin typeface="Arial" panose="020B0604020202020204" pitchFamily="34" charset="0"/>
                </a:rPr>
                <a:t>36%</a:t>
              </a:r>
            </a:p>
          </p:txBody>
        </p:sp>
        <p:sp>
          <p:nvSpPr>
            <p:cNvPr id="77" name="TextBox 76">
              <a:extLst>
                <a:ext uri="{FF2B5EF4-FFF2-40B4-BE49-F238E27FC236}">
                  <a16:creationId xmlns:a16="http://schemas.microsoft.com/office/drawing/2014/main" id="{915F94EB-13BE-4A42-B5FA-3A8234520C97}"/>
                </a:ext>
              </a:extLst>
            </p:cNvPr>
            <p:cNvSpPr txBox="1"/>
            <p:nvPr>
              <p:custDataLst>
                <p:tags r:id="rId19"/>
              </p:custDataLst>
            </p:nvPr>
          </p:nvSpPr>
          <p:spPr bwMode="gray">
            <a:xfrm>
              <a:off x="2565894" y="4875634"/>
              <a:ext cx="309081"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ctr"/>
              <a:r>
                <a:rPr lang="en-US" sz="1050">
                  <a:solidFill>
                    <a:schemeClr val="bg1"/>
                  </a:solidFill>
                  <a:effectLst/>
                  <a:latin typeface="Arial" panose="020B0604020202020204" pitchFamily="34" charset="0"/>
                </a:rPr>
                <a:t>33%</a:t>
              </a:r>
            </a:p>
          </p:txBody>
        </p:sp>
        <p:sp>
          <p:nvSpPr>
            <p:cNvPr id="76" name="TextBox 75">
              <a:extLst>
                <a:ext uri="{FF2B5EF4-FFF2-40B4-BE49-F238E27FC236}">
                  <a16:creationId xmlns:a16="http://schemas.microsoft.com/office/drawing/2014/main" id="{294A9AAD-DBA0-E14B-AB61-16533A3C4787}"/>
                </a:ext>
              </a:extLst>
            </p:cNvPr>
            <p:cNvSpPr txBox="1"/>
            <p:nvPr>
              <p:custDataLst>
                <p:tags r:id="rId20"/>
              </p:custDataLst>
            </p:nvPr>
          </p:nvSpPr>
          <p:spPr bwMode="gray">
            <a:xfrm>
              <a:off x="7599159" y="4977442"/>
              <a:ext cx="309081"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ctr"/>
              <a:r>
                <a:rPr lang="en-US" sz="1050">
                  <a:solidFill>
                    <a:schemeClr val="bg1"/>
                  </a:solidFill>
                  <a:effectLst/>
                  <a:latin typeface="Arial" panose="020B0604020202020204" pitchFamily="34" charset="0"/>
                </a:rPr>
                <a:t>27%</a:t>
              </a:r>
            </a:p>
          </p:txBody>
        </p:sp>
        <p:sp>
          <p:nvSpPr>
            <p:cNvPr id="48" name="TextBox 47">
              <a:extLst>
                <a:ext uri="{FF2B5EF4-FFF2-40B4-BE49-F238E27FC236}">
                  <a16:creationId xmlns:a16="http://schemas.microsoft.com/office/drawing/2014/main" id="{30FB1958-1788-A94C-883B-44D2158CE915}"/>
                </a:ext>
              </a:extLst>
            </p:cNvPr>
            <p:cNvSpPr txBox="1"/>
            <p:nvPr>
              <p:custDataLst>
                <p:tags r:id="rId21"/>
              </p:custDataLst>
            </p:nvPr>
          </p:nvSpPr>
          <p:spPr bwMode="gray">
            <a:xfrm>
              <a:off x="6761190" y="5085284"/>
              <a:ext cx="307264" cy="161583"/>
            </a:xfrm>
            <a:prstGeom prst="rect">
              <a:avLst/>
            </a:prstGeom>
            <a:noFill/>
            <a:effectLst/>
            <a:extLst>
              <a:ext uri="{909E8E84-426E-40DD-AFC4-6F175D3DCCD1}">
                <a14:hiddenFill xmlns:a14="http://schemas.microsoft.com/office/drawing/2010/main">
                  <a:solidFill>
                    <a:srgbClr val="05296E"/>
                  </a:solidFill>
                </a14:hiddenFill>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902" tIns="0" rIns="18902" bIns="0" rtlCol="0" anchor="ctr">
              <a:spAutoFit/>
            </a:bodyPr>
            <a:lstStyle/>
            <a:p>
              <a:pPr algn="ctr"/>
              <a:r>
                <a:rPr lang="en-US" sz="1050">
                  <a:solidFill>
                    <a:schemeClr val="bg1"/>
                  </a:solidFill>
                  <a:effectLst/>
                  <a:latin typeface="Arial" panose="020B0604020202020204" pitchFamily="34" charset="0"/>
                </a:rPr>
                <a:t>21%</a:t>
              </a:r>
            </a:p>
          </p:txBody>
        </p:sp>
        <p:sp>
          <p:nvSpPr>
            <p:cNvPr id="51" name="TextBox 50">
              <a:extLst>
                <a:ext uri="{FF2B5EF4-FFF2-40B4-BE49-F238E27FC236}">
                  <a16:creationId xmlns:a16="http://schemas.microsoft.com/office/drawing/2014/main" id="{05D18687-14A2-FA4F-9C1B-FE04BF4F1145}"/>
                </a:ext>
              </a:extLst>
            </p:cNvPr>
            <p:cNvSpPr txBox="1"/>
            <p:nvPr>
              <p:custDataLst>
                <p:tags r:id="rId22"/>
              </p:custDataLst>
            </p:nvPr>
          </p:nvSpPr>
          <p:spPr bwMode="gray">
            <a:xfrm>
              <a:off x="4244557" y="4846901"/>
              <a:ext cx="307264" cy="161583"/>
            </a:xfrm>
            <a:prstGeom prst="rect">
              <a:avLst/>
            </a:prstGeom>
            <a:noFill/>
            <a:effectLst/>
            <a:extLst>
              <a:ext uri="{909E8E84-426E-40DD-AFC4-6F175D3DCCD1}">
                <a14:hiddenFill xmlns:a14="http://schemas.microsoft.com/office/drawing/2010/main">
                  <a:solidFill>
                    <a:srgbClr val="05296E"/>
                  </a:solidFill>
                </a14:hiddenFill>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902" tIns="0" rIns="18902" bIns="0" rtlCol="0" anchor="ctr">
              <a:spAutoFit/>
            </a:bodyPr>
            <a:lstStyle/>
            <a:p>
              <a:pPr algn="ctr"/>
              <a:r>
                <a:rPr lang="en-US" sz="1050">
                  <a:solidFill>
                    <a:schemeClr val="bg1"/>
                  </a:solidFill>
                  <a:effectLst/>
                  <a:latin typeface="Arial" panose="020B0604020202020204" pitchFamily="34" charset="0"/>
                </a:rPr>
                <a:t>34%</a:t>
              </a:r>
            </a:p>
          </p:txBody>
        </p:sp>
        <p:sp>
          <p:nvSpPr>
            <p:cNvPr id="52" name="TextBox 51">
              <a:extLst>
                <a:ext uri="{FF2B5EF4-FFF2-40B4-BE49-F238E27FC236}">
                  <a16:creationId xmlns:a16="http://schemas.microsoft.com/office/drawing/2014/main" id="{12CC28FC-EED4-BA45-AC62-9BD23B56F496}"/>
                </a:ext>
              </a:extLst>
            </p:cNvPr>
            <p:cNvSpPr txBox="1"/>
            <p:nvPr>
              <p:custDataLst>
                <p:tags r:id="rId23"/>
              </p:custDataLst>
            </p:nvPr>
          </p:nvSpPr>
          <p:spPr bwMode="gray">
            <a:xfrm>
              <a:off x="1727017" y="5001276"/>
              <a:ext cx="309081"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ctr"/>
              <a:r>
                <a:rPr lang="en-US" sz="1050">
                  <a:solidFill>
                    <a:schemeClr val="bg1"/>
                  </a:solidFill>
                  <a:effectLst/>
                  <a:latin typeface="Arial" panose="020B0604020202020204" pitchFamily="34" charset="0"/>
                </a:rPr>
                <a:t>25%</a:t>
              </a:r>
            </a:p>
          </p:txBody>
        </p:sp>
      </p:grpSp>
      <p:sp>
        <p:nvSpPr>
          <p:cNvPr id="54" name="Rectangle 53">
            <a:extLst>
              <a:ext uri="{FF2B5EF4-FFF2-40B4-BE49-F238E27FC236}">
                <a16:creationId xmlns:a16="http://schemas.microsoft.com/office/drawing/2014/main" id="{1D112938-7A4A-A948-AF42-F151444789B4}"/>
              </a:ext>
            </a:extLst>
          </p:cNvPr>
          <p:cNvSpPr/>
          <p:nvPr/>
        </p:nvSpPr>
        <p:spPr>
          <a:xfrm>
            <a:off x="1381836" y="1211939"/>
            <a:ext cx="3220779" cy="523220"/>
          </a:xfrm>
          <a:prstGeom prst="rect">
            <a:avLst/>
          </a:prstGeom>
        </p:spPr>
        <p:txBody>
          <a:bodyPr wrap="square">
            <a:spAutoFit/>
          </a:bodyPr>
          <a:lstStyle/>
          <a:p>
            <a:pPr algn="ctr"/>
            <a:r>
              <a:rPr lang="en-US" sz="1400" b="1" dirty="0"/>
              <a:t>Faculty courseware </a:t>
            </a:r>
            <a:r>
              <a:rPr lang="en-US" sz="1400" b="1" u="sng" dirty="0"/>
              <a:t>adoption</a:t>
            </a:r>
            <a:r>
              <a:rPr lang="en-US" sz="1400" b="1" dirty="0"/>
              <a:t> shifts from 2016 to 2019</a:t>
            </a:r>
            <a:endParaRPr lang="en-US" sz="1400" b="1" u="sng" dirty="0"/>
          </a:p>
        </p:txBody>
      </p:sp>
      <p:grpSp>
        <p:nvGrpSpPr>
          <p:cNvPr id="55" name="Group 54">
            <a:extLst>
              <a:ext uri="{FF2B5EF4-FFF2-40B4-BE49-F238E27FC236}">
                <a16:creationId xmlns:a16="http://schemas.microsoft.com/office/drawing/2014/main" id="{7EC5C2A6-0585-2640-BE29-4B5B83C00FC6}"/>
              </a:ext>
            </a:extLst>
          </p:cNvPr>
          <p:cNvGrpSpPr/>
          <p:nvPr/>
        </p:nvGrpSpPr>
        <p:grpSpPr>
          <a:xfrm>
            <a:off x="925511" y="5524528"/>
            <a:ext cx="4796233" cy="369331"/>
            <a:chOff x="690074" y="5498399"/>
            <a:chExt cx="4796233" cy="369331"/>
          </a:xfrm>
        </p:grpSpPr>
        <p:sp>
          <p:nvSpPr>
            <p:cNvPr id="56" name="Rectangle 55">
              <a:extLst>
                <a:ext uri="{FF2B5EF4-FFF2-40B4-BE49-F238E27FC236}">
                  <a16:creationId xmlns:a16="http://schemas.microsoft.com/office/drawing/2014/main" id="{51B70EDB-8D8F-C84A-818A-54C0CA4B5FBA}"/>
                </a:ext>
              </a:extLst>
            </p:cNvPr>
            <p:cNvSpPr/>
            <p:nvPr/>
          </p:nvSpPr>
          <p:spPr>
            <a:xfrm>
              <a:off x="690074" y="5498399"/>
              <a:ext cx="1474077" cy="246221"/>
            </a:xfrm>
            <a:prstGeom prst="rect">
              <a:avLst/>
            </a:prstGeom>
          </p:spPr>
          <p:txBody>
            <a:bodyPr wrap="square">
              <a:spAutoFit/>
            </a:bodyPr>
            <a:lstStyle/>
            <a:p>
              <a:pPr algn="ctr"/>
              <a:r>
                <a:rPr lang="en-US" sz="1000" dirty="0"/>
                <a:t>Overall</a:t>
              </a:r>
            </a:p>
          </p:txBody>
        </p:sp>
        <p:sp>
          <p:nvSpPr>
            <p:cNvPr id="57" name="Rectangle 56">
              <a:extLst>
                <a:ext uri="{FF2B5EF4-FFF2-40B4-BE49-F238E27FC236}">
                  <a16:creationId xmlns:a16="http://schemas.microsoft.com/office/drawing/2014/main" id="{6427BB97-9735-1246-A36F-2A480D1F7474}"/>
                </a:ext>
              </a:extLst>
            </p:cNvPr>
            <p:cNvSpPr/>
            <p:nvPr/>
          </p:nvSpPr>
          <p:spPr>
            <a:xfrm>
              <a:off x="2402431" y="5594102"/>
              <a:ext cx="1288461" cy="246221"/>
            </a:xfrm>
            <a:prstGeom prst="rect">
              <a:avLst/>
            </a:prstGeom>
          </p:spPr>
          <p:txBody>
            <a:bodyPr wrap="square">
              <a:spAutoFit/>
            </a:bodyPr>
            <a:lstStyle/>
            <a:p>
              <a:pPr algn="ctr"/>
              <a:r>
                <a:rPr lang="en-US" sz="1000" dirty="0"/>
                <a:t>2-year</a:t>
              </a:r>
            </a:p>
          </p:txBody>
        </p:sp>
        <p:sp>
          <p:nvSpPr>
            <p:cNvPr id="58" name="Rectangle 57">
              <a:extLst>
                <a:ext uri="{FF2B5EF4-FFF2-40B4-BE49-F238E27FC236}">
                  <a16:creationId xmlns:a16="http://schemas.microsoft.com/office/drawing/2014/main" id="{D818E894-4E06-B242-AB2A-DBD5CE462F2E}"/>
                </a:ext>
              </a:extLst>
            </p:cNvPr>
            <p:cNvSpPr/>
            <p:nvPr/>
          </p:nvSpPr>
          <p:spPr>
            <a:xfrm>
              <a:off x="4313985" y="5621509"/>
              <a:ext cx="1172322" cy="246221"/>
            </a:xfrm>
            <a:prstGeom prst="rect">
              <a:avLst/>
            </a:prstGeom>
          </p:spPr>
          <p:txBody>
            <a:bodyPr wrap="square">
              <a:spAutoFit/>
            </a:bodyPr>
            <a:lstStyle/>
            <a:p>
              <a:pPr algn="ctr"/>
              <a:r>
                <a:rPr lang="en-US" sz="1000" dirty="0"/>
                <a:t>4-year</a:t>
              </a:r>
            </a:p>
          </p:txBody>
        </p:sp>
      </p:grpSp>
      <p:sp>
        <p:nvSpPr>
          <p:cNvPr id="59" name="Rectangle 58">
            <a:extLst>
              <a:ext uri="{FF2B5EF4-FFF2-40B4-BE49-F238E27FC236}">
                <a16:creationId xmlns:a16="http://schemas.microsoft.com/office/drawing/2014/main" id="{D9D64490-5596-FC4D-905E-F114153448A4}"/>
              </a:ext>
            </a:extLst>
          </p:cNvPr>
          <p:cNvSpPr/>
          <p:nvPr/>
        </p:nvSpPr>
        <p:spPr>
          <a:xfrm>
            <a:off x="859579" y="1997420"/>
            <a:ext cx="538312" cy="3569079"/>
          </a:xfrm>
          <a:prstGeom prst="rect">
            <a:avLst/>
          </a:prstGeom>
          <a:solidFill>
            <a:srgbClr val="FFFFFF">
              <a:alpha val="6902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F335EE9C-CC36-3845-B9F1-B76B16F2CC73}"/>
              </a:ext>
            </a:extLst>
          </p:cNvPr>
          <p:cNvSpPr/>
          <p:nvPr/>
        </p:nvSpPr>
        <p:spPr>
          <a:xfrm>
            <a:off x="2538206" y="1933031"/>
            <a:ext cx="793516" cy="3569079"/>
          </a:xfrm>
          <a:prstGeom prst="rect">
            <a:avLst/>
          </a:prstGeom>
          <a:solidFill>
            <a:srgbClr val="FFFFFF">
              <a:alpha val="6902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5A0B30CA-3F9B-114C-9CEB-F9D8C518A234}"/>
              </a:ext>
            </a:extLst>
          </p:cNvPr>
          <p:cNvSpPr/>
          <p:nvPr/>
        </p:nvSpPr>
        <p:spPr>
          <a:xfrm>
            <a:off x="4350656" y="1933940"/>
            <a:ext cx="578400" cy="3569079"/>
          </a:xfrm>
          <a:prstGeom prst="rect">
            <a:avLst/>
          </a:prstGeom>
          <a:solidFill>
            <a:srgbClr val="FFFFFF">
              <a:alpha val="6902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Content Placeholder 11">
            <a:extLst>
              <a:ext uri="{FF2B5EF4-FFF2-40B4-BE49-F238E27FC236}">
                <a16:creationId xmlns:a16="http://schemas.microsoft.com/office/drawing/2014/main" id="{8ED15BBD-6A9D-A647-AB36-B52E35DD58B6}"/>
              </a:ext>
            </a:extLst>
          </p:cNvPr>
          <p:cNvSpPr txBox="1">
            <a:spLocks/>
          </p:cNvSpPr>
          <p:nvPr/>
        </p:nvSpPr>
        <p:spPr>
          <a:xfrm>
            <a:off x="526142" y="5897814"/>
            <a:ext cx="6920511" cy="871453"/>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ClrTx/>
              <a:buFontTx/>
              <a:buNone/>
              <a:defRPr sz="1000" i="1" kern="1200">
                <a:solidFill>
                  <a:schemeClr val="tx1"/>
                </a:solidFill>
                <a:latin typeface="Arial"/>
                <a:ea typeface="+mn-ea"/>
                <a:cs typeface="Arial"/>
              </a:defRPr>
            </a:lvl1pPr>
            <a:lvl2pPr marL="173037" indent="0" algn="l" defTabSz="457200" rtl="0" eaLnBrk="1" latinLnBrk="0" hangingPunct="1">
              <a:spcBef>
                <a:spcPct val="20000"/>
              </a:spcBef>
              <a:buFontTx/>
              <a:buNone/>
              <a:defRPr sz="1400" kern="1200">
                <a:solidFill>
                  <a:schemeClr val="tx1"/>
                </a:solidFill>
                <a:latin typeface="Arial"/>
                <a:ea typeface="+mn-ea"/>
                <a:cs typeface="Arial"/>
              </a:defRPr>
            </a:lvl2pPr>
            <a:lvl3pPr marL="346075" indent="0" algn="l" defTabSz="457200" rtl="0" eaLnBrk="1" latinLnBrk="0" hangingPunct="1">
              <a:spcBef>
                <a:spcPct val="20000"/>
              </a:spcBef>
              <a:buFontTx/>
              <a:buNone/>
              <a:defRPr sz="1400" kern="1200">
                <a:solidFill>
                  <a:schemeClr val="tx1"/>
                </a:solidFill>
                <a:latin typeface="Arial"/>
                <a:ea typeface="+mn-ea"/>
                <a:cs typeface="Arial"/>
              </a:defRPr>
            </a:lvl3pPr>
            <a:lvl4pPr marL="517525" indent="0" algn="l" defTabSz="457200" rtl="0" eaLnBrk="1" latinLnBrk="0" hangingPunct="1">
              <a:spcBef>
                <a:spcPct val="20000"/>
              </a:spcBef>
              <a:buFontTx/>
              <a:buNone/>
              <a:defRPr sz="1400" kern="1200">
                <a:solidFill>
                  <a:schemeClr val="tx1"/>
                </a:solidFill>
                <a:latin typeface="Arial"/>
                <a:ea typeface="+mn-ea"/>
                <a:cs typeface="Arial"/>
              </a:defRPr>
            </a:lvl4pPr>
            <a:lvl5pPr marL="690562" indent="0" algn="l" defTabSz="457200" rtl="0" eaLnBrk="1" latinLnBrk="0" hangingPunct="1">
              <a:spcBef>
                <a:spcPct val="20000"/>
              </a:spcBef>
              <a:buFontTx/>
              <a:buNone/>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dirty="0"/>
              <a:t>2016 Question: Which description below best describes the use of courseware at your institution: primarily used among individual faculty, used at the department or college level; used institution wide</a:t>
            </a:r>
          </a:p>
          <a:p>
            <a:r>
              <a:rPr lang="en-US" sz="900" dirty="0"/>
              <a:t>2019 Question: Please tell us about your awareness and use of the following digital learning offerings: Aware of courseware and I currently use; Aware of courseware and have used but am not currently using</a:t>
            </a:r>
          </a:p>
          <a:p>
            <a:r>
              <a:rPr lang="en-US" sz="900" dirty="0"/>
              <a:t>Sources: Time for Class 2016 and 2019; </a:t>
            </a:r>
            <a:r>
              <a:rPr lang="en-US" sz="900" dirty="0" err="1"/>
              <a:t>Tyton</a:t>
            </a:r>
            <a:r>
              <a:rPr lang="en-US" sz="900" dirty="0"/>
              <a:t> Partners and Babson Survey Research Group analysis</a:t>
            </a:r>
          </a:p>
        </p:txBody>
      </p:sp>
      <p:graphicFrame>
        <p:nvGraphicFramePr>
          <p:cNvPr id="41" name="Table 40">
            <a:extLst>
              <a:ext uri="{FF2B5EF4-FFF2-40B4-BE49-F238E27FC236}">
                <a16:creationId xmlns:a16="http://schemas.microsoft.com/office/drawing/2014/main" id="{04BBAF63-4ECB-4BCB-8FD6-C5E932C3A48A}"/>
              </a:ext>
            </a:extLst>
          </p:cNvPr>
          <p:cNvGraphicFramePr>
            <a:graphicFrameLocks noGrp="1"/>
          </p:cNvGraphicFramePr>
          <p:nvPr>
            <p:extLst>
              <p:ext uri="{D42A27DB-BD31-4B8C-83A1-F6EECF244321}">
                <p14:modId xmlns:p14="http://schemas.microsoft.com/office/powerpoint/2010/main" val="2659874960"/>
              </p:ext>
            </p:extLst>
          </p:nvPr>
        </p:nvGraphicFramePr>
        <p:xfrm>
          <a:off x="620042" y="1741762"/>
          <a:ext cx="1523588" cy="397686"/>
        </p:xfrm>
        <a:graphic>
          <a:graphicData uri="http://schemas.openxmlformats.org/drawingml/2006/table">
            <a:tbl>
              <a:tblPr bandRow="1">
                <a:tableStyleId>{5C22544A-7EE6-4342-B048-85BDC9FD1C3A}</a:tableStyleId>
              </a:tblPr>
              <a:tblGrid>
                <a:gridCol w="761794">
                  <a:extLst>
                    <a:ext uri="{9D8B030D-6E8A-4147-A177-3AD203B41FA5}">
                      <a16:colId xmlns:a16="http://schemas.microsoft.com/office/drawing/2014/main" val="857193755"/>
                    </a:ext>
                  </a:extLst>
                </a:gridCol>
                <a:gridCol w="761794">
                  <a:extLst>
                    <a:ext uri="{9D8B030D-6E8A-4147-A177-3AD203B41FA5}">
                      <a16:colId xmlns:a16="http://schemas.microsoft.com/office/drawing/2014/main" val="2194677605"/>
                    </a:ext>
                  </a:extLst>
                </a:gridCol>
              </a:tblGrid>
              <a:tr h="397686">
                <a:tc>
                  <a:txBody>
                    <a:bodyPr/>
                    <a:lstStyle/>
                    <a:p>
                      <a:pPr algn="ctr"/>
                      <a:r>
                        <a:rPr lang="en-US" sz="1000" b="0" dirty="0">
                          <a:solidFill>
                            <a:schemeClr val="tx1"/>
                          </a:solidFill>
                        </a:rPr>
                        <a:t>2016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0" dirty="0">
                          <a:solidFill>
                            <a:schemeClr val="tx1"/>
                          </a:solidFill>
                        </a:rPr>
                        <a:t>2019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8262916"/>
                  </a:ext>
                </a:extLst>
              </a:tr>
            </a:tbl>
          </a:graphicData>
        </a:graphic>
      </p:graphicFrame>
      <p:graphicFrame>
        <p:nvGraphicFramePr>
          <p:cNvPr id="44" name="Table 43">
            <a:extLst>
              <a:ext uri="{FF2B5EF4-FFF2-40B4-BE49-F238E27FC236}">
                <a16:creationId xmlns:a16="http://schemas.microsoft.com/office/drawing/2014/main" id="{E4AD1061-5D0A-446D-9E84-E27FF40B61FE}"/>
              </a:ext>
            </a:extLst>
          </p:cNvPr>
          <p:cNvGraphicFramePr>
            <a:graphicFrameLocks noGrp="1"/>
          </p:cNvGraphicFramePr>
          <p:nvPr>
            <p:extLst>
              <p:ext uri="{D42A27DB-BD31-4B8C-83A1-F6EECF244321}">
                <p14:modId xmlns:p14="http://schemas.microsoft.com/office/powerpoint/2010/main" val="2921563681"/>
              </p:ext>
            </p:extLst>
          </p:nvPr>
        </p:nvGraphicFramePr>
        <p:xfrm>
          <a:off x="2440488" y="1726090"/>
          <a:ext cx="1523588" cy="397686"/>
        </p:xfrm>
        <a:graphic>
          <a:graphicData uri="http://schemas.openxmlformats.org/drawingml/2006/table">
            <a:tbl>
              <a:tblPr bandRow="1">
                <a:tableStyleId>{5C22544A-7EE6-4342-B048-85BDC9FD1C3A}</a:tableStyleId>
              </a:tblPr>
              <a:tblGrid>
                <a:gridCol w="761794">
                  <a:extLst>
                    <a:ext uri="{9D8B030D-6E8A-4147-A177-3AD203B41FA5}">
                      <a16:colId xmlns:a16="http://schemas.microsoft.com/office/drawing/2014/main" val="857193755"/>
                    </a:ext>
                  </a:extLst>
                </a:gridCol>
                <a:gridCol w="761794">
                  <a:extLst>
                    <a:ext uri="{9D8B030D-6E8A-4147-A177-3AD203B41FA5}">
                      <a16:colId xmlns:a16="http://schemas.microsoft.com/office/drawing/2014/main" val="2194677605"/>
                    </a:ext>
                  </a:extLst>
                </a:gridCol>
              </a:tblGrid>
              <a:tr h="397686">
                <a:tc>
                  <a:txBody>
                    <a:bodyPr/>
                    <a:lstStyle/>
                    <a:p>
                      <a:pPr algn="ctr"/>
                      <a:r>
                        <a:rPr lang="en-US" sz="1000" b="0" dirty="0">
                          <a:solidFill>
                            <a:schemeClr val="tx1"/>
                          </a:solidFill>
                        </a:rPr>
                        <a:t>2016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0" dirty="0">
                          <a:solidFill>
                            <a:schemeClr val="tx1"/>
                          </a:solidFill>
                        </a:rPr>
                        <a:t>2019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8262916"/>
                  </a:ext>
                </a:extLst>
              </a:tr>
            </a:tbl>
          </a:graphicData>
        </a:graphic>
      </p:graphicFrame>
      <p:graphicFrame>
        <p:nvGraphicFramePr>
          <p:cNvPr id="46" name="Table 45">
            <a:extLst>
              <a:ext uri="{FF2B5EF4-FFF2-40B4-BE49-F238E27FC236}">
                <a16:creationId xmlns:a16="http://schemas.microsoft.com/office/drawing/2014/main" id="{FBFDAF72-7779-49DF-AC97-E44CB5E70C20}"/>
              </a:ext>
            </a:extLst>
          </p:cNvPr>
          <p:cNvGraphicFramePr>
            <a:graphicFrameLocks noGrp="1"/>
          </p:cNvGraphicFramePr>
          <p:nvPr>
            <p:extLst>
              <p:ext uri="{D42A27DB-BD31-4B8C-83A1-F6EECF244321}">
                <p14:modId xmlns:p14="http://schemas.microsoft.com/office/powerpoint/2010/main" val="1345424710"/>
              </p:ext>
            </p:extLst>
          </p:nvPr>
        </p:nvGraphicFramePr>
        <p:xfrm>
          <a:off x="4300692" y="1727826"/>
          <a:ext cx="1523588" cy="397686"/>
        </p:xfrm>
        <a:graphic>
          <a:graphicData uri="http://schemas.openxmlformats.org/drawingml/2006/table">
            <a:tbl>
              <a:tblPr bandRow="1">
                <a:tableStyleId>{5C22544A-7EE6-4342-B048-85BDC9FD1C3A}</a:tableStyleId>
              </a:tblPr>
              <a:tblGrid>
                <a:gridCol w="761794">
                  <a:extLst>
                    <a:ext uri="{9D8B030D-6E8A-4147-A177-3AD203B41FA5}">
                      <a16:colId xmlns:a16="http://schemas.microsoft.com/office/drawing/2014/main" val="857193755"/>
                    </a:ext>
                  </a:extLst>
                </a:gridCol>
                <a:gridCol w="761794">
                  <a:extLst>
                    <a:ext uri="{9D8B030D-6E8A-4147-A177-3AD203B41FA5}">
                      <a16:colId xmlns:a16="http://schemas.microsoft.com/office/drawing/2014/main" val="2194677605"/>
                    </a:ext>
                  </a:extLst>
                </a:gridCol>
              </a:tblGrid>
              <a:tr h="397686">
                <a:tc>
                  <a:txBody>
                    <a:bodyPr/>
                    <a:lstStyle/>
                    <a:p>
                      <a:pPr algn="ctr"/>
                      <a:r>
                        <a:rPr lang="en-US" sz="1000" b="0" dirty="0">
                          <a:solidFill>
                            <a:schemeClr val="tx1"/>
                          </a:solidFill>
                        </a:rPr>
                        <a:t>2016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0" dirty="0">
                          <a:solidFill>
                            <a:schemeClr val="tx1"/>
                          </a:solidFill>
                        </a:rPr>
                        <a:t>2019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8262916"/>
                  </a:ext>
                </a:extLst>
              </a:tr>
            </a:tbl>
          </a:graphicData>
        </a:graphic>
      </p:graphicFrame>
      <p:sp>
        <p:nvSpPr>
          <p:cNvPr id="78" name="TextBox 77">
            <a:extLst>
              <a:ext uri="{FF2B5EF4-FFF2-40B4-BE49-F238E27FC236}">
                <a16:creationId xmlns:a16="http://schemas.microsoft.com/office/drawing/2014/main" id="{1CDB53F6-8D00-4ECF-BDFC-A34D4BE7021F}"/>
              </a:ext>
            </a:extLst>
          </p:cNvPr>
          <p:cNvSpPr txBox="1"/>
          <p:nvPr/>
        </p:nvSpPr>
        <p:spPr>
          <a:xfrm>
            <a:off x="5507464" y="5537833"/>
            <a:ext cx="1184940" cy="415498"/>
          </a:xfrm>
          <a:prstGeom prst="rect">
            <a:avLst/>
          </a:prstGeom>
          <a:noFill/>
        </p:spPr>
        <p:txBody>
          <a:bodyPr wrap="square" rtlCol="0">
            <a:spAutoFit/>
          </a:bodyPr>
          <a:lstStyle/>
          <a:p>
            <a:r>
              <a:rPr lang="en-US" sz="1050" dirty="0"/>
              <a:t>2016 N = 2,322 </a:t>
            </a:r>
          </a:p>
          <a:p>
            <a:r>
              <a:rPr lang="en-US" sz="1050" dirty="0"/>
              <a:t>2019 N = 2,347  </a:t>
            </a:r>
          </a:p>
        </p:txBody>
      </p:sp>
      <p:pic>
        <p:nvPicPr>
          <p:cNvPr id="53" name="Picture 52">
            <a:extLst>
              <a:ext uri="{FF2B5EF4-FFF2-40B4-BE49-F238E27FC236}">
                <a16:creationId xmlns:a16="http://schemas.microsoft.com/office/drawing/2014/main" id="{E95236ED-3F8C-6243-92B5-0A1F7A9E4EA8}"/>
              </a:ext>
            </a:extLst>
          </p:cNvPr>
          <p:cNvPicPr>
            <a:picLocks noChangeAspect="1"/>
          </p:cNvPicPr>
          <p:nvPr/>
        </p:nvPicPr>
        <p:blipFill rotWithShape="1">
          <a:blip r:embed="rId26"/>
          <a:srcRect l="33316" t="20515"/>
          <a:stretch/>
        </p:blipFill>
        <p:spPr>
          <a:xfrm>
            <a:off x="6901533" y="1616306"/>
            <a:ext cx="1336150" cy="3921527"/>
          </a:xfrm>
          <a:prstGeom prst="rect">
            <a:avLst/>
          </a:prstGeom>
        </p:spPr>
      </p:pic>
      <p:sp>
        <p:nvSpPr>
          <p:cNvPr id="61" name="TextBox 60">
            <a:extLst>
              <a:ext uri="{FF2B5EF4-FFF2-40B4-BE49-F238E27FC236}">
                <a16:creationId xmlns:a16="http://schemas.microsoft.com/office/drawing/2014/main" id="{15637998-2598-7A4A-AF8D-7868073B79B9}"/>
              </a:ext>
            </a:extLst>
          </p:cNvPr>
          <p:cNvSpPr txBox="1"/>
          <p:nvPr/>
        </p:nvSpPr>
        <p:spPr>
          <a:xfrm>
            <a:off x="6160896" y="1211939"/>
            <a:ext cx="2693234" cy="738664"/>
          </a:xfrm>
          <a:prstGeom prst="rect">
            <a:avLst/>
          </a:prstGeom>
          <a:noFill/>
        </p:spPr>
        <p:txBody>
          <a:bodyPr wrap="square" rtlCol="0">
            <a:spAutoFit/>
          </a:bodyPr>
          <a:lstStyle/>
          <a:p>
            <a:pPr algn="ctr"/>
            <a:r>
              <a:rPr lang="en-US" sz="1400" b="1" dirty="0"/>
              <a:t>Faculty Net Promoter Score for Courseware Currently in Use</a:t>
            </a:r>
          </a:p>
        </p:txBody>
      </p:sp>
      <p:sp>
        <p:nvSpPr>
          <p:cNvPr id="2" name="Rectangle 1">
            <a:extLst>
              <a:ext uri="{FF2B5EF4-FFF2-40B4-BE49-F238E27FC236}">
                <a16:creationId xmlns:a16="http://schemas.microsoft.com/office/drawing/2014/main" id="{C85DCF20-6D29-924B-84DF-A8C2D5B18DE7}"/>
              </a:ext>
            </a:extLst>
          </p:cNvPr>
          <p:cNvSpPr/>
          <p:nvPr/>
        </p:nvSpPr>
        <p:spPr>
          <a:xfrm>
            <a:off x="6968381" y="4845736"/>
            <a:ext cx="397866" cy="253916"/>
          </a:xfrm>
          <a:prstGeom prst="rect">
            <a:avLst/>
          </a:prstGeom>
        </p:spPr>
        <p:txBody>
          <a:bodyPr wrap="none">
            <a:spAutoFit/>
          </a:bodyPr>
          <a:lstStyle/>
          <a:p>
            <a:r>
              <a:rPr lang="en-US" sz="1050" dirty="0">
                <a:solidFill>
                  <a:srgbClr val="000000"/>
                </a:solidFill>
              </a:rPr>
              <a:t>N =</a:t>
            </a:r>
            <a:endParaRPr lang="en-US" dirty="0"/>
          </a:p>
        </p:txBody>
      </p:sp>
    </p:spTree>
    <p:custDataLst>
      <p:tags r:id="rId1"/>
    </p:custDataLst>
    <p:extLst>
      <p:ext uri="{BB962C8B-B14F-4D97-AF65-F5344CB8AC3E}">
        <p14:creationId xmlns:p14="http://schemas.microsoft.com/office/powerpoint/2010/main" val="378620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ED1EF6-715E-0B4C-BBFC-B7D85A2EAAA6}"/>
              </a:ext>
            </a:extLst>
          </p:cNvPr>
          <p:cNvSpPr>
            <a:spLocks noGrp="1"/>
          </p:cNvSpPr>
          <p:nvPr>
            <p:ph idx="14"/>
          </p:nvPr>
        </p:nvSpPr>
        <p:spPr/>
        <p:txBody>
          <a:bodyPr>
            <a:normAutofit/>
          </a:bodyPr>
          <a:lstStyle/>
          <a:p>
            <a:r>
              <a:rPr lang="en-US" dirty="0"/>
              <a:t>Courseware providers fall along the adaptive spectrum - and highly adaptive products have low use</a:t>
            </a:r>
          </a:p>
        </p:txBody>
      </p:sp>
      <p:grpSp>
        <p:nvGrpSpPr>
          <p:cNvPr id="52" name="Group 51">
            <a:extLst>
              <a:ext uri="{FF2B5EF4-FFF2-40B4-BE49-F238E27FC236}">
                <a16:creationId xmlns:a16="http://schemas.microsoft.com/office/drawing/2014/main" id="{422165CE-E459-C64D-92CE-CCB39C528A13}"/>
              </a:ext>
            </a:extLst>
          </p:cNvPr>
          <p:cNvGrpSpPr/>
          <p:nvPr>
            <p:custDataLst>
              <p:tags r:id="rId2"/>
            </p:custDataLst>
          </p:nvPr>
        </p:nvGrpSpPr>
        <p:grpSpPr>
          <a:xfrm>
            <a:off x="63046" y="1107208"/>
            <a:ext cx="8494801" cy="5229738"/>
            <a:chOff x="63046" y="1107208"/>
            <a:chExt cx="8494801" cy="5229738"/>
          </a:xfrm>
        </p:grpSpPr>
        <p:cxnSp>
          <p:nvCxnSpPr>
            <p:cNvPr id="23" name="Straight Connector 22">
              <a:extLst>
                <a:ext uri="{FF2B5EF4-FFF2-40B4-BE49-F238E27FC236}">
                  <a16:creationId xmlns:a16="http://schemas.microsoft.com/office/drawing/2014/main" id="{18D7DF1D-49AC-534E-9696-7034F9045362}"/>
                </a:ext>
              </a:extLst>
            </p:cNvPr>
            <p:cNvCxnSpPr/>
            <p:nvPr>
              <p:custDataLst>
                <p:tags r:id="rId3"/>
              </p:custDataLst>
            </p:nvPr>
          </p:nvCxnSpPr>
          <p:spPr bwMode="gray">
            <a:xfrm>
              <a:off x="625231" y="6252308"/>
              <a:ext cx="7932616" cy="0"/>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241CAF1-3D84-424D-9284-9351201969CB}"/>
                </a:ext>
              </a:extLst>
            </p:cNvPr>
            <p:cNvCxnSpPr/>
            <p:nvPr>
              <p:custDataLst>
                <p:tags r:id="rId4"/>
              </p:custDataLst>
            </p:nvPr>
          </p:nvCxnSpPr>
          <p:spPr bwMode="gray">
            <a:xfrm flipV="1">
              <a:off x="625231" y="1191847"/>
              <a:ext cx="0" cy="5060461"/>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C41EAD0-A20E-3442-A4AF-1DDC49DF0B5B}"/>
                </a:ext>
              </a:extLst>
            </p:cNvPr>
            <p:cNvCxnSpPr/>
            <p:nvPr>
              <p:custDataLst>
                <p:tags r:id="rId5"/>
              </p:custDataLst>
            </p:nvPr>
          </p:nvCxnSpPr>
          <p:spPr bwMode="gray">
            <a:xfrm flipH="1">
              <a:off x="574431" y="1754120"/>
              <a:ext cx="50800" cy="0"/>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AA655A7F-DA03-6749-904E-3B47D8419980}"/>
                </a:ext>
              </a:extLst>
            </p:cNvPr>
            <p:cNvCxnSpPr/>
            <p:nvPr>
              <p:custDataLst>
                <p:tags r:id="rId6"/>
              </p:custDataLst>
            </p:nvPr>
          </p:nvCxnSpPr>
          <p:spPr bwMode="gray">
            <a:xfrm flipH="1">
              <a:off x="574431" y="2316394"/>
              <a:ext cx="50800" cy="0"/>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A562030-1917-8446-95F1-6F317D3CEBE5}"/>
                </a:ext>
              </a:extLst>
            </p:cNvPr>
            <p:cNvCxnSpPr/>
            <p:nvPr>
              <p:custDataLst>
                <p:tags r:id="rId7"/>
              </p:custDataLst>
            </p:nvPr>
          </p:nvCxnSpPr>
          <p:spPr bwMode="gray">
            <a:xfrm flipH="1">
              <a:off x="574431" y="2878667"/>
              <a:ext cx="50800" cy="0"/>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C354E8DF-9F40-E341-9F25-0CA3E1C59DBE}"/>
                </a:ext>
              </a:extLst>
            </p:cNvPr>
            <p:cNvCxnSpPr/>
            <p:nvPr>
              <p:custDataLst>
                <p:tags r:id="rId8"/>
              </p:custDataLst>
            </p:nvPr>
          </p:nvCxnSpPr>
          <p:spPr bwMode="gray">
            <a:xfrm flipH="1">
              <a:off x="574431" y="3440940"/>
              <a:ext cx="50800" cy="0"/>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740AC872-778B-3D45-8DDB-16A20BA9DFF4}"/>
                </a:ext>
              </a:extLst>
            </p:cNvPr>
            <p:cNvCxnSpPr/>
            <p:nvPr>
              <p:custDataLst>
                <p:tags r:id="rId9"/>
              </p:custDataLst>
            </p:nvPr>
          </p:nvCxnSpPr>
          <p:spPr bwMode="gray">
            <a:xfrm flipH="1">
              <a:off x="574431" y="4003214"/>
              <a:ext cx="50800" cy="0"/>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E50615C4-B8FA-C24C-987C-3171DD6E1748}"/>
                </a:ext>
              </a:extLst>
            </p:cNvPr>
            <p:cNvCxnSpPr/>
            <p:nvPr>
              <p:custDataLst>
                <p:tags r:id="rId10"/>
              </p:custDataLst>
            </p:nvPr>
          </p:nvCxnSpPr>
          <p:spPr bwMode="gray">
            <a:xfrm flipH="1">
              <a:off x="574431" y="4565488"/>
              <a:ext cx="50800" cy="0"/>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0EF78708-C878-F74D-9039-3F4BDFEB5FAC}"/>
                </a:ext>
              </a:extLst>
            </p:cNvPr>
            <p:cNvCxnSpPr/>
            <p:nvPr>
              <p:custDataLst>
                <p:tags r:id="rId11"/>
              </p:custDataLst>
            </p:nvPr>
          </p:nvCxnSpPr>
          <p:spPr bwMode="gray">
            <a:xfrm flipH="1">
              <a:off x="574431" y="5127761"/>
              <a:ext cx="50800" cy="0"/>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B92AABF5-BF85-A543-BD19-D696D2AD66D6}"/>
                </a:ext>
              </a:extLst>
            </p:cNvPr>
            <p:cNvCxnSpPr/>
            <p:nvPr>
              <p:custDataLst>
                <p:tags r:id="rId12"/>
              </p:custDataLst>
            </p:nvPr>
          </p:nvCxnSpPr>
          <p:spPr bwMode="gray">
            <a:xfrm flipH="1">
              <a:off x="574431" y="5690034"/>
              <a:ext cx="50800" cy="0"/>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8CE5EF13-3C8A-8044-B2CF-0E0AE9C75C23}"/>
                </a:ext>
              </a:extLst>
            </p:cNvPr>
            <p:cNvCxnSpPr/>
            <p:nvPr>
              <p:custDataLst>
                <p:tags r:id="rId13"/>
              </p:custDataLst>
            </p:nvPr>
          </p:nvCxnSpPr>
          <p:spPr bwMode="gray">
            <a:xfrm flipH="1">
              <a:off x="574431" y="1191847"/>
              <a:ext cx="50800" cy="0"/>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E14BF120-17A0-1C4C-937C-C2C72F419024}"/>
                </a:ext>
              </a:extLst>
            </p:cNvPr>
            <p:cNvCxnSpPr/>
            <p:nvPr>
              <p:custDataLst>
                <p:tags r:id="rId14"/>
              </p:custDataLst>
            </p:nvPr>
          </p:nvCxnSpPr>
          <p:spPr bwMode="gray">
            <a:xfrm>
              <a:off x="8557847" y="6252308"/>
              <a:ext cx="0" cy="50800"/>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FBDC2D34-10CC-0247-A153-15E7FE2C4FE9}"/>
                </a:ext>
              </a:extLst>
            </p:cNvPr>
            <p:cNvCxnSpPr/>
            <p:nvPr>
              <p:custDataLst>
                <p:tags r:id="rId15"/>
              </p:custDataLst>
            </p:nvPr>
          </p:nvCxnSpPr>
          <p:spPr bwMode="gray">
            <a:xfrm flipH="1">
              <a:off x="574431" y="6252308"/>
              <a:ext cx="50800" cy="0"/>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E85BC0FB-3333-1249-BBEF-942DD8C0657E}"/>
                </a:ext>
              </a:extLst>
            </p:cNvPr>
            <p:cNvCxnSpPr/>
            <p:nvPr>
              <p:custDataLst>
                <p:tags r:id="rId16"/>
              </p:custDataLst>
            </p:nvPr>
          </p:nvCxnSpPr>
          <p:spPr bwMode="gray">
            <a:xfrm>
              <a:off x="5913641" y="6252308"/>
              <a:ext cx="0" cy="50800"/>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242EF5F4-B87D-A74C-83BB-E31489803E7E}"/>
                </a:ext>
              </a:extLst>
            </p:cNvPr>
            <p:cNvCxnSpPr/>
            <p:nvPr>
              <p:custDataLst>
                <p:tags r:id="rId17"/>
              </p:custDataLst>
            </p:nvPr>
          </p:nvCxnSpPr>
          <p:spPr bwMode="gray">
            <a:xfrm>
              <a:off x="625231" y="6252308"/>
              <a:ext cx="0" cy="50800"/>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B3447DA7-8896-9A45-9A38-23D946F6C959}"/>
                </a:ext>
              </a:extLst>
            </p:cNvPr>
            <p:cNvCxnSpPr/>
            <p:nvPr>
              <p:custDataLst>
                <p:tags r:id="rId18"/>
              </p:custDataLst>
            </p:nvPr>
          </p:nvCxnSpPr>
          <p:spPr bwMode="gray">
            <a:xfrm>
              <a:off x="4591539" y="6252308"/>
              <a:ext cx="0" cy="50800"/>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9E6BA8A7-6F4D-0F44-86EE-42226CC7BBFA}"/>
                </a:ext>
              </a:extLst>
            </p:cNvPr>
            <p:cNvCxnSpPr/>
            <p:nvPr>
              <p:custDataLst>
                <p:tags r:id="rId19"/>
              </p:custDataLst>
            </p:nvPr>
          </p:nvCxnSpPr>
          <p:spPr bwMode="gray">
            <a:xfrm>
              <a:off x="1947334" y="6252308"/>
              <a:ext cx="0" cy="50800"/>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0246CB3D-94B8-1443-A731-AC24CF7CFAF8}"/>
                </a:ext>
              </a:extLst>
            </p:cNvPr>
            <p:cNvCxnSpPr/>
            <p:nvPr>
              <p:custDataLst>
                <p:tags r:id="rId20"/>
              </p:custDataLst>
            </p:nvPr>
          </p:nvCxnSpPr>
          <p:spPr bwMode="gray">
            <a:xfrm>
              <a:off x="3269436" y="6252308"/>
              <a:ext cx="0" cy="50800"/>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8ADFA37C-F80A-ED46-B361-A1539F7234BC}"/>
                </a:ext>
              </a:extLst>
            </p:cNvPr>
            <p:cNvCxnSpPr/>
            <p:nvPr>
              <p:custDataLst>
                <p:tags r:id="rId21"/>
              </p:custDataLst>
            </p:nvPr>
          </p:nvCxnSpPr>
          <p:spPr bwMode="gray">
            <a:xfrm>
              <a:off x="7235744" y="6252308"/>
              <a:ext cx="0" cy="50800"/>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F7C568A6-FCFE-6F46-888C-5ABA125A2DF4}"/>
                </a:ext>
              </a:extLst>
            </p:cNvPr>
            <p:cNvSpPr txBox="1"/>
            <p:nvPr>
              <p:custDataLst>
                <p:tags r:id="rId22"/>
              </p:custDataLst>
            </p:nvPr>
          </p:nvSpPr>
          <p:spPr bwMode="gray">
            <a:xfrm>
              <a:off x="253064" y="1669482"/>
              <a:ext cx="322119" cy="169277"/>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9802" tIns="0" rIns="19802" bIns="0" rtlCol="0" anchor="ctr">
              <a:spAutoFit/>
            </a:bodyPr>
            <a:lstStyle/>
            <a:p>
              <a:pPr algn="r"/>
              <a:r>
                <a:rPr lang="en-US" sz="1100" dirty="0">
                  <a:effectLst/>
                  <a:ea typeface="ＭＳ Ｐゴシック" panose="020B0600070205080204" pitchFamily="34" charset="-128"/>
                </a:rPr>
                <a:t>40%</a:t>
              </a:r>
            </a:p>
          </p:txBody>
        </p:sp>
        <p:sp>
          <p:nvSpPr>
            <p:cNvPr id="30" name="TextBox 29">
              <a:extLst>
                <a:ext uri="{FF2B5EF4-FFF2-40B4-BE49-F238E27FC236}">
                  <a16:creationId xmlns:a16="http://schemas.microsoft.com/office/drawing/2014/main" id="{DFDF5DF0-71AD-ED49-B5F5-06F5336E19B4}"/>
                </a:ext>
              </a:extLst>
            </p:cNvPr>
            <p:cNvSpPr txBox="1"/>
            <p:nvPr>
              <p:custDataLst>
                <p:tags r:id="rId23"/>
              </p:custDataLst>
            </p:nvPr>
          </p:nvSpPr>
          <p:spPr bwMode="gray">
            <a:xfrm>
              <a:off x="253064" y="2231755"/>
              <a:ext cx="322119" cy="169277"/>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9802" tIns="0" rIns="19802" bIns="0" rtlCol="0" anchor="ctr">
              <a:spAutoFit/>
            </a:bodyPr>
            <a:lstStyle/>
            <a:p>
              <a:pPr algn="r"/>
              <a:r>
                <a:rPr lang="en-US" sz="1100">
                  <a:effectLst/>
                  <a:ea typeface="ＭＳ Ｐゴシック" panose="020B0600070205080204" pitchFamily="34" charset="-128"/>
                </a:rPr>
                <a:t>35%</a:t>
              </a:r>
            </a:p>
          </p:txBody>
        </p:sp>
        <p:sp>
          <p:nvSpPr>
            <p:cNvPr id="32" name="TextBox 31">
              <a:extLst>
                <a:ext uri="{FF2B5EF4-FFF2-40B4-BE49-F238E27FC236}">
                  <a16:creationId xmlns:a16="http://schemas.microsoft.com/office/drawing/2014/main" id="{87175D45-8915-3B43-84A4-BFE3B2190F93}"/>
                </a:ext>
              </a:extLst>
            </p:cNvPr>
            <p:cNvSpPr txBox="1"/>
            <p:nvPr>
              <p:custDataLst>
                <p:tags r:id="rId24"/>
              </p:custDataLst>
            </p:nvPr>
          </p:nvSpPr>
          <p:spPr bwMode="gray">
            <a:xfrm>
              <a:off x="253064" y="2794029"/>
              <a:ext cx="322119" cy="169277"/>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9802" tIns="0" rIns="19802" bIns="0" rtlCol="0" anchor="ctr">
              <a:spAutoFit/>
            </a:bodyPr>
            <a:lstStyle/>
            <a:p>
              <a:pPr algn="r"/>
              <a:r>
                <a:rPr lang="en-US" sz="1100">
                  <a:effectLst/>
                  <a:ea typeface="ＭＳ Ｐゴシック" panose="020B0600070205080204" pitchFamily="34" charset="-128"/>
                </a:rPr>
                <a:t>30%</a:t>
              </a:r>
            </a:p>
          </p:txBody>
        </p:sp>
        <p:sp>
          <p:nvSpPr>
            <p:cNvPr id="35" name="TextBox 34">
              <a:extLst>
                <a:ext uri="{FF2B5EF4-FFF2-40B4-BE49-F238E27FC236}">
                  <a16:creationId xmlns:a16="http://schemas.microsoft.com/office/drawing/2014/main" id="{A4E2FF93-4FCD-E54F-BD3F-D70BFAB2E0F4}"/>
                </a:ext>
              </a:extLst>
            </p:cNvPr>
            <p:cNvSpPr txBox="1"/>
            <p:nvPr>
              <p:custDataLst>
                <p:tags r:id="rId25"/>
              </p:custDataLst>
            </p:nvPr>
          </p:nvSpPr>
          <p:spPr bwMode="gray">
            <a:xfrm>
              <a:off x="253064" y="3356302"/>
              <a:ext cx="322119" cy="169277"/>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9802" tIns="0" rIns="19802" bIns="0" rtlCol="0" anchor="ctr">
              <a:spAutoFit/>
            </a:bodyPr>
            <a:lstStyle/>
            <a:p>
              <a:pPr algn="r"/>
              <a:r>
                <a:rPr lang="en-US" sz="1100">
                  <a:effectLst/>
                  <a:ea typeface="ＭＳ Ｐゴシック" panose="020B0600070205080204" pitchFamily="34" charset="-128"/>
                </a:rPr>
                <a:t>25%</a:t>
              </a:r>
            </a:p>
          </p:txBody>
        </p:sp>
        <p:sp>
          <p:nvSpPr>
            <p:cNvPr id="34" name="TextBox 33">
              <a:extLst>
                <a:ext uri="{FF2B5EF4-FFF2-40B4-BE49-F238E27FC236}">
                  <a16:creationId xmlns:a16="http://schemas.microsoft.com/office/drawing/2014/main" id="{449D49F0-0B27-F44C-BB26-31DDE2AEE97C}"/>
                </a:ext>
              </a:extLst>
            </p:cNvPr>
            <p:cNvSpPr txBox="1"/>
            <p:nvPr>
              <p:custDataLst>
                <p:tags r:id="rId26"/>
              </p:custDataLst>
            </p:nvPr>
          </p:nvSpPr>
          <p:spPr bwMode="gray">
            <a:xfrm>
              <a:off x="253064" y="3918576"/>
              <a:ext cx="322119" cy="169277"/>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9802" tIns="0" rIns="19802" bIns="0" rtlCol="0" anchor="ctr">
              <a:spAutoFit/>
            </a:bodyPr>
            <a:lstStyle/>
            <a:p>
              <a:pPr algn="r"/>
              <a:r>
                <a:rPr lang="en-US" sz="1100">
                  <a:effectLst/>
                  <a:ea typeface="ＭＳ Ｐゴシック" panose="020B0600070205080204" pitchFamily="34" charset="-128"/>
                </a:rPr>
                <a:t>20%</a:t>
              </a:r>
            </a:p>
          </p:txBody>
        </p:sp>
        <p:sp>
          <p:nvSpPr>
            <p:cNvPr id="27" name="TextBox 26">
              <a:extLst>
                <a:ext uri="{FF2B5EF4-FFF2-40B4-BE49-F238E27FC236}">
                  <a16:creationId xmlns:a16="http://schemas.microsoft.com/office/drawing/2014/main" id="{1A6ACD8B-FA10-4249-ABBD-9481DD1997DD}"/>
                </a:ext>
              </a:extLst>
            </p:cNvPr>
            <p:cNvSpPr txBox="1"/>
            <p:nvPr>
              <p:custDataLst>
                <p:tags r:id="rId27"/>
              </p:custDataLst>
            </p:nvPr>
          </p:nvSpPr>
          <p:spPr bwMode="gray">
            <a:xfrm>
              <a:off x="253064" y="4480849"/>
              <a:ext cx="322119" cy="169277"/>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9802" tIns="0" rIns="19802" bIns="0" rtlCol="0" anchor="ctr">
              <a:spAutoFit/>
            </a:bodyPr>
            <a:lstStyle/>
            <a:p>
              <a:pPr algn="r"/>
              <a:r>
                <a:rPr lang="en-US" sz="1100">
                  <a:effectLst/>
                  <a:ea typeface="ＭＳ Ｐゴシック" panose="020B0600070205080204" pitchFamily="34" charset="-128"/>
                </a:rPr>
                <a:t>15%</a:t>
              </a:r>
            </a:p>
          </p:txBody>
        </p:sp>
        <p:sp>
          <p:nvSpPr>
            <p:cNvPr id="31" name="TextBox 30">
              <a:extLst>
                <a:ext uri="{FF2B5EF4-FFF2-40B4-BE49-F238E27FC236}">
                  <a16:creationId xmlns:a16="http://schemas.microsoft.com/office/drawing/2014/main" id="{6182FD7D-4BF5-3045-AE77-183FFF48155B}"/>
                </a:ext>
              </a:extLst>
            </p:cNvPr>
            <p:cNvSpPr txBox="1"/>
            <p:nvPr>
              <p:custDataLst>
                <p:tags r:id="rId28"/>
              </p:custDataLst>
            </p:nvPr>
          </p:nvSpPr>
          <p:spPr bwMode="gray">
            <a:xfrm>
              <a:off x="253064" y="5043122"/>
              <a:ext cx="322119" cy="169277"/>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9802" tIns="0" rIns="19802" bIns="0" rtlCol="0" anchor="ctr">
              <a:spAutoFit/>
            </a:bodyPr>
            <a:lstStyle/>
            <a:p>
              <a:pPr algn="r"/>
              <a:r>
                <a:rPr lang="en-US" sz="1100">
                  <a:effectLst/>
                  <a:ea typeface="ＭＳ Ｐゴシック" panose="020B0600070205080204" pitchFamily="34" charset="-128"/>
                </a:rPr>
                <a:t>10%</a:t>
              </a:r>
            </a:p>
          </p:txBody>
        </p:sp>
        <p:sp>
          <p:nvSpPr>
            <p:cNvPr id="33" name="TextBox 32">
              <a:extLst>
                <a:ext uri="{FF2B5EF4-FFF2-40B4-BE49-F238E27FC236}">
                  <a16:creationId xmlns:a16="http://schemas.microsoft.com/office/drawing/2014/main" id="{B486815D-4EBB-0540-9470-021BDAD64B04}"/>
                </a:ext>
              </a:extLst>
            </p:cNvPr>
            <p:cNvSpPr txBox="1"/>
            <p:nvPr>
              <p:custDataLst>
                <p:tags r:id="rId29"/>
              </p:custDataLst>
            </p:nvPr>
          </p:nvSpPr>
          <p:spPr bwMode="gray">
            <a:xfrm>
              <a:off x="331610" y="5605396"/>
              <a:ext cx="243573" cy="169277"/>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9802" tIns="0" rIns="19802" bIns="0" rtlCol="0" anchor="ctr">
              <a:spAutoFit/>
            </a:bodyPr>
            <a:lstStyle/>
            <a:p>
              <a:pPr algn="r"/>
              <a:r>
                <a:rPr lang="en-US" sz="1100">
                  <a:effectLst/>
                  <a:ea typeface="ＭＳ Ｐゴシック" panose="020B0600070205080204" pitchFamily="34" charset="-128"/>
                </a:rPr>
                <a:t>5%</a:t>
              </a:r>
            </a:p>
          </p:txBody>
        </p:sp>
        <p:sp>
          <p:nvSpPr>
            <p:cNvPr id="29" name="TextBox 28">
              <a:extLst>
                <a:ext uri="{FF2B5EF4-FFF2-40B4-BE49-F238E27FC236}">
                  <a16:creationId xmlns:a16="http://schemas.microsoft.com/office/drawing/2014/main" id="{BC5549AB-5847-3E46-A65A-4F8E3C5E88EE}"/>
                </a:ext>
              </a:extLst>
            </p:cNvPr>
            <p:cNvSpPr txBox="1"/>
            <p:nvPr>
              <p:custDataLst>
                <p:tags r:id="rId30"/>
              </p:custDataLst>
            </p:nvPr>
          </p:nvSpPr>
          <p:spPr bwMode="gray">
            <a:xfrm>
              <a:off x="331610" y="6167669"/>
              <a:ext cx="243573" cy="169277"/>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9802" tIns="0" rIns="19802" bIns="0" rtlCol="0" anchor="ctr">
              <a:spAutoFit/>
            </a:bodyPr>
            <a:lstStyle/>
            <a:p>
              <a:pPr algn="r"/>
              <a:r>
                <a:rPr lang="en-US" sz="1100">
                  <a:effectLst/>
                  <a:ea typeface="ＭＳ Ｐゴシック" panose="020B0600070205080204" pitchFamily="34" charset="-128"/>
                </a:rPr>
                <a:t>0%</a:t>
              </a:r>
            </a:p>
          </p:txBody>
        </p:sp>
        <p:sp>
          <p:nvSpPr>
            <p:cNvPr id="157" name="TextBox 156">
              <a:extLst>
                <a:ext uri="{FF2B5EF4-FFF2-40B4-BE49-F238E27FC236}">
                  <a16:creationId xmlns:a16="http://schemas.microsoft.com/office/drawing/2014/main" id="{BF36EEF3-D498-D444-B98F-C1FF8415E906}"/>
                </a:ext>
              </a:extLst>
            </p:cNvPr>
            <p:cNvSpPr txBox="1"/>
            <p:nvPr>
              <p:custDataLst>
                <p:tags r:id="rId31"/>
              </p:custDataLst>
            </p:nvPr>
          </p:nvSpPr>
          <p:spPr bwMode="gray">
            <a:xfrm>
              <a:off x="253064" y="1107208"/>
              <a:ext cx="322119" cy="169277"/>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9802" tIns="0" rIns="19802" bIns="0" rtlCol="0" anchor="ctr">
              <a:spAutoFit/>
            </a:bodyPr>
            <a:lstStyle/>
            <a:p>
              <a:pPr algn="r"/>
              <a:r>
                <a:rPr lang="en-US" sz="1100">
                  <a:effectLst/>
                  <a:ea typeface="ＭＳ Ｐゴシック" panose="020B0600070205080204" pitchFamily="34" charset="-128"/>
                </a:rPr>
                <a:t>45%</a:t>
              </a:r>
            </a:p>
          </p:txBody>
        </p:sp>
        <p:sp>
          <p:nvSpPr>
            <p:cNvPr id="37" name="TextBox 36">
              <a:extLst>
                <a:ext uri="{FF2B5EF4-FFF2-40B4-BE49-F238E27FC236}">
                  <a16:creationId xmlns:a16="http://schemas.microsoft.com/office/drawing/2014/main" id="{BC70E185-E452-C341-ABD4-0955DE8F3B9E}"/>
                </a:ext>
              </a:extLst>
            </p:cNvPr>
            <p:cNvSpPr txBox="1"/>
            <p:nvPr>
              <p:custDataLst>
                <p:tags r:id="rId32"/>
              </p:custDataLst>
            </p:nvPr>
          </p:nvSpPr>
          <p:spPr bwMode="gray">
            <a:xfrm rot="16200000">
              <a:off x="-413060" y="3629744"/>
              <a:ext cx="1136877" cy="184666"/>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21603" tIns="0" rIns="21603" bIns="0" rtlCol="0" anchor="b">
              <a:spAutoFit/>
            </a:bodyPr>
            <a:lstStyle/>
            <a:p>
              <a:pPr algn="ctr"/>
              <a:r>
                <a:rPr lang="en-US" sz="1200">
                  <a:effectLst/>
                  <a:ea typeface="ＭＳ Ｐゴシック" panose="020B0600070205080204" pitchFamily="34" charset="-128"/>
                </a:rPr>
                <a:t>Faculty Use (%)</a:t>
              </a:r>
            </a:p>
          </p:txBody>
        </p:sp>
      </p:grpSp>
      <p:pic>
        <p:nvPicPr>
          <p:cNvPr id="113" name="Picture 112">
            <a:extLst>
              <a:ext uri="{FF2B5EF4-FFF2-40B4-BE49-F238E27FC236}">
                <a16:creationId xmlns:a16="http://schemas.microsoft.com/office/drawing/2014/main" id="{6A9E972A-8703-1E41-96FE-B8112FDCD0F0}"/>
              </a:ext>
            </a:extLst>
          </p:cNvPr>
          <p:cNvPicPr>
            <a:picLocks noChangeAspect="1"/>
          </p:cNvPicPr>
          <p:nvPr/>
        </p:nvPicPr>
        <p:blipFill>
          <a:blip r:embed="rId35"/>
          <a:stretch>
            <a:fillRect/>
          </a:stretch>
        </p:blipFill>
        <p:spPr>
          <a:xfrm>
            <a:off x="5619216" y="3937097"/>
            <a:ext cx="665049" cy="665049"/>
          </a:xfrm>
          <a:prstGeom prst="rect">
            <a:avLst/>
          </a:prstGeom>
        </p:spPr>
      </p:pic>
      <p:pic>
        <p:nvPicPr>
          <p:cNvPr id="115" name="Picture 2" descr="Image result for mhe connect logo">
            <a:extLst>
              <a:ext uri="{FF2B5EF4-FFF2-40B4-BE49-F238E27FC236}">
                <a16:creationId xmlns:a16="http://schemas.microsoft.com/office/drawing/2014/main" id="{A10BBA4E-FF7E-9E40-AB34-AA1747DB2C4E}"/>
              </a:ext>
            </a:extLst>
          </p:cNvPr>
          <p:cNvPicPr>
            <a:picLocks noChangeAspect="1" noChangeArrowheads="1"/>
          </p:cNvPicPr>
          <p:nvPr/>
        </p:nvPicPr>
        <p:blipFill>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0741" y="1700530"/>
            <a:ext cx="872428" cy="20176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Image result for pearson mylab">
            <a:extLst>
              <a:ext uri="{FF2B5EF4-FFF2-40B4-BE49-F238E27FC236}">
                <a16:creationId xmlns:a16="http://schemas.microsoft.com/office/drawing/2014/main" id="{75AD5821-2CE9-1645-8CE7-113A7CF35C71}"/>
              </a:ext>
            </a:extLst>
          </p:cNvPr>
          <p:cNvPicPr>
            <a:picLocks noChangeAspect="1" noChangeArrowheads="1"/>
          </p:cNvPicPr>
          <p:nvPr/>
        </p:nvPicPr>
        <p:blipFill>
          <a:blip r:embed="rId3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1687" y="1057524"/>
            <a:ext cx="1244825" cy="282795"/>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2" descr="Image result for learning objects logo">
            <a:extLst>
              <a:ext uri="{FF2B5EF4-FFF2-40B4-BE49-F238E27FC236}">
                <a16:creationId xmlns:a16="http://schemas.microsoft.com/office/drawing/2014/main" id="{55F90521-99FA-9440-982C-1453504719F6}"/>
              </a:ext>
            </a:extLst>
          </p:cNvPr>
          <p:cNvPicPr>
            <a:picLocks noChangeAspect="1" noChangeArrowheads="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62938" y="421066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a:extLst>
              <a:ext uri="{FF2B5EF4-FFF2-40B4-BE49-F238E27FC236}">
                <a16:creationId xmlns:a16="http://schemas.microsoft.com/office/drawing/2014/main" id="{0B814A6C-2395-A24D-BCF2-474210602A3E}"/>
              </a:ext>
            </a:extLst>
          </p:cNvPr>
          <p:cNvPicPr>
            <a:picLocks noChangeAspect="1"/>
          </p:cNvPicPr>
          <p:nvPr/>
        </p:nvPicPr>
        <p:blipFill>
          <a:blip r:embed="rId39">
            <a:clrChange>
              <a:clrFrom>
                <a:srgbClr val="FFFFFF"/>
              </a:clrFrom>
              <a:clrTo>
                <a:srgbClr val="FFFFFF">
                  <a:alpha val="0"/>
                </a:srgbClr>
              </a:clrTo>
            </a:clrChange>
          </a:blip>
          <a:stretch>
            <a:fillRect/>
          </a:stretch>
        </p:blipFill>
        <p:spPr>
          <a:xfrm>
            <a:off x="6639778" y="4484612"/>
            <a:ext cx="1268130" cy="228600"/>
          </a:xfrm>
          <a:prstGeom prst="rect">
            <a:avLst/>
          </a:prstGeom>
        </p:spPr>
      </p:pic>
      <p:pic>
        <p:nvPicPr>
          <p:cNvPr id="119" name="Picture 8" descr="Image result for aleks logo">
            <a:extLst>
              <a:ext uri="{FF2B5EF4-FFF2-40B4-BE49-F238E27FC236}">
                <a16:creationId xmlns:a16="http://schemas.microsoft.com/office/drawing/2014/main" id="{B60BAD3E-783B-DF41-AF06-936760B68881}"/>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875633" y="4902498"/>
            <a:ext cx="720744" cy="288298"/>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19">
            <a:extLst>
              <a:ext uri="{FF2B5EF4-FFF2-40B4-BE49-F238E27FC236}">
                <a16:creationId xmlns:a16="http://schemas.microsoft.com/office/drawing/2014/main" id="{B89C3E5F-E0F4-4B48-9739-DB958721B356}"/>
              </a:ext>
            </a:extLst>
          </p:cNvPr>
          <p:cNvPicPr>
            <a:picLocks noChangeAspect="1"/>
          </p:cNvPicPr>
          <p:nvPr/>
        </p:nvPicPr>
        <p:blipFill rotWithShape="1">
          <a:blip r:embed="rId41">
            <a:clrChange>
              <a:clrFrom>
                <a:srgbClr val="FFFFFF"/>
              </a:clrFrom>
              <a:clrTo>
                <a:srgbClr val="FFFFFF">
                  <a:alpha val="0"/>
                </a:srgbClr>
              </a:clrTo>
            </a:clrChange>
          </a:blip>
          <a:srcRect t="25913" b="34760"/>
          <a:stretch/>
        </p:blipFill>
        <p:spPr>
          <a:xfrm>
            <a:off x="6709551" y="5023189"/>
            <a:ext cx="1127934" cy="295187"/>
          </a:xfrm>
          <a:prstGeom prst="rect">
            <a:avLst/>
          </a:prstGeom>
        </p:spPr>
      </p:pic>
      <p:pic>
        <p:nvPicPr>
          <p:cNvPr id="121" name="Picture 120" descr="Macintosh HD:private:var:folders:1h:0c_pzbjx6tq83yd2f9_fjt280000gp:T:TemporaryItems:imgres.jpg">
            <a:extLst>
              <a:ext uri="{FF2B5EF4-FFF2-40B4-BE49-F238E27FC236}">
                <a16:creationId xmlns:a16="http://schemas.microsoft.com/office/drawing/2014/main" id="{49DDE95C-349E-AC40-BA71-86F6CEC2D362}"/>
              </a:ext>
            </a:extLst>
          </p:cNvPr>
          <p:cNvPicPr>
            <a:picLocks noChangeAspect="1"/>
          </p:cNvPicPr>
          <p:nvPr/>
        </p:nvPicPr>
        <p:blipFill>
          <a:blip r:embed="rId4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7460" y="5360440"/>
            <a:ext cx="798817" cy="274320"/>
          </a:xfrm>
          <a:prstGeom prst="rect">
            <a:avLst/>
          </a:prstGeom>
          <a:noFill/>
          <a:ln>
            <a:noFill/>
          </a:ln>
        </p:spPr>
      </p:pic>
      <p:pic>
        <p:nvPicPr>
          <p:cNvPr id="122" name="Picture 10" descr="Image result for acrobatiq logo">
            <a:extLst>
              <a:ext uri="{FF2B5EF4-FFF2-40B4-BE49-F238E27FC236}">
                <a16:creationId xmlns:a16="http://schemas.microsoft.com/office/drawing/2014/main" id="{5761D973-46A7-4E40-9E76-7D9ED7594DCB}"/>
              </a:ext>
            </a:extLst>
          </p:cNvPr>
          <p:cNvPicPr>
            <a:picLocks noChangeAspect="1" noChangeArrowheads="1"/>
          </p:cNvPicPr>
          <p:nvPr/>
        </p:nvPicPr>
        <p:blipFill>
          <a:blip r:embed="rId4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18633" y="5854842"/>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4" descr="Image result for sapling learning logo">
            <a:extLst>
              <a:ext uri="{FF2B5EF4-FFF2-40B4-BE49-F238E27FC236}">
                <a16:creationId xmlns:a16="http://schemas.microsoft.com/office/drawing/2014/main" id="{2BFCF9B1-B407-7C47-A1E8-3879BFACB2E0}"/>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4038545" y="5617804"/>
            <a:ext cx="1102882" cy="156050"/>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a:extLst>
              <a:ext uri="{FF2B5EF4-FFF2-40B4-BE49-F238E27FC236}">
                <a16:creationId xmlns:a16="http://schemas.microsoft.com/office/drawing/2014/main" id="{7EC2F86B-8854-104B-A389-37037F4D7316}"/>
              </a:ext>
            </a:extLst>
          </p:cNvPr>
          <p:cNvPicPr>
            <a:picLocks noChangeAspect="1"/>
          </p:cNvPicPr>
          <p:nvPr/>
        </p:nvPicPr>
        <p:blipFill>
          <a:blip r:embed="rId45">
            <a:clrChange>
              <a:clrFrom>
                <a:srgbClr val="FFFFFF"/>
              </a:clrFrom>
              <a:clrTo>
                <a:srgbClr val="FFFFFF">
                  <a:alpha val="0"/>
                </a:srgbClr>
              </a:clrTo>
            </a:clrChange>
          </a:blip>
          <a:stretch>
            <a:fillRect/>
          </a:stretch>
        </p:blipFill>
        <p:spPr>
          <a:xfrm>
            <a:off x="6887896" y="5894099"/>
            <a:ext cx="758393" cy="758393"/>
          </a:xfrm>
          <a:prstGeom prst="rect">
            <a:avLst/>
          </a:prstGeom>
        </p:spPr>
      </p:pic>
      <p:pic>
        <p:nvPicPr>
          <p:cNvPr id="125" name="Picture 124">
            <a:extLst>
              <a:ext uri="{FF2B5EF4-FFF2-40B4-BE49-F238E27FC236}">
                <a16:creationId xmlns:a16="http://schemas.microsoft.com/office/drawing/2014/main" id="{0AD35C0F-587F-8C44-ACF1-F04CE49708FC}"/>
              </a:ext>
            </a:extLst>
          </p:cNvPr>
          <p:cNvPicPr>
            <a:picLocks noChangeAspect="1"/>
          </p:cNvPicPr>
          <p:nvPr/>
        </p:nvPicPr>
        <p:blipFill>
          <a:blip r:embed="rId46">
            <a:clrChange>
              <a:clrFrom>
                <a:srgbClr val="FFFFFF"/>
              </a:clrFrom>
              <a:clrTo>
                <a:srgbClr val="FFFFFF">
                  <a:alpha val="0"/>
                </a:srgbClr>
              </a:clrTo>
            </a:clrChange>
          </a:blip>
          <a:stretch>
            <a:fillRect/>
          </a:stretch>
        </p:blipFill>
        <p:spPr>
          <a:xfrm>
            <a:off x="1594765" y="5956099"/>
            <a:ext cx="714956" cy="210687"/>
          </a:xfrm>
          <a:prstGeom prst="rect">
            <a:avLst/>
          </a:prstGeom>
        </p:spPr>
      </p:pic>
      <p:pic>
        <p:nvPicPr>
          <p:cNvPr id="126" name="Picture 125">
            <a:extLst>
              <a:ext uri="{FF2B5EF4-FFF2-40B4-BE49-F238E27FC236}">
                <a16:creationId xmlns:a16="http://schemas.microsoft.com/office/drawing/2014/main" id="{433E33DC-986E-3E41-9DB9-D533647A99E5}"/>
              </a:ext>
            </a:extLst>
          </p:cNvPr>
          <p:cNvPicPr>
            <a:picLocks noChangeAspect="1"/>
          </p:cNvPicPr>
          <p:nvPr/>
        </p:nvPicPr>
        <p:blipFill>
          <a:blip r:embed="rId47">
            <a:clrChange>
              <a:clrFrom>
                <a:srgbClr val="FFFFFF"/>
              </a:clrFrom>
              <a:clrTo>
                <a:srgbClr val="FFFFFF">
                  <a:alpha val="0"/>
                </a:srgbClr>
              </a:clrTo>
            </a:clrChange>
          </a:blip>
          <a:stretch>
            <a:fillRect/>
          </a:stretch>
        </p:blipFill>
        <p:spPr>
          <a:xfrm>
            <a:off x="1796932" y="5189766"/>
            <a:ext cx="379986" cy="349024"/>
          </a:xfrm>
          <a:prstGeom prst="rect">
            <a:avLst/>
          </a:prstGeom>
        </p:spPr>
      </p:pic>
      <p:pic>
        <p:nvPicPr>
          <p:cNvPr id="127" name="Picture 126">
            <a:extLst>
              <a:ext uri="{FF2B5EF4-FFF2-40B4-BE49-F238E27FC236}">
                <a16:creationId xmlns:a16="http://schemas.microsoft.com/office/drawing/2014/main" id="{D2745C7A-43E5-A74A-8F63-14E61A5F57F4}"/>
              </a:ext>
            </a:extLst>
          </p:cNvPr>
          <p:cNvPicPr>
            <a:picLocks noChangeAspect="1"/>
          </p:cNvPicPr>
          <p:nvPr/>
        </p:nvPicPr>
        <p:blipFill>
          <a:blip r:embed="rId48"/>
          <a:stretch>
            <a:fillRect/>
          </a:stretch>
        </p:blipFill>
        <p:spPr>
          <a:xfrm>
            <a:off x="200264" y="4809333"/>
            <a:ext cx="888193" cy="466301"/>
          </a:xfrm>
          <a:prstGeom prst="rect">
            <a:avLst/>
          </a:prstGeom>
        </p:spPr>
      </p:pic>
      <p:pic>
        <p:nvPicPr>
          <p:cNvPr id="128" name="Picture 127">
            <a:extLst>
              <a:ext uri="{FF2B5EF4-FFF2-40B4-BE49-F238E27FC236}">
                <a16:creationId xmlns:a16="http://schemas.microsoft.com/office/drawing/2014/main" id="{F8E352B5-E50E-B344-97A1-AE7BEB26B303}"/>
              </a:ext>
            </a:extLst>
          </p:cNvPr>
          <p:cNvPicPr>
            <a:picLocks noChangeAspect="1"/>
          </p:cNvPicPr>
          <p:nvPr/>
        </p:nvPicPr>
        <p:blipFill>
          <a:blip r:embed="rId49"/>
          <a:stretch>
            <a:fillRect/>
          </a:stretch>
        </p:blipFill>
        <p:spPr>
          <a:xfrm>
            <a:off x="113788" y="5208050"/>
            <a:ext cx="1017334" cy="244726"/>
          </a:xfrm>
          <a:prstGeom prst="rect">
            <a:avLst/>
          </a:prstGeom>
        </p:spPr>
      </p:pic>
      <p:pic>
        <p:nvPicPr>
          <p:cNvPr id="129" name="Picture 128">
            <a:extLst>
              <a:ext uri="{FF2B5EF4-FFF2-40B4-BE49-F238E27FC236}">
                <a16:creationId xmlns:a16="http://schemas.microsoft.com/office/drawing/2014/main" id="{F6E3777A-6419-2548-83E6-EF1B23ADFC06}"/>
              </a:ext>
            </a:extLst>
          </p:cNvPr>
          <p:cNvPicPr>
            <a:picLocks noChangeAspect="1"/>
          </p:cNvPicPr>
          <p:nvPr/>
        </p:nvPicPr>
        <p:blipFill>
          <a:blip r:embed="rId50">
            <a:clrChange>
              <a:clrFrom>
                <a:srgbClr val="FFFFFF"/>
              </a:clrFrom>
              <a:clrTo>
                <a:srgbClr val="FFFFFF">
                  <a:alpha val="0"/>
                </a:srgbClr>
              </a:clrTo>
            </a:clrChange>
          </a:blip>
          <a:stretch>
            <a:fillRect/>
          </a:stretch>
        </p:blipFill>
        <p:spPr>
          <a:xfrm>
            <a:off x="1513424" y="5079059"/>
            <a:ext cx="941398" cy="202284"/>
          </a:xfrm>
          <a:prstGeom prst="rect">
            <a:avLst/>
          </a:prstGeom>
        </p:spPr>
      </p:pic>
      <p:pic>
        <p:nvPicPr>
          <p:cNvPr id="130" name="Picture 129">
            <a:extLst>
              <a:ext uri="{FF2B5EF4-FFF2-40B4-BE49-F238E27FC236}">
                <a16:creationId xmlns:a16="http://schemas.microsoft.com/office/drawing/2014/main" id="{768D1CFF-30B9-DE46-9ACB-FCA6967D9E66}"/>
              </a:ext>
            </a:extLst>
          </p:cNvPr>
          <p:cNvPicPr>
            <a:picLocks noChangeAspect="1"/>
          </p:cNvPicPr>
          <p:nvPr/>
        </p:nvPicPr>
        <p:blipFill rotWithShape="1">
          <a:blip r:embed="rId51">
            <a:clrChange>
              <a:clrFrom>
                <a:srgbClr val="FFFFFF"/>
              </a:clrFrom>
              <a:clrTo>
                <a:srgbClr val="FFFFFF">
                  <a:alpha val="0"/>
                </a:srgbClr>
              </a:clrTo>
            </a:clrChange>
          </a:blip>
          <a:srcRect t="27233" b="29411"/>
          <a:stretch/>
        </p:blipFill>
        <p:spPr>
          <a:xfrm>
            <a:off x="2939892" y="6037153"/>
            <a:ext cx="799370" cy="346581"/>
          </a:xfrm>
          <a:prstGeom prst="rect">
            <a:avLst/>
          </a:prstGeom>
        </p:spPr>
      </p:pic>
      <p:pic>
        <p:nvPicPr>
          <p:cNvPr id="131" name="Picture 4" descr="Image result for cengage mindtap logo">
            <a:extLst>
              <a:ext uri="{FF2B5EF4-FFF2-40B4-BE49-F238E27FC236}">
                <a16:creationId xmlns:a16="http://schemas.microsoft.com/office/drawing/2014/main" id="{A0A6DD40-9257-B24D-AFA5-2930837792EA}"/>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770569" y="3715758"/>
            <a:ext cx="804885" cy="253133"/>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a:extLst>
              <a:ext uri="{FF2B5EF4-FFF2-40B4-BE49-F238E27FC236}">
                <a16:creationId xmlns:a16="http://schemas.microsoft.com/office/drawing/2014/main" id="{9F200C95-A161-E147-8647-A0F9B8FC7DCF}"/>
              </a:ext>
            </a:extLst>
          </p:cNvPr>
          <p:cNvPicPr>
            <a:picLocks noChangeAspect="1"/>
          </p:cNvPicPr>
          <p:nvPr/>
        </p:nvPicPr>
        <p:blipFill>
          <a:blip r:embed="rId53"/>
          <a:stretch>
            <a:fillRect/>
          </a:stretch>
        </p:blipFill>
        <p:spPr>
          <a:xfrm>
            <a:off x="5482288" y="5343721"/>
            <a:ext cx="906843" cy="365760"/>
          </a:xfrm>
          <a:prstGeom prst="rect">
            <a:avLst/>
          </a:prstGeom>
        </p:spPr>
      </p:pic>
      <p:pic>
        <p:nvPicPr>
          <p:cNvPr id="159" name="Picture 6" descr="Image result for knewton logo">
            <a:extLst>
              <a:ext uri="{FF2B5EF4-FFF2-40B4-BE49-F238E27FC236}">
                <a16:creationId xmlns:a16="http://schemas.microsoft.com/office/drawing/2014/main" id="{AAFDD01D-A295-6E41-9898-35C35DDB010D}"/>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5477459" y="5660160"/>
            <a:ext cx="830548" cy="307995"/>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6" descr="Image result for cafe learn logo">
            <a:extLst>
              <a:ext uri="{FF2B5EF4-FFF2-40B4-BE49-F238E27FC236}">
                <a16:creationId xmlns:a16="http://schemas.microsoft.com/office/drawing/2014/main" id="{810F0488-8528-A540-80A6-E6FF71048DF5}"/>
              </a:ext>
            </a:extLst>
          </p:cNvPr>
          <p:cNvPicPr>
            <a:picLocks noChangeAspect="1" noChangeArrowheads="1"/>
          </p:cNvPicPr>
          <p:nvPr/>
        </p:nvPicPr>
        <p:blipFill>
          <a:blip r:embed="rId5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197" y="5926957"/>
            <a:ext cx="406199" cy="406199"/>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61" descr="Macintosh HD:private:var:folders:1h:0c_pzbjx6tq83yd2f9_fjt280000gp:T:TemporaryItems:imgres.png">
            <a:extLst>
              <a:ext uri="{FF2B5EF4-FFF2-40B4-BE49-F238E27FC236}">
                <a16:creationId xmlns:a16="http://schemas.microsoft.com/office/drawing/2014/main" id="{CE43FACA-CB1E-384B-B1FA-974BDD169B16}"/>
              </a:ext>
            </a:extLst>
          </p:cNvPr>
          <p:cNvPicPr>
            <a:picLocks noChangeAspect="1"/>
          </p:cNvPicPr>
          <p:nvPr/>
        </p:nvPicPr>
        <p:blipFill rotWithShape="1">
          <a:blip r:embed="rId56">
            <a:clrChange>
              <a:clrFrom>
                <a:srgbClr val="FFFFFF"/>
              </a:clrFrom>
              <a:clrTo>
                <a:srgbClr val="FFFFFF">
                  <a:alpha val="0"/>
                </a:srgbClr>
              </a:clrTo>
            </a:clrChange>
            <a:extLst>
              <a:ext uri="{28A0092B-C50C-407E-A947-70E740481C1C}">
                <a14:useLocalDpi xmlns:a14="http://schemas.microsoft.com/office/drawing/2010/main" val="0"/>
              </a:ext>
            </a:extLst>
          </a:blip>
          <a:srcRect t="15153" b="19259"/>
          <a:stretch/>
        </p:blipFill>
        <p:spPr bwMode="auto">
          <a:xfrm>
            <a:off x="5528398" y="6132158"/>
            <a:ext cx="718025" cy="243393"/>
          </a:xfrm>
          <a:prstGeom prst="rect">
            <a:avLst/>
          </a:prstGeom>
          <a:noFill/>
          <a:ln>
            <a:noFill/>
          </a:ln>
        </p:spPr>
      </p:pic>
      <p:pic>
        <p:nvPicPr>
          <p:cNvPr id="187" name="Picture 2" descr="Image result for cerego logo">
            <a:extLst>
              <a:ext uri="{FF2B5EF4-FFF2-40B4-BE49-F238E27FC236}">
                <a16:creationId xmlns:a16="http://schemas.microsoft.com/office/drawing/2014/main" id="{599F1C6F-70FF-0348-897C-7F1498B52A2A}"/>
              </a:ext>
            </a:extLst>
          </p:cNvPr>
          <p:cNvPicPr>
            <a:picLocks noChangeAspect="1" noChangeArrowheads="1"/>
          </p:cNvPicPr>
          <p:nvPr/>
        </p:nvPicPr>
        <p:blipFill>
          <a:blip r:embed="rId5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0700" y="5957181"/>
            <a:ext cx="413420" cy="290854"/>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159">
            <a:extLst>
              <a:ext uri="{FF2B5EF4-FFF2-40B4-BE49-F238E27FC236}">
                <a16:creationId xmlns:a16="http://schemas.microsoft.com/office/drawing/2014/main" id="{C8A4053B-8A29-3A4C-B05B-96A3B20F6E3E}"/>
              </a:ext>
            </a:extLst>
          </p:cNvPr>
          <p:cNvPicPr>
            <a:picLocks noChangeAspect="1"/>
          </p:cNvPicPr>
          <p:nvPr/>
        </p:nvPicPr>
        <p:blipFill>
          <a:blip r:embed="rId58"/>
          <a:stretch>
            <a:fillRect/>
          </a:stretch>
        </p:blipFill>
        <p:spPr>
          <a:xfrm>
            <a:off x="5695549" y="5836019"/>
            <a:ext cx="371534" cy="153088"/>
          </a:xfrm>
          <a:prstGeom prst="rect">
            <a:avLst/>
          </a:prstGeom>
        </p:spPr>
      </p:pic>
      <p:pic>
        <p:nvPicPr>
          <p:cNvPr id="188" name="Picture 187">
            <a:extLst>
              <a:ext uri="{FF2B5EF4-FFF2-40B4-BE49-F238E27FC236}">
                <a16:creationId xmlns:a16="http://schemas.microsoft.com/office/drawing/2014/main" id="{50A920F4-3FE1-ED4A-A941-3B3E261F41DA}"/>
              </a:ext>
            </a:extLst>
          </p:cNvPr>
          <p:cNvPicPr>
            <a:picLocks noChangeAspect="1"/>
          </p:cNvPicPr>
          <p:nvPr/>
        </p:nvPicPr>
        <p:blipFill>
          <a:blip r:embed="rId59">
            <a:clrChange>
              <a:clrFrom>
                <a:srgbClr val="FFFFFF"/>
              </a:clrFrom>
              <a:clrTo>
                <a:srgbClr val="FFFFFF">
                  <a:alpha val="0"/>
                </a:srgbClr>
              </a:clrTo>
            </a:clrChange>
          </a:blip>
          <a:stretch>
            <a:fillRect/>
          </a:stretch>
        </p:blipFill>
        <p:spPr>
          <a:xfrm>
            <a:off x="6195517" y="6198741"/>
            <a:ext cx="672225" cy="107652"/>
          </a:xfrm>
          <a:prstGeom prst="rect">
            <a:avLst/>
          </a:prstGeom>
        </p:spPr>
      </p:pic>
      <p:pic>
        <p:nvPicPr>
          <p:cNvPr id="189" name="Picture 188" descr="Macintosh HD:private:var:folders:1h:0c_pzbjx6tq83yd2f9_fjt280000gp:T:TemporaryItems:imgres.jpg">
            <a:extLst>
              <a:ext uri="{FF2B5EF4-FFF2-40B4-BE49-F238E27FC236}">
                <a16:creationId xmlns:a16="http://schemas.microsoft.com/office/drawing/2014/main" id="{4DA15274-86E6-8346-BE40-947AFFBCB0AC}"/>
              </a:ext>
            </a:extLst>
          </p:cNvPr>
          <p:cNvPicPr>
            <a:picLocks noChangeAspect="1"/>
          </p:cNvPicPr>
          <p:nvPr/>
        </p:nvPicPr>
        <p:blipFill>
          <a:blip r:embed="rId6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585" y="5693676"/>
            <a:ext cx="521734" cy="213790"/>
          </a:xfrm>
          <a:prstGeom prst="rect">
            <a:avLst/>
          </a:prstGeom>
          <a:noFill/>
          <a:ln>
            <a:noFill/>
          </a:ln>
        </p:spPr>
      </p:pic>
      <p:pic>
        <p:nvPicPr>
          <p:cNvPr id="190" name="Picture 189">
            <a:extLst>
              <a:ext uri="{FF2B5EF4-FFF2-40B4-BE49-F238E27FC236}">
                <a16:creationId xmlns:a16="http://schemas.microsoft.com/office/drawing/2014/main" id="{1586995E-D03D-6746-AD8D-8CDC16574B2D}"/>
              </a:ext>
            </a:extLst>
          </p:cNvPr>
          <p:cNvPicPr>
            <a:picLocks noChangeAspect="1"/>
          </p:cNvPicPr>
          <p:nvPr/>
        </p:nvPicPr>
        <p:blipFill>
          <a:blip r:embed="rId61"/>
          <a:stretch>
            <a:fillRect/>
          </a:stretch>
        </p:blipFill>
        <p:spPr>
          <a:xfrm>
            <a:off x="154718" y="5660946"/>
            <a:ext cx="686451" cy="686451"/>
          </a:xfrm>
          <a:prstGeom prst="rect">
            <a:avLst/>
          </a:prstGeom>
        </p:spPr>
      </p:pic>
      <p:pic>
        <p:nvPicPr>
          <p:cNvPr id="191" name="Picture 190">
            <a:extLst>
              <a:ext uri="{FF2B5EF4-FFF2-40B4-BE49-F238E27FC236}">
                <a16:creationId xmlns:a16="http://schemas.microsoft.com/office/drawing/2014/main" id="{449B57A8-411C-7B41-A538-B80C4E37F0DB}"/>
              </a:ext>
            </a:extLst>
          </p:cNvPr>
          <p:cNvPicPr>
            <a:picLocks noChangeAspect="1"/>
          </p:cNvPicPr>
          <p:nvPr/>
        </p:nvPicPr>
        <p:blipFill rotWithShape="1">
          <a:blip r:embed="rId62"/>
          <a:srcRect l="18516" t="-4757" b="-1"/>
          <a:stretch/>
        </p:blipFill>
        <p:spPr>
          <a:xfrm>
            <a:off x="520444" y="5891056"/>
            <a:ext cx="491849" cy="120560"/>
          </a:xfrm>
          <a:prstGeom prst="rect">
            <a:avLst/>
          </a:prstGeom>
        </p:spPr>
      </p:pic>
      <p:pic>
        <p:nvPicPr>
          <p:cNvPr id="216" name="Picture 215" descr="Macintosh HD:private:var:folders:1h:0c_pzbjx6tq83yd2f9_fjt280000gp:T:TemporaryItems:imgres.png">
            <a:extLst>
              <a:ext uri="{FF2B5EF4-FFF2-40B4-BE49-F238E27FC236}">
                <a16:creationId xmlns:a16="http://schemas.microsoft.com/office/drawing/2014/main" id="{4C7D9FAE-0D95-E74F-9AD2-BC2F790A0D55}"/>
              </a:ext>
            </a:extLst>
          </p:cNvPr>
          <p:cNvPicPr/>
          <p:nvPr/>
        </p:nvPicPr>
        <p:blipFill>
          <a:blip r:embed="rId6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602" y="5801070"/>
            <a:ext cx="567356" cy="365760"/>
          </a:xfrm>
          <a:prstGeom prst="rect">
            <a:avLst/>
          </a:prstGeom>
          <a:noFill/>
          <a:ln>
            <a:noFill/>
          </a:ln>
        </p:spPr>
      </p:pic>
      <p:pic>
        <p:nvPicPr>
          <p:cNvPr id="218" name="Picture 217">
            <a:extLst>
              <a:ext uri="{FF2B5EF4-FFF2-40B4-BE49-F238E27FC236}">
                <a16:creationId xmlns:a16="http://schemas.microsoft.com/office/drawing/2014/main" id="{286D4429-C8C0-5640-A250-C56CF96B73C9}"/>
              </a:ext>
            </a:extLst>
          </p:cNvPr>
          <p:cNvPicPr>
            <a:picLocks noChangeAspect="1"/>
          </p:cNvPicPr>
          <p:nvPr/>
        </p:nvPicPr>
        <p:blipFill>
          <a:blip r:embed="rId64">
            <a:clrChange>
              <a:clrFrom>
                <a:srgbClr val="FFFFFF"/>
              </a:clrFrom>
              <a:clrTo>
                <a:srgbClr val="FFFFFF">
                  <a:alpha val="0"/>
                </a:srgbClr>
              </a:clrTo>
            </a:clrChange>
          </a:blip>
          <a:stretch>
            <a:fillRect/>
          </a:stretch>
        </p:blipFill>
        <p:spPr>
          <a:xfrm>
            <a:off x="504502" y="6010954"/>
            <a:ext cx="367056" cy="367056"/>
          </a:xfrm>
          <a:prstGeom prst="rect">
            <a:avLst/>
          </a:prstGeom>
        </p:spPr>
      </p:pic>
      <p:grpSp>
        <p:nvGrpSpPr>
          <p:cNvPr id="220" name="Group 219">
            <a:extLst>
              <a:ext uri="{FF2B5EF4-FFF2-40B4-BE49-F238E27FC236}">
                <a16:creationId xmlns:a16="http://schemas.microsoft.com/office/drawing/2014/main" id="{EDDE8E47-5C6D-E74C-935C-EE4C778E9D92}"/>
              </a:ext>
            </a:extLst>
          </p:cNvPr>
          <p:cNvGrpSpPr>
            <a:grpSpLocks noChangeAspect="1"/>
          </p:cNvGrpSpPr>
          <p:nvPr/>
        </p:nvGrpSpPr>
        <p:grpSpPr>
          <a:xfrm>
            <a:off x="263049" y="6024241"/>
            <a:ext cx="556958" cy="225586"/>
            <a:chOff x="6489924" y="1791392"/>
            <a:chExt cx="1098711" cy="445014"/>
          </a:xfrm>
        </p:grpSpPr>
        <p:pic>
          <p:nvPicPr>
            <p:cNvPr id="221" name="Picture 220">
              <a:extLst>
                <a:ext uri="{FF2B5EF4-FFF2-40B4-BE49-F238E27FC236}">
                  <a16:creationId xmlns:a16="http://schemas.microsoft.com/office/drawing/2014/main" id="{9132CA2B-09CD-0E4E-A956-F8C847246E37}"/>
                </a:ext>
              </a:extLst>
            </p:cNvPr>
            <p:cNvPicPr>
              <a:picLocks noChangeAspect="1"/>
            </p:cNvPicPr>
            <p:nvPr/>
          </p:nvPicPr>
          <p:blipFill rotWithShape="1">
            <a:blip r:embed="rId65">
              <a:clrChange>
                <a:clrFrom>
                  <a:srgbClr val="FFFFFF"/>
                </a:clrFrom>
                <a:clrTo>
                  <a:srgbClr val="FFFFFF">
                    <a:alpha val="0"/>
                  </a:srgbClr>
                </a:clrTo>
              </a:clrChange>
            </a:blip>
            <a:srcRect l="36639" t="21164" b="-1"/>
            <a:stretch/>
          </p:blipFill>
          <p:spPr>
            <a:xfrm>
              <a:off x="6489924" y="2030791"/>
              <a:ext cx="1098711" cy="205615"/>
            </a:xfrm>
            <a:prstGeom prst="rect">
              <a:avLst/>
            </a:prstGeom>
          </p:spPr>
        </p:pic>
        <p:pic>
          <p:nvPicPr>
            <p:cNvPr id="222" name="Picture 221">
              <a:extLst>
                <a:ext uri="{FF2B5EF4-FFF2-40B4-BE49-F238E27FC236}">
                  <a16:creationId xmlns:a16="http://schemas.microsoft.com/office/drawing/2014/main" id="{199C6F46-F6F8-4544-8C3F-228F4A591B1E}"/>
                </a:ext>
              </a:extLst>
            </p:cNvPr>
            <p:cNvPicPr>
              <a:picLocks noChangeAspect="1"/>
            </p:cNvPicPr>
            <p:nvPr/>
          </p:nvPicPr>
          <p:blipFill rotWithShape="1">
            <a:blip r:embed="rId65">
              <a:clrChange>
                <a:clrFrom>
                  <a:srgbClr val="FFFFFF"/>
                </a:clrFrom>
                <a:clrTo>
                  <a:srgbClr val="FFFFFF">
                    <a:alpha val="0"/>
                  </a:srgbClr>
                </a:clrTo>
              </a:clrChange>
            </a:blip>
            <a:srcRect t="6088" r="63361" b="1"/>
            <a:stretch/>
          </p:blipFill>
          <p:spPr>
            <a:xfrm>
              <a:off x="6489924" y="1791392"/>
              <a:ext cx="635343" cy="244934"/>
            </a:xfrm>
            <a:prstGeom prst="rect">
              <a:avLst/>
            </a:prstGeom>
          </p:spPr>
        </p:pic>
      </p:grpSp>
      <p:pic>
        <p:nvPicPr>
          <p:cNvPr id="223" name="Picture 222">
            <a:extLst>
              <a:ext uri="{FF2B5EF4-FFF2-40B4-BE49-F238E27FC236}">
                <a16:creationId xmlns:a16="http://schemas.microsoft.com/office/drawing/2014/main" id="{569A9B40-EE7A-B043-A28D-74D07D177E05}"/>
              </a:ext>
            </a:extLst>
          </p:cNvPr>
          <p:cNvPicPr>
            <a:picLocks noChangeAspect="1"/>
          </p:cNvPicPr>
          <p:nvPr/>
        </p:nvPicPr>
        <p:blipFill>
          <a:blip r:embed="rId66">
            <a:clrChange>
              <a:clrFrom>
                <a:srgbClr val="FFFFFF"/>
              </a:clrFrom>
              <a:clrTo>
                <a:srgbClr val="FFFFFF">
                  <a:alpha val="0"/>
                </a:srgbClr>
              </a:clrTo>
            </a:clrChange>
          </a:blip>
          <a:stretch>
            <a:fillRect/>
          </a:stretch>
        </p:blipFill>
        <p:spPr>
          <a:xfrm>
            <a:off x="585794" y="5499302"/>
            <a:ext cx="569506" cy="382442"/>
          </a:xfrm>
          <a:prstGeom prst="rect">
            <a:avLst/>
          </a:prstGeom>
        </p:spPr>
      </p:pic>
      <p:pic>
        <p:nvPicPr>
          <p:cNvPr id="224" name="Picture 223">
            <a:extLst>
              <a:ext uri="{FF2B5EF4-FFF2-40B4-BE49-F238E27FC236}">
                <a16:creationId xmlns:a16="http://schemas.microsoft.com/office/drawing/2014/main" id="{8842ECE5-3347-FC42-8300-4D37FB7B053F}"/>
              </a:ext>
            </a:extLst>
          </p:cNvPr>
          <p:cNvPicPr>
            <a:picLocks noChangeAspect="1"/>
          </p:cNvPicPr>
          <p:nvPr/>
        </p:nvPicPr>
        <p:blipFill>
          <a:blip r:embed="rId67"/>
          <a:stretch>
            <a:fillRect/>
          </a:stretch>
        </p:blipFill>
        <p:spPr>
          <a:xfrm>
            <a:off x="720919" y="5904108"/>
            <a:ext cx="537177" cy="247102"/>
          </a:xfrm>
          <a:prstGeom prst="rect">
            <a:avLst/>
          </a:prstGeom>
        </p:spPr>
      </p:pic>
      <p:pic>
        <p:nvPicPr>
          <p:cNvPr id="217" name="Picture 216" descr="Macintosh HD:private:var:folders:1h:0c_pzbjx6tq83yd2f9_fjt280000gp:T:TemporaryItems:imgres.jpg">
            <a:extLst>
              <a:ext uri="{FF2B5EF4-FFF2-40B4-BE49-F238E27FC236}">
                <a16:creationId xmlns:a16="http://schemas.microsoft.com/office/drawing/2014/main" id="{6876D144-A9F8-9442-BFAE-B094A106E8F3}"/>
              </a:ext>
            </a:extLst>
          </p:cNvPr>
          <p:cNvPicPr>
            <a:picLocks noChangeAspect="1"/>
          </p:cNvPicPr>
          <p:nvPr/>
        </p:nvPicPr>
        <p:blipFill>
          <a:blip r:embed="rId6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0941" y="6016414"/>
            <a:ext cx="615305" cy="182880"/>
          </a:xfrm>
          <a:prstGeom prst="rect">
            <a:avLst/>
          </a:prstGeom>
          <a:noFill/>
          <a:ln>
            <a:noFill/>
          </a:ln>
        </p:spPr>
      </p:pic>
      <p:sp>
        <p:nvSpPr>
          <p:cNvPr id="250" name="TextBox 249">
            <a:extLst>
              <a:ext uri="{FF2B5EF4-FFF2-40B4-BE49-F238E27FC236}">
                <a16:creationId xmlns:a16="http://schemas.microsoft.com/office/drawing/2014/main" id="{751126DF-2234-3942-A538-BDE51917A1D7}"/>
              </a:ext>
            </a:extLst>
          </p:cNvPr>
          <p:cNvSpPr txBox="1"/>
          <p:nvPr/>
        </p:nvSpPr>
        <p:spPr>
          <a:xfrm>
            <a:off x="3121713" y="6435638"/>
            <a:ext cx="3613040" cy="276999"/>
          </a:xfrm>
          <a:prstGeom prst="rect">
            <a:avLst/>
          </a:prstGeom>
          <a:noFill/>
        </p:spPr>
        <p:txBody>
          <a:bodyPr wrap="none" rtlCol="0">
            <a:spAutoFit/>
          </a:bodyPr>
          <a:lstStyle/>
          <a:p>
            <a:r>
              <a:rPr lang="en-US" sz="1200" dirty="0"/>
              <a:t>Degree of Alignment with </a:t>
            </a:r>
            <a:r>
              <a:rPr lang="en-US" sz="1200" dirty="0" err="1"/>
              <a:t>CWiC</a:t>
            </a:r>
            <a:r>
              <a:rPr lang="en-US" sz="1200" dirty="0"/>
              <a:t> Adaptive Elements</a:t>
            </a:r>
            <a:endParaRPr lang="en-US" dirty="0"/>
          </a:p>
        </p:txBody>
      </p:sp>
      <p:sp>
        <p:nvSpPr>
          <p:cNvPr id="76" name="Rectangle 75">
            <a:extLst>
              <a:ext uri="{FF2B5EF4-FFF2-40B4-BE49-F238E27FC236}">
                <a16:creationId xmlns:a16="http://schemas.microsoft.com/office/drawing/2014/main" id="{0144E229-DB6C-E343-B42A-6F936B87B824}"/>
              </a:ext>
            </a:extLst>
          </p:cNvPr>
          <p:cNvSpPr/>
          <p:nvPr/>
        </p:nvSpPr>
        <p:spPr>
          <a:xfrm>
            <a:off x="1492803" y="1334509"/>
            <a:ext cx="6870860" cy="307777"/>
          </a:xfrm>
          <a:prstGeom prst="rect">
            <a:avLst/>
          </a:prstGeom>
        </p:spPr>
        <p:txBody>
          <a:bodyPr wrap="square">
            <a:spAutoFit/>
          </a:bodyPr>
          <a:lstStyle/>
          <a:p>
            <a:pPr algn="ctr"/>
            <a:r>
              <a:rPr lang="en-US" sz="1400" b="1" dirty="0"/>
              <a:t>Faculty: Select </a:t>
            </a:r>
            <a:r>
              <a:rPr lang="en-US" sz="1400" b="1" i="1" u="sng" dirty="0"/>
              <a:t>all</a:t>
            </a:r>
            <a:r>
              <a:rPr lang="en-US" sz="1400" b="1" dirty="0"/>
              <a:t> courseware products you used or have used</a:t>
            </a:r>
          </a:p>
        </p:txBody>
      </p:sp>
      <p:sp>
        <p:nvSpPr>
          <p:cNvPr id="77" name="Slide Number Placeholder 2">
            <a:extLst>
              <a:ext uri="{FF2B5EF4-FFF2-40B4-BE49-F238E27FC236}">
                <a16:creationId xmlns:a16="http://schemas.microsoft.com/office/drawing/2014/main" id="{74A048A1-3A4A-418C-AF48-AAAF31DD94D2}"/>
              </a:ext>
            </a:extLst>
          </p:cNvPr>
          <p:cNvSpPr>
            <a:spLocks noGrp="1"/>
          </p:cNvSpPr>
          <p:nvPr>
            <p:ph type="sldNum" sz="quarter" idx="12"/>
          </p:nvPr>
        </p:nvSpPr>
        <p:spPr>
          <a:xfrm>
            <a:off x="8204905" y="6373452"/>
            <a:ext cx="489186" cy="365125"/>
          </a:xfrm>
        </p:spPr>
        <p:txBody>
          <a:bodyPr/>
          <a:lstStyle/>
          <a:p>
            <a:fld id="{56061281-BD0D-6F47-BBB8-8F6BE6AA34E7}" type="slidenum">
              <a:rPr lang="en-US" smtClean="0"/>
              <a:pPr/>
              <a:t>13</a:t>
            </a:fld>
            <a:endParaRPr lang="en-US" dirty="0"/>
          </a:p>
        </p:txBody>
      </p:sp>
      <p:pic>
        <p:nvPicPr>
          <p:cNvPr id="174" name="Picture 173">
            <a:extLst>
              <a:ext uri="{FF2B5EF4-FFF2-40B4-BE49-F238E27FC236}">
                <a16:creationId xmlns:a16="http://schemas.microsoft.com/office/drawing/2014/main" id="{08EFBD77-34F4-3A40-BFC2-0D150DEB2154}"/>
              </a:ext>
            </a:extLst>
          </p:cNvPr>
          <p:cNvPicPr>
            <a:picLocks noChangeAspect="1"/>
          </p:cNvPicPr>
          <p:nvPr/>
        </p:nvPicPr>
        <p:blipFill>
          <a:blip r:embed="rId69">
            <a:clrChange>
              <a:clrFrom>
                <a:srgbClr val="FFFFFF"/>
              </a:clrFrom>
              <a:clrTo>
                <a:srgbClr val="FFFFFF">
                  <a:alpha val="0"/>
                </a:srgbClr>
              </a:clrTo>
            </a:clrChange>
          </a:blip>
          <a:stretch>
            <a:fillRect/>
          </a:stretch>
        </p:blipFill>
        <p:spPr>
          <a:xfrm>
            <a:off x="8258602" y="6109278"/>
            <a:ext cx="665049" cy="177346"/>
          </a:xfrm>
          <a:prstGeom prst="rect">
            <a:avLst/>
          </a:prstGeom>
        </p:spPr>
      </p:pic>
    </p:spTree>
    <p:custDataLst>
      <p:tags r:id="rId1"/>
    </p:custDataLst>
    <p:extLst>
      <p:ext uri="{BB962C8B-B14F-4D97-AF65-F5344CB8AC3E}">
        <p14:creationId xmlns:p14="http://schemas.microsoft.com/office/powerpoint/2010/main" val="1725944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CFE36B-F9A5-2D4E-903F-8F4F553B4858}"/>
              </a:ext>
            </a:extLst>
          </p:cNvPr>
          <p:cNvSpPr>
            <a:spLocks noGrp="1"/>
          </p:cNvSpPr>
          <p:nvPr>
            <p:ph type="sldNum" sz="quarter" idx="12"/>
          </p:nvPr>
        </p:nvSpPr>
        <p:spPr/>
        <p:txBody>
          <a:bodyPr/>
          <a:lstStyle/>
          <a:p>
            <a:fld id="{56061281-BD0D-6F47-BBB8-8F6BE6AA34E7}" type="slidenum">
              <a:rPr lang="en-US" smtClean="0"/>
              <a:pPr/>
              <a:t>14</a:t>
            </a:fld>
            <a:endParaRPr lang="en-US" dirty="0"/>
          </a:p>
        </p:txBody>
      </p:sp>
      <p:sp>
        <p:nvSpPr>
          <p:cNvPr id="5" name="Content Placeholder 4">
            <a:extLst>
              <a:ext uri="{FF2B5EF4-FFF2-40B4-BE49-F238E27FC236}">
                <a16:creationId xmlns:a16="http://schemas.microsoft.com/office/drawing/2014/main" id="{6BF70A15-71D2-8F4C-A627-2AC654521992}"/>
              </a:ext>
            </a:extLst>
          </p:cNvPr>
          <p:cNvSpPr>
            <a:spLocks noGrp="1"/>
          </p:cNvSpPr>
          <p:nvPr>
            <p:ph idx="14"/>
          </p:nvPr>
        </p:nvSpPr>
        <p:spPr>
          <a:xfrm>
            <a:off x="526141" y="101600"/>
            <a:ext cx="8167949" cy="946615"/>
          </a:xfrm>
        </p:spPr>
        <p:txBody>
          <a:bodyPr>
            <a:normAutofit/>
          </a:bodyPr>
          <a:lstStyle/>
          <a:p>
            <a:r>
              <a:rPr lang="en-US" dirty="0">
                <a:solidFill>
                  <a:schemeClr val="tx1"/>
                </a:solidFill>
              </a:rPr>
              <a:t>Adaptive products compose 90% of primary adoption</a:t>
            </a:r>
          </a:p>
        </p:txBody>
      </p:sp>
      <p:grpSp>
        <p:nvGrpSpPr>
          <p:cNvPr id="67" name="Group 66">
            <a:extLst>
              <a:ext uri="{FF2B5EF4-FFF2-40B4-BE49-F238E27FC236}">
                <a16:creationId xmlns:a16="http://schemas.microsoft.com/office/drawing/2014/main" id="{D5AE601A-A70F-4C33-9A2E-C10B9C0F0528}"/>
              </a:ext>
            </a:extLst>
          </p:cNvPr>
          <p:cNvGrpSpPr/>
          <p:nvPr>
            <p:custDataLst>
              <p:tags r:id="rId2"/>
            </p:custDataLst>
          </p:nvPr>
        </p:nvGrpSpPr>
        <p:grpSpPr>
          <a:xfrm>
            <a:off x="2349152" y="1406044"/>
            <a:ext cx="4371404" cy="4717798"/>
            <a:chOff x="687627" y="1406044"/>
            <a:chExt cx="4371404" cy="4717798"/>
          </a:xfrm>
        </p:grpSpPr>
        <p:sp>
          <p:nvSpPr>
            <p:cNvPr id="10" name="Rectangle 9">
              <a:extLst>
                <a:ext uri="{FF2B5EF4-FFF2-40B4-BE49-F238E27FC236}">
                  <a16:creationId xmlns:a16="http://schemas.microsoft.com/office/drawing/2014/main" id="{866A68E3-A226-7E42-858F-90926D9E697C}"/>
                </a:ext>
              </a:extLst>
            </p:cNvPr>
            <p:cNvSpPr/>
            <p:nvPr>
              <p:custDataLst>
                <p:tags r:id="rId3"/>
              </p:custDataLst>
            </p:nvPr>
          </p:nvSpPr>
          <p:spPr bwMode="gray">
            <a:xfrm>
              <a:off x="1507265" y="5794026"/>
              <a:ext cx="2732127" cy="329816"/>
            </a:xfrm>
            <a:prstGeom prst="rect">
              <a:avLst/>
            </a:prstGeom>
            <a:solidFill>
              <a:srgbClr val="05296E"/>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25" name="Rectangle 24">
              <a:extLst>
                <a:ext uri="{FF2B5EF4-FFF2-40B4-BE49-F238E27FC236}">
                  <a16:creationId xmlns:a16="http://schemas.microsoft.com/office/drawing/2014/main" id="{A0FF6274-5D59-CD42-AB68-04C7F1D7FDC8}"/>
                </a:ext>
              </a:extLst>
            </p:cNvPr>
            <p:cNvSpPr/>
            <p:nvPr>
              <p:custDataLst>
                <p:tags r:id="rId4"/>
              </p:custDataLst>
            </p:nvPr>
          </p:nvSpPr>
          <p:spPr bwMode="gray">
            <a:xfrm>
              <a:off x="1507265" y="2770712"/>
              <a:ext cx="2732127" cy="503886"/>
            </a:xfrm>
            <a:prstGeom prst="rect">
              <a:avLst/>
            </a:prstGeom>
            <a:solidFill>
              <a:srgbClr val="E5EBF7"/>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2" name="Rectangle 1">
              <a:extLst>
                <a:ext uri="{FF2B5EF4-FFF2-40B4-BE49-F238E27FC236}">
                  <a16:creationId xmlns:a16="http://schemas.microsoft.com/office/drawing/2014/main" id="{45AA6C3B-00AC-DA4D-9E1F-811536EF3C52}"/>
                </a:ext>
              </a:extLst>
            </p:cNvPr>
            <p:cNvSpPr/>
            <p:nvPr>
              <p:custDataLst>
                <p:tags r:id="rId5"/>
              </p:custDataLst>
            </p:nvPr>
          </p:nvSpPr>
          <p:spPr bwMode="gray">
            <a:xfrm>
              <a:off x="1507265" y="5537503"/>
              <a:ext cx="2732127" cy="256523"/>
            </a:xfrm>
            <a:prstGeom prst="rect">
              <a:avLst/>
            </a:prstGeom>
            <a:solidFill>
              <a:srgbClr val="1144AA"/>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4" name="Rectangle 3">
              <a:extLst>
                <a:ext uri="{FF2B5EF4-FFF2-40B4-BE49-F238E27FC236}">
                  <a16:creationId xmlns:a16="http://schemas.microsoft.com/office/drawing/2014/main" id="{C3F60B6A-7320-5742-8A56-E03A49DAD153}"/>
                </a:ext>
              </a:extLst>
            </p:cNvPr>
            <p:cNvSpPr/>
            <p:nvPr>
              <p:custDataLst>
                <p:tags r:id="rId6"/>
              </p:custDataLst>
            </p:nvPr>
          </p:nvSpPr>
          <p:spPr bwMode="gray">
            <a:xfrm>
              <a:off x="1507265" y="2028626"/>
              <a:ext cx="2732127" cy="742086"/>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6" name="Rectangle 5">
              <a:extLst>
                <a:ext uri="{FF2B5EF4-FFF2-40B4-BE49-F238E27FC236}">
                  <a16:creationId xmlns:a16="http://schemas.microsoft.com/office/drawing/2014/main" id="{CBE0B25D-3D07-9748-BC44-7ED0A0C3FC46}"/>
                </a:ext>
              </a:extLst>
            </p:cNvPr>
            <p:cNvSpPr/>
            <p:nvPr>
              <p:custDataLst>
                <p:tags r:id="rId7"/>
              </p:custDataLst>
            </p:nvPr>
          </p:nvSpPr>
          <p:spPr bwMode="gray">
            <a:xfrm>
              <a:off x="1507265" y="3274598"/>
              <a:ext cx="2732127" cy="210716"/>
            </a:xfrm>
            <a:prstGeom prst="rect">
              <a:avLst/>
            </a:prstGeom>
            <a:solidFill>
              <a:srgbClr val="C1D0ED"/>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9" name="Rectangle 8">
              <a:extLst>
                <a:ext uri="{FF2B5EF4-FFF2-40B4-BE49-F238E27FC236}">
                  <a16:creationId xmlns:a16="http://schemas.microsoft.com/office/drawing/2014/main" id="{436CF5F2-B594-0B4C-9DDA-58DF865A54DA}"/>
                </a:ext>
              </a:extLst>
            </p:cNvPr>
            <p:cNvSpPr/>
            <p:nvPr>
              <p:custDataLst>
                <p:tags r:id="rId8"/>
              </p:custDataLst>
            </p:nvPr>
          </p:nvSpPr>
          <p:spPr bwMode="gray">
            <a:xfrm>
              <a:off x="1507265" y="4190754"/>
              <a:ext cx="2732127" cy="1346749"/>
            </a:xfrm>
            <a:prstGeom prst="rect">
              <a:avLst/>
            </a:prstGeom>
            <a:solidFill>
              <a:srgbClr val="4575D4"/>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7" name="Rectangle 6">
              <a:extLst>
                <a:ext uri="{FF2B5EF4-FFF2-40B4-BE49-F238E27FC236}">
                  <a16:creationId xmlns:a16="http://schemas.microsoft.com/office/drawing/2014/main" id="{06087676-20B0-6F45-A60C-3184B7DF62CB}"/>
                </a:ext>
              </a:extLst>
            </p:cNvPr>
            <p:cNvSpPr/>
            <p:nvPr>
              <p:custDataLst>
                <p:tags r:id="rId9"/>
              </p:custDataLst>
            </p:nvPr>
          </p:nvSpPr>
          <p:spPr bwMode="gray">
            <a:xfrm>
              <a:off x="1507265" y="3485314"/>
              <a:ext cx="2732127" cy="705440"/>
            </a:xfrm>
            <a:prstGeom prst="rect">
              <a:avLst/>
            </a:prstGeom>
            <a:solidFill>
              <a:srgbClr val="6B8FD4"/>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28" name="Rectangle 27">
              <a:extLst>
                <a:ext uri="{FF2B5EF4-FFF2-40B4-BE49-F238E27FC236}">
                  <a16:creationId xmlns:a16="http://schemas.microsoft.com/office/drawing/2014/main" id="{FC385B11-A50A-3649-A2DB-E57F741B37B5}"/>
                </a:ext>
              </a:extLst>
            </p:cNvPr>
            <p:cNvSpPr/>
            <p:nvPr>
              <p:custDataLst>
                <p:tags r:id="rId10"/>
              </p:custDataLst>
            </p:nvPr>
          </p:nvSpPr>
          <p:spPr bwMode="gray">
            <a:xfrm>
              <a:off x="1507265" y="1598032"/>
              <a:ext cx="2732127" cy="430593"/>
            </a:xfrm>
            <a:prstGeom prst="rect">
              <a:avLst/>
            </a:prstGeom>
            <a:solidFill>
              <a:schemeClr val="bg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cxnSp>
          <p:nvCxnSpPr>
            <p:cNvPr id="66" name="Straight Connector 65">
              <a:extLst>
                <a:ext uri="{FF2B5EF4-FFF2-40B4-BE49-F238E27FC236}">
                  <a16:creationId xmlns:a16="http://schemas.microsoft.com/office/drawing/2014/main" id="{82B47F0C-AF86-411A-A3CC-7F5F1B5C1FFA}"/>
                </a:ext>
              </a:extLst>
            </p:cNvPr>
            <p:cNvCxnSpPr/>
            <p:nvPr>
              <p:custDataLst>
                <p:tags r:id="rId11"/>
              </p:custDataLst>
            </p:nvPr>
          </p:nvCxnSpPr>
          <p:spPr bwMode="gray">
            <a:xfrm>
              <a:off x="687627" y="6123842"/>
              <a:ext cx="4371404"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D33BAA52-FEBA-2140-B797-EC1F61CB077B}"/>
                </a:ext>
              </a:extLst>
            </p:cNvPr>
            <p:cNvSpPr txBox="1"/>
            <p:nvPr>
              <p:custDataLst>
                <p:tags r:id="rId12"/>
              </p:custDataLst>
            </p:nvPr>
          </p:nvSpPr>
          <p:spPr bwMode="gray">
            <a:xfrm>
              <a:off x="2250018" y="3684145"/>
              <a:ext cx="1246623" cy="307777"/>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ctr">
              <a:spAutoFit/>
            </a:bodyPr>
            <a:lstStyle/>
            <a:p>
              <a:pPr algn="ctr"/>
              <a:r>
                <a:rPr lang="en-US" sz="1000">
                  <a:effectLst/>
                  <a:latin typeface="Arial" panose="020B0604020202020204" pitchFamily="34" charset="0"/>
                </a:rPr>
                <a:t>McGraw-Hill Connect</a:t>
              </a:r>
            </a:p>
            <a:p>
              <a:pPr algn="ctr"/>
              <a:r>
                <a:rPr lang="en-US" sz="1000">
                  <a:effectLst/>
                  <a:latin typeface="Arial" panose="020B0604020202020204" pitchFamily="34" charset="0"/>
                </a:rPr>
                <a:t>16%</a:t>
              </a:r>
              <a:endParaRPr lang="en-US" sz="1000" dirty="0">
                <a:effectLst/>
                <a:latin typeface="Arial" panose="020B0604020202020204" pitchFamily="34" charset="0"/>
              </a:endParaRPr>
            </a:p>
          </p:txBody>
        </p:sp>
        <p:sp>
          <p:nvSpPr>
            <p:cNvPr id="15" name="TextBox 14">
              <a:extLst>
                <a:ext uri="{FF2B5EF4-FFF2-40B4-BE49-F238E27FC236}">
                  <a16:creationId xmlns:a16="http://schemas.microsoft.com/office/drawing/2014/main" id="{8976288B-3227-4F5A-A3C2-31587F74536B}"/>
                </a:ext>
              </a:extLst>
            </p:cNvPr>
            <p:cNvSpPr txBox="1"/>
            <p:nvPr>
              <p:custDataLst>
                <p:tags r:id="rId13"/>
              </p:custDataLst>
            </p:nvPr>
          </p:nvSpPr>
          <p:spPr bwMode="gray">
            <a:xfrm>
              <a:off x="2749353" y="1406044"/>
              <a:ext cx="247952" cy="153888"/>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002" tIns="0" rIns="18002" bIns="0" rtlCol="0" anchor="b">
              <a:spAutoFit/>
            </a:bodyPr>
            <a:lstStyle/>
            <a:p>
              <a:pPr algn="ctr"/>
              <a:r>
                <a:rPr lang="en-US" sz="1000">
                  <a:effectLst/>
                  <a:latin typeface="Arial" panose="020B0604020202020204" pitchFamily="34" charset="0"/>
                </a:rPr>
                <a:t>494</a:t>
              </a:r>
            </a:p>
          </p:txBody>
        </p:sp>
        <p:sp>
          <p:nvSpPr>
            <p:cNvPr id="11" name="TextBox 10">
              <a:extLst>
                <a:ext uri="{FF2B5EF4-FFF2-40B4-BE49-F238E27FC236}">
                  <a16:creationId xmlns:a16="http://schemas.microsoft.com/office/drawing/2014/main" id="{837EF68A-6410-6947-9794-D4915F644562}"/>
                </a:ext>
              </a:extLst>
            </p:cNvPr>
            <p:cNvSpPr txBox="1"/>
            <p:nvPr>
              <p:custDataLst>
                <p:tags r:id="rId14"/>
              </p:custDataLst>
            </p:nvPr>
          </p:nvSpPr>
          <p:spPr bwMode="gray">
            <a:xfrm>
              <a:off x="2405509" y="2245780"/>
              <a:ext cx="935641" cy="307777"/>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ctr">
              <a:spAutoFit/>
            </a:bodyPr>
            <a:lstStyle/>
            <a:p>
              <a:pPr algn="ctr"/>
              <a:r>
                <a:rPr lang="en-US" sz="1000">
                  <a:solidFill>
                    <a:schemeClr val="bg1"/>
                  </a:solidFill>
                  <a:effectLst/>
                  <a:latin typeface="Arial" panose="020B0604020202020204" pitchFamily="34" charset="0"/>
                </a:rPr>
                <a:t>Adaptive Other*</a:t>
              </a:r>
            </a:p>
            <a:p>
              <a:pPr algn="ctr"/>
              <a:r>
                <a:rPr lang="en-US" sz="1000">
                  <a:solidFill>
                    <a:schemeClr val="bg1"/>
                  </a:solidFill>
                  <a:effectLst/>
                  <a:latin typeface="Arial" panose="020B0604020202020204" pitchFamily="34" charset="0"/>
                </a:rPr>
                <a:t>16%</a:t>
              </a:r>
              <a:endParaRPr lang="en-US" sz="1000" dirty="0">
                <a:solidFill>
                  <a:schemeClr val="bg1"/>
                </a:solidFill>
                <a:effectLst/>
                <a:latin typeface="Arial" panose="020B0604020202020204" pitchFamily="34" charset="0"/>
              </a:endParaRPr>
            </a:p>
          </p:txBody>
        </p:sp>
        <p:sp>
          <p:nvSpPr>
            <p:cNvPr id="18" name="TextBox 17">
              <a:extLst>
                <a:ext uri="{FF2B5EF4-FFF2-40B4-BE49-F238E27FC236}">
                  <a16:creationId xmlns:a16="http://schemas.microsoft.com/office/drawing/2014/main" id="{2EACFD7B-3582-4445-A432-A9F29EA3469B}"/>
                </a:ext>
              </a:extLst>
            </p:cNvPr>
            <p:cNvSpPr txBox="1"/>
            <p:nvPr>
              <p:custDataLst>
                <p:tags r:id="rId15"/>
              </p:custDataLst>
            </p:nvPr>
          </p:nvSpPr>
          <p:spPr bwMode="gray">
            <a:xfrm>
              <a:off x="1987927" y="5588820"/>
              <a:ext cx="1770805" cy="153888"/>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ctr">
              <a:spAutoFit/>
            </a:bodyPr>
            <a:lstStyle/>
            <a:p>
              <a:pPr algn="ctr"/>
              <a:r>
                <a:rPr lang="en-US" sz="1000">
                  <a:solidFill>
                    <a:schemeClr val="bg1"/>
                  </a:solidFill>
                  <a:effectLst/>
                  <a:latin typeface="Arial" panose="020B0604020202020204" pitchFamily="34" charset="0"/>
                </a:rPr>
                <a:t>Cengage Learning Objects 6%</a:t>
              </a:r>
            </a:p>
          </p:txBody>
        </p:sp>
        <p:sp>
          <p:nvSpPr>
            <p:cNvPr id="16" name="TextBox 15">
              <a:extLst>
                <a:ext uri="{FF2B5EF4-FFF2-40B4-BE49-F238E27FC236}">
                  <a16:creationId xmlns:a16="http://schemas.microsoft.com/office/drawing/2014/main" id="{7824C26F-FB49-7444-B334-203652487798}"/>
                </a:ext>
              </a:extLst>
            </p:cNvPr>
            <p:cNvSpPr txBox="1"/>
            <p:nvPr>
              <p:custDataLst>
                <p:tags r:id="rId16"/>
              </p:custDataLst>
            </p:nvPr>
          </p:nvSpPr>
          <p:spPr bwMode="gray">
            <a:xfrm>
              <a:off x="2421539" y="5881990"/>
              <a:ext cx="903581" cy="153888"/>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ctr">
              <a:spAutoFit/>
            </a:bodyPr>
            <a:lstStyle/>
            <a:p>
              <a:pPr algn="ctr"/>
              <a:r>
                <a:rPr lang="en-US" sz="1000">
                  <a:solidFill>
                    <a:schemeClr val="bg1"/>
                  </a:solidFill>
                  <a:effectLst/>
                  <a:latin typeface="Arial" panose="020B0604020202020204" pitchFamily="34" charset="0"/>
                </a:rPr>
                <a:t>WileyPLUS 7%</a:t>
              </a:r>
              <a:endParaRPr lang="en-US" sz="1000" dirty="0">
                <a:solidFill>
                  <a:schemeClr val="bg1"/>
                </a:solidFill>
                <a:effectLst/>
                <a:latin typeface="Arial" panose="020B0604020202020204" pitchFamily="34" charset="0"/>
              </a:endParaRPr>
            </a:p>
          </p:txBody>
        </p:sp>
        <p:sp>
          <p:nvSpPr>
            <p:cNvPr id="14" name="TextBox 13">
              <a:extLst>
                <a:ext uri="{FF2B5EF4-FFF2-40B4-BE49-F238E27FC236}">
                  <a16:creationId xmlns:a16="http://schemas.microsoft.com/office/drawing/2014/main" id="{B83DF9D4-AAC8-5F40-B31A-21FA29DD8535}"/>
                </a:ext>
              </a:extLst>
            </p:cNvPr>
            <p:cNvSpPr txBox="1"/>
            <p:nvPr>
              <p:custDataLst>
                <p:tags r:id="rId17"/>
              </p:custDataLst>
            </p:nvPr>
          </p:nvSpPr>
          <p:spPr bwMode="gray">
            <a:xfrm>
              <a:off x="2117770" y="3303012"/>
              <a:ext cx="1511118" cy="153888"/>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ctr">
              <a:spAutoFit/>
            </a:bodyPr>
            <a:lstStyle/>
            <a:p>
              <a:pPr algn="ctr"/>
              <a:r>
                <a:rPr lang="en-US" sz="1000">
                  <a:effectLst/>
                  <a:latin typeface="Arial" panose="020B0604020202020204" pitchFamily="34" charset="0"/>
                </a:rPr>
                <a:t>Macmillan LaunchPad 5%</a:t>
              </a:r>
            </a:p>
          </p:txBody>
        </p:sp>
        <p:sp>
          <p:nvSpPr>
            <p:cNvPr id="24" name="TextBox 23">
              <a:extLst>
                <a:ext uri="{FF2B5EF4-FFF2-40B4-BE49-F238E27FC236}">
                  <a16:creationId xmlns:a16="http://schemas.microsoft.com/office/drawing/2014/main" id="{BB7076E0-EC79-5C46-A71E-29D4FB75BAF7}"/>
                </a:ext>
              </a:extLst>
            </p:cNvPr>
            <p:cNvSpPr txBox="1"/>
            <p:nvPr>
              <p:custDataLst>
                <p:tags r:id="rId18"/>
              </p:custDataLst>
            </p:nvPr>
          </p:nvSpPr>
          <p:spPr bwMode="gray">
            <a:xfrm>
              <a:off x="2408715" y="4710240"/>
              <a:ext cx="929229" cy="307777"/>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ctr">
              <a:spAutoFit/>
            </a:bodyPr>
            <a:lstStyle/>
            <a:p>
              <a:pPr algn="ctr"/>
              <a:r>
                <a:rPr lang="en-US" sz="1000">
                  <a:solidFill>
                    <a:schemeClr val="bg1"/>
                  </a:solidFill>
                  <a:effectLst/>
                  <a:latin typeface="Arial" panose="020B0604020202020204" pitchFamily="34" charset="0"/>
                </a:rPr>
                <a:t>Pearson MyLab</a:t>
              </a:r>
            </a:p>
            <a:p>
              <a:pPr algn="ctr"/>
              <a:r>
                <a:rPr lang="en-US" sz="1000">
                  <a:solidFill>
                    <a:schemeClr val="bg1"/>
                  </a:solidFill>
                  <a:effectLst/>
                  <a:latin typeface="Arial" panose="020B0604020202020204" pitchFamily="34" charset="0"/>
                </a:rPr>
                <a:t>30%</a:t>
              </a:r>
            </a:p>
          </p:txBody>
        </p:sp>
        <p:sp>
          <p:nvSpPr>
            <p:cNvPr id="32" name="TextBox 31">
              <a:extLst>
                <a:ext uri="{FF2B5EF4-FFF2-40B4-BE49-F238E27FC236}">
                  <a16:creationId xmlns:a16="http://schemas.microsoft.com/office/drawing/2014/main" id="{A9C3AC9A-DFB0-4346-8E83-9698F1CF87D0}"/>
                </a:ext>
              </a:extLst>
            </p:cNvPr>
            <p:cNvSpPr txBox="1"/>
            <p:nvPr>
              <p:custDataLst>
                <p:tags r:id="rId19"/>
              </p:custDataLst>
            </p:nvPr>
          </p:nvSpPr>
          <p:spPr bwMode="gray">
            <a:xfrm>
              <a:off x="2199523" y="1659441"/>
              <a:ext cx="1347612" cy="307777"/>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ctr">
              <a:spAutoFit/>
            </a:bodyPr>
            <a:lstStyle/>
            <a:p>
              <a:pPr algn="ctr"/>
              <a:r>
                <a:rPr lang="en-US" sz="1000">
                  <a:effectLst/>
                  <a:latin typeface="Arial" panose="020B0604020202020204" pitchFamily="34" charset="0"/>
                </a:rPr>
                <a:t>Non-Adaptive Products</a:t>
              </a:r>
            </a:p>
            <a:p>
              <a:pPr algn="ctr"/>
              <a:r>
                <a:rPr lang="en-US" sz="1000">
                  <a:effectLst/>
                  <a:latin typeface="Arial" panose="020B0604020202020204" pitchFamily="34" charset="0"/>
                </a:rPr>
                <a:t>10%</a:t>
              </a:r>
              <a:endParaRPr lang="en-US" sz="1000" dirty="0">
                <a:effectLst/>
                <a:latin typeface="Arial" panose="020B0604020202020204" pitchFamily="34" charset="0"/>
              </a:endParaRPr>
            </a:p>
          </p:txBody>
        </p:sp>
        <p:sp>
          <p:nvSpPr>
            <p:cNvPr id="30" name="TextBox 29">
              <a:extLst>
                <a:ext uri="{FF2B5EF4-FFF2-40B4-BE49-F238E27FC236}">
                  <a16:creationId xmlns:a16="http://schemas.microsoft.com/office/drawing/2014/main" id="{BEB0E2E6-3E28-4849-9CD7-5276374E73ED}"/>
                </a:ext>
              </a:extLst>
            </p:cNvPr>
            <p:cNvSpPr txBox="1"/>
            <p:nvPr>
              <p:custDataLst>
                <p:tags r:id="rId20"/>
              </p:custDataLst>
            </p:nvPr>
          </p:nvSpPr>
          <p:spPr bwMode="gray">
            <a:xfrm>
              <a:off x="2352610" y="2868766"/>
              <a:ext cx="1041439" cy="307777"/>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ctr">
              <a:spAutoFit/>
            </a:bodyPr>
            <a:lstStyle/>
            <a:p>
              <a:pPr algn="ctr"/>
              <a:r>
                <a:rPr lang="en-US" sz="1000">
                  <a:effectLst/>
                  <a:latin typeface="Arial" panose="020B0604020202020204" pitchFamily="34" charset="0"/>
                </a:rPr>
                <a:t>Cengage Mindtap</a:t>
              </a:r>
            </a:p>
            <a:p>
              <a:pPr algn="ctr"/>
              <a:r>
                <a:rPr lang="en-US" sz="1000">
                  <a:effectLst/>
                  <a:latin typeface="Arial" panose="020B0604020202020204" pitchFamily="34" charset="0"/>
                </a:rPr>
                <a:t>11%</a:t>
              </a:r>
            </a:p>
          </p:txBody>
        </p:sp>
      </p:grpSp>
      <p:sp>
        <p:nvSpPr>
          <p:cNvPr id="21" name="Content Placeholder 11">
            <a:extLst>
              <a:ext uri="{FF2B5EF4-FFF2-40B4-BE49-F238E27FC236}">
                <a16:creationId xmlns:a16="http://schemas.microsoft.com/office/drawing/2014/main" id="{0C8706A9-F0B1-B443-8F3F-8B4277FCC35F}"/>
              </a:ext>
            </a:extLst>
          </p:cNvPr>
          <p:cNvSpPr txBox="1">
            <a:spLocks/>
          </p:cNvSpPr>
          <p:nvPr/>
        </p:nvSpPr>
        <p:spPr>
          <a:xfrm>
            <a:off x="401525" y="6172971"/>
            <a:ext cx="8056675" cy="657064"/>
          </a:xfrm>
          <a:prstGeom prst="rect">
            <a:avLst/>
          </a:prstGeom>
        </p:spPr>
        <p:txBody>
          <a:bodyPr vert="horz" lIns="91440" tIns="45720" rIns="91440" bIns="45720" rtlCol="0" anchor="b">
            <a:normAutofit fontScale="92500" lnSpcReduction="10000"/>
          </a:bodyPr>
          <a:lstStyle>
            <a:lvl1pPr marL="0" indent="0" algn="l" defTabSz="457200" rtl="0" eaLnBrk="1" latinLnBrk="0" hangingPunct="1">
              <a:spcBef>
                <a:spcPct val="20000"/>
              </a:spcBef>
              <a:buClrTx/>
              <a:buFontTx/>
              <a:buNone/>
              <a:defRPr sz="1000" i="1" kern="1200">
                <a:solidFill>
                  <a:srgbClr val="000000"/>
                </a:solidFill>
                <a:latin typeface="Arial"/>
                <a:ea typeface="+mn-ea"/>
                <a:cs typeface="Arial"/>
              </a:defRPr>
            </a:lvl1pPr>
            <a:lvl2pPr marL="173037" indent="0" algn="l" defTabSz="457200" rtl="0" eaLnBrk="1" latinLnBrk="0" hangingPunct="1">
              <a:spcBef>
                <a:spcPct val="20000"/>
              </a:spcBef>
              <a:buFontTx/>
              <a:buNone/>
              <a:defRPr sz="1400" kern="1200">
                <a:solidFill>
                  <a:schemeClr val="tx1"/>
                </a:solidFill>
                <a:latin typeface="Arial"/>
                <a:ea typeface="+mn-ea"/>
                <a:cs typeface="Arial"/>
              </a:defRPr>
            </a:lvl2pPr>
            <a:lvl3pPr marL="346075" indent="0" algn="l" defTabSz="457200" rtl="0" eaLnBrk="1" latinLnBrk="0" hangingPunct="1">
              <a:spcBef>
                <a:spcPct val="20000"/>
              </a:spcBef>
              <a:buFontTx/>
              <a:buNone/>
              <a:defRPr sz="1400" kern="1200">
                <a:solidFill>
                  <a:schemeClr val="tx1"/>
                </a:solidFill>
                <a:latin typeface="Arial"/>
                <a:ea typeface="+mn-ea"/>
                <a:cs typeface="Arial"/>
              </a:defRPr>
            </a:lvl3pPr>
            <a:lvl4pPr marL="517525" indent="0" algn="l" defTabSz="457200" rtl="0" eaLnBrk="1" latinLnBrk="0" hangingPunct="1">
              <a:spcBef>
                <a:spcPct val="20000"/>
              </a:spcBef>
              <a:buFontTx/>
              <a:buNone/>
              <a:defRPr sz="1400" kern="1200">
                <a:solidFill>
                  <a:schemeClr val="tx1"/>
                </a:solidFill>
                <a:latin typeface="Arial"/>
                <a:ea typeface="+mn-ea"/>
                <a:cs typeface="Arial"/>
              </a:defRPr>
            </a:lvl4pPr>
            <a:lvl5pPr marL="690562" indent="0" algn="l" defTabSz="457200" rtl="0" eaLnBrk="1" latinLnBrk="0" hangingPunct="1">
              <a:spcBef>
                <a:spcPct val="20000"/>
              </a:spcBef>
              <a:buFontTx/>
              <a:buNone/>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Question: Which of the following courseware products do you use?</a:t>
            </a:r>
          </a:p>
          <a:p>
            <a:r>
              <a:rPr lang="en-US" dirty="0"/>
              <a:t>* Adaptive Other includes </a:t>
            </a:r>
            <a:r>
              <a:rPr lang="en-US" dirty="0" err="1"/>
              <a:t>Acrobatiq</a:t>
            </a:r>
            <a:r>
              <a:rPr lang="en-US" dirty="0"/>
              <a:t>, </a:t>
            </a:r>
            <a:r>
              <a:rPr lang="en-US" dirty="0" err="1"/>
              <a:t>Aplia</a:t>
            </a:r>
            <a:r>
              <a:rPr lang="en-US" dirty="0"/>
              <a:t>, Café Learn, </a:t>
            </a:r>
            <a:r>
              <a:rPr lang="en-US" dirty="0" err="1"/>
              <a:t>Cerego</a:t>
            </a:r>
            <a:r>
              <a:rPr lang="en-US" dirty="0"/>
              <a:t>, </a:t>
            </a:r>
            <a:r>
              <a:rPr lang="en-US" dirty="0" err="1"/>
              <a:t>Knewton</a:t>
            </a:r>
            <a:r>
              <a:rPr lang="en-US" dirty="0"/>
              <a:t>, </a:t>
            </a:r>
            <a:r>
              <a:rPr lang="en-US" dirty="0" err="1"/>
              <a:t>Loudcloud</a:t>
            </a:r>
            <a:r>
              <a:rPr lang="en-US" dirty="0"/>
              <a:t>, ALEKS, LearnSmart, </a:t>
            </a:r>
            <a:r>
              <a:rPr lang="en-US" dirty="0" err="1"/>
              <a:t>Smartbook</a:t>
            </a:r>
            <a:r>
              <a:rPr lang="en-US" dirty="0"/>
              <a:t>, </a:t>
            </a:r>
            <a:r>
              <a:rPr lang="en-US" dirty="0" err="1"/>
              <a:t>MindEdge</a:t>
            </a:r>
            <a:r>
              <a:rPr lang="en-US" dirty="0"/>
              <a:t> Learning, </a:t>
            </a:r>
            <a:r>
              <a:rPr lang="en-US" dirty="0" err="1"/>
              <a:t>RealizeIt</a:t>
            </a:r>
            <a:r>
              <a:rPr lang="en-US" dirty="0"/>
              <a:t>, Sapling, </a:t>
            </a:r>
            <a:r>
              <a:rPr lang="en-US" dirty="0" err="1"/>
              <a:t>SmartSparrow</a:t>
            </a:r>
            <a:r>
              <a:rPr lang="en-US" dirty="0"/>
              <a:t>, </a:t>
            </a:r>
            <a:r>
              <a:rPr lang="en-US" dirty="0" err="1"/>
              <a:t>zyBooks</a:t>
            </a:r>
            <a:r>
              <a:rPr lang="en-US" dirty="0"/>
              <a:t> ** Non-Adaptive Other includes Candela, Chegg Math Solver, </a:t>
            </a:r>
            <a:r>
              <a:rPr lang="en-US" dirty="0" err="1"/>
              <a:t>Intellus</a:t>
            </a:r>
            <a:r>
              <a:rPr lang="en-US" dirty="0"/>
              <a:t> Learning, </a:t>
            </a:r>
            <a:r>
              <a:rPr lang="en-US" dirty="0" err="1"/>
              <a:t>Waymaker</a:t>
            </a:r>
            <a:endParaRPr lang="en-US" dirty="0"/>
          </a:p>
          <a:p>
            <a:r>
              <a:rPr lang="en-US" dirty="0"/>
              <a:t>Sources: Time for Class 2019; </a:t>
            </a:r>
            <a:r>
              <a:rPr lang="en-US" dirty="0" err="1"/>
              <a:t>Tyton</a:t>
            </a:r>
            <a:r>
              <a:rPr lang="en-US" dirty="0"/>
              <a:t> Partners analysis</a:t>
            </a:r>
          </a:p>
        </p:txBody>
      </p:sp>
      <p:sp>
        <p:nvSpPr>
          <p:cNvPr id="40" name="Rectangle 39">
            <a:extLst>
              <a:ext uri="{FF2B5EF4-FFF2-40B4-BE49-F238E27FC236}">
                <a16:creationId xmlns:a16="http://schemas.microsoft.com/office/drawing/2014/main" id="{C66FD9D8-E185-6745-8F0E-B33C53C79D74}"/>
              </a:ext>
            </a:extLst>
          </p:cNvPr>
          <p:cNvSpPr/>
          <p:nvPr/>
        </p:nvSpPr>
        <p:spPr>
          <a:xfrm>
            <a:off x="1385532" y="3616526"/>
            <a:ext cx="1088097" cy="646331"/>
          </a:xfrm>
          <a:prstGeom prst="rect">
            <a:avLst/>
          </a:prstGeom>
        </p:spPr>
        <p:txBody>
          <a:bodyPr wrap="square">
            <a:spAutoFit/>
          </a:bodyPr>
          <a:lstStyle/>
          <a:p>
            <a:r>
              <a:rPr lang="en-US" sz="1200" b="1" dirty="0"/>
              <a:t>Adaptive Courseware Products</a:t>
            </a:r>
          </a:p>
        </p:txBody>
      </p:sp>
      <p:sp>
        <p:nvSpPr>
          <p:cNvPr id="61" name="Left Brace 60">
            <a:extLst>
              <a:ext uri="{FF2B5EF4-FFF2-40B4-BE49-F238E27FC236}">
                <a16:creationId xmlns:a16="http://schemas.microsoft.com/office/drawing/2014/main" id="{1BD646FF-3E6E-C74D-A254-EE04DAE50BFD}"/>
              </a:ext>
            </a:extLst>
          </p:cNvPr>
          <p:cNvSpPr/>
          <p:nvPr/>
        </p:nvSpPr>
        <p:spPr>
          <a:xfrm>
            <a:off x="2473629" y="2028625"/>
            <a:ext cx="483399" cy="4098230"/>
          </a:xfrm>
          <a:prstGeom prst="leftBrace">
            <a:avLst/>
          </a:prstGeom>
          <a:ln w="19050">
            <a:solidFill>
              <a:schemeClr val="tx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62" name="Rectangle 61">
            <a:extLst>
              <a:ext uri="{FF2B5EF4-FFF2-40B4-BE49-F238E27FC236}">
                <a16:creationId xmlns:a16="http://schemas.microsoft.com/office/drawing/2014/main" id="{01E6CD9B-DEBB-6F46-AF80-A48A654FFF8B}"/>
              </a:ext>
            </a:extLst>
          </p:cNvPr>
          <p:cNvSpPr/>
          <p:nvPr/>
        </p:nvSpPr>
        <p:spPr>
          <a:xfrm>
            <a:off x="703573" y="1101593"/>
            <a:ext cx="8167948" cy="307777"/>
          </a:xfrm>
          <a:prstGeom prst="rect">
            <a:avLst/>
          </a:prstGeom>
        </p:spPr>
        <p:txBody>
          <a:bodyPr wrap="square">
            <a:spAutoFit/>
          </a:bodyPr>
          <a:lstStyle/>
          <a:p>
            <a:pPr algn="ctr"/>
            <a:r>
              <a:rPr lang="en-US" sz="1400" b="1" dirty="0"/>
              <a:t>Faculty: Which courseware product do you use in the highest enrollment course you teach?</a:t>
            </a:r>
          </a:p>
        </p:txBody>
      </p:sp>
    </p:spTree>
    <p:custDataLst>
      <p:tags r:id="rId1"/>
    </p:custDataLst>
    <p:extLst>
      <p:ext uri="{BB962C8B-B14F-4D97-AF65-F5344CB8AC3E}">
        <p14:creationId xmlns:p14="http://schemas.microsoft.com/office/powerpoint/2010/main" val="3309724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88ED4-B215-7248-9341-CFADC7C447F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9880E83-2898-2B42-B826-F608FC468A45}"/>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1399F63-A665-FC41-A9DA-62B99FE810C2}"/>
              </a:ext>
            </a:extLst>
          </p:cNvPr>
          <p:cNvSpPr>
            <a:spLocks noGrp="1"/>
          </p:cNvSpPr>
          <p:nvPr>
            <p:ph type="sldNum" sz="quarter" idx="12"/>
          </p:nvPr>
        </p:nvSpPr>
        <p:spPr/>
        <p:txBody>
          <a:bodyPr/>
          <a:lstStyle/>
          <a:p>
            <a:fld id="{56061281-BD0D-6F47-BBB8-8F6BE6AA34E7}" type="slidenum">
              <a:rPr lang="en-US" smtClean="0"/>
              <a:pPr/>
              <a:t>15</a:t>
            </a:fld>
            <a:endParaRPr lang="en-US" dirty="0"/>
          </a:p>
        </p:txBody>
      </p:sp>
      <p:pic>
        <p:nvPicPr>
          <p:cNvPr id="6" name="slide.url=https://www.polleverywhere.com/multiple_choice_polls/hnC7Le821A8C5gffs9zkL">
            <a:extLst>
              <a:ext uri="{FF2B5EF4-FFF2-40B4-BE49-F238E27FC236}">
                <a16:creationId xmlns:a16="http://schemas.microsoft.com/office/drawing/2014/main" id="{997424AB-16E2-0C42-9C18-8AF629A5DA4F}"/>
              </a:ext>
            </a:extLst>
          </p:cNvPr>
          <p:cNvPicPr>
            <a:picLocks/>
          </p:cNvPicPr>
          <p:nvPr/>
        </p:nvPicPr>
        <p:blipFill>
          <a:blip r:embed="rId3"/>
          <a:stretch>
            <a:fillRect/>
          </a:stretch>
        </p:blipFill>
        <p:spPr>
          <a:xfrm>
            <a:off x="63500" y="63500"/>
            <a:ext cx="9017000" cy="6731000"/>
          </a:xfrm>
          <a:prstGeom prst="rect">
            <a:avLst/>
          </a:prstGeom>
        </p:spPr>
      </p:pic>
      <p:sp>
        <p:nvSpPr>
          <p:cNvPr id="7" name="Rectangle 6">
            <a:extLst>
              <a:ext uri="{FF2B5EF4-FFF2-40B4-BE49-F238E27FC236}">
                <a16:creationId xmlns:a16="http://schemas.microsoft.com/office/drawing/2014/main" id="{91C2B976-6305-3B44-B0E9-6338F35C4109}"/>
              </a:ext>
            </a:extLst>
          </p:cNvPr>
          <p:cNvSpPr/>
          <p:nvPr/>
        </p:nvSpPr>
        <p:spPr>
          <a:xfrm>
            <a:off x="3159594" y="0"/>
            <a:ext cx="2824812" cy="369332"/>
          </a:xfrm>
          <a:prstGeom prst="rect">
            <a:avLst/>
          </a:prstGeom>
        </p:spPr>
        <p:txBody>
          <a:bodyPr wrap="none">
            <a:spAutoFit/>
          </a:bodyPr>
          <a:lstStyle/>
          <a:p>
            <a:r>
              <a:rPr lang="en-US" b="1" dirty="0">
                <a:solidFill>
                  <a:srgbClr val="3C749E"/>
                </a:solidFill>
                <a:latin typeface="Source Sans Pro" panose="020F0502020204030204" pitchFamily="34" charset="0"/>
                <a:hlinkClick r:id="rId4"/>
              </a:rPr>
              <a:t>PollEv.com/kristenfox450</a:t>
            </a:r>
            <a:endParaRPr lang="en-US" b="1" dirty="0">
              <a:solidFill>
                <a:srgbClr val="000000"/>
              </a:solidFill>
              <a:latin typeface="Source Sans Pro" panose="020F0502020204030204" pitchFamily="34" charset="0"/>
            </a:endParaRPr>
          </a:p>
        </p:txBody>
      </p:sp>
    </p:spTree>
    <p:extLst>
      <p:ext uri="{BB962C8B-B14F-4D97-AF65-F5344CB8AC3E}">
        <p14:creationId xmlns:p14="http://schemas.microsoft.com/office/powerpoint/2010/main" val="3427928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6B1E-8AB2-7041-B092-77E8CBA2A70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3AA4549-2F11-C34C-8DC8-BA06CE1A97D5}"/>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1DFD6BA5-048B-514A-8DAB-176EC4515555}"/>
              </a:ext>
            </a:extLst>
          </p:cNvPr>
          <p:cNvSpPr>
            <a:spLocks noGrp="1"/>
          </p:cNvSpPr>
          <p:nvPr>
            <p:ph type="sldNum" sz="quarter" idx="12"/>
          </p:nvPr>
        </p:nvSpPr>
        <p:spPr/>
        <p:txBody>
          <a:bodyPr/>
          <a:lstStyle/>
          <a:p>
            <a:fld id="{56061281-BD0D-6F47-BBB8-8F6BE6AA34E7}" type="slidenum">
              <a:rPr lang="en-US" smtClean="0"/>
              <a:pPr/>
              <a:t>16</a:t>
            </a:fld>
            <a:endParaRPr lang="en-US" dirty="0"/>
          </a:p>
        </p:txBody>
      </p:sp>
      <p:pic>
        <p:nvPicPr>
          <p:cNvPr id="6" name="slide.url=https://www.polleverywhere.com/free_text_polls/urm9ciltjAeH07pFlKRNQ">
            <a:extLst>
              <a:ext uri="{FF2B5EF4-FFF2-40B4-BE49-F238E27FC236}">
                <a16:creationId xmlns:a16="http://schemas.microsoft.com/office/drawing/2014/main" id="{34826B1D-2387-4D49-963F-7FA8E1D2E541}"/>
              </a:ext>
            </a:extLst>
          </p:cNvPr>
          <p:cNvPicPr>
            <a:picLocks/>
          </p:cNvPicPr>
          <p:nvPr/>
        </p:nvPicPr>
        <p:blipFill>
          <a:blip r:embed="rId3"/>
          <a:stretch>
            <a:fillRect/>
          </a:stretch>
        </p:blipFill>
        <p:spPr>
          <a:xfrm>
            <a:off x="63500" y="63500"/>
            <a:ext cx="9017000" cy="6731000"/>
          </a:xfrm>
          <a:prstGeom prst="rect">
            <a:avLst/>
          </a:prstGeom>
        </p:spPr>
      </p:pic>
      <p:sp>
        <p:nvSpPr>
          <p:cNvPr id="7" name="Rectangle 6">
            <a:extLst>
              <a:ext uri="{FF2B5EF4-FFF2-40B4-BE49-F238E27FC236}">
                <a16:creationId xmlns:a16="http://schemas.microsoft.com/office/drawing/2014/main" id="{C84E0F13-71E8-BA49-8525-81C91A142AA0}"/>
              </a:ext>
            </a:extLst>
          </p:cNvPr>
          <p:cNvSpPr/>
          <p:nvPr/>
        </p:nvSpPr>
        <p:spPr>
          <a:xfrm>
            <a:off x="2952560" y="29683"/>
            <a:ext cx="2824812" cy="369332"/>
          </a:xfrm>
          <a:prstGeom prst="rect">
            <a:avLst/>
          </a:prstGeom>
        </p:spPr>
        <p:txBody>
          <a:bodyPr wrap="none">
            <a:spAutoFit/>
          </a:bodyPr>
          <a:lstStyle/>
          <a:p>
            <a:r>
              <a:rPr lang="en-US" b="1" dirty="0">
                <a:solidFill>
                  <a:srgbClr val="3C749E"/>
                </a:solidFill>
                <a:latin typeface="Source Sans Pro" panose="020F0502020204030204" pitchFamily="34" charset="0"/>
                <a:hlinkClick r:id="rId4"/>
              </a:rPr>
              <a:t>PollEv.com/kristenfox450</a:t>
            </a:r>
            <a:endParaRPr lang="en-US" b="1" dirty="0">
              <a:solidFill>
                <a:srgbClr val="000000"/>
              </a:solidFill>
              <a:latin typeface="Source Sans Pro" panose="020F0502020204030204" pitchFamily="34" charset="0"/>
            </a:endParaRPr>
          </a:p>
        </p:txBody>
      </p:sp>
    </p:spTree>
    <p:extLst>
      <p:ext uri="{BB962C8B-B14F-4D97-AF65-F5344CB8AC3E}">
        <p14:creationId xmlns:p14="http://schemas.microsoft.com/office/powerpoint/2010/main" val="2871647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2AB09-0548-D94F-B6A1-3A2E004E3F6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6EBD3C3-9941-6441-95F9-34DEE1C3F79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2804586-E530-B24A-A6AB-C312CFD6B2AC}"/>
              </a:ext>
            </a:extLst>
          </p:cNvPr>
          <p:cNvSpPr>
            <a:spLocks noGrp="1"/>
          </p:cNvSpPr>
          <p:nvPr>
            <p:ph type="sldNum" sz="quarter" idx="12"/>
          </p:nvPr>
        </p:nvSpPr>
        <p:spPr/>
        <p:txBody>
          <a:bodyPr/>
          <a:lstStyle/>
          <a:p>
            <a:fld id="{56061281-BD0D-6F47-BBB8-8F6BE6AA34E7}" type="slidenum">
              <a:rPr lang="en-US" smtClean="0"/>
              <a:pPr/>
              <a:t>17</a:t>
            </a:fld>
            <a:endParaRPr lang="en-US" dirty="0"/>
          </a:p>
        </p:txBody>
      </p:sp>
      <p:pic>
        <p:nvPicPr>
          <p:cNvPr id="6" name="slide.url=https://www.polleverywhere.com/free_text_polls/nz3Iy5jwhKgu5K9XtMvD7">
            <a:extLst>
              <a:ext uri="{FF2B5EF4-FFF2-40B4-BE49-F238E27FC236}">
                <a16:creationId xmlns:a16="http://schemas.microsoft.com/office/drawing/2014/main" id="{DFDD3D54-8D00-FB41-A22E-E338C72797F8}"/>
              </a:ext>
            </a:extLst>
          </p:cNvPr>
          <p:cNvPicPr>
            <a:picLocks/>
          </p:cNvPicPr>
          <p:nvPr/>
        </p:nvPicPr>
        <p:blipFill>
          <a:blip r:embed="rId3"/>
          <a:stretch>
            <a:fillRect/>
          </a:stretch>
        </p:blipFill>
        <p:spPr>
          <a:xfrm>
            <a:off x="63500" y="63500"/>
            <a:ext cx="9017000" cy="6731000"/>
          </a:xfrm>
          <a:prstGeom prst="rect">
            <a:avLst/>
          </a:prstGeom>
        </p:spPr>
      </p:pic>
      <p:sp>
        <p:nvSpPr>
          <p:cNvPr id="7" name="Rectangle 6">
            <a:extLst>
              <a:ext uri="{FF2B5EF4-FFF2-40B4-BE49-F238E27FC236}">
                <a16:creationId xmlns:a16="http://schemas.microsoft.com/office/drawing/2014/main" id="{E40DB28B-FCD8-0849-90EF-B4F6349372F9}"/>
              </a:ext>
            </a:extLst>
          </p:cNvPr>
          <p:cNvSpPr/>
          <p:nvPr/>
        </p:nvSpPr>
        <p:spPr>
          <a:xfrm>
            <a:off x="2849043" y="0"/>
            <a:ext cx="2824812" cy="369332"/>
          </a:xfrm>
          <a:prstGeom prst="rect">
            <a:avLst/>
          </a:prstGeom>
        </p:spPr>
        <p:txBody>
          <a:bodyPr wrap="none">
            <a:spAutoFit/>
          </a:bodyPr>
          <a:lstStyle/>
          <a:p>
            <a:r>
              <a:rPr lang="en-US" b="1" dirty="0">
                <a:solidFill>
                  <a:srgbClr val="3C749E"/>
                </a:solidFill>
                <a:latin typeface="Source Sans Pro" panose="020F0502020204030204" pitchFamily="34" charset="0"/>
                <a:hlinkClick r:id="rId4"/>
              </a:rPr>
              <a:t>PollEv.com/kristenfox450</a:t>
            </a:r>
            <a:endParaRPr lang="en-US" b="1" dirty="0">
              <a:solidFill>
                <a:srgbClr val="000000"/>
              </a:solidFill>
              <a:latin typeface="Source Sans Pro" panose="020F0502020204030204" pitchFamily="34" charset="0"/>
            </a:endParaRPr>
          </a:p>
        </p:txBody>
      </p:sp>
    </p:spTree>
    <p:extLst>
      <p:ext uri="{BB962C8B-B14F-4D97-AF65-F5344CB8AC3E}">
        <p14:creationId xmlns:p14="http://schemas.microsoft.com/office/powerpoint/2010/main" val="1746518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91DB94-2BF0-AA47-8008-DD9148FF7EE5}"/>
              </a:ext>
            </a:extLst>
          </p:cNvPr>
          <p:cNvSpPr>
            <a:spLocks noGrp="1"/>
          </p:cNvSpPr>
          <p:nvPr>
            <p:ph idx="13"/>
          </p:nvPr>
        </p:nvSpPr>
        <p:spPr>
          <a:xfrm>
            <a:off x="525463" y="6217525"/>
            <a:ext cx="6291218" cy="643102"/>
          </a:xfrm>
        </p:spPr>
        <p:txBody>
          <a:bodyPr/>
          <a:lstStyle/>
          <a:p>
            <a:r>
              <a:rPr lang="en-US" dirty="0"/>
              <a:t>*Note: Percentages may not add to 100% due to rounding</a:t>
            </a:r>
          </a:p>
          <a:p>
            <a:r>
              <a:rPr lang="en-US" dirty="0"/>
              <a:t>**Note: Revenue takes into account both print and digital materials</a:t>
            </a:r>
          </a:p>
          <a:p>
            <a:r>
              <a:rPr lang="en-US" dirty="0"/>
              <a:t>Sources: Company Annual Reports and Investor Filings; </a:t>
            </a:r>
            <a:r>
              <a:rPr lang="en-US" dirty="0" err="1"/>
              <a:t>NACS.org</a:t>
            </a:r>
            <a:r>
              <a:rPr lang="en-US" dirty="0"/>
              <a:t>; Tyton Partners analysis</a:t>
            </a:r>
          </a:p>
        </p:txBody>
      </p:sp>
      <p:sp>
        <p:nvSpPr>
          <p:cNvPr id="3" name="Title 2">
            <a:extLst>
              <a:ext uri="{FF2B5EF4-FFF2-40B4-BE49-F238E27FC236}">
                <a16:creationId xmlns:a16="http://schemas.microsoft.com/office/drawing/2014/main" id="{A3B3EAEB-BA39-1148-93CD-11481B963000}"/>
              </a:ext>
            </a:extLst>
          </p:cNvPr>
          <p:cNvSpPr>
            <a:spLocks noGrp="1"/>
          </p:cNvSpPr>
          <p:nvPr>
            <p:ph type="title"/>
          </p:nvPr>
        </p:nvSpPr>
        <p:spPr/>
        <p:txBody>
          <a:bodyPr>
            <a:normAutofit/>
          </a:bodyPr>
          <a:lstStyle/>
          <a:p>
            <a:r>
              <a:rPr lang="en-US" dirty="0"/>
              <a:t>Per student spend on instructional materials is down; major publisher share increasing with shifts to digital</a:t>
            </a:r>
          </a:p>
        </p:txBody>
      </p:sp>
      <p:grpSp>
        <p:nvGrpSpPr>
          <p:cNvPr id="137" name="Group 136">
            <a:extLst>
              <a:ext uri="{FF2B5EF4-FFF2-40B4-BE49-F238E27FC236}">
                <a16:creationId xmlns:a16="http://schemas.microsoft.com/office/drawing/2014/main" id="{01A011FE-52F9-4F11-8B9A-D695D5F2AEC4}"/>
              </a:ext>
            </a:extLst>
          </p:cNvPr>
          <p:cNvGrpSpPr/>
          <p:nvPr>
            <p:custDataLst>
              <p:tags r:id="rId2"/>
            </p:custDataLst>
          </p:nvPr>
        </p:nvGrpSpPr>
        <p:grpSpPr>
          <a:xfrm>
            <a:off x="697990" y="1520135"/>
            <a:ext cx="7746752" cy="4127416"/>
            <a:chOff x="697990" y="1520135"/>
            <a:chExt cx="7746752" cy="4127416"/>
          </a:xfrm>
        </p:grpSpPr>
        <p:sp>
          <p:nvSpPr>
            <p:cNvPr id="7" name="Rectangle 6">
              <a:extLst>
                <a:ext uri="{FF2B5EF4-FFF2-40B4-BE49-F238E27FC236}">
                  <a16:creationId xmlns:a16="http://schemas.microsoft.com/office/drawing/2014/main" id="{F23ED7C3-80CF-984C-B155-C9FC1BEEA8AB}"/>
                </a:ext>
              </a:extLst>
            </p:cNvPr>
            <p:cNvSpPr/>
            <p:nvPr>
              <p:custDataLst>
                <p:tags r:id="rId3"/>
              </p:custDataLst>
            </p:nvPr>
          </p:nvSpPr>
          <p:spPr bwMode="gray">
            <a:xfrm>
              <a:off x="1639057" y="3374099"/>
              <a:ext cx="2498480" cy="446859"/>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8" name="Rectangle 7">
              <a:extLst>
                <a:ext uri="{FF2B5EF4-FFF2-40B4-BE49-F238E27FC236}">
                  <a16:creationId xmlns:a16="http://schemas.microsoft.com/office/drawing/2014/main" id="{A37D09C6-CBA7-B641-9E46-2BFD2F693010}"/>
                </a:ext>
              </a:extLst>
            </p:cNvPr>
            <p:cNvSpPr/>
            <p:nvPr>
              <p:custDataLst>
                <p:tags r:id="rId4"/>
              </p:custDataLst>
            </p:nvPr>
          </p:nvSpPr>
          <p:spPr bwMode="gray">
            <a:xfrm>
              <a:off x="4970365" y="3752205"/>
              <a:ext cx="2498480" cy="388393"/>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5" name="Rectangle 4">
              <a:extLst>
                <a:ext uri="{FF2B5EF4-FFF2-40B4-BE49-F238E27FC236}">
                  <a16:creationId xmlns:a16="http://schemas.microsoft.com/office/drawing/2014/main" id="{68CC0A71-5B01-DB40-A3D6-D79E5A65290C}"/>
                </a:ext>
              </a:extLst>
            </p:cNvPr>
            <p:cNvSpPr/>
            <p:nvPr>
              <p:custDataLst>
                <p:tags r:id="rId5"/>
              </p:custDataLst>
            </p:nvPr>
          </p:nvSpPr>
          <p:spPr bwMode="gray">
            <a:xfrm>
              <a:off x="1639057" y="4417330"/>
              <a:ext cx="2498480" cy="1005138"/>
            </a:xfrm>
            <a:prstGeom prst="rect">
              <a:avLst/>
            </a:prstGeom>
            <a:solidFill>
              <a:schemeClr val="tx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9" name="Rectangle 8">
              <a:extLst>
                <a:ext uri="{FF2B5EF4-FFF2-40B4-BE49-F238E27FC236}">
                  <a16:creationId xmlns:a16="http://schemas.microsoft.com/office/drawing/2014/main" id="{CA02D92C-8E4C-1849-99AF-7226392CD978}"/>
                </a:ext>
              </a:extLst>
            </p:cNvPr>
            <p:cNvSpPr/>
            <p:nvPr>
              <p:custDataLst>
                <p:tags r:id="rId6"/>
              </p:custDataLst>
            </p:nvPr>
          </p:nvSpPr>
          <p:spPr bwMode="gray">
            <a:xfrm>
              <a:off x="1639057" y="3220162"/>
              <a:ext cx="2498480" cy="153937"/>
            </a:xfrm>
            <a:prstGeom prst="rect">
              <a:avLst/>
            </a:prstGeom>
            <a:solidFill>
              <a:srgbClr val="C1D0ED"/>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6" name="Rectangle 5">
              <a:extLst>
                <a:ext uri="{FF2B5EF4-FFF2-40B4-BE49-F238E27FC236}">
                  <a16:creationId xmlns:a16="http://schemas.microsoft.com/office/drawing/2014/main" id="{0138EDAD-27C0-D14E-B738-C57F8BF1A1AB}"/>
                </a:ext>
              </a:extLst>
            </p:cNvPr>
            <p:cNvSpPr/>
            <p:nvPr>
              <p:custDataLst>
                <p:tags r:id="rId7"/>
              </p:custDataLst>
            </p:nvPr>
          </p:nvSpPr>
          <p:spPr bwMode="gray">
            <a:xfrm>
              <a:off x="4970365" y="3213574"/>
              <a:ext cx="2498480" cy="397880"/>
            </a:xfrm>
            <a:prstGeom prst="rect">
              <a:avLst/>
            </a:prstGeom>
            <a:solidFill>
              <a:schemeClr val="bg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3" name="Rectangle 12">
              <a:extLst>
                <a:ext uri="{FF2B5EF4-FFF2-40B4-BE49-F238E27FC236}">
                  <a16:creationId xmlns:a16="http://schemas.microsoft.com/office/drawing/2014/main" id="{AF6602D7-3EA6-664B-9205-AAACC619F2B1}"/>
                </a:ext>
              </a:extLst>
            </p:cNvPr>
            <p:cNvSpPr/>
            <p:nvPr>
              <p:custDataLst>
                <p:tags r:id="rId8"/>
              </p:custDataLst>
            </p:nvPr>
          </p:nvSpPr>
          <p:spPr bwMode="gray">
            <a:xfrm>
              <a:off x="1639057" y="2255715"/>
              <a:ext cx="2498480" cy="964447"/>
            </a:xfrm>
            <a:prstGeom prst="rect">
              <a:avLst/>
            </a:prstGeom>
            <a:solidFill>
              <a:schemeClr val="bg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4" name="Rectangle 3">
              <a:extLst>
                <a:ext uri="{FF2B5EF4-FFF2-40B4-BE49-F238E27FC236}">
                  <a16:creationId xmlns:a16="http://schemas.microsoft.com/office/drawing/2014/main" id="{1F90AA29-8028-0444-8451-2B3A2AA88F10}"/>
                </a:ext>
              </a:extLst>
            </p:cNvPr>
            <p:cNvSpPr/>
            <p:nvPr>
              <p:custDataLst>
                <p:tags r:id="rId9"/>
              </p:custDataLst>
            </p:nvPr>
          </p:nvSpPr>
          <p:spPr bwMode="gray">
            <a:xfrm>
              <a:off x="4970365" y="3611453"/>
              <a:ext cx="2498480" cy="140752"/>
            </a:xfrm>
            <a:prstGeom prst="rect">
              <a:avLst/>
            </a:prstGeom>
            <a:solidFill>
              <a:srgbClr val="C1D0ED"/>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2" name="Rectangle 11">
              <a:extLst>
                <a:ext uri="{FF2B5EF4-FFF2-40B4-BE49-F238E27FC236}">
                  <a16:creationId xmlns:a16="http://schemas.microsoft.com/office/drawing/2014/main" id="{D4BA64E9-A48A-9842-81F4-411C43CA834B}"/>
                </a:ext>
              </a:extLst>
            </p:cNvPr>
            <p:cNvSpPr/>
            <p:nvPr>
              <p:custDataLst>
                <p:tags r:id="rId10"/>
              </p:custDataLst>
            </p:nvPr>
          </p:nvSpPr>
          <p:spPr bwMode="gray">
            <a:xfrm>
              <a:off x="4970365" y="4140599"/>
              <a:ext cx="2498480" cy="458517"/>
            </a:xfrm>
            <a:prstGeom prst="rect">
              <a:avLst/>
            </a:prstGeom>
            <a:solidFill>
              <a:schemeClr val="accent1"/>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0" name="Rectangle 9">
              <a:extLst>
                <a:ext uri="{FF2B5EF4-FFF2-40B4-BE49-F238E27FC236}">
                  <a16:creationId xmlns:a16="http://schemas.microsoft.com/office/drawing/2014/main" id="{65AA9659-D2DD-7A43-AB1B-BC0F0FB79F14}"/>
                </a:ext>
              </a:extLst>
            </p:cNvPr>
            <p:cNvSpPr/>
            <p:nvPr>
              <p:custDataLst>
                <p:tags r:id="rId11"/>
              </p:custDataLst>
            </p:nvPr>
          </p:nvSpPr>
          <p:spPr bwMode="gray">
            <a:xfrm>
              <a:off x="4970365" y="4599116"/>
              <a:ext cx="2498480" cy="823352"/>
            </a:xfrm>
            <a:prstGeom prst="rect">
              <a:avLst/>
            </a:prstGeom>
            <a:solidFill>
              <a:schemeClr val="tx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1" name="Rectangle 10">
              <a:extLst>
                <a:ext uri="{FF2B5EF4-FFF2-40B4-BE49-F238E27FC236}">
                  <a16:creationId xmlns:a16="http://schemas.microsoft.com/office/drawing/2014/main" id="{C40EF291-D306-E041-B460-F3349BDB4A9C}"/>
                </a:ext>
              </a:extLst>
            </p:cNvPr>
            <p:cNvSpPr/>
            <p:nvPr>
              <p:custDataLst>
                <p:tags r:id="rId12"/>
              </p:custDataLst>
            </p:nvPr>
          </p:nvSpPr>
          <p:spPr bwMode="gray">
            <a:xfrm>
              <a:off x="1639057" y="3820958"/>
              <a:ext cx="2498480" cy="596372"/>
            </a:xfrm>
            <a:prstGeom prst="rect">
              <a:avLst/>
            </a:prstGeom>
            <a:solidFill>
              <a:schemeClr val="accent1"/>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cxnSp>
          <p:nvCxnSpPr>
            <p:cNvPr id="109" name="Straight Connector 108">
              <a:extLst>
                <a:ext uri="{FF2B5EF4-FFF2-40B4-BE49-F238E27FC236}">
                  <a16:creationId xmlns:a16="http://schemas.microsoft.com/office/drawing/2014/main" id="{AE0A157B-CF49-47D8-9354-54B8F58775AD}"/>
                </a:ext>
              </a:extLst>
            </p:cNvPr>
            <p:cNvCxnSpPr/>
            <p:nvPr>
              <p:custDataLst>
                <p:tags r:id="rId13"/>
              </p:custDataLst>
            </p:nvPr>
          </p:nvCxnSpPr>
          <p:spPr bwMode="gray">
            <a:xfrm flipV="1">
              <a:off x="7885258" y="1612468"/>
              <a:ext cx="0" cy="381000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66063690-93FE-4D70-8E3A-429FF7E2D35A}"/>
                </a:ext>
              </a:extLst>
            </p:cNvPr>
            <p:cNvCxnSpPr/>
            <p:nvPr>
              <p:custDataLst>
                <p:tags r:id="rId14"/>
              </p:custDataLst>
            </p:nvPr>
          </p:nvCxnSpPr>
          <p:spPr bwMode="gray">
            <a:xfrm>
              <a:off x="1222644" y="5422468"/>
              <a:ext cx="6662614"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E2BF8CF3-F674-4D04-9F29-34516BF659B2}"/>
                </a:ext>
              </a:extLst>
            </p:cNvPr>
            <p:cNvCxnSpPr/>
            <p:nvPr>
              <p:custDataLst>
                <p:tags r:id="rId15"/>
              </p:custDataLst>
            </p:nvPr>
          </p:nvCxnSpPr>
          <p:spPr bwMode="gray">
            <a:xfrm flipV="1">
              <a:off x="1222644" y="1612468"/>
              <a:ext cx="0" cy="381000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8C7C232B-D6A8-4190-9471-47643C8CC2B7}"/>
                </a:ext>
              </a:extLst>
            </p:cNvPr>
            <p:cNvCxnSpPr/>
            <p:nvPr>
              <p:custDataLst>
                <p:tags r:id="rId16"/>
              </p:custDataLst>
            </p:nvPr>
          </p:nvCxnSpPr>
          <p:spPr bwMode="gray">
            <a:xfrm flipH="1">
              <a:off x="1171844" y="2156753"/>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1BD845E4-BBDB-40D7-A3EB-9EEE910DFA37}"/>
                </a:ext>
              </a:extLst>
            </p:cNvPr>
            <p:cNvCxnSpPr/>
            <p:nvPr>
              <p:custDataLst>
                <p:tags r:id="rId17"/>
              </p:custDataLst>
            </p:nvPr>
          </p:nvCxnSpPr>
          <p:spPr bwMode="gray">
            <a:xfrm flipH="1">
              <a:off x="1171844" y="2701039"/>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C3E9EE65-9253-4CDF-B12E-FC8091C4B49C}"/>
                </a:ext>
              </a:extLst>
            </p:cNvPr>
            <p:cNvCxnSpPr/>
            <p:nvPr>
              <p:custDataLst>
                <p:tags r:id="rId18"/>
              </p:custDataLst>
            </p:nvPr>
          </p:nvCxnSpPr>
          <p:spPr bwMode="gray">
            <a:xfrm flipH="1">
              <a:off x="1171844" y="3789611"/>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1CAEF274-1BA6-4B21-B949-548A07F5FCD1}"/>
                </a:ext>
              </a:extLst>
            </p:cNvPr>
            <p:cNvCxnSpPr/>
            <p:nvPr>
              <p:custDataLst>
                <p:tags r:id="rId19"/>
              </p:custDataLst>
            </p:nvPr>
          </p:nvCxnSpPr>
          <p:spPr bwMode="gray">
            <a:xfrm flipH="1">
              <a:off x="1171844" y="1612468"/>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83044506-E69F-40A3-8070-201C44391EA7}"/>
                </a:ext>
              </a:extLst>
            </p:cNvPr>
            <p:cNvCxnSpPr/>
            <p:nvPr>
              <p:custDataLst>
                <p:tags r:id="rId20"/>
              </p:custDataLst>
            </p:nvPr>
          </p:nvCxnSpPr>
          <p:spPr bwMode="gray">
            <a:xfrm flipH="1">
              <a:off x="1171844" y="3245325"/>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F388E87F-6985-4C0B-AB0C-C513353D32C3}"/>
                </a:ext>
              </a:extLst>
            </p:cNvPr>
            <p:cNvCxnSpPr/>
            <p:nvPr>
              <p:custDataLst>
                <p:tags r:id="rId21"/>
              </p:custDataLst>
            </p:nvPr>
          </p:nvCxnSpPr>
          <p:spPr bwMode="gray">
            <a:xfrm>
              <a:off x="7885258" y="1612468"/>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EEAA04D6-DF55-4096-B97C-6A64B301D908}"/>
                </a:ext>
              </a:extLst>
            </p:cNvPr>
            <p:cNvCxnSpPr/>
            <p:nvPr>
              <p:custDataLst>
                <p:tags r:id="rId22"/>
              </p:custDataLst>
            </p:nvPr>
          </p:nvCxnSpPr>
          <p:spPr bwMode="gray">
            <a:xfrm flipH="1">
              <a:off x="1171844" y="4333896"/>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59EF6FF0-9523-43BD-AB5C-213A5A647405}"/>
                </a:ext>
              </a:extLst>
            </p:cNvPr>
            <p:cNvCxnSpPr/>
            <p:nvPr>
              <p:custDataLst>
                <p:tags r:id="rId23"/>
              </p:custDataLst>
            </p:nvPr>
          </p:nvCxnSpPr>
          <p:spPr bwMode="gray">
            <a:xfrm flipH="1">
              <a:off x="1171844" y="4878182"/>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4A13E781-A35F-488B-8FBC-8B9BFAEC6624}"/>
                </a:ext>
              </a:extLst>
            </p:cNvPr>
            <p:cNvCxnSpPr/>
            <p:nvPr>
              <p:custDataLst>
                <p:tags r:id="rId24"/>
              </p:custDataLst>
            </p:nvPr>
          </p:nvCxnSpPr>
          <p:spPr bwMode="gray">
            <a:xfrm>
              <a:off x="7885258" y="2784775"/>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A2CE2A77-7698-4890-A4D2-07A2FB8A9243}"/>
                </a:ext>
              </a:extLst>
            </p:cNvPr>
            <p:cNvCxnSpPr/>
            <p:nvPr>
              <p:custDataLst>
                <p:tags r:id="rId25"/>
              </p:custDataLst>
            </p:nvPr>
          </p:nvCxnSpPr>
          <p:spPr bwMode="gray">
            <a:xfrm flipH="1">
              <a:off x="1171844" y="5422468"/>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14CCB4DC-280B-4534-90A1-464C7B5CC7C4}"/>
                </a:ext>
              </a:extLst>
            </p:cNvPr>
            <p:cNvCxnSpPr/>
            <p:nvPr>
              <p:custDataLst>
                <p:tags r:id="rId26"/>
              </p:custDataLst>
            </p:nvPr>
          </p:nvCxnSpPr>
          <p:spPr bwMode="gray">
            <a:xfrm>
              <a:off x="7885258" y="3664006"/>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722CEDA5-81EF-43D0-9E83-B549E7DFC2C6}"/>
                </a:ext>
              </a:extLst>
            </p:cNvPr>
            <p:cNvCxnSpPr/>
            <p:nvPr>
              <p:custDataLst>
                <p:tags r:id="rId27"/>
              </p:custDataLst>
            </p:nvPr>
          </p:nvCxnSpPr>
          <p:spPr bwMode="gray">
            <a:xfrm>
              <a:off x="7885258" y="2198622"/>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B119C2BB-F21D-4E16-99FA-DFE1DF412984}"/>
                </a:ext>
              </a:extLst>
            </p:cNvPr>
            <p:cNvCxnSpPr/>
            <p:nvPr>
              <p:custDataLst>
                <p:tags r:id="rId28"/>
              </p:custDataLst>
            </p:nvPr>
          </p:nvCxnSpPr>
          <p:spPr bwMode="gray">
            <a:xfrm>
              <a:off x="7885258" y="3957083"/>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20C040F7-E4AA-417B-9B3B-1179FEF15566}"/>
                </a:ext>
              </a:extLst>
            </p:cNvPr>
            <p:cNvCxnSpPr/>
            <p:nvPr>
              <p:custDataLst>
                <p:tags r:id="rId29"/>
              </p:custDataLst>
            </p:nvPr>
          </p:nvCxnSpPr>
          <p:spPr bwMode="gray">
            <a:xfrm>
              <a:off x="7885258" y="3077852"/>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E86D1ACA-D629-4763-8106-73BEA94FC29A}"/>
                </a:ext>
              </a:extLst>
            </p:cNvPr>
            <p:cNvCxnSpPr/>
            <p:nvPr>
              <p:custDataLst>
                <p:tags r:id="rId30"/>
              </p:custDataLst>
            </p:nvPr>
          </p:nvCxnSpPr>
          <p:spPr bwMode="gray">
            <a:xfrm>
              <a:off x="7885258" y="3370929"/>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6F099987-00C2-480B-8871-13C223D9630E}"/>
                </a:ext>
              </a:extLst>
            </p:cNvPr>
            <p:cNvCxnSpPr/>
            <p:nvPr>
              <p:custDataLst>
                <p:tags r:id="rId31"/>
              </p:custDataLst>
            </p:nvPr>
          </p:nvCxnSpPr>
          <p:spPr bwMode="gray">
            <a:xfrm>
              <a:off x="7885258" y="2491698"/>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3CDEF562-DB7A-4ABB-A424-95A5AA306422}"/>
                </a:ext>
              </a:extLst>
            </p:cNvPr>
            <p:cNvCxnSpPr/>
            <p:nvPr>
              <p:custDataLst>
                <p:tags r:id="rId32"/>
              </p:custDataLst>
            </p:nvPr>
          </p:nvCxnSpPr>
          <p:spPr bwMode="gray">
            <a:xfrm>
              <a:off x="7885258" y="4836314"/>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FF667BC3-1B55-49F2-91CB-44185B138630}"/>
                </a:ext>
              </a:extLst>
            </p:cNvPr>
            <p:cNvCxnSpPr/>
            <p:nvPr>
              <p:custDataLst>
                <p:tags r:id="rId33"/>
              </p:custDataLst>
            </p:nvPr>
          </p:nvCxnSpPr>
          <p:spPr bwMode="gray">
            <a:xfrm>
              <a:off x="7885258" y="5129391"/>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D629F977-1205-4AE3-8CC5-7EBEDCD3F764}"/>
                </a:ext>
              </a:extLst>
            </p:cNvPr>
            <p:cNvCxnSpPr/>
            <p:nvPr>
              <p:custDataLst>
                <p:tags r:id="rId34"/>
              </p:custDataLst>
            </p:nvPr>
          </p:nvCxnSpPr>
          <p:spPr bwMode="gray">
            <a:xfrm>
              <a:off x="7885258" y="5422468"/>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D93FA8F1-B797-4CF4-B33A-430CA766EDB4}"/>
                </a:ext>
              </a:extLst>
            </p:cNvPr>
            <p:cNvCxnSpPr/>
            <p:nvPr>
              <p:custDataLst>
                <p:tags r:id="rId35"/>
              </p:custDataLst>
            </p:nvPr>
          </p:nvCxnSpPr>
          <p:spPr bwMode="gray">
            <a:xfrm>
              <a:off x="7885258" y="4250160"/>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7126CD74-8F8A-4628-83D6-7DFCFB2CD1D8}"/>
                </a:ext>
              </a:extLst>
            </p:cNvPr>
            <p:cNvCxnSpPr/>
            <p:nvPr>
              <p:custDataLst>
                <p:tags r:id="rId36"/>
              </p:custDataLst>
            </p:nvPr>
          </p:nvCxnSpPr>
          <p:spPr bwMode="gray">
            <a:xfrm>
              <a:off x="7885258" y="4543237"/>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F4857EFD-D550-4453-9423-263DBFAB1F72}"/>
                </a:ext>
              </a:extLst>
            </p:cNvPr>
            <p:cNvCxnSpPr/>
            <p:nvPr>
              <p:custDataLst>
                <p:tags r:id="rId37"/>
              </p:custDataLst>
            </p:nvPr>
          </p:nvCxnSpPr>
          <p:spPr bwMode="gray">
            <a:xfrm>
              <a:off x="7885258" y="1905545"/>
              <a:ext cx="50800" cy="0"/>
            </a:xfrm>
            <a:prstGeom prst="line">
              <a:avLst/>
            </a:prstGeom>
            <a:ln w="9525" cmpd="sng">
              <a:solidFill>
                <a:schemeClr val="tx1"/>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sp>
          <p:nvSpPr>
            <p:cNvPr id="33" name="Freeform 32">
              <a:extLst>
                <a:ext uri="{FF2B5EF4-FFF2-40B4-BE49-F238E27FC236}">
                  <a16:creationId xmlns:a16="http://schemas.microsoft.com/office/drawing/2014/main" id="{A7BCDE50-C5A4-A64E-9AAB-AC113B830D80}"/>
                </a:ext>
              </a:extLst>
            </p:cNvPr>
            <p:cNvSpPr/>
            <p:nvPr>
              <p:custDataLst>
                <p:tags r:id="rId38"/>
              </p:custDataLst>
            </p:nvPr>
          </p:nvSpPr>
          <p:spPr bwMode="gray">
            <a:xfrm>
              <a:off x="2888297" y="1893821"/>
              <a:ext cx="3331308" cy="691661"/>
            </a:xfrm>
            <a:custGeom>
              <a:avLst/>
              <a:gdLst>
                <a:gd name="connsiteX0" fmla="*/ 0 w 3331306"/>
                <a:gd name="connsiteY0" fmla="*/ 0 h 691662"/>
                <a:gd name="connsiteX1" fmla="*/ 3331306 w 3331306"/>
                <a:gd name="connsiteY1" fmla="*/ 691662 h 691662"/>
                <a:gd name="connsiteX0" fmla="*/ 0 w 3331307"/>
                <a:gd name="connsiteY0" fmla="*/ 0 h 691663"/>
                <a:gd name="connsiteX1" fmla="*/ 3331307 w 3331307"/>
                <a:gd name="connsiteY1" fmla="*/ 691663 h 691663"/>
                <a:gd name="connsiteX0" fmla="*/ 0 w 3331307"/>
                <a:gd name="connsiteY0" fmla="*/ 0 h 850135"/>
                <a:gd name="connsiteX1" fmla="*/ 3331307 w 3331307"/>
                <a:gd name="connsiteY1" fmla="*/ 850135 h 850135"/>
                <a:gd name="connsiteX0" fmla="*/ 0 w 3331307"/>
                <a:gd name="connsiteY0" fmla="*/ 0 h 755475"/>
                <a:gd name="connsiteX1" fmla="*/ 3331307 w 3331307"/>
                <a:gd name="connsiteY1" fmla="*/ 755475 h 755475"/>
                <a:gd name="connsiteX0" fmla="*/ 0 w 3331307"/>
                <a:gd name="connsiteY0" fmla="*/ 0 h 755475"/>
                <a:gd name="connsiteX1" fmla="*/ 3331307 w 3331307"/>
                <a:gd name="connsiteY1" fmla="*/ 755475 h 755475"/>
                <a:gd name="connsiteX0" fmla="*/ 0 w 3331307"/>
                <a:gd name="connsiteY0" fmla="*/ 0 h 755475"/>
                <a:gd name="connsiteX1" fmla="*/ 3331307 w 3331307"/>
                <a:gd name="connsiteY1" fmla="*/ 755475 h 755475"/>
                <a:gd name="connsiteX0" fmla="*/ 0 w 3331308"/>
                <a:gd name="connsiteY0" fmla="*/ 0 h 755476"/>
                <a:gd name="connsiteX1" fmla="*/ 3331308 w 3331308"/>
                <a:gd name="connsiteY1" fmla="*/ 755476 h 755476"/>
                <a:gd name="connsiteX0" fmla="*/ 0 w 3331308"/>
                <a:gd name="connsiteY0" fmla="*/ 0 h 755476"/>
                <a:gd name="connsiteX1" fmla="*/ 3331308 w 3331308"/>
                <a:gd name="connsiteY1" fmla="*/ 755476 h 755476"/>
                <a:gd name="connsiteX0" fmla="*/ 0 w 3331309"/>
                <a:gd name="connsiteY0" fmla="*/ 0 h 755476"/>
                <a:gd name="connsiteX1" fmla="*/ 3331309 w 3331309"/>
                <a:gd name="connsiteY1" fmla="*/ 755476 h 755476"/>
                <a:gd name="connsiteX0" fmla="*/ 0 w 3331309"/>
                <a:gd name="connsiteY0" fmla="*/ 0 h 755477"/>
                <a:gd name="connsiteX1" fmla="*/ 3331309 w 3331309"/>
                <a:gd name="connsiteY1" fmla="*/ 755477 h 755477"/>
                <a:gd name="connsiteX0" fmla="*/ 0 w 3331308"/>
                <a:gd name="connsiteY0" fmla="*/ 0 h 755477"/>
                <a:gd name="connsiteX1" fmla="*/ 3331308 w 3331308"/>
                <a:gd name="connsiteY1" fmla="*/ 755477 h 755477"/>
                <a:gd name="connsiteX0" fmla="*/ 0 w 3331307"/>
                <a:gd name="connsiteY0" fmla="*/ 0 h 755475"/>
                <a:gd name="connsiteX1" fmla="*/ 3331307 w 3331307"/>
                <a:gd name="connsiteY1" fmla="*/ 755475 h 755475"/>
                <a:gd name="connsiteX0" fmla="*/ 0 w 3331551"/>
                <a:gd name="connsiteY0" fmla="*/ 0 h 755474"/>
                <a:gd name="connsiteX1" fmla="*/ 3331551 w 3331551"/>
                <a:gd name="connsiteY1" fmla="*/ 755474 h 755474"/>
                <a:gd name="connsiteX0" fmla="*/ 0 w 3331308"/>
                <a:gd name="connsiteY0" fmla="*/ 0 h 755474"/>
                <a:gd name="connsiteX1" fmla="*/ 3331308 w 3331308"/>
                <a:gd name="connsiteY1" fmla="*/ 755474 h 755474"/>
                <a:gd name="connsiteX0" fmla="*/ 0 w 3331308"/>
                <a:gd name="connsiteY0" fmla="*/ 0 h 755475"/>
                <a:gd name="connsiteX1" fmla="*/ 3331308 w 3331308"/>
                <a:gd name="connsiteY1" fmla="*/ 755475 h 755475"/>
                <a:gd name="connsiteX0" fmla="*/ 0 w 3331308"/>
                <a:gd name="connsiteY0" fmla="*/ 0 h 755476"/>
                <a:gd name="connsiteX1" fmla="*/ 3331308 w 3331308"/>
                <a:gd name="connsiteY1" fmla="*/ 755476 h 755476"/>
                <a:gd name="connsiteX0" fmla="*/ 0 w 3331308"/>
                <a:gd name="connsiteY0" fmla="*/ 0 h 755476"/>
                <a:gd name="connsiteX1" fmla="*/ 3331308 w 3331308"/>
                <a:gd name="connsiteY1" fmla="*/ 755476 h 755476"/>
                <a:gd name="connsiteX0" fmla="*/ 0 w 3331308"/>
                <a:gd name="connsiteY0" fmla="*/ 0 h 755475"/>
                <a:gd name="connsiteX1" fmla="*/ 3331308 w 3331308"/>
                <a:gd name="connsiteY1" fmla="*/ 755475 h 755475"/>
              </a:gdLst>
              <a:ahLst/>
              <a:cxnLst>
                <a:cxn ang="0">
                  <a:pos x="connsiteX0" y="connsiteY0"/>
                </a:cxn>
                <a:cxn ang="0">
                  <a:pos x="connsiteX1" y="connsiteY1"/>
                </a:cxn>
              </a:cxnLst>
              <a:rect l="l" t="t" r="r" b="b"/>
              <a:pathLst>
                <a:path w="3331308" h="755475">
                  <a:moveTo>
                    <a:pt x="0" y="0"/>
                  </a:moveTo>
                  <a:lnTo>
                    <a:pt x="3331308" y="755475"/>
                  </a:lnTo>
                </a:path>
              </a:pathLst>
            </a:custGeom>
            <a:ln w="19050" cmpd="sng">
              <a:solidFill>
                <a:schemeClr val="accent6"/>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Freeform: Shape 68">
              <a:extLst>
                <a:ext uri="{FF2B5EF4-FFF2-40B4-BE49-F238E27FC236}">
                  <a16:creationId xmlns:a16="http://schemas.microsoft.com/office/drawing/2014/main" id="{62581D29-585D-42B2-B789-992B80793716}"/>
                </a:ext>
              </a:extLst>
            </p:cNvPr>
            <p:cNvSpPr/>
            <p:nvPr>
              <p:custDataLst>
                <p:tags r:id="rId39"/>
              </p:custDataLst>
            </p:nvPr>
          </p:nvSpPr>
          <p:spPr bwMode="gray">
            <a:xfrm>
              <a:off x="6214721" y="2508291"/>
              <a:ext cx="4884" cy="96242"/>
            </a:xfrm>
            <a:custGeom>
              <a:avLst/>
              <a:gdLst>
                <a:gd name="connsiteX0" fmla="*/ 0 w 4884"/>
                <a:gd name="connsiteY0" fmla="*/ 0 h 96348"/>
                <a:gd name="connsiteX1" fmla="*/ 4884 w 4884"/>
                <a:gd name="connsiteY1" fmla="*/ 96348 h 96348"/>
                <a:gd name="connsiteX0" fmla="*/ 0 w 4884"/>
                <a:gd name="connsiteY0" fmla="*/ 0 h 96348"/>
                <a:gd name="connsiteX1" fmla="*/ 4884 w 4884"/>
                <a:gd name="connsiteY1" fmla="*/ 96348 h 96348"/>
                <a:gd name="connsiteX0" fmla="*/ 0 w 4884"/>
                <a:gd name="connsiteY0" fmla="*/ 0 h 96242"/>
                <a:gd name="connsiteX1" fmla="*/ 4884 w 4884"/>
                <a:gd name="connsiteY1" fmla="*/ 96242 h 96242"/>
                <a:gd name="connsiteX0" fmla="*/ 0 w 4884"/>
                <a:gd name="connsiteY0" fmla="*/ 0 h 96242"/>
                <a:gd name="connsiteX1" fmla="*/ 4884 w 4884"/>
                <a:gd name="connsiteY1" fmla="*/ 96242 h 96242"/>
              </a:gdLst>
              <a:ahLst/>
              <a:cxnLst>
                <a:cxn ang="0">
                  <a:pos x="connsiteX0" y="connsiteY0"/>
                </a:cxn>
                <a:cxn ang="0">
                  <a:pos x="connsiteX1" y="connsiteY1"/>
                </a:cxn>
              </a:cxnLst>
              <a:rect l="l" t="t" r="r" b="b"/>
              <a:pathLst>
                <a:path w="4884" h="96242">
                  <a:moveTo>
                    <a:pt x="0" y="0"/>
                  </a:moveTo>
                  <a:lnTo>
                    <a:pt x="4884" y="96242"/>
                  </a:lnTo>
                </a:path>
              </a:pathLst>
            </a:custGeom>
            <a:ln w="9525" cmpd="sng">
              <a:solidFill>
                <a:srgbClr val="000000"/>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TextBox 96">
              <a:extLst>
                <a:ext uri="{FF2B5EF4-FFF2-40B4-BE49-F238E27FC236}">
                  <a16:creationId xmlns:a16="http://schemas.microsoft.com/office/drawing/2014/main" id="{A0006E32-109C-4347-B654-724428BB46E1}"/>
                </a:ext>
              </a:extLst>
            </p:cNvPr>
            <p:cNvSpPr txBox="1"/>
            <p:nvPr>
              <p:custDataLst>
                <p:tags r:id="rId40"/>
              </p:custDataLst>
            </p:nvPr>
          </p:nvSpPr>
          <p:spPr bwMode="gray">
            <a:xfrm>
              <a:off x="7936206" y="2997061"/>
              <a:ext cx="339538"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ea typeface="ＭＳ Ｐゴシック" panose="020B0600070205080204" pitchFamily="34" charset="-128"/>
                </a:rPr>
                <a:t>$400</a:t>
              </a:r>
            </a:p>
          </p:txBody>
        </p:sp>
        <p:sp>
          <p:nvSpPr>
            <p:cNvPr id="42" name="TextBox 41">
              <a:extLst>
                <a:ext uri="{FF2B5EF4-FFF2-40B4-BE49-F238E27FC236}">
                  <a16:creationId xmlns:a16="http://schemas.microsoft.com/office/drawing/2014/main" id="{C1CB68D0-7016-B144-969F-4B5BFF5D812F}"/>
                </a:ext>
              </a:extLst>
            </p:cNvPr>
            <p:cNvSpPr txBox="1"/>
            <p:nvPr>
              <p:custDataLst>
                <p:tags r:id="rId41"/>
              </p:custDataLst>
            </p:nvPr>
          </p:nvSpPr>
          <p:spPr bwMode="gray">
            <a:xfrm>
              <a:off x="893072" y="1531676"/>
              <a:ext cx="278624"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ea typeface="ＭＳ Ｐゴシック" panose="020B0600070205080204" pitchFamily="34" charset="-128"/>
                </a:rPr>
                <a:t>$7B</a:t>
              </a:r>
            </a:p>
          </p:txBody>
        </p:sp>
        <p:sp>
          <p:nvSpPr>
            <p:cNvPr id="41" name="TextBox 40">
              <a:extLst>
                <a:ext uri="{FF2B5EF4-FFF2-40B4-BE49-F238E27FC236}">
                  <a16:creationId xmlns:a16="http://schemas.microsoft.com/office/drawing/2014/main" id="{A2FAFE43-DF98-A843-9B24-DE8D138CF67A}"/>
                </a:ext>
              </a:extLst>
            </p:cNvPr>
            <p:cNvSpPr txBox="1"/>
            <p:nvPr>
              <p:custDataLst>
                <p:tags r:id="rId42"/>
              </p:custDataLst>
            </p:nvPr>
          </p:nvSpPr>
          <p:spPr bwMode="gray">
            <a:xfrm>
              <a:off x="893072" y="2075962"/>
              <a:ext cx="278624"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ea typeface="ＭＳ Ｐゴシック" panose="020B0600070205080204" pitchFamily="34" charset="-128"/>
                </a:rPr>
                <a:t>$6B</a:t>
              </a:r>
            </a:p>
          </p:txBody>
        </p:sp>
        <p:sp>
          <p:nvSpPr>
            <p:cNvPr id="37" name="TextBox 36">
              <a:extLst>
                <a:ext uri="{FF2B5EF4-FFF2-40B4-BE49-F238E27FC236}">
                  <a16:creationId xmlns:a16="http://schemas.microsoft.com/office/drawing/2014/main" id="{CB284FDF-0BB8-024B-BC83-57DD0FC3B4C7}"/>
                </a:ext>
              </a:extLst>
            </p:cNvPr>
            <p:cNvSpPr txBox="1"/>
            <p:nvPr>
              <p:custDataLst>
                <p:tags r:id="rId43"/>
              </p:custDataLst>
            </p:nvPr>
          </p:nvSpPr>
          <p:spPr bwMode="gray">
            <a:xfrm>
              <a:off x="7936206" y="4169368"/>
              <a:ext cx="339538"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ea typeface="ＭＳ Ｐゴシック" panose="020B0600070205080204" pitchFamily="34" charset="-128"/>
                </a:rPr>
                <a:t>$200</a:t>
              </a:r>
            </a:p>
          </p:txBody>
        </p:sp>
        <p:sp>
          <p:nvSpPr>
            <p:cNvPr id="44" name="TextBox 43">
              <a:extLst>
                <a:ext uri="{FF2B5EF4-FFF2-40B4-BE49-F238E27FC236}">
                  <a16:creationId xmlns:a16="http://schemas.microsoft.com/office/drawing/2014/main" id="{AC0010A5-EB24-DC40-B0D0-0AFB272C70F9}"/>
                </a:ext>
              </a:extLst>
            </p:cNvPr>
            <p:cNvSpPr txBox="1"/>
            <p:nvPr>
              <p:custDataLst>
                <p:tags r:id="rId44"/>
              </p:custDataLst>
            </p:nvPr>
          </p:nvSpPr>
          <p:spPr bwMode="gray">
            <a:xfrm>
              <a:off x="7936206" y="4755523"/>
              <a:ext cx="339538"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ea typeface="ＭＳ Ｐゴシック" panose="020B0600070205080204" pitchFamily="34" charset="-128"/>
                </a:rPr>
                <a:t>$100</a:t>
              </a:r>
            </a:p>
          </p:txBody>
        </p:sp>
        <p:sp>
          <p:nvSpPr>
            <p:cNvPr id="43" name="TextBox 42">
              <a:extLst>
                <a:ext uri="{FF2B5EF4-FFF2-40B4-BE49-F238E27FC236}">
                  <a16:creationId xmlns:a16="http://schemas.microsoft.com/office/drawing/2014/main" id="{645E0596-0FEF-214B-9F8D-66CEE65F65F4}"/>
                </a:ext>
              </a:extLst>
            </p:cNvPr>
            <p:cNvSpPr txBox="1"/>
            <p:nvPr>
              <p:custDataLst>
                <p:tags r:id="rId45"/>
              </p:custDataLst>
            </p:nvPr>
          </p:nvSpPr>
          <p:spPr bwMode="gray">
            <a:xfrm>
              <a:off x="7936206" y="5341676"/>
              <a:ext cx="188855"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ea typeface="ＭＳ Ｐゴシック" panose="020B0600070205080204" pitchFamily="34" charset="-128"/>
                </a:rPr>
                <a:t>$0</a:t>
              </a:r>
            </a:p>
          </p:txBody>
        </p:sp>
        <p:sp>
          <p:nvSpPr>
            <p:cNvPr id="39" name="TextBox 38">
              <a:extLst>
                <a:ext uri="{FF2B5EF4-FFF2-40B4-BE49-F238E27FC236}">
                  <a16:creationId xmlns:a16="http://schemas.microsoft.com/office/drawing/2014/main" id="{B656CDBA-12DC-B940-ABE2-CFE1C192D40A}"/>
                </a:ext>
              </a:extLst>
            </p:cNvPr>
            <p:cNvSpPr txBox="1"/>
            <p:nvPr>
              <p:custDataLst>
                <p:tags r:id="rId46"/>
              </p:custDataLst>
            </p:nvPr>
          </p:nvSpPr>
          <p:spPr bwMode="gray">
            <a:xfrm>
              <a:off x="7936206" y="3583215"/>
              <a:ext cx="339538"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ea typeface="ＭＳ Ｐゴシック" panose="020B0600070205080204" pitchFamily="34" charset="-128"/>
                </a:rPr>
                <a:t>$300</a:t>
              </a:r>
            </a:p>
          </p:txBody>
        </p:sp>
        <p:sp>
          <p:nvSpPr>
            <p:cNvPr id="72" name="TextBox 71">
              <a:extLst>
                <a:ext uri="{FF2B5EF4-FFF2-40B4-BE49-F238E27FC236}">
                  <a16:creationId xmlns:a16="http://schemas.microsoft.com/office/drawing/2014/main" id="{32AA4CF4-13BB-450F-A47C-07CF51A47776}"/>
                </a:ext>
              </a:extLst>
            </p:cNvPr>
            <p:cNvSpPr txBox="1"/>
            <p:nvPr>
              <p:custDataLst>
                <p:tags r:id="rId47"/>
              </p:custDataLst>
            </p:nvPr>
          </p:nvSpPr>
          <p:spPr bwMode="gray">
            <a:xfrm>
              <a:off x="7933506" y="1520135"/>
              <a:ext cx="383465"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r>
                <a:rPr lang="en-US" sz="1200">
                  <a:effectLst/>
                  <a:latin typeface="Arial" panose="020B0604020202020204" pitchFamily="34" charset="0"/>
                  <a:ea typeface="ＭＳ Ｐゴシック" panose="020B0600070205080204" pitchFamily="34" charset="-128"/>
                </a:rPr>
                <a:t>$650</a:t>
              </a:r>
            </a:p>
          </p:txBody>
        </p:sp>
        <p:sp>
          <p:nvSpPr>
            <p:cNvPr id="49" name="TextBox 48">
              <a:extLst>
                <a:ext uri="{FF2B5EF4-FFF2-40B4-BE49-F238E27FC236}">
                  <a16:creationId xmlns:a16="http://schemas.microsoft.com/office/drawing/2014/main" id="{9B279256-46EA-6942-BAE8-35D79B700577}"/>
                </a:ext>
              </a:extLst>
            </p:cNvPr>
            <p:cNvSpPr txBox="1"/>
            <p:nvPr>
              <p:custDataLst>
                <p:tags r:id="rId48"/>
              </p:custDataLst>
            </p:nvPr>
          </p:nvSpPr>
          <p:spPr bwMode="gray">
            <a:xfrm>
              <a:off x="856203" y="4797391"/>
              <a:ext cx="315493"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ea typeface="ＭＳ Ｐゴシック" panose="020B0600070205080204" pitchFamily="34" charset="-128"/>
                </a:rPr>
                <a:t>$.5B</a:t>
              </a:r>
            </a:p>
          </p:txBody>
        </p:sp>
        <p:sp>
          <p:nvSpPr>
            <p:cNvPr id="100" name="TextBox 99">
              <a:extLst>
                <a:ext uri="{FF2B5EF4-FFF2-40B4-BE49-F238E27FC236}">
                  <a16:creationId xmlns:a16="http://schemas.microsoft.com/office/drawing/2014/main" id="{85F4DC17-5B0F-8941-8A5A-00C29A52A916}"/>
                </a:ext>
              </a:extLst>
            </p:cNvPr>
            <p:cNvSpPr txBox="1"/>
            <p:nvPr>
              <p:custDataLst>
                <p:tags r:id="rId49"/>
              </p:custDataLst>
            </p:nvPr>
          </p:nvSpPr>
          <p:spPr bwMode="gray">
            <a:xfrm>
              <a:off x="7936206" y="2410907"/>
              <a:ext cx="339538"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ea typeface="ＭＳ Ｐゴシック" panose="020B0600070205080204" pitchFamily="34" charset="-128"/>
                </a:rPr>
                <a:t>$500</a:t>
              </a:r>
            </a:p>
          </p:txBody>
        </p:sp>
        <p:sp>
          <p:nvSpPr>
            <p:cNvPr id="50" name="TextBox 49">
              <a:extLst>
                <a:ext uri="{FF2B5EF4-FFF2-40B4-BE49-F238E27FC236}">
                  <a16:creationId xmlns:a16="http://schemas.microsoft.com/office/drawing/2014/main" id="{6F759827-6D4E-DB4D-8944-DD2340834D8C}"/>
                </a:ext>
              </a:extLst>
            </p:cNvPr>
            <p:cNvSpPr txBox="1"/>
            <p:nvPr>
              <p:custDataLst>
                <p:tags r:id="rId50"/>
              </p:custDataLst>
            </p:nvPr>
          </p:nvSpPr>
          <p:spPr bwMode="gray">
            <a:xfrm>
              <a:off x="893072" y="4253105"/>
              <a:ext cx="278624"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ea typeface="ＭＳ Ｐゴシック" panose="020B0600070205080204" pitchFamily="34" charset="-128"/>
                </a:rPr>
                <a:t>$2B</a:t>
              </a:r>
            </a:p>
          </p:txBody>
        </p:sp>
        <p:sp>
          <p:nvSpPr>
            <p:cNvPr id="99" name="TextBox 98">
              <a:extLst>
                <a:ext uri="{FF2B5EF4-FFF2-40B4-BE49-F238E27FC236}">
                  <a16:creationId xmlns:a16="http://schemas.microsoft.com/office/drawing/2014/main" id="{3B67BE5C-BAEB-BD42-B590-90208F1CD503}"/>
                </a:ext>
              </a:extLst>
            </p:cNvPr>
            <p:cNvSpPr txBox="1"/>
            <p:nvPr>
              <p:custDataLst>
                <p:tags r:id="rId51"/>
              </p:custDataLst>
            </p:nvPr>
          </p:nvSpPr>
          <p:spPr bwMode="gray">
            <a:xfrm>
              <a:off x="7936206" y="1824753"/>
              <a:ext cx="339538"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ea typeface="ＭＳ Ｐゴシック" panose="020B0600070205080204" pitchFamily="34" charset="-128"/>
                </a:rPr>
                <a:t>$600</a:t>
              </a:r>
            </a:p>
          </p:txBody>
        </p:sp>
        <p:sp>
          <p:nvSpPr>
            <p:cNvPr id="48" name="TextBox 47">
              <a:extLst>
                <a:ext uri="{FF2B5EF4-FFF2-40B4-BE49-F238E27FC236}">
                  <a16:creationId xmlns:a16="http://schemas.microsoft.com/office/drawing/2014/main" id="{9126CFDF-B0CF-2844-B8C1-27509FBE5F38}"/>
                </a:ext>
              </a:extLst>
            </p:cNvPr>
            <p:cNvSpPr txBox="1"/>
            <p:nvPr>
              <p:custDataLst>
                <p:tags r:id="rId52"/>
              </p:custDataLst>
            </p:nvPr>
          </p:nvSpPr>
          <p:spPr bwMode="gray">
            <a:xfrm>
              <a:off x="893072" y="5341676"/>
              <a:ext cx="278624"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ea typeface="ＭＳ Ｐゴシック" panose="020B0600070205080204" pitchFamily="34" charset="-128"/>
                </a:rPr>
                <a:t>$0B</a:t>
              </a:r>
            </a:p>
          </p:txBody>
        </p:sp>
        <p:sp>
          <p:nvSpPr>
            <p:cNvPr id="35" name="TextBox 34">
              <a:extLst>
                <a:ext uri="{FF2B5EF4-FFF2-40B4-BE49-F238E27FC236}">
                  <a16:creationId xmlns:a16="http://schemas.microsoft.com/office/drawing/2014/main" id="{2E2CB110-102D-4A4C-AB27-E0C4640A9B18}"/>
                </a:ext>
              </a:extLst>
            </p:cNvPr>
            <p:cNvSpPr txBox="1"/>
            <p:nvPr>
              <p:custDataLst>
                <p:tags r:id="rId53"/>
              </p:custDataLst>
            </p:nvPr>
          </p:nvSpPr>
          <p:spPr bwMode="gray">
            <a:xfrm>
              <a:off x="893072" y="3164533"/>
              <a:ext cx="278624"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ea typeface="ＭＳ Ｐゴシック" panose="020B0600070205080204" pitchFamily="34" charset="-128"/>
                </a:rPr>
                <a:t>$4B</a:t>
              </a:r>
            </a:p>
          </p:txBody>
        </p:sp>
        <p:sp>
          <p:nvSpPr>
            <p:cNvPr id="45" name="TextBox 44">
              <a:extLst>
                <a:ext uri="{FF2B5EF4-FFF2-40B4-BE49-F238E27FC236}">
                  <a16:creationId xmlns:a16="http://schemas.microsoft.com/office/drawing/2014/main" id="{B44AC31A-8E52-C243-8F35-DB1F6262F135}"/>
                </a:ext>
              </a:extLst>
            </p:cNvPr>
            <p:cNvSpPr txBox="1"/>
            <p:nvPr>
              <p:custDataLst>
                <p:tags r:id="rId54"/>
              </p:custDataLst>
            </p:nvPr>
          </p:nvSpPr>
          <p:spPr bwMode="gray">
            <a:xfrm>
              <a:off x="893072" y="2620247"/>
              <a:ext cx="278624"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ea typeface="ＭＳ Ｐゴシック" panose="020B0600070205080204" pitchFamily="34" charset="-128"/>
                </a:rPr>
                <a:t>$5B</a:t>
              </a:r>
            </a:p>
          </p:txBody>
        </p:sp>
        <p:sp>
          <p:nvSpPr>
            <p:cNvPr id="47" name="TextBox 46">
              <a:extLst>
                <a:ext uri="{FF2B5EF4-FFF2-40B4-BE49-F238E27FC236}">
                  <a16:creationId xmlns:a16="http://schemas.microsoft.com/office/drawing/2014/main" id="{65E637C0-564A-BB41-A7F2-44DD66716D0A}"/>
                </a:ext>
              </a:extLst>
            </p:cNvPr>
            <p:cNvSpPr txBox="1"/>
            <p:nvPr>
              <p:custDataLst>
                <p:tags r:id="rId55"/>
              </p:custDataLst>
            </p:nvPr>
          </p:nvSpPr>
          <p:spPr bwMode="gray">
            <a:xfrm>
              <a:off x="893072" y="3708819"/>
              <a:ext cx="278624"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ea typeface="ＭＳ Ｐゴシック" panose="020B0600070205080204" pitchFamily="34" charset="-128"/>
                </a:rPr>
                <a:t>$3B</a:t>
              </a:r>
            </a:p>
          </p:txBody>
        </p:sp>
        <p:sp>
          <p:nvSpPr>
            <p:cNvPr id="52" name="TextBox 51">
              <a:extLst>
                <a:ext uri="{FF2B5EF4-FFF2-40B4-BE49-F238E27FC236}">
                  <a16:creationId xmlns:a16="http://schemas.microsoft.com/office/drawing/2014/main" id="{D5CA988C-4276-9B4E-8F03-CBD6F7D93E8E}"/>
                </a:ext>
              </a:extLst>
            </p:cNvPr>
            <p:cNvSpPr txBox="1"/>
            <p:nvPr>
              <p:custDataLst>
                <p:tags r:id="rId56"/>
              </p:custDataLst>
            </p:nvPr>
          </p:nvSpPr>
          <p:spPr bwMode="gray">
            <a:xfrm rot="16200000">
              <a:off x="135325" y="3436676"/>
              <a:ext cx="1286913"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b">
              <a:spAutoFit/>
            </a:bodyPr>
            <a:lstStyle/>
            <a:p>
              <a:pPr algn="ctr"/>
              <a:r>
                <a:rPr lang="en-US" sz="1050">
                  <a:effectLst/>
                  <a:latin typeface="Arial" panose="020B0604020202020204" pitchFamily="34" charset="0"/>
                  <a:ea typeface="ＭＳ Ｐゴシック" panose="020B0600070205080204" pitchFamily="34" charset="-128"/>
                </a:rPr>
                <a:t>Publisher Revenue**</a:t>
              </a:r>
              <a:endParaRPr lang="en-US" sz="1050" dirty="0">
                <a:effectLst/>
                <a:latin typeface="Arial" panose="020B0604020202020204" pitchFamily="34" charset="0"/>
                <a:ea typeface="ＭＳ Ｐゴシック" panose="020B0600070205080204" pitchFamily="34" charset="-128"/>
              </a:endParaRPr>
            </a:p>
          </p:txBody>
        </p:sp>
        <p:sp>
          <p:nvSpPr>
            <p:cNvPr id="51" name="TextBox 50">
              <a:extLst>
                <a:ext uri="{FF2B5EF4-FFF2-40B4-BE49-F238E27FC236}">
                  <a16:creationId xmlns:a16="http://schemas.microsoft.com/office/drawing/2014/main" id="{F073B77C-6E71-774A-8BB8-8A6D43E61490}"/>
                </a:ext>
              </a:extLst>
            </p:cNvPr>
            <p:cNvSpPr txBox="1"/>
            <p:nvPr>
              <p:custDataLst>
                <p:tags r:id="rId57"/>
              </p:custDataLst>
            </p:nvPr>
          </p:nvSpPr>
          <p:spPr bwMode="gray">
            <a:xfrm rot="5400000">
              <a:off x="7005555" y="3477682"/>
              <a:ext cx="2716792" cy="161583"/>
            </a:xfrm>
            <a:prstGeom prst="rect">
              <a:avLst/>
            </a:prstGeom>
            <a:solidFill>
              <a:schemeClr val="accent6"/>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ea typeface="ＭＳ Ｐゴシック" panose="020B0600070205080204" pitchFamily="34" charset="-128"/>
                </a:rPr>
                <a:t>Average Student Spend on Course Materials</a:t>
              </a:r>
            </a:p>
          </p:txBody>
        </p:sp>
        <p:sp>
          <p:nvSpPr>
            <p:cNvPr id="53" name="TextBox 52">
              <a:extLst>
                <a:ext uri="{FF2B5EF4-FFF2-40B4-BE49-F238E27FC236}">
                  <a16:creationId xmlns:a16="http://schemas.microsoft.com/office/drawing/2014/main" id="{50B32256-BB4E-B84F-86DD-8B2E04FAD2E9}"/>
                </a:ext>
              </a:extLst>
            </p:cNvPr>
            <p:cNvSpPr txBox="1"/>
            <p:nvPr>
              <p:custDataLst>
                <p:tags r:id="rId58"/>
              </p:custDataLst>
            </p:nvPr>
          </p:nvSpPr>
          <p:spPr bwMode="gray">
            <a:xfrm>
              <a:off x="6049836" y="5485968"/>
              <a:ext cx="339538"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t">
              <a:spAutoFit/>
            </a:bodyPr>
            <a:lstStyle/>
            <a:p>
              <a:pPr algn="ctr"/>
              <a:r>
                <a:rPr lang="en-US" sz="1050">
                  <a:effectLst/>
                  <a:latin typeface="Arial" panose="020B0604020202020204" pitchFamily="34" charset="0"/>
                  <a:ea typeface="ＭＳ Ｐゴシック" panose="020B0600070205080204" pitchFamily="34" charset="-128"/>
                </a:rPr>
                <a:t>2017</a:t>
              </a:r>
            </a:p>
          </p:txBody>
        </p:sp>
        <p:sp>
          <p:nvSpPr>
            <p:cNvPr id="54" name="TextBox 53">
              <a:extLst>
                <a:ext uri="{FF2B5EF4-FFF2-40B4-BE49-F238E27FC236}">
                  <a16:creationId xmlns:a16="http://schemas.microsoft.com/office/drawing/2014/main" id="{F1DE7797-A0B6-4241-B285-DE77E555EE61}"/>
                </a:ext>
              </a:extLst>
            </p:cNvPr>
            <p:cNvSpPr txBox="1"/>
            <p:nvPr>
              <p:custDataLst>
                <p:tags r:id="rId59"/>
              </p:custDataLst>
            </p:nvPr>
          </p:nvSpPr>
          <p:spPr bwMode="gray">
            <a:xfrm>
              <a:off x="2718528" y="5485968"/>
              <a:ext cx="339538"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t">
              <a:spAutoFit/>
            </a:bodyPr>
            <a:lstStyle/>
            <a:p>
              <a:pPr algn="ctr"/>
              <a:r>
                <a:rPr lang="en-US" sz="1050">
                  <a:effectLst/>
                  <a:latin typeface="Arial" panose="020B0604020202020204" pitchFamily="34" charset="0"/>
                  <a:ea typeface="ＭＳ Ｐゴシック" panose="020B0600070205080204" pitchFamily="34" charset="-128"/>
                </a:rPr>
                <a:t>2015</a:t>
              </a:r>
            </a:p>
          </p:txBody>
        </p:sp>
        <p:sp>
          <p:nvSpPr>
            <p:cNvPr id="70" name="TextBox 69">
              <a:extLst>
                <a:ext uri="{FF2B5EF4-FFF2-40B4-BE49-F238E27FC236}">
                  <a16:creationId xmlns:a16="http://schemas.microsoft.com/office/drawing/2014/main" id="{DE34825B-E003-AA4A-A6EE-475B9C192988}"/>
                </a:ext>
              </a:extLst>
            </p:cNvPr>
            <p:cNvSpPr txBox="1"/>
            <p:nvPr>
              <p:custDataLst>
                <p:tags r:id="rId60"/>
              </p:custDataLst>
            </p:nvPr>
          </p:nvSpPr>
          <p:spPr bwMode="gray">
            <a:xfrm>
              <a:off x="5654803" y="3335569"/>
              <a:ext cx="1129605" cy="153888"/>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ctr">
              <a:spAutoFit/>
            </a:bodyPr>
            <a:lstStyle/>
            <a:p>
              <a:pPr algn="ctr"/>
              <a:r>
                <a:rPr lang="en-US" sz="1000" b="1">
                  <a:effectLst/>
                  <a:latin typeface="Arial" panose="020B0604020202020204" pitchFamily="34" charset="0"/>
                  <a:ea typeface="ＭＳ Ｐゴシック" panose="020B0600070205080204" pitchFamily="34" charset="-128"/>
                </a:rPr>
                <a:t>Other $0.7B (18%)</a:t>
              </a:r>
            </a:p>
          </p:txBody>
        </p:sp>
        <p:sp>
          <p:nvSpPr>
            <p:cNvPr id="71" name="TextBox 70">
              <a:extLst>
                <a:ext uri="{FF2B5EF4-FFF2-40B4-BE49-F238E27FC236}">
                  <a16:creationId xmlns:a16="http://schemas.microsoft.com/office/drawing/2014/main" id="{F8AD603E-2ACA-2F4C-8634-0F89B4273961}"/>
                </a:ext>
              </a:extLst>
            </p:cNvPr>
            <p:cNvSpPr txBox="1"/>
            <p:nvPr>
              <p:custDataLst>
                <p:tags r:id="rId61"/>
              </p:custDataLst>
            </p:nvPr>
          </p:nvSpPr>
          <p:spPr bwMode="gray">
            <a:xfrm>
              <a:off x="2681766" y="2507106"/>
              <a:ext cx="413062" cy="461665"/>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ctr">
              <a:spAutoFit/>
            </a:bodyPr>
            <a:lstStyle/>
            <a:p>
              <a:pPr algn="ctr"/>
              <a:r>
                <a:rPr lang="en-US" sz="1000" b="1">
                  <a:effectLst/>
                  <a:latin typeface="Arial" panose="020B0604020202020204" pitchFamily="34" charset="0"/>
                  <a:ea typeface="ＭＳ Ｐゴシック" panose="020B0600070205080204" pitchFamily="34" charset="-128"/>
                </a:rPr>
                <a:t>Other </a:t>
              </a:r>
            </a:p>
            <a:p>
              <a:pPr algn="ctr"/>
              <a:r>
                <a:rPr lang="en-US" sz="1000" b="1">
                  <a:effectLst/>
                  <a:latin typeface="Arial" panose="020B0604020202020204" pitchFamily="34" charset="0"/>
                  <a:ea typeface="ＭＳ Ｐゴシック" panose="020B0600070205080204" pitchFamily="34" charset="-128"/>
                </a:rPr>
                <a:t>$1.8B</a:t>
              </a:r>
            </a:p>
            <a:p>
              <a:pPr algn="ctr"/>
              <a:r>
                <a:rPr lang="en-US" sz="1000" b="1">
                  <a:effectLst/>
                  <a:latin typeface="Arial" panose="020B0604020202020204" pitchFamily="34" charset="0"/>
                  <a:ea typeface="ＭＳ Ｐゴシック" panose="020B0600070205080204" pitchFamily="34" charset="-128"/>
                </a:rPr>
                <a:t>(31%)</a:t>
              </a:r>
              <a:endParaRPr lang="en-US" sz="1000" b="1" dirty="0">
                <a:effectLst/>
                <a:latin typeface="Arial" panose="020B0604020202020204" pitchFamily="34" charset="0"/>
                <a:ea typeface="ＭＳ Ｐゴシック" panose="020B0600070205080204" pitchFamily="34" charset="-128"/>
              </a:endParaRPr>
            </a:p>
          </p:txBody>
        </p:sp>
        <p:sp>
          <p:nvSpPr>
            <p:cNvPr id="61" name="TextBox 60">
              <a:extLst>
                <a:ext uri="{FF2B5EF4-FFF2-40B4-BE49-F238E27FC236}">
                  <a16:creationId xmlns:a16="http://schemas.microsoft.com/office/drawing/2014/main" id="{85F376A5-7B95-A248-8E06-2894DFDD813B}"/>
                </a:ext>
              </a:extLst>
            </p:cNvPr>
            <p:cNvSpPr txBox="1"/>
            <p:nvPr>
              <p:custDataLst>
                <p:tags r:id="rId62"/>
              </p:custDataLst>
            </p:nvPr>
          </p:nvSpPr>
          <p:spPr bwMode="gray">
            <a:xfrm>
              <a:off x="6035517" y="3021586"/>
              <a:ext cx="368177" cy="153888"/>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b">
              <a:spAutoFit/>
            </a:bodyPr>
            <a:lstStyle/>
            <a:p>
              <a:pPr algn="ctr"/>
              <a:r>
                <a:rPr lang="en-US" sz="1000">
                  <a:effectLst/>
                  <a:latin typeface="Arial" panose="020B0604020202020204" pitchFamily="34" charset="0"/>
                  <a:ea typeface="ＭＳ Ｐゴシック" panose="020B0600070205080204" pitchFamily="34" charset="-128"/>
                </a:rPr>
                <a:t>$4.1B</a:t>
              </a:r>
              <a:endParaRPr lang="en-US" sz="1000" dirty="0">
                <a:effectLst/>
                <a:latin typeface="Arial" panose="020B0604020202020204" pitchFamily="34" charset="0"/>
                <a:ea typeface="ＭＳ Ｐゴシック" panose="020B0600070205080204" pitchFamily="34" charset="-128"/>
              </a:endParaRPr>
            </a:p>
          </p:txBody>
        </p:sp>
        <p:sp>
          <p:nvSpPr>
            <p:cNvPr id="62" name="TextBox 61">
              <a:extLst>
                <a:ext uri="{FF2B5EF4-FFF2-40B4-BE49-F238E27FC236}">
                  <a16:creationId xmlns:a16="http://schemas.microsoft.com/office/drawing/2014/main" id="{FCC7CF27-1D28-1946-A9C7-0320A96ED2E6}"/>
                </a:ext>
              </a:extLst>
            </p:cNvPr>
            <p:cNvSpPr txBox="1"/>
            <p:nvPr>
              <p:custDataLst>
                <p:tags r:id="rId63"/>
              </p:custDataLst>
            </p:nvPr>
          </p:nvSpPr>
          <p:spPr bwMode="gray">
            <a:xfrm>
              <a:off x="5931322" y="4139025"/>
              <a:ext cx="576567" cy="461665"/>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ctr">
              <a:spAutoFit/>
            </a:bodyPr>
            <a:lstStyle/>
            <a:p>
              <a:pPr algn="ctr"/>
              <a:r>
                <a:rPr lang="en-US" sz="1000" b="1">
                  <a:solidFill>
                    <a:schemeClr val="bg1"/>
                  </a:solidFill>
                  <a:effectLst/>
                  <a:latin typeface="Arial" panose="020B0604020202020204" pitchFamily="34" charset="0"/>
                  <a:ea typeface="ＭＳ Ｐゴシック" panose="020B0600070205080204" pitchFamily="34" charset="-128"/>
                </a:rPr>
                <a:t>Cengage</a:t>
              </a:r>
            </a:p>
            <a:p>
              <a:pPr algn="ctr"/>
              <a:r>
                <a:rPr lang="en-US" sz="1000" b="1">
                  <a:solidFill>
                    <a:schemeClr val="bg1"/>
                  </a:solidFill>
                  <a:effectLst/>
                  <a:latin typeface="Arial" panose="020B0604020202020204" pitchFamily="34" charset="0"/>
                  <a:ea typeface="ＭＳ Ｐゴシック" panose="020B0600070205080204" pitchFamily="34" charset="-128"/>
                </a:rPr>
                <a:t>$0.8B</a:t>
              </a:r>
            </a:p>
            <a:p>
              <a:pPr algn="ctr"/>
              <a:r>
                <a:rPr lang="en-US" sz="1000" b="1">
                  <a:solidFill>
                    <a:schemeClr val="bg1"/>
                  </a:solidFill>
                  <a:effectLst/>
                  <a:latin typeface="Arial" panose="020B0604020202020204" pitchFamily="34" charset="0"/>
                  <a:ea typeface="ＭＳ Ｐゴシック" panose="020B0600070205080204" pitchFamily="34" charset="-128"/>
                </a:rPr>
                <a:t>(21%)</a:t>
              </a:r>
            </a:p>
          </p:txBody>
        </p:sp>
        <p:sp>
          <p:nvSpPr>
            <p:cNvPr id="64" name="TextBox 63">
              <a:extLst>
                <a:ext uri="{FF2B5EF4-FFF2-40B4-BE49-F238E27FC236}">
                  <a16:creationId xmlns:a16="http://schemas.microsoft.com/office/drawing/2014/main" id="{B1951C7E-D233-D344-B55B-C1970CDA7BB2}"/>
                </a:ext>
              </a:extLst>
            </p:cNvPr>
            <p:cNvSpPr txBox="1"/>
            <p:nvPr>
              <p:custDataLst>
                <p:tags r:id="rId64"/>
              </p:custDataLst>
            </p:nvPr>
          </p:nvSpPr>
          <p:spPr bwMode="gray">
            <a:xfrm>
              <a:off x="2704209" y="2063727"/>
              <a:ext cx="368177" cy="153888"/>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b">
              <a:spAutoFit/>
            </a:bodyPr>
            <a:lstStyle/>
            <a:p>
              <a:pPr algn="ctr"/>
              <a:r>
                <a:rPr lang="en-US" sz="1000">
                  <a:effectLst/>
                  <a:latin typeface="Arial" panose="020B0604020202020204" pitchFamily="34" charset="0"/>
                  <a:ea typeface="ＭＳ Ｐゴシック" panose="020B0600070205080204" pitchFamily="34" charset="-128"/>
                </a:rPr>
                <a:t>$5.8B</a:t>
              </a:r>
            </a:p>
          </p:txBody>
        </p:sp>
        <p:sp>
          <p:nvSpPr>
            <p:cNvPr id="63" name="TextBox 62">
              <a:extLst>
                <a:ext uri="{FF2B5EF4-FFF2-40B4-BE49-F238E27FC236}">
                  <a16:creationId xmlns:a16="http://schemas.microsoft.com/office/drawing/2014/main" id="{8ECDDC24-FE02-DE49-ACBD-45BC5FA8E616}"/>
                </a:ext>
              </a:extLst>
            </p:cNvPr>
            <p:cNvSpPr txBox="1"/>
            <p:nvPr>
              <p:custDataLst>
                <p:tags r:id="rId65"/>
              </p:custDataLst>
            </p:nvPr>
          </p:nvSpPr>
          <p:spPr bwMode="gray">
            <a:xfrm>
              <a:off x="2600014" y="3888311"/>
              <a:ext cx="576567" cy="461665"/>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ctr">
              <a:spAutoFit/>
            </a:bodyPr>
            <a:lstStyle/>
            <a:p>
              <a:pPr algn="ctr"/>
              <a:r>
                <a:rPr lang="en-US" sz="1000" b="1">
                  <a:solidFill>
                    <a:schemeClr val="bg1"/>
                  </a:solidFill>
                  <a:effectLst/>
                  <a:latin typeface="Arial" panose="020B0604020202020204" pitchFamily="34" charset="0"/>
                  <a:ea typeface="ＭＳ Ｐゴシック" panose="020B0600070205080204" pitchFamily="34" charset="-128"/>
                </a:rPr>
                <a:t>Cengage</a:t>
              </a:r>
            </a:p>
            <a:p>
              <a:pPr algn="ctr"/>
              <a:r>
                <a:rPr lang="en-US" sz="1000" b="1">
                  <a:solidFill>
                    <a:schemeClr val="bg1"/>
                  </a:solidFill>
                  <a:effectLst/>
                  <a:latin typeface="Arial" panose="020B0604020202020204" pitchFamily="34" charset="0"/>
                  <a:ea typeface="ＭＳ Ｐゴシック" panose="020B0600070205080204" pitchFamily="34" charset="-128"/>
                </a:rPr>
                <a:t>$1.1B </a:t>
              </a:r>
            </a:p>
            <a:p>
              <a:pPr algn="ctr"/>
              <a:r>
                <a:rPr lang="en-US" sz="1000" b="1">
                  <a:solidFill>
                    <a:schemeClr val="bg1"/>
                  </a:solidFill>
                  <a:effectLst/>
                  <a:latin typeface="Arial" panose="020B0604020202020204" pitchFamily="34" charset="0"/>
                  <a:ea typeface="ＭＳ Ｐゴシック" panose="020B0600070205080204" pitchFamily="34" charset="-128"/>
                </a:rPr>
                <a:t>(19%)</a:t>
              </a:r>
            </a:p>
          </p:txBody>
        </p:sp>
        <p:sp>
          <p:nvSpPr>
            <p:cNvPr id="56" name="TextBox 55">
              <a:extLst>
                <a:ext uri="{FF2B5EF4-FFF2-40B4-BE49-F238E27FC236}">
                  <a16:creationId xmlns:a16="http://schemas.microsoft.com/office/drawing/2014/main" id="{D842AA18-4A68-5A43-8FA1-9A4ACD11B045}"/>
                </a:ext>
              </a:extLst>
            </p:cNvPr>
            <p:cNvSpPr txBox="1"/>
            <p:nvPr>
              <p:custDataLst>
                <p:tags r:id="rId66"/>
              </p:custDataLst>
            </p:nvPr>
          </p:nvSpPr>
          <p:spPr bwMode="gray">
            <a:xfrm>
              <a:off x="5831935" y="3792513"/>
              <a:ext cx="775340" cy="307777"/>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ctr">
              <a:spAutoFit/>
            </a:bodyPr>
            <a:lstStyle/>
            <a:p>
              <a:pPr algn="ctr"/>
              <a:r>
                <a:rPr lang="en-US" sz="1000" b="1">
                  <a:solidFill>
                    <a:schemeClr val="bg1"/>
                  </a:solidFill>
                  <a:effectLst/>
                  <a:latin typeface="Arial" panose="020B0604020202020204" pitchFamily="34" charset="0"/>
                  <a:ea typeface="ＭＳ Ｐゴシック" panose="020B0600070205080204" pitchFamily="34" charset="-128"/>
                </a:rPr>
                <a:t>McGraw-Hill</a:t>
              </a:r>
            </a:p>
            <a:p>
              <a:pPr algn="ctr"/>
              <a:r>
                <a:rPr lang="en-US" sz="1000" b="1">
                  <a:solidFill>
                    <a:schemeClr val="bg1"/>
                  </a:solidFill>
                  <a:effectLst/>
                  <a:latin typeface="Arial" panose="020B0604020202020204" pitchFamily="34" charset="0"/>
                  <a:ea typeface="ＭＳ Ｐゴシック" panose="020B0600070205080204" pitchFamily="34" charset="-128"/>
                </a:rPr>
                <a:t>$0.7B (18%)</a:t>
              </a:r>
              <a:endParaRPr lang="en-US" sz="1000" b="1" dirty="0">
                <a:solidFill>
                  <a:schemeClr val="bg1"/>
                </a:solidFill>
                <a:effectLst/>
                <a:latin typeface="Arial" panose="020B0604020202020204" pitchFamily="34" charset="0"/>
                <a:ea typeface="ＭＳ Ｐゴシック" panose="020B0600070205080204" pitchFamily="34" charset="-128"/>
              </a:endParaRPr>
            </a:p>
          </p:txBody>
        </p:sp>
        <p:sp>
          <p:nvSpPr>
            <p:cNvPr id="55" name="TextBox 54">
              <a:extLst>
                <a:ext uri="{FF2B5EF4-FFF2-40B4-BE49-F238E27FC236}">
                  <a16:creationId xmlns:a16="http://schemas.microsoft.com/office/drawing/2014/main" id="{36F94245-DA31-2345-B69D-245BC8E9478E}"/>
                </a:ext>
              </a:extLst>
            </p:cNvPr>
            <p:cNvSpPr txBox="1"/>
            <p:nvPr>
              <p:custDataLst>
                <p:tags r:id="rId67"/>
              </p:custDataLst>
            </p:nvPr>
          </p:nvSpPr>
          <p:spPr bwMode="gray">
            <a:xfrm>
              <a:off x="5694077" y="3604885"/>
              <a:ext cx="1051057" cy="153888"/>
            </a:xfrm>
            <a:prstGeom prst="rect">
              <a:avLst/>
            </a:prstGeom>
            <a:solidFill>
              <a:srgbClr val="C1D0ED"/>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ctr">
              <a:spAutoFit/>
            </a:bodyPr>
            <a:lstStyle/>
            <a:p>
              <a:pPr algn="ctr"/>
              <a:r>
                <a:rPr lang="en-US" sz="1000" b="1">
                  <a:effectLst/>
                  <a:latin typeface="Arial" panose="020B0604020202020204" pitchFamily="34" charset="0"/>
                  <a:ea typeface="ＭＳ Ｐゴシック" panose="020B0600070205080204" pitchFamily="34" charset="-128"/>
                </a:rPr>
                <a:t>Wiley $0.3B (6%)</a:t>
              </a:r>
            </a:p>
          </p:txBody>
        </p:sp>
        <p:sp>
          <p:nvSpPr>
            <p:cNvPr id="57" name="TextBox 56">
              <a:extLst>
                <a:ext uri="{FF2B5EF4-FFF2-40B4-BE49-F238E27FC236}">
                  <a16:creationId xmlns:a16="http://schemas.microsoft.com/office/drawing/2014/main" id="{AEC7D3C4-1978-6942-88D3-519AD5E5669F}"/>
                </a:ext>
              </a:extLst>
            </p:cNvPr>
            <p:cNvSpPr txBox="1"/>
            <p:nvPr>
              <p:custDataLst>
                <p:tags r:id="rId68"/>
              </p:custDataLst>
            </p:nvPr>
          </p:nvSpPr>
          <p:spPr bwMode="gray">
            <a:xfrm>
              <a:off x="2500627" y="3366696"/>
              <a:ext cx="775340" cy="461665"/>
            </a:xfrm>
            <a:prstGeom prst="rect">
              <a:avLst/>
            </a:prstGeom>
            <a:solidFill>
              <a:schemeClr val="accent2"/>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ctr">
              <a:spAutoFit/>
            </a:bodyPr>
            <a:lstStyle/>
            <a:p>
              <a:pPr algn="ctr"/>
              <a:r>
                <a:rPr lang="en-US" sz="1000" b="1">
                  <a:solidFill>
                    <a:schemeClr val="bg1"/>
                  </a:solidFill>
                  <a:effectLst/>
                  <a:latin typeface="Arial" panose="020B0604020202020204" pitchFamily="34" charset="0"/>
                  <a:ea typeface="ＭＳ Ｐゴシック" panose="020B0600070205080204" pitchFamily="34" charset="-128"/>
                </a:rPr>
                <a:t>McGraw-Hill</a:t>
              </a:r>
            </a:p>
            <a:p>
              <a:pPr algn="ctr"/>
              <a:r>
                <a:rPr lang="en-US" sz="1000" b="1">
                  <a:solidFill>
                    <a:schemeClr val="bg1"/>
                  </a:solidFill>
                  <a:effectLst/>
                  <a:latin typeface="Arial" panose="020B0604020202020204" pitchFamily="34" charset="0"/>
                  <a:ea typeface="ＭＳ Ｐゴシック" panose="020B0600070205080204" pitchFamily="34" charset="-128"/>
                </a:rPr>
                <a:t>$0.8B</a:t>
              </a:r>
            </a:p>
            <a:p>
              <a:pPr algn="ctr"/>
              <a:r>
                <a:rPr lang="en-US" sz="1000" b="1">
                  <a:solidFill>
                    <a:schemeClr val="bg1"/>
                  </a:solidFill>
                  <a:effectLst/>
                  <a:latin typeface="Arial" panose="020B0604020202020204" pitchFamily="34" charset="0"/>
                  <a:ea typeface="ＭＳ Ｐゴシック" panose="020B0600070205080204" pitchFamily="34" charset="-128"/>
                </a:rPr>
                <a:t>(14%)</a:t>
              </a:r>
            </a:p>
          </p:txBody>
        </p:sp>
        <p:sp>
          <p:nvSpPr>
            <p:cNvPr id="59" name="TextBox 58">
              <a:extLst>
                <a:ext uri="{FF2B5EF4-FFF2-40B4-BE49-F238E27FC236}">
                  <a16:creationId xmlns:a16="http://schemas.microsoft.com/office/drawing/2014/main" id="{85250E60-1938-2645-8F23-80BA32E2C730}"/>
                </a:ext>
              </a:extLst>
            </p:cNvPr>
            <p:cNvSpPr txBox="1"/>
            <p:nvPr>
              <p:custDataLst>
                <p:tags r:id="rId69"/>
              </p:custDataLst>
            </p:nvPr>
          </p:nvSpPr>
          <p:spPr bwMode="gray">
            <a:xfrm>
              <a:off x="2362769" y="3220187"/>
              <a:ext cx="1051057" cy="153888"/>
            </a:xfrm>
            <a:prstGeom prst="rect">
              <a:avLst/>
            </a:prstGeom>
            <a:solidFill>
              <a:srgbClr val="C1D0ED"/>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ctr">
              <a:spAutoFit/>
            </a:bodyPr>
            <a:lstStyle/>
            <a:p>
              <a:pPr algn="ctr"/>
              <a:r>
                <a:rPr lang="en-US" sz="1000" b="1">
                  <a:effectLst/>
                  <a:latin typeface="Arial" panose="020B0604020202020204" pitchFamily="34" charset="0"/>
                  <a:ea typeface="ＭＳ Ｐゴシック" panose="020B0600070205080204" pitchFamily="34" charset="-128"/>
                </a:rPr>
                <a:t>Wiley $0.3B (5%)</a:t>
              </a:r>
            </a:p>
          </p:txBody>
        </p:sp>
        <p:sp>
          <p:nvSpPr>
            <p:cNvPr id="67" name="TextBox 66">
              <a:extLst>
                <a:ext uri="{FF2B5EF4-FFF2-40B4-BE49-F238E27FC236}">
                  <a16:creationId xmlns:a16="http://schemas.microsoft.com/office/drawing/2014/main" id="{3BE871ED-2C41-E74C-8094-187EF9AF1A8E}"/>
                </a:ext>
              </a:extLst>
            </p:cNvPr>
            <p:cNvSpPr txBox="1"/>
            <p:nvPr>
              <p:custDataLst>
                <p:tags r:id="rId70"/>
              </p:custDataLst>
            </p:nvPr>
          </p:nvSpPr>
          <p:spPr bwMode="gray">
            <a:xfrm>
              <a:off x="6055479" y="2350533"/>
              <a:ext cx="318484" cy="153888"/>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t">
              <a:spAutoFit/>
            </a:bodyPr>
            <a:lstStyle/>
            <a:p>
              <a:pPr algn="ctr"/>
              <a:r>
                <a:rPr lang="en-US" sz="1000" b="1">
                  <a:effectLst/>
                  <a:latin typeface="Arial" panose="020B0604020202020204" pitchFamily="34" charset="0"/>
                  <a:ea typeface="ＭＳ Ｐゴシック" panose="020B0600070205080204" pitchFamily="34" charset="-128"/>
                </a:rPr>
                <a:t>$484</a:t>
              </a:r>
              <a:endParaRPr lang="en-US" sz="1000" b="1" dirty="0">
                <a:effectLst/>
                <a:latin typeface="Arial" panose="020B0604020202020204" pitchFamily="34" charset="0"/>
                <a:ea typeface="ＭＳ Ｐゴシック" panose="020B0600070205080204" pitchFamily="34" charset="-128"/>
              </a:endParaRPr>
            </a:p>
          </p:txBody>
        </p:sp>
        <p:sp>
          <p:nvSpPr>
            <p:cNvPr id="60" name="TextBox 59">
              <a:extLst>
                <a:ext uri="{FF2B5EF4-FFF2-40B4-BE49-F238E27FC236}">
                  <a16:creationId xmlns:a16="http://schemas.microsoft.com/office/drawing/2014/main" id="{D35176D3-7844-E147-A81A-E83812589AD8}"/>
                </a:ext>
              </a:extLst>
            </p:cNvPr>
            <p:cNvSpPr txBox="1"/>
            <p:nvPr>
              <p:custDataLst>
                <p:tags r:id="rId71"/>
              </p:custDataLst>
            </p:nvPr>
          </p:nvSpPr>
          <p:spPr bwMode="gray">
            <a:xfrm>
              <a:off x="5949756" y="4779959"/>
              <a:ext cx="539699" cy="461665"/>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ctr">
              <a:spAutoFit/>
            </a:bodyPr>
            <a:lstStyle/>
            <a:p>
              <a:pPr algn="ctr"/>
              <a:r>
                <a:rPr lang="en-US" sz="1000" b="1">
                  <a:solidFill>
                    <a:schemeClr val="bg1"/>
                  </a:solidFill>
                  <a:effectLst/>
                  <a:latin typeface="Arial" panose="020B0604020202020204" pitchFamily="34" charset="0"/>
                  <a:ea typeface="ＭＳ Ｐゴシック" panose="020B0600070205080204" pitchFamily="34" charset="-128"/>
                </a:rPr>
                <a:t>Pearson</a:t>
              </a:r>
            </a:p>
            <a:p>
              <a:pPr algn="ctr"/>
              <a:r>
                <a:rPr lang="en-US" sz="1000" b="1">
                  <a:solidFill>
                    <a:schemeClr val="bg1"/>
                  </a:solidFill>
                  <a:effectLst/>
                  <a:latin typeface="Arial" panose="020B0604020202020204" pitchFamily="34" charset="0"/>
                  <a:ea typeface="ＭＳ Ｐゴシック" panose="020B0600070205080204" pitchFamily="34" charset="-128"/>
                </a:rPr>
                <a:t>$1.5B</a:t>
              </a:r>
            </a:p>
            <a:p>
              <a:pPr algn="ctr"/>
              <a:r>
                <a:rPr lang="en-US" sz="1000" b="1">
                  <a:solidFill>
                    <a:schemeClr val="bg1"/>
                  </a:solidFill>
                  <a:effectLst/>
                  <a:latin typeface="Arial" panose="020B0604020202020204" pitchFamily="34" charset="0"/>
                  <a:ea typeface="ＭＳ Ｐゴシック" panose="020B0600070205080204" pitchFamily="34" charset="-128"/>
                </a:rPr>
                <a:t>(37%)</a:t>
              </a:r>
            </a:p>
          </p:txBody>
        </p:sp>
        <p:sp>
          <p:nvSpPr>
            <p:cNvPr id="68" name="TextBox 67">
              <a:extLst>
                <a:ext uri="{FF2B5EF4-FFF2-40B4-BE49-F238E27FC236}">
                  <a16:creationId xmlns:a16="http://schemas.microsoft.com/office/drawing/2014/main" id="{99A02166-0CF8-E343-AEBD-F0F5FAAB2D39}"/>
                </a:ext>
              </a:extLst>
            </p:cNvPr>
            <p:cNvSpPr txBox="1"/>
            <p:nvPr>
              <p:custDataLst>
                <p:tags r:id="rId72"/>
              </p:custDataLst>
            </p:nvPr>
          </p:nvSpPr>
          <p:spPr bwMode="gray">
            <a:xfrm>
              <a:off x="2729055" y="1720884"/>
              <a:ext cx="318484" cy="153888"/>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b">
              <a:spAutoFit/>
            </a:bodyPr>
            <a:lstStyle/>
            <a:p>
              <a:pPr algn="ctr"/>
              <a:r>
                <a:rPr lang="en-US" sz="1000" b="1">
                  <a:effectLst/>
                  <a:latin typeface="Arial" panose="020B0604020202020204" pitchFamily="34" charset="0"/>
                  <a:ea typeface="ＭＳ Ｐゴシック" panose="020B0600070205080204" pitchFamily="34" charset="-128"/>
                </a:rPr>
                <a:t>$602</a:t>
              </a:r>
              <a:endParaRPr lang="en-US" sz="1000" b="1" dirty="0">
                <a:effectLst/>
                <a:latin typeface="Arial" panose="020B0604020202020204" pitchFamily="34" charset="0"/>
                <a:ea typeface="ＭＳ Ｐゴシック" panose="020B0600070205080204" pitchFamily="34" charset="-128"/>
              </a:endParaRPr>
            </a:p>
          </p:txBody>
        </p:sp>
        <p:sp>
          <p:nvSpPr>
            <p:cNvPr id="58" name="TextBox 57">
              <a:extLst>
                <a:ext uri="{FF2B5EF4-FFF2-40B4-BE49-F238E27FC236}">
                  <a16:creationId xmlns:a16="http://schemas.microsoft.com/office/drawing/2014/main" id="{080E911D-A491-BF44-9001-B0EC038C957D}"/>
                </a:ext>
              </a:extLst>
            </p:cNvPr>
            <p:cNvSpPr txBox="1"/>
            <p:nvPr>
              <p:custDataLst>
                <p:tags r:id="rId73"/>
              </p:custDataLst>
            </p:nvPr>
          </p:nvSpPr>
          <p:spPr bwMode="gray">
            <a:xfrm>
              <a:off x="2618448" y="4689066"/>
              <a:ext cx="539699" cy="461665"/>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002" tIns="0" rIns="18002" bIns="0" rtlCol="0" anchor="ctr">
              <a:spAutoFit/>
            </a:bodyPr>
            <a:lstStyle/>
            <a:p>
              <a:pPr algn="ctr"/>
              <a:r>
                <a:rPr lang="en-US" sz="1000" b="1">
                  <a:solidFill>
                    <a:schemeClr val="bg1"/>
                  </a:solidFill>
                  <a:effectLst/>
                  <a:latin typeface="Arial" panose="020B0604020202020204" pitchFamily="34" charset="0"/>
                  <a:ea typeface="ＭＳ Ｐゴシック" panose="020B0600070205080204" pitchFamily="34" charset="-128"/>
                </a:rPr>
                <a:t>Pearson</a:t>
              </a:r>
            </a:p>
            <a:p>
              <a:pPr algn="ctr"/>
              <a:r>
                <a:rPr lang="en-US" sz="1000" b="1">
                  <a:solidFill>
                    <a:schemeClr val="bg1"/>
                  </a:solidFill>
                  <a:effectLst/>
                  <a:latin typeface="Arial" panose="020B0604020202020204" pitchFamily="34" charset="0"/>
                  <a:ea typeface="ＭＳ Ｐゴシック" panose="020B0600070205080204" pitchFamily="34" charset="-128"/>
                </a:rPr>
                <a:t>$1.8B</a:t>
              </a:r>
            </a:p>
            <a:p>
              <a:pPr algn="ctr"/>
              <a:r>
                <a:rPr lang="en-US" sz="1000" b="1">
                  <a:solidFill>
                    <a:schemeClr val="bg1"/>
                  </a:solidFill>
                  <a:effectLst/>
                  <a:latin typeface="Arial" panose="020B0604020202020204" pitchFamily="34" charset="0"/>
                  <a:ea typeface="ＭＳ Ｐゴシック" panose="020B0600070205080204" pitchFamily="34" charset="-128"/>
                </a:rPr>
                <a:t>(32%)</a:t>
              </a:r>
              <a:endParaRPr lang="en-US" sz="1000" b="1" dirty="0">
                <a:solidFill>
                  <a:schemeClr val="bg1"/>
                </a:solidFill>
                <a:effectLst/>
                <a:latin typeface="Arial" panose="020B0604020202020204" pitchFamily="34" charset="0"/>
                <a:ea typeface="ＭＳ Ｐゴシック" panose="020B0600070205080204" pitchFamily="34" charset="-128"/>
              </a:endParaRPr>
            </a:p>
          </p:txBody>
        </p:sp>
      </p:grpSp>
      <p:sp>
        <p:nvSpPr>
          <p:cNvPr id="90" name="TextBox 89">
            <a:extLst>
              <a:ext uri="{FF2B5EF4-FFF2-40B4-BE49-F238E27FC236}">
                <a16:creationId xmlns:a16="http://schemas.microsoft.com/office/drawing/2014/main" id="{EB0AB662-4FF7-E344-A9A4-C502146FA650}"/>
              </a:ext>
            </a:extLst>
          </p:cNvPr>
          <p:cNvSpPr txBox="1"/>
          <p:nvPr/>
        </p:nvSpPr>
        <p:spPr>
          <a:xfrm>
            <a:off x="938683" y="1212020"/>
            <a:ext cx="7516609" cy="276999"/>
          </a:xfrm>
          <a:prstGeom prst="rect">
            <a:avLst/>
          </a:prstGeom>
          <a:noFill/>
        </p:spPr>
        <p:txBody>
          <a:bodyPr wrap="none" rtlCol="0">
            <a:spAutoFit/>
          </a:bodyPr>
          <a:lstStyle/>
          <a:p>
            <a:pPr algn="ctr"/>
            <a:r>
              <a:rPr lang="en-US" sz="1200" b="1" dirty="0"/>
              <a:t>Publisher Revenue, Market Share and Average Student Spend on Instructional Materials 2015-2017*</a:t>
            </a:r>
          </a:p>
        </p:txBody>
      </p:sp>
      <p:graphicFrame>
        <p:nvGraphicFramePr>
          <p:cNvPr id="14" name="Table 13">
            <a:extLst>
              <a:ext uri="{FF2B5EF4-FFF2-40B4-BE49-F238E27FC236}">
                <a16:creationId xmlns:a16="http://schemas.microsoft.com/office/drawing/2014/main" id="{F188FD1C-3427-6D45-B6D0-EFC69E331001}"/>
              </a:ext>
            </a:extLst>
          </p:cNvPr>
          <p:cNvGraphicFramePr>
            <a:graphicFrameLocks noGrp="1"/>
          </p:cNvGraphicFramePr>
          <p:nvPr/>
        </p:nvGraphicFramePr>
        <p:xfrm>
          <a:off x="688708" y="5686957"/>
          <a:ext cx="7766584" cy="599039"/>
        </p:xfrm>
        <a:graphic>
          <a:graphicData uri="http://schemas.openxmlformats.org/drawingml/2006/table">
            <a:tbl>
              <a:tblPr firstRow="1" bandRow="1">
                <a:tableStyleId>{5C22544A-7EE6-4342-B048-85BDC9FD1C3A}</a:tableStyleId>
              </a:tblPr>
              <a:tblGrid>
                <a:gridCol w="1109512">
                  <a:extLst>
                    <a:ext uri="{9D8B030D-6E8A-4147-A177-3AD203B41FA5}">
                      <a16:colId xmlns:a16="http://schemas.microsoft.com/office/drawing/2014/main" val="4125266120"/>
                    </a:ext>
                  </a:extLst>
                </a:gridCol>
                <a:gridCol w="1109512">
                  <a:extLst>
                    <a:ext uri="{9D8B030D-6E8A-4147-A177-3AD203B41FA5}">
                      <a16:colId xmlns:a16="http://schemas.microsoft.com/office/drawing/2014/main" val="1011536420"/>
                    </a:ext>
                  </a:extLst>
                </a:gridCol>
                <a:gridCol w="1109512">
                  <a:extLst>
                    <a:ext uri="{9D8B030D-6E8A-4147-A177-3AD203B41FA5}">
                      <a16:colId xmlns:a16="http://schemas.microsoft.com/office/drawing/2014/main" val="3412927977"/>
                    </a:ext>
                  </a:extLst>
                </a:gridCol>
                <a:gridCol w="1109512">
                  <a:extLst>
                    <a:ext uri="{9D8B030D-6E8A-4147-A177-3AD203B41FA5}">
                      <a16:colId xmlns:a16="http://schemas.microsoft.com/office/drawing/2014/main" val="1634915930"/>
                    </a:ext>
                  </a:extLst>
                </a:gridCol>
                <a:gridCol w="1109512">
                  <a:extLst>
                    <a:ext uri="{9D8B030D-6E8A-4147-A177-3AD203B41FA5}">
                      <a16:colId xmlns:a16="http://schemas.microsoft.com/office/drawing/2014/main" val="3860538654"/>
                    </a:ext>
                  </a:extLst>
                </a:gridCol>
                <a:gridCol w="1109512">
                  <a:extLst>
                    <a:ext uri="{9D8B030D-6E8A-4147-A177-3AD203B41FA5}">
                      <a16:colId xmlns:a16="http://schemas.microsoft.com/office/drawing/2014/main" val="1490212985"/>
                    </a:ext>
                  </a:extLst>
                </a:gridCol>
                <a:gridCol w="1109512">
                  <a:extLst>
                    <a:ext uri="{9D8B030D-6E8A-4147-A177-3AD203B41FA5}">
                      <a16:colId xmlns:a16="http://schemas.microsoft.com/office/drawing/2014/main" val="1392751266"/>
                    </a:ext>
                  </a:extLst>
                </a:gridCol>
              </a:tblGrid>
              <a:tr h="352151">
                <a:tc rowSpan="2">
                  <a:txBody>
                    <a:bodyPr/>
                    <a:lstStyle/>
                    <a:p>
                      <a:pPr algn="ctr"/>
                      <a:r>
                        <a:rPr lang="en-US" sz="1400" dirty="0">
                          <a:solidFill>
                            <a:schemeClr val="tx1"/>
                          </a:solidFill>
                          <a:latin typeface="+mn-lt"/>
                        </a:rPr>
                        <a:t>CAGR 2015-2017</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dirty="0">
                          <a:solidFill>
                            <a:schemeClr val="bg1"/>
                          </a:solidFill>
                          <a:latin typeface="+mn-lt"/>
                        </a:rPr>
                        <a:t>Pearson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dirty="0">
                          <a:solidFill>
                            <a:schemeClr val="bg1"/>
                          </a:solidFill>
                          <a:latin typeface="+mn-lt"/>
                        </a:rPr>
                        <a:t>Cengage</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dirty="0">
                          <a:solidFill>
                            <a:schemeClr val="bg1"/>
                          </a:solidFill>
                          <a:latin typeface="+mn-lt"/>
                        </a:rPr>
                        <a:t>McGraw-Hill</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dirty="0">
                          <a:solidFill>
                            <a:schemeClr val="bg1"/>
                          </a:solidFill>
                          <a:latin typeface="+mn-lt"/>
                        </a:rPr>
                        <a:t>Wiley</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00" dirty="0">
                        <a:solidFill>
                          <a:schemeClr val="bg1"/>
                        </a:solidFill>
                        <a:latin typeface="+mn-lt"/>
                      </a:endParaRPr>
                    </a:p>
                  </a:txBody>
                  <a:tcPr marL="45720" marR="4572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dirty="0">
                          <a:solidFill>
                            <a:schemeClr val="bg1"/>
                          </a:solidFill>
                          <a:latin typeface="+mn-lt"/>
                        </a:rPr>
                        <a:t>Other</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9877108"/>
                  </a:ext>
                </a:extLst>
              </a:tr>
              <a:tr h="246888">
                <a:tc vMerge="1">
                  <a:txBody>
                    <a:bodyPr/>
                    <a:lstStyle/>
                    <a:p>
                      <a:endParaRPr lang="en-US" sz="1000" dirty="0"/>
                    </a:p>
                  </a:txBody>
                  <a:tcPr/>
                </a:tc>
                <a:tc>
                  <a:txBody>
                    <a:bodyPr/>
                    <a:lstStyle/>
                    <a:p>
                      <a:pPr algn="ctr" fontAlgn="b"/>
                      <a:r>
                        <a:rPr lang="en-US" sz="1000" b="1" i="0" u="none" strike="noStrike" dirty="0">
                          <a:solidFill>
                            <a:schemeClr val="tx1"/>
                          </a:solidFill>
                          <a:effectLst/>
                          <a:latin typeface="+mn-lt"/>
                        </a:rPr>
                        <a:t>-9%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000" b="1" i="0" u="none" strike="noStrike" dirty="0">
                          <a:solidFill>
                            <a:schemeClr val="tx1"/>
                          </a:solidFill>
                          <a:effectLst/>
                          <a:latin typeface="+mn-lt"/>
                        </a:rPr>
                        <a:t>-12%</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000" b="1" i="0" u="none" strike="noStrike" dirty="0">
                          <a:solidFill>
                            <a:schemeClr val="tx1"/>
                          </a:solidFill>
                          <a:effectLst/>
                          <a:latin typeface="+mn-lt"/>
                        </a:rPr>
                        <a:t>-7%</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000" b="1" i="0" u="none" strike="noStrike" dirty="0">
                          <a:solidFill>
                            <a:schemeClr val="tx1"/>
                          </a:solidFill>
                          <a:effectLst/>
                          <a:latin typeface="+mn-lt"/>
                        </a:rPr>
                        <a:t>-4%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000" b="1" i="0" u="none" strike="noStrike" dirty="0">
                          <a:solidFill>
                            <a:schemeClr val="tx1"/>
                          </a:solidFill>
                          <a:effectLst/>
                          <a:latin typeface="+mn-lt"/>
                        </a:rPr>
                        <a:t>-16%</a:t>
                      </a:r>
                    </a:p>
                  </a:txBody>
                  <a:tcPr marL="45720" marR="4572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000" b="1" i="0" u="none" strike="noStrike" dirty="0">
                          <a:solidFill>
                            <a:schemeClr val="tx1"/>
                          </a:solidFill>
                          <a:effectLst/>
                          <a:latin typeface="+mn-lt"/>
                        </a:rPr>
                        <a:t>-24%</a:t>
                      </a:r>
                    </a:p>
                  </a:txBody>
                  <a:tcPr marL="45720" marR="4572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22338202"/>
                  </a:ext>
                </a:extLst>
              </a:tr>
            </a:tbl>
          </a:graphicData>
        </a:graphic>
      </p:graphicFrame>
      <p:pic>
        <p:nvPicPr>
          <p:cNvPr id="102" name="Picture 101">
            <a:extLst>
              <a:ext uri="{FF2B5EF4-FFF2-40B4-BE49-F238E27FC236}">
                <a16:creationId xmlns:a16="http://schemas.microsoft.com/office/drawing/2014/main" id="{C2E047E1-DCF2-AE4D-973F-F95E320C2B8D}"/>
              </a:ext>
            </a:extLst>
          </p:cNvPr>
          <p:cNvPicPr>
            <a:picLocks noChangeAspect="1"/>
          </p:cNvPicPr>
          <p:nvPr/>
        </p:nvPicPr>
        <p:blipFill rotWithShape="1">
          <a:blip r:embed="rId76"/>
          <a:srcRect l="3271" t="33002" r="4407" b="32582"/>
          <a:stretch/>
        </p:blipFill>
        <p:spPr>
          <a:xfrm>
            <a:off x="5188671" y="5719943"/>
            <a:ext cx="987612" cy="274021"/>
          </a:xfrm>
          <a:prstGeom prst="rect">
            <a:avLst/>
          </a:prstGeom>
        </p:spPr>
      </p:pic>
      <p:pic>
        <p:nvPicPr>
          <p:cNvPr id="103" name="Picture 102">
            <a:extLst>
              <a:ext uri="{FF2B5EF4-FFF2-40B4-BE49-F238E27FC236}">
                <a16:creationId xmlns:a16="http://schemas.microsoft.com/office/drawing/2014/main" id="{95A4AE8F-BA75-B943-9957-D9222101CB85}"/>
              </a:ext>
            </a:extLst>
          </p:cNvPr>
          <p:cNvPicPr>
            <a:picLocks noChangeAspect="1"/>
          </p:cNvPicPr>
          <p:nvPr/>
        </p:nvPicPr>
        <p:blipFill rotWithShape="1">
          <a:blip r:embed="rId77"/>
          <a:srcRect t="33535" b="34774"/>
          <a:stretch/>
        </p:blipFill>
        <p:spPr>
          <a:xfrm>
            <a:off x="2946568" y="5690873"/>
            <a:ext cx="1030348" cy="326531"/>
          </a:xfrm>
          <a:prstGeom prst="rect">
            <a:avLst/>
          </a:prstGeom>
        </p:spPr>
      </p:pic>
      <p:pic>
        <p:nvPicPr>
          <p:cNvPr id="104" name="Picture 103">
            <a:extLst>
              <a:ext uri="{FF2B5EF4-FFF2-40B4-BE49-F238E27FC236}">
                <a16:creationId xmlns:a16="http://schemas.microsoft.com/office/drawing/2014/main" id="{1CFB32E0-8DFA-1540-8052-E4520F7B409B}"/>
              </a:ext>
            </a:extLst>
          </p:cNvPr>
          <p:cNvPicPr>
            <a:picLocks noChangeAspect="1"/>
          </p:cNvPicPr>
          <p:nvPr/>
        </p:nvPicPr>
        <p:blipFill>
          <a:blip r:embed="rId78"/>
          <a:stretch>
            <a:fillRect/>
          </a:stretch>
        </p:blipFill>
        <p:spPr>
          <a:xfrm>
            <a:off x="1862694" y="5715384"/>
            <a:ext cx="934315" cy="280295"/>
          </a:xfrm>
          <a:prstGeom prst="rect">
            <a:avLst/>
          </a:prstGeom>
        </p:spPr>
      </p:pic>
      <p:pic>
        <p:nvPicPr>
          <p:cNvPr id="105" name="Picture 104">
            <a:extLst>
              <a:ext uri="{FF2B5EF4-FFF2-40B4-BE49-F238E27FC236}">
                <a16:creationId xmlns:a16="http://schemas.microsoft.com/office/drawing/2014/main" id="{CF193496-6D94-464E-9BDC-8E34FB8013F7}"/>
              </a:ext>
            </a:extLst>
          </p:cNvPr>
          <p:cNvPicPr>
            <a:picLocks noChangeAspect="1"/>
          </p:cNvPicPr>
          <p:nvPr/>
        </p:nvPicPr>
        <p:blipFill>
          <a:blip r:embed="rId79"/>
          <a:stretch>
            <a:fillRect/>
          </a:stretch>
        </p:blipFill>
        <p:spPr>
          <a:xfrm>
            <a:off x="4078194" y="5711007"/>
            <a:ext cx="987611" cy="286264"/>
          </a:xfrm>
          <a:prstGeom prst="rect">
            <a:avLst/>
          </a:prstGeom>
        </p:spPr>
      </p:pic>
      <p:sp>
        <p:nvSpPr>
          <p:cNvPr id="106" name="TextBox 105">
            <a:extLst>
              <a:ext uri="{FF2B5EF4-FFF2-40B4-BE49-F238E27FC236}">
                <a16:creationId xmlns:a16="http://schemas.microsoft.com/office/drawing/2014/main" id="{901F9485-21B3-A044-ABF8-84899A8F5461}"/>
              </a:ext>
            </a:extLst>
          </p:cNvPr>
          <p:cNvSpPr txBox="1"/>
          <p:nvPr/>
        </p:nvSpPr>
        <p:spPr>
          <a:xfrm>
            <a:off x="7344882" y="5654332"/>
            <a:ext cx="1132040" cy="415498"/>
          </a:xfrm>
          <a:prstGeom prst="rect">
            <a:avLst/>
          </a:prstGeom>
          <a:noFill/>
        </p:spPr>
        <p:txBody>
          <a:bodyPr wrap="none" rtlCol="0" anchor="ctr">
            <a:spAutoFit/>
          </a:bodyPr>
          <a:lstStyle/>
          <a:p>
            <a:pPr algn="ctr"/>
            <a:r>
              <a:rPr lang="el-GR" sz="1050" b="1" dirty="0"/>
              <a:t>Δ</a:t>
            </a:r>
            <a:r>
              <a:rPr lang="en-US" sz="1050" b="1" dirty="0"/>
              <a:t>% </a:t>
            </a:r>
          </a:p>
          <a:p>
            <a:pPr algn="ctr"/>
            <a:r>
              <a:rPr lang="en-US" sz="1050" b="1" dirty="0"/>
              <a:t>Student Spend</a:t>
            </a:r>
          </a:p>
        </p:txBody>
      </p:sp>
      <p:sp>
        <p:nvSpPr>
          <p:cNvPr id="115" name="TextBox 114">
            <a:extLst>
              <a:ext uri="{FF2B5EF4-FFF2-40B4-BE49-F238E27FC236}">
                <a16:creationId xmlns:a16="http://schemas.microsoft.com/office/drawing/2014/main" id="{ADB117D4-7105-B14B-9B36-F2021A999932}"/>
              </a:ext>
            </a:extLst>
          </p:cNvPr>
          <p:cNvSpPr txBox="1"/>
          <p:nvPr/>
        </p:nvSpPr>
        <p:spPr>
          <a:xfrm>
            <a:off x="6267745" y="5726272"/>
            <a:ext cx="978153" cy="253916"/>
          </a:xfrm>
          <a:prstGeom prst="rect">
            <a:avLst/>
          </a:prstGeom>
          <a:noFill/>
        </p:spPr>
        <p:txBody>
          <a:bodyPr wrap="none" rtlCol="0" anchor="ctr">
            <a:spAutoFit/>
          </a:bodyPr>
          <a:lstStyle/>
          <a:p>
            <a:pPr algn="ctr"/>
            <a:r>
              <a:rPr lang="en-US" sz="1050" b="1" dirty="0"/>
              <a:t>Total Market</a:t>
            </a:r>
          </a:p>
        </p:txBody>
      </p:sp>
    </p:spTree>
    <p:custDataLst>
      <p:tags r:id="rId1"/>
    </p:custDataLst>
    <p:extLst>
      <p:ext uri="{BB962C8B-B14F-4D97-AF65-F5344CB8AC3E}">
        <p14:creationId xmlns:p14="http://schemas.microsoft.com/office/powerpoint/2010/main" val="3212418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A0A99A6-2F89-A246-9B30-D9DA759A3BDC}"/>
              </a:ext>
            </a:extLst>
          </p:cNvPr>
          <p:cNvSpPr/>
          <p:nvPr/>
        </p:nvSpPr>
        <p:spPr>
          <a:xfrm>
            <a:off x="4960059" y="3334379"/>
            <a:ext cx="1543483" cy="2403205"/>
          </a:xfrm>
          <a:prstGeom prst="rect">
            <a:avLst/>
          </a:prstGeom>
          <a:solidFill>
            <a:srgbClr val="CDF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6" name="Rectangle 145">
            <a:extLst>
              <a:ext uri="{FF2B5EF4-FFF2-40B4-BE49-F238E27FC236}">
                <a16:creationId xmlns:a16="http://schemas.microsoft.com/office/drawing/2014/main" id="{AEB3B6EE-8F0B-4B3B-B73D-CDD9DDB0CE04}"/>
              </a:ext>
            </a:extLst>
          </p:cNvPr>
          <p:cNvSpPr/>
          <p:nvPr/>
        </p:nvSpPr>
        <p:spPr>
          <a:xfrm>
            <a:off x="1505027" y="4814293"/>
            <a:ext cx="1525850" cy="981702"/>
          </a:xfrm>
          <a:prstGeom prst="rect">
            <a:avLst/>
          </a:prstGeom>
          <a:solidFill>
            <a:srgbClr val="CDF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D99F6A90-CA56-3147-BC5E-1D63BEC24CC8}"/>
              </a:ext>
            </a:extLst>
          </p:cNvPr>
          <p:cNvSpPr>
            <a:spLocks noGrp="1"/>
          </p:cNvSpPr>
          <p:nvPr>
            <p:ph idx="14"/>
          </p:nvPr>
        </p:nvSpPr>
        <p:spPr>
          <a:xfrm>
            <a:off x="539002" y="128369"/>
            <a:ext cx="8065996" cy="946615"/>
          </a:xfrm>
        </p:spPr>
        <p:txBody>
          <a:bodyPr>
            <a:normAutofit/>
          </a:bodyPr>
          <a:lstStyle/>
          <a:p>
            <a:r>
              <a:rPr lang="en-US" dirty="0"/>
              <a:t>Inclusive access is continuing to experience rapid institutional adoption </a:t>
            </a:r>
          </a:p>
        </p:txBody>
      </p:sp>
      <p:sp>
        <p:nvSpPr>
          <p:cNvPr id="23" name="Content Placeholder 22">
            <a:extLst>
              <a:ext uri="{FF2B5EF4-FFF2-40B4-BE49-F238E27FC236}">
                <a16:creationId xmlns:a16="http://schemas.microsoft.com/office/drawing/2014/main" id="{F2AB346D-2C5F-F442-9ECE-FBE391B11837}"/>
              </a:ext>
            </a:extLst>
          </p:cNvPr>
          <p:cNvSpPr>
            <a:spLocks noGrp="1"/>
          </p:cNvSpPr>
          <p:nvPr>
            <p:ph idx="13"/>
          </p:nvPr>
        </p:nvSpPr>
        <p:spPr>
          <a:xfrm>
            <a:off x="362632" y="6169739"/>
            <a:ext cx="6562403" cy="643102"/>
          </a:xfrm>
        </p:spPr>
        <p:txBody>
          <a:bodyPr>
            <a:normAutofit fontScale="92500" lnSpcReduction="10000"/>
          </a:bodyPr>
          <a:lstStyle/>
          <a:p>
            <a:r>
              <a:rPr lang="en-US" dirty="0"/>
              <a:t>Survey Definition: “Inclusive Access (also known as digital direct or immediate access) is where publishers such as Pearson, Cengage, McGraw Hill, or Wiley may partner with organizations such as Vital Source, </a:t>
            </a:r>
            <a:r>
              <a:rPr lang="en-US" dirty="0" err="1"/>
              <a:t>RedShelf</a:t>
            </a:r>
            <a:r>
              <a:rPr lang="en-US" dirty="0"/>
              <a:t>, </a:t>
            </a:r>
            <a:r>
              <a:rPr lang="en-US" dirty="0" err="1"/>
              <a:t>Verba</a:t>
            </a:r>
            <a:r>
              <a:rPr lang="en-US" dirty="0"/>
              <a:t>, Follett and Barnes &amp; Noble to provide digital access to all students in a class on a subscription basis.”</a:t>
            </a:r>
          </a:p>
          <a:p>
            <a:r>
              <a:rPr lang="en-US" dirty="0"/>
              <a:t>Sources: Time for Class 2019; Tyton Partners / Babson Survey Research Group analysis</a:t>
            </a:r>
          </a:p>
        </p:txBody>
      </p:sp>
      <p:grpSp>
        <p:nvGrpSpPr>
          <p:cNvPr id="43" name="Group 42">
            <a:extLst>
              <a:ext uri="{FF2B5EF4-FFF2-40B4-BE49-F238E27FC236}">
                <a16:creationId xmlns:a16="http://schemas.microsoft.com/office/drawing/2014/main" id="{AD9FE00C-9359-CF4D-9419-119F4AF1BFAA}"/>
              </a:ext>
            </a:extLst>
          </p:cNvPr>
          <p:cNvGrpSpPr/>
          <p:nvPr>
            <p:custDataLst>
              <p:tags r:id="rId2"/>
            </p:custDataLst>
          </p:nvPr>
        </p:nvGrpSpPr>
        <p:grpSpPr>
          <a:xfrm>
            <a:off x="1158922" y="2087459"/>
            <a:ext cx="2188100" cy="3655851"/>
            <a:chOff x="1158922" y="2087459"/>
            <a:chExt cx="2188100" cy="3655851"/>
          </a:xfrm>
        </p:grpSpPr>
        <p:sp>
          <p:nvSpPr>
            <p:cNvPr id="16" name="Rectangle 15">
              <a:extLst>
                <a:ext uri="{FF2B5EF4-FFF2-40B4-BE49-F238E27FC236}">
                  <a16:creationId xmlns:a16="http://schemas.microsoft.com/office/drawing/2014/main" id="{69DCEE68-6F5E-4484-A62B-2EB63BE8A2FA}"/>
                </a:ext>
              </a:extLst>
            </p:cNvPr>
            <p:cNvSpPr/>
            <p:nvPr>
              <p:custDataLst>
                <p:tags r:id="rId16"/>
              </p:custDataLst>
            </p:nvPr>
          </p:nvSpPr>
          <p:spPr bwMode="gray">
            <a:xfrm>
              <a:off x="1569190" y="4807572"/>
              <a:ext cx="1367563" cy="935737"/>
            </a:xfrm>
            <a:prstGeom prst="rect">
              <a:avLst/>
            </a:prstGeom>
            <a:solidFill>
              <a:schemeClr val="tx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5" name="Rectangle 44">
              <a:extLst>
                <a:ext uri="{FF2B5EF4-FFF2-40B4-BE49-F238E27FC236}">
                  <a16:creationId xmlns:a16="http://schemas.microsoft.com/office/drawing/2014/main" id="{02AE12BD-6EED-435B-A863-FB8C29435160}"/>
                </a:ext>
              </a:extLst>
            </p:cNvPr>
            <p:cNvSpPr/>
            <p:nvPr>
              <p:custDataLst>
                <p:tags r:id="rId17"/>
              </p:custDataLst>
            </p:nvPr>
          </p:nvSpPr>
          <p:spPr bwMode="gray">
            <a:xfrm>
              <a:off x="1569190" y="2279447"/>
              <a:ext cx="1367563" cy="504208"/>
            </a:xfrm>
            <a:prstGeom prst="rect">
              <a:avLst/>
            </a:prstGeom>
            <a:solidFill>
              <a:schemeClr val="bg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9" name="Rectangle 8">
              <a:extLst>
                <a:ext uri="{FF2B5EF4-FFF2-40B4-BE49-F238E27FC236}">
                  <a16:creationId xmlns:a16="http://schemas.microsoft.com/office/drawing/2014/main" id="{4A1295A9-97B5-4BDE-B527-C79C524622FB}"/>
                </a:ext>
              </a:extLst>
            </p:cNvPr>
            <p:cNvSpPr/>
            <p:nvPr>
              <p:custDataLst>
                <p:tags r:id="rId18"/>
              </p:custDataLst>
            </p:nvPr>
          </p:nvSpPr>
          <p:spPr bwMode="gray">
            <a:xfrm>
              <a:off x="1569190" y="3607904"/>
              <a:ext cx="1367563" cy="1199668"/>
            </a:xfrm>
            <a:prstGeom prst="rect">
              <a:avLst/>
            </a:prstGeom>
            <a:solidFill>
              <a:schemeClr val="accent1"/>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3" name="Rectangle 12">
              <a:extLst>
                <a:ext uri="{FF2B5EF4-FFF2-40B4-BE49-F238E27FC236}">
                  <a16:creationId xmlns:a16="http://schemas.microsoft.com/office/drawing/2014/main" id="{6CADDF07-7D34-47EE-91E5-5E0747D83AA5}"/>
                </a:ext>
              </a:extLst>
            </p:cNvPr>
            <p:cNvSpPr/>
            <p:nvPr>
              <p:custDataLst>
                <p:tags r:id="rId19"/>
              </p:custDataLst>
            </p:nvPr>
          </p:nvSpPr>
          <p:spPr bwMode="gray">
            <a:xfrm>
              <a:off x="1569190" y="2783655"/>
              <a:ext cx="1367563" cy="824249"/>
            </a:xfrm>
            <a:prstGeom prst="rect">
              <a:avLst/>
            </a:prstGeom>
            <a:solidFill>
              <a:schemeClr val="accent5"/>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cxnSp>
          <p:nvCxnSpPr>
            <p:cNvPr id="38" name="Straight Connector 37">
              <a:extLst>
                <a:ext uri="{FF2B5EF4-FFF2-40B4-BE49-F238E27FC236}">
                  <a16:creationId xmlns:a16="http://schemas.microsoft.com/office/drawing/2014/main" id="{1D4F663D-A9C7-ED47-A7B2-30B7B43D2A4F}"/>
                </a:ext>
              </a:extLst>
            </p:cNvPr>
            <p:cNvCxnSpPr/>
            <p:nvPr>
              <p:custDataLst>
                <p:tags r:id="rId20"/>
              </p:custDataLst>
            </p:nvPr>
          </p:nvCxnSpPr>
          <p:spPr bwMode="gray">
            <a:xfrm>
              <a:off x="1158922" y="5743310"/>
              <a:ext cx="2188100" cy="0"/>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C61627CB-90A4-4083-895A-C37BD75425B5}"/>
                </a:ext>
              </a:extLst>
            </p:cNvPr>
            <p:cNvSpPr txBox="1"/>
            <p:nvPr>
              <p:custDataLst>
                <p:tags r:id="rId21"/>
              </p:custDataLst>
            </p:nvPr>
          </p:nvSpPr>
          <p:spPr bwMode="gray">
            <a:xfrm>
              <a:off x="1850073" y="3899961"/>
              <a:ext cx="805798" cy="615553"/>
            </a:xfrm>
            <a:prstGeom prst="rect">
              <a:avLst/>
            </a:prstGeom>
            <a:noFill/>
            <a:effectLst/>
            <a:extLst>
              <a:ext uri="{909E8E84-426E-40DD-AFC4-6F175D3DCCD1}">
                <a14:hiddenFill xmlns:a14="http://schemas.microsoft.com/office/drawing/2010/main">
                  <a:solidFill>
                    <a:schemeClr val="accent3"/>
                  </a:solidFill>
                </a14:hiddenFill>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002" tIns="0" rIns="18002" bIns="0" rtlCol="0" anchor="ctr">
              <a:spAutoFit/>
            </a:bodyPr>
            <a:lstStyle/>
            <a:p>
              <a:pPr algn="ctr"/>
              <a:r>
                <a:rPr lang="en-US" sz="1000" b="1">
                  <a:solidFill>
                    <a:schemeClr val="bg1"/>
                  </a:solidFill>
                  <a:effectLst/>
                  <a:latin typeface="Arial" panose="020B0604020202020204" pitchFamily="34" charset="0"/>
                </a:rPr>
                <a:t>Aware, </a:t>
              </a:r>
            </a:p>
            <a:p>
              <a:pPr algn="ctr"/>
              <a:r>
                <a:rPr lang="en-US" sz="1000" b="1">
                  <a:solidFill>
                    <a:schemeClr val="bg1"/>
                  </a:solidFill>
                  <a:effectLst/>
                  <a:latin typeface="Arial" panose="020B0604020202020204" pitchFamily="34" charset="0"/>
                </a:rPr>
                <a:t>not used </a:t>
              </a:r>
            </a:p>
            <a:p>
              <a:pPr algn="ctr"/>
              <a:r>
                <a:rPr lang="en-US" sz="1000" b="1">
                  <a:solidFill>
                    <a:schemeClr val="bg1"/>
                  </a:solidFill>
                  <a:effectLst/>
                  <a:latin typeface="Arial" panose="020B0604020202020204" pitchFamily="34" charset="0"/>
                </a:rPr>
                <a:t>at institution</a:t>
              </a:r>
            </a:p>
            <a:p>
              <a:pPr algn="ctr"/>
              <a:r>
                <a:rPr lang="en-US" sz="1000" b="1">
                  <a:solidFill>
                    <a:schemeClr val="bg1"/>
                  </a:solidFill>
                  <a:effectLst/>
                  <a:latin typeface="Arial" panose="020B0604020202020204" pitchFamily="34" charset="0"/>
                </a:rPr>
                <a:t>35%</a:t>
              </a:r>
            </a:p>
          </p:txBody>
        </p:sp>
        <p:sp>
          <p:nvSpPr>
            <p:cNvPr id="47" name="TextBox 46">
              <a:extLst>
                <a:ext uri="{FF2B5EF4-FFF2-40B4-BE49-F238E27FC236}">
                  <a16:creationId xmlns:a16="http://schemas.microsoft.com/office/drawing/2014/main" id="{D42A2033-CA94-4B76-A632-DB36914FB885}"/>
                </a:ext>
              </a:extLst>
            </p:cNvPr>
            <p:cNvSpPr txBox="1"/>
            <p:nvPr>
              <p:custDataLst>
                <p:tags r:id="rId22"/>
              </p:custDataLst>
            </p:nvPr>
          </p:nvSpPr>
          <p:spPr bwMode="gray">
            <a:xfrm>
              <a:off x="2014381" y="2377662"/>
              <a:ext cx="477182" cy="307777"/>
            </a:xfrm>
            <a:prstGeom prst="rect">
              <a:avLst/>
            </a:prstGeom>
            <a:noFill/>
            <a:effectLst/>
            <a:extLst>
              <a:ext uri="{909E8E84-426E-40DD-AFC4-6F175D3DCCD1}">
                <a14:hiddenFill xmlns:a14="http://schemas.microsoft.com/office/drawing/2010/main">
                  <a:solidFill>
                    <a:schemeClr val="accent1"/>
                  </a:solidFill>
                </a14:hiddenFill>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002" tIns="0" rIns="18002" bIns="0" rtlCol="0" anchor="ctr">
              <a:spAutoFit/>
            </a:bodyPr>
            <a:lstStyle/>
            <a:p>
              <a:pPr algn="ctr"/>
              <a:r>
                <a:rPr lang="en-US" sz="1000" b="1">
                  <a:effectLst/>
                  <a:latin typeface="Arial" panose="020B0604020202020204" pitchFamily="34" charset="0"/>
                </a:rPr>
                <a:t>Unsure</a:t>
              </a:r>
            </a:p>
            <a:p>
              <a:pPr algn="ctr"/>
              <a:r>
                <a:rPr lang="en-US" sz="1000" b="1">
                  <a:effectLst/>
                  <a:latin typeface="Arial" panose="020B0604020202020204" pitchFamily="34" charset="0"/>
                </a:rPr>
                <a:t>15%</a:t>
              </a:r>
            </a:p>
          </p:txBody>
        </p:sp>
        <p:sp>
          <p:nvSpPr>
            <p:cNvPr id="39" name="TextBox 38">
              <a:extLst>
                <a:ext uri="{FF2B5EF4-FFF2-40B4-BE49-F238E27FC236}">
                  <a16:creationId xmlns:a16="http://schemas.microsoft.com/office/drawing/2014/main" id="{046B4734-43CC-400D-BC34-C85A75CFCA39}"/>
                </a:ext>
              </a:extLst>
            </p:cNvPr>
            <p:cNvSpPr txBox="1"/>
            <p:nvPr>
              <p:custDataLst>
                <p:tags r:id="rId23"/>
              </p:custDataLst>
            </p:nvPr>
          </p:nvSpPr>
          <p:spPr bwMode="gray">
            <a:xfrm>
              <a:off x="2076097" y="2087459"/>
              <a:ext cx="353750" cy="153888"/>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002" tIns="0" rIns="18002" bIns="0" rtlCol="0" anchor="b">
              <a:spAutoFit/>
            </a:bodyPr>
            <a:lstStyle/>
            <a:p>
              <a:pPr algn="ctr"/>
              <a:r>
                <a:rPr lang="en-US" sz="1000">
                  <a:effectLst/>
                  <a:latin typeface="Arial" panose="020B0604020202020204" pitchFamily="34" charset="0"/>
                </a:rPr>
                <a:t>1,431</a:t>
              </a:r>
            </a:p>
          </p:txBody>
        </p:sp>
        <p:sp>
          <p:nvSpPr>
            <p:cNvPr id="36" name="TextBox 35">
              <a:extLst>
                <a:ext uri="{FF2B5EF4-FFF2-40B4-BE49-F238E27FC236}">
                  <a16:creationId xmlns:a16="http://schemas.microsoft.com/office/drawing/2014/main" id="{8A5B12A1-C55F-455E-8CBF-2818297A0DE5}"/>
                </a:ext>
              </a:extLst>
            </p:cNvPr>
            <p:cNvSpPr txBox="1"/>
            <p:nvPr>
              <p:custDataLst>
                <p:tags r:id="rId24"/>
              </p:custDataLst>
            </p:nvPr>
          </p:nvSpPr>
          <p:spPr bwMode="gray">
            <a:xfrm>
              <a:off x="1850073" y="5044608"/>
              <a:ext cx="805798" cy="461665"/>
            </a:xfrm>
            <a:prstGeom prst="rect">
              <a:avLst/>
            </a:prstGeom>
            <a:noFill/>
            <a:effectLst/>
            <a:extLst>
              <a:ext uri="{909E8E84-426E-40DD-AFC4-6F175D3DCCD1}">
                <a14:hiddenFill xmlns:a14="http://schemas.microsoft.com/office/drawing/2010/main">
                  <a:solidFill>
                    <a:schemeClr val="accent4"/>
                  </a:solidFill>
                </a14:hiddenFill>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002" tIns="0" rIns="18002" bIns="0" rtlCol="0" anchor="ctr">
              <a:spAutoFit/>
            </a:bodyPr>
            <a:lstStyle/>
            <a:p>
              <a:pPr algn="ctr"/>
              <a:r>
                <a:rPr lang="en-US" sz="1000" b="1">
                  <a:solidFill>
                    <a:schemeClr val="bg1"/>
                  </a:solidFill>
                  <a:effectLst/>
                  <a:latin typeface="Arial" panose="020B0604020202020204" pitchFamily="34" charset="0"/>
                </a:rPr>
                <a:t>Aware, used</a:t>
              </a:r>
            </a:p>
            <a:p>
              <a:pPr algn="ctr"/>
              <a:r>
                <a:rPr lang="en-US" sz="1000" b="1">
                  <a:solidFill>
                    <a:schemeClr val="bg1"/>
                  </a:solidFill>
                  <a:effectLst/>
                  <a:latin typeface="Arial" panose="020B0604020202020204" pitchFamily="34" charset="0"/>
                </a:rPr>
                <a:t>at institution</a:t>
              </a:r>
            </a:p>
            <a:p>
              <a:pPr algn="ctr"/>
              <a:r>
                <a:rPr lang="en-US" sz="1000" b="1">
                  <a:solidFill>
                    <a:schemeClr val="bg1"/>
                  </a:solidFill>
                  <a:effectLst/>
                  <a:latin typeface="Arial" panose="020B0604020202020204" pitchFamily="34" charset="0"/>
                </a:rPr>
                <a:t>27%</a:t>
              </a:r>
            </a:p>
          </p:txBody>
        </p:sp>
        <p:sp>
          <p:nvSpPr>
            <p:cNvPr id="34" name="TextBox 33">
              <a:extLst>
                <a:ext uri="{FF2B5EF4-FFF2-40B4-BE49-F238E27FC236}">
                  <a16:creationId xmlns:a16="http://schemas.microsoft.com/office/drawing/2014/main" id="{25E70751-0290-4302-89E3-122A3FB89964}"/>
                </a:ext>
              </a:extLst>
            </p:cNvPr>
            <p:cNvSpPr txBox="1"/>
            <p:nvPr>
              <p:custDataLst>
                <p:tags r:id="rId25"/>
              </p:custDataLst>
            </p:nvPr>
          </p:nvSpPr>
          <p:spPr bwMode="gray">
            <a:xfrm>
              <a:off x="2054456" y="2964947"/>
              <a:ext cx="397032" cy="461665"/>
            </a:xfrm>
            <a:prstGeom prst="rect">
              <a:avLst/>
            </a:prstGeom>
            <a:noFill/>
            <a:effectLst/>
            <a:extLst>
              <a:ext uri="{909E8E84-426E-40DD-AFC4-6F175D3DCCD1}">
                <a14:hiddenFill xmlns:a14="http://schemas.microsoft.com/office/drawing/2010/main">
                  <a:solidFill>
                    <a:schemeClr val="accent2"/>
                  </a:solidFill>
                </a14:hiddenFill>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002" tIns="0" rIns="18002" bIns="0" rtlCol="0" anchor="ctr">
              <a:spAutoFit/>
            </a:bodyPr>
            <a:lstStyle/>
            <a:p>
              <a:pPr algn="ctr"/>
              <a:r>
                <a:rPr lang="en-US" sz="1000" b="1">
                  <a:effectLst/>
                  <a:latin typeface="Arial" panose="020B0604020202020204" pitchFamily="34" charset="0"/>
                </a:rPr>
                <a:t>Not </a:t>
              </a:r>
            </a:p>
            <a:p>
              <a:pPr algn="ctr"/>
              <a:r>
                <a:rPr lang="en-US" sz="1000" b="1">
                  <a:effectLst/>
                  <a:latin typeface="Arial" panose="020B0604020202020204" pitchFamily="34" charset="0"/>
                </a:rPr>
                <a:t>aware</a:t>
              </a:r>
            </a:p>
            <a:p>
              <a:pPr algn="ctr"/>
              <a:r>
                <a:rPr lang="en-US" sz="1000" b="1">
                  <a:effectLst/>
                  <a:latin typeface="Arial" panose="020B0604020202020204" pitchFamily="34" charset="0"/>
                </a:rPr>
                <a:t>24%</a:t>
              </a:r>
            </a:p>
          </p:txBody>
        </p:sp>
      </p:grpSp>
      <p:sp>
        <p:nvSpPr>
          <p:cNvPr id="69" name="Content Placeholder 3">
            <a:extLst>
              <a:ext uri="{FF2B5EF4-FFF2-40B4-BE49-F238E27FC236}">
                <a16:creationId xmlns:a16="http://schemas.microsoft.com/office/drawing/2014/main" id="{B490B7FB-7EEC-47AE-B450-4C21E0924ED7}"/>
              </a:ext>
            </a:extLst>
          </p:cNvPr>
          <p:cNvSpPr txBox="1">
            <a:spLocks/>
          </p:cNvSpPr>
          <p:nvPr/>
        </p:nvSpPr>
        <p:spPr>
          <a:xfrm>
            <a:off x="938043" y="1325483"/>
            <a:ext cx="2373904" cy="720993"/>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ClrTx/>
              <a:buFontTx/>
              <a:buNone/>
              <a:defRPr sz="2400" i="0" kern="1200" baseline="0">
                <a:solidFill>
                  <a:srgbClr val="000000"/>
                </a:solidFill>
                <a:latin typeface="Arial"/>
                <a:ea typeface="+mn-ea"/>
                <a:cs typeface="Arial"/>
              </a:defRPr>
            </a:lvl1pPr>
            <a:lvl2pPr marL="173037" indent="0" algn="l" defTabSz="457200" rtl="0" eaLnBrk="1" latinLnBrk="0" hangingPunct="1">
              <a:spcBef>
                <a:spcPct val="20000"/>
              </a:spcBef>
              <a:buFontTx/>
              <a:buNone/>
              <a:defRPr sz="1400" kern="1200">
                <a:solidFill>
                  <a:schemeClr val="tx1"/>
                </a:solidFill>
                <a:latin typeface="Arial"/>
                <a:ea typeface="+mn-ea"/>
                <a:cs typeface="Arial"/>
              </a:defRPr>
            </a:lvl2pPr>
            <a:lvl3pPr marL="346075" indent="0" algn="l" defTabSz="457200" rtl="0" eaLnBrk="1" latinLnBrk="0" hangingPunct="1">
              <a:spcBef>
                <a:spcPct val="20000"/>
              </a:spcBef>
              <a:buFontTx/>
              <a:buNone/>
              <a:defRPr sz="1400" kern="1200">
                <a:solidFill>
                  <a:schemeClr val="tx1"/>
                </a:solidFill>
                <a:latin typeface="Arial"/>
                <a:ea typeface="+mn-ea"/>
                <a:cs typeface="Arial"/>
              </a:defRPr>
            </a:lvl3pPr>
            <a:lvl4pPr marL="517525" indent="0" algn="l" defTabSz="457200" rtl="0" eaLnBrk="1" latinLnBrk="0" hangingPunct="1">
              <a:spcBef>
                <a:spcPct val="20000"/>
              </a:spcBef>
              <a:buFontTx/>
              <a:buNone/>
              <a:defRPr sz="1400" kern="1200">
                <a:solidFill>
                  <a:schemeClr val="tx1"/>
                </a:solidFill>
                <a:latin typeface="Arial"/>
                <a:ea typeface="+mn-ea"/>
                <a:cs typeface="Arial"/>
              </a:defRPr>
            </a:lvl4pPr>
            <a:lvl5pPr marL="690562" indent="0" algn="l" defTabSz="457200" rtl="0" eaLnBrk="1" latinLnBrk="0" hangingPunct="1">
              <a:spcBef>
                <a:spcPct val="20000"/>
              </a:spcBef>
              <a:buFontTx/>
              <a:buNone/>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100" b="1" dirty="0"/>
              <a:t>Current Awareness and Use*</a:t>
            </a:r>
          </a:p>
        </p:txBody>
      </p:sp>
      <p:sp>
        <p:nvSpPr>
          <p:cNvPr id="30" name="Slide Number Placeholder 2">
            <a:extLst>
              <a:ext uri="{FF2B5EF4-FFF2-40B4-BE49-F238E27FC236}">
                <a16:creationId xmlns:a16="http://schemas.microsoft.com/office/drawing/2014/main" id="{CD6B7A65-5D18-48E1-A048-2ACB53544168}"/>
              </a:ext>
            </a:extLst>
          </p:cNvPr>
          <p:cNvSpPr>
            <a:spLocks noGrp="1"/>
          </p:cNvSpPr>
          <p:nvPr>
            <p:ph type="sldNum" sz="quarter" idx="12"/>
          </p:nvPr>
        </p:nvSpPr>
        <p:spPr>
          <a:xfrm>
            <a:off x="7402021" y="6373452"/>
            <a:ext cx="489186" cy="365125"/>
          </a:xfrm>
        </p:spPr>
        <p:txBody>
          <a:bodyPr/>
          <a:lstStyle/>
          <a:p>
            <a:fld id="{56061281-BD0D-6F47-BBB8-8F6BE6AA34E7}" type="slidenum">
              <a:rPr lang="en-US" smtClean="0"/>
              <a:pPr/>
              <a:t>19</a:t>
            </a:fld>
            <a:endParaRPr lang="en-US" dirty="0"/>
          </a:p>
        </p:txBody>
      </p:sp>
      <p:sp>
        <p:nvSpPr>
          <p:cNvPr id="5" name="Rectangle 4">
            <a:extLst>
              <a:ext uri="{FF2B5EF4-FFF2-40B4-BE49-F238E27FC236}">
                <a16:creationId xmlns:a16="http://schemas.microsoft.com/office/drawing/2014/main" id="{0CD50BA3-6254-6740-9D76-81022F682FC7}"/>
              </a:ext>
            </a:extLst>
          </p:cNvPr>
          <p:cNvSpPr/>
          <p:nvPr/>
        </p:nvSpPr>
        <p:spPr>
          <a:xfrm>
            <a:off x="362504" y="5916412"/>
            <a:ext cx="6038296" cy="523220"/>
          </a:xfrm>
          <a:prstGeom prst="rect">
            <a:avLst/>
          </a:prstGeom>
        </p:spPr>
        <p:txBody>
          <a:bodyPr wrap="square">
            <a:spAutoFit/>
          </a:bodyPr>
          <a:lstStyle/>
          <a:p>
            <a:r>
              <a:rPr lang="en-US" sz="900" i="1" dirty="0"/>
              <a:t>*Please pick what best describes your awareness and institutional use of Inclusive Access.</a:t>
            </a:r>
          </a:p>
          <a:p>
            <a:r>
              <a:rPr lang="en-US" sz="900" i="1" dirty="0">
                <a:latin typeface="Arial" panose="020B0604020202020204" pitchFamily="34" charset="0"/>
                <a:ea typeface="Times New Roman" panose="02020603050405020304" pitchFamily="18" charset="0"/>
                <a:cs typeface="Times New Roman" panose="02020603050405020304" pitchFamily="18" charset="0"/>
              </a:rPr>
              <a:t>**How would you </a:t>
            </a:r>
            <a:r>
              <a:rPr lang="en-US" sz="900" i="1" dirty="0">
                <a:solidFill>
                  <a:srgbClr val="000000"/>
                </a:solidFill>
                <a:cs typeface="Arial"/>
              </a:rPr>
              <a:t>describe</a:t>
            </a:r>
            <a:r>
              <a:rPr lang="en-US" sz="900" i="1" dirty="0">
                <a:latin typeface="Arial" panose="020B0604020202020204" pitchFamily="34" charset="0"/>
                <a:ea typeface="Times New Roman" panose="02020603050405020304" pitchFamily="18" charset="0"/>
                <a:cs typeface="Times New Roman" panose="02020603050405020304" pitchFamily="18" charset="0"/>
              </a:rPr>
              <a:t> your institution’s use of inclusive access in the next three years?</a:t>
            </a:r>
            <a:endParaRPr lang="en-US" sz="900" i="1" dirty="0"/>
          </a:p>
          <a:p>
            <a:endParaRPr lang="en-US" sz="1000" b="1" dirty="0"/>
          </a:p>
        </p:txBody>
      </p:sp>
      <p:sp>
        <p:nvSpPr>
          <p:cNvPr id="79" name="Content Placeholder 3">
            <a:extLst>
              <a:ext uri="{FF2B5EF4-FFF2-40B4-BE49-F238E27FC236}">
                <a16:creationId xmlns:a16="http://schemas.microsoft.com/office/drawing/2014/main" id="{B3084BD7-90E4-2845-8991-DD330F9F4AC5}"/>
              </a:ext>
            </a:extLst>
          </p:cNvPr>
          <p:cNvSpPr txBox="1">
            <a:spLocks/>
          </p:cNvSpPr>
          <p:nvPr/>
        </p:nvSpPr>
        <p:spPr>
          <a:xfrm>
            <a:off x="4718264" y="1292836"/>
            <a:ext cx="2016518" cy="720993"/>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ClrTx/>
              <a:buFontTx/>
              <a:buNone/>
              <a:defRPr sz="2400" i="0" kern="1200" baseline="0">
                <a:solidFill>
                  <a:srgbClr val="000000"/>
                </a:solidFill>
                <a:latin typeface="Arial"/>
                <a:ea typeface="+mn-ea"/>
                <a:cs typeface="Arial"/>
              </a:defRPr>
            </a:lvl1pPr>
            <a:lvl2pPr marL="173037" indent="0" algn="l" defTabSz="457200" rtl="0" eaLnBrk="1" latinLnBrk="0" hangingPunct="1">
              <a:spcBef>
                <a:spcPct val="20000"/>
              </a:spcBef>
              <a:buFontTx/>
              <a:buNone/>
              <a:defRPr sz="1400" kern="1200">
                <a:solidFill>
                  <a:schemeClr val="tx1"/>
                </a:solidFill>
                <a:latin typeface="Arial"/>
                <a:ea typeface="+mn-ea"/>
                <a:cs typeface="Arial"/>
              </a:defRPr>
            </a:lvl2pPr>
            <a:lvl3pPr marL="346075" indent="0" algn="l" defTabSz="457200" rtl="0" eaLnBrk="1" latinLnBrk="0" hangingPunct="1">
              <a:spcBef>
                <a:spcPct val="20000"/>
              </a:spcBef>
              <a:buFontTx/>
              <a:buNone/>
              <a:defRPr sz="1400" kern="1200">
                <a:solidFill>
                  <a:schemeClr val="tx1"/>
                </a:solidFill>
                <a:latin typeface="Arial"/>
                <a:ea typeface="+mn-ea"/>
                <a:cs typeface="Arial"/>
              </a:defRPr>
            </a:lvl3pPr>
            <a:lvl4pPr marL="517525" indent="0" algn="l" defTabSz="457200" rtl="0" eaLnBrk="1" latinLnBrk="0" hangingPunct="1">
              <a:spcBef>
                <a:spcPct val="20000"/>
              </a:spcBef>
              <a:buFontTx/>
              <a:buNone/>
              <a:defRPr sz="1400" kern="1200">
                <a:solidFill>
                  <a:schemeClr val="tx1"/>
                </a:solidFill>
                <a:latin typeface="Arial"/>
                <a:ea typeface="+mn-ea"/>
                <a:cs typeface="Arial"/>
              </a:defRPr>
            </a:lvl4pPr>
            <a:lvl5pPr marL="690562" indent="0" algn="l" defTabSz="457200" rtl="0" eaLnBrk="1" latinLnBrk="0" hangingPunct="1">
              <a:spcBef>
                <a:spcPct val="20000"/>
              </a:spcBef>
              <a:buFontTx/>
              <a:buNone/>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100" b="1" dirty="0"/>
              <a:t>Anticipated Future Use**</a:t>
            </a:r>
          </a:p>
        </p:txBody>
      </p:sp>
      <p:sp>
        <p:nvSpPr>
          <p:cNvPr id="80" name="Content Placeholder 3">
            <a:extLst>
              <a:ext uri="{FF2B5EF4-FFF2-40B4-BE49-F238E27FC236}">
                <a16:creationId xmlns:a16="http://schemas.microsoft.com/office/drawing/2014/main" id="{8F482C25-D890-4645-B6E5-F311543FAB7E}"/>
              </a:ext>
            </a:extLst>
          </p:cNvPr>
          <p:cNvSpPr txBox="1">
            <a:spLocks/>
          </p:cNvSpPr>
          <p:nvPr/>
        </p:nvSpPr>
        <p:spPr>
          <a:xfrm>
            <a:off x="435045" y="918823"/>
            <a:ext cx="3652297" cy="720993"/>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ClrTx/>
              <a:buFontTx/>
              <a:buNone/>
              <a:defRPr sz="2400" i="0" kern="1200" baseline="0">
                <a:solidFill>
                  <a:srgbClr val="000000"/>
                </a:solidFill>
                <a:latin typeface="Arial"/>
                <a:ea typeface="+mn-ea"/>
                <a:cs typeface="Arial"/>
              </a:defRPr>
            </a:lvl1pPr>
            <a:lvl2pPr marL="173037" indent="0" algn="l" defTabSz="457200" rtl="0" eaLnBrk="1" latinLnBrk="0" hangingPunct="1">
              <a:spcBef>
                <a:spcPct val="20000"/>
              </a:spcBef>
              <a:buFontTx/>
              <a:buNone/>
              <a:defRPr sz="1400" kern="1200">
                <a:solidFill>
                  <a:schemeClr val="tx1"/>
                </a:solidFill>
                <a:latin typeface="Arial"/>
                <a:ea typeface="+mn-ea"/>
                <a:cs typeface="Arial"/>
              </a:defRPr>
            </a:lvl2pPr>
            <a:lvl3pPr marL="346075" indent="0" algn="l" defTabSz="457200" rtl="0" eaLnBrk="1" latinLnBrk="0" hangingPunct="1">
              <a:spcBef>
                <a:spcPct val="20000"/>
              </a:spcBef>
              <a:buFontTx/>
              <a:buNone/>
              <a:defRPr sz="1400" kern="1200">
                <a:solidFill>
                  <a:schemeClr val="tx1"/>
                </a:solidFill>
                <a:latin typeface="Arial"/>
                <a:ea typeface="+mn-ea"/>
                <a:cs typeface="Arial"/>
              </a:defRPr>
            </a:lvl3pPr>
            <a:lvl4pPr marL="517525" indent="0" algn="l" defTabSz="457200" rtl="0" eaLnBrk="1" latinLnBrk="0" hangingPunct="1">
              <a:spcBef>
                <a:spcPct val="20000"/>
              </a:spcBef>
              <a:buFontTx/>
              <a:buNone/>
              <a:defRPr sz="1400" kern="1200">
                <a:solidFill>
                  <a:schemeClr val="tx1"/>
                </a:solidFill>
                <a:latin typeface="Arial"/>
                <a:ea typeface="+mn-ea"/>
                <a:cs typeface="Arial"/>
              </a:defRPr>
            </a:lvl4pPr>
            <a:lvl5pPr marL="690562" indent="0" algn="l" defTabSz="457200" rtl="0" eaLnBrk="1" latinLnBrk="0" hangingPunct="1">
              <a:spcBef>
                <a:spcPct val="20000"/>
              </a:spcBef>
              <a:buFontTx/>
              <a:buNone/>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400" b="1" dirty="0"/>
              <a:t>27% of administrators report having Inclusive Access agreements in place</a:t>
            </a:r>
          </a:p>
        </p:txBody>
      </p:sp>
      <p:sp>
        <p:nvSpPr>
          <p:cNvPr id="2" name="Rectangle 1">
            <a:extLst>
              <a:ext uri="{FF2B5EF4-FFF2-40B4-BE49-F238E27FC236}">
                <a16:creationId xmlns:a16="http://schemas.microsoft.com/office/drawing/2014/main" id="{7AAC4B61-2143-0B4B-BC75-6BD5FB4C7569}"/>
              </a:ext>
            </a:extLst>
          </p:cNvPr>
          <p:cNvSpPr/>
          <p:nvPr/>
        </p:nvSpPr>
        <p:spPr>
          <a:xfrm>
            <a:off x="4087342" y="1120416"/>
            <a:ext cx="3803865" cy="523220"/>
          </a:xfrm>
          <a:prstGeom prst="rect">
            <a:avLst/>
          </a:prstGeom>
        </p:spPr>
        <p:txBody>
          <a:bodyPr wrap="square">
            <a:spAutoFit/>
          </a:bodyPr>
          <a:lstStyle/>
          <a:p>
            <a:pPr algn="ctr"/>
            <a:r>
              <a:rPr lang="en-US" sz="1400" b="1" dirty="0"/>
              <a:t>69% of those who are aware plan to maintain or increase use in the future</a:t>
            </a:r>
          </a:p>
        </p:txBody>
      </p:sp>
      <p:sp>
        <p:nvSpPr>
          <p:cNvPr id="3" name="Rectangle 2">
            <a:extLst>
              <a:ext uri="{FF2B5EF4-FFF2-40B4-BE49-F238E27FC236}">
                <a16:creationId xmlns:a16="http://schemas.microsoft.com/office/drawing/2014/main" id="{F441AD1E-0D53-1B4B-9FF5-F3E096466F15}"/>
              </a:ext>
            </a:extLst>
          </p:cNvPr>
          <p:cNvSpPr/>
          <p:nvPr/>
        </p:nvSpPr>
        <p:spPr>
          <a:xfrm>
            <a:off x="7084746" y="2635953"/>
            <a:ext cx="1919357" cy="2215991"/>
          </a:xfrm>
          <a:prstGeom prst="rect">
            <a:avLst/>
          </a:prstGeom>
        </p:spPr>
        <p:txBody>
          <a:bodyPr wrap="square">
            <a:spAutoFit/>
          </a:bodyPr>
          <a:lstStyle/>
          <a:p>
            <a:pPr lvl="0" algn="ctr"/>
            <a:r>
              <a:rPr lang="en-US" sz="1400" b="1" dirty="0"/>
              <a:t>What is Inclusive Access? </a:t>
            </a:r>
          </a:p>
          <a:p>
            <a:pPr lvl="0" algn="ctr"/>
            <a:r>
              <a:rPr lang="en-US" sz="1200" dirty="0"/>
              <a:t>Negotiated institutional deals for “day 1” digital delivery of instructional content. This is positioned as a strategy to provide lower cost access to students with higher sell-through for publishers</a:t>
            </a:r>
            <a:r>
              <a:rPr lang="en-US" sz="1400" dirty="0"/>
              <a:t>. </a:t>
            </a:r>
          </a:p>
        </p:txBody>
      </p:sp>
      <p:grpSp>
        <p:nvGrpSpPr>
          <p:cNvPr id="35" name="Group 34">
            <a:extLst>
              <a:ext uri="{FF2B5EF4-FFF2-40B4-BE49-F238E27FC236}">
                <a16:creationId xmlns:a16="http://schemas.microsoft.com/office/drawing/2014/main" id="{BE7BD1ED-8A3A-A24B-9321-BED7E0BF760E}"/>
              </a:ext>
            </a:extLst>
          </p:cNvPr>
          <p:cNvGrpSpPr/>
          <p:nvPr>
            <p:custDataLst>
              <p:tags r:id="rId3"/>
            </p:custDataLst>
          </p:nvPr>
        </p:nvGrpSpPr>
        <p:grpSpPr>
          <a:xfrm>
            <a:off x="3903396" y="2068057"/>
            <a:ext cx="2905738" cy="3653733"/>
            <a:chOff x="3903396" y="2068057"/>
            <a:chExt cx="2905738" cy="3653733"/>
          </a:xfrm>
        </p:grpSpPr>
        <p:sp>
          <p:nvSpPr>
            <p:cNvPr id="71" name="Rectangle 70">
              <a:extLst>
                <a:ext uri="{FF2B5EF4-FFF2-40B4-BE49-F238E27FC236}">
                  <a16:creationId xmlns:a16="http://schemas.microsoft.com/office/drawing/2014/main" id="{18ACA0CB-1B50-7542-ABC7-2463973DC112}"/>
                </a:ext>
              </a:extLst>
            </p:cNvPr>
            <p:cNvSpPr/>
            <p:nvPr>
              <p:custDataLst>
                <p:tags r:id="rId4"/>
              </p:custDataLst>
            </p:nvPr>
          </p:nvSpPr>
          <p:spPr bwMode="gray">
            <a:xfrm>
              <a:off x="5049893" y="3334380"/>
              <a:ext cx="1353262" cy="839104"/>
            </a:xfrm>
            <a:prstGeom prst="rect">
              <a:avLst/>
            </a:prstGeom>
            <a:solidFill>
              <a:schemeClr val="accent1"/>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58" name="Rectangle 57">
              <a:extLst>
                <a:ext uri="{FF2B5EF4-FFF2-40B4-BE49-F238E27FC236}">
                  <a16:creationId xmlns:a16="http://schemas.microsoft.com/office/drawing/2014/main" id="{4D6F7EE1-0555-2A4B-A9AE-14A294563271}"/>
                </a:ext>
              </a:extLst>
            </p:cNvPr>
            <p:cNvSpPr/>
            <p:nvPr>
              <p:custDataLst>
                <p:tags r:id="rId5"/>
              </p:custDataLst>
            </p:nvPr>
          </p:nvSpPr>
          <p:spPr bwMode="gray">
            <a:xfrm>
              <a:off x="5049893" y="4173484"/>
              <a:ext cx="1353262" cy="1548305"/>
            </a:xfrm>
            <a:prstGeom prst="rect">
              <a:avLst/>
            </a:prstGeom>
            <a:solidFill>
              <a:schemeClr val="tx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68" name="Rectangle 67">
              <a:extLst>
                <a:ext uri="{FF2B5EF4-FFF2-40B4-BE49-F238E27FC236}">
                  <a16:creationId xmlns:a16="http://schemas.microsoft.com/office/drawing/2014/main" id="{A99B429A-3DD6-3442-9E6B-67D8B7DE3D25}"/>
                </a:ext>
              </a:extLst>
            </p:cNvPr>
            <p:cNvSpPr/>
            <p:nvPr>
              <p:custDataLst>
                <p:tags r:id="rId6"/>
              </p:custDataLst>
            </p:nvPr>
          </p:nvSpPr>
          <p:spPr bwMode="gray">
            <a:xfrm>
              <a:off x="5049893" y="3271183"/>
              <a:ext cx="1353262" cy="63196"/>
            </a:xfrm>
            <a:prstGeom prst="rect">
              <a:avLst/>
            </a:prstGeom>
            <a:solidFill>
              <a:schemeClr val="accent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62" name="Rectangle 61">
              <a:extLst>
                <a:ext uri="{FF2B5EF4-FFF2-40B4-BE49-F238E27FC236}">
                  <a16:creationId xmlns:a16="http://schemas.microsoft.com/office/drawing/2014/main" id="{1EEEA9B8-544C-8C4C-AC4E-4592D958A020}"/>
                </a:ext>
              </a:extLst>
            </p:cNvPr>
            <p:cNvSpPr/>
            <p:nvPr>
              <p:custDataLst>
                <p:tags r:id="rId7"/>
              </p:custDataLst>
            </p:nvPr>
          </p:nvSpPr>
          <p:spPr bwMode="gray">
            <a:xfrm>
              <a:off x="5049893" y="2260045"/>
              <a:ext cx="1353262" cy="870702"/>
            </a:xfrm>
            <a:prstGeom prst="rect">
              <a:avLst/>
            </a:prstGeom>
            <a:solidFill>
              <a:schemeClr val="bg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61" name="Rectangle 60">
              <a:extLst>
                <a:ext uri="{FF2B5EF4-FFF2-40B4-BE49-F238E27FC236}">
                  <a16:creationId xmlns:a16="http://schemas.microsoft.com/office/drawing/2014/main" id="{A178C392-358A-B54F-8873-96FF169C5580}"/>
                </a:ext>
              </a:extLst>
            </p:cNvPr>
            <p:cNvSpPr/>
            <p:nvPr>
              <p:custDataLst>
                <p:tags r:id="rId8"/>
              </p:custDataLst>
            </p:nvPr>
          </p:nvSpPr>
          <p:spPr bwMode="gray">
            <a:xfrm>
              <a:off x="5049893" y="3130748"/>
              <a:ext cx="1353262" cy="140436"/>
            </a:xfrm>
            <a:prstGeom prst="rect">
              <a:avLst/>
            </a:prstGeom>
            <a:solidFill>
              <a:schemeClr val="accent5"/>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cxnSp>
          <p:nvCxnSpPr>
            <p:cNvPr id="33" name="Straight Connector 32">
              <a:extLst>
                <a:ext uri="{FF2B5EF4-FFF2-40B4-BE49-F238E27FC236}">
                  <a16:creationId xmlns:a16="http://schemas.microsoft.com/office/drawing/2014/main" id="{9DE746B6-9FB8-8544-93C1-07FAB5F5E25A}"/>
                </a:ext>
              </a:extLst>
            </p:cNvPr>
            <p:cNvCxnSpPr/>
            <p:nvPr>
              <p:custDataLst>
                <p:tags r:id="rId9"/>
              </p:custDataLst>
            </p:nvPr>
          </p:nvCxnSpPr>
          <p:spPr bwMode="gray">
            <a:xfrm>
              <a:off x="4643915" y="5721790"/>
              <a:ext cx="2165219" cy="0"/>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87" name="TextBox 86">
              <a:extLst>
                <a:ext uri="{FF2B5EF4-FFF2-40B4-BE49-F238E27FC236}">
                  <a16:creationId xmlns:a16="http://schemas.microsoft.com/office/drawing/2014/main" id="{B9C595E9-4EB0-4842-A456-FD4533EF02E3}"/>
                </a:ext>
              </a:extLst>
            </p:cNvPr>
            <p:cNvSpPr txBox="1"/>
            <p:nvPr>
              <p:custDataLst>
                <p:tags r:id="rId10"/>
              </p:custDataLst>
            </p:nvPr>
          </p:nvSpPr>
          <p:spPr bwMode="gray">
            <a:xfrm>
              <a:off x="3903396" y="3225839"/>
              <a:ext cx="1126399" cy="153888"/>
            </a:xfrm>
            <a:prstGeom prst="rect">
              <a:avLst/>
            </a:prstGeom>
            <a:noFill/>
            <a:effectLst/>
            <a:extLst>
              <a:ext uri="{909E8E84-426E-40DD-AFC4-6F175D3DCCD1}">
                <a14:hiddenFill xmlns:a14="http://schemas.microsoft.com/office/drawing/2010/main">
                  <a:solidFill>
                    <a:schemeClr val="accent2"/>
                  </a:solidFill>
                </a14:hiddenFill>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002" tIns="0" rIns="18002" bIns="0" rtlCol="0" anchor="ctr">
              <a:spAutoFit/>
            </a:bodyPr>
            <a:lstStyle/>
            <a:p>
              <a:pPr algn="r"/>
              <a:r>
                <a:rPr lang="en-US" sz="1000" b="1">
                  <a:effectLst/>
                  <a:latin typeface="Arial" panose="020B0604020202020204" pitchFamily="34" charset="0"/>
                </a:rPr>
                <a:t>Decrease Use, 2%</a:t>
              </a:r>
            </a:p>
          </p:txBody>
        </p:sp>
        <p:sp>
          <p:nvSpPr>
            <p:cNvPr id="91" name="TextBox 90">
              <a:extLst>
                <a:ext uri="{FF2B5EF4-FFF2-40B4-BE49-F238E27FC236}">
                  <a16:creationId xmlns:a16="http://schemas.microsoft.com/office/drawing/2014/main" id="{BFEA548C-4400-6844-99F3-F6BBE8B73FE5}"/>
                </a:ext>
              </a:extLst>
            </p:cNvPr>
            <p:cNvSpPr txBox="1"/>
            <p:nvPr>
              <p:custDataLst>
                <p:tags r:id="rId11"/>
              </p:custDataLst>
            </p:nvPr>
          </p:nvSpPr>
          <p:spPr bwMode="gray">
            <a:xfrm>
              <a:off x="5243475" y="2541507"/>
              <a:ext cx="966098" cy="307777"/>
            </a:xfrm>
            <a:prstGeom prst="rect">
              <a:avLst/>
            </a:prstGeom>
            <a:noFill/>
            <a:effectLst/>
            <a:extLst>
              <a:ext uri="{909E8E84-426E-40DD-AFC4-6F175D3DCCD1}">
                <a14:hiddenFill xmlns:a14="http://schemas.microsoft.com/office/drawing/2010/main">
                  <a:solidFill>
                    <a:schemeClr val="accent1"/>
                  </a:solidFill>
                </a14:hiddenFill>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002" tIns="0" rIns="18002" bIns="0" rtlCol="0" anchor="ctr">
              <a:spAutoFit/>
            </a:bodyPr>
            <a:lstStyle/>
            <a:p>
              <a:pPr algn="ctr"/>
              <a:r>
                <a:rPr lang="en-US" sz="1000" b="1">
                  <a:effectLst/>
                  <a:latin typeface="Arial" panose="020B0604020202020204" pitchFamily="34" charset="0"/>
                </a:rPr>
                <a:t>NA/Don't Know</a:t>
              </a:r>
            </a:p>
            <a:p>
              <a:pPr algn="ctr"/>
              <a:r>
                <a:rPr lang="en-US" sz="1000" b="1">
                  <a:effectLst/>
                  <a:latin typeface="Arial" panose="020B0604020202020204" pitchFamily="34" charset="0"/>
                </a:rPr>
                <a:t>25%</a:t>
              </a:r>
              <a:endParaRPr lang="en-US" sz="1000" b="1" dirty="0">
                <a:effectLst/>
                <a:latin typeface="Arial" panose="020B0604020202020204" pitchFamily="34" charset="0"/>
              </a:endParaRPr>
            </a:p>
          </p:txBody>
        </p:sp>
        <p:sp>
          <p:nvSpPr>
            <p:cNvPr id="86" name="TextBox 85">
              <a:extLst>
                <a:ext uri="{FF2B5EF4-FFF2-40B4-BE49-F238E27FC236}">
                  <a16:creationId xmlns:a16="http://schemas.microsoft.com/office/drawing/2014/main" id="{F84112E8-D406-2A48-B2B9-BF9076DC5BF2}"/>
                </a:ext>
              </a:extLst>
            </p:cNvPr>
            <p:cNvSpPr txBox="1"/>
            <p:nvPr>
              <p:custDataLst>
                <p:tags r:id="rId12"/>
              </p:custDataLst>
            </p:nvPr>
          </p:nvSpPr>
          <p:spPr bwMode="gray">
            <a:xfrm>
              <a:off x="5315610" y="4793748"/>
              <a:ext cx="821827" cy="307777"/>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002" tIns="0" rIns="18002" bIns="0" rtlCol="0" anchor="ctr">
              <a:spAutoFit/>
            </a:bodyPr>
            <a:lstStyle/>
            <a:p>
              <a:pPr algn="ctr"/>
              <a:r>
                <a:rPr lang="en-US" sz="1000" b="1">
                  <a:solidFill>
                    <a:schemeClr val="bg1"/>
                  </a:solidFill>
                  <a:effectLst/>
                  <a:latin typeface="Arial" panose="020B0604020202020204" pitchFamily="34" charset="0"/>
                </a:rPr>
                <a:t>Increase Use</a:t>
              </a:r>
            </a:p>
            <a:p>
              <a:pPr algn="ctr"/>
              <a:r>
                <a:rPr lang="en-US" sz="1000" b="1">
                  <a:solidFill>
                    <a:schemeClr val="bg1"/>
                  </a:solidFill>
                  <a:effectLst/>
                  <a:latin typeface="Arial" panose="020B0604020202020204" pitchFamily="34" charset="0"/>
                </a:rPr>
                <a:t>45%</a:t>
              </a:r>
            </a:p>
          </p:txBody>
        </p:sp>
        <p:sp>
          <p:nvSpPr>
            <p:cNvPr id="85" name="TextBox 84">
              <a:extLst>
                <a:ext uri="{FF2B5EF4-FFF2-40B4-BE49-F238E27FC236}">
                  <a16:creationId xmlns:a16="http://schemas.microsoft.com/office/drawing/2014/main" id="{94AC19A5-180F-F444-B0C6-BD28FEB98A0E}"/>
                </a:ext>
              </a:extLst>
            </p:cNvPr>
            <p:cNvSpPr txBox="1"/>
            <p:nvPr>
              <p:custDataLst>
                <p:tags r:id="rId13"/>
              </p:custDataLst>
            </p:nvPr>
          </p:nvSpPr>
          <p:spPr bwMode="gray">
            <a:xfrm>
              <a:off x="5602548" y="2068057"/>
              <a:ext cx="247952" cy="153888"/>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002" tIns="0" rIns="18002" bIns="0" rtlCol="0" anchor="b">
              <a:spAutoFit/>
            </a:bodyPr>
            <a:lstStyle/>
            <a:p>
              <a:pPr algn="ctr"/>
              <a:r>
                <a:rPr lang="en-US" sz="1000">
                  <a:effectLst/>
                  <a:latin typeface="Arial" panose="020B0604020202020204" pitchFamily="34" charset="0"/>
                </a:rPr>
                <a:t>682</a:t>
              </a:r>
            </a:p>
          </p:txBody>
        </p:sp>
        <p:sp>
          <p:nvSpPr>
            <p:cNvPr id="84" name="TextBox 83">
              <a:extLst>
                <a:ext uri="{FF2B5EF4-FFF2-40B4-BE49-F238E27FC236}">
                  <a16:creationId xmlns:a16="http://schemas.microsoft.com/office/drawing/2014/main" id="{64C00E25-2AC5-3649-87AF-4563FA35BF67}"/>
                </a:ext>
              </a:extLst>
            </p:cNvPr>
            <p:cNvSpPr txBox="1"/>
            <p:nvPr>
              <p:custDataLst>
                <p:tags r:id="rId14"/>
              </p:custDataLst>
            </p:nvPr>
          </p:nvSpPr>
          <p:spPr bwMode="gray">
            <a:xfrm>
              <a:off x="5351678" y="3523100"/>
              <a:ext cx="749692" cy="461665"/>
            </a:xfrm>
            <a:prstGeom prst="rect">
              <a:avLst/>
            </a:prstGeom>
            <a:noFill/>
            <a:effectLst/>
            <a:extLst>
              <a:ext uri="{909E8E84-426E-40DD-AFC4-6F175D3DCCD1}">
                <a14:hiddenFill xmlns:a14="http://schemas.microsoft.com/office/drawing/2010/main">
                  <a:solidFill>
                    <a:schemeClr val="accent1"/>
                  </a:solidFill>
                </a14:hiddenFill>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002" tIns="0" rIns="18002" bIns="0" rtlCol="0" anchor="ctr">
              <a:spAutoFit/>
            </a:bodyPr>
            <a:lstStyle/>
            <a:p>
              <a:pPr algn="ctr"/>
              <a:r>
                <a:rPr lang="en-US" sz="1000" b="1">
                  <a:solidFill>
                    <a:schemeClr val="bg1"/>
                  </a:solidFill>
                  <a:effectLst/>
                  <a:latin typeface="Arial" panose="020B0604020202020204" pitchFamily="34" charset="0"/>
                </a:rPr>
                <a:t>Use at </a:t>
              </a:r>
            </a:p>
            <a:p>
              <a:pPr algn="ctr"/>
              <a:r>
                <a:rPr lang="en-US" sz="1000" b="1">
                  <a:solidFill>
                    <a:schemeClr val="bg1"/>
                  </a:solidFill>
                  <a:effectLst/>
                  <a:latin typeface="Arial" panose="020B0604020202020204" pitchFamily="34" charset="0"/>
                </a:rPr>
                <a:t>same levels</a:t>
              </a:r>
            </a:p>
            <a:p>
              <a:pPr algn="ctr"/>
              <a:r>
                <a:rPr lang="en-US" sz="1000" b="1">
                  <a:solidFill>
                    <a:schemeClr val="bg1"/>
                  </a:solidFill>
                  <a:effectLst/>
                  <a:latin typeface="Arial" panose="020B0604020202020204" pitchFamily="34" charset="0"/>
                </a:rPr>
                <a:t>24%</a:t>
              </a:r>
              <a:endParaRPr lang="en-US" sz="1000" b="1" dirty="0">
                <a:solidFill>
                  <a:schemeClr val="bg1"/>
                </a:solidFill>
                <a:effectLst/>
                <a:latin typeface="Arial" panose="020B0604020202020204" pitchFamily="34" charset="0"/>
              </a:endParaRPr>
            </a:p>
          </p:txBody>
        </p:sp>
        <p:sp>
          <p:nvSpPr>
            <p:cNvPr id="81" name="TextBox 80">
              <a:extLst>
                <a:ext uri="{FF2B5EF4-FFF2-40B4-BE49-F238E27FC236}">
                  <a16:creationId xmlns:a16="http://schemas.microsoft.com/office/drawing/2014/main" id="{60FA0AA7-B90A-C24D-9BB8-2F2CD006D361}"/>
                </a:ext>
              </a:extLst>
            </p:cNvPr>
            <p:cNvSpPr txBox="1"/>
            <p:nvPr>
              <p:custDataLst>
                <p:tags r:id="rId15"/>
              </p:custDataLst>
            </p:nvPr>
          </p:nvSpPr>
          <p:spPr bwMode="gray">
            <a:xfrm>
              <a:off x="4254455" y="3124021"/>
              <a:ext cx="775340" cy="153888"/>
            </a:xfrm>
            <a:prstGeom prst="rect">
              <a:avLst/>
            </a:prstGeom>
            <a:noFill/>
            <a:effectLst/>
            <a:extLst>
              <a:ext uri="{909E8E84-426E-40DD-AFC4-6F175D3DCCD1}">
                <a14:hiddenFill xmlns:a14="http://schemas.microsoft.com/office/drawing/2010/main">
                  <a:solidFill>
                    <a:schemeClr val="accent3"/>
                  </a:solidFill>
                </a14:hiddenFill>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002" tIns="0" rIns="18002" bIns="0" rtlCol="0" anchor="ctr">
              <a:spAutoFit/>
            </a:bodyPr>
            <a:lstStyle/>
            <a:p>
              <a:pPr algn="r"/>
              <a:r>
                <a:rPr lang="en-US" sz="1000" b="1">
                  <a:effectLst/>
                  <a:latin typeface="Arial" panose="020B0604020202020204" pitchFamily="34" charset="0"/>
                </a:rPr>
                <a:t>Not Use, 4%</a:t>
              </a:r>
            </a:p>
          </p:txBody>
        </p:sp>
      </p:grpSp>
    </p:spTree>
    <p:custDataLst>
      <p:tags r:id="rId1"/>
    </p:custDataLst>
    <p:extLst>
      <p:ext uri="{BB962C8B-B14F-4D97-AF65-F5344CB8AC3E}">
        <p14:creationId xmlns:p14="http://schemas.microsoft.com/office/powerpoint/2010/main" val="339615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B940B20-70B1-AC49-BC46-0605BE9372E9}"/>
              </a:ext>
            </a:extLst>
          </p:cNvPr>
          <p:cNvSpPr>
            <a:spLocks noGrp="1"/>
          </p:cNvSpPr>
          <p:nvPr>
            <p:ph idx="1"/>
          </p:nvPr>
        </p:nvSpPr>
        <p:spPr>
          <a:xfrm>
            <a:off x="525463" y="1139825"/>
            <a:ext cx="6543552" cy="4986338"/>
          </a:xfrm>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1600" b="1" dirty="0"/>
              <a:t>Understand key market </a:t>
            </a:r>
            <a:r>
              <a:rPr lang="en-US" sz="1600" dirty="0"/>
              <a:t>dynamics and supply and demand-side trends in the digital courseware space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a:t>Learn about and share tools, strategies and resources</a:t>
            </a:r>
            <a:r>
              <a:rPr lang="en-US" sz="1600" dirty="0"/>
              <a:t> to support faculty and administrators making decisions about selecting courseware.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a:t>Contribute to closing gaps in our knowledge base</a:t>
            </a:r>
            <a:r>
              <a:rPr lang="en-US" sz="1600" dirty="0"/>
              <a:t>, with a focus on student experiences, needs and preferences for courseware.</a:t>
            </a:r>
          </a:p>
          <a:p>
            <a:pPr marL="285750" indent="-285750">
              <a:buFont typeface="Arial" panose="020B0604020202020204" pitchFamily="34" charset="0"/>
              <a:buChar char="•"/>
            </a:pPr>
            <a:endParaRPr lang="en-US" dirty="0"/>
          </a:p>
        </p:txBody>
      </p:sp>
      <p:sp>
        <p:nvSpPr>
          <p:cNvPr id="6" name="Content Placeholder 5">
            <a:extLst>
              <a:ext uri="{FF2B5EF4-FFF2-40B4-BE49-F238E27FC236}">
                <a16:creationId xmlns:a16="http://schemas.microsoft.com/office/drawing/2014/main" id="{0491C2A4-E2BF-8346-864F-896C87BEA39F}"/>
              </a:ext>
            </a:extLst>
          </p:cNvPr>
          <p:cNvSpPr>
            <a:spLocks noGrp="1"/>
          </p:cNvSpPr>
          <p:nvPr>
            <p:ph idx="13"/>
          </p:nvPr>
        </p:nvSpPr>
        <p:spPr/>
        <p:txBody>
          <a:bodyPr/>
          <a:lstStyle/>
          <a:p>
            <a:endParaRPr lang="en-US"/>
          </a:p>
        </p:txBody>
      </p:sp>
      <p:sp>
        <p:nvSpPr>
          <p:cNvPr id="4" name="Title 3">
            <a:extLst>
              <a:ext uri="{FF2B5EF4-FFF2-40B4-BE49-F238E27FC236}">
                <a16:creationId xmlns:a16="http://schemas.microsoft.com/office/drawing/2014/main" id="{424D31BB-4C0C-4C43-BD7A-2CDE87E86D9F}"/>
              </a:ext>
            </a:extLst>
          </p:cNvPr>
          <p:cNvSpPr>
            <a:spLocks noGrp="1"/>
          </p:cNvSpPr>
          <p:nvPr>
            <p:ph type="title"/>
          </p:nvPr>
        </p:nvSpPr>
        <p:spPr/>
        <p:txBody>
          <a:bodyPr/>
          <a:lstStyle/>
          <a:p>
            <a:r>
              <a:rPr lang="en-US" dirty="0"/>
              <a:t>Today’s Learning Outcomes </a:t>
            </a:r>
          </a:p>
        </p:txBody>
      </p:sp>
    </p:spTree>
    <p:extLst>
      <p:ext uri="{BB962C8B-B14F-4D97-AF65-F5344CB8AC3E}">
        <p14:creationId xmlns:p14="http://schemas.microsoft.com/office/powerpoint/2010/main" val="48645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1DD18-528A-C84B-B2C7-66DA81BB87D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ED8FB6E-B89A-1D43-AA62-63B9164A2F10}"/>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5B84164-BEE4-3748-AA4F-B93A766E3BEA}"/>
              </a:ext>
            </a:extLst>
          </p:cNvPr>
          <p:cNvSpPr>
            <a:spLocks noGrp="1"/>
          </p:cNvSpPr>
          <p:nvPr>
            <p:ph type="sldNum" sz="quarter" idx="12"/>
          </p:nvPr>
        </p:nvSpPr>
        <p:spPr/>
        <p:txBody>
          <a:bodyPr/>
          <a:lstStyle/>
          <a:p>
            <a:fld id="{56061281-BD0D-6F47-BBB8-8F6BE6AA34E7}" type="slidenum">
              <a:rPr lang="en-US" smtClean="0"/>
              <a:pPr/>
              <a:t>20</a:t>
            </a:fld>
            <a:endParaRPr lang="en-US" dirty="0"/>
          </a:p>
        </p:txBody>
      </p:sp>
      <p:pic>
        <p:nvPicPr>
          <p:cNvPr id="6" name="slide.url=https://www.polleverywhere.com/multiple_choice_polls/Igrdast07KzzS5jI3whWO">
            <a:extLst>
              <a:ext uri="{FF2B5EF4-FFF2-40B4-BE49-F238E27FC236}">
                <a16:creationId xmlns:a16="http://schemas.microsoft.com/office/drawing/2014/main" id="{B11A4475-F017-CF44-95FF-F693A7693A07}"/>
              </a:ext>
            </a:extLst>
          </p:cNvPr>
          <p:cNvPicPr>
            <a:picLocks/>
          </p:cNvPicPr>
          <p:nvPr/>
        </p:nvPicPr>
        <p:blipFill>
          <a:blip r:embed="rId3"/>
          <a:stretch>
            <a:fillRect/>
          </a:stretch>
        </p:blipFill>
        <p:spPr>
          <a:xfrm>
            <a:off x="127000" y="98694"/>
            <a:ext cx="9017000" cy="6731000"/>
          </a:xfrm>
          <a:prstGeom prst="rect">
            <a:avLst/>
          </a:prstGeom>
        </p:spPr>
      </p:pic>
      <p:sp>
        <p:nvSpPr>
          <p:cNvPr id="7" name="Rectangle 6">
            <a:extLst>
              <a:ext uri="{FF2B5EF4-FFF2-40B4-BE49-F238E27FC236}">
                <a16:creationId xmlns:a16="http://schemas.microsoft.com/office/drawing/2014/main" id="{AC76F058-F005-5C4A-9E61-14DB501D4331}"/>
              </a:ext>
            </a:extLst>
          </p:cNvPr>
          <p:cNvSpPr/>
          <p:nvPr/>
        </p:nvSpPr>
        <p:spPr>
          <a:xfrm>
            <a:off x="2676515" y="0"/>
            <a:ext cx="2824812" cy="369332"/>
          </a:xfrm>
          <a:prstGeom prst="rect">
            <a:avLst/>
          </a:prstGeom>
        </p:spPr>
        <p:txBody>
          <a:bodyPr wrap="none">
            <a:spAutoFit/>
          </a:bodyPr>
          <a:lstStyle/>
          <a:p>
            <a:r>
              <a:rPr lang="en-US" b="1" dirty="0">
                <a:solidFill>
                  <a:srgbClr val="3C749E"/>
                </a:solidFill>
                <a:latin typeface="Source Sans Pro" panose="020F0502020204030204" pitchFamily="34" charset="0"/>
                <a:hlinkClick r:id="rId4"/>
              </a:rPr>
              <a:t>PollEv.com/kristenfox450</a:t>
            </a:r>
            <a:endParaRPr lang="en-US" b="1" dirty="0">
              <a:solidFill>
                <a:srgbClr val="000000"/>
              </a:solidFill>
              <a:latin typeface="Source Sans Pro" panose="020F0502020204030204" pitchFamily="34" charset="0"/>
            </a:endParaRPr>
          </a:p>
        </p:txBody>
      </p:sp>
    </p:spTree>
    <p:extLst>
      <p:ext uri="{BB962C8B-B14F-4D97-AF65-F5344CB8AC3E}">
        <p14:creationId xmlns:p14="http://schemas.microsoft.com/office/powerpoint/2010/main" val="3437257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3578E-667B-A04A-8FA6-A420319CDB74}"/>
              </a:ext>
            </a:extLst>
          </p:cNvPr>
          <p:cNvSpPr>
            <a:spLocks noGrp="1"/>
          </p:cNvSpPr>
          <p:nvPr>
            <p:ph type="title"/>
          </p:nvPr>
        </p:nvSpPr>
        <p:spPr/>
        <p:txBody>
          <a:bodyPr/>
          <a:lstStyle/>
          <a:p>
            <a:r>
              <a:rPr lang="en-US" dirty="0"/>
              <a:t>02</a:t>
            </a:r>
          </a:p>
        </p:txBody>
      </p:sp>
      <p:sp>
        <p:nvSpPr>
          <p:cNvPr id="3" name="Text Placeholder 2">
            <a:extLst>
              <a:ext uri="{FF2B5EF4-FFF2-40B4-BE49-F238E27FC236}">
                <a16:creationId xmlns:a16="http://schemas.microsoft.com/office/drawing/2014/main" id="{C7409E5D-B999-B241-8465-CAE407B09D6E}"/>
              </a:ext>
            </a:extLst>
          </p:cNvPr>
          <p:cNvSpPr>
            <a:spLocks noGrp="1"/>
          </p:cNvSpPr>
          <p:nvPr>
            <p:ph type="body" idx="1"/>
          </p:nvPr>
        </p:nvSpPr>
        <p:spPr/>
        <p:txBody>
          <a:bodyPr/>
          <a:lstStyle/>
          <a:p>
            <a:r>
              <a:rPr lang="en-US" dirty="0"/>
              <a:t>The Faculty Perspective</a:t>
            </a:r>
          </a:p>
        </p:txBody>
      </p:sp>
    </p:spTree>
    <p:extLst>
      <p:ext uri="{BB962C8B-B14F-4D97-AF65-F5344CB8AC3E}">
        <p14:creationId xmlns:p14="http://schemas.microsoft.com/office/powerpoint/2010/main" val="3659267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D32B71-6894-3A4A-B87A-9B180AD8CACA}"/>
              </a:ext>
            </a:extLst>
          </p:cNvPr>
          <p:cNvSpPr>
            <a:spLocks noGrp="1"/>
          </p:cNvSpPr>
          <p:nvPr>
            <p:ph type="sldNum" sz="quarter" idx="12"/>
          </p:nvPr>
        </p:nvSpPr>
        <p:spPr/>
        <p:txBody>
          <a:bodyPr/>
          <a:lstStyle/>
          <a:p>
            <a:fld id="{56061281-BD0D-6F47-BBB8-8F6BE6AA34E7}" type="slidenum">
              <a:rPr lang="en-US" smtClean="0"/>
              <a:pPr/>
              <a:t>22</a:t>
            </a:fld>
            <a:endParaRPr lang="en-US" dirty="0"/>
          </a:p>
        </p:txBody>
      </p:sp>
      <p:sp>
        <p:nvSpPr>
          <p:cNvPr id="5" name="Content Placeholder 4">
            <a:extLst>
              <a:ext uri="{FF2B5EF4-FFF2-40B4-BE49-F238E27FC236}">
                <a16:creationId xmlns:a16="http://schemas.microsoft.com/office/drawing/2014/main" id="{68B9D3C2-F6FC-DB46-85A8-5F0E00EC74C0}"/>
              </a:ext>
            </a:extLst>
          </p:cNvPr>
          <p:cNvSpPr>
            <a:spLocks noGrp="1"/>
          </p:cNvSpPr>
          <p:nvPr>
            <p:ph idx="14"/>
          </p:nvPr>
        </p:nvSpPr>
        <p:spPr>
          <a:xfrm>
            <a:off x="526142" y="101600"/>
            <a:ext cx="8065996" cy="946615"/>
          </a:xfrm>
        </p:spPr>
        <p:txBody>
          <a:bodyPr>
            <a:normAutofit/>
          </a:bodyPr>
          <a:lstStyle/>
          <a:p>
            <a:r>
              <a:rPr lang="en-US" dirty="0"/>
              <a:t>Administrators and faculty agree on key barriers to digital learning implementation – time and effort required</a:t>
            </a:r>
          </a:p>
        </p:txBody>
      </p:sp>
      <p:sp>
        <p:nvSpPr>
          <p:cNvPr id="11" name="Rectangle 10">
            <a:extLst>
              <a:ext uri="{FF2B5EF4-FFF2-40B4-BE49-F238E27FC236}">
                <a16:creationId xmlns:a16="http://schemas.microsoft.com/office/drawing/2014/main" id="{EAB9E71E-4EC6-D747-B81C-33E958F872C6}"/>
              </a:ext>
            </a:extLst>
          </p:cNvPr>
          <p:cNvSpPr/>
          <p:nvPr/>
        </p:nvSpPr>
        <p:spPr>
          <a:xfrm>
            <a:off x="1620605" y="1186342"/>
            <a:ext cx="6100572" cy="584775"/>
          </a:xfrm>
          <a:prstGeom prst="rect">
            <a:avLst/>
          </a:prstGeom>
        </p:spPr>
        <p:txBody>
          <a:bodyPr wrap="square">
            <a:spAutoFit/>
          </a:bodyPr>
          <a:lstStyle/>
          <a:p>
            <a:pPr algn="ctr"/>
            <a:r>
              <a:rPr lang="en-US" sz="1600" b="1" dirty="0"/>
              <a:t>What factors have contributed most </a:t>
            </a:r>
            <a:r>
              <a:rPr lang="en-US" sz="1600" b="1" u="sng" dirty="0"/>
              <a:t>negatively</a:t>
            </a:r>
            <a:r>
              <a:rPr lang="en-US" sz="1600" b="1" dirty="0"/>
              <a:t> towards the implementation of digital learning?</a:t>
            </a:r>
            <a:endParaRPr lang="en-US" sz="1600" dirty="0"/>
          </a:p>
        </p:txBody>
      </p:sp>
      <p:sp>
        <p:nvSpPr>
          <p:cNvPr id="12" name="Content Placeholder 3">
            <a:extLst>
              <a:ext uri="{FF2B5EF4-FFF2-40B4-BE49-F238E27FC236}">
                <a16:creationId xmlns:a16="http://schemas.microsoft.com/office/drawing/2014/main" id="{BF5F8FBA-B0AE-EE45-A2B6-EC08E28F56EC}"/>
              </a:ext>
            </a:extLst>
          </p:cNvPr>
          <p:cNvSpPr txBox="1">
            <a:spLocks/>
          </p:cNvSpPr>
          <p:nvPr/>
        </p:nvSpPr>
        <p:spPr>
          <a:xfrm>
            <a:off x="526143" y="6126165"/>
            <a:ext cx="6291218" cy="64310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ClrTx/>
              <a:buFontTx/>
              <a:buNone/>
              <a:defRPr sz="1000" i="1" kern="1200">
                <a:solidFill>
                  <a:srgbClr val="000000"/>
                </a:solidFill>
                <a:latin typeface="Arial"/>
                <a:ea typeface="+mn-ea"/>
                <a:cs typeface="Arial"/>
              </a:defRPr>
            </a:lvl1pPr>
            <a:lvl2pPr marL="173037" indent="0" algn="l" defTabSz="457200" rtl="0" eaLnBrk="1" latinLnBrk="0" hangingPunct="1">
              <a:spcBef>
                <a:spcPct val="20000"/>
              </a:spcBef>
              <a:buFontTx/>
              <a:buNone/>
              <a:defRPr sz="1400" kern="1200">
                <a:solidFill>
                  <a:schemeClr val="tx1"/>
                </a:solidFill>
                <a:latin typeface="Arial"/>
                <a:ea typeface="+mn-ea"/>
                <a:cs typeface="Arial"/>
              </a:defRPr>
            </a:lvl2pPr>
            <a:lvl3pPr marL="346075" indent="0" algn="l" defTabSz="457200" rtl="0" eaLnBrk="1" latinLnBrk="0" hangingPunct="1">
              <a:spcBef>
                <a:spcPct val="20000"/>
              </a:spcBef>
              <a:buFontTx/>
              <a:buNone/>
              <a:defRPr sz="1400" kern="1200">
                <a:solidFill>
                  <a:schemeClr val="tx1"/>
                </a:solidFill>
                <a:latin typeface="Arial"/>
                <a:ea typeface="+mn-ea"/>
                <a:cs typeface="Arial"/>
              </a:defRPr>
            </a:lvl3pPr>
            <a:lvl4pPr marL="517525" indent="0" algn="l" defTabSz="457200" rtl="0" eaLnBrk="1" latinLnBrk="0" hangingPunct="1">
              <a:spcBef>
                <a:spcPct val="20000"/>
              </a:spcBef>
              <a:buFontTx/>
              <a:buNone/>
              <a:defRPr sz="1400" kern="1200">
                <a:solidFill>
                  <a:schemeClr val="tx1"/>
                </a:solidFill>
                <a:latin typeface="Arial"/>
                <a:ea typeface="+mn-ea"/>
                <a:cs typeface="Arial"/>
              </a:defRPr>
            </a:lvl4pPr>
            <a:lvl5pPr marL="690562" indent="0" algn="l" defTabSz="457200" rtl="0" eaLnBrk="1" latinLnBrk="0" hangingPunct="1">
              <a:spcBef>
                <a:spcPct val="20000"/>
              </a:spcBef>
              <a:buFontTx/>
              <a:buNone/>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dirty="0"/>
              <a:t>Note: Select up to three answer options</a:t>
            </a:r>
          </a:p>
          <a:p>
            <a:r>
              <a:rPr lang="en-US" sz="900" dirty="0"/>
              <a:t>Note: Efficacy concern as barrier down from 26% in 2014 Survey</a:t>
            </a:r>
          </a:p>
          <a:p>
            <a:r>
              <a:rPr lang="en-US" sz="900" dirty="0"/>
              <a:t>Sources: Time for Class 2019; </a:t>
            </a:r>
            <a:r>
              <a:rPr lang="en-US" sz="900" dirty="0" err="1"/>
              <a:t>Tyton</a:t>
            </a:r>
            <a:r>
              <a:rPr lang="en-US" sz="900" dirty="0"/>
              <a:t> Partners analysis</a:t>
            </a:r>
          </a:p>
        </p:txBody>
      </p:sp>
      <p:grpSp>
        <p:nvGrpSpPr>
          <p:cNvPr id="29" name="Group 28">
            <a:extLst>
              <a:ext uri="{FF2B5EF4-FFF2-40B4-BE49-F238E27FC236}">
                <a16:creationId xmlns:a16="http://schemas.microsoft.com/office/drawing/2014/main" id="{F9F6000D-469B-D949-89DF-E7E831968F7A}"/>
              </a:ext>
            </a:extLst>
          </p:cNvPr>
          <p:cNvGrpSpPr/>
          <p:nvPr>
            <p:custDataLst>
              <p:tags r:id="rId2"/>
            </p:custDataLst>
          </p:nvPr>
        </p:nvGrpSpPr>
        <p:grpSpPr>
          <a:xfrm>
            <a:off x="243441" y="1909244"/>
            <a:ext cx="7979630" cy="4207933"/>
            <a:chOff x="243441" y="1909244"/>
            <a:chExt cx="7979630" cy="4207933"/>
          </a:xfrm>
        </p:grpSpPr>
        <p:sp>
          <p:nvSpPr>
            <p:cNvPr id="7" name="Rectangle 6">
              <a:extLst>
                <a:ext uri="{FF2B5EF4-FFF2-40B4-BE49-F238E27FC236}">
                  <a16:creationId xmlns:a16="http://schemas.microsoft.com/office/drawing/2014/main" id="{66DC63A3-CF35-044F-B371-85A6B5772518}"/>
                </a:ext>
              </a:extLst>
            </p:cNvPr>
            <p:cNvSpPr/>
            <p:nvPr>
              <p:custDataLst>
                <p:tags r:id="rId3"/>
              </p:custDataLst>
            </p:nvPr>
          </p:nvSpPr>
          <p:spPr bwMode="gray">
            <a:xfrm>
              <a:off x="2257831" y="5065194"/>
              <a:ext cx="1510699" cy="161844"/>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8" name="Rectangle 7">
              <a:extLst>
                <a:ext uri="{FF2B5EF4-FFF2-40B4-BE49-F238E27FC236}">
                  <a16:creationId xmlns:a16="http://schemas.microsoft.com/office/drawing/2014/main" id="{CC2FD86A-5545-D743-819E-EDFAAD1BBC6A}"/>
                </a:ext>
              </a:extLst>
            </p:cNvPr>
            <p:cNvSpPr/>
            <p:nvPr>
              <p:custDataLst>
                <p:tags r:id="rId4"/>
              </p:custDataLst>
            </p:nvPr>
          </p:nvSpPr>
          <p:spPr bwMode="gray">
            <a:xfrm>
              <a:off x="2257831" y="5906781"/>
              <a:ext cx="472241" cy="161844"/>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0" name="Rectangle 9">
              <a:extLst>
                <a:ext uri="{FF2B5EF4-FFF2-40B4-BE49-F238E27FC236}">
                  <a16:creationId xmlns:a16="http://schemas.microsoft.com/office/drawing/2014/main" id="{E5136808-7695-154D-A709-31E4EA2D5C35}"/>
                </a:ext>
              </a:extLst>
            </p:cNvPr>
            <p:cNvSpPr/>
            <p:nvPr>
              <p:custDataLst>
                <p:tags r:id="rId5"/>
              </p:custDataLst>
            </p:nvPr>
          </p:nvSpPr>
          <p:spPr bwMode="gray">
            <a:xfrm>
              <a:off x="2257831" y="4644401"/>
              <a:ext cx="1799468" cy="161844"/>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4" name="Rectangle 13">
              <a:extLst>
                <a:ext uri="{FF2B5EF4-FFF2-40B4-BE49-F238E27FC236}">
                  <a16:creationId xmlns:a16="http://schemas.microsoft.com/office/drawing/2014/main" id="{DE03D116-D410-7E43-B84A-F29DC3DB4524}"/>
                </a:ext>
              </a:extLst>
            </p:cNvPr>
            <p:cNvSpPr/>
            <p:nvPr>
              <p:custDataLst>
                <p:tags r:id="rId6"/>
              </p:custDataLst>
            </p:nvPr>
          </p:nvSpPr>
          <p:spPr bwMode="gray">
            <a:xfrm>
              <a:off x="2257831" y="4223607"/>
              <a:ext cx="1824020" cy="161844"/>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5" name="Rectangle 14">
              <a:extLst>
                <a:ext uri="{FF2B5EF4-FFF2-40B4-BE49-F238E27FC236}">
                  <a16:creationId xmlns:a16="http://schemas.microsoft.com/office/drawing/2014/main" id="{43052453-93B7-5644-95AA-8489EF56E685}"/>
                </a:ext>
              </a:extLst>
            </p:cNvPr>
            <p:cNvSpPr/>
            <p:nvPr>
              <p:custDataLst>
                <p:tags r:id="rId7"/>
              </p:custDataLst>
            </p:nvPr>
          </p:nvSpPr>
          <p:spPr bwMode="gray">
            <a:xfrm>
              <a:off x="2257831" y="3802814"/>
              <a:ext cx="2055674" cy="161844"/>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6" name="Rectangle 15">
              <a:extLst>
                <a:ext uri="{FF2B5EF4-FFF2-40B4-BE49-F238E27FC236}">
                  <a16:creationId xmlns:a16="http://schemas.microsoft.com/office/drawing/2014/main" id="{CC0996FB-071A-364E-8EEB-1FDDD6F4F913}"/>
                </a:ext>
              </a:extLst>
            </p:cNvPr>
            <p:cNvSpPr/>
            <p:nvPr>
              <p:custDataLst>
                <p:tags r:id="rId8"/>
              </p:custDataLst>
            </p:nvPr>
          </p:nvSpPr>
          <p:spPr bwMode="gray">
            <a:xfrm>
              <a:off x="2257831" y="3382020"/>
              <a:ext cx="2762042" cy="161844"/>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effectLst/>
              </a:endParaRPr>
            </a:p>
          </p:txBody>
        </p:sp>
        <p:sp>
          <p:nvSpPr>
            <p:cNvPr id="17" name="Rectangle 16">
              <a:extLst>
                <a:ext uri="{FF2B5EF4-FFF2-40B4-BE49-F238E27FC236}">
                  <a16:creationId xmlns:a16="http://schemas.microsoft.com/office/drawing/2014/main" id="{B2A9870C-2820-444D-B888-78C4CD698AE5}"/>
                </a:ext>
              </a:extLst>
            </p:cNvPr>
            <p:cNvSpPr/>
            <p:nvPr>
              <p:custDataLst>
                <p:tags r:id="rId9"/>
              </p:custDataLst>
            </p:nvPr>
          </p:nvSpPr>
          <p:spPr bwMode="gray">
            <a:xfrm>
              <a:off x="2257831" y="2961227"/>
              <a:ext cx="3608786" cy="161844"/>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8" name="Rectangle 17">
              <a:extLst>
                <a:ext uri="{FF2B5EF4-FFF2-40B4-BE49-F238E27FC236}">
                  <a16:creationId xmlns:a16="http://schemas.microsoft.com/office/drawing/2014/main" id="{584262A7-7C05-D044-84D4-A93228B5CD13}"/>
                </a:ext>
              </a:extLst>
            </p:cNvPr>
            <p:cNvSpPr/>
            <p:nvPr>
              <p:custDataLst>
                <p:tags r:id="rId10"/>
              </p:custDataLst>
            </p:nvPr>
          </p:nvSpPr>
          <p:spPr bwMode="gray">
            <a:xfrm>
              <a:off x="2257831" y="2540434"/>
              <a:ext cx="4986961" cy="161844"/>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9" name="Rectangle 18">
              <a:extLst>
                <a:ext uri="{FF2B5EF4-FFF2-40B4-BE49-F238E27FC236}">
                  <a16:creationId xmlns:a16="http://schemas.microsoft.com/office/drawing/2014/main" id="{D4F92731-817B-BF4C-9065-22B042A437C8}"/>
                </a:ext>
              </a:extLst>
            </p:cNvPr>
            <p:cNvSpPr/>
            <p:nvPr>
              <p:custDataLst>
                <p:tags r:id="rId11"/>
              </p:custDataLst>
            </p:nvPr>
          </p:nvSpPr>
          <p:spPr bwMode="gray">
            <a:xfrm>
              <a:off x="2257831" y="2119640"/>
              <a:ext cx="5338263" cy="161844"/>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9" name="Rectangle 8">
              <a:extLst>
                <a:ext uri="{FF2B5EF4-FFF2-40B4-BE49-F238E27FC236}">
                  <a16:creationId xmlns:a16="http://schemas.microsoft.com/office/drawing/2014/main" id="{163E59E9-98CF-9144-894D-024668CC6F80}"/>
                </a:ext>
              </a:extLst>
            </p:cNvPr>
            <p:cNvSpPr/>
            <p:nvPr>
              <p:custDataLst>
                <p:tags r:id="rId12"/>
              </p:custDataLst>
            </p:nvPr>
          </p:nvSpPr>
          <p:spPr bwMode="gray">
            <a:xfrm>
              <a:off x="2257831" y="5744938"/>
              <a:ext cx="572347" cy="161844"/>
            </a:xfrm>
            <a:prstGeom prst="rect">
              <a:avLst/>
            </a:prstGeom>
            <a:solidFill>
              <a:srgbClr val="05296E"/>
            </a:solidFill>
            <a:ln cmpd="sng">
              <a:solidFill>
                <a:schemeClr val="bg1"/>
              </a:solidFill>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3" name="Rectangle 12">
              <a:extLst>
                <a:ext uri="{FF2B5EF4-FFF2-40B4-BE49-F238E27FC236}">
                  <a16:creationId xmlns:a16="http://schemas.microsoft.com/office/drawing/2014/main" id="{0BADF1C7-1C3F-3841-AC18-91E34C899B7E}"/>
                </a:ext>
              </a:extLst>
            </p:cNvPr>
            <p:cNvSpPr/>
            <p:nvPr>
              <p:custDataLst>
                <p:tags r:id="rId13"/>
              </p:custDataLst>
            </p:nvPr>
          </p:nvSpPr>
          <p:spPr bwMode="gray">
            <a:xfrm>
              <a:off x="2257831" y="5324144"/>
              <a:ext cx="1335476" cy="161844"/>
            </a:xfrm>
            <a:prstGeom prst="rect">
              <a:avLst/>
            </a:prstGeom>
            <a:solidFill>
              <a:srgbClr val="05296E"/>
            </a:solidFill>
            <a:ln cmpd="sng">
              <a:solidFill>
                <a:schemeClr val="bg1"/>
              </a:solidFill>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20" name="Rectangle 19">
              <a:extLst>
                <a:ext uri="{FF2B5EF4-FFF2-40B4-BE49-F238E27FC236}">
                  <a16:creationId xmlns:a16="http://schemas.microsoft.com/office/drawing/2014/main" id="{578AAFD3-6E03-7B4D-9467-BA180A28794C}"/>
                </a:ext>
              </a:extLst>
            </p:cNvPr>
            <p:cNvSpPr/>
            <p:nvPr>
              <p:custDataLst>
                <p:tags r:id="rId14"/>
              </p:custDataLst>
            </p:nvPr>
          </p:nvSpPr>
          <p:spPr bwMode="gray">
            <a:xfrm>
              <a:off x="2257831" y="4903351"/>
              <a:ext cx="1430867" cy="161844"/>
            </a:xfrm>
            <a:prstGeom prst="rect">
              <a:avLst/>
            </a:prstGeom>
            <a:solidFill>
              <a:srgbClr val="05296E"/>
            </a:solidFill>
            <a:ln cmpd="sng">
              <a:solidFill>
                <a:schemeClr val="bg1"/>
              </a:solidFill>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21" name="Rectangle 20">
              <a:extLst>
                <a:ext uri="{FF2B5EF4-FFF2-40B4-BE49-F238E27FC236}">
                  <a16:creationId xmlns:a16="http://schemas.microsoft.com/office/drawing/2014/main" id="{745CC8DD-DE1D-CA46-8658-F389E0B431D2}"/>
                </a:ext>
              </a:extLst>
            </p:cNvPr>
            <p:cNvSpPr/>
            <p:nvPr>
              <p:custDataLst>
                <p:tags r:id="rId15"/>
              </p:custDataLst>
            </p:nvPr>
          </p:nvSpPr>
          <p:spPr bwMode="gray">
            <a:xfrm>
              <a:off x="2257831" y="4482558"/>
              <a:ext cx="1812431" cy="161844"/>
            </a:xfrm>
            <a:prstGeom prst="rect">
              <a:avLst/>
            </a:prstGeom>
            <a:solidFill>
              <a:srgbClr val="05296E"/>
            </a:solidFill>
            <a:ln cmpd="sng">
              <a:solidFill>
                <a:schemeClr val="bg1"/>
              </a:solidFill>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24" name="Rectangle 23">
              <a:extLst>
                <a:ext uri="{FF2B5EF4-FFF2-40B4-BE49-F238E27FC236}">
                  <a16:creationId xmlns:a16="http://schemas.microsoft.com/office/drawing/2014/main" id="{0EFD0DB8-394F-5145-85DA-D474D72EDFDF}"/>
                </a:ext>
              </a:extLst>
            </p:cNvPr>
            <p:cNvSpPr/>
            <p:nvPr>
              <p:custDataLst>
                <p:tags r:id="rId16"/>
              </p:custDataLst>
            </p:nvPr>
          </p:nvSpPr>
          <p:spPr bwMode="gray">
            <a:xfrm>
              <a:off x="2257831" y="5485987"/>
              <a:ext cx="1405573" cy="161844"/>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22" name="Rectangle 21">
              <a:extLst>
                <a:ext uri="{FF2B5EF4-FFF2-40B4-BE49-F238E27FC236}">
                  <a16:creationId xmlns:a16="http://schemas.microsoft.com/office/drawing/2014/main" id="{A9BA4CD4-8855-824D-9350-1434E3B16D79}"/>
                </a:ext>
              </a:extLst>
            </p:cNvPr>
            <p:cNvSpPr/>
            <p:nvPr>
              <p:custDataLst>
                <p:tags r:id="rId17"/>
              </p:custDataLst>
            </p:nvPr>
          </p:nvSpPr>
          <p:spPr bwMode="gray">
            <a:xfrm>
              <a:off x="2257831" y="4061764"/>
              <a:ext cx="667738" cy="161844"/>
            </a:xfrm>
            <a:prstGeom prst="rect">
              <a:avLst/>
            </a:prstGeom>
            <a:solidFill>
              <a:srgbClr val="05296E"/>
            </a:solidFill>
            <a:ln cmpd="sng">
              <a:solidFill>
                <a:schemeClr val="bg1"/>
              </a:solidFill>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23" name="Rectangle 22">
              <a:extLst>
                <a:ext uri="{FF2B5EF4-FFF2-40B4-BE49-F238E27FC236}">
                  <a16:creationId xmlns:a16="http://schemas.microsoft.com/office/drawing/2014/main" id="{47B2E0D9-D3CB-7B45-AB5C-B9180C847250}"/>
                </a:ext>
              </a:extLst>
            </p:cNvPr>
            <p:cNvSpPr/>
            <p:nvPr>
              <p:custDataLst>
                <p:tags r:id="rId18"/>
              </p:custDataLst>
            </p:nvPr>
          </p:nvSpPr>
          <p:spPr bwMode="gray">
            <a:xfrm>
              <a:off x="2257831" y="1957796"/>
              <a:ext cx="4578774" cy="161844"/>
            </a:xfrm>
            <a:prstGeom prst="rect">
              <a:avLst/>
            </a:prstGeom>
            <a:solidFill>
              <a:srgbClr val="05296E"/>
            </a:solidFill>
            <a:ln cmpd="sng">
              <a:solidFill>
                <a:schemeClr val="bg1"/>
              </a:solidFill>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25" name="Rectangle 24">
              <a:extLst>
                <a:ext uri="{FF2B5EF4-FFF2-40B4-BE49-F238E27FC236}">
                  <a16:creationId xmlns:a16="http://schemas.microsoft.com/office/drawing/2014/main" id="{D9F005C4-D0B4-CB4D-9C22-95970F91EB9C}"/>
                </a:ext>
              </a:extLst>
            </p:cNvPr>
            <p:cNvSpPr/>
            <p:nvPr>
              <p:custDataLst>
                <p:tags r:id="rId19"/>
              </p:custDataLst>
            </p:nvPr>
          </p:nvSpPr>
          <p:spPr bwMode="gray">
            <a:xfrm>
              <a:off x="2257831" y="3640971"/>
              <a:ext cx="2480169" cy="161844"/>
            </a:xfrm>
            <a:prstGeom prst="rect">
              <a:avLst/>
            </a:prstGeom>
            <a:solidFill>
              <a:srgbClr val="05296E"/>
            </a:solidFill>
            <a:ln cmpd="sng">
              <a:solidFill>
                <a:schemeClr val="bg1"/>
              </a:solidFill>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26" name="Rectangle 25">
              <a:extLst>
                <a:ext uri="{FF2B5EF4-FFF2-40B4-BE49-F238E27FC236}">
                  <a16:creationId xmlns:a16="http://schemas.microsoft.com/office/drawing/2014/main" id="{73D3C32B-00ED-E54D-BEBC-9CE079A3CB5A}"/>
                </a:ext>
              </a:extLst>
            </p:cNvPr>
            <p:cNvSpPr/>
            <p:nvPr>
              <p:custDataLst>
                <p:tags r:id="rId20"/>
              </p:custDataLst>
            </p:nvPr>
          </p:nvSpPr>
          <p:spPr bwMode="gray">
            <a:xfrm>
              <a:off x="2257831" y="2378591"/>
              <a:ext cx="5628076" cy="161844"/>
            </a:xfrm>
            <a:prstGeom prst="rect">
              <a:avLst/>
            </a:prstGeom>
            <a:solidFill>
              <a:srgbClr val="05296E"/>
            </a:solidFill>
            <a:ln cmpd="sng">
              <a:solidFill>
                <a:schemeClr val="bg1"/>
              </a:solidFill>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27" name="Rectangle 26">
              <a:extLst>
                <a:ext uri="{FF2B5EF4-FFF2-40B4-BE49-F238E27FC236}">
                  <a16:creationId xmlns:a16="http://schemas.microsoft.com/office/drawing/2014/main" id="{432CB66B-CC05-5749-9C1A-6BA93169CD7C}"/>
                </a:ext>
              </a:extLst>
            </p:cNvPr>
            <p:cNvSpPr/>
            <p:nvPr>
              <p:custDataLst>
                <p:tags r:id="rId21"/>
              </p:custDataLst>
            </p:nvPr>
          </p:nvSpPr>
          <p:spPr bwMode="gray">
            <a:xfrm>
              <a:off x="2257831" y="3220178"/>
              <a:ext cx="3911036" cy="161844"/>
            </a:xfrm>
            <a:prstGeom prst="rect">
              <a:avLst/>
            </a:prstGeom>
            <a:solidFill>
              <a:srgbClr val="05296E"/>
            </a:solidFill>
            <a:ln cmpd="sng">
              <a:solidFill>
                <a:schemeClr val="bg1"/>
              </a:solidFill>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28" name="Rectangle 27">
              <a:extLst>
                <a:ext uri="{FF2B5EF4-FFF2-40B4-BE49-F238E27FC236}">
                  <a16:creationId xmlns:a16="http://schemas.microsoft.com/office/drawing/2014/main" id="{6AAC3576-3A82-3D41-8BEF-EF00EAF5DD9C}"/>
                </a:ext>
              </a:extLst>
            </p:cNvPr>
            <p:cNvSpPr/>
            <p:nvPr>
              <p:custDataLst>
                <p:tags r:id="rId22"/>
              </p:custDataLst>
            </p:nvPr>
          </p:nvSpPr>
          <p:spPr bwMode="gray">
            <a:xfrm>
              <a:off x="2257831" y="2799384"/>
              <a:ext cx="4006427" cy="161844"/>
            </a:xfrm>
            <a:prstGeom prst="rect">
              <a:avLst/>
            </a:prstGeom>
            <a:solidFill>
              <a:srgbClr val="05296E"/>
            </a:solidFill>
            <a:ln cmpd="sng">
              <a:solidFill>
                <a:schemeClr val="bg1"/>
              </a:solidFill>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cxnSp>
          <p:nvCxnSpPr>
            <p:cNvPr id="2" name="Straight Connector 1">
              <a:extLst>
                <a:ext uri="{FF2B5EF4-FFF2-40B4-BE49-F238E27FC236}">
                  <a16:creationId xmlns:a16="http://schemas.microsoft.com/office/drawing/2014/main" id="{BB01A235-4EC3-7540-8967-340CB35B3CAD}"/>
                </a:ext>
              </a:extLst>
            </p:cNvPr>
            <p:cNvCxnSpPr/>
            <p:nvPr>
              <p:custDataLst>
                <p:tags r:id="rId23"/>
              </p:custDataLst>
            </p:nvPr>
          </p:nvCxnSpPr>
          <p:spPr bwMode="gray">
            <a:xfrm>
              <a:off x="2257831" y="1909244"/>
              <a:ext cx="0" cy="4207933"/>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ACDF1B77-613F-9148-B58D-335A9F531CCD}"/>
                </a:ext>
              </a:extLst>
            </p:cNvPr>
            <p:cNvSpPr txBox="1"/>
            <p:nvPr>
              <p:custDataLst>
                <p:tags r:id="rId24"/>
              </p:custDataLst>
            </p:nvPr>
          </p:nvSpPr>
          <p:spPr bwMode="gray">
            <a:xfrm>
              <a:off x="913496" y="1958058"/>
              <a:ext cx="1299737" cy="323165"/>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Time necessary to</a:t>
              </a:r>
            </a:p>
            <a:p>
              <a:pPr algn="r"/>
              <a:r>
                <a:rPr lang="en-US" sz="1050">
                  <a:effectLst/>
                  <a:latin typeface="Arial" panose="020B0604020202020204" pitchFamily="34" charset="0"/>
                </a:rPr>
                <a:t>adopt and implement</a:t>
              </a:r>
            </a:p>
          </p:txBody>
        </p:sp>
        <p:sp>
          <p:nvSpPr>
            <p:cNvPr id="33" name="TextBox 32">
              <a:extLst>
                <a:ext uri="{FF2B5EF4-FFF2-40B4-BE49-F238E27FC236}">
                  <a16:creationId xmlns:a16="http://schemas.microsoft.com/office/drawing/2014/main" id="{C76D51F1-7D4D-B84A-9191-25DDDB520BB3}"/>
                </a:ext>
              </a:extLst>
            </p:cNvPr>
            <p:cNvSpPr txBox="1"/>
            <p:nvPr>
              <p:custDataLst>
                <p:tags r:id="rId25"/>
              </p:custDataLst>
            </p:nvPr>
          </p:nvSpPr>
          <p:spPr bwMode="gray">
            <a:xfrm>
              <a:off x="498319" y="2459643"/>
              <a:ext cx="1714914"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dirty="0">
                  <a:effectLst/>
                  <a:latin typeface="Arial" panose="020B0604020202020204" pitchFamily="34" charset="0"/>
                </a:rPr>
                <a:t>Faculty time / effort required</a:t>
              </a:r>
            </a:p>
          </p:txBody>
        </p:sp>
        <p:sp>
          <p:nvSpPr>
            <p:cNvPr id="34" name="TextBox 33">
              <a:extLst>
                <a:ext uri="{FF2B5EF4-FFF2-40B4-BE49-F238E27FC236}">
                  <a16:creationId xmlns:a16="http://schemas.microsoft.com/office/drawing/2014/main" id="{B683B932-26ED-C74E-AF14-0DE3B0B94C1B}"/>
                </a:ext>
              </a:extLst>
            </p:cNvPr>
            <p:cNvSpPr txBox="1"/>
            <p:nvPr>
              <p:custDataLst>
                <p:tags r:id="rId26"/>
              </p:custDataLst>
            </p:nvPr>
          </p:nvSpPr>
          <p:spPr bwMode="gray">
            <a:xfrm>
              <a:off x="517555" y="5405196"/>
              <a:ext cx="1695678"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Awareness of relevant tools</a:t>
              </a:r>
            </a:p>
          </p:txBody>
        </p:sp>
        <p:sp>
          <p:nvSpPr>
            <p:cNvPr id="35" name="TextBox 34">
              <a:extLst>
                <a:ext uri="{FF2B5EF4-FFF2-40B4-BE49-F238E27FC236}">
                  <a16:creationId xmlns:a16="http://schemas.microsoft.com/office/drawing/2014/main" id="{5E1BAD36-F620-9E41-973E-E417BDA43791}"/>
                </a:ext>
              </a:extLst>
            </p:cNvPr>
            <p:cNvSpPr txBox="1"/>
            <p:nvPr>
              <p:custDataLst>
                <p:tags r:id="rId27"/>
              </p:custDataLst>
            </p:nvPr>
          </p:nvSpPr>
          <p:spPr bwMode="gray">
            <a:xfrm>
              <a:off x="443816" y="5825990"/>
              <a:ext cx="1769417"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Technology is not yet mature</a:t>
              </a:r>
            </a:p>
          </p:txBody>
        </p:sp>
        <p:sp>
          <p:nvSpPr>
            <p:cNvPr id="36" name="TextBox 35">
              <a:extLst>
                <a:ext uri="{FF2B5EF4-FFF2-40B4-BE49-F238E27FC236}">
                  <a16:creationId xmlns:a16="http://schemas.microsoft.com/office/drawing/2014/main" id="{24882F68-9508-ED42-A3DC-611A2D12A022}"/>
                </a:ext>
              </a:extLst>
            </p:cNvPr>
            <p:cNvSpPr txBox="1"/>
            <p:nvPr>
              <p:custDataLst>
                <p:tags r:id="rId28"/>
              </p:custDataLst>
            </p:nvPr>
          </p:nvSpPr>
          <p:spPr bwMode="gray">
            <a:xfrm>
              <a:off x="961586" y="3301229"/>
              <a:ext cx="1251647"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Limited support staff</a:t>
              </a:r>
            </a:p>
          </p:txBody>
        </p:sp>
        <p:sp>
          <p:nvSpPr>
            <p:cNvPr id="37" name="TextBox 36">
              <a:extLst>
                <a:ext uri="{FF2B5EF4-FFF2-40B4-BE49-F238E27FC236}">
                  <a16:creationId xmlns:a16="http://schemas.microsoft.com/office/drawing/2014/main" id="{244D77C5-A9A0-EF42-B25D-17682EF0FC22}"/>
                </a:ext>
              </a:extLst>
            </p:cNvPr>
            <p:cNvSpPr txBox="1"/>
            <p:nvPr>
              <p:custDataLst>
                <p:tags r:id="rId29"/>
              </p:custDataLst>
            </p:nvPr>
          </p:nvSpPr>
          <p:spPr bwMode="gray">
            <a:xfrm>
              <a:off x="1004868" y="3641232"/>
              <a:ext cx="1208365" cy="323165"/>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Institutional budget </a:t>
              </a:r>
            </a:p>
            <a:p>
              <a:pPr algn="r"/>
              <a:r>
                <a:rPr lang="en-US" sz="1050">
                  <a:effectLst/>
                  <a:latin typeface="Arial" panose="020B0604020202020204" pitchFamily="34" charset="0"/>
                </a:rPr>
                <a:t>and related policies</a:t>
              </a:r>
            </a:p>
          </p:txBody>
        </p:sp>
        <p:sp>
          <p:nvSpPr>
            <p:cNvPr id="38" name="TextBox 37">
              <a:extLst>
                <a:ext uri="{FF2B5EF4-FFF2-40B4-BE49-F238E27FC236}">
                  <a16:creationId xmlns:a16="http://schemas.microsoft.com/office/drawing/2014/main" id="{D6695A4A-F6CD-3E4B-B173-4FD8EBF0334F}"/>
                </a:ext>
              </a:extLst>
            </p:cNvPr>
            <p:cNvSpPr txBox="1"/>
            <p:nvPr>
              <p:custDataLst>
                <p:tags r:id="rId30"/>
              </p:custDataLst>
            </p:nvPr>
          </p:nvSpPr>
          <p:spPr bwMode="gray">
            <a:xfrm>
              <a:off x="600910" y="4142816"/>
              <a:ext cx="1612323"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Additional cost to students</a:t>
              </a:r>
            </a:p>
          </p:txBody>
        </p:sp>
        <p:sp>
          <p:nvSpPr>
            <p:cNvPr id="39" name="TextBox 38">
              <a:extLst>
                <a:ext uri="{FF2B5EF4-FFF2-40B4-BE49-F238E27FC236}">
                  <a16:creationId xmlns:a16="http://schemas.microsoft.com/office/drawing/2014/main" id="{D1E2DC65-A502-CF48-992A-AFA2E579FCAF}"/>
                </a:ext>
              </a:extLst>
            </p:cNvPr>
            <p:cNvSpPr txBox="1"/>
            <p:nvPr>
              <p:custDataLst>
                <p:tags r:id="rId31"/>
              </p:custDataLst>
            </p:nvPr>
          </p:nvSpPr>
          <p:spPr bwMode="gray">
            <a:xfrm>
              <a:off x="243441" y="4984403"/>
              <a:ext cx="1969792"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Technical integration challenges</a:t>
              </a:r>
            </a:p>
          </p:txBody>
        </p:sp>
        <p:sp>
          <p:nvSpPr>
            <p:cNvPr id="40" name="TextBox 39">
              <a:extLst>
                <a:ext uri="{FF2B5EF4-FFF2-40B4-BE49-F238E27FC236}">
                  <a16:creationId xmlns:a16="http://schemas.microsoft.com/office/drawing/2014/main" id="{017D599E-83B1-7B42-8EAB-70E41FE173E7}"/>
                </a:ext>
              </a:extLst>
            </p:cNvPr>
            <p:cNvSpPr txBox="1"/>
            <p:nvPr>
              <p:custDataLst>
                <p:tags r:id="rId32"/>
              </p:custDataLst>
            </p:nvPr>
          </p:nvSpPr>
          <p:spPr bwMode="gray">
            <a:xfrm>
              <a:off x="972807" y="2880436"/>
              <a:ext cx="1240426"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Competing priorities</a:t>
              </a:r>
            </a:p>
          </p:txBody>
        </p:sp>
        <p:sp>
          <p:nvSpPr>
            <p:cNvPr id="41" name="TextBox 40">
              <a:extLst>
                <a:ext uri="{FF2B5EF4-FFF2-40B4-BE49-F238E27FC236}">
                  <a16:creationId xmlns:a16="http://schemas.microsoft.com/office/drawing/2014/main" id="{D53429D9-B30C-234B-BD75-D63FC252847F}"/>
                </a:ext>
              </a:extLst>
            </p:cNvPr>
            <p:cNvSpPr txBox="1"/>
            <p:nvPr>
              <p:custDataLst>
                <p:tags r:id="rId33"/>
              </p:custDataLst>
            </p:nvPr>
          </p:nvSpPr>
          <p:spPr bwMode="gray">
            <a:xfrm>
              <a:off x="447023" y="4482819"/>
              <a:ext cx="1766210" cy="323165"/>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Concern over efficacy in</a:t>
              </a:r>
            </a:p>
            <a:p>
              <a:pPr algn="r"/>
              <a:r>
                <a:rPr lang="en-US" sz="1050">
                  <a:effectLst/>
                  <a:latin typeface="Arial" panose="020B0604020202020204" pitchFamily="34" charset="0"/>
                </a:rPr>
                <a:t>improving learning outcomes</a:t>
              </a:r>
            </a:p>
          </p:txBody>
        </p:sp>
        <p:sp>
          <p:nvSpPr>
            <p:cNvPr id="42" name="TextBox 41">
              <a:extLst>
                <a:ext uri="{FF2B5EF4-FFF2-40B4-BE49-F238E27FC236}">
                  <a16:creationId xmlns:a16="http://schemas.microsoft.com/office/drawing/2014/main" id="{83F8FABA-8AB6-BD42-AB0B-200FAB460ACA}"/>
                </a:ext>
              </a:extLst>
            </p:cNvPr>
            <p:cNvSpPr txBox="1"/>
            <p:nvPr>
              <p:custDataLst>
                <p:tags r:id="rId34"/>
              </p:custDataLst>
            </p:nvPr>
          </p:nvSpPr>
          <p:spPr bwMode="gray">
            <a:xfrm>
              <a:off x="2749270" y="5906912"/>
              <a:ext cx="233740" cy="161583"/>
            </a:xfrm>
            <a:prstGeom prst="rect">
              <a:avLst/>
            </a:prstGeom>
            <a:solidFill>
              <a:schemeClr val="bg1"/>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rPr>
                <a:t>5%</a:t>
              </a:r>
            </a:p>
          </p:txBody>
        </p:sp>
        <p:sp>
          <p:nvSpPr>
            <p:cNvPr id="43" name="TextBox 42">
              <a:extLst>
                <a:ext uri="{FF2B5EF4-FFF2-40B4-BE49-F238E27FC236}">
                  <a16:creationId xmlns:a16="http://schemas.microsoft.com/office/drawing/2014/main" id="{7AA0B01D-AD0B-1C42-BD7C-ACA54DF4FF77}"/>
                </a:ext>
              </a:extLst>
            </p:cNvPr>
            <p:cNvSpPr txBox="1"/>
            <p:nvPr>
              <p:custDataLst>
                <p:tags r:id="rId35"/>
              </p:custDataLst>
            </p:nvPr>
          </p:nvSpPr>
          <p:spPr bwMode="gray">
            <a:xfrm>
              <a:off x="3682602" y="5486119"/>
              <a:ext cx="309081"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rPr>
                <a:t>15%</a:t>
              </a:r>
            </a:p>
          </p:txBody>
        </p:sp>
        <p:sp>
          <p:nvSpPr>
            <p:cNvPr id="44" name="TextBox 43">
              <a:extLst>
                <a:ext uri="{FF2B5EF4-FFF2-40B4-BE49-F238E27FC236}">
                  <a16:creationId xmlns:a16="http://schemas.microsoft.com/office/drawing/2014/main" id="{D26C2AAF-859B-2A4E-B56F-BDEF9113BC79}"/>
                </a:ext>
              </a:extLst>
            </p:cNvPr>
            <p:cNvSpPr txBox="1"/>
            <p:nvPr>
              <p:custDataLst>
                <p:tags r:id="rId36"/>
              </p:custDataLst>
            </p:nvPr>
          </p:nvSpPr>
          <p:spPr bwMode="gray">
            <a:xfrm>
              <a:off x="5039071" y="3382151"/>
              <a:ext cx="309081" cy="161583"/>
            </a:xfrm>
            <a:prstGeom prst="rect">
              <a:avLst/>
            </a:prstGeom>
            <a:solidFill>
              <a:schemeClr val="bg1"/>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rPr>
                <a:t>29%</a:t>
              </a:r>
            </a:p>
          </p:txBody>
        </p:sp>
        <p:sp>
          <p:nvSpPr>
            <p:cNvPr id="45" name="TextBox 44">
              <a:extLst>
                <a:ext uri="{FF2B5EF4-FFF2-40B4-BE49-F238E27FC236}">
                  <a16:creationId xmlns:a16="http://schemas.microsoft.com/office/drawing/2014/main" id="{32511AB6-2BB0-E846-83BA-A44101A29472}"/>
                </a:ext>
              </a:extLst>
            </p:cNvPr>
            <p:cNvSpPr txBox="1"/>
            <p:nvPr>
              <p:custDataLst>
                <p:tags r:id="rId37"/>
              </p:custDataLst>
            </p:nvPr>
          </p:nvSpPr>
          <p:spPr bwMode="gray">
            <a:xfrm>
              <a:off x="4076498" y="4644530"/>
              <a:ext cx="309081" cy="161583"/>
            </a:xfrm>
            <a:prstGeom prst="rect">
              <a:avLst/>
            </a:prstGeom>
            <a:noFill/>
            <a:ln cmpd="sng">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rPr>
                <a:t>19%</a:t>
              </a:r>
            </a:p>
          </p:txBody>
        </p:sp>
        <p:sp>
          <p:nvSpPr>
            <p:cNvPr id="30" name="TextBox 29">
              <a:extLst>
                <a:ext uri="{FF2B5EF4-FFF2-40B4-BE49-F238E27FC236}">
                  <a16:creationId xmlns:a16="http://schemas.microsoft.com/office/drawing/2014/main" id="{9EC5FE29-4D50-D341-8CA6-638FFAAC1030}"/>
                </a:ext>
              </a:extLst>
            </p:cNvPr>
            <p:cNvSpPr txBox="1"/>
            <p:nvPr>
              <p:custDataLst>
                <p:tags r:id="rId38"/>
              </p:custDataLst>
            </p:nvPr>
          </p:nvSpPr>
          <p:spPr bwMode="gray">
            <a:xfrm>
              <a:off x="6855804" y="1957927"/>
              <a:ext cx="309081" cy="161583"/>
            </a:xfrm>
            <a:prstGeom prst="rect">
              <a:avLst/>
            </a:prstGeom>
            <a:solidFill>
              <a:schemeClr val="bg1"/>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rPr>
                <a:t>48%</a:t>
              </a:r>
            </a:p>
          </p:txBody>
        </p:sp>
        <p:sp>
          <p:nvSpPr>
            <p:cNvPr id="31" name="TextBox 30">
              <a:extLst>
                <a:ext uri="{FF2B5EF4-FFF2-40B4-BE49-F238E27FC236}">
                  <a16:creationId xmlns:a16="http://schemas.microsoft.com/office/drawing/2014/main" id="{BF065E72-77DF-B844-87B9-C5016CC2B4FD}"/>
                </a:ext>
              </a:extLst>
            </p:cNvPr>
            <p:cNvSpPr txBox="1"/>
            <p:nvPr>
              <p:custDataLst>
                <p:tags r:id="rId39"/>
              </p:custDataLst>
            </p:nvPr>
          </p:nvSpPr>
          <p:spPr bwMode="gray">
            <a:xfrm>
              <a:off x="7905106" y="2378721"/>
              <a:ext cx="309081"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rPr>
                <a:t>59%</a:t>
              </a:r>
            </a:p>
          </p:txBody>
        </p:sp>
        <p:sp>
          <p:nvSpPr>
            <p:cNvPr id="46" name="TextBox 45">
              <a:extLst>
                <a:ext uri="{FF2B5EF4-FFF2-40B4-BE49-F238E27FC236}">
                  <a16:creationId xmlns:a16="http://schemas.microsoft.com/office/drawing/2014/main" id="{1AF6A104-B58E-3145-A698-FA619B2F0696}"/>
                </a:ext>
              </a:extLst>
            </p:cNvPr>
            <p:cNvSpPr txBox="1"/>
            <p:nvPr>
              <p:custDataLst>
                <p:tags r:id="rId40"/>
              </p:custDataLst>
            </p:nvPr>
          </p:nvSpPr>
          <p:spPr bwMode="gray">
            <a:xfrm>
              <a:off x="6283456" y="2799514"/>
              <a:ext cx="309081"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rPr>
                <a:t>42%</a:t>
              </a:r>
            </a:p>
          </p:txBody>
        </p:sp>
        <p:sp>
          <p:nvSpPr>
            <p:cNvPr id="47" name="TextBox 46">
              <a:extLst>
                <a:ext uri="{FF2B5EF4-FFF2-40B4-BE49-F238E27FC236}">
                  <a16:creationId xmlns:a16="http://schemas.microsoft.com/office/drawing/2014/main" id="{30840EA9-8A06-DC42-A5CB-FFC83907492A}"/>
                </a:ext>
              </a:extLst>
            </p:cNvPr>
            <p:cNvSpPr txBox="1"/>
            <p:nvPr>
              <p:custDataLst>
                <p:tags r:id="rId41"/>
              </p:custDataLst>
            </p:nvPr>
          </p:nvSpPr>
          <p:spPr bwMode="gray">
            <a:xfrm>
              <a:off x="6188064" y="3220307"/>
              <a:ext cx="309081"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rPr>
                <a:t>41%</a:t>
              </a:r>
            </a:p>
          </p:txBody>
        </p:sp>
        <p:sp>
          <p:nvSpPr>
            <p:cNvPr id="48" name="TextBox 47">
              <a:extLst>
                <a:ext uri="{FF2B5EF4-FFF2-40B4-BE49-F238E27FC236}">
                  <a16:creationId xmlns:a16="http://schemas.microsoft.com/office/drawing/2014/main" id="{59C6A8AC-2615-754E-9324-8DC13C900696}"/>
                </a:ext>
              </a:extLst>
            </p:cNvPr>
            <p:cNvSpPr txBox="1"/>
            <p:nvPr>
              <p:custDataLst>
                <p:tags r:id="rId42"/>
              </p:custDataLst>
            </p:nvPr>
          </p:nvSpPr>
          <p:spPr bwMode="gray">
            <a:xfrm>
              <a:off x="4757198" y="3641101"/>
              <a:ext cx="309081"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rPr>
                <a:t>26%</a:t>
              </a:r>
            </a:p>
          </p:txBody>
        </p:sp>
        <p:sp>
          <p:nvSpPr>
            <p:cNvPr id="49" name="TextBox 48">
              <a:extLst>
                <a:ext uri="{FF2B5EF4-FFF2-40B4-BE49-F238E27FC236}">
                  <a16:creationId xmlns:a16="http://schemas.microsoft.com/office/drawing/2014/main" id="{AF7A3DF1-FED6-0B4A-A6CD-1A4E1C92422E}"/>
                </a:ext>
              </a:extLst>
            </p:cNvPr>
            <p:cNvSpPr txBox="1"/>
            <p:nvPr>
              <p:custDataLst>
                <p:tags r:id="rId43"/>
              </p:custDataLst>
            </p:nvPr>
          </p:nvSpPr>
          <p:spPr bwMode="gray">
            <a:xfrm>
              <a:off x="2944768" y="4061894"/>
              <a:ext cx="233740" cy="161583"/>
            </a:xfrm>
            <a:prstGeom prst="rect">
              <a:avLst/>
            </a:prstGeom>
            <a:solidFill>
              <a:schemeClr val="bg1"/>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rPr>
                <a:t>7%</a:t>
              </a:r>
            </a:p>
          </p:txBody>
        </p:sp>
        <p:sp>
          <p:nvSpPr>
            <p:cNvPr id="52" name="TextBox 51">
              <a:extLst>
                <a:ext uri="{FF2B5EF4-FFF2-40B4-BE49-F238E27FC236}">
                  <a16:creationId xmlns:a16="http://schemas.microsoft.com/office/drawing/2014/main" id="{210E19E7-471F-554D-A84E-D1F259BFA18F}"/>
                </a:ext>
              </a:extLst>
            </p:cNvPr>
            <p:cNvSpPr txBox="1"/>
            <p:nvPr>
              <p:custDataLst>
                <p:tags r:id="rId44"/>
              </p:custDataLst>
            </p:nvPr>
          </p:nvSpPr>
          <p:spPr bwMode="gray">
            <a:xfrm>
              <a:off x="3787727" y="5065325"/>
              <a:ext cx="309081"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rPr>
                <a:t>16%</a:t>
              </a:r>
            </a:p>
          </p:txBody>
        </p:sp>
        <p:sp>
          <p:nvSpPr>
            <p:cNvPr id="50" name="TextBox 49">
              <a:extLst>
                <a:ext uri="{FF2B5EF4-FFF2-40B4-BE49-F238E27FC236}">
                  <a16:creationId xmlns:a16="http://schemas.microsoft.com/office/drawing/2014/main" id="{E6AAC358-B463-1744-8301-86FD0AE5042A}"/>
                </a:ext>
              </a:extLst>
            </p:cNvPr>
            <p:cNvSpPr txBox="1"/>
            <p:nvPr>
              <p:custDataLst>
                <p:tags r:id="rId45"/>
              </p:custDataLst>
            </p:nvPr>
          </p:nvSpPr>
          <p:spPr bwMode="gray">
            <a:xfrm>
              <a:off x="3707897" y="4903481"/>
              <a:ext cx="309081" cy="161583"/>
            </a:xfrm>
            <a:prstGeom prst="rect">
              <a:avLst/>
            </a:prstGeom>
            <a:solidFill>
              <a:schemeClr val="bg1"/>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rPr>
                <a:t>15%</a:t>
              </a:r>
            </a:p>
          </p:txBody>
        </p:sp>
        <p:sp>
          <p:nvSpPr>
            <p:cNvPr id="53" name="TextBox 52">
              <a:extLst>
                <a:ext uri="{FF2B5EF4-FFF2-40B4-BE49-F238E27FC236}">
                  <a16:creationId xmlns:a16="http://schemas.microsoft.com/office/drawing/2014/main" id="{0442E59B-F1A4-024A-9CB0-C1BA11621BB2}"/>
                </a:ext>
              </a:extLst>
            </p:cNvPr>
            <p:cNvSpPr txBox="1"/>
            <p:nvPr>
              <p:custDataLst>
                <p:tags r:id="rId46"/>
              </p:custDataLst>
            </p:nvPr>
          </p:nvSpPr>
          <p:spPr bwMode="gray">
            <a:xfrm>
              <a:off x="4089460" y="4482687"/>
              <a:ext cx="309081" cy="161583"/>
            </a:xfrm>
            <a:prstGeom prst="rect">
              <a:avLst/>
            </a:prstGeom>
            <a:noFill/>
            <a:ln cmpd="sng">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rPr>
                <a:t>19%</a:t>
              </a:r>
            </a:p>
          </p:txBody>
        </p:sp>
        <p:sp>
          <p:nvSpPr>
            <p:cNvPr id="54" name="TextBox 53">
              <a:extLst>
                <a:ext uri="{FF2B5EF4-FFF2-40B4-BE49-F238E27FC236}">
                  <a16:creationId xmlns:a16="http://schemas.microsoft.com/office/drawing/2014/main" id="{86CFD426-12D8-A54F-A3E9-38357A4D1A9E}"/>
                </a:ext>
              </a:extLst>
            </p:cNvPr>
            <p:cNvSpPr txBox="1"/>
            <p:nvPr>
              <p:custDataLst>
                <p:tags r:id="rId47"/>
              </p:custDataLst>
            </p:nvPr>
          </p:nvSpPr>
          <p:spPr bwMode="gray">
            <a:xfrm>
              <a:off x="2849376" y="5745068"/>
              <a:ext cx="233740"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rPr>
                <a:t>6%</a:t>
              </a:r>
            </a:p>
          </p:txBody>
        </p:sp>
        <p:sp>
          <p:nvSpPr>
            <p:cNvPr id="56" name="TextBox 55">
              <a:extLst>
                <a:ext uri="{FF2B5EF4-FFF2-40B4-BE49-F238E27FC236}">
                  <a16:creationId xmlns:a16="http://schemas.microsoft.com/office/drawing/2014/main" id="{E9AE3A84-BB67-DA4E-AC16-8E07C7764260}"/>
                </a:ext>
              </a:extLst>
            </p:cNvPr>
            <p:cNvSpPr txBox="1"/>
            <p:nvPr>
              <p:custDataLst>
                <p:tags r:id="rId48"/>
              </p:custDataLst>
            </p:nvPr>
          </p:nvSpPr>
          <p:spPr bwMode="gray">
            <a:xfrm>
              <a:off x="7615293" y="2119770"/>
              <a:ext cx="309081" cy="161583"/>
            </a:xfrm>
            <a:prstGeom prst="rect">
              <a:avLst/>
            </a:prstGeom>
            <a:noFill/>
            <a:ln cmpd="sng">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rPr>
                <a:t>56%</a:t>
              </a:r>
            </a:p>
          </p:txBody>
        </p:sp>
        <p:sp>
          <p:nvSpPr>
            <p:cNvPr id="57" name="TextBox 56">
              <a:extLst>
                <a:ext uri="{FF2B5EF4-FFF2-40B4-BE49-F238E27FC236}">
                  <a16:creationId xmlns:a16="http://schemas.microsoft.com/office/drawing/2014/main" id="{C44D0236-9037-AC4B-92A3-7841AAF1733A}"/>
                </a:ext>
              </a:extLst>
            </p:cNvPr>
            <p:cNvSpPr txBox="1"/>
            <p:nvPr>
              <p:custDataLst>
                <p:tags r:id="rId49"/>
              </p:custDataLst>
            </p:nvPr>
          </p:nvSpPr>
          <p:spPr bwMode="gray">
            <a:xfrm>
              <a:off x="7263991" y="2540565"/>
              <a:ext cx="309081" cy="161583"/>
            </a:xfrm>
            <a:prstGeom prst="rect">
              <a:avLst/>
            </a:prstGeom>
            <a:solidFill>
              <a:schemeClr val="bg1"/>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rPr>
                <a:t>52%</a:t>
              </a:r>
            </a:p>
          </p:txBody>
        </p:sp>
        <p:sp>
          <p:nvSpPr>
            <p:cNvPr id="58" name="TextBox 57">
              <a:extLst>
                <a:ext uri="{FF2B5EF4-FFF2-40B4-BE49-F238E27FC236}">
                  <a16:creationId xmlns:a16="http://schemas.microsoft.com/office/drawing/2014/main" id="{BFB6E2DB-9187-D84E-82B7-315D6B345DB4}"/>
                </a:ext>
              </a:extLst>
            </p:cNvPr>
            <p:cNvSpPr txBox="1"/>
            <p:nvPr>
              <p:custDataLst>
                <p:tags r:id="rId50"/>
              </p:custDataLst>
            </p:nvPr>
          </p:nvSpPr>
          <p:spPr bwMode="gray">
            <a:xfrm>
              <a:off x="5885816" y="2961358"/>
              <a:ext cx="309081" cy="161583"/>
            </a:xfrm>
            <a:prstGeom prst="rect">
              <a:avLst/>
            </a:prstGeom>
            <a:solidFill>
              <a:schemeClr val="bg1"/>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rPr>
                <a:t>38%</a:t>
              </a:r>
            </a:p>
          </p:txBody>
        </p:sp>
        <p:sp>
          <p:nvSpPr>
            <p:cNvPr id="59" name="TextBox 58">
              <a:extLst>
                <a:ext uri="{FF2B5EF4-FFF2-40B4-BE49-F238E27FC236}">
                  <a16:creationId xmlns:a16="http://schemas.microsoft.com/office/drawing/2014/main" id="{FD727F4F-3C0B-1748-973B-948CF01558D5}"/>
                </a:ext>
              </a:extLst>
            </p:cNvPr>
            <p:cNvSpPr txBox="1"/>
            <p:nvPr>
              <p:custDataLst>
                <p:tags r:id="rId51"/>
              </p:custDataLst>
            </p:nvPr>
          </p:nvSpPr>
          <p:spPr bwMode="gray">
            <a:xfrm>
              <a:off x="4332703" y="3802945"/>
              <a:ext cx="309081" cy="161583"/>
            </a:xfrm>
            <a:prstGeom prst="rect">
              <a:avLst/>
            </a:prstGeom>
            <a:solidFill>
              <a:schemeClr val="bg1"/>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rPr>
                <a:t>22%</a:t>
              </a:r>
            </a:p>
          </p:txBody>
        </p:sp>
        <p:sp>
          <p:nvSpPr>
            <p:cNvPr id="60" name="TextBox 59">
              <a:extLst>
                <a:ext uri="{FF2B5EF4-FFF2-40B4-BE49-F238E27FC236}">
                  <a16:creationId xmlns:a16="http://schemas.microsoft.com/office/drawing/2014/main" id="{2198AE0C-D3F6-FF43-A7A4-28591F81E690}"/>
                </a:ext>
              </a:extLst>
            </p:cNvPr>
            <p:cNvSpPr txBox="1"/>
            <p:nvPr>
              <p:custDataLst>
                <p:tags r:id="rId52"/>
              </p:custDataLst>
            </p:nvPr>
          </p:nvSpPr>
          <p:spPr bwMode="gray">
            <a:xfrm>
              <a:off x="4101049" y="4223738"/>
              <a:ext cx="309081" cy="161583"/>
            </a:xfrm>
            <a:prstGeom prst="rect">
              <a:avLst/>
            </a:prstGeom>
            <a:noFill/>
            <a:ln cmpd="sng">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rPr>
                <a:t>19%</a:t>
              </a:r>
            </a:p>
          </p:txBody>
        </p:sp>
        <p:sp>
          <p:nvSpPr>
            <p:cNvPr id="55" name="TextBox 54">
              <a:extLst>
                <a:ext uri="{FF2B5EF4-FFF2-40B4-BE49-F238E27FC236}">
                  <a16:creationId xmlns:a16="http://schemas.microsoft.com/office/drawing/2014/main" id="{AD4A7CD3-3233-DB48-BBF5-3C03D5C35751}"/>
                </a:ext>
              </a:extLst>
            </p:cNvPr>
            <p:cNvSpPr txBox="1"/>
            <p:nvPr>
              <p:custDataLst>
                <p:tags r:id="rId53"/>
              </p:custDataLst>
            </p:nvPr>
          </p:nvSpPr>
          <p:spPr bwMode="gray">
            <a:xfrm>
              <a:off x="3612505" y="5324275"/>
              <a:ext cx="309081" cy="161583"/>
            </a:xfrm>
            <a:prstGeom prst="rect">
              <a:avLst/>
            </a:prstGeom>
            <a:solidFill>
              <a:schemeClr val="bg1"/>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rPr>
                <a:t>14%</a:t>
              </a:r>
            </a:p>
          </p:txBody>
        </p:sp>
        <p:sp>
          <p:nvSpPr>
            <p:cNvPr id="62" name="TextBox 61">
              <a:extLst>
                <a:ext uri="{FF2B5EF4-FFF2-40B4-BE49-F238E27FC236}">
                  <a16:creationId xmlns:a16="http://schemas.microsoft.com/office/drawing/2014/main" id="{5D118293-E35A-F942-ADD8-BA4A3FA78BB7}"/>
                </a:ext>
              </a:extLst>
            </p:cNvPr>
            <p:cNvSpPr txBox="1"/>
            <p:nvPr>
              <p:custDataLst>
                <p:tags r:id="rId54"/>
              </p:custDataLst>
            </p:nvPr>
          </p:nvSpPr>
          <p:spPr bwMode="gray">
            <a:xfrm>
              <a:off x="7389808" y="5549741"/>
              <a:ext cx="472587"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t">
              <a:spAutoFit/>
            </a:bodyPr>
            <a:lstStyle/>
            <a:p>
              <a:r>
                <a:rPr lang="en-US" sz="1050">
                  <a:effectLst/>
                  <a:latin typeface="Arial" panose="020B0604020202020204" pitchFamily="34" charset="0"/>
                </a:rPr>
                <a:t>Faculty</a:t>
              </a:r>
            </a:p>
          </p:txBody>
        </p:sp>
        <p:sp>
          <p:nvSpPr>
            <p:cNvPr id="63" name="TextBox 62">
              <a:extLst>
                <a:ext uri="{FF2B5EF4-FFF2-40B4-BE49-F238E27FC236}">
                  <a16:creationId xmlns:a16="http://schemas.microsoft.com/office/drawing/2014/main" id="{31C5DD37-D3C8-924D-9DE8-C06C7D1CD3C2}"/>
                </a:ext>
              </a:extLst>
            </p:cNvPr>
            <p:cNvSpPr txBox="1"/>
            <p:nvPr>
              <p:custDataLst>
                <p:tags r:id="rId55"/>
              </p:custDataLst>
            </p:nvPr>
          </p:nvSpPr>
          <p:spPr bwMode="gray">
            <a:xfrm>
              <a:off x="7389808" y="5211075"/>
              <a:ext cx="833263"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t">
              <a:spAutoFit/>
            </a:bodyPr>
            <a:lstStyle/>
            <a:p>
              <a:r>
                <a:rPr lang="en-US" sz="1050">
                  <a:effectLst/>
                  <a:latin typeface="Arial" panose="020B0604020202020204" pitchFamily="34" charset="0"/>
                </a:rPr>
                <a:t>Administrator</a:t>
              </a:r>
            </a:p>
          </p:txBody>
        </p:sp>
        <p:sp>
          <p:nvSpPr>
            <p:cNvPr id="64" name="Rectangle 63">
              <a:extLst>
                <a:ext uri="{FF2B5EF4-FFF2-40B4-BE49-F238E27FC236}">
                  <a16:creationId xmlns:a16="http://schemas.microsoft.com/office/drawing/2014/main" id="{8FD22880-C39D-C14A-8894-E39BDE4F41BC}"/>
                </a:ext>
              </a:extLst>
            </p:cNvPr>
            <p:cNvSpPr/>
            <p:nvPr>
              <p:custDataLst>
                <p:tags r:id="rId56"/>
              </p:custDataLst>
            </p:nvPr>
          </p:nvSpPr>
          <p:spPr bwMode="gray">
            <a:xfrm>
              <a:off x="7224592" y="5211075"/>
              <a:ext cx="146018" cy="146018"/>
            </a:xfrm>
            <a:prstGeom prst="rect">
              <a:avLst/>
            </a:prstGeom>
            <a:solidFill>
              <a:srgbClr val="05296E"/>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65" name="Rectangle 64">
              <a:extLst>
                <a:ext uri="{FF2B5EF4-FFF2-40B4-BE49-F238E27FC236}">
                  <a16:creationId xmlns:a16="http://schemas.microsoft.com/office/drawing/2014/main" id="{94169455-BCAE-EC4F-B4F6-5C8F919889C6}"/>
                </a:ext>
              </a:extLst>
            </p:cNvPr>
            <p:cNvSpPr/>
            <p:nvPr>
              <p:custDataLst>
                <p:tags r:id="rId57"/>
              </p:custDataLst>
            </p:nvPr>
          </p:nvSpPr>
          <p:spPr bwMode="gray">
            <a:xfrm>
              <a:off x="7224592" y="5549741"/>
              <a:ext cx="146018" cy="146018"/>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grpSp>
      <p:sp>
        <p:nvSpPr>
          <p:cNvPr id="67" name="Rectangle 66">
            <a:extLst>
              <a:ext uri="{FF2B5EF4-FFF2-40B4-BE49-F238E27FC236}">
                <a16:creationId xmlns:a16="http://schemas.microsoft.com/office/drawing/2014/main" id="{6DF35F62-35DD-2F49-A03A-15F83B0DE1B9}"/>
              </a:ext>
            </a:extLst>
          </p:cNvPr>
          <p:cNvSpPr/>
          <p:nvPr/>
        </p:nvSpPr>
        <p:spPr>
          <a:xfrm>
            <a:off x="372039" y="1886232"/>
            <a:ext cx="8322047" cy="1275182"/>
          </a:xfrm>
          <a:prstGeom prst="rect">
            <a:avLst/>
          </a:prstGeom>
          <a:no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8" name="Rectangle 67">
            <a:extLst>
              <a:ext uri="{FF2B5EF4-FFF2-40B4-BE49-F238E27FC236}">
                <a16:creationId xmlns:a16="http://schemas.microsoft.com/office/drawing/2014/main" id="{ECBAF52F-8BE4-C84A-803A-45FA4E841647}"/>
              </a:ext>
            </a:extLst>
          </p:cNvPr>
          <p:cNvSpPr/>
          <p:nvPr/>
        </p:nvSpPr>
        <p:spPr>
          <a:xfrm>
            <a:off x="3469177" y="5909729"/>
            <a:ext cx="2707046" cy="369332"/>
          </a:xfrm>
          <a:prstGeom prst="rect">
            <a:avLst/>
          </a:prstGeom>
        </p:spPr>
        <p:txBody>
          <a:bodyPr wrap="square">
            <a:spAutoFit/>
          </a:bodyPr>
          <a:lstStyle/>
          <a:p>
            <a:r>
              <a:rPr lang="en-US" sz="1050" dirty="0"/>
              <a:t>Admin N =</a:t>
            </a:r>
            <a:r>
              <a:rPr lang="en-US" sz="1050" dirty="0">
                <a:solidFill>
                  <a:srgbClr val="FF0000"/>
                </a:solidFill>
              </a:rPr>
              <a:t> </a:t>
            </a:r>
            <a:r>
              <a:rPr lang="en-US" sz="1050" dirty="0"/>
              <a:t>1,583</a:t>
            </a:r>
            <a:r>
              <a:rPr lang="en-US" sz="1050" dirty="0">
                <a:solidFill>
                  <a:srgbClr val="FF0000"/>
                </a:solidFill>
              </a:rPr>
              <a:t>  </a:t>
            </a:r>
            <a:r>
              <a:rPr lang="en-US" sz="1050" dirty="0"/>
              <a:t>Faculty N = </a:t>
            </a:r>
            <a:r>
              <a:rPr lang="en-US" dirty="0"/>
              <a:t> </a:t>
            </a:r>
            <a:r>
              <a:rPr lang="en-US" sz="1050" dirty="0"/>
              <a:t>2,357 </a:t>
            </a:r>
          </a:p>
        </p:txBody>
      </p:sp>
      <p:sp>
        <p:nvSpPr>
          <p:cNvPr id="69" name="Rectangle 68">
            <a:extLst>
              <a:ext uri="{FF2B5EF4-FFF2-40B4-BE49-F238E27FC236}">
                <a16:creationId xmlns:a16="http://schemas.microsoft.com/office/drawing/2014/main" id="{F8C5E0DD-41F9-9147-97FB-1F660A9E3EEE}"/>
              </a:ext>
            </a:extLst>
          </p:cNvPr>
          <p:cNvSpPr/>
          <p:nvPr/>
        </p:nvSpPr>
        <p:spPr>
          <a:xfrm>
            <a:off x="364504" y="4466661"/>
            <a:ext cx="8384228" cy="365125"/>
          </a:xfrm>
          <a:prstGeom prst="rect">
            <a:avLst/>
          </a:prstGeom>
          <a:no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F4E63D74-A8DD-814A-B1E7-F0CD80069FE0}"/>
              </a:ext>
            </a:extLst>
          </p:cNvPr>
          <p:cNvSpPr/>
          <p:nvPr/>
        </p:nvSpPr>
        <p:spPr>
          <a:xfrm>
            <a:off x="5677065" y="4428346"/>
            <a:ext cx="3094897" cy="430887"/>
          </a:xfrm>
          <a:prstGeom prst="rect">
            <a:avLst/>
          </a:prstGeom>
        </p:spPr>
        <p:txBody>
          <a:bodyPr wrap="square">
            <a:spAutoFit/>
          </a:bodyPr>
          <a:lstStyle/>
          <a:p>
            <a:r>
              <a:rPr lang="en-US" sz="1100" b="1" dirty="0"/>
              <a:t>Efficacy concerns are only a barrier for less than 20% of faculty and administrators</a:t>
            </a:r>
          </a:p>
        </p:txBody>
      </p:sp>
      <p:sp>
        <p:nvSpPr>
          <p:cNvPr id="70" name="Rectangle 69">
            <a:extLst>
              <a:ext uri="{FF2B5EF4-FFF2-40B4-BE49-F238E27FC236}">
                <a16:creationId xmlns:a16="http://schemas.microsoft.com/office/drawing/2014/main" id="{FE0EF6A4-1867-014F-A314-E548135BF2C0}"/>
              </a:ext>
            </a:extLst>
          </p:cNvPr>
          <p:cNvSpPr/>
          <p:nvPr/>
        </p:nvSpPr>
        <p:spPr>
          <a:xfrm>
            <a:off x="372039" y="4030718"/>
            <a:ext cx="8384228" cy="365125"/>
          </a:xfrm>
          <a:prstGeom prst="rect">
            <a:avLst/>
          </a:prstGeom>
          <a:no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FE11C3BB-0880-F542-B560-6F7A2D2D3506}"/>
              </a:ext>
            </a:extLst>
          </p:cNvPr>
          <p:cNvSpPr/>
          <p:nvPr/>
        </p:nvSpPr>
        <p:spPr>
          <a:xfrm>
            <a:off x="5678927" y="3990414"/>
            <a:ext cx="3235897" cy="430887"/>
          </a:xfrm>
          <a:prstGeom prst="rect">
            <a:avLst/>
          </a:prstGeom>
        </p:spPr>
        <p:txBody>
          <a:bodyPr wrap="square">
            <a:spAutoFit/>
          </a:bodyPr>
          <a:lstStyle/>
          <a:p>
            <a:pPr lvl="0"/>
            <a:r>
              <a:rPr lang="en-US" sz="1100" b="1" dirty="0">
                <a:solidFill>
                  <a:srgbClr val="000000"/>
                </a:solidFill>
              </a:rPr>
              <a:t>Faculty more likely to be concerned about cost to students</a:t>
            </a:r>
          </a:p>
        </p:txBody>
      </p:sp>
    </p:spTree>
    <p:custDataLst>
      <p:tags r:id="rId1"/>
    </p:custDataLst>
    <p:extLst>
      <p:ext uri="{BB962C8B-B14F-4D97-AF65-F5344CB8AC3E}">
        <p14:creationId xmlns:p14="http://schemas.microsoft.com/office/powerpoint/2010/main" val="1019544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D32B71-6894-3A4A-B87A-9B180AD8CACA}"/>
              </a:ext>
            </a:extLst>
          </p:cNvPr>
          <p:cNvSpPr>
            <a:spLocks noGrp="1"/>
          </p:cNvSpPr>
          <p:nvPr>
            <p:ph type="sldNum" sz="quarter" idx="12"/>
          </p:nvPr>
        </p:nvSpPr>
        <p:spPr/>
        <p:txBody>
          <a:bodyPr/>
          <a:lstStyle/>
          <a:p>
            <a:fld id="{56061281-BD0D-6F47-BBB8-8F6BE6AA34E7}" type="slidenum">
              <a:rPr lang="en-US" smtClean="0"/>
              <a:pPr/>
              <a:t>23</a:t>
            </a:fld>
            <a:endParaRPr lang="en-US" dirty="0"/>
          </a:p>
        </p:txBody>
      </p:sp>
      <p:sp>
        <p:nvSpPr>
          <p:cNvPr id="5" name="Content Placeholder 4">
            <a:extLst>
              <a:ext uri="{FF2B5EF4-FFF2-40B4-BE49-F238E27FC236}">
                <a16:creationId xmlns:a16="http://schemas.microsoft.com/office/drawing/2014/main" id="{68B9D3C2-F6FC-DB46-85A8-5F0E00EC74C0}"/>
              </a:ext>
            </a:extLst>
          </p:cNvPr>
          <p:cNvSpPr>
            <a:spLocks noGrp="1"/>
          </p:cNvSpPr>
          <p:nvPr>
            <p:ph idx="14"/>
          </p:nvPr>
        </p:nvSpPr>
        <p:spPr>
          <a:xfrm>
            <a:off x="526142" y="101600"/>
            <a:ext cx="8065996" cy="946615"/>
          </a:xfrm>
        </p:spPr>
        <p:txBody>
          <a:bodyPr>
            <a:normAutofit/>
          </a:bodyPr>
          <a:lstStyle/>
          <a:p>
            <a:r>
              <a:rPr lang="en-US" dirty="0">
                <a:solidFill>
                  <a:schemeClr val="tx1"/>
                </a:solidFill>
              </a:rPr>
              <a:t>PD is seen as the most important enabler of digital learning by both faculty and administrators</a:t>
            </a:r>
          </a:p>
        </p:txBody>
      </p:sp>
      <p:sp>
        <p:nvSpPr>
          <p:cNvPr id="12" name="Content Placeholder 3">
            <a:extLst>
              <a:ext uri="{FF2B5EF4-FFF2-40B4-BE49-F238E27FC236}">
                <a16:creationId xmlns:a16="http://schemas.microsoft.com/office/drawing/2014/main" id="{BF5F8FBA-B0AE-EE45-A2B6-EC08E28F56EC}"/>
              </a:ext>
            </a:extLst>
          </p:cNvPr>
          <p:cNvSpPr txBox="1">
            <a:spLocks/>
          </p:cNvSpPr>
          <p:nvPr/>
        </p:nvSpPr>
        <p:spPr>
          <a:xfrm>
            <a:off x="526143" y="6126165"/>
            <a:ext cx="6291218" cy="643102"/>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ClrTx/>
              <a:buFontTx/>
              <a:buNone/>
              <a:defRPr sz="1000" i="1" kern="1200">
                <a:solidFill>
                  <a:srgbClr val="000000"/>
                </a:solidFill>
                <a:latin typeface="Arial"/>
                <a:ea typeface="+mn-ea"/>
                <a:cs typeface="Arial"/>
              </a:defRPr>
            </a:lvl1pPr>
            <a:lvl2pPr marL="173037" indent="0" algn="l" defTabSz="457200" rtl="0" eaLnBrk="1" latinLnBrk="0" hangingPunct="1">
              <a:spcBef>
                <a:spcPct val="20000"/>
              </a:spcBef>
              <a:buFontTx/>
              <a:buNone/>
              <a:defRPr sz="1400" kern="1200">
                <a:solidFill>
                  <a:schemeClr val="tx1"/>
                </a:solidFill>
                <a:latin typeface="Arial"/>
                <a:ea typeface="+mn-ea"/>
                <a:cs typeface="Arial"/>
              </a:defRPr>
            </a:lvl2pPr>
            <a:lvl3pPr marL="346075" indent="0" algn="l" defTabSz="457200" rtl="0" eaLnBrk="1" latinLnBrk="0" hangingPunct="1">
              <a:spcBef>
                <a:spcPct val="20000"/>
              </a:spcBef>
              <a:buFontTx/>
              <a:buNone/>
              <a:defRPr sz="1400" kern="1200">
                <a:solidFill>
                  <a:schemeClr val="tx1"/>
                </a:solidFill>
                <a:latin typeface="Arial"/>
                <a:ea typeface="+mn-ea"/>
                <a:cs typeface="Arial"/>
              </a:defRPr>
            </a:lvl3pPr>
            <a:lvl4pPr marL="517525" indent="0" algn="l" defTabSz="457200" rtl="0" eaLnBrk="1" latinLnBrk="0" hangingPunct="1">
              <a:spcBef>
                <a:spcPct val="20000"/>
              </a:spcBef>
              <a:buFontTx/>
              <a:buNone/>
              <a:defRPr sz="1400" kern="1200">
                <a:solidFill>
                  <a:schemeClr val="tx1"/>
                </a:solidFill>
                <a:latin typeface="Arial"/>
                <a:ea typeface="+mn-ea"/>
                <a:cs typeface="Arial"/>
              </a:defRPr>
            </a:lvl4pPr>
            <a:lvl5pPr marL="690562" indent="0" algn="l" defTabSz="457200" rtl="0" eaLnBrk="1" latinLnBrk="0" hangingPunct="1">
              <a:spcBef>
                <a:spcPct val="20000"/>
              </a:spcBef>
              <a:buFontTx/>
              <a:buNone/>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dirty="0"/>
              <a:t>Note: Select up to three answer options</a:t>
            </a:r>
          </a:p>
          <a:p>
            <a:r>
              <a:rPr lang="en-US" sz="900" dirty="0"/>
              <a:t>Sources: Time for Class 2019; </a:t>
            </a:r>
            <a:r>
              <a:rPr lang="en-US" sz="900" dirty="0" err="1"/>
              <a:t>Tyton</a:t>
            </a:r>
            <a:r>
              <a:rPr lang="en-US" sz="900" dirty="0"/>
              <a:t> Partners analysis</a:t>
            </a:r>
          </a:p>
        </p:txBody>
      </p:sp>
      <p:grpSp>
        <p:nvGrpSpPr>
          <p:cNvPr id="4" name="Group 3">
            <a:extLst>
              <a:ext uri="{FF2B5EF4-FFF2-40B4-BE49-F238E27FC236}">
                <a16:creationId xmlns:a16="http://schemas.microsoft.com/office/drawing/2014/main" id="{0DEA7B52-5EAA-7646-9F46-ACB7D0ED8CCE}"/>
              </a:ext>
            </a:extLst>
          </p:cNvPr>
          <p:cNvGrpSpPr/>
          <p:nvPr>
            <p:custDataLst>
              <p:tags r:id="rId2"/>
            </p:custDataLst>
          </p:nvPr>
        </p:nvGrpSpPr>
        <p:grpSpPr>
          <a:xfrm>
            <a:off x="203931" y="1948452"/>
            <a:ext cx="8303542" cy="4207933"/>
            <a:chOff x="218883" y="1934959"/>
            <a:chExt cx="8303542" cy="4207933"/>
          </a:xfrm>
        </p:grpSpPr>
        <p:sp>
          <p:nvSpPr>
            <p:cNvPr id="10" name="Rectangle 9">
              <a:extLst>
                <a:ext uri="{FF2B5EF4-FFF2-40B4-BE49-F238E27FC236}">
                  <a16:creationId xmlns:a16="http://schemas.microsoft.com/office/drawing/2014/main" id="{E5136808-7695-154D-A709-31E4EA2D5C35}"/>
                </a:ext>
              </a:extLst>
            </p:cNvPr>
            <p:cNvSpPr/>
            <p:nvPr>
              <p:custDataLst>
                <p:tags r:id="rId3"/>
              </p:custDataLst>
            </p:nvPr>
          </p:nvSpPr>
          <p:spPr bwMode="gray">
            <a:xfrm>
              <a:off x="2654863" y="5842326"/>
              <a:ext cx="883140" cy="231205"/>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4" name="Rectangle 13">
              <a:extLst>
                <a:ext uri="{FF2B5EF4-FFF2-40B4-BE49-F238E27FC236}">
                  <a16:creationId xmlns:a16="http://schemas.microsoft.com/office/drawing/2014/main" id="{DE03D116-D410-7E43-B84A-F29DC3DB4524}"/>
                </a:ext>
              </a:extLst>
            </p:cNvPr>
            <p:cNvSpPr/>
            <p:nvPr>
              <p:custDataLst>
                <p:tags r:id="rId4"/>
              </p:custDataLst>
            </p:nvPr>
          </p:nvSpPr>
          <p:spPr bwMode="gray">
            <a:xfrm>
              <a:off x="2654863" y="5241192"/>
              <a:ext cx="2175363" cy="231205"/>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5" name="Rectangle 14">
              <a:extLst>
                <a:ext uri="{FF2B5EF4-FFF2-40B4-BE49-F238E27FC236}">
                  <a16:creationId xmlns:a16="http://schemas.microsoft.com/office/drawing/2014/main" id="{43052453-93B7-5644-95AA-8489EF56E685}"/>
                </a:ext>
              </a:extLst>
            </p:cNvPr>
            <p:cNvSpPr/>
            <p:nvPr>
              <p:custDataLst>
                <p:tags r:id="rId5"/>
              </p:custDataLst>
            </p:nvPr>
          </p:nvSpPr>
          <p:spPr bwMode="gray">
            <a:xfrm>
              <a:off x="2654863" y="4640059"/>
              <a:ext cx="2393966" cy="231205"/>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7" name="Rectangle 16">
              <a:extLst>
                <a:ext uri="{FF2B5EF4-FFF2-40B4-BE49-F238E27FC236}">
                  <a16:creationId xmlns:a16="http://schemas.microsoft.com/office/drawing/2014/main" id="{B2A9870C-2820-444D-B888-78C4CD698AE5}"/>
                </a:ext>
              </a:extLst>
            </p:cNvPr>
            <p:cNvSpPr/>
            <p:nvPr>
              <p:custDataLst>
                <p:tags r:id="rId6"/>
              </p:custDataLst>
            </p:nvPr>
          </p:nvSpPr>
          <p:spPr bwMode="gray">
            <a:xfrm>
              <a:off x="2654863" y="3437792"/>
              <a:ext cx="4430513" cy="231205"/>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8" name="Rectangle 17">
              <a:extLst>
                <a:ext uri="{FF2B5EF4-FFF2-40B4-BE49-F238E27FC236}">
                  <a16:creationId xmlns:a16="http://schemas.microsoft.com/office/drawing/2014/main" id="{584262A7-7C05-D044-84D4-A93228B5CD13}"/>
                </a:ext>
              </a:extLst>
            </p:cNvPr>
            <p:cNvSpPr/>
            <p:nvPr>
              <p:custDataLst>
                <p:tags r:id="rId7"/>
              </p:custDataLst>
            </p:nvPr>
          </p:nvSpPr>
          <p:spPr bwMode="gray">
            <a:xfrm>
              <a:off x="2654863" y="2836659"/>
              <a:ext cx="3948850" cy="231205"/>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9" name="Rectangle 18">
              <a:extLst>
                <a:ext uri="{FF2B5EF4-FFF2-40B4-BE49-F238E27FC236}">
                  <a16:creationId xmlns:a16="http://schemas.microsoft.com/office/drawing/2014/main" id="{D4F92731-817B-BF4C-9065-22B042A437C8}"/>
                </a:ext>
              </a:extLst>
            </p:cNvPr>
            <p:cNvSpPr/>
            <p:nvPr>
              <p:custDataLst>
                <p:tags r:id="rId8"/>
              </p:custDataLst>
            </p:nvPr>
          </p:nvSpPr>
          <p:spPr bwMode="gray">
            <a:xfrm>
              <a:off x="2654863" y="2235526"/>
              <a:ext cx="5539284" cy="231205"/>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6" name="Rectangle 5">
              <a:extLst>
                <a:ext uri="{FF2B5EF4-FFF2-40B4-BE49-F238E27FC236}">
                  <a16:creationId xmlns:a16="http://schemas.microsoft.com/office/drawing/2014/main" id="{DA272D37-0D74-5644-A3C0-8673BA395340}"/>
                </a:ext>
              </a:extLst>
            </p:cNvPr>
            <p:cNvSpPr/>
            <p:nvPr>
              <p:custDataLst>
                <p:tags r:id="rId9"/>
              </p:custDataLst>
            </p:nvPr>
          </p:nvSpPr>
          <p:spPr bwMode="gray">
            <a:xfrm>
              <a:off x="2654863" y="5611121"/>
              <a:ext cx="832504" cy="231205"/>
            </a:xfrm>
            <a:prstGeom prst="rect">
              <a:avLst/>
            </a:prstGeom>
            <a:solidFill>
              <a:srgbClr val="05296E"/>
            </a:solidFill>
            <a:ln cmpd="sng">
              <a:solidFill>
                <a:schemeClr val="bg1"/>
              </a:solidFill>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7" name="Rectangle 6">
              <a:extLst>
                <a:ext uri="{FF2B5EF4-FFF2-40B4-BE49-F238E27FC236}">
                  <a16:creationId xmlns:a16="http://schemas.microsoft.com/office/drawing/2014/main" id="{28510D3D-011D-BE42-91FA-C073483F5456}"/>
                </a:ext>
              </a:extLst>
            </p:cNvPr>
            <p:cNvSpPr/>
            <p:nvPr>
              <p:custDataLst>
                <p:tags r:id="rId10"/>
              </p:custDataLst>
            </p:nvPr>
          </p:nvSpPr>
          <p:spPr bwMode="gray">
            <a:xfrm>
              <a:off x="2654863" y="5009988"/>
              <a:ext cx="2601576" cy="231205"/>
            </a:xfrm>
            <a:prstGeom prst="rect">
              <a:avLst/>
            </a:prstGeom>
            <a:solidFill>
              <a:srgbClr val="05296E"/>
            </a:solidFill>
            <a:ln cmpd="sng">
              <a:solidFill>
                <a:schemeClr val="bg1"/>
              </a:solidFill>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6" name="Rectangle 15">
              <a:extLst>
                <a:ext uri="{FF2B5EF4-FFF2-40B4-BE49-F238E27FC236}">
                  <a16:creationId xmlns:a16="http://schemas.microsoft.com/office/drawing/2014/main" id="{CC0996FB-071A-364E-8EEB-1FDDD6F4F913}"/>
                </a:ext>
              </a:extLst>
            </p:cNvPr>
            <p:cNvSpPr/>
            <p:nvPr>
              <p:custDataLst>
                <p:tags r:id="rId11"/>
              </p:custDataLst>
            </p:nvPr>
          </p:nvSpPr>
          <p:spPr bwMode="gray">
            <a:xfrm>
              <a:off x="2654863" y="4038926"/>
              <a:ext cx="4839386" cy="231205"/>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effectLst/>
              </a:endParaRPr>
            </a:p>
          </p:txBody>
        </p:sp>
        <p:sp>
          <p:nvSpPr>
            <p:cNvPr id="8" name="Rectangle 7">
              <a:extLst>
                <a:ext uri="{FF2B5EF4-FFF2-40B4-BE49-F238E27FC236}">
                  <a16:creationId xmlns:a16="http://schemas.microsoft.com/office/drawing/2014/main" id="{55774EC1-F8FF-8743-8B2E-2C46B78860B6}"/>
                </a:ext>
              </a:extLst>
            </p:cNvPr>
            <p:cNvSpPr/>
            <p:nvPr>
              <p:custDataLst>
                <p:tags r:id="rId12"/>
              </p:custDataLst>
            </p:nvPr>
          </p:nvSpPr>
          <p:spPr bwMode="gray">
            <a:xfrm>
              <a:off x="2654863" y="2004320"/>
              <a:ext cx="5411277" cy="231205"/>
            </a:xfrm>
            <a:prstGeom prst="rect">
              <a:avLst/>
            </a:prstGeom>
            <a:solidFill>
              <a:srgbClr val="05296E"/>
            </a:solidFill>
            <a:ln cmpd="sng">
              <a:solidFill>
                <a:schemeClr val="bg1"/>
              </a:solidFill>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9" name="Rectangle 8">
              <a:extLst>
                <a:ext uri="{FF2B5EF4-FFF2-40B4-BE49-F238E27FC236}">
                  <a16:creationId xmlns:a16="http://schemas.microsoft.com/office/drawing/2014/main" id="{1C6E2293-2035-0E43-94F0-9EBE92CA9759}"/>
                </a:ext>
              </a:extLst>
            </p:cNvPr>
            <p:cNvSpPr/>
            <p:nvPr>
              <p:custDataLst>
                <p:tags r:id="rId13"/>
              </p:custDataLst>
            </p:nvPr>
          </p:nvSpPr>
          <p:spPr bwMode="gray">
            <a:xfrm>
              <a:off x="2654863" y="3807721"/>
              <a:ext cx="4162520" cy="231205"/>
            </a:xfrm>
            <a:prstGeom prst="rect">
              <a:avLst/>
            </a:prstGeom>
            <a:solidFill>
              <a:srgbClr val="05296E"/>
            </a:solidFill>
            <a:ln cmpd="sng">
              <a:solidFill>
                <a:schemeClr val="bg1"/>
              </a:solidFill>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1" name="Rectangle 10">
              <a:extLst>
                <a:ext uri="{FF2B5EF4-FFF2-40B4-BE49-F238E27FC236}">
                  <a16:creationId xmlns:a16="http://schemas.microsoft.com/office/drawing/2014/main" id="{102068DD-14F3-D14C-9E9B-B08186C64DA5}"/>
                </a:ext>
              </a:extLst>
            </p:cNvPr>
            <p:cNvSpPr/>
            <p:nvPr>
              <p:custDataLst>
                <p:tags r:id="rId14"/>
              </p:custDataLst>
            </p:nvPr>
          </p:nvSpPr>
          <p:spPr bwMode="gray">
            <a:xfrm>
              <a:off x="2654863" y="3206587"/>
              <a:ext cx="4058458" cy="231205"/>
            </a:xfrm>
            <a:prstGeom prst="rect">
              <a:avLst/>
            </a:prstGeom>
            <a:solidFill>
              <a:srgbClr val="05296E"/>
            </a:solidFill>
            <a:ln cmpd="sng">
              <a:solidFill>
                <a:schemeClr val="bg1"/>
              </a:solidFill>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3" name="Rectangle 12">
              <a:extLst>
                <a:ext uri="{FF2B5EF4-FFF2-40B4-BE49-F238E27FC236}">
                  <a16:creationId xmlns:a16="http://schemas.microsoft.com/office/drawing/2014/main" id="{43548DAB-747B-C649-B677-779E70211769}"/>
                </a:ext>
              </a:extLst>
            </p:cNvPr>
            <p:cNvSpPr/>
            <p:nvPr>
              <p:custDataLst>
                <p:tags r:id="rId15"/>
              </p:custDataLst>
            </p:nvPr>
          </p:nvSpPr>
          <p:spPr bwMode="gray">
            <a:xfrm>
              <a:off x="2654863" y="4408855"/>
              <a:ext cx="2497512" cy="231205"/>
            </a:xfrm>
            <a:prstGeom prst="rect">
              <a:avLst/>
            </a:prstGeom>
            <a:solidFill>
              <a:srgbClr val="05296E"/>
            </a:solidFill>
            <a:ln cmpd="sng">
              <a:solidFill>
                <a:schemeClr val="bg1"/>
              </a:solidFill>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20" name="Rectangle 19">
              <a:extLst>
                <a:ext uri="{FF2B5EF4-FFF2-40B4-BE49-F238E27FC236}">
                  <a16:creationId xmlns:a16="http://schemas.microsoft.com/office/drawing/2014/main" id="{095AA113-43B0-994D-B053-DB475424BFE3}"/>
                </a:ext>
              </a:extLst>
            </p:cNvPr>
            <p:cNvSpPr/>
            <p:nvPr>
              <p:custDataLst>
                <p:tags r:id="rId16"/>
              </p:custDataLst>
            </p:nvPr>
          </p:nvSpPr>
          <p:spPr bwMode="gray">
            <a:xfrm>
              <a:off x="2654863" y="2605455"/>
              <a:ext cx="4786898" cy="231205"/>
            </a:xfrm>
            <a:prstGeom prst="rect">
              <a:avLst/>
            </a:prstGeom>
            <a:solidFill>
              <a:srgbClr val="05296E"/>
            </a:solidFill>
            <a:ln cmpd="sng">
              <a:solidFill>
                <a:schemeClr val="bg1"/>
              </a:solidFill>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cxnSp>
          <p:nvCxnSpPr>
            <p:cNvPr id="2" name="Straight Connector 1">
              <a:extLst>
                <a:ext uri="{FF2B5EF4-FFF2-40B4-BE49-F238E27FC236}">
                  <a16:creationId xmlns:a16="http://schemas.microsoft.com/office/drawing/2014/main" id="{C7DD6698-35B6-7046-9B30-CC15024E3751}"/>
                </a:ext>
              </a:extLst>
            </p:cNvPr>
            <p:cNvCxnSpPr/>
            <p:nvPr>
              <p:custDataLst>
                <p:tags r:id="rId17"/>
              </p:custDataLst>
            </p:nvPr>
          </p:nvCxnSpPr>
          <p:spPr bwMode="gray">
            <a:xfrm>
              <a:off x="2654863" y="1934959"/>
              <a:ext cx="0" cy="4207933"/>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ACDF1B77-613F-9148-B58D-335A9F531CCD}"/>
                </a:ext>
              </a:extLst>
            </p:cNvPr>
            <p:cNvSpPr txBox="1"/>
            <p:nvPr>
              <p:custDataLst>
                <p:tags r:id="rId18"/>
              </p:custDataLst>
            </p:nvPr>
          </p:nvSpPr>
          <p:spPr bwMode="gray">
            <a:xfrm>
              <a:off x="1254422" y="2154735"/>
              <a:ext cx="1355842"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Support for faculty PD</a:t>
              </a:r>
            </a:p>
          </p:txBody>
        </p:sp>
        <p:sp>
          <p:nvSpPr>
            <p:cNvPr id="33" name="TextBox 32">
              <a:extLst>
                <a:ext uri="{FF2B5EF4-FFF2-40B4-BE49-F238E27FC236}">
                  <a16:creationId xmlns:a16="http://schemas.microsoft.com/office/drawing/2014/main" id="{C76D51F1-7D4D-B84A-9191-25DDDB520BB3}"/>
                </a:ext>
              </a:extLst>
            </p:cNvPr>
            <p:cNvSpPr txBox="1"/>
            <p:nvPr>
              <p:custDataLst>
                <p:tags r:id="rId19"/>
              </p:custDataLst>
            </p:nvPr>
          </p:nvSpPr>
          <p:spPr bwMode="gray">
            <a:xfrm>
              <a:off x="283004" y="2675077"/>
              <a:ext cx="2327261" cy="323165"/>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Access to instructional designers / </a:t>
              </a:r>
            </a:p>
            <a:p>
              <a:pPr algn="r"/>
              <a:r>
                <a:rPr lang="en-US" sz="1050">
                  <a:effectLst/>
                  <a:latin typeface="Arial" panose="020B0604020202020204" pitchFamily="34" charset="0"/>
                </a:rPr>
                <a:t>avail. of instructional design resources</a:t>
              </a:r>
            </a:p>
          </p:txBody>
        </p:sp>
        <p:sp>
          <p:nvSpPr>
            <p:cNvPr id="40" name="TextBox 39">
              <a:extLst>
                <a:ext uri="{FF2B5EF4-FFF2-40B4-BE49-F238E27FC236}">
                  <a16:creationId xmlns:a16="http://schemas.microsoft.com/office/drawing/2014/main" id="{017D599E-83B1-7B42-8EAB-70E41FE173E7}"/>
                </a:ext>
              </a:extLst>
            </p:cNvPr>
            <p:cNvSpPr txBox="1"/>
            <p:nvPr>
              <p:custDataLst>
                <p:tags r:id="rId20"/>
              </p:custDataLst>
            </p:nvPr>
          </p:nvSpPr>
          <p:spPr bwMode="gray">
            <a:xfrm>
              <a:off x="218883" y="3276210"/>
              <a:ext cx="2391382" cy="323165"/>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A center for distance education and / or</a:t>
              </a:r>
            </a:p>
            <a:p>
              <a:pPr algn="r"/>
              <a:r>
                <a:rPr lang="en-US" sz="1050">
                  <a:effectLst/>
                  <a:latin typeface="Arial" panose="020B0604020202020204" pitchFamily="34" charset="0"/>
                </a:rPr>
                <a:t>a center for teaching and learning</a:t>
              </a:r>
            </a:p>
          </p:txBody>
        </p:sp>
        <p:sp>
          <p:nvSpPr>
            <p:cNvPr id="41" name="TextBox 40">
              <a:extLst>
                <a:ext uri="{FF2B5EF4-FFF2-40B4-BE49-F238E27FC236}">
                  <a16:creationId xmlns:a16="http://schemas.microsoft.com/office/drawing/2014/main" id="{D53429D9-B30C-234B-BD75-D63FC252847F}"/>
                </a:ext>
              </a:extLst>
            </p:cNvPr>
            <p:cNvSpPr txBox="1"/>
            <p:nvPr>
              <p:custDataLst>
                <p:tags r:id="rId21"/>
              </p:custDataLst>
            </p:nvPr>
          </p:nvSpPr>
          <p:spPr bwMode="gray">
            <a:xfrm>
              <a:off x="473760" y="5680744"/>
              <a:ext cx="2136505" cy="323165"/>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Opportunities for faculty promotion,</a:t>
              </a:r>
            </a:p>
            <a:p>
              <a:pPr algn="r"/>
              <a:r>
                <a:rPr lang="en-US" sz="1050">
                  <a:effectLst/>
                  <a:latin typeface="Arial" panose="020B0604020202020204" pitchFamily="34" charset="0"/>
                </a:rPr>
                <a:t>recognition, awards</a:t>
              </a:r>
            </a:p>
          </p:txBody>
        </p:sp>
        <p:sp>
          <p:nvSpPr>
            <p:cNvPr id="37" name="TextBox 36">
              <a:extLst>
                <a:ext uri="{FF2B5EF4-FFF2-40B4-BE49-F238E27FC236}">
                  <a16:creationId xmlns:a16="http://schemas.microsoft.com/office/drawing/2014/main" id="{244D77C5-A9A0-EF42-B25D-17682EF0FC22}"/>
                </a:ext>
              </a:extLst>
            </p:cNvPr>
            <p:cNvSpPr txBox="1"/>
            <p:nvPr>
              <p:custDataLst>
                <p:tags r:id="rId22"/>
              </p:custDataLst>
            </p:nvPr>
          </p:nvSpPr>
          <p:spPr bwMode="gray">
            <a:xfrm>
              <a:off x="762301" y="4478477"/>
              <a:ext cx="1847964" cy="323165"/>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Supportive institutional budget</a:t>
              </a:r>
            </a:p>
            <a:p>
              <a:pPr algn="r"/>
              <a:r>
                <a:rPr lang="en-US" sz="1050">
                  <a:effectLst/>
                  <a:latin typeface="Arial" panose="020B0604020202020204" pitchFamily="34" charset="0"/>
                </a:rPr>
                <a:t>and related policies</a:t>
              </a:r>
            </a:p>
          </p:txBody>
        </p:sp>
        <p:sp>
          <p:nvSpPr>
            <p:cNvPr id="38" name="TextBox 37">
              <a:extLst>
                <a:ext uri="{FF2B5EF4-FFF2-40B4-BE49-F238E27FC236}">
                  <a16:creationId xmlns:a16="http://schemas.microsoft.com/office/drawing/2014/main" id="{D6695A4A-F6CD-3E4B-B173-4FD8EBF0334F}"/>
                </a:ext>
              </a:extLst>
            </p:cNvPr>
            <p:cNvSpPr txBox="1"/>
            <p:nvPr>
              <p:custDataLst>
                <p:tags r:id="rId23"/>
              </p:custDataLst>
            </p:nvPr>
          </p:nvSpPr>
          <p:spPr bwMode="gray">
            <a:xfrm>
              <a:off x="395214" y="5160401"/>
              <a:ext cx="2215051"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Time off and / or  stipends for faculty</a:t>
              </a:r>
            </a:p>
          </p:txBody>
        </p:sp>
        <p:sp>
          <p:nvSpPr>
            <p:cNvPr id="36" name="TextBox 35">
              <a:extLst>
                <a:ext uri="{FF2B5EF4-FFF2-40B4-BE49-F238E27FC236}">
                  <a16:creationId xmlns:a16="http://schemas.microsoft.com/office/drawing/2014/main" id="{24882F68-9508-ED42-A3DC-611A2D12A022}"/>
                </a:ext>
              </a:extLst>
            </p:cNvPr>
            <p:cNvSpPr txBox="1"/>
            <p:nvPr>
              <p:custDataLst>
                <p:tags r:id="rId24"/>
              </p:custDataLst>
            </p:nvPr>
          </p:nvSpPr>
          <p:spPr bwMode="gray">
            <a:xfrm>
              <a:off x="770317" y="3958135"/>
              <a:ext cx="1839948"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Supportive institutional culture</a:t>
              </a:r>
            </a:p>
          </p:txBody>
        </p:sp>
        <p:sp>
          <p:nvSpPr>
            <p:cNvPr id="22" name="TextBox 21">
              <a:extLst>
                <a:ext uri="{FF2B5EF4-FFF2-40B4-BE49-F238E27FC236}">
                  <a16:creationId xmlns:a16="http://schemas.microsoft.com/office/drawing/2014/main" id="{AAC137BF-5F89-C14B-8E6C-0D96396D7B4B}"/>
                </a:ext>
              </a:extLst>
            </p:cNvPr>
            <p:cNvSpPr txBox="1"/>
            <p:nvPr>
              <p:custDataLst>
                <p:tags r:id="rId25"/>
              </p:custDataLst>
            </p:nvPr>
          </p:nvSpPr>
          <p:spPr bwMode="gray">
            <a:xfrm>
              <a:off x="5171573" y="4443665"/>
              <a:ext cx="309081"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rPr>
                <a:t>24%</a:t>
              </a:r>
            </a:p>
          </p:txBody>
        </p:sp>
        <p:sp>
          <p:nvSpPr>
            <p:cNvPr id="60" name="TextBox 59">
              <a:extLst>
                <a:ext uri="{FF2B5EF4-FFF2-40B4-BE49-F238E27FC236}">
                  <a16:creationId xmlns:a16="http://schemas.microsoft.com/office/drawing/2014/main" id="{2198AE0C-D3F6-FF43-A7A4-28591F81E690}"/>
                </a:ext>
              </a:extLst>
            </p:cNvPr>
            <p:cNvSpPr txBox="1"/>
            <p:nvPr>
              <p:custDataLst>
                <p:tags r:id="rId26"/>
              </p:custDataLst>
            </p:nvPr>
          </p:nvSpPr>
          <p:spPr bwMode="gray">
            <a:xfrm>
              <a:off x="4849423" y="5276004"/>
              <a:ext cx="309081" cy="161583"/>
            </a:xfrm>
            <a:prstGeom prst="rect">
              <a:avLst/>
            </a:prstGeom>
            <a:noFill/>
            <a:ln cmpd="sng">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rPr>
                <a:t>21%</a:t>
              </a:r>
            </a:p>
          </p:txBody>
        </p:sp>
        <p:sp>
          <p:nvSpPr>
            <p:cNvPr id="23" name="TextBox 22">
              <a:extLst>
                <a:ext uri="{FF2B5EF4-FFF2-40B4-BE49-F238E27FC236}">
                  <a16:creationId xmlns:a16="http://schemas.microsoft.com/office/drawing/2014/main" id="{D78BE98C-866D-C545-8C71-427814A924B0}"/>
                </a:ext>
              </a:extLst>
            </p:cNvPr>
            <p:cNvSpPr txBox="1"/>
            <p:nvPr>
              <p:custDataLst>
                <p:tags r:id="rId27"/>
              </p:custDataLst>
            </p:nvPr>
          </p:nvSpPr>
          <p:spPr bwMode="gray">
            <a:xfrm>
              <a:off x="8085337" y="2039132"/>
              <a:ext cx="309081"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rPr>
                <a:t>52%</a:t>
              </a:r>
            </a:p>
          </p:txBody>
        </p:sp>
        <p:sp>
          <p:nvSpPr>
            <p:cNvPr id="59" name="TextBox 58">
              <a:extLst>
                <a:ext uri="{FF2B5EF4-FFF2-40B4-BE49-F238E27FC236}">
                  <a16:creationId xmlns:a16="http://schemas.microsoft.com/office/drawing/2014/main" id="{FD727F4F-3C0B-1748-973B-948CF01558D5}"/>
                </a:ext>
              </a:extLst>
            </p:cNvPr>
            <p:cNvSpPr txBox="1"/>
            <p:nvPr>
              <p:custDataLst>
                <p:tags r:id="rId28"/>
              </p:custDataLst>
            </p:nvPr>
          </p:nvSpPr>
          <p:spPr bwMode="gray">
            <a:xfrm>
              <a:off x="5068027" y="4674869"/>
              <a:ext cx="309081" cy="161583"/>
            </a:xfrm>
            <a:prstGeom prst="rect">
              <a:avLst/>
            </a:prstGeom>
            <a:noFill/>
            <a:ln cmpd="sng">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rPr>
                <a:t>23%</a:t>
              </a:r>
            </a:p>
          </p:txBody>
        </p:sp>
        <p:sp>
          <p:nvSpPr>
            <p:cNvPr id="44" name="TextBox 43">
              <a:extLst>
                <a:ext uri="{FF2B5EF4-FFF2-40B4-BE49-F238E27FC236}">
                  <a16:creationId xmlns:a16="http://schemas.microsoft.com/office/drawing/2014/main" id="{D26C2AAF-859B-2A4E-B56F-BDEF9113BC79}"/>
                </a:ext>
              </a:extLst>
            </p:cNvPr>
            <p:cNvSpPr txBox="1"/>
            <p:nvPr>
              <p:custDataLst>
                <p:tags r:id="rId29"/>
              </p:custDataLst>
            </p:nvPr>
          </p:nvSpPr>
          <p:spPr bwMode="gray">
            <a:xfrm>
              <a:off x="7513447" y="4073737"/>
              <a:ext cx="309081" cy="161583"/>
            </a:xfrm>
            <a:prstGeom prst="rect">
              <a:avLst/>
            </a:prstGeom>
            <a:noFill/>
            <a:ln cmpd="sng">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rPr>
                <a:t>47%</a:t>
              </a:r>
            </a:p>
          </p:txBody>
        </p:sp>
        <p:sp>
          <p:nvSpPr>
            <p:cNvPr id="58" name="TextBox 57">
              <a:extLst>
                <a:ext uri="{FF2B5EF4-FFF2-40B4-BE49-F238E27FC236}">
                  <a16:creationId xmlns:a16="http://schemas.microsoft.com/office/drawing/2014/main" id="{BFB6E2DB-9187-D84E-82B7-315D6B345DB4}"/>
                </a:ext>
              </a:extLst>
            </p:cNvPr>
            <p:cNvSpPr txBox="1"/>
            <p:nvPr>
              <p:custDataLst>
                <p:tags r:id="rId30"/>
              </p:custDataLst>
            </p:nvPr>
          </p:nvSpPr>
          <p:spPr bwMode="gray">
            <a:xfrm>
              <a:off x="7104574" y="3472604"/>
              <a:ext cx="309081" cy="161583"/>
            </a:xfrm>
            <a:prstGeom prst="rect">
              <a:avLst/>
            </a:prstGeom>
            <a:noFill/>
            <a:ln cmpd="sng">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rPr>
                <a:t>43%</a:t>
              </a:r>
            </a:p>
          </p:txBody>
        </p:sp>
        <p:sp>
          <p:nvSpPr>
            <p:cNvPr id="24" name="TextBox 23">
              <a:extLst>
                <a:ext uri="{FF2B5EF4-FFF2-40B4-BE49-F238E27FC236}">
                  <a16:creationId xmlns:a16="http://schemas.microsoft.com/office/drawing/2014/main" id="{E466C2FC-2D9F-8A4B-A295-BC94C9C7F6AF}"/>
                </a:ext>
              </a:extLst>
            </p:cNvPr>
            <p:cNvSpPr txBox="1"/>
            <p:nvPr>
              <p:custDataLst>
                <p:tags r:id="rId31"/>
              </p:custDataLst>
            </p:nvPr>
          </p:nvSpPr>
          <p:spPr bwMode="gray">
            <a:xfrm>
              <a:off x="7460960" y="2640265"/>
              <a:ext cx="309081"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rPr>
                <a:t>46%</a:t>
              </a:r>
            </a:p>
          </p:txBody>
        </p:sp>
        <p:sp>
          <p:nvSpPr>
            <p:cNvPr id="57" name="TextBox 56">
              <a:extLst>
                <a:ext uri="{FF2B5EF4-FFF2-40B4-BE49-F238E27FC236}">
                  <a16:creationId xmlns:a16="http://schemas.microsoft.com/office/drawing/2014/main" id="{C44D0236-9037-AC4B-92A3-7841AAF1733A}"/>
                </a:ext>
              </a:extLst>
            </p:cNvPr>
            <p:cNvSpPr txBox="1"/>
            <p:nvPr>
              <p:custDataLst>
                <p:tags r:id="rId32"/>
              </p:custDataLst>
            </p:nvPr>
          </p:nvSpPr>
          <p:spPr bwMode="gray">
            <a:xfrm>
              <a:off x="6622911" y="2871471"/>
              <a:ext cx="309081"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rPr>
                <a:t>38%</a:t>
              </a:r>
            </a:p>
          </p:txBody>
        </p:sp>
        <p:sp>
          <p:nvSpPr>
            <p:cNvPr id="56" name="TextBox 55">
              <a:extLst>
                <a:ext uri="{FF2B5EF4-FFF2-40B4-BE49-F238E27FC236}">
                  <a16:creationId xmlns:a16="http://schemas.microsoft.com/office/drawing/2014/main" id="{E9AE3A84-BB67-DA4E-AC16-8E07C7764260}"/>
                </a:ext>
              </a:extLst>
            </p:cNvPr>
            <p:cNvSpPr txBox="1"/>
            <p:nvPr>
              <p:custDataLst>
                <p:tags r:id="rId33"/>
              </p:custDataLst>
            </p:nvPr>
          </p:nvSpPr>
          <p:spPr bwMode="gray">
            <a:xfrm>
              <a:off x="8213344" y="2270337"/>
              <a:ext cx="309081" cy="161583"/>
            </a:xfrm>
            <a:prstGeom prst="rect">
              <a:avLst/>
            </a:prstGeom>
            <a:noFill/>
            <a:ln cmpd="sng">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rPr>
                <a:t>53%</a:t>
              </a:r>
            </a:p>
          </p:txBody>
        </p:sp>
        <p:sp>
          <p:nvSpPr>
            <p:cNvPr id="25" name="TextBox 24">
              <a:extLst>
                <a:ext uri="{FF2B5EF4-FFF2-40B4-BE49-F238E27FC236}">
                  <a16:creationId xmlns:a16="http://schemas.microsoft.com/office/drawing/2014/main" id="{37155697-B769-154A-9D06-0F75D519B269}"/>
                </a:ext>
              </a:extLst>
            </p:cNvPr>
            <p:cNvSpPr txBox="1"/>
            <p:nvPr>
              <p:custDataLst>
                <p:tags r:id="rId34"/>
              </p:custDataLst>
            </p:nvPr>
          </p:nvSpPr>
          <p:spPr bwMode="gray">
            <a:xfrm>
              <a:off x="6732519" y="3241399"/>
              <a:ext cx="309081"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rPr>
                <a:t>39%</a:t>
              </a:r>
            </a:p>
          </p:txBody>
        </p:sp>
        <p:sp>
          <p:nvSpPr>
            <p:cNvPr id="26" name="TextBox 25">
              <a:extLst>
                <a:ext uri="{FF2B5EF4-FFF2-40B4-BE49-F238E27FC236}">
                  <a16:creationId xmlns:a16="http://schemas.microsoft.com/office/drawing/2014/main" id="{D37FD1FF-35B7-4247-8193-EBBC2762F050}"/>
                </a:ext>
              </a:extLst>
            </p:cNvPr>
            <p:cNvSpPr txBox="1"/>
            <p:nvPr>
              <p:custDataLst>
                <p:tags r:id="rId35"/>
              </p:custDataLst>
            </p:nvPr>
          </p:nvSpPr>
          <p:spPr bwMode="gray">
            <a:xfrm>
              <a:off x="3506565" y="5645932"/>
              <a:ext cx="233740"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rPr>
                <a:t>8%</a:t>
              </a:r>
            </a:p>
          </p:txBody>
        </p:sp>
        <p:sp>
          <p:nvSpPr>
            <p:cNvPr id="27" name="TextBox 26">
              <a:extLst>
                <a:ext uri="{FF2B5EF4-FFF2-40B4-BE49-F238E27FC236}">
                  <a16:creationId xmlns:a16="http://schemas.microsoft.com/office/drawing/2014/main" id="{89818632-7C38-8D4C-8BEA-1DBDC96DE1D8}"/>
                </a:ext>
              </a:extLst>
            </p:cNvPr>
            <p:cNvSpPr txBox="1"/>
            <p:nvPr>
              <p:custDataLst>
                <p:tags r:id="rId36"/>
              </p:custDataLst>
            </p:nvPr>
          </p:nvSpPr>
          <p:spPr bwMode="gray">
            <a:xfrm>
              <a:off x="5275637" y="5044799"/>
              <a:ext cx="309081"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rPr>
                <a:t>25%</a:t>
              </a:r>
            </a:p>
          </p:txBody>
        </p:sp>
        <p:sp>
          <p:nvSpPr>
            <p:cNvPr id="28" name="TextBox 27">
              <a:extLst>
                <a:ext uri="{FF2B5EF4-FFF2-40B4-BE49-F238E27FC236}">
                  <a16:creationId xmlns:a16="http://schemas.microsoft.com/office/drawing/2014/main" id="{1D38ED19-1BBB-2842-B257-91583AA63FF6}"/>
                </a:ext>
              </a:extLst>
            </p:cNvPr>
            <p:cNvSpPr txBox="1"/>
            <p:nvPr>
              <p:custDataLst>
                <p:tags r:id="rId37"/>
              </p:custDataLst>
            </p:nvPr>
          </p:nvSpPr>
          <p:spPr bwMode="gray">
            <a:xfrm>
              <a:off x="6836581" y="3842532"/>
              <a:ext cx="309081"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rPr>
                <a:t>40%</a:t>
              </a:r>
            </a:p>
          </p:txBody>
        </p:sp>
        <p:sp>
          <p:nvSpPr>
            <p:cNvPr id="45" name="TextBox 44">
              <a:extLst>
                <a:ext uri="{FF2B5EF4-FFF2-40B4-BE49-F238E27FC236}">
                  <a16:creationId xmlns:a16="http://schemas.microsoft.com/office/drawing/2014/main" id="{32511AB6-2BB0-E846-83BA-A44101A29472}"/>
                </a:ext>
              </a:extLst>
            </p:cNvPr>
            <p:cNvSpPr txBox="1"/>
            <p:nvPr>
              <p:custDataLst>
                <p:tags r:id="rId38"/>
              </p:custDataLst>
            </p:nvPr>
          </p:nvSpPr>
          <p:spPr bwMode="gray">
            <a:xfrm>
              <a:off x="3557201" y="5877138"/>
              <a:ext cx="233740" cy="161583"/>
            </a:xfrm>
            <a:prstGeom prst="rect">
              <a:avLst/>
            </a:prstGeom>
            <a:noFill/>
            <a:ln cmpd="sng">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r>
                <a:rPr lang="en-US" sz="1050">
                  <a:effectLst/>
                  <a:latin typeface="Arial" panose="020B0604020202020204" pitchFamily="34" charset="0"/>
                </a:rPr>
                <a:t>8%</a:t>
              </a:r>
            </a:p>
          </p:txBody>
        </p:sp>
        <p:sp>
          <p:nvSpPr>
            <p:cNvPr id="62" name="TextBox 61">
              <a:extLst>
                <a:ext uri="{FF2B5EF4-FFF2-40B4-BE49-F238E27FC236}">
                  <a16:creationId xmlns:a16="http://schemas.microsoft.com/office/drawing/2014/main" id="{5D118293-E35A-F942-ADD8-BA4A3FA78BB7}"/>
                </a:ext>
              </a:extLst>
            </p:cNvPr>
            <p:cNvSpPr txBox="1"/>
            <p:nvPr>
              <p:custDataLst>
                <p:tags r:id="rId39"/>
              </p:custDataLst>
            </p:nvPr>
          </p:nvSpPr>
          <p:spPr bwMode="gray">
            <a:xfrm>
              <a:off x="7211161" y="5306104"/>
              <a:ext cx="472587"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t">
              <a:spAutoFit/>
            </a:bodyPr>
            <a:lstStyle/>
            <a:p>
              <a:r>
                <a:rPr lang="en-US" sz="1050">
                  <a:effectLst/>
                  <a:latin typeface="Arial" panose="020B0604020202020204" pitchFamily="34" charset="0"/>
                </a:rPr>
                <a:t>Faculty</a:t>
              </a:r>
            </a:p>
          </p:txBody>
        </p:sp>
        <p:sp>
          <p:nvSpPr>
            <p:cNvPr id="63" name="TextBox 62">
              <a:extLst>
                <a:ext uri="{FF2B5EF4-FFF2-40B4-BE49-F238E27FC236}">
                  <a16:creationId xmlns:a16="http://schemas.microsoft.com/office/drawing/2014/main" id="{31C5DD37-D3C8-924D-9DE8-C06C7D1CD3C2}"/>
                </a:ext>
              </a:extLst>
            </p:cNvPr>
            <p:cNvSpPr txBox="1"/>
            <p:nvPr>
              <p:custDataLst>
                <p:tags r:id="rId40"/>
              </p:custDataLst>
            </p:nvPr>
          </p:nvSpPr>
          <p:spPr bwMode="gray">
            <a:xfrm>
              <a:off x="7211161" y="4967437"/>
              <a:ext cx="833263"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t">
              <a:spAutoFit/>
            </a:bodyPr>
            <a:lstStyle/>
            <a:p>
              <a:r>
                <a:rPr lang="en-US" sz="1050">
                  <a:effectLst/>
                  <a:latin typeface="Arial" panose="020B0604020202020204" pitchFamily="34" charset="0"/>
                </a:rPr>
                <a:t>Administrator</a:t>
              </a:r>
            </a:p>
          </p:txBody>
        </p:sp>
        <p:sp>
          <p:nvSpPr>
            <p:cNvPr id="64" name="Rectangle 63">
              <a:extLst>
                <a:ext uri="{FF2B5EF4-FFF2-40B4-BE49-F238E27FC236}">
                  <a16:creationId xmlns:a16="http://schemas.microsoft.com/office/drawing/2014/main" id="{8FD22880-C39D-C14A-8894-E39BDE4F41BC}"/>
                </a:ext>
              </a:extLst>
            </p:cNvPr>
            <p:cNvSpPr/>
            <p:nvPr>
              <p:custDataLst>
                <p:tags r:id="rId41"/>
              </p:custDataLst>
            </p:nvPr>
          </p:nvSpPr>
          <p:spPr bwMode="gray">
            <a:xfrm>
              <a:off x="7045945" y="4967437"/>
              <a:ext cx="146018" cy="146018"/>
            </a:xfrm>
            <a:prstGeom prst="rect">
              <a:avLst/>
            </a:prstGeom>
            <a:solidFill>
              <a:srgbClr val="05296E"/>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65" name="Rectangle 64">
              <a:extLst>
                <a:ext uri="{FF2B5EF4-FFF2-40B4-BE49-F238E27FC236}">
                  <a16:creationId xmlns:a16="http://schemas.microsoft.com/office/drawing/2014/main" id="{94169455-BCAE-EC4F-B4F6-5C8F919889C6}"/>
                </a:ext>
              </a:extLst>
            </p:cNvPr>
            <p:cNvSpPr/>
            <p:nvPr>
              <p:custDataLst>
                <p:tags r:id="rId42"/>
              </p:custDataLst>
            </p:nvPr>
          </p:nvSpPr>
          <p:spPr bwMode="gray">
            <a:xfrm>
              <a:off x="7045945" y="5306104"/>
              <a:ext cx="146018" cy="146018"/>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grpSp>
      <p:sp>
        <p:nvSpPr>
          <p:cNvPr id="67" name="Rectangle 66">
            <a:extLst>
              <a:ext uri="{FF2B5EF4-FFF2-40B4-BE49-F238E27FC236}">
                <a16:creationId xmlns:a16="http://schemas.microsoft.com/office/drawing/2014/main" id="{2C05E9C5-73C9-3345-B95F-2977A964DBF8}"/>
              </a:ext>
            </a:extLst>
          </p:cNvPr>
          <p:cNvSpPr/>
          <p:nvPr/>
        </p:nvSpPr>
        <p:spPr>
          <a:xfrm>
            <a:off x="1600200" y="1320686"/>
            <a:ext cx="6100572" cy="584775"/>
          </a:xfrm>
          <a:prstGeom prst="rect">
            <a:avLst/>
          </a:prstGeom>
        </p:spPr>
        <p:txBody>
          <a:bodyPr wrap="square">
            <a:spAutoFit/>
          </a:bodyPr>
          <a:lstStyle/>
          <a:p>
            <a:pPr algn="ctr"/>
            <a:r>
              <a:rPr lang="en-US" sz="1600" b="1" dirty="0"/>
              <a:t>What factors have contributed most </a:t>
            </a:r>
            <a:r>
              <a:rPr lang="en-US" sz="1600" b="1" u="sng" dirty="0"/>
              <a:t>positively</a:t>
            </a:r>
            <a:r>
              <a:rPr lang="en-US" sz="1600" b="1" dirty="0"/>
              <a:t> towards the implementation of digital learning?</a:t>
            </a:r>
          </a:p>
        </p:txBody>
      </p:sp>
      <p:sp>
        <p:nvSpPr>
          <p:cNvPr id="52" name="Rectangle 51">
            <a:extLst>
              <a:ext uri="{FF2B5EF4-FFF2-40B4-BE49-F238E27FC236}">
                <a16:creationId xmlns:a16="http://schemas.microsoft.com/office/drawing/2014/main" id="{8C4281EC-DAED-4D4C-BE81-84206A975D16}"/>
              </a:ext>
            </a:extLst>
          </p:cNvPr>
          <p:cNvSpPr/>
          <p:nvPr/>
        </p:nvSpPr>
        <p:spPr>
          <a:xfrm>
            <a:off x="174288" y="1958095"/>
            <a:ext cx="8734916" cy="583310"/>
          </a:xfrm>
          <a:prstGeom prst="rect">
            <a:avLst/>
          </a:prstGeom>
          <a:no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3" name="Rectangle 52">
            <a:extLst>
              <a:ext uri="{FF2B5EF4-FFF2-40B4-BE49-F238E27FC236}">
                <a16:creationId xmlns:a16="http://schemas.microsoft.com/office/drawing/2014/main" id="{7A6BE282-8C91-C445-B44B-FF84CE6AB52D}"/>
              </a:ext>
            </a:extLst>
          </p:cNvPr>
          <p:cNvSpPr/>
          <p:nvPr/>
        </p:nvSpPr>
        <p:spPr>
          <a:xfrm>
            <a:off x="3911330" y="6125068"/>
            <a:ext cx="2866121" cy="253916"/>
          </a:xfrm>
          <a:prstGeom prst="rect">
            <a:avLst/>
          </a:prstGeom>
        </p:spPr>
        <p:txBody>
          <a:bodyPr wrap="square">
            <a:spAutoFit/>
          </a:bodyPr>
          <a:lstStyle/>
          <a:p>
            <a:r>
              <a:rPr lang="en-US" sz="1050" dirty="0"/>
              <a:t>Admin N = 1,453       Faculty N = 2,089</a:t>
            </a:r>
          </a:p>
        </p:txBody>
      </p:sp>
      <p:sp>
        <p:nvSpPr>
          <p:cNvPr id="21" name="Right Brace 20">
            <a:extLst>
              <a:ext uri="{FF2B5EF4-FFF2-40B4-BE49-F238E27FC236}">
                <a16:creationId xmlns:a16="http://schemas.microsoft.com/office/drawing/2014/main" id="{88EC390B-C404-4A59-8FD5-F995D4FC8BF0}"/>
              </a:ext>
            </a:extLst>
          </p:cNvPr>
          <p:cNvSpPr/>
          <p:nvPr/>
        </p:nvSpPr>
        <p:spPr>
          <a:xfrm>
            <a:off x="7905135" y="2641805"/>
            <a:ext cx="216308" cy="1641819"/>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86F5DAEF-BBE3-47EF-AA5C-CC5C015F4E60}"/>
              </a:ext>
            </a:extLst>
          </p:cNvPr>
          <p:cNvSpPr txBox="1"/>
          <p:nvPr/>
        </p:nvSpPr>
        <p:spPr>
          <a:xfrm>
            <a:off x="8133800" y="2967891"/>
            <a:ext cx="936410" cy="1015663"/>
          </a:xfrm>
          <a:prstGeom prst="rect">
            <a:avLst/>
          </a:prstGeom>
          <a:noFill/>
        </p:spPr>
        <p:txBody>
          <a:bodyPr wrap="square" rtlCol="0">
            <a:spAutoFit/>
          </a:bodyPr>
          <a:lstStyle/>
          <a:p>
            <a:r>
              <a:rPr lang="en-US" sz="1200" dirty="0"/>
              <a:t>Important enablers but less uniform agreement</a:t>
            </a:r>
          </a:p>
        </p:txBody>
      </p:sp>
    </p:spTree>
    <p:custDataLst>
      <p:tags r:id="rId1"/>
    </p:custDataLst>
    <p:extLst>
      <p:ext uri="{BB962C8B-B14F-4D97-AF65-F5344CB8AC3E}">
        <p14:creationId xmlns:p14="http://schemas.microsoft.com/office/powerpoint/2010/main" val="3740374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943374-C237-B247-8DBC-59674E2EEBC7}"/>
              </a:ext>
            </a:extLst>
          </p:cNvPr>
          <p:cNvSpPr>
            <a:spLocks noGrp="1"/>
          </p:cNvSpPr>
          <p:nvPr>
            <p:ph type="sldNum" sz="quarter" idx="12"/>
          </p:nvPr>
        </p:nvSpPr>
        <p:spPr/>
        <p:txBody>
          <a:bodyPr/>
          <a:lstStyle/>
          <a:p>
            <a:fld id="{56061281-BD0D-6F47-BBB8-8F6BE6AA34E7}" type="slidenum">
              <a:rPr lang="en-US" smtClean="0"/>
              <a:pPr/>
              <a:t>24</a:t>
            </a:fld>
            <a:endParaRPr lang="en-US" dirty="0"/>
          </a:p>
        </p:txBody>
      </p:sp>
      <p:sp>
        <p:nvSpPr>
          <p:cNvPr id="4" name="Content Placeholder 3">
            <a:extLst>
              <a:ext uri="{FF2B5EF4-FFF2-40B4-BE49-F238E27FC236}">
                <a16:creationId xmlns:a16="http://schemas.microsoft.com/office/drawing/2014/main" id="{2EAB26F5-236C-1542-A3A8-1501D7661C4A}"/>
              </a:ext>
            </a:extLst>
          </p:cNvPr>
          <p:cNvSpPr>
            <a:spLocks noGrp="1"/>
          </p:cNvSpPr>
          <p:nvPr>
            <p:ph idx="13"/>
          </p:nvPr>
        </p:nvSpPr>
        <p:spPr/>
        <p:txBody>
          <a:bodyPr>
            <a:normAutofit/>
          </a:bodyPr>
          <a:lstStyle/>
          <a:p>
            <a:r>
              <a:rPr lang="en-US" sz="900" dirty="0"/>
              <a:t>Question: Please indicate which of the following capabilities are important to you in selecting courseware? Please select all that apply.</a:t>
            </a:r>
          </a:p>
          <a:p>
            <a:r>
              <a:rPr lang="en-US" sz="900" dirty="0"/>
              <a:t>Sources: Time for Class 2019; Tyton Partners analysis</a:t>
            </a:r>
          </a:p>
        </p:txBody>
      </p:sp>
      <p:sp>
        <p:nvSpPr>
          <p:cNvPr id="5" name="Content Placeholder 4">
            <a:extLst>
              <a:ext uri="{FF2B5EF4-FFF2-40B4-BE49-F238E27FC236}">
                <a16:creationId xmlns:a16="http://schemas.microsoft.com/office/drawing/2014/main" id="{7F00C5F1-DFE7-5C4A-AB47-88E58E296A61}"/>
              </a:ext>
            </a:extLst>
          </p:cNvPr>
          <p:cNvSpPr>
            <a:spLocks noGrp="1"/>
          </p:cNvSpPr>
          <p:nvPr>
            <p:ph idx="14"/>
          </p:nvPr>
        </p:nvSpPr>
        <p:spPr/>
        <p:txBody>
          <a:bodyPr>
            <a:normAutofit fontScale="92500"/>
          </a:bodyPr>
          <a:lstStyle/>
          <a:p>
            <a:r>
              <a:rPr lang="en-US" dirty="0"/>
              <a:t>Courseware features sought most often by faculty are usability and customization – adaptivity in the middle of pack</a:t>
            </a:r>
          </a:p>
        </p:txBody>
      </p:sp>
      <p:grpSp>
        <p:nvGrpSpPr>
          <p:cNvPr id="11" name="Group 10">
            <a:extLst>
              <a:ext uri="{FF2B5EF4-FFF2-40B4-BE49-F238E27FC236}">
                <a16:creationId xmlns:a16="http://schemas.microsoft.com/office/drawing/2014/main" id="{73D20A47-3325-4337-8EB0-CB99C8A03A0E}"/>
              </a:ext>
            </a:extLst>
          </p:cNvPr>
          <p:cNvGrpSpPr/>
          <p:nvPr>
            <p:custDataLst>
              <p:tags r:id="rId2"/>
            </p:custDataLst>
          </p:nvPr>
        </p:nvGrpSpPr>
        <p:grpSpPr>
          <a:xfrm>
            <a:off x="242633" y="1885748"/>
            <a:ext cx="5513294" cy="3966789"/>
            <a:chOff x="242632" y="1885748"/>
            <a:chExt cx="6216561" cy="3966789"/>
          </a:xfrm>
        </p:grpSpPr>
        <p:sp>
          <p:nvSpPr>
            <p:cNvPr id="21" name="Rectangle 20">
              <a:extLst>
                <a:ext uri="{FF2B5EF4-FFF2-40B4-BE49-F238E27FC236}">
                  <a16:creationId xmlns:a16="http://schemas.microsoft.com/office/drawing/2014/main" id="{AE565120-E80F-4684-ADB4-0E68E41B2C38}"/>
                </a:ext>
              </a:extLst>
            </p:cNvPr>
            <p:cNvSpPr/>
            <p:nvPr>
              <p:custDataLst>
                <p:tags r:id="rId3"/>
              </p:custDataLst>
            </p:nvPr>
          </p:nvSpPr>
          <p:spPr bwMode="gray">
            <a:xfrm>
              <a:off x="2274202" y="2313981"/>
              <a:ext cx="3756147" cy="225386"/>
            </a:xfrm>
            <a:prstGeom prst="rect">
              <a:avLst/>
            </a:prstGeom>
            <a:solidFill>
              <a:schemeClr val="accent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22" name="Rectangle 21">
              <a:extLst>
                <a:ext uri="{FF2B5EF4-FFF2-40B4-BE49-F238E27FC236}">
                  <a16:creationId xmlns:a16="http://schemas.microsoft.com/office/drawing/2014/main" id="{A27431AC-6CB7-4637-96FA-7E9BE5FC7454}"/>
                </a:ext>
              </a:extLst>
            </p:cNvPr>
            <p:cNvSpPr/>
            <p:nvPr>
              <p:custDataLst>
                <p:tags r:id="rId4"/>
              </p:custDataLst>
            </p:nvPr>
          </p:nvSpPr>
          <p:spPr bwMode="gray">
            <a:xfrm>
              <a:off x="2274202" y="1953363"/>
              <a:ext cx="3818692" cy="225386"/>
            </a:xfrm>
            <a:prstGeom prst="rect">
              <a:avLst/>
            </a:prstGeom>
            <a:solidFill>
              <a:schemeClr val="accent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6B30214D-E228-4CFA-9435-E37998DD6B81}"/>
                </a:ext>
              </a:extLst>
            </p:cNvPr>
            <p:cNvSpPr/>
            <p:nvPr>
              <p:custDataLst>
                <p:tags r:id="rId5"/>
              </p:custDataLst>
            </p:nvPr>
          </p:nvSpPr>
          <p:spPr bwMode="gray">
            <a:xfrm>
              <a:off x="2274202" y="5559537"/>
              <a:ext cx="204428" cy="225385"/>
            </a:xfrm>
            <a:prstGeom prst="rect">
              <a:avLst/>
            </a:prstGeom>
            <a:solidFill>
              <a:schemeClr val="accent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24" name="Rectangle 23">
              <a:extLst>
                <a:ext uri="{FF2B5EF4-FFF2-40B4-BE49-F238E27FC236}">
                  <a16:creationId xmlns:a16="http://schemas.microsoft.com/office/drawing/2014/main" id="{E5727AC7-CF6F-4F9C-9BAF-109F37E5F6B3}"/>
                </a:ext>
              </a:extLst>
            </p:cNvPr>
            <p:cNvSpPr/>
            <p:nvPr>
              <p:custDataLst>
                <p:tags r:id="rId6"/>
              </p:custDataLst>
            </p:nvPr>
          </p:nvSpPr>
          <p:spPr bwMode="gray">
            <a:xfrm>
              <a:off x="2274202" y="2674598"/>
              <a:ext cx="3622951" cy="225386"/>
            </a:xfrm>
            <a:prstGeom prst="rect">
              <a:avLst/>
            </a:prstGeom>
            <a:solidFill>
              <a:schemeClr val="accent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5" name="Rectangle 14">
              <a:extLst>
                <a:ext uri="{FF2B5EF4-FFF2-40B4-BE49-F238E27FC236}">
                  <a16:creationId xmlns:a16="http://schemas.microsoft.com/office/drawing/2014/main" id="{2B94C56E-F650-470F-8470-6933E5A72EA4}"/>
                </a:ext>
              </a:extLst>
            </p:cNvPr>
            <p:cNvSpPr/>
            <p:nvPr>
              <p:custDataLst>
                <p:tags r:id="rId7"/>
              </p:custDataLst>
            </p:nvPr>
          </p:nvSpPr>
          <p:spPr bwMode="gray">
            <a:xfrm>
              <a:off x="2274202" y="5198919"/>
              <a:ext cx="1952780" cy="225385"/>
            </a:xfrm>
            <a:prstGeom prst="rect">
              <a:avLst/>
            </a:prstGeom>
            <a:solidFill>
              <a:schemeClr val="accent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6" name="Rectangle 15">
              <a:extLst>
                <a:ext uri="{FF2B5EF4-FFF2-40B4-BE49-F238E27FC236}">
                  <a16:creationId xmlns:a16="http://schemas.microsoft.com/office/drawing/2014/main" id="{D7598624-8A31-4FAF-B93D-8A44809B9518}"/>
                </a:ext>
              </a:extLst>
            </p:cNvPr>
            <p:cNvSpPr/>
            <p:nvPr>
              <p:custDataLst>
                <p:tags r:id="rId8"/>
              </p:custDataLst>
            </p:nvPr>
          </p:nvSpPr>
          <p:spPr bwMode="gray">
            <a:xfrm>
              <a:off x="2274202" y="3035215"/>
              <a:ext cx="3332814" cy="225386"/>
            </a:xfrm>
            <a:prstGeom prst="rect">
              <a:avLst/>
            </a:prstGeom>
            <a:solidFill>
              <a:schemeClr val="accent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4" name="Rectangle 13">
              <a:extLst>
                <a:ext uri="{FF2B5EF4-FFF2-40B4-BE49-F238E27FC236}">
                  <a16:creationId xmlns:a16="http://schemas.microsoft.com/office/drawing/2014/main" id="{DF94B70C-3AF4-4BE4-9F9E-B62B81A544D9}"/>
                </a:ext>
              </a:extLst>
            </p:cNvPr>
            <p:cNvSpPr/>
            <p:nvPr>
              <p:custDataLst>
                <p:tags r:id="rId9"/>
              </p:custDataLst>
            </p:nvPr>
          </p:nvSpPr>
          <p:spPr bwMode="gray">
            <a:xfrm>
              <a:off x="2274202" y="4117067"/>
              <a:ext cx="2917587" cy="225386"/>
            </a:xfrm>
            <a:prstGeom prst="rect">
              <a:avLst/>
            </a:prstGeom>
            <a:solidFill>
              <a:schemeClr val="accent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20" name="Rectangle 19">
              <a:extLst>
                <a:ext uri="{FF2B5EF4-FFF2-40B4-BE49-F238E27FC236}">
                  <a16:creationId xmlns:a16="http://schemas.microsoft.com/office/drawing/2014/main" id="{D5923636-00A3-4291-A65B-5C0F3F4E614D}"/>
                </a:ext>
              </a:extLst>
            </p:cNvPr>
            <p:cNvSpPr/>
            <p:nvPr>
              <p:custDataLst>
                <p:tags r:id="rId10"/>
              </p:custDataLst>
            </p:nvPr>
          </p:nvSpPr>
          <p:spPr bwMode="gray">
            <a:xfrm>
              <a:off x="2274202" y="4838302"/>
              <a:ext cx="2102771" cy="225386"/>
            </a:xfrm>
            <a:prstGeom prst="rect">
              <a:avLst/>
            </a:prstGeom>
            <a:solidFill>
              <a:schemeClr val="accent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7" name="Rectangle 16">
              <a:extLst>
                <a:ext uri="{FF2B5EF4-FFF2-40B4-BE49-F238E27FC236}">
                  <a16:creationId xmlns:a16="http://schemas.microsoft.com/office/drawing/2014/main" id="{F6C5910A-23BA-4DCE-B817-2FB2E860DBD1}"/>
                </a:ext>
              </a:extLst>
            </p:cNvPr>
            <p:cNvSpPr/>
            <p:nvPr>
              <p:custDataLst>
                <p:tags r:id="rId11"/>
              </p:custDataLst>
            </p:nvPr>
          </p:nvSpPr>
          <p:spPr bwMode="gray">
            <a:xfrm>
              <a:off x="2274202" y="3395833"/>
              <a:ext cx="3062366" cy="225386"/>
            </a:xfrm>
            <a:prstGeom prst="rect">
              <a:avLst/>
            </a:prstGeom>
            <a:solidFill>
              <a:schemeClr val="accent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8" name="Rectangle 17">
              <a:extLst>
                <a:ext uri="{FF2B5EF4-FFF2-40B4-BE49-F238E27FC236}">
                  <a16:creationId xmlns:a16="http://schemas.microsoft.com/office/drawing/2014/main" id="{B6F565C6-20D6-4A1B-AB35-119BB6A7D650}"/>
                </a:ext>
              </a:extLst>
            </p:cNvPr>
            <p:cNvSpPr/>
            <p:nvPr>
              <p:custDataLst>
                <p:tags r:id="rId12"/>
              </p:custDataLst>
            </p:nvPr>
          </p:nvSpPr>
          <p:spPr bwMode="gray">
            <a:xfrm>
              <a:off x="2274202" y="4477685"/>
              <a:ext cx="2399278" cy="225386"/>
            </a:xfrm>
            <a:prstGeom prst="rect">
              <a:avLst/>
            </a:prstGeom>
            <a:solidFill>
              <a:schemeClr val="accent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9" name="Rectangle 18">
              <a:extLst>
                <a:ext uri="{FF2B5EF4-FFF2-40B4-BE49-F238E27FC236}">
                  <a16:creationId xmlns:a16="http://schemas.microsoft.com/office/drawing/2014/main" id="{EE5D74C6-CD3D-4C17-8547-2AF5E4BA36FC}"/>
                </a:ext>
              </a:extLst>
            </p:cNvPr>
            <p:cNvSpPr/>
            <p:nvPr>
              <p:custDataLst>
                <p:tags r:id="rId13"/>
              </p:custDataLst>
            </p:nvPr>
          </p:nvSpPr>
          <p:spPr bwMode="gray">
            <a:xfrm>
              <a:off x="2274202" y="3756451"/>
              <a:ext cx="2924537" cy="225386"/>
            </a:xfrm>
            <a:prstGeom prst="rect">
              <a:avLst/>
            </a:prstGeom>
            <a:solidFill>
              <a:schemeClr val="accent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cxnSp>
          <p:nvCxnSpPr>
            <p:cNvPr id="13" name="Straight Connector 12">
              <a:extLst>
                <a:ext uri="{FF2B5EF4-FFF2-40B4-BE49-F238E27FC236}">
                  <a16:creationId xmlns:a16="http://schemas.microsoft.com/office/drawing/2014/main" id="{210675F9-CE76-8049-8C64-8DD8149225E3}"/>
                </a:ext>
              </a:extLst>
            </p:cNvPr>
            <p:cNvCxnSpPr/>
            <p:nvPr>
              <p:custDataLst>
                <p:tags r:id="rId14"/>
              </p:custDataLst>
            </p:nvPr>
          </p:nvCxnSpPr>
          <p:spPr bwMode="gray">
            <a:xfrm>
              <a:off x="2274202" y="1885748"/>
              <a:ext cx="0" cy="3966789"/>
            </a:xfrm>
            <a:prstGeom prst="line">
              <a:avLst/>
            </a:prstGeom>
            <a:ln w="9525" cmpd="sng">
              <a:solidFill>
                <a:schemeClr val="tx1"/>
              </a:solidFill>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6B466CF2-0407-414C-96BF-80236C3B3A03}"/>
                </a:ext>
              </a:extLst>
            </p:cNvPr>
            <p:cNvSpPr txBox="1"/>
            <p:nvPr>
              <p:custDataLst>
                <p:tags r:id="rId15"/>
              </p:custDataLst>
            </p:nvPr>
          </p:nvSpPr>
          <p:spPr bwMode="gray">
            <a:xfrm>
              <a:off x="242632" y="3055575"/>
              <a:ext cx="1989673"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pPr algn="r"/>
              <a:r>
                <a:rPr lang="en-US" sz="1200" dirty="0">
                  <a:effectLst/>
                  <a:latin typeface="Arial" panose="020B0604020202020204" pitchFamily="34" charset="0"/>
                </a:rPr>
                <a:t>Measurement and Structure </a:t>
              </a:r>
            </a:p>
          </p:txBody>
        </p:sp>
        <p:sp>
          <p:nvSpPr>
            <p:cNvPr id="35" name="TextBox 34">
              <a:extLst>
                <a:ext uri="{FF2B5EF4-FFF2-40B4-BE49-F238E27FC236}">
                  <a16:creationId xmlns:a16="http://schemas.microsoft.com/office/drawing/2014/main" id="{6BCED4E3-F657-4076-94AE-0D07C689B572}"/>
                </a:ext>
              </a:extLst>
            </p:cNvPr>
            <p:cNvSpPr txBox="1"/>
            <p:nvPr>
              <p:custDataLst>
                <p:tags r:id="rId16"/>
              </p:custDataLst>
            </p:nvPr>
          </p:nvSpPr>
          <p:spPr bwMode="gray">
            <a:xfrm>
              <a:off x="1803956" y="5579896"/>
              <a:ext cx="428349"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pPr algn="r"/>
              <a:r>
                <a:rPr lang="en-US" sz="1200">
                  <a:effectLst/>
                  <a:latin typeface="Arial" panose="020B0604020202020204" pitchFamily="34" charset="0"/>
                </a:rPr>
                <a:t>Other</a:t>
              </a:r>
            </a:p>
          </p:txBody>
        </p:sp>
        <p:sp>
          <p:nvSpPr>
            <p:cNvPr id="36" name="TextBox 35">
              <a:extLst>
                <a:ext uri="{FF2B5EF4-FFF2-40B4-BE49-F238E27FC236}">
                  <a16:creationId xmlns:a16="http://schemas.microsoft.com/office/drawing/2014/main" id="{41E64BDE-B1D6-4516-8E56-31C8E1DFA2B9}"/>
                </a:ext>
              </a:extLst>
            </p:cNvPr>
            <p:cNvSpPr txBox="1"/>
            <p:nvPr>
              <p:custDataLst>
                <p:tags r:id="rId17"/>
              </p:custDataLst>
            </p:nvPr>
          </p:nvSpPr>
          <p:spPr bwMode="gray">
            <a:xfrm>
              <a:off x="892297" y="5219278"/>
              <a:ext cx="1340008"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pPr algn="r"/>
              <a:r>
                <a:rPr lang="en-US" sz="1200">
                  <a:effectLst/>
                  <a:latin typeface="Arial" panose="020B0604020202020204" pitchFamily="34" charset="0"/>
                </a:rPr>
                <a:t>Learner Autonomy </a:t>
              </a:r>
            </a:p>
          </p:txBody>
        </p:sp>
        <p:sp>
          <p:nvSpPr>
            <p:cNvPr id="33" name="TextBox 32">
              <a:extLst>
                <a:ext uri="{FF2B5EF4-FFF2-40B4-BE49-F238E27FC236}">
                  <a16:creationId xmlns:a16="http://schemas.microsoft.com/office/drawing/2014/main" id="{3DE9B503-4035-45EA-87E8-CA8A908AC4BD}"/>
                </a:ext>
              </a:extLst>
            </p:cNvPr>
            <p:cNvSpPr txBox="1"/>
            <p:nvPr>
              <p:custDataLst>
                <p:tags r:id="rId18"/>
              </p:custDataLst>
            </p:nvPr>
          </p:nvSpPr>
          <p:spPr bwMode="gray">
            <a:xfrm>
              <a:off x="927113" y="4858662"/>
              <a:ext cx="1305192"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pPr algn="r"/>
              <a:r>
                <a:rPr lang="en-US" sz="1200">
                  <a:effectLst/>
                  <a:latin typeface="Arial" panose="020B0604020202020204" pitchFamily="34" charset="0"/>
                </a:rPr>
                <a:t>Packaged Content</a:t>
              </a:r>
              <a:endParaRPr lang="en-US" sz="1200" dirty="0">
                <a:effectLst/>
                <a:latin typeface="Arial" panose="020B0604020202020204" pitchFamily="34" charset="0"/>
              </a:endParaRPr>
            </a:p>
          </p:txBody>
        </p:sp>
        <p:sp>
          <p:nvSpPr>
            <p:cNvPr id="29" name="TextBox 28">
              <a:extLst>
                <a:ext uri="{FF2B5EF4-FFF2-40B4-BE49-F238E27FC236}">
                  <a16:creationId xmlns:a16="http://schemas.microsoft.com/office/drawing/2014/main" id="{837527AF-EC2F-4BD0-B946-E21ECC9076AB}"/>
                </a:ext>
              </a:extLst>
            </p:cNvPr>
            <p:cNvSpPr txBox="1"/>
            <p:nvPr>
              <p:custDataLst>
                <p:tags r:id="rId19"/>
              </p:custDataLst>
            </p:nvPr>
          </p:nvSpPr>
          <p:spPr bwMode="gray">
            <a:xfrm>
              <a:off x="1244509" y="4498044"/>
              <a:ext cx="987796"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pPr algn="r"/>
              <a:r>
                <a:rPr lang="en-US" sz="1200">
                  <a:effectLst/>
                  <a:latin typeface="Arial" panose="020B0604020202020204" pitchFamily="34" charset="0"/>
                </a:rPr>
                <a:t>Collaboration </a:t>
              </a:r>
            </a:p>
          </p:txBody>
        </p:sp>
        <p:sp>
          <p:nvSpPr>
            <p:cNvPr id="30" name="TextBox 29">
              <a:extLst>
                <a:ext uri="{FF2B5EF4-FFF2-40B4-BE49-F238E27FC236}">
                  <a16:creationId xmlns:a16="http://schemas.microsoft.com/office/drawing/2014/main" id="{A5CD6BF6-37DB-4EC6-A3E9-B7B6062DEF8C}"/>
                </a:ext>
              </a:extLst>
            </p:cNvPr>
            <p:cNvSpPr txBox="1"/>
            <p:nvPr>
              <p:custDataLst>
                <p:tags r:id="rId20"/>
              </p:custDataLst>
            </p:nvPr>
          </p:nvSpPr>
          <p:spPr bwMode="gray">
            <a:xfrm>
              <a:off x="1389932" y="3776809"/>
              <a:ext cx="842373"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pPr algn="r"/>
              <a:r>
                <a:rPr lang="en-US" sz="1200">
                  <a:effectLst/>
                  <a:latin typeface="Arial" panose="020B0604020202020204" pitchFamily="34" charset="0"/>
                </a:rPr>
                <a:t>Scaffolding </a:t>
              </a:r>
            </a:p>
          </p:txBody>
        </p:sp>
        <p:sp>
          <p:nvSpPr>
            <p:cNvPr id="28" name="TextBox 27">
              <a:extLst>
                <a:ext uri="{FF2B5EF4-FFF2-40B4-BE49-F238E27FC236}">
                  <a16:creationId xmlns:a16="http://schemas.microsoft.com/office/drawing/2014/main" id="{BF8657C9-A5A4-44C9-B3BA-ED6CDAF04873}"/>
                </a:ext>
              </a:extLst>
            </p:cNvPr>
            <p:cNvSpPr txBox="1"/>
            <p:nvPr>
              <p:custDataLst>
                <p:tags r:id="rId21"/>
              </p:custDataLst>
            </p:nvPr>
          </p:nvSpPr>
          <p:spPr bwMode="gray">
            <a:xfrm>
              <a:off x="1173977" y="2334341"/>
              <a:ext cx="1058328"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pPr algn="r"/>
              <a:r>
                <a:rPr lang="en-US" sz="1200">
                  <a:effectLst/>
                  <a:latin typeface="Arial" panose="020B0604020202020204" pitchFamily="34" charset="0"/>
                </a:rPr>
                <a:t>Customization </a:t>
              </a:r>
            </a:p>
          </p:txBody>
        </p:sp>
        <p:sp>
          <p:nvSpPr>
            <p:cNvPr id="27" name="TextBox 26">
              <a:extLst>
                <a:ext uri="{FF2B5EF4-FFF2-40B4-BE49-F238E27FC236}">
                  <a16:creationId xmlns:a16="http://schemas.microsoft.com/office/drawing/2014/main" id="{FEA21051-CFB1-4343-BE83-8E87F05BE537}"/>
                </a:ext>
              </a:extLst>
            </p:cNvPr>
            <p:cNvSpPr txBox="1"/>
            <p:nvPr>
              <p:custDataLst>
                <p:tags r:id="rId22"/>
              </p:custDataLst>
            </p:nvPr>
          </p:nvSpPr>
          <p:spPr bwMode="gray">
            <a:xfrm>
              <a:off x="1566712" y="1973723"/>
              <a:ext cx="665593"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pPr algn="r"/>
              <a:r>
                <a:rPr lang="en-US" sz="1200" dirty="0">
                  <a:effectLst/>
                  <a:latin typeface="Arial" panose="020B0604020202020204" pitchFamily="34" charset="0"/>
                </a:rPr>
                <a:t>Usability </a:t>
              </a:r>
            </a:p>
          </p:txBody>
        </p:sp>
        <p:sp>
          <p:nvSpPr>
            <p:cNvPr id="26" name="TextBox 25">
              <a:extLst>
                <a:ext uri="{FF2B5EF4-FFF2-40B4-BE49-F238E27FC236}">
                  <a16:creationId xmlns:a16="http://schemas.microsoft.com/office/drawing/2014/main" id="{56E720AF-EBC1-4E8B-91A1-4B64AD221185}"/>
                </a:ext>
              </a:extLst>
            </p:cNvPr>
            <p:cNvSpPr txBox="1"/>
            <p:nvPr>
              <p:custDataLst>
                <p:tags r:id="rId23"/>
              </p:custDataLst>
            </p:nvPr>
          </p:nvSpPr>
          <p:spPr bwMode="gray">
            <a:xfrm>
              <a:off x="805285" y="2694958"/>
              <a:ext cx="1427020"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pPr algn="r"/>
              <a:r>
                <a:rPr lang="en-US" sz="1200">
                  <a:effectLst/>
                  <a:latin typeface="Arial" panose="020B0604020202020204" pitchFamily="34" charset="0"/>
                </a:rPr>
                <a:t>Depth of Interaction </a:t>
              </a:r>
            </a:p>
          </p:txBody>
        </p:sp>
        <p:sp>
          <p:nvSpPr>
            <p:cNvPr id="31" name="TextBox 30">
              <a:extLst>
                <a:ext uri="{FF2B5EF4-FFF2-40B4-BE49-F238E27FC236}">
                  <a16:creationId xmlns:a16="http://schemas.microsoft.com/office/drawing/2014/main" id="{3A67C236-1D45-47A5-BA18-FE04162207C8}"/>
                </a:ext>
              </a:extLst>
            </p:cNvPr>
            <p:cNvSpPr txBox="1"/>
            <p:nvPr>
              <p:custDataLst>
                <p:tags r:id="rId24"/>
              </p:custDataLst>
            </p:nvPr>
          </p:nvSpPr>
          <p:spPr bwMode="gray">
            <a:xfrm>
              <a:off x="1472135" y="3416193"/>
              <a:ext cx="760170"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pPr algn="r"/>
              <a:r>
                <a:rPr lang="en-US" sz="1200">
                  <a:effectLst/>
                  <a:latin typeface="Arial" panose="020B0604020202020204" pitchFamily="34" charset="0"/>
                </a:rPr>
                <a:t>Feedback </a:t>
              </a:r>
            </a:p>
          </p:txBody>
        </p:sp>
        <p:sp>
          <p:nvSpPr>
            <p:cNvPr id="32" name="TextBox 31">
              <a:extLst>
                <a:ext uri="{FF2B5EF4-FFF2-40B4-BE49-F238E27FC236}">
                  <a16:creationId xmlns:a16="http://schemas.microsoft.com/office/drawing/2014/main" id="{85012E90-7D30-4862-9BE6-C19D619AEEA3}"/>
                </a:ext>
              </a:extLst>
            </p:cNvPr>
            <p:cNvSpPr txBox="1"/>
            <p:nvPr>
              <p:custDataLst>
                <p:tags r:id="rId25"/>
              </p:custDataLst>
            </p:nvPr>
          </p:nvSpPr>
          <p:spPr bwMode="gray">
            <a:xfrm>
              <a:off x="1480150" y="4137427"/>
              <a:ext cx="752155"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pPr algn="r"/>
              <a:r>
                <a:rPr lang="en-US" sz="1200">
                  <a:effectLst/>
                  <a:latin typeface="Arial" panose="020B0604020202020204" pitchFamily="34" charset="0"/>
                </a:rPr>
                <a:t>Adaptivity </a:t>
              </a:r>
            </a:p>
          </p:txBody>
        </p:sp>
        <p:sp>
          <p:nvSpPr>
            <p:cNvPr id="37" name="TextBox 36">
              <a:extLst>
                <a:ext uri="{FF2B5EF4-FFF2-40B4-BE49-F238E27FC236}">
                  <a16:creationId xmlns:a16="http://schemas.microsoft.com/office/drawing/2014/main" id="{E3E01185-1C6D-422C-B294-B62EAD77E668}"/>
                </a:ext>
              </a:extLst>
            </p:cNvPr>
            <p:cNvSpPr txBox="1"/>
            <p:nvPr>
              <p:custDataLst>
                <p:tags r:id="rId26"/>
              </p:custDataLst>
            </p:nvPr>
          </p:nvSpPr>
          <p:spPr bwMode="gray">
            <a:xfrm>
              <a:off x="6046847" y="2334341"/>
              <a:ext cx="349802"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r>
                <a:rPr lang="en-US" sz="1200">
                  <a:effectLst/>
                  <a:latin typeface="Arial" panose="020B0604020202020204" pitchFamily="34" charset="0"/>
                </a:rPr>
                <a:t>65%</a:t>
              </a:r>
            </a:p>
          </p:txBody>
        </p:sp>
        <p:sp>
          <p:nvSpPr>
            <p:cNvPr id="43" name="TextBox 42">
              <a:extLst>
                <a:ext uri="{FF2B5EF4-FFF2-40B4-BE49-F238E27FC236}">
                  <a16:creationId xmlns:a16="http://schemas.microsoft.com/office/drawing/2014/main" id="{32BDF46A-87BC-4B51-BF81-4F2ABFCCF932}"/>
                </a:ext>
              </a:extLst>
            </p:cNvPr>
            <p:cNvSpPr txBox="1"/>
            <p:nvPr>
              <p:custDataLst>
                <p:tags r:id="rId27"/>
              </p:custDataLst>
            </p:nvPr>
          </p:nvSpPr>
          <p:spPr bwMode="gray">
            <a:xfrm>
              <a:off x="5353065" y="3416193"/>
              <a:ext cx="349802"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r>
                <a:rPr lang="en-US" sz="1200">
                  <a:effectLst/>
                  <a:latin typeface="Arial" panose="020B0604020202020204" pitchFamily="34" charset="0"/>
                </a:rPr>
                <a:t>53%</a:t>
              </a:r>
            </a:p>
          </p:txBody>
        </p:sp>
        <p:sp>
          <p:nvSpPr>
            <p:cNvPr id="44" name="TextBox 43">
              <a:extLst>
                <a:ext uri="{FF2B5EF4-FFF2-40B4-BE49-F238E27FC236}">
                  <a16:creationId xmlns:a16="http://schemas.microsoft.com/office/drawing/2014/main" id="{E2063F56-6632-4A6C-85C3-5F8A96ABFC62}"/>
                </a:ext>
              </a:extLst>
            </p:cNvPr>
            <p:cNvSpPr txBox="1"/>
            <p:nvPr>
              <p:custDataLst>
                <p:tags r:id="rId28"/>
              </p:custDataLst>
            </p:nvPr>
          </p:nvSpPr>
          <p:spPr bwMode="gray">
            <a:xfrm>
              <a:off x="2495127" y="5579896"/>
              <a:ext cx="264842"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r>
                <a:rPr lang="en-US" sz="1200">
                  <a:effectLst/>
                  <a:latin typeface="Arial" panose="020B0604020202020204" pitchFamily="34" charset="0"/>
                </a:rPr>
                <a:t>4%</a:t>
              </a:r>
            </a:p>
          </p:txBody>
        </p:sp>
        <p:sp>
          <p:nvSpPr>
            <p:cNvPr id="39" name="TextBox 38">
              <a:extLst>
                <a:ext uri="{FF2B5EF4-FFF2-40B4-BE49-F238E27FC236}">
                  <a16:creationId xmlns:a16="http://schemas.microsoft.com/office/drawing/2014/main" id="{F4CEC1EA-1F3B-48DB-97D4-220C58D2356F}"/>
                </a:ext>
              </a:extLst>
            </p:cNvPr>
            <p:cNvSpPr txBox="1"/>
            <p:nvPr>
              <p:custDataLst>
                <p:tags r:id="rId29"/>
              </p:custDataLst>
            </p:nvPr>
          </p:nvSpPr>
          <p:spPr bwMode="gray">
            <a:xfrm>
              <a:off x="6109391" y="1973723"/>
              <a:ext cx="349802"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r>
                <a:rPr lang="en-US" sz="1200">
                  <a:effectLst/>
                  <a:latin typeface="Arial" panose="020B0604020202020204" pitchFamily="34" charset="0"/>
                </a:rPr>
                <a:t>66%</a:t>
              </a:r>
            </a:p>
          </p:txBody>
        </p:sp>
        <p:sp>
          <p:nvSpPr>
            <p:cNvPr id="46" name="TextBox 45">
              <a:extLst>
                <a:ext uri="{FF2B5EF4-FFF2-40B4-BE49-F238E27FC236}">
                  <a16:creationId xmlns:a16="http://schemas.microsoft.com/office/drawing/2014/main" id="{C7F9B2FF-4E50-4376-B4C2-AEECF6CFB0B4}"/>
                </a:ext>
              </a:extLst>
            </p:cNvPr>
            <p:cNvSpPr txBox="1"/>
            <p:nvPr>
              <p:custDataLst>
                <p:tags r:id="rId30"/>
              </p:custDataLst>
            </p:nvPr>
          </p:nvSpPr>
          <p:spPr bwMode="gray">
            <a:xfrm>
              <a:off x="4243479" y="5219278"/>
              <a:ext cx="349802"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r>
                <a:rPr lang="en-US" sz="1200">
                  <a:effectLst/>
                  <a:latin typeface="Arial" panose="020B0604020202020204" pitchFamily="34" charset="0"/>
                </a:rPr>
                <a:t>34%</a:t>
              </a:r>
            </a:p>
          </p:txBody>
        </p:sp>
        <p:sp>
          <p:nvSpPr>
            <p:cNvPr id="47" name="TextBox 46">
              <a:extLst>
                <a:ext uri="{FF2B5EF4-FFF2-40B4-BE49-F238E27FC236}">
                  <a16:creationId xmlns:a16="http://schemas.microsoft.com/office/drawing/2014/main" id="{6495C75E-F8EA-439B-8CC7-4C3A90AC6417}"/>
                </a:ext>
              </a:extLst>
            </p:cNvPr>
            <p:cNvSpPr txBox="1"/>
            <p:nvPr>
              <p:custDataLst>
                <p:tags r:id="rId31"/>
              </p:custDataLst>
            </p:nvPr>
          </p:nvSpPr>
          <p:spPr bwMode="gray">
            <a:xfrm>
              <a:off x="5913649" y="2694958"/>
              <a:ext cx="349802"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r>
                <a:rPr lang="en-US" sz="1200">
                  <a:effectLst/>
                  <a:latin typeface="Arial" panose="020B0604020202020204" pitchFamily="34" charset="0"/>
                </a:rPr>
                <a:t>63%</a:t>
              </a:r>
            </a:p>
          </p:txBody>
        </p:sp>
        <p:sp>
          <p:nvSpPr>
            <p:cNvPr id="41" name="TextBox 40">
              <a:extLst>
                <a:ext uri="{FF2B5EF4-FFF2-40B4-BE49-F238E27FC236}">
                  <a16:creationId xmlns:a16="http://schemas.microsoft.com/office/drawing/2014/main" id="{5C3E70FA-761C-4B37-A148-B2502B9F9CA1}"/>
                </a:ext>
              </a:extLst>
            </p:cNvPr>
            <p:cNvSpPr txBox="1"/>
            <p:nvPr>
              <p:custDataLst>
                <p:tags r:id="rId32"/>
              </p:custDataLst>
            </p:nvPr>
          </p:nvSpPr>
          <p:spPr bwMode="gray">
            <a:xfrm>
              <a:off x="5623513" y="3055575"/>
              <a:ext cx="349802"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r>
                <a:rPr lang="en-US" sz="1200">
                  <a:effectLst/>
                  <a:latin typeface="Arial" panose="020B0604020202020204" pitchFamily="34" charset="0"/>
                </a:rPr>
                <a:t>58%</a:t>
              </a:r>
            </a:p>
          </p:txBody>
        </p:sp>
        <p:sp>
          <p:nvSpPr>
            <p:cNvPr id="40" name="TextBox 39">
              <a:extLst>
                <a:ext uri="{FF2B5EF4-FFF2-40B4-BE49-F238E27FC236}">
                  <a16:creationId xmlns:a16="http://schemas.microsoft.com/office/drawing/2014/main" id="{1CA37E8B-9483-4205-8151-3527D558881A}"/>
                </a:ext>
              </a:extLst>
            </p:cNvPr>
            <p:cNvSpPr txBox="1"/>
            <p:nvPr>
              <p:custDataLst>
                <p:tags r:id="rId33"/>
              </p:custDataLst>
            </p:nvPr>
          </p:nvSpPr>
          <p:spPr bwMode="gray">
            <a:xfrm>
              <a:off x="5208286" y="4137427"/>
              <a:ext cx="349802"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r>
                <a:rPr lang="en-US" sz="1200">
                  <a:effectLst/>
                  <a:latin typeface="Arial" panose="020B0604020202020204" pitchFamily="34" charset="0"/>
                </a:rPr>
                <a:t>50%</a:t>
              </a:r>
            </a:p>
          </p:txBody>
        </p:sp>
        <p:sp>
          <p:nvSpPr>
            <p:cNvPr id="42" name="TextBox 41">
              <a:extLst>
                <a:ext uri="{FF2B5EF4-FFF2-40B4-BE49-F238E27FC236}">
                  <a16:creationId xmlns:a16="http://schemas.microsoft.com/office/drawing/2014/main" id="{BF4F37D7-A59C-4432-904A-B36C5E2B6D6C}"/>
                </a:ext>
              </a:extLst>
            </p:cNvPr>
            <p:cNvSpPr txBox="1"/>
            <p:nvPr>
              <p:custDataLst>
                <p:tags r:id="rId34"/>
              </p:custDataLst>
            </p:nvPr>
          </p:nvSpPr>
          <p:spPr bwMode="gray">
            <a:xfrm>
              <a:off x="4689977" y="4498044"/>
              <a:ext cx="349802"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r>
                <a:rPr lang="en-US" sz="1200">
                  <a:effectLst/>
                  <a:latin typeface="Arial" panose="020B0604020202020204" pitchFamily="34" charset="0"/>
                </a:rPr>
                <a:t>41%</a:t>
              </a:r>
            </a:p>
          </p:txBody>
        </p:sp>
        <p:sp>
          <p:nvSpPr>
            <p:cNvPr id="45" name="TextBox 44">
              <a:extLst>
                <a:ext uri="{FF2B5EF4-FFF2-40B4-BE49-F238E27FC236}">
                  <a16:creationId xmlns:a16="http://schemas.microsoft.com/office/drawing/2014/main" id="{70C639DA-7F4D-4F3A-A448-4FF9749F07C5}"/>
                </a:ext>
              </a:extLst>
            </p:cNvPr>
            <p:cNvSpPr txBox="1"/>
            <p:nvPr>
              <p:custDataLst>
                <p:tags r:id="rId35"/>
              </p:custDataLst>
            </p:nvPr>
          </p:nvSpPr>
          <p:spPr bwMode="gray">
            <a:xfrm>
              <a:off x="5215236" y="3776809"/>
              <a:ext cx="349802"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r>
                <a:rPr lang="en-US" sz="1200">
                  <a:effectLst/>
                  <a:latin typeface="Arial" panose="020B0604020202020204" pitchFamily="34" charset="0"/>
                </a:rPr>
                <a:t>51%</a:t>
              </a:r>
            </a:p>
          </p:txBody>
        </p:sp>
        <p:sp>
          <p:nvSpPr>
            <p:cNvPr id="38" name="TextBox 37">
              <a:extLst>
                <a:ext uri="{FF2B5EF4-FFF2-40B4-BE49-F238E27FC236}">
                  <a16:creationId xmlns:a16="http://schemas.microsoft.com/office/drawing/2014/main" id="{F622441D-DDB2-4A55-8D69-5C0AED25E548}"/>
                </a:ext>
              </a:extLst>
            </p:cNvPr>
            <p:cNvSpPr txBox="1"/>
            <p:nvPr>
              <p:custDataLst>
                <p:tags r:id="rId36"/>
              </p:custDataLst>
            </p:nvPr>
          </p:nvSpPr>
          <p:spPr bwMode="gray">
            <a:xfrm>
              <a:off x="4393469" y="4858662"/>
              <a:ext cx="349802" cy="184666"/>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21603" tIns="0" rIns="21603" bIns="0" rtlCol="0" anchor="ctr">
              <a:spAutoFit/>
            </a:bodyPr>
            <a:lstStyle/>
            <a:p>
              <a:r>
                <a:rPr lang="en-US" sz="1200">
                  <a:effectLst/>
                  <a:latin typeface="Arial" panose="020B0604020202020204" pitchFamily="34" charset="0"/>
                </a:rPr>
                <a:t>36%</a:t>
              </a:r>
            </a:p>
          </p:txBody>
        </p:sp>
      </p:grpSp>
      <p:sp>
        <p:nvSpPr>
          <p:cNvPr id="69" name="Rectangle 68">
            <a:extLst>
              <a:ext uri="{FF2B5EF4-FFF2-40B4-BE49-F238E27FC236}">
                <a16:creationId xmlns:a16="http://schemas.microsoft.com/office/drawing/2014/main" id="{017BAB33-C6E2-4C81-90D5-8CC866939F9A}"/>
              </a:ext>
            </a:extLst>
          </p:cNvPr>
          <p:cNvSpPr/>
          <p:nvPr/>
        </p:nvSpPr>
        <p:spPr>
          <a:xfrm>
            <a:off x="865931" y="1294460"/>
            <a:ext cx="6421203" cy="738664"/>
          </a:xfrm>
          <a:prstGeom prst="rect">
            <a:avLst/>
          </a:prstGeom>
        </p:spPr>
        <p:txBody>
          <a:bodyPr wrap="square">
            <a:spAutoFit/>
          </a:bodyPr>
          <a:lstStyle/>
          <a:p>
            <a:pPr algn="ctr"/>
            <a:r>
              <a:rPr lang="en-US" sz="1400" b="1" dirty="0"/>
              <a:t>Faculty: Top ranked capabilities</a:t>
            </a:r>
          </a:p>
          <a:p>
            <a:pPr algn="ctr"/>
            <a:r>
              <a:rPr lang="en-US" sz="1400" b="1" dirty="0"/>
              <a:t>when selecting courseware</a:t>
            </a:r>
          </a:p>
          <a:p>
            <a:pPr algn="ctr"/>
            <a:endParaRPr lang="en-US" sz="1400" b="1" dirty="0"/>
          </a:p>
        </p:txBody>
      </p:sp>
      <p:sp>
        <p:nvSpPr>
          <p:cNvPr id="72" name="Rectangle 71">
            <a:extLst>
              <a:ext uri="{FF2B5EF4-FFF2-40B4-BE49-F238E27FC236}">
                <a16:creationId xmlns:a16="http://schemas.microsoft.com/office/drawing/2014/main" id="{1ADFEF17-0AFB-4D47-86EF-6F93320A8264}"/>
              </a:ext>
            </a:extLst>
          </p:cNvPr>
          <p:cNvSpPr/>
          <p:nvPr/>
        </p:nvSpPr>
        <p:spPr>
          <a:xfrm>
            <a:off x="-1183924" y="5829532"/>
            <a:ext cx="4572000" cy="261610"/>
          </a:xfrm>
          <a:prstGeom prst="rect">
            <a:avLst/>
          </a:prstGeom>
        </p:spPr>
        <p:txBody>
          <a:bodyPr>
            <a:spAutoFit/>
          </a:bodyPr>
          <a:lstStyle/>
          <a:p>
            <a:pPr algn="ctr"/>
            <a:r>
              <a:rPr lang="en-US" sz="1050" dirty="0"/>
              <a:t>N = 632</a:t>
            </a:r>
          </a:p>
        </p:txBody>
      </p:sp>
      <p:sp>
        <p:nvSpPr>
          <p:cNvPr id="49" name="Rectangle 48">
            <a:extLst>
              <a:ext uri="{FF2B5EF4-FFF2-40B4-BE49-F238E27FC236}">
                <a16:creationId xmlns:a16="http://schemas.microsoft.com/office/drawing/2014/main" id="{C950F5BF-682E-A94B-8073-9D5264A6CD4C}"/>
              </a:ext>
            </a:extLst>
          </p:cNvPr>
          <p:cNvSpPr/>
          <p:nvPr/>
        </p:nvSpPr>
        <p:spPr>
          <a:xfrm>
            <a:off x="1117851" y="4055965"/>
            <a:ext cx="4846320" cy="356600"/>
          </a:xfrm>
          <a:prstGeom prst="rect">
            <a:avLst/>
          </a:prstGeom>
          <a:no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aphicFrame>
        <p:nvGraphicFramePr>
          <p:cNvPr id="48" name="Table 47">
            <a:extLst>
              <a:ext uri="{FF2B5EF4-FFF2-40B4-BE49-F238E27FC236}">
                <a16:creationId xmlns:a16="http://schemas.microsoft.com/office/drawing/2014/main" id="{F5A3BBE9-8662-214D-925F-D43BF3324587}"/>
              </a:ext>
            </a:extLst>
          </p:cNvPr>
          <p:cNvGraphicFramePr>
            <a:graphicFrameLocks noGrp="1"/>
          </p:cNvGraphicFramePr>
          <p:nvPr>
            <p:extLst>
              <p:ext uri="{D42A27DB-BD31-4B8C-83A1-F6EECF244321}">
                <p14:modId xmlns:p14="http://schemas.microsoft.com/office/powerpoint/2010/main" val="2594445637"/>
              </p:ext>
            </p:extLst>
          </p:nvPr>
        </p:nvGraphicFramePr>
        <p:xfrm>
          <a:off x="6084522" y="3150989"/>
          <a:ext cx="2507616" cy="1723109"/>
        </p:xfrm>
        <a:graphic>
          <a:graphicData uri="http://schemas.openxmlformats.org/drawingml/2006/table">
            <a:tbl>
              <a:tblPr bandRow="1">
                <a:tableStyleId>{5C22544A-7EE6-4342-B048-85BDC9FD1C3A}</a:tableStyleId>
              </a:tblPr>
              <a:tblGrid>
                <a:gridCol w="2507616">
                  <a:extLst>
                    <a:ext uri="{9D8B030D-6E8A-4147-A177-3AD203B41FA5}">
                      <a16:colId xmlns:a16="http://schemas.microsoft.com/office/drawing/2014/main" val="2526822815"/>
                    </a:ext>
                  </a:extLst>
                </a:gridCol>
              </a:tblGrid>
              <a:tr h="318777">
                <a:tc>
                  <a:txBody>
                    <a:bodyPr/>
                    <a:lstStyle/>
                    <a:p>
                      <a:pPr algn="ctr"/>
                      <a:r>
                        <a:rPr lang="en-US" sz="1400" b="1" i="1" dirty="0">
                          <a:solidFill>
                            <a:schemeClr val="tx1"/>
                          </a:solidFill>
                        </a:rPr>
                        <a:t>How do you use courseware in your class?</a:t>
                      </a:r>
                    </a:p>
                  </a:txBody>
                  <a:tcPr>
                    <a:solidFill>
                      <a:schemeClr val="bg2"/>
                    </a:solidFill>
                  </a:tcPr>
                </a:tc>
                <a:extLst>
                  <a:ext uri="{0D108BD9-81ED-4DB2-BD59-A6C34878D82A}">
                    <a16:rowId xmlns:a16="http://schemas.microsoft.com/office/drawing/2014/main" val="2899261746"/>
                  </a:ext>
                </a:extLst>
              </a:tr>
              <a:tr h="1204949">
                <a:tc>
                  <a:txBody>
                    <a:bodyPr/>
                    <a:lstStyle/>
                    <a:p>
                      <a:pPr algn="ctr"/>
                      <a:r>
                        <a:rPr lang="en-US" sz="1400" b="0" dirty="0">
                          <a:solidFill>
                            <a:schemeClr val="bg1"/>
                          </a:solidFill>
                        </a:rPr>
                        <a:t>For graded homework </a:t>
                      </a:r>
                      <a:r>
                        <a:rPr lang="en-US" sz="1400" b="1" dirty="0">
                          <a:solidFill>
                            <a:schemeClr val="bg1"/>
                          </a:solidFill>
                        </a:rPr>
                        <a:t>– 67%</a:t>
                      </a:r>
                    </a:p>
                    <a:p>
                      <a:pPr algn="ctr"/>
                      <a:r>
                        <a:rPr lang="en-US" sz="1400" b="0" dirty="0">
                          <a:solidFill>
                            <a:schemeClr val="bg1"/>
                          </a:solidFill>
                        </a:rPr>
                        <a:t>For active learning </a:t>
                      </a:r>
                      <a:r>
                        <a:rPr lang="en-US" sz="1400" b="1" dirty="0">
                          <a:solidFill>
                            <a:schemeClr val="bg1"/>
                          </a:solidFill>
                        </a:rPr>
                        <a:t>– 60%</a:t>
                      </a:r>
                    </a:p>
                    <a:p>
                      <a:pPr algn="ctr"/>
                      <a:r>
                        <a:rPr lang="en-US" sz="1400" b="0" dirty="0">
                          <a:solidFill>
                            <a:schemeClr val="bg1"/>
                          </a:solidFill>
                        </a:rPr>
                        <a:t>For additional reference </a:t>
                      </a:r>
                      <a:r>
                        <a:rPr lang="en-US" sz="1400" b="1" dirty="0">
                          <a:solidFill>
                            <a:schemeClr val="bg1"/>
                          </a:solidFill>
                        </a:rPr>
                        <a:t>– 51%</a:t>
                      </a:r>
                    </a:p>
                  </a:txBody>
                  <a:tcPr anchor="ctr">
                    <a:solidFill>
                      <a:schemeClr val="accent2"/>
                    </a:solidFill>
                  </a:tcPr>
                </a:tc>
                <a:extLst>
                  <a:ext uri="{0D108BD9-81ED-4DB2-BD59-A6C34878D82A}">
                    <a16:rowId xmlns:a16="http://schemas.microsoft.com/office/drawing/2014/main" val="2248426296"/>
                  </a:ext>
                </a:extLst>
              </a:tr>
            </a:tbl>
          </a:graphicData>
        </a:graphic>
      </p:graphicFrame>
      <p:sp>
        <p:nvSpPr>
          <p:cNvPr id="7" name="Rectangle 6">
            <a:extLst>
              <a:ext uri="{FF2B5EF4-FFF2-40B4-BE49-F238E27FC236}">
                <a16:creationId xmlns:a16="http://schemas.microsoft.com/office/drawing/2014/main" id="{A40011DF-BEE2-5242-A563-591EA422FD41}"/>
              </a:ext>
            </a:extLst>
          </p:cNvPr>
          <p:cNvSpPr/>
          <p:nvPr/>
        </p:nvSpPr>
        <p:spPr>
          <a:xfrm>
            <a:off x="5874452" y="2610258"/>
            <a:ext cx="2685830" cy="523220"/>
          </a:xfrm>
          <a:prstGeom prst="rect">
            <a:avLst/>
          </a:prstGeom>
        </p:spPr>
        <p:txBody>
          <a:bodyPr wrap="square">
            <a:spAutoFit/>
          </a:bodyPr>
          <a:lstStyle/>
          <a:p>
            <a:pPr algn="ctr"/>
            <a:r>
              <a:rPr lang="en-US" sz="1400" b="1" dirty="0"/>
              <a:t>Faculty: Top Uses for Courseware</a:t>
            </a:r>
          </a:p>
        </p:txBody>
      </p:sp>
    </p:spTree>
    <p:custDataLst>
      <p:tags r:id="rId1"/>
    </p:custDataLst>
    <p:extLst>
      <p:ext uri="{BB962C8B-B14F-4D97-AF65-F5344CB8AC3E}">
        <p14:creationId xmlns:p14="http://schemas.microsoft.com/office/powerpoint/2010/main" val="1731648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D67F-E153-B24B-A5EB-9DA97B4F939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39651F7-2F82-B546-AADC-1D9BFA73F681}"/>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B885E123-EBAD-1741-A8C5-D37671260FDB}"/>
              </a:ext>
            </a:extLst>
          </p:cNvPr>
          <p:cNvSpPr>
            <a:spLocks noGrp="1"/>
          </p:cNvSpPr>
          <p:nvPr>
            <p:ph type="sldNum" sz="quarter" idx="12"/>
          </p:nvPr>
        </p:nvSpPr>
        <p:spPr/>
        <p:txBody>
          <a:bodyPr/>
          <a:lstStyle/>
          <a:p>
            <a:fld id="{56061281-BD0D-6F47-BBB8-8F6BE6AA34E7}" type="slidenum">
              <a:rPr lang="en-US" smtClean="0"/>
              <a:pPr/>
              <a:t>25</a:t>
            </a:fld>
            <a:endParaRPr lang="en-US" dirty="0"/>
          </a:p>
        </p:txBody>
      </p:sp>
      <p:pic>
        <p:nvPicPr>
          <p:cNvPr id="6" name="slide.url=https://www.polleverywhere.com/free_text_polls/L1Aqb6Vnbkwb8zd41JW58">
            <a:extLst>
              <a:ext uri="{FF2B5EF4-FFF2-40B4-BE49-F238E27FC236}">
                <a16:creationId xmlns:a16="http://schemas.microsoft.com/office/drawing/2014/main" id="{7986BAD0-433E-BC45-A88E-AA875E840DFA}"/>
              </a:ext>
            </a:extLst>
          </p:cNvPr>
          <p:cNvPicPr>
            <a:picLocks/>
          </p:cNvPicPr>
          <p:nvPr/>
        </p:nvPicPr>
        <p:blipFill>
          <a:blip r:embed="rId3"/>
          <a:stretch>
            <a:fillRect/>
          </a:stretch>
        </p:blipFill>
        <p:spPr>
          <a:xfrm>
            <a:off x="63500" y="63500"/>
            <a:ext cx="9017000" cy="6731000"/>
          </a:xfrm>
          <a:prstGeom prst="rect">
            <a:avLst/>
          </a:prstGeom>
        </p:spPr>
      </p:pic>
      <p:sp>
        <p:nvSpPr>
          <p:cNvPr id="7" name="Rectangle 6">
            <a:extLst>
              <a:ext uri="{FF2B5EF4-FFF2-40B4-BE49-F238E27FC236}">
                <a16:creationId xmlns:a16="http://schemas.microsoft.com/office/drawing/2014/main" id="{020480E1-16BA-DA45-AB99-0D357B3A4605}"/>
              </a:ext>
            </a:extLst>
          </p:cNvPr>
          <p:cNvSpPr/>
          <p:nvPr/>
        </p:nvSpPr>
        <p:spPr>
          <a:xfrm>
            <a:off x="2883549" y="0"/>
            <a:ext cx="2824812" cy="369332"/>
          </a:xfrm>
          <a:prstGeom prst="rect">
            <a:avLst/>
          </a:prstGeom>
        </p:spPr>
        <p:txBody>
          <a:bodyPr wrap="none">
            <a:spAutoFit/>
          </a:bodyPr>
          <a:lstStyle/>
          <a:p>
            <a:r>
              <a:rPr lang="en-US" b="1" dirty="0">
                <a:solidFill>
                  <a:srgbClr val="3C749E"/>
                </a:solidFill>
                <a:latin typeface="Source Sans Pro" panose="020F0502020204030204" pitchFamily="34" charset="0"/>
                <a:hlinkClick r:id="rId4"/>
              </a:rPr>
              <a:t>PollEv.com/kristenfox450</a:t>
            </a:r>
            <a:endParaRPr lang="en-US" b="1" dirty="0">
              <a:solidFill>
                <a:srgbClr val="000000"/>
              </a:solidFill>
              <a:latin typeface="Source Sans Pro" panose="020F0502020204030204" pitchFamily="34" charset="0"/>
            </a:endParaRPr>
          </a:p>
        </p:txBody>
      </p:sp>
    </p:spTree>
    <p:extLst>
      <p:ext uri="{BB962C8B-B14F-4D97-AF65-F5344CB8AC3E}">
        <p14:creationId xmlns:p14="http://schemas.microsoft.com/office/powerpoint/2010/main" val="1281330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55CD2-4578-FC4F-9F87-8E292EC532C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CE478FD-4B66-E247-8E26-F2CE6E87709D}"/>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6BEE8866-BC44-7041-8449-54CC71002DCF}"/>
              </a:ext>
            </a:extLst>
          </p:cNvPr>
          <p:cNvSpPr>
            <a:spLocks noGrp="1"/>
          </p:cNvSpPr>
          <p:nvPr>
            <p:ph type="sldNum" sz="quarter" idx="12"/>
          </p:nvPr>
        </p:nvSpPr>
        <p:spPr/>
        <p:txBody>
          <a:bodyPr/>
          <a:lstStyle/>
          <a:p>
            <a:fld id="{56061281-BD0D-6F47-BBB8-8F6BE6AA34E7}" type="slidenum">
              <a:rPr lang="en-US" smtClean="0"/>
              <a:pPr/>
              <a:t>26</a:t>
            </a:fld>
            <a:endParaRPr lang="en-US" dirty="0"/>
          </a:p>
        </p:txBody>
      </p:sp>
      <p:pic>
        <p:nvPicPr>
          <p:cNvPr id="6" name="slide.url=https://www.polleverywhere.com/free_text_polls/PPf3gPHj29wztQV8xxJUP">
            <a:extLst>
              <a:ext uri="{FF2B5EF4-FFF2-40B4-BE49-F238E27FC236}">
                <a16:creationId xmlns:a16="http://schemas.microsoft.com/office/drawing/2014/main" id="{E271EF85-9594-3D48-ABF4-310B4CBD68C0}"/>
              </a:ext>
            </a:extLst>
          </p:cNvPr>
          <p:cNvPicPr>
            <a:picLocks/>
          </p:cNvPicPr>
          <p:nvPr/>
        </p:nvPicPr>
        <p:blipFill>
          <a:blip r:embed="rId3"/>
          <a:stretch>
            <a:fillRect/>
          </a:stretch>
        </p:blipFill>
        <p:spPr>
          <a:xfrm>
            <a:off x="63500" y="63500"/>
            <a:ext cx="9017000" cy="6731000"/>
          </a:xfrm>
          <a:prstGeom prst="rect">
            <a:avLst/>
          </a:prstGeom>
        </p:spPr>
      </p:pic>
      <p:sp>
        <p:nvSpPr>
          <p:cNvPr id="7" name="Rectangle 6">
            <a:extLst>
              <a:ext uri="{FF2B5EF4-FFF2-40B4-BE49-F238E27FC236}">
                <a16:creationId xmlns:a16="http://schemas.microsoft.com/office/drawing/2014/main" id="{22042460-F786-0243-BE37-6F9B1F2B453A}"/>
              </a:ext>
            </a:extLst>
          </p:cNvPr>
          <p:cNvSpPr/>
          <p:nvPr/>
        </p:nvSpPr>
        <p:spPr>
          <a:xfrm>
            <a:off x="2831790" y="0"/>
            <a:ext cx="2824812" cy="369332"/>
          </a:xfrm>
          <a:prstGeom prst="rect">
            <a:avLst/>
          </a:prstGeom>
        </p:spPr>
        <p:txBody>
          <a:bodyPr wrap="none">
            <a:spAutoFit/>
          </a:bodyPr>
          <a:lstStyle/>
          <a:p>
            <a:r>
              <a:rPr lang="en-US" b="1" dirty="0">
                <a:solidFill>
                  <a:srgbClr val="3C749E"/>
                </a:solidFill>
                <a:latin typeface="Source Sans Pro" panose="020F0502020204030204" pitchFamily="34" charset="0"/>
                <a:hlinkClick r:id="rId4"/>
              </a:rPr>
              <a:t>PollEv.com/kristenfox450</a:t>
            </a:r>
            <a:endParaRPr lang="en-US" b="1" dirty="0">
              <a:solidFill>
                <a:srgbClr val="000000"/>
              </a:solidFill>
              <a:latin typeface="Source Sans Pro" panose="020F0502020204030204" pitchFamily="34" charset="0"/>
            </a:endParaRPr>
          </a:p>
        </p:txBody>
      </p:sp>
    </p:spTree>
    <p:extLst>
      <p:ext uri="{BB962C8B-B14F-4D97-AF65-F5344CB8AC3E}">
        <p14:creationId xmlns:p14="http://schemas.microsoft.com/office/powerpoint/2010/main" val="2780720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3578E-667B-A04A-8FA6-A420319CDB74}"/>
              </a:ext>
            </a:extLst>
          </p:cNvPr>
          <p:cNvSpPr>
            <a:spLocks noGrp="1"/>
          </p:cNvSpPr>
          <p:nvPr>
            <p:ph type="title"/>
          </p:nvPr>
        </p:nvSpPr>
        <p:spPr/>
        <p:txBody>
          <a:bodyPr/>
          <a:lstStyle/>
          <a:p>
            <a:r>
              <a:rPr lang="en-US" dirty="0"/>
              <a:t>03</a:t>
            </a:r>
          </a:p>
        </p:txBody>
      </p:sp>
      <p:sp>
        <p:nvSpPr>
          <p:cNvPr id="3" name="Text Placeholder 2">
            <a:extLst>
              <a:ext uri="{FF2B5EF4-FFF2-40B4-BE49-F238E27FC236}">
                <a16:creationId xmlns:a16="http://schemas.microsoft.com/office/drawing/2014/main" id="{C7409E5D-B999-B241-8465-CAE407B09D6E}"/>
              </a:ext>
            </a:extLst>
          </p:cNvPr>
          <p:cNvSpPr>
            <a:spLocks noGrp="1"/>
          </p:cNvSpPr>
          <p:nvPr>
            <p:ph type="body" idx="1"/>
          </p:nvPr>
        </p:nvSpPr>
        <p:spPr/>
        <p:txBody>
          <a:bodyPr/>
          <a:lstStyle/>
          <a:p>
            <a:r>
              <a:rPr lang="en-US" dirty="0"/>
              <a:t>What About the Student?</a:t>
            </a:r>
          </a:p>
        </p:txBody>
      </p:sp>
    </p:spTree>
    <p:extLst>
      <p:ext uri="{BB962C8B-B14F-4D97-AF65-F5344CB8AC3E}">
        <p14:creationId xmlns:p14="http://schemas.microsoft.com/office/powerpoint/2010/main" val="3308624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8FECF0C1-3538-404B-9D17-DF605BDCFC31}"/>
              </a:ext>
            </a:extLst>
          </p:cNvPr>
          <p:cNvPicPr>
            <a:picLocks noGrp="1" noChangeAspect="1"/>
          </p:cNvPicPr>
          <p:nvPr>
            <p:ph idx="13"/>
          </p:nvPr>
        </p:nvPicPr>
        <p:blipFill>
          <a:blip r:embed="rId3"/>
          <a:stretch>
            <a:fillRect/>
          </a:stretch>
        </p:blipFill>
        <p:spPr>
          <a:xfrm>
            <a:off x="581983" y="1423865"/>
            <a:ext cx="8562017" cy="4500685"/>
          </a:xfrm>
        </p:spPr>
      </p:pic>
      <p:sp>
        <p:nvSpPr>
          <p:cNvPr id="4" name="Title 3">
            <a:extLst>
              <a:ext uri="{FF2B5EF4-FFF2-40B4-BE49-F238E27FC236}">
                <a16:creationId xmlns:a16="http://schemas.microsoft.com/office/drawing/2014/main" id="{4BB6CF2F-2C1D-1343-A09D-B733B3425A83}"/>
              </a:ext>
            </a:extLst>
          </p:cNvPr>
          <p:cNvSpPr>
            <a:spLocks noGrp="1"/>
          </p:cNvSpPr>
          <p:nvPr>
            <p:ph type="title"/>
          </p:nvPr>
        </p:nvSpPr>
        <p:spPr/>
        <p:txBody>
          <a:bodyPr/>
          <a:lstStyle/>
          <a:p>
            <a:r>
              <a:rPr lang="en-US" dirty="0"/>
              <a:t>Students generally have a more positive view of instructional technology than faculty do</a:t>
            </a:r>
          </a:p>
        </p:txBody>
      </p:sp>
      <p:sp>
        <p:nvSpPr>
          <p:cNvPr id="12" name="Rectangle 11">
            <a:extLst>
              <a:ext uri="{FF2B5EF4-FFF2-40B4-BE49-F238E27FC236}">
                <a16:creationId xmlns:a16="http://schemas.microsoft.com/office/drawing/2014/main" id="{390CE6C6-DFC4-A647-88A5-E2CE11CEAF02}"/>
              </a:ext>
            </a:extLst>
          </p:cNvPr>
          <p:cNvSpPr/>
          <p:nvPr/>
        </p:nvSpPr>
        <p:spPr>
          <a:xfrm>
            <a:off x="290990" y="5924550"/>
            <a:ext cx="6637347" cy="1200329"/>
          </a:xfrm>
          <a:prstGeom prst="rect">
            <a:avLst/>
          </a:prstGeom>
        </p:spPr>
        <p:txBody>
          <a:bodyPr wrap="square">
            <a:spAutoFit/>
          </a:bodyPr>
          <a:lstStyle/>
          <a:p>
            <a:r>
              <a:rPr lang="en-US" sz="1200" dirty="0">
                <a:latin typeface="Arial" panose="020B0604020202020204" pitchFamily="34" charset="0"/>
              </a:rPr>
              <a:t>1EDUCAUSE’s ECAR Study of Undergraduate Students and Information Technology, 2018 collected responses from approximately 50,000 students across the United States. These students represent both public and private institutions as well as two-year and four-year institutions. 2Student question: “How would you describe your overall technology experience at your school?” Faculty question: “To what degree is your institution achieving an ideal digital learning environment?” </a:t>
            </a:r>
            <a:endParaRPr lang="en-US" sz="1200" dirty="0">
              <a:effectLst/>
              <a:latin typeface="Arial" panose="020B0604020202020204" pitchFamily="34" charset="0"/>
            </a:endParaRPr>
          </a:p>
        </p:txBody>
      </p:sp>
    </p:spTree>
    <p:extLst>
      <p:ext uri="{BB962C8B-B14F-4D97-AF65-F5344CB8AC3E}">
        <p14:creationId xmlns:p14="http://schemas.microsoft.com/office/powerpoint/2010/main" val="77764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E7D55D-F613-4C49-AB89-6F71B69DC399}"/>
              </a:ext>
            </a:extLst>
          </p:cNvPr>
          <p:cNvSpPr>
            <a:spLocks noGrp="1"/>
          </p:cNvSpPr>
          <p:nvPr>
            <p:ph idx="13"/>
          </p:nvPr>
        </p:nvSpPr>
        <p:spPr/>
        <p:txBody>
          <a:bodyPr/>
          <a:lstStyle/>
          <a:p>
            <a:endParaRPr lang="en-US"/>
          </a:p>
        </p:txBody>
      </p:sp>
      <p:sp>
        <p:nvSpPr>
          <p:cNvPr id="4" name="Slide Number Placeholder 3">
            <a:extLst>
              <a:ext uri="{FF2B5EF4-FFF2-40B4-BE49-F238E27FC236}">
                <a16:creationId xmlns:a16="http://schemas.microsoft.com/office/drawing/2014/main" id="{F3CD7274-E053-BE45-8E39-94BE5C281223}"/>
              </a:ext>
            </a:extLst>
          </p:cNvPr>
          <p:cNvSpPr>
            <a:spLocks noGrp="1"/>
          </p:cNvSpPr>
          <p:nvPr>
            <p:ph type="sldNum" sz="quarter" idx="15"/>
          </p:nvPr>
        </p:nvSpPr>
        <p:spPr/>
        <p:txBody>
          <a:bodyPr/>
          <a:lstStyle/>
          <a:p>
            <a:fld id="{56061281-BD0D-6F47-BBB8-8F6BE6AA34E7}" type="slidenum">
              <a:rPr lang="en-US" smtClean="0"/>
              <a:pPr/>
              <a:t>29</a:t>
            </a:fld>
            <a:endParaRPr lang="en-US" dirty="0"/>
          </a:p>
        </p:txBody>
      </p:sp>
      <p:sp>
        <p:nvSpPr>
          <p:cNvPr id="5" name="Title 4">
            <a:extLst>
              <a:ext uri="{FF2B5EF4-FFF2-40B4-BE49-F238E27FC236}">
                <a16:creationId xmlns:a16="http://schemas.microsoft.com/office/drawing/2014/main" id="{83EE8E43-9F6B-444E-B8A9-AD83B57AAFCD}"/>
              </a:ext>
            </a:extLst>
          </p:cNvPr>
          <p:cNvSpPr>
            <a:spLocks noGrp="1"/>
          </p:cNvSpPr>
          <p:nvPr>
            <p:ph type="title"/>
          </p:nvPr>
        </p:nvSpPr>
        <p:spPr/>
        <p:txBody>
          <a:bodyPr/>
          <a:lstStyle/>
          <a:p>
            <a:r>
              <a:rPr lang="en-US" dirty="0"/>
              <a:t>The majority of students prefer hybrid learning experiences that blend face-to-face and online instruction</a:t>
            </a:r>
          </a:p>
        </p:txBody>
      </p:sp>
      <p:pic>
        <p:nvPicPr>
          <p:cNvPr id="6" name="Picture 5">
            <a:extLst>
              <a:ext uri="{FF2B5EF4-FFF2-40B4-BE49-F238E27FC236}">
                <a16:creationId xmlns:a16="http://schemas.microsoft.com/office/drawing/2014/main" id="{4E3CC27B-9D53-9246-A4D1-490CC070F347}"/>
              </a:ext>
            </a:extLst>
          </p:cNvPr>
          <p:cNvPicPr>
            <a:picLocks noChangeAspect="1"/>
          </p:cNvPicPr>
          <p:nvPr/>
        </p:nvPicPr>
        <p:blipFill>
          <a:blip r:embed="rId3"/>
          <a:stretch>
            <a:fillRect/>
          </a:stretch>
        </p:blipFill>
        <p:spPr>
          <a:xfrm>
            <a:off x="468498" y="1371600"/>
            <a:ext cx="8170491" cy="3832937"/>
          </a:xfrm>
          <a:prstGeom prst="rect">
            <a:avLst/>
          </a:prstGeom>
        </p:spPr>
      </p:pic>
    </p:spTree>
    <p:extLst>
      <p:ext uri="{BB962C8B-B14F-4D97-AF65-F5344CB8AC3E}">
        <p14:creationId xmlns:p14="http://schemas.microsoft.com/office/powerpoint/2010/main" val="2889431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3CD12F-F78C-3748-AF6B-282A5A22028F}"/>
              </a:ext>
            </a:extLst>
          </p:cNvPr>
          <p:cNvSpPr>
            <a:spLocks noGrp="1"/>
          </p:cNvSpPr>
          <p:nvPr>
            <p:ph idx="1"/>
          </p:nvPr>
        </p:nvSpPr>
        <p:spPr>
          <a:xfrm>
            <a:off x="525463" y="1139825"/>
            <a:ext cx="8056562" cy="1753178"/>
          </a:xfrm>
        </p:spPr>
        <p:txBody>
          <a:bodyPr/>
          <a:lstStyle/>
          <a:p>
            <a:r>
              <a:rPr lang="en-US" sz="1600" dirty="0"/>
              <a:t>What best describes your role?</a:t>
            </a:r>
          </a:p>
          <a:p>
            <a:pPr marL="285750" indent="-285750">
              <a:buFont typeface="Arial" panose="020B0604020202020204" pitchFamily="34" charset="0"/>
              <a:buChar char="•"/>
            </a:pPr>
            <a:r>
              <a:rPr lang="en-US" sz="1600" dirty="0"/>
              <a:t>Faculty at institution</a:t>
            </a:r>
          </a:p>
          <a:p>
            <a:pPr marL="285750" indent="-285750">
              <a:buFont typeface="Arial" panose="020B0604020202020204" pitchFamily="34" charset="0"/>
              <a:buChar char="•"/>
            </a:pPr>
            <a:r>
              <a:rPr lang="en-US" sz="1600" dirty="0"/>
              <a:t>Administrator at institution</a:t>
            </a:r>
          </a:p>
          <a:p>
            <a:pPr marL="285750" indent="-285750">
              <a:buFont typeface="Arial" panose="020B0604020202020204" pitchFamily="34" charset="0"/>
              <a:buChar char="•"/>
            </a:pPr>
            <a:r>
              <a:rPr lang="en-US" sz="1600" dirty="0"/>
              <a:t>Publisher</a:t>
            </a:r>
          </a:p>
          <a:p>
            <a:pPr marL="285750" indent="-285750">
              <a:buFont typeface="Arial" panose="020B0604020202020204" pitchFamily="34" charset="0"/>
              <a:buChar char="•"/>
            </a:pPr>
            <a:r>
              <a:rPr lang="en-US" sz="1600" dirty="0"/>
              <a:t>Other</a:t>
            </a:r>
          </a:p>
        </p:txBody>
      </p:sp>
      <p:sp>
        <p:nvSpPr>
          <p:cNvPr id="3" name="Content Placeholder 2">
            <a:extLst>
              <a:ext uri="{FF2B5EF4-FFF2-40B4-BE49-F238E27FC236}">
                <a16:creationId xmlns:a16="http://schemas.microsoft.com/office/drawing/2014/main" id="{3D280EA3-1EEC-384C-95A2-CD0BDB7F7701}"/>
              </a:ext>
            </a:extLst>
          </p:cNvPr>
          <p:cNvSpPr>
            <a:spLocks noGrp="1"/>
          </p:cNvSpPr>
          <p:nvPr>
            <p:ph idx="13"/>
          </p:nvPr>
        </p:nvSpPr>
        <p:spPr/>
        <p:txBody>
          <a:bodyPr/>
          <a:lstStyle/>
          <a:p>
            <a:endParaRPr lang="en-US"/>
          </a:p>
        </p:txBody>
      </p:sp>
      <p:sp>
        <p:nvSpPr>
          <p:cNvPr id="4" name="Slide Number Placeholder 3">
            <a:extLst>
              <a:ext uri="{FF2B5EF4-FFF2-40B4-BE49-F238E27FC236}">
                <a16:creationId xmlns:a16="http://schemas.microsoft.com/office/drawing/2014/main" id="{D344537B-B3D4-8A4E-947C-5732420C09DD}"/>
              </a:ext>
            </a:extLst>
          </p:cNvPr>
          <p:cNvSpPr>
            <a:spLocks noGrp="1"/>
          </p:cNvSpPr>
          <p:nvPr>
            <p:ph type="sldNum" sz="quarter" idx="15"/>
          </p:nvPr>
        </p:nvSpPr>
        <p:spPr/>
        <p:txBody>
          <a:bodyPr/>
          <a:lstStyle/>
          <a:p>
            <a:fld id="{56061281-BD0D-6F47-BBB8-8F6BE6AA34E7}" type="slidenum">
              <a:rPr lang="en-US" smtClean="0"/>
              <a:pPr/>
              <a:t>3</a:t>
            </a:fld>
            <a:endParaRPr lang="en-US" dirty="0"/>
          </a:p>
        </p:txBody>
      </p:sp>
      <p:sp>
        <p:nvSpPr>
          <p:cNvPr id="5" name="Title 4">
            <a:extLst>
              <a:ext uri="{FF2B5EF4-FFF2-40B4-BE49-F238E27FC236}">
                <a16:creationId xmlns:a16="http://schemas.microsoft.com/office/drawing/2014/main" id="{DDCDDF56-3227-6E45-B13A-412B48DC8E26}"/>
              </a:ext>
            </a:extLst>
          </p:cNvPr>
          <p:cNvSpPr>
            <a:spLocks noGrp="1"/>
          </p:cNvSpPr>
          <p:nvPr>
            <p:ph type="title"/>
          </p:nvPr>
        </p:nvSpPr>
        <p:spPr/>
        <p:txBody>
          <a:bodyPr/>
          <a:lstStyle/>
          <a:p>
            <a:r>
              <a:rPr lang="en-US" dirty="0"/>
              <a:t>What perspectives are represented today?</a:t>
            </a:r>
          </a:p>
        </p:txBody>
      </p:sp>
      <p:sp>
        <p:nvSpPr>
          <p:cNvPr id="7" name="Rectangle 6">
            <a:extLst>
              <a:ext uri="{FF2B5EF4-FFF2-40B4-BE49-F238E27FC236}">
                <a16:creationId xmlns:a16="http://schemas.microsoft.com/office/drawing/2014/main" id="{065E5D43-1D4B-F642-AADC-B602F907BF99}"/>
              </a:ext>
            </a:extLst>
          </p:cNvPr>
          <p:cNvSpPr/>
          <p:nvPr/>
        </p:nvSpPr>
        <p:spPr>
          <a:xfrm>
            <a:off x="2245361" y="3632994"/>
            <a:ext cx="4572000" cy="646331"/>
          </a:xfrm>
          <a:prstGeom prst="rect">
            <a:avLst/>
          </a:prstGeom>
        </p:spPr>
        <p:txBody>
          <a:bodyPr>
            <a:spAutoFit/>
          </a:bodyPr>
          <a:lstStyle/>
          <a:p>
            <a:r>
              <a:rPr lang="en-US" b="1" dirty="0">
                <a:solidFill>
                  <a:srgbClr val="3C749E"/>
                </a:solidFill>
                <a:latin typeface="Source Sans Pro" panose="020F0502020204030204" pitchFamily="34" charset="0"/>
                <a:hlinkClick r:id="rId3"/>
              </a:rPr>
              <a:t>PollEv.com/kristenfox450</a:t>
            </a:r>
            <a:endParaRPr lang="en-US" b="1" dirty="0">
              <a:solidFill>
                <a:srgbClr val="000000"/>
              </a:solidFill>
              <a:latin typeface="Source Sans Pro" panose="020F0502020204030204" pitchFamily="34" charset="0"/>
            </a:endParaRPr>
          </a:p>
          <a:p>
            <a:r>
              <a:rPr lang="en-US" dirty="0">
                <a:solidFill>
                  <a:srgbClr val="000000"/>
                </a:solidFill>
                <a:latin typeface="Source Sans Pro" panose="020B0503030403020204" pitchFamily="34" charset="0"/>
              </a:rPr>
              <a:t> </a:t>
            </a:r>
            <a:endParaRPr lang="en-US" dirty="0"/>
          </a:p>
        </p:txBody>
      </p:sp>
    </p:spTree>
    <p:extLst>
      <p:ext uri="{BB962C8B-B14F-4D97-AF65-F5344CB8AC3E}">
        <p14:creationId xmlns:p14="http://schemas.microsoft.com/office/powerpoint/2010/main" val="3618380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g631156fba5_1_0"/>
          <p:cNvSpPr txBox="1">
            <a:spLocks noGrp="1"/>
          </p:cNvSpPr>
          <p:nvPr>
            <p:ph type="body" idx="2"/>
          </p:nvPr>
        </p:nvSpPr>
        <p:spPr>
          <a:xfrm>
            <a:off x="526143" y="6126165"/>
            <a:ext cx="6291300" cy="643200"/>
          </a:xfrm>
          <a:prstGeom prst="rect">
            <a:avLst/>
          </a:prstGeom>
        </p:spPr>
        <p:txBody>
          <a:bodyPr spcFirstLastPara="1" wrap="square" lIns="91425" tIns="45700" rIns="91425" bIns="45700" anchor="b" anchorCtr="0">
            <a:noAutofit/>
          </a:bodyPr>
          <a:lstStyle/>
          <a:p>
            <a:pPr marL="0" lvl="0" indent="0" algn="l" rtl="0">
              <a:spcBef>
                <a:spcPts val="180"/>
              </a:spcBef>
              <a:spcAft>
                <a:spcPts val="0"/>
              </a:spcAft>
              <a:buNone/>
            </a:pPr>
            <a:r>
              <a:rPr lang="en-US"/>
              <a:t>SOURCE: Dana C. Gierdowski and D. Christopher Brooks, “Whatever It Takes,” Data Bytes, EDUCAUSE Review (11 October 2019). Data from EDUCAUSE 2018 ETRAC Student Survey.</a:t>
            </a:r>
            <a:endParaRPr/>
          </a:p>
        </p:txBody>
      </p:sp>
      <p:sp>
        <p:nvSpPr>
          <p:cNvPr id="892" name="Google Shape;892;g631156fba5_1_0"/>
          <p:cNvSpPr txBox="1">
            <a:spLocks noGrp="1"/>
          </p:cNvSpPr>
          <p:nvPr>
            <p:ph type="sldNum" idx="12"/>
          </p:nvPr>
        </p:nvSpPr>
        <p:spPr>
          <a:xfrm>
            <a:off x="8204200" y="6358805"/>
            <a:ext cx="4905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30</a:t>
            </a:fld>
            <a:endParaRPr/>
          </a:p>
        </p:txBody>
      </p:sp>
      <p:sp>
        <p:nvSpPr>
          <p:cNvPr id="893" name="Google Shape;893;g631156fba5_1_0"/>
          <p:cNvSpPr txBox="1">
            <a:spLocks noGrp="1"/>
          </p:cNvSpPr>
          <p:nvPr>
            <p:ph type="title"/>
          </p:nvPr>
        </p:nvSpPr>
        <p:spPr>
          <a:xfrm>
            <a:off x="525475" y="231226"/>
            <a:ext cx="8056500" cy="967200"/>
          </a:xfrm>
          <a:prstGeom prst="rect">
            <a:avLst/>
          </a:prstGeom>
        </p:spPr>
        <p:txBody>
          <a:bodyPr spcFirstLastPara="1" wrap="square" lIns="91425" tIns="45700" rIns="91425" bIns="45700" anchor="b" anchorCtr="0">
            <a:noAutofit/>
          </a:bodyPr>
          <a:lstStyle/>
          <a:p>
            <a:pPr marL="0" lvl="0" indent="0" algn="l" rtl="0">
              <a:lnSpc>
                <a:spcPct val="115000"/>
              </a:lnSpc>
              <a:spcBef>
                <a:spcPts val="0"/>
              </a:spcBef>
              <a:spcAft>
                <a:spcPts val="600"/>
              </a:spcAft>
              <a:buNone/>
            </a:pPr>
            <a:r>
              <a:rPr lang="en-US"/>
              <a:t>Community college student preferences for mostly to fully online courses are dependent on key demographics</a:t>
            </a:r>
            <a:endParaRPr/>
          </a:p>
        </p:txBody>
      </p:sp>
      <p:pic>
        <p:nvPicPr>
          <p:cNvPr id="894" name="Google Shape;894;g631156fba5_1_0"/>
          <p:cNvPicPr preferRelativeResize="0"/>
          <p:nvPr/>
        </p:nvPicPr>
        <p:blipFill rotWithShape="1">
          <a:blip r:embed="rId3">
            <a:alphaModFix/>
          </a:blip>
          <a:srcRect l="8458"/>
          <a:stretch/>
        </p:blipFill>
        <p:spPr>
          <a:xfrm>
            <a:off x="1098375" y="1350825"/>
            <a:ext cx="6947249" cy="4622949"/>
          </a:xfrm>
          <a:prstGeom prst="rect">
            <a:avLst/>
          </a:prstGeom>
          <a:noFill/>
          <a:ln>
            <a:noFill/>
          </a:ln>
        </p:spPr>
      </p:pic>
    </p:spTree>
    <p:extLst>
      <p:ext uri="{BB962C8B-B14F-4D97-AF65-F5344CB8AC3E}">
        <p14:creationId xmlns:p14="http://schemas.microsoft.com/office/powerpoint/2010/main" val="1866113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g631156fba5_2_16"/>
          <p:cNvSpPr txBox="1">
            <a:spLocks noGrp="1"/>
          </p:cNvSpPr>
          <p:nvPr>
            <p:ph type="title"/>
          </p:nvPr>
        </p:nvSpPr>
        <p:spPr>
          <a:xfrm>
            <a:off x="525475" y="201630"/>
            <a:ext cx="8056500" cy="11709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2400">
                <a:latin typeface="Arial"/>
                <a:ea typeface="Arial"/>
                <a:cs typeface="Arial"/>
                <a:sym typeface="Arial"/>
              </a:rPr>
              <a:t>EDUCAUSE Technology Research in the Academic Community (ETRAC)</a:t>
            </a:r>
            <a:endParaRPr sz="2400">
              <a:latin typeface="Arial"/>
              <a:ea typeface="Arial"/>
              <a:cs typeface="Arial"/>
              <a:sym typeface="Arial"/>
            </a:endParaRPr>
          </a:p>
          <a:p>
            <a:pPr marL="0" lvl="0" indent="0" algn="l" rtl="0">
              <a:spcBef>
                <a:spcPts val="0"/>
              </a:spcBef>
              <a:spcAft>
                <a:spcPts val="0"/>
              </a:spcAft>
              <a:buNone/>
            </a:pPr>
            <a:r>
              <a:rPr lang="en-US" sz="2400" i="1">
                <a:solidFill>
                  <a:srgbClr val="1144AA"/>
                </a:solidFill>
                <a:latin typeface="Arial"/>
                <a:ea typeface="Arial"/>
                <a:cs typeface="Arial"/>
                <a:sym typeface="Arial"/>
              </a:rPr>
              <a:t>by the numbers</a:t>
            </a:r>
            <a:endParaRPr sz="2400" i="1">
              <a:solidFill>
                <a:srgbClr val="1144AA"/>
              </a:solidFill>
              <a:latin typeface="Arial"/>
              <a:ea typeface="Arial"/>
              <a:cs typeface="Arial"/>
              <a:sym typeface="Arial"/>
            </a:endParaRPr>
          </a:p>
        </p:txBody>
      </p:sp>
      <p:pic>
        <p:nvPicPr>
          <p:cNvPr id="900" name="Google Shape;900;g631156fba5_2_16"/>
          <p:cNvPicPr preferRelativeResize="0"/>
          <p:nvPr/>
        </p:nvPicPr>
        <p:blipFill>
          <a:blip r:embed="rId3">
            <a:alphaModFix/>
          </a:blip>
          <a:stretch>
            <a:fillRect/>
          </a:stretch>
        </p:blipFill>
        <p:spPr>
          <a:xfrm>
            <a:off x="152400" y="2549505"/>
            <a:ext cx="8839198" cy="2234012"/>
          </a:xfrm>
          <a:prstGeom prst="rect">
            <a:avLst/>
          </a:prstGeom>
          <a:noFill/>
          <a:ln>
            <a:noFill/>
          </a:ln>
        </p:spPr>
      </p:pic>
    </p:spTree>
    <p:extLst>
      <p:ext uri="{BB962C8B-B14F-4D97-AF65-F5344CB8AC3E}">
        <p14:creationId xmlns:p14="http://schemas.microsoft.com/office/powerpoint/2010/main" val="2726568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g631156fba5_2_22"/>
          <p:cNvSpPr txBox="1">
            <a:spLocks noGrp="1"/>
          </p:cNvSpPr>
          <p:nvPr>
            <p:ph type="title"/>
          </p:nvPr>
        </p:nvSpPr>
        <p:spPr>
          <a:xfrm>
            <a:off x="525475" y="201631"/>
            <a:ext cx="8056500" cy="12396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2400">
                <a:latin typeface="Arial"/>
                <a:ea typeface="Arial"/>
                <a:cs typeface="Arial"/>
                <a:sym typeface="Arial"/>
              </a:rPr>
              <a:t>EDUCAUSE Technology Research in the Academic Community (ETRAC)</a:t>
            </a:r>
            <a:endParaRPr sz="2400">
              <a:latin typeface="Arial"/>
              <a:ea typeface="Arial"/>
              <a:cs typeface="Arial"/>
              <a:sym typeface="Arial"/>
            </a:endParaRPr>
          </a:p>
          <a:p>
            <a:pPr marL="0" lvl="0" indent="0" algn="l" rtl="0">
              <a:spcBef>
                <a:spcPts val="0"/>
              </a:spcBef>
              <a:spcAft>
                <a:spcPts val="0"/>
              </a:spcAft>
              <a:buNone/>
            </a:pPr>
            <a:r>
              <a:rPr lang="en-US" sz="2400" i="1">
                <a:solidFill>
                  <a:srgbClr val="1144AA"/>
                </a:solidFill>
                <a:latin typeface="Arial"/>
                <a:ea typeface="Arial"/>
                <a:cs typeface="Arial"/>
                <a:sym typeface="Arial"/>
              </a:rPr>
              <a:t>topics</a:t>
            </a:r>
            <a:endParaRPr sz="2400" i="1">
              <a:solidFill>
                <a:srgbClr val="1144AA"/>
              </a:solidFill>
              <a:latin typeface="Arial"/>
              <a:ea typeface="Arial"/>
              <a:cs typeface="Arial"/>
              <a:sym typeface="Arial"/>
            </a:endParaRPr>
          </a:p>
        </p:txBody>
      </p:sp>
      <p:pic>
        <p:nvPicPr>
          <p:cNvPr id="906" name="Google Shape;906;g631156fba5_2_22"/>
          <p:cNvPicPr preferRelativeResize="0"/>
          <p:nvPr/>
        </p:nvPicPr>
        <p:blipFill>
          <a:blip r:embed="rId3">
            <a:alphaModFix/>
          </a:blip>
          <a:stretch>
            <a:fillRect/>
          </a:stretch>
        </p:blipFill>
        <p:spPr>
          <a:xfrm>
            <a:off x="134125" y="2004956"/>
            <a:ext cx="8839201" cy="3369430"/>
          </a:xfrm>
          <a:prstGeom prst="rect">
            <a:avLst/>
          </a:prstGeom>
          <a:noFill/>
          <a:ln>
            <a:noFill/>
          </a:ln>
        </p:spPr>
      </p:pic>
    </p:spTree>
    <p:extLst>
      <p:ext uri="{BB962C8B-B14F-4D97-AF65-F5344CB8AC3E}">
        <p14:creationId xmlns:p14="http://schemas.microsoft.com/office/powerpoint/2010/main" val="922039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g631156fba5_2_28"/>
          <p:cNvSpPr txBox="1">
            <a:spLocks noGrp="1"/>
          </p:cNvSpPr>
          <p:nvPr>
            <p:ph type="title"/>
          </p:nvPr>
        </p:nvSpPr>
        <p:spPr>
          <a:xfrm>
            <a:off x="525475" y="201631"/>
            <a:ext cx="8056500" cy="12396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2400">
                <a:solidFill>
                  <a:srgbClr val="000000"/>
                </a:solidFill>
                <a:latin typeface="Arial"/>
                <a:ea typeface="Arial"/>
                <a:cs typeface="Arial"/>
                <a:sym typeface="Arial"/>
              </a:rPr>
              <a:t>EDUCAUSE Technology Research in the Academic Community (ETRAC)</a:t>
            </a:r>
            <a:endParaRPr sz="2400">
              <a:solidFill>
                <a:srgbClr val="000000"/>
              </a:solidFill>
              <a:latin typeface="Arial"/>
              <a:ea typeface="Arial"/>
              <a:cs typeface="Arial"/>
              <a:sym typeface="Arial"/>
            </a:endParaRPr>
          </a:p>
          <a:p>
            <a:pPr marL="0" lvl="0" indent="0" algn="l" rtl="0">
              <a:spcBef>
                <a:spcPts val="0"/>
              </a:spcBef>
              <a:spcAft>
                <a:spcPts val="0"/>
              </a:spcAft>
              <a:buNone/>
            </a:pPr>
            <a:r>
              <a:rPr lang="en-US" sz="2400" i="1">
                <a:solidFill>
                  <a:srgbClr val="1144AA"/>
                </a:solidFill>
                <a:latin typeface="Arial"/>
                <a:ea typeface="Arial"/>
                <a:cs typeface="Arial"/>
                <a:sym typeface="Arial"/>
              </a:rPr>
              <a:t>benchmarking</a:t>
            </a:r>
            <a:endParaRPr sz="2400" i="1">
              <a:solidFill>
                <a:srgbClr val="1144AA"/>
              </a:solidFill>
              <a:latin typeface="Arial"/>
              <a:ea typeface="Arial"/>
              <a:cs typeface="Arial"/>
              <a:sym typeface="Arial"/>
            </a:endParaRPr>
          </a:p>
        </p:txBody>
      </p:sp>
      <p:pic>
        <p:nvPicPr>
          <p:cNvPr id="912" name="Google Shape;912;g631156fba5_2_28"/>
          <p:cNvPicPr preferRelativeResize="0"/>
          <p:nvPr/>
        </p:nvPicPr>
        <p:blipFill>
          <a:blip r:embed="rId3">
            <a:alphaModFix/>
          </a:blip>
          <a:stretch>
            <a:fillRect/>
          </a:stretch>
        </p:blipFill>
        <p:spPr>
          <a:xfrm>
            <a:off x="639513" y="1541281"/>
            <a:ext cx="7864966" cy="5111969"/>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672969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pic>
        <p:nvPicPr>
          <p:cNvPr id="917" name="Google Shape;917;g631156fba5_2_34" descr="A close up of a keyboard&#10;&#10;Description generated with high confidence"/>
          <p:cNvPicPr preferRelativeResize="0"/>
          <p:nvPr/>
        </p:nvPicPr>
        <p:blipFill rotWithShape="1">
          <a:blip r:embed="rId3">
            <a:alphaModFix/>
          </a:blip>
          <a:srcRect t="32263"/>
          <a:stretch/>
        </p:blipFill>
        <p:spPr>
          <a:xfrm>
            <a:off x="259538" y="2482952"/>
            <a:ext cx="8624924" cy="2274350"/>
          </a:xfrm>
          <a:prstGeom prst="rect">
            <a:avLst/>
          </a:prstGeom>
          <a:noFill/>
          <a:ln>
            <a:noFill/>
          </a:ln>
        </p:spPr>
      </p:pic>
      <p:sp>
        <p:nvSpPr>
          <p:cNvPr id="918" name="Google Shape;918;g631156fba5_2_34"/>
          <p:cNvSpPr txBox="1"/>
          <p:nvPr/>
        </p:nvSpPr>
        <p:spPr>
          <a:xfrm rot="-1097465">
            <a:off x="6926417" y="5388680"/>
            <a:ext cx="1360226" cy="5422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62" b="1">
                <a:solidFill>
                  <a:srgbClr val="FF0000"/>
                </a:solidFill>
                <a:latin typeface="Indie Flower"/>
                <a:ea typeface="Indie Flower"/>
                <a:cs typeface="Indie Flower"/>
                <a:sym typeface="Indie Flower"/>
              </a:rPr>
              <a:t>You are here</a:t>
            </a:r>
            <a:endParaRPr>
              <a:latin typeface="Indie Flower"/>
              <a:ea typeface="Indie Flower"/>
              <a:cs typeface="Indie Flower"/>
              <a:sym typeface="Indie Flower"/>
            </a:endParaRPr>
          </a:p>
        </p:txBody>
      </p:sp>
      <p:sp>
        <p:nvSpPr>
          <p:cNvPr id="919" name="Google Shape;919;g631156fba5_2_34"/>
          <p:cNvSpPr/>
          <p:nvPr/>
        </p:nvSpPr>
        <p:spPr>
          <a:xfrm rot="-8016435">
            <a:off x="6738404" y="4420069"/>
            <a:ext cx="1204417" cy="1386300"/>
          </a:xfrm>
          <a:prstGeom prst="arc">
            <a:avLst>
              <a:gd name="adj1" fmla="val 16200000"/>
              <a:gd name="adj2" fmla="val 449846"/>
            </a:avLst>
          </a:prstGeom>
          <a:noFill/>
          <a:ln w="28575" cap="flat" cmpd="sng">
            <a:solidFill>
              <a:srgbClr val="FF0000"/>
            </a:solidFill>
            <a:prstDash val="solid"/>
            <a:miter lim="800000"/>
            <a:headEnd type="none" w="sm" len="sm"/>
            <a:tailEnd type="stealth"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462">
              <a:solidFill>
                <a:srgbClr val="FF0000"/>
              </a:solidFill>
              <a:latin typeface="Calibri"/>
              <a:ea typeface="Calibri"/>
              <a:cs typeface="Calibri"/>
              <a:sym typeface="Calibri"/>
            </a:endParaRPr>
          </a:p>
        </p:txBody>
      </p:sp>
      <p:sp>
        <p:nvSpPr>
          <p:cNvPr id="920" name="Google Shape;920;g631156fba5_2_34"/>
          <p:cNvSpPr txBox="1">
            <a:spLocks noGrp="1"/>
          </p:cNvSpPr>
          <p:nvPr>
            <p:ph type="title"/>
          </p:nvPr>
        </p:nvSpPr>
        <p:spPr>
          <a:xfrm>
            <a:off x="525475" y="201631"/>
            <a:ext cx="8056500" cy="12396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2400">
                <a:solidFill>
                  <a:srgbClr val="000000"/>
                </a:solidFill>
                <a:latin typeface="Arial"/>
                <a:ea typeface="Arial"/>
                <a:cs typeface="Arial"/>
                <a:sym typeface="Arial"/>
              </a:rPr>
              <a:t>EDUCAUSE Technology Research in the Academic Community (ETRAC)</a:t>
            </a:r>
            <a:endParaRPr sz="2400">
              <a:solidFill>
                <a:srgbClr val="000000"/>
              </a:solidFill>
              <a:latin typeface="Arial"/>
              <a:ea typeface="Arial"/>
              <a:cs typeface="Arial"/>
              <a:sym typeface="Arial"/>
            </a:endParaRPr>
          </a:p>
          <a:p>
            <a:pPr marL="0" lvl="0" indent="0" algn="l" rtl="0">
              <a:spcBef>
                <a:spcPts val="0"/>
              </a:spcBef>
              <a:spcAft>
                <a:spcPts val="0"/>
              </a:spcAft>
              <a:buNone/>
            </a:pPr>
            <a:r>
              <a:rPr lang="en-US" sz="2400" i="1">
                <a:solidFill>
                  <a:srgbClr val="1144AA"/>
                </a:solidFill>
                <a:latin typeface="Arial"/>
                <a:ea typeface="Arial"/>
                <a:cs typeface="Arial"/>
                <a:sym typeface="Arial"/>
              </a:rPr>
              <a:t>dates to remember</a:t>
            </a:r>
            <a:endParaRPr sz="2400" i="1">
              <a:solidFill>
                <a:srgbClr val="1144AA"/>
              </a:solidFill>
              <a:latin typeface="Arial"/>
              <a:ea typeface="Arial"/>
              <a:cs typeface="Arial"/>
              <a:sym typeface="Arial"/>
            </a:endParaRPr>
          </a:p>
        </p:txBody>
      </p:sp>
      <p:sp>
        <p:nvSpPr>
          <p:cNvPr id="921" name="Google Shape;921;g631156fba5_2_34"/>
          <p:cNvSpPr txBox="1"/>
          <p:nvPr/>
        </p:nvSpPr>
        <p:spPr>
          <a:xfrm>
            <a:off x="127350" y="6055200"/>
            <a:ext cx="3559800" cy="64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u="sng">
                <a:solidFill>
                  <a:schemeClr val="hlink"/>
                </a:solidFill>
                <a:latin typeface="Calibri"/>
                <a:ea typeface="Calibri"/>
                <a:cs typeface="Calibri"/>
                <a:sym typeface="Calibri"/>
                <a:hlinkClick r:id="rId4"/>
              </a:rPr>
              <a:t>www.educause.edu/etrac</a:t>
            </a:r>
            <a:r>
              <a:rPr lang="en-US" sz="2400">
                <a:latin typeface="Calibri"/>
                <a:ea typeface="Calibri"/>
                <a:cs typeface="Calibri"/>
                <a:sym typeface="Calibri"/>
              </a:rPr>
              <a:t> </a:t>
            </a:r>
            <a:endParaRPr sz="2400">
              <a:latin typeface="Calibri"/>
              <a:ea typeface="Calibri"/>
              <a:cs typeface="Calibri"/>
              <a:sym typeface="Calibri"/>
            </a:endParaRPr>
          </a:p>
        </p:txBody>
      </p:sp>
    </p:spTree>
    <p:extLst>
      <p:ext uri="{BB962C8B-B14F-4D97-AF65-F5344CB8AC3E}">
        <p14:creationId xmlns:p14="http://schemas.microsoft.com/office/powerpoint/2010/main" val="2918012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g631156fba5_2_8"/>
          <p:cNvSpPr txBox="1">
            <a:spLocks noGrp="1"/>
          </p:cNvSpPr>
          <p:nvPr>
            <p:ph type="sldNum" idx="12"/>
          </p:nvPr>
        </p:nvSpPr>
        <p:spPr>
          <a:xfrm>
            <a:off x="8204200" y="6358805"/>
            <a:ext cx="4905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35</a:t>
            </a:fld>
            <a:endParaRPr/>
          </a:p>
        </p:txBody>
      </p:sp>
      <p:sp>
        <p:nvSpPr>
          <p:cNvPr id="928" name="Google Shape;928;g631156fba5_2_8"/>
          <p:cNvSpPr txBox="1">
            <a:spLocks noGrp="1"/>
          </p:cNvSpPr>
          <p:nvPr>
            <p:ph type="title"/>
          </p:nvPr>
        </p:nvSpPr>
        <p:spPr>
          <a:xfrm>
            <a:off x="525463" y="201613"/>
            <a:ext cx="8056500" cy="8445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Courseware topics in ETRAC 2020</a:t>
            </a:r>
            <a:endParaRPr/>
          </a:p>
        </p:txBody>
      </p:sp>
      <p:pic>
        <p:nvPicPr>
          <p:cNvPr id="929" name="Google Shape;929;g631156fba5_2_8"/>
          <p:cNvPicPr preferRelativeResize="0"/>
          <p:nvPr/>
        </p:nvPicPr>
        <p:blipFill>
          <a:blip r:embed="rId3">
            <a:alphaModFix/>
          </a:blip>
          <a:stretch>
            <a:fillRect/>
          </a:stretch>
        </p:blipFill>
        <p:spPr>
          <a:xfrm>
            <a:off x="152400" y="2200688"/>
            <a:ext cx="8839198" cy="2871942"/>
          </a:xfrm>
          <a:prstGeom prst="rect">
            <a:avLst/>
          </a:prstGeom>
          <a:noFill/>
          <a:ln>
            <a:noFill/>
          </a:ln>
        </p:spPr>
      </p:pic>
    </p:spTree>
    <p:extLst>
      <p:ext uri="{BB962C8B-B14F-4D97-AF65-F5344CB8AC3E}">
        <p14:creationId xmlns:p14="http://schemas.microsoft.com/office/powerpoint/2010/main" val="2399476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70E5-BA94-C443-B498-2A6652267B4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96F7FCA-920E-CB46-A321-E2F9B98E2E10}"/>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55718260-843C-4C45-9F98-9B7FA0197BB1}"/>
              </a:ext>
            </a:extLst>
          </p:cNvPr>
          <p:cNvSpPr>
            <a:spLocks noGrp="1"/>
          </p:cNvSpPr>
          <p:nvPr>
            <p:ph type="sldNum" sz="quarter" idx="12"/>
          </p:nvPr>
        </p:nvSpPr>
        <p:spPr/>
        <p:txBody>
          <a:bodyPr/>
          <a:lstStyle/>
          <a:p>
            <a:fld id="{56061281-BD0D-6F47-BBB8-8F6BE6AA34E7}" type="slidenum">
              <a:rPr lang="en-US" smtClean="0"/>
              <a:pPr/>
              <a:t>36</a:t>
            </a:fld>
            <a:endParaRPr lang="en-US" dirty="0"/>
          </a:p>
        </p:txBody>
      </p:sp>
      <p:pic>
        <p:nvPicPr>
          <p:cNvPr id="6" name="slide.url=https://www.polleverywhere.com/free_text_polls/i9tuZPUvyEdbBNJBbga8k">
            <a:extLst>
              <a:ext uri="{FF2B5EF4-FFF2-40B4-BE49-F238E27FC236}">
                <a16:creationId xmlns:a16="http://schemas.microsoft.com/office/drawing/2014/main" id="{9655F10F-F122-A247-B105-EF2B2B8FD5FD}"/>
              </a:ext>
            </a:extLst>
          </p:cNvPr>
          <p:cNvPicPr>
            <a:picLocks/>
          </p:cNvPicPr>
          <p:nvPr/>
        </p:nvPicPr>
        <p:blipFill>
          <a:blip r:embed="rId3"/>
          <a:stretch>
            <a:fillRect/>
          </a:stretch>
        </p:blipFill>
        <p:spPr>
          <a:xfrm>
            <a:off x="63500" y="63500"/>
            <a:ext cx="9017000" cy="6731000"/>
          </a:xfrm>
          <a:prstGeom prst="rect">
            <a:avLst/>
          </a:prstGeom>
        </p:spPr>
      </p:pic>
      <p:sp>
        <p:nvSpPr>
          <p:cNvPr id="7" name="Rectangle 6">
            <a:extLst>
              <a:ext uri="{FF2B5EF4-FFF2-40B4-BE49-F238E27FC236}">
                <a16:creationId xmlns:a16="http://schemas.microsoft.com/office/drawing/2014/main" id="{5ECDCD0C-24BE-6743-9749-A7DCB6CCCF7C}"/>
              </a:ext>
            </a:extLst>
          </p:cNvPr>
          <p:cNvSpPr/>
          <p:nvPr/>
        </p:nvSpPr>
        <p:spPr>
          <a:xfrm>
            <a:off x="2883548" y="-17253"/>
            <a:ext cx="2824812" cy="369332"/>
          </a:xfrm>
          <a:prstGeom prst="rect">
            <a:avLst/>
          </a:prstGeom>
        </p:spPr>
        <p:txBody>
          <a:bodyPr wrap="none">
            <a:spAutoFit/>
          </a:bodyPr>
          <a:lstStyle/>
          <a:p>
            <a:r>
              <a:rPr lang="en-US" b="1" dirty="0">
                <a:solidFill>
                  <a:srgbClr val="3C749E"/>
                </a:solidFill>
                <a:latin typeface="Source Sans Pro" panose="020F0502020204030204" pitchFamily="34" charset="0"/>
                <a:hlinkClick r:id="rId4"/>
              </a:rPr>
              <a:t>PollEv.com/kristenfox450</a:t>
            </a:r>
            <a:endParaRPr lang="en-US" b="1" dirty="0">
              <a:solidFill>
                <a:srgbClr val="000000"/>
              </a:solidFill>
              <a:latin typeface="Source Sans Pro" panose="020F0502020204030204" pitchFamily="34" charset="0"/>
            </a:endParaRPr>
          </a:p>
        </p:txBody>
      </p:sp>
    </p:spTree>
    <p:extLst>
      <p:ext uri="{BB962C8B-B14F-4D97-AF65-F5344CB8AC3E}">
        <p14:creationId xmlns:p14="http://schemas.microsoft.com/office/powerpoint/2010/main" val="4163128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A9FA4-EA58-5347-B55F-6625C5C4DBE5}"/>
              </a:ext>
            </a:extLst>
          </p:cNvPr>
          <p:cNvSpPr>
            <a:spLocks noGrp="1"/>
          </p:cNvSpPr>
          <p:nvPr>
            <p:ph type="title"/>
          </p:nvPr>
        </p:nvSpPr>
        <p:spPr/>
        <p:txBody>
          <a:bodyPr>
            <a:normAutofit/>
          </a:bodyPr>
          <a:lstStyle/>
          <a:p>
            <a:r>
              <a:rPr lang="en-US" dirty="0"/>
              <a:t>04</a:t>
            </a:r>
          </a:p>
        </p:txBody>
      </p:sp>
      <p:sp>
        <p:nvSpPr>
          <p:cNvPr id="3" name="Text Placeholder 2">
            <a:extLst>
              <a:ext uri="{FF2B5EF4-FFF2-40B4-BE49-F238E27FC236}">
                <a16:creationId xmlns:a16="http://schemas.microsoft.com/office/drawing/2014/main" id="{C640BFE3-CDDC-AB45-A97F-AC9D2C1AF8CC}"/>
              </a:ext>
            </a:extLst>
          </p:cNvPr>
          <p:cNvSpPr>
            <a:spLocks noGrp="1"/>
          </p:cNvSpPr>
          <p:nvPr>
            <p:ph type="body" idx="1"/>
          </p:nvPr>
        </p:nvSpPr>
        <p:spPr/>
        <p:txBody>
          <a:bodyPr/>
          <a:lstStyle/>
          <a:p>
            <a:r>
              <a:rPr lang="en-US" dirty="0"/>
              <a:t>Other Resources</a:t>
            </a:r>
          </a:p>
        </p:txBody>
      </p:sp>
    </p:spTree>
    <p:extLst>
      <p:ext uri="{BB962C8B-B14F-4D97-AF65-F5344CB8AC3E}">
        <p14:creationId xmlns:p14="http://schemas.microsoft.com/office/powerpoint/2010/main" val="4007708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75718B0-D396-B148-BA09-4D5010367782}"/>
              </a:ext>
            </a:extLst>
          </p:cNvPr>
          <p:cNvPicPr>
            <a:picLocks noGrp="1" noChangeAspect="1"/>
          </p:cNvPicPr>
          <p:nvPr>
            <p:ph idx="1"/>
          </p:nvPr>
        </p:nvPicPr>
        <p:blipFill>
          <a:blip r:embed="rId3"/>
          <a:stretch>
            <a:fillRect/>
          </a:stretch>
        </p:blipFill>
        <p:spPr>
          <a:xfrm>
            <a:off x="732631" y="1189615"/>
            <a:ext cx="7678737" cy="4193352"/>
          </a:xfrm>
        </p:spPr>
      </p:pic>
      <p:sp>
        <p:nvSpPr>
          <p:cNvPr id="4" name="Slide Number Placeholder 3">
            <a:extLst>
              <a:ext uri="{FF2B5EF4-FFF2-40B4-BE49-F238E27FC236}">
                <a16:creationId xmlns:a16="http://schemas.microsoft.com/office/drawing/2014/main" id="{C90B00BA-3846-B042-B45F-7EDBD60E38B2}"/>
              </a:ext>
            </a:extLst>
          </p:cNvPr>
          <p:cNvSpPr>
            <a:spLocks noGrp="1"/>
          </p:cNvSpPr>
          <p:nvPr>
            <p:ph type="sldNum" sz="quarter" idx="15"/>
          </p:nvPr>
        </p:nvSpPr>
        <p:spPr/>
        <p:txBody>
          <a:bodyPr/>
          <a:lstStyle/>
          <a:p>
            <a:fld id="{56061281-BD0D-6F47-BBB8-8F6BE6AA34E7}" type="slidenum">
              <a:rPr lang="en-US" smtClean="0"/>
              <a:pPr/>
              <a:t>38</a:t>
            </a:fld>
            <a:endParaRPr lang="en-US" dirty="0"/>
          </a:p>
        </p:txBody>
      </p:sp>
      <p:sp>
        <p:nvSpPr>
          <p:cNvPr id="5" name="Title 4">
            <a:extLst>
              <a:ext uri="{FF2B5EF4-FFF2-40B4-BE49-F238E27FC236}">
                <a16:creationId xmlns:a16="http://schemas.microsoft.com/office/drawing/2014/main" id="{4259499C-CD4C-8C41-B9EA-F9C12F50C0FF}"/>
              </a:ext>
            </a:extLst>
          </p:cNvPr>
          <p:cNvSpPr>
            <a:spLocks noGrp="1"/>
          </p:cNvSpPr>
          <p:nvPr>
            <p:ph type="title"/>
          </p:nvPr>
        </p:nvSpPr>
        <p:spPr/>
        <p:txBody>
          <a:bodyPr/>
          <a:lstStyle/>
          <a:p>
            <a:r>
              <a:rPr lang="en-US" dirty="0"/>
              <a:t>Questions? Go to ELE to access various materials that support decision-making and quality adoption </a:t>
            </a:r>
          </a:p>
        </p:txBody>
      </p:sp>
      <p:sp>
        <p:nvSpPr>
          <p:cNvPr id="8" name="TextBox 7">
            <a:extLst>
              <a:ext uri="{FF2B5EF4-FFF2-40B4-BE49-F238E27FC236}">
                <a16:creationId xmlns:a16="http://schemas.microsoft.com/office/drawing/2014/main" id="{085FF582-FC34-874D-9B72-007EE7A265C0}"/>
              </a:ext>
            </a:extLst>
          </p:cNvPr>
          <p:cNvSpPr txBox="1"/>
          <p:nvPr/>
        </p:nvSpPr>
        <p:spPr>
          <a:xfrm>
            <a:off x="2840101" y="6033189"/>
            <a:ext cx="3427285" cy="307777"/>
          </a:xfrm>
          <a:prstGeom prst="rect">
            <a:avLst/>
          </a:prstGeom>
          <a:noFill/>
        </p:spPr>
        <p:txBody>
          <a:bodyPr wrap="none" rtlCol="0">
            <a:spAutoFit/>
          </a:bodyPr>
          <a:lstStyle/>
          <a:p>
            <a:r>
              <a:rPr lang="en-US" sz="1400" dirty="0">
                <a:hlinkClick r:id="rId4"/>
              </a:rPr>
              <a:t>https://www.everylearnereverywhere.org</a:t>
            </a:r>
            <a:endParaRPr lang="en-US" sz="1400" dirty="0"/>
          </a:p>
        </p:txBody>
      </p:sp>
    </p:spTree>
    <p:extLst>
      <p:ext uri="{BB962C8B-B14F-4D97-AF65-F5344CB8AC3E}">
        <p14:creationId xmlns:p14="http://schemas.microsoft.com/office/powerpoint/2010/main" val="1847192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A9FA4-EA58-5347-B55F-6625C5C4DBE5}"/>
              </a:ext>
            </a:extLst>
          </p:cNvPr>
          <p:cNvSpPr>
            <a:spLocks noGrp="1"/>
          </p:cNvSpPr>
          <p:nvPr>
            <p:ph type="title"/>
          </p:nvPr>
        </p:nvSpPr>
        <p:spPr/>
        <p:txBody>
          <a:bodyPr>
            <a:normAutofit/>
          </a:bodyPr>
          <a:lstStyle/>
          <a:p>
            <a:r>
              <a:rPr lang="en-US" dirty="0"/>
              <a:t>05</a:t>
            </a:r>
          </a:p>
        </p:txBody>
      </p:sp>
      <p:sp>
        <p:nvSpPr>
          <p:cNvPr id="3" name="Text Placeholder 2">
            <a:extLst>
              <a:ext uri="{FF2B5EF4-FFF2-40B4-BE49-F238E27FC236}">
                <a16:creationId xmlns:a16="http://schemas.microsoft.com/office/drawing/2014/main" id="{C640BFE3-CDDC-AB45-A97F-AC9D2C1AF8CC}"/>
              </a:ext>
            </a:extLst>
          </p:cNvPr>
          <p:cNvSpPr>
            <a:spLocks noGrp="1"/>
          </p:cNvSpPr>
          <p:nvPr>
            <p:ph type="body" idx="1"/>
          </p:nvPr>
        </p:nvSpPr>
        <p:spPr/>
        <p:txBody>
          <a:bodyPr/>
          <a:lstStyle/>
          <a:p>
            <a:r>
              <a:rPr lang="en-US" dirty="0"/>
              <a:t>Appendix</a:t>
            </a:r>
          </a:p>
        </p:txBody>
      </p:sp>
    </p:spTree>
    <p:extLst>
      <p:ext uri="{BB962C8B-B14F-4D97-AF65-F5344CB8AC3E}">
        <p14:creationId xmlns:p14="http://schemas.microsoft.com/office/powerpoint/2010/main" val="575051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980E-E16D-AC4E-90A6-30B91D4F170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95238E3-47EA-1145-A639-8B4A9FE3546E}"/>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E3D4D787-53FD-484F-99DA-A3B89BA2AD29}"/>
              </a:ext>
            </a:extLst>
          </p:cNvPr>
          <p:cNvSpPr>
            <a:spLocks noGrp="1"/>
          </p:cNvSpPr>
          <p:nvPr>
            <p:ph type="sldNum" sz="quarter" idx="12"/>
          </p:nvPr>
        </p:nvSpPr>
        <p:spPr/>
        <p:txBody>
          <a:bodyPr/>
          <a:lstStyle/>
          <a:p>
            <a:fld id="{56061281-BD0D-6F47-BBB8-8F6BE6AA34E7}" type="slidenum">
              <a:rPr lang="en-US" smtClean="0"/>
              <a:pPr/>
              <a:t>4</a:t>
            </a:fld>
            <a:endParaRPr lang="en-US" dirty="0"/>
          </a:p>
        </p:txBody>
      </p:sp>
      <p:pic>
        <p:nvPicPr>
          <p:cNvPr id="6" name="slide.url=https://www.polleverywhere.com/multiple_choice_polls/hiaES82frf4yB94g43BpA">
            <a:extLst>
              <a:ext uri="{FF2B5EF4-FFF2-40B4-BE49-F238E27FC236}">
                <a16:creationId xmlns:a16="http://schemas.microsoft.com/office/drawing/2014/main" id="{76D9ABCD-68B4-EE41-B56F-8A9E6AFFF7A6}"/>
              </a:ext>
            </a:extLst>
          </p:cNvPr>
          <p:cNvPicPr>
            <a:picLocks/>
          </p:cNvPicPr>
          <p:nvPr/>
        </p:nvPicPr>
        <p:blipFill>
          <a:blip r:embed="rId3"/>
          <a:stretch>
            <a:fillRect/>
          </a:stretch>
        </p:blipFill>
        <p:spPr>
          <a:xfrm>
            <a:off x="63500" y="63500"/>
            <a:ext cx="9017000" cy="6731000"/>
          </a:xfrm>
          <a:prstGeom prst="rect">
            <a:avLst/>
          </a:prstGeom>
        </p:spPr>
      </p:pic>
    </p:spTree>
    <p:extLst>
      <p:ext uri="{BB962C8B-B14F-4D97-AF65-F5344CB8AC3E}">
        <p14:creationId xmlns:p14="http://schemas.microsoft.com/office/powerpoint/2010/main" val="2966979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6061281-BD0D-6F47-BBB8-8F6BE6AA34E7}" type="slidenum">
              <a:rPr lang="en-US" smtClean="0"/>
              <a:pPr/>
              <a:t>40</a:t>
            </a:fld>
            <a:endParaRPr lang="en-US" dirty="0"/>
          </a:p>
        </p:txBody>
      </p:sp>
      <p:sp>
        <p:nvSpPr>
          <p:cNvPr id="4" name="Content Placeholder 3"/>
          <p:cNvSpPr>
            <a:spLocks noGrp="1"/>
          </p:cNvSpPr>
          <p:nvPr>
            <p:ph idx="13"/>
          </p:nvPr>
        </p:nvSpPr>
        <p:spPr/>
        <p:txBody>
          <a:bodyPr>
            <a:normAutofit/>
          </a:bodyPr>
          <a:lstStyle/>
          <a:p>
            <a:r>
              <a:rPr lang="en-US" sz="900" dirty="0"/>
              <a:t>Sources: Time for Class 2019</a:t>
            </a:r>
          </a:p>
        </p:txBody>
      </p:sp>
      <p:sp>
        <p:nvSpPr>
          <p:cNvPr id="5" name="Content Placeholder 4"/>
          <p:cNvSpPr>
            <a:spLocks noGrp="1"/>
          </p:cNvSpPr>
          <p:nvPr>
            <p:ph idx="14"/>
          </p:nvPr>
        </p:nvSpPr>
        <p:spPr/>
        <p:txBody>
          <a:bodyPr/>
          <a:lstStyle/>
          <a:p>
            <a:r>
              <a:rPr lang="en-US" dirty="0"/>
              <a:t>Overview of Survey Respondents</a:t>
            </a:r>
          </a:p>
        </p:txBody>
      </p:sp>
      <p:grpSp>
        <p:nvGrpSpPr>
          <p:cNvPr id="306" name="Group 305">
            <a:extLst>
              <a:ext uri="{FF2B5EF4-FFF2-40B4-BE49-F238E27FC236}">
                <a16:creationId xmlns:a16="http://schemas.microsoft.com/office/drawing/2014/main" id="{B8351C48-1083-4DA1-96CD-87E188323C38}"/>
              </a:ext>
            </a:extLst>
          </p:cNvPr>
          <p:cNvGrpSpPr/>
          <p:nvPr>
            <p:custDataLst>
              <p:tags r:id="rId2"/>
            </p:custDataLst>
          </p:nvPr>
        </p:nvGrpSpPr>
        <p:grpSpPr>
          <a:xfrm>
            <a:off x="424439" y="1990206"/>
            <a:ext cx="8112286" cy="4166249"/>
            <a:chOff x="424439" y="1990206"/>
            <a:chExt cx="8112286" cy="4166249"/>
          </a:xfrm>
        </p:grpSpPr>
        <p:sp>
          <p:nvSpPr>
            <p:cNvPr id="10" name="Rectangle 9"/>
            <p:cNvSpPr/>
            <p:nvPr>
              <p:custDataLst>
                <p:tags r:id="rId3"/>
              </p:custDataLst>
            </p:nvPr>
          </p:nvSpPr>
          <p:spPr bwMode="gray">
            <a:xfrm>
              <a:off x="2200223" y="4228645"/>
              <a:ext cx="609279" cy="1541145"/>
            </a:xfrm>
            <a:prstGeom prst="rect">
              <a:avLst/>
            </a:prstGeom>
            <a:solidFill>
              <a:schemeClr val="accent5"/>
            </a:solidFill>
            <a:ln w="9525" cmpd="sng">
              <a:solidFill>
                <a:schemeClr val="bg1"/>
              </a:solidFill>
              <a:prstDash val="solid"/>
            </a:ln>
            <a:effectLst/>
            <a:extLst>
              <a:ext uri="{AF507438-7753-43e0-B8FC-AC1667EBCBE1}">
                <a14:hiddenEffects xmlns:a14="http://schemas.microsoft.com/office/drawing/2010/main" xmlns="">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3" name="Rectangle 12"/>
            <p:cNvSpPr/>
            <p:nvPr>
              <p:custDataLst>
                <p:tags r:id="rId4"/>
              </p:custDataLst>
            </p:nvPr>
          </p:nvSpPr>
          <p:spPr bwMode="gray">
            <a:xfrm>
              <a:off x="2200223" y="3239885"/>
              <a:ext cx="609279" cy="988759"/>
            </a:xfrm>
            <a:prstGeom prst="rect">
              <a:avLst/>
            </a:prstGeom>
            <a:solidFill>
              <a:srgbClr val="D6BDA6"/>
            </a:solidFill>
            <a:ln w="9525" cmpd="sng">
              <a:solidFill>
                <a:schemeClr val="bg1"/>
              </a:solidFill>
              <a:prstDash val="solid"/>
            </a:ln>
            <a:effectLst/>
            <a:extLst>
              <a:ext uri="{AF507438-7753-43e0-B8FC-AC1667EBCBE1}">
                <a14:hiddenEffects xmlns:a14="http://schemas.microsoft.com/office/drawing/2010/main" xmlns="">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6" name="Rectangle 5"/>
            <p:cNvSpPr/>
            <p:nvPr>
              <p:custDataLst>
                <p:tags r:id="rId5"/>
              </p:custDataLst>
            </p:nvPr>
          </p:nvSpPr>
          <p:spPr bwMode="gray">
            <a:xfrm>
              <a:off x="3296925" y="3709391"/>
              <a:ext cx="609279" cy="798537"/>
            </a:xfrm>
            <a:prstGeom prst="rect">
              <a:avLst/>
            </a:prstGeom>
            <a:solidFill>
              <a:schemeClr val="accent1"/>
            </a:solidFill>
            <a:ln w="9525" cmpd="sng">
              <a:solidFill>
                <a:schemeClr val="bg1"/>
              </a:solidFill>
              <a:prstDash val="solid"/>
            </a:ln>
            <a:effectLst/>
            <a:extLst>
              <a:ext uri="{AF507438-7753-43e0-B8FC-AC1667EBCBE1}">
                <a14:hiddenEffects xmlns:a14="http://schemas.microsoft.com/office/drawing/2010/main" xmlns="">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7" name="Rectangle 6"/>
            <p:cNvSpPr/>
            <p:nvPr>
              <p:custDataLst>
                <p:tags r:id="rId6"/>
              </p:custDataLst>
            </p:nvPr>
          </p:nvSpPr>
          <p:spPr bwMode="gray">
            <a:xfrm>
              <a:off x="3296925" y="4507927"/>
              <a:ext cx="609279" cy="1261863"/>
            </a:xfrm>
            <a:prstGeom prst="rect">
              <a:avLst/>
            </a:prstGeom>
            <a:solidFill>
              <a:schemeClr val="accent6"/>
            </a:solidFill>
            <a:ln w="9525" cmpd="sng">
              <a:solidFill>
                <a:schemeClr val="bg1"/>
              </a:solidFill>
              <a:prstDash val="solid"/>
            </a:ln>
            <a:effectLst/>
            <a:extLst>
              <a:ext uri="{AF507438-7753-43e0-B8FC-AC1667EBCBE1}">
                <a14:hiddenEffects xmlns:a14="http://schemas.microsoft.com/office/drawing/2010/main" xmlns="">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241" name="Rectangle 240">
              <a:extLst>
                <a:ext uri="{FF2B5EF4-FFF2-40B4-BE49-F238E27FC236}">
                  <a16:creationId xmlns:a16="http://schemas.microsoft.com/office/drawing/2014/main" id="{81C21CFD-69FA-44EF-8140-82AA0D49E7E9}"/>
                </a:ext>
              </a:extLst>
            </p:cNvPr>
            <p:cNvSpPr/>
            <p:nvPr>
              <p:custDataLst>
                <p:tags r:id="rId7"/>
              </p:custDataLst>
            </p:nvPr>
          </p:nvSpPr>
          <p:spPr bwMode="gray">
            <a:xfrm>
              <a:off x="7683734" y="2189889"/>
              <a:ext cx="609279" cy="1308451"/>
            </a:xfrm>
            <a:prstGeom prst="rect">
              <a:avLst/>
            </a:prstGeom>
            <a:solidFill>
              <a:schemeClr val="accent1"/>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868966D0-B742-4CE2-8E7B-99BFE8C10AE1}"/>
                </a:ext>
              </a:extLst>
            </p:cNvPr>
            <p:cNvSpPr/>
            <p:nvPr>
              <p:custDataLst>
                <p:tags r:id="rId8"/>
              </p:custDataLst>
            </p:nvPr>
          </p:nvSpPr>
          <p:spPr bwMode="gray">
            <a:xfrm>
              <a:off x="7683734" y="3498340"/>
              <a:ext cx="609279" cy="581880"/>
            </a:xfrm>
            <a:prstGeom prst="rect">
              <a:avLst/>
            </a:prstGeom>
            <a:solidFill>
              <a:schemeClr val="accent6"/>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custDataLst>
                <p:tags r:id="rId9"/>
              </p:custDataLst>
            </p:nvPr>
          </p:nvSpPr>
          <p:spPr bwMode="gray">
            <a:xfrm>
              <a:off x="2200223" y="2499970"/>
              <a:ext cx="609279" cy="739915"/>
            </a:xfrm>
            <a:prstGeom prst="rect">
              <a:avLst/>
            </a:prstGeom>
            <a:solidFill>
              <a:schemeClr val="accent3"/>
            </a:solidFill>
            <a:ln w="9525" cmpd="sng">
              <a:solidFill>
                <a:schemeClr val="bg1"/>
              </a:solidFill>
              <a:prstDash val="solid"/>
            </a:ln>
            <a:effectLst/>
            <a:extLst>
              <a:ext uri="{AF507438-7753-43e0-B8FC-AC1667EBCBE1}">
                <a14:hiddenEffects xmlns:a14="http://schemas.microsoft.com/office/drawing/2010/main" xmlns="">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1" name="Rectangle 10"/>
            <p:cNvSpPr/>
            <p:nvPr>
              <p:custDataLst>
                <p:tags r:id="rId10"/>
              </p:custDataLst>
            </p:nvPr>
          </p:nvSpPr>
          <p:spPr bwMode="gray">
            <a:xfrm>
              <a:off x="2200223" y="2189889"/>
              <a:ext cx="609279" cy="310081"/>
            </a:xfrm>
            <a:prstGeom prst="rect">
              <a:avLst/>
            </a:prstGeom>
            <a:solidFill>
              <a:schemeClr val="accent6"/>
            </a:solidFill>
            <a:ln w="9525" cmpd="sng">
              <a:solidFill>
                <a:schemeClr val="bg1"/>
              </a:solidFill>
              <a:prstDash val="solid"/>
            </a:ln>
            <a:effectLst/>
            <a:extLst>
              <a:ext uri="{AF507438-7753-43e0-B8FC-AC1667EBCBE1}">
                <a14:hiddenEffects xmlns:a14="http://schemas.microsoft.com/office/drawing/2010/main" xmlns="">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20" name="Rectangle 19"/>
            <p:cNvSpPr/>
            <p:nvPr>
              <p:custDataLst>
                <p:tags r:id="rId11"/>
              </p:custDataLst>
            </p:nvPr>
          </p:nvSpPr>
          <p:spPr bwMode="gray">
            <a:xfrm>
              <a:off x="3296925" y="2444025"/>
              <a:ext cx="609279" cy="599396"/>
            </a:xfrm>
            <a:prstGeom prst="rect">
              <a:avLst/>
            </a:prstGeom>
            <a:solidFill>
              <a:schemeClr val="tx2"/>
            </a:solidFill>
            <a:ln w="9525" cmpd="sng">
              <a:solidFill>
                <a:schemeClr val="bg1"/>
              </a:solidFill>
              <a:prstDash val="solid"/>
            </a:ln>
            <a:effectLst/>
            <a:extLst>
              <a:ext uri="{AF507438-7753-43e0-B8FC-AC1667EBCBE1}">
                <a14:hiddenEffects xmlns:a14="http://schemas.microsoft.com/office/drawing/2010/main" xmlns="">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88" name="Rectangle 87">
              <a:extLst>
                <a:ext uri="{FF2B5EF4-FFF2-40B4-BE49-F238E27FC236}">
                  <a16:creationId xmlns:a16="http://schemas.microsoft.com/office/drawing/2014/main" id="{B19A1A72-7705-40C6-BC61-E59B3A9518B3}"/>
                </a:ext>
              </a:extLst>
            </p:cNvPr>
            <p:cNvSpPr/>
            <p:nvPr>
              <p:custDataLst>
                <p:tags r:id="rId12"/>
              </p:custDataLst>
            </p:nvPr>
          </p:nvSpPr>
          <p:spPr bwMode="gray">
            <a:xfrm>
              <a:off x="4393628" y="3061863"/>
              <a:ext cx="609279" cy="2047754"/>
            </a:xfrm>
            <a:prstGeom prst="rect">
              <a:avLst/>
            </a:prstGeom>
            <a:solidFill>
              <a:schemeClr val="accent5"/>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346B955-BD65-4771-8C08-3EAF01AE151E}"/>
                </a:ext>
              </a:extLst>
            </p:cNvPr>
            <p:cNvSpPr/>
            <p:nvPr>
              <p:custDataLst>
                <p:tags r:id="rId13"/>
              </p:custDataLst>
            </p:nvPr>
          </p:nvSpPr>
          <p:spPr bwMode="gray">
            <a:xfrm>
              <a:off x="3296925" y="2189889"/>
              <a:ext cx="609279" cy="254136"/>
            </a:xfrm>
            <a:prstGeom prst="rect">
              <a:avLst/>
            </a:prstGeom>
            <a:solidFill>
              <a:schemeClr val="accent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D7348E10-DC0E-4ECE-A5EB-92016DE042B4}"/>
                </a:ext>
              </a:extLst>
            </p:cNvPr>
            <p:cNvSpPr/>
            <p:nvPr>
              <p:custDataLst>
                <p:tags r:id="rId14"/>
              </p:custDataLst>
            </p:nvPr>
          </p:nvSpPr>
          <p:spPr bwMode="gray">
            <a:xfrm>
              <a:off x="4393628" y="5109617"/>
              <a:ext cx="609279" cy="660173"/>
            </a:xfrm>
            <a:prstGeom prst="rect">
              <a:avLst/>
            </a:prstGeom>
            <a:solidFill>
              <a:srgbClr val="6B635D"/>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03115CB7-6699-448F-A7CD-62F718B3D8BF}"/>
                </a:ext>
              </a:extLst>
            </p:cNvPr>
            <p:cNvSpPr/>
            <p:nvPr>
              <p:custDataLst>
                <p:tags r:id="rId15"/>
              </p:custDataLst>
            </p:nvPr>
          </p:nvSpPr>
          <p:spPr bwMode="gray">
            <a:xfrm>
              <a:off x="5490330" y="4176002"/>
              <a:ext cx="609279" cy="1593788"/>
            </a:xfrm>
            <a:prstGeom prst="rect">
              <a:avLst/>
            </a:prstGeom>
            <a:solidFill>
              <a:schemeClr val="accent1"/>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68E497B0-5DB4-41E3-B399-8DDC7A859FF3}"/>
                </a:ext>
              </a:extLst>
            </p:cNvPr>
            <p:cNvSpPr/>
            <p:nvPr>
              <p:custDataLst>
                <p:tags r:id="rId16"/>
              </p:custDataLst>
            </p:nvPr>
          </p:nvSpPr>
          <p:spPr bwMode="gray">
            <a:xfrm>
              <a:off x="5490330" y="2189889"/>
              <a:ext cx="609279" cy="1986113"/>
            </a:xfrm>
            <a:prstGeom prst="rect">
              <a:avLst/>
            </a:prstGeom>
            <a:solidFill>
              <a:srgbClr val="A1B4BF"/>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DE8F2FAE-B38C-4CBC-81E0-9F848F3E0D95}"/>
                </a:ext>
              </a:extLst>
            </p:cNvPr>
            <p:cNvSpPr/>
            <p:nvPr>
              <p:custDataLst>
                <p:tags r:id="rId17"/>
              </p:custDataLst>
            </p:nvPr>
          </p:nvSpPr>
          <p:spPr bwMode="gray">
            <a:xfrm>
              <a:off x="4393628" y="2189889"/>
              <a:ext cx="609279" cy="871974"/>
            </a:xfrm>
            <a:prstGeom prst="rect">
              <a:avLst/>
            </a:prstGeom>
            <a:solidFill>
              <a:srgbClr val="D6BDA6"/>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custDataLst>
                <p:tags r:id="rId18"/>
              </p:custDataLst>
            </p:nvPr>
          </p:nvSpPr>
          <p:spPr bwMode="gray">
            <a:xfrm>
              <a:off x="3296925" y="3043422"/>
              <a:ext cx="609279" cy="665969"/>
            </a:xfrm>
            <a:prstGeom prst="rect">
              <a:avLst/>
            </a:prstGeom>
            <a:solidFill>
              <a:srgbClr val="A1B4BF"/>
            </a:solidFill>
            <a:ln w="9525" cmpd="sng">
              <a:solidFill>
                <a:schemeClr val="bg1"/>
              </a:solidFill>
              <a:prstDash val="solid"/>
            </a:ln>
            <a:effectLst/>
            <a:extLst>
              <a:ext uri="{AF507438-7753-43e0-B8FC-AC1667EBCBE1}">
                <a14:hiddenEffects xmlns:a14="http://schemas.microsoft.com/office/drawing/2010/main" xmlns="">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260" name="Rectangle 259">
              <a:extLst>
                <a:ext uri="{FF2B5EF4-FFF2-40B4-BE49-F238E27FC236}">
                  <a16:creationId xmlns:a16="http://schemas.microsoft.com/office/drawing/2014/main" id="{CE2F7CF0-14EB-4121-AE43-5B47CFC130C5}"/>
                </a:ext>
              </a:extLst>
            </p:cNvPr>
            <p:cNvSpPr/>
            <p:nvPr>
              <p:custDataLst>
                <p:tags r:id="rId19"/>
              </p:custDataLst>
            </p:nvPr>
          </p:nvSpPr>
          <p:spPr bwMode="gray">
            <a:xfrm>
              <a:off x="6587032" y="3040111"/>
              <a:ext cx="609279" cy="2729680"/>
            </a:xfrm>
            <a:prstGeom prst="rect">
              <a:avLst/>
            </a:prstGeom>
            <a:solidFill>
              <a:schemeClr val="accent3"/>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CFCE6DE1-798F-4EF0-95AF-1FB17A5D72EE}"/>
                </a:ext>
              </a:extLst>
            </p:cNvPr>
            <p:cNvSpPr/>
            <p:nvPr>
              <p:custDataLst>
                <p:tags r:id="rId20"/>
              </p:custDataLst>
            </p:nvPr>
          </p:nvSpPr>
          <p:spPr bwMode="gray">
            <a:xfrm>
              <a:off x="7683734" y="4080221"/>
              <a:ext cx="609279" cy="1689570"/>
            </a:xfrm>
            <a:prstGeom prst="rect">
              <a:avLst/>
            </a:prstGeom>
            <a:solidFill>
              <a:schemeClr val="accent5"/>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custDataLst>
                <p:tags r:id="rId21"/>
              </p:custDataLst>
            </p:nvPr>
          </p:nvSpPr>
          <p:spPr bwMode="gray">
            <a:xfrm>
              <a:off x="1103521" y="2189889"/>
              <a:ext cx="609279" cy="873200"/>
            </a:xfrm>
            <a:prstGeom prst="rect">
              <a:avLst/>
            </a:prstGeom>
            <a:solidFill>
              <a:srgbClr val="A1B4BF"/>
            </a:solidFill>
            <a:ln w="9525" cmpd="sng">
              <a:solidFill>
                <a:schemeClr val="bg1"/>
              </a:solidFill>
              <a:prstDash val="solid"/>
            </a:ln>
            <a:effectLst/>
            <a:extLst>
              <a:ext uri="{AF507438-7753-43e0-B8FC-AC1667EBCBE1}">
                <a14:hiddenEffects xmlns:a14="http://schemas.microsoft.com/office/drawing/2010/main" xmlns="">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262" name="Rectangle 261">
              <a:extLst>
                <a:ext uri="{FF2B5EF4-FFF2-40B4-BE49-F238E27FC236}">
                  <a16:creationId xmlns:a16="http://schemas.microsoft.com/office/drawing/2014/main" id="{F20A2C5C-E30B-42F7-8CC8-A2D6C4EEDBE4}"/>
                </a:ext>
              </a:extLst>
            </p:cNvPr>
            <p:cNvSpPr/>
            <p:nvPr>
              <p:custDataLst>
                <p:tags r:id="rId22"/>
              </p:custDataLst>
            </p:nvPr>
          </p:nvSpPr>
          <p:spPr bwMode="gray">
            <a:xfrm>
              <a:off x="6587032" y="2189889"/>
              <a:ext cx="609279" cy="850221"/>
            </a:xfrm>
            <a:prstGeom prst="rect">
              <a:avLst/>
            </a:prstGeom>
            <a:solidFill>
              <a:schemeClr val="accent4"/>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custDataLst>
                <p:tags r:id="rId23"/>
              </p:custDataLst>
            </p:nvPr>
          </p:nvSpPr>
          <p:spPr bwMode="gray">
            <a:xfrm>
              <a:off x="1103521" y="3063089"/>
              <a:ext cx="609279" cy="2706701"/>
            </a:xfrm>
            <a:prstGeom prst="rect">
              <a:avLst/>
            </a:prstGeom>
            <a:solidFill>
              <a:schemeClr val="accent1"/>
            </a:solidFill>
            <a:ln w="9525" cmpd="sng">
              <a:solidFill>
                <a:schemeClr val="bg1"/>
              </a:solidFill>
              <a:prstDash val="solid"/>
            </a:ln>
            <a:effectLst/>
            <a:extLst>
              <a:ext uri="{AF507438-7753-43e0-B8FC-AC1667EBCBE1}">
                <a14:hiddenEffects xmlns:a14="http://schemas.microsoft.com/office/drawing/2010/main" xmlns="">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cxnSp>
          <p:nvCxnSpPr>
            <p:cNvPr id="293" name="Straight Connector 292">
              <a:extLst>
                <a:ext uri="{FF2B5EF4-FFF2-40B4-BE49-F238E27FC236}">
                  <a16:creationId xmlns:a16="http://schemas.microsoft.com/office/drawing/2014/main" id="{4CB0AA7B-E695-4917-8B17-CCCEDAA7B035}"/>
                </a:ext>
              </a:extLst>
            </p:cNvPr>
            <p:cNvCxnSpPr/>
            <p:nvPr>
              <p:custDataLst>
                <p:tags r:id="rId24"/>
              </p:custDataLst>
            </p:nvPr>
          </p:nvCxnSpPr>
          <p:spPr bwMode="gray">
            <a:xfrm flipV="1">
              <a:off x="859809" y="2189889"/>
              <a:ext cx="0" cy="3579901"/>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294" name="Straight Connector 293">
              <a:extLst>
                <a:ext uri="{FF2B5EF4-FFF2-40B4-BE49-F238E27FC236}">
                  <a16:creationId xmlns:a16="http://schemas.microsoft.com/office/drawing/2014/main" id="{D8B23FE9-AAEA-4623-A373-20F43CEDFD85}"/>
                </a:ext>
              </a:extLst>
            </p:cNvPr>
            <p:cNvCxnSpPr/>
            <p:nvPr>
              <p:custDataLst>
                <p:tags r:id="rId25"/>
              </p:custDataLst>
            </p:nvPr>
          </p:nvCxnSpPr>
          <p:spPr bwMode="gray">
            <a:xfrm>
              <a:off x="859809" y="5769790"/>
              <a:ext cx="7676916"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295" name="Straight Connector 294">
              <a:extLst>
                <a:ext uri="{FF2B5EF4-FFF2-40B4-BE49-F238E27FC236}">
                  <a16:creationId xmlns:a16="http://schemas.microsoft.com/office/drawing/2014/main" id="{07CFBA5A-AD31-4370-B179-099DB85F7BD1}"/>
                </a:ext>
              </a:extLst>
            </p:cNvPr>
            <p:cNvCxnSpPr/>
            <p:nvPr>
              <p:custDataLst>
                <p:tags r:id="rId26"/>
              </p:custDataLst>
            </p:nvPr>
          </p:nvCxnSpPr>
          <p:spPr bwMode="gray">
            <a:xfrm flipH="1">
              <a:off x="809009" y="5769790"/>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296" name="Straight Connector 295">
              <a:extLst>
                <a:ext uri="{FF2B5EF4-FFF2-40B4-BE49-F238E27FC236}">
                  <a16:creationId xmlns:a16="http://schemas.microsoft.com/office/drawing/2014/main" id="{B31D17BF-C98D-4E51-B2DA-586270F13423}"/>
                </a:ext>
              </a:extLst>
            </p:cNvPr>
            <p:cNvCxnSpPr/>
            <p:nvPr>
              <p:custDataLst>
                <p:tags r:id="rId27"/>
              </p:custDataLst>
            </p:nvPr>
          </p:nvCxnSpPr>
          <p:spPr bwMode="gray">
            <a:xfrm flipH="1">
              <a:off x="809009" y="4337830"/>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297" name="Straight Connector 296">
              <a:extLst>
                <a:ext uri="{FF2B5EF4-FFF2-40B4-BE49-F238E27FC236}">
                  <a16:creationId xmlns:a16="http://schemas.microsoft.com/office/drawing/2014/main" id="{3219BB2C-BF4D-4A1E-AE72-A3DFA94AC1DD}"/>
                </a:ext>
              </a:extLst>
            </p:cNvPr>
            <p:cNvCxnSpPr/>
            <p:nvPr>
              <p:custDataLst>
                <p:tags r:id="rId28"/>
              </p:custDataLst>
            </p:nvPr>
          </p:nvCxnSpPr>
          <p:spPr bwMode="gray">
            <a:xfrm flipH="1">
              <a:off x="809009" y="5411800"/>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B3C8DB2A-714D-4C78-B4ED-3E9796D4403C}"/>
                </a:ext>
              </a:extLst>
            </p:cNvPr>
            <p:cNvCxnSpPr/>
            <p:nvPr>
              <p:custDataLst>
                <p:tags r:id="rId29"/>
              </p:custDataLst>
            </p:nvPr>
          </p:nvCxnSpPr>
          <p:spPr bwMode="gray">
            <a:xfrm flipH="1">
              <a:off x="809009" y="3621849"/>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B0DD327D-53C9-4A25-84FA-953A8D3AFB0C}"/>
                </a:ext>
              </a:extLst>
            </p:cNvPr>
            <p:cNvCxnSpPr/>
            <p:nvPr>
              <p:custDataLst>
                <p:tags r:id="rId30"/>
              </p:custDataLst>
            </p:nvPr>
          </p:nvCxnSpPr>
          <p:spPr bwMode="gray">
            <a:xfrm flipH="1">
              <a:off x="809009" y="2189889"/>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300" name="Straight Connector 299">
              <a:extLst>
                <a:ext uri="{FF2B5EF4-FFF2-40B4-BE49-F238E27FC236}">
                  <a16:creationId xmlns:a16="http://schemas.microsoft.com/office/drawing/2014/main" id="{EC45427F-D11F-4614-A8E3-F2666B8F12F8}"/>
                </a:ext>
              </a:extLst>
            </p:cNvPr>
            <p:cNvCxnSpPr/>
            <p:nvPr>
              <p:custDataLst>
                <p:tags r:id="rId31"/>
              </p:custDataLst>
            </p:nvPr>
          </p:nvCxnSpPr>
          <p:spPr bwMode="gray">
            <a:xfrm flipH="1">
              <a:off x="809009" y="3979840"/>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301" name="Straight Connector 300">
              <a:extLst>
                <a:ext uri="{FF2B5EF4-FFF2-40B4-BE49-F238E27FC236}">
                  <a16:creationId xmlns:a16="http://schemas.microsoft.com/office/drawing/2014/main" id="{3F5302C2-9708-40A3-B99A-1863B7D38215}"/>
                </a:ext>
              </a:extLst>
            </p:cNvPr>
            <p:cNvCxnSpPr/>
            <p:nvPr>
              <p:custDataLst>
                <p:tags r:id="rId32"/>
              </p:custDataLst>
            </p:nvPr>
          </p:nvCxnSpPr>
          <p:spPr bwMode="gray">
            <a:xfrm flipH="1">
              <a:off x="809009" y="2547879"/>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302" name="Straight Connector 301">
              <a:extLst>
                <a:ext uri="{FF2B5EF4-FFF2-40B4-BE49-F238E27FC236}">
                  <a16:creationId xmlns:a16="http://schemas.microsoft.com/office/drawing/2014/main" id="{9E87FA54-3E83-4B50-A654-62E9BE009AA2}"/>
                </a:ext>
              </a:extLst>
            </p:cNvPr>
            <p:cNvCxnSpPr/>
            <p:nvPr>
              <p:custDataLst>
                <p:tags r:id="rId33"/>
              </p:custDataLst>
            </p:nvPr>
          </p:nvCxnSpPr>
          <p:spPr bwMode="gray">
            <a:xfrm flipH="1">
              <a:off x="809009" y="3263860"/>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303" name="Straight Connector 302">
              <a:extLst>
                <a:ext uri="{FF2B5EF4-FFF2-40B4-BE49-F238E27FC236}">
                  <a16:creationId xmlns:a16="http://schemas.microsoft.com/office/drawing/2014/main" id="{414C4231-5842-465D-939E-B9A41865284B}"/>
                </a:ext>
              </a:extLst>
            </p:cNvPr>
            <p:cNvCxnSpPr/>
            <p:nvPr>
              <p:custDataLst>
                <p:tags r:id="rId34"/>
              </p:custDataLst>
            </p:nvPr>
          </p:nvCxnSpPr>
          <p:spPr bwMode="gray">
            <a:xfrm flipH="1">
              <a:off x="809009" y="2905869"/>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304" name="Straight Connector 303">
              <a:extLst>
                <a:ext uri="{FF2B5EF4-FFF2-40B4-BE49-F238E27FC236}">
                  <a16:creationId xmlns:a16="http://schemas.microsoft.com/office/drawing/2014/main" id="{16A00B11-7FA9-48D3-A2F9-0B1AF44E9AF4}"/>
                </a:ext>
              </a:extLst>
            </p:cNvPr>
            <p:cNvCxnSpPr/>
            <p:nvPr>
              <p:custDataLst>
                <p:tags r:id="rId35"/>
              </p:custDataLst>
            </p:nvPr>
          </p:nvCxnSpPr>
          <p:spPr bwMode="gray">
            <a:xfrm flipH="1">
              <a:off x="809009" y="4695820"/>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305" name="Straight Connector 304">
              <a:extLst>
                <a:ext uri="{FF2B5EF4-FFF2-40B4-BE49-F238E27FC236}">
                  <a16:creationId xmlns:a16="http://schemas.microsoft.com/office/drawing/2014/main" id="{507D9BA2-1D69-4539-81C5-CDE9F5096854}"/>
                </a:ext>
              </a:extLst>
            </p:cNvPr>
            <p:cNvCxnSpPr/>
            <p:nvPr>
              <p:custDataLst>
                <p:tags r:id="rId36"/>
              </p:custDataLst>
            </p:nvPr>
          </p:nvCxnSpPr>
          <p:spPr bwMode="gray">
            <a:xfrm flipH="1">
              <a:off x="809009" y="5053810"/>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sp>
          <p:nvSpPr>
            <p:cNvPr id="49" name="TextBox 48"/>
            <p:cNvSpPr txBox="1"/>
            <p:nvPr>
              <p:custDataLst>
                <p:tags r:id="rId37"/>
              </p:custDataLst>
            </p:nvPr>
          </p:nvSpPr>
          <p:spPr bwMode="gray">
            <a:xfrm>
              <a:off x="499780" y="2467088"/>
              <a:ext cx="309081"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90%</a:t>
              </a:r>
            </a:p>
          </p:txBody>
        </p:sp>
        <p:sp>
          <p:nvSpPr>
            <p:cNvPr id="46" name="TextBox 45"/>
            <p:cNvSpPr txBox="1"/>
            <p:nvPr>
              <p:custDataLst>
                <p:tags r:id="rId38"/>
              </p:custDataLst>
            </p:nvPr>
          </p:nvSpPr>
          <p:spPr bwMode="gray">
            <a:xfrm>
              <a:off x="499780" y="4615028"/>
              <a:ext cx="309081"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30%</a:t>
              </a:r>
            </a:p>
          </p:txBody>
        </p:sp>
        <p:sp>
          <p:nvSpPr>
            <p:cNvPr id="43" name="TextBox 42"/>
            <p:cNvSpPr txBox="1"/>
            <p:nvPr>
              <p:custDataLst>
                <p:tags r:id="rId39"/>
              </p:custDataLst>
            </p:nvPr>
          </p:nvSpPr>
          <p:spPr bwMode="gray">
            <a:xfrm>
              <a:off x="499780" y="3899048"/>
              <a:ext cx="309081"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50%</a:t>
              </a:r>
            </a:p>
          </p:txBody>
        </p:sp>
        <p:sp>
          <p:nvSpPr>
            <p:cNvPr id="50" name="TextBox 49"/>
            <p:cNvSpPr txBox="1"/>
            <p:nvPr>
              <p:custDataLst>
                <p:tags r:id="rId40"/>
              </p:custDataLst>
            </p:nvPr>
          </p:nvSpPr>
          <p:spPr bwMode="gray">
            <a:xfrm>
              <a:off x="424439" y="2109098"/>
              <a:ext cx="384422"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100%</a:t>
              </a:r>
            </a:p>
          </p:txBody>
        </p:sp>
        <p:sp>
          <p:nvSpPr>
            <p:cNvPr id="53" name="TextBox 52"/>
            <p:cNvSpPr txBox="1"/>
            <p:nvPr>
              <p:custDataLst>
                <p:tags r:id="rId41"/>
              </p:custDataLst>
            </p:nvPr>
          </p:nvSpPr>
          <p:spPr bwMode="gray">
            <a:xfrm>
              <a:off x="499780" y="3541058"/>
              <a:ext cx="309081"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60%</a:t>
              </a:r>
            </a:p>
          </p:txBody>
        </p:sp>
        <p:sp>
          <p:nvSpPr>
            <p:cNvPr id="45" name="TextBox 44"/>
            <p:cNvSpPr txBox="1"/>
            <p:nvPr>
              <p:custDataLst>
                <p:tags r:id="rId42"/>
              </p:custDataLst>
            </p:nvPr>
          </p:nvSpPr>
          <p:spPr bwMode="gray">
            <a:xfrm>
              <a:off x="575121" y="5688998"/>
              <a:ext cx="233740"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0%</a:t>
              </a:r>
            </a:p>
          </p:txBody>
        </p:sp>
        <p:sp>
          <p:nvSpPr>
            <p:cNvPr id="52" name="TextBox 51"/>
            <p:cNvSpPr txBox="1"/>
            <p:nvPr>
              <p:custDataLst>
                <p:tags r:id="rId43"/>
              </p:custDataLst>
            </p:nvPr>
          </p:nvSpPr>
          <p:spPr bwMode="gray">
            <a:xfrm>
              <a:off x="499780" y="3183068"/>
              <a:ext cx="309081"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70%</a:t>
              </a:r>
            </a:p>
          </p:txBody>
        </p:sp>
        <p:sp>
          <p:nvSpPr>
            <p:cNvPr id="44" name="TextBox 43"/>
            <p:cNvSpPr txBox="1"/>
            <p:nvPr>
              <p:custDataLst>
                <p:tags r:id="rId44"/>
              </p:custDataLst>
            </p:nvPr>
          </p:nvSpPr>
          <p:spPr bwMode="gray">
            <a:xfrm>
              <a:off x="499780" y="5331008"/>
              <a:ext cx="309081"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10%</a:t>
              </a:r>
            </a:p>
          </p:txBody>
        </p:sp>
        <p:sp>
          <p:nvSpPr>
            <p:cNvPr id="47" name="TextBox 46"/>
            <p:cNvSpPr txBox="1"/>
            <p:nvPr>
              <p:custDataLst>
                <p:tags r:id="rId45"/>
              </p:custDataLst>
            </p:nvPr>
          </p:nvSpPr>
          <p:spPr bwMode="gray">
            <a:xfrm>
              <a:off x="499780" y="4973019"/>
              <a:ext cx="309081"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20%</a:t>
              </a:r>
            </a:p>
          </p:txBody>
        </p:sp>
        <p:sp>
          <p:nvSpPr>
            <p:cNvPr id="48" name="TextBox 47"/>
            <p:cNvSpPr txBox="1"/>
            <p:nvPr>
              <p:custDataLst>
                <p:tags r:id="rId46"/>
              </p:custDataLst>
            </p:nvPr>
          </p:nvSpPr>
          <p:spPr bwMode="gray">
            <a:xfrm>
              <a:off x="499780" y="4257038"/>
              <a:ext cx="309081"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40%</a:t>
              </a:r>
            </a:p>
          </p:txBody>
        </p:sp>
        <p:sp>
          <p:nvSpPr>
            <p:cNvPr id="51" name="TextBox 50"/>
            <p:cNvSpPr txBox="1"/>
            <p:nvPr>
              <p:custDataLst>
                <p:tags r:id="rId47"/>
              </p:custDataLst>
            </p:nvPr>
          </p:nvSpPr>
          <p:spPr bwMode="gray">
            <a:xfrm>
              <a:off x="499780" y="2825078"/>
              <a:ext cx="309081"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80%</a:t>
              </a:r>
            </a:p>
          </p:txBody>
        </p:sp>
        <p:sp>
          <p:nvSpPr>
            <p:cNvPr id="55" name="TextBox 54"/>
            <p:cNvSpPr txBox="1"/>
            <p:nvPr>
              <p:custDataLst>
                <p:tags r:id="rId48"/>
              </p:custDataLst>
            </p:nvPr>
          </p:nvSpPr>
          <p:spPr bwMode="gray">
            <a:xfrm>
              <a:off x="2365550" y="5833290"/>
              <a:ext cx="278625"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t">
              <a:spAutoFit/>
            </a:bodyPr>
            <a:lstStyle/>
            <a:p>
              <a:pPr algn="ctr"/>
              <a:r>
                <a:rPr lang="en-US" sz="1050">
                  <a:effectLst/>
                  <a:latin typeface="Arial" panose="020B0604020202020204" pitchFamily="34" charset="0"/>
                </a:rPr>
                <a:t>Age</a:t>
              </a:r>
            </a:p>
          </p:txBody>
        </p:sp>
        <p:sp>
          <p:nvSpPr>
            <p:cNvPr id="57" name="TextBox 56"/>
            <p:cNvSpPr txBox="1"/>
            <p:nvPr>
              <p:custDataLst>
                <p:tags r:id="rId49"/>
              </p:custDataLst>
            </p:nvPr>
          </p:nvSpPr>
          <p:spPr bwMode="gray">
            <a:xfrm>
              <a:off x="3004595" y="5833290"/>
              <a:ext cx="1193939"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t">
              <a:spAutoFit/>
            </a:bodyPr>
            <a:lstStyle/>
            <a:p>
              <a:pPr algn="ctr"/>
              <a:r>
                <a:rPr lang="en-US" sz="1050">
                  <a:effectLst/>
                  <a:latin typeface="Arial" panose="020B0604020202020204" pitchFamily="34" charset="0"/>
                </a:rPr>
                <a:t>Experience (Years)</a:t>
              </a:r>
            </a:p>
          </p:txBody>
        </p:sp>
        <p:sp>
          <p:nvSpPr>
            <p:cNvPr id="60" name="TextBox 59"/>
            <p:cNvSpPr txBox="1"/>
            <p:nvPr>
              <p:custDataLst>
                <p:tags r:id="rId50"/>
              </p:custDataLst>
            </p:nvPr>
          </p:nvSpPr>
          <p:spPr bwMode="gray">
            <a:xfrm>
              <a:off x="6385271" y="5833290"/>
              <a:ext cx="1012800"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t">
              <a:spAutoFit/>
            </a:bodyPr>
            <a:lstStyle/>
            <a:p>
              <a:pPr algn="ctr"/>
              <a:r>
                <a:rPr lang="en-US" sz="1050">
                  <a:effectLst/>
                  <a:latin typeface="Arial" panose="020B0604020202020204" pitchFamily="34" charset="0"/>
                </a:rPr>
                <a:t>Teaching Status</a:t>
              </a:r>
            </a:p>
          </p:txBody>
        </p:sp>
        <p:sp>
          <p:nvSpPr>
            <p:cNvPr id="59" name="TextBox 58"/>
            <p:cNvSpPr txBox="1"/>
            <p:nvPr>
              <p:custDataLst>
                <p:tags r:id="rId51"/>
              </p:custDataLst>
            </p:nvPr>
          </p:nvSpPr>
          <p:spPr bwMode="gray">
            <a:xfrm>
              <a:off x="804779" y="5833290"/>
              <a:ext cx="1206763"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t">
              <a:spAutoFit/>
            </a:bodyPr>
            <a:lstStyle/>
            <a:p>
              <a:pPr algn="ctr"/>
              <a:r>
                <a:rPr lang="en-US" sz="1050">
                  <a:effectLst/>
                  <a:latin typeface="Arial" panose="020B0604020202020204" pitchFamily="34" charset="0"/>
                </a:rPr>
                <a:t>Employment Status</a:t>
              </a:r>
            </a:p>
          </p:txBody>
        </p:sp>
        <p:sp>
          <p:nvSpPr>
            <p:cNvPr id="56" name="TextBox 55"/>
            <p:cNvSpPr txBox="1"/>
            <p:nvPr>
              <p:custDataLst>
                <p:tags r:id="rId52"/>
              </p:custDataLst>
            </p:nvPr>
          </p:nvSpPr>
          <p:spPr bwMode="gray">
            <a:xfrm>
              <a:off x="4484415" y="5833290"/>
              <a:ext cx="427703"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t">
              <a:spAutoFit/>
            </a:bodyPr>
            <a:lstStyle/>
            <a:p>
              <a:pPr algn="ctr"/>
              <a:r>
                <a:rPr lang="en-US" sz="1050">
                  <a:effectLst/>
                  <a:latin typeface="Arial" panose="020B0604020202020204" pitchFamily="34" charset="0"/>
                </a:rPr>
                <a:t>Sector</a:t>
              </a:r>
            </a:p>
          </p:txBody>
        </p:sp>
        <p:sp>
          <p:nvSpPr>
            <p:cNvPr id="276" name="TextBox 275">
              <a:extLst>
                <a:ext uri="{FF2B5EF4-FFF2-40B4-BE49-F238E27FC236}">
                  <a16:creationId xmlns:a16="http://schemas.microsoft.com/office/drawing/2014/main" id="{72B69F53-E46E-4E20-8B6A-F6EE9CCC482D}"/>
                </a:ext>
              </a:extLst>
            </p:cNvPr>
            <p:cNvSpPr txBox="1"/>
            <p:nvPr>
              <p:custDataLst>
                <p:tags r:id="rId53"/>
              </p:custDataLst>
            </p:nvPr>
          </p:nvSpPr>
          <p:spPr bwMode="gray">
            <a:xfrm>
              <a:off x="7546094" y="5833290"/>
              <a:ext cx="884559" cy="161583"/>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902" tIns="0" rIns="18902" bIns="0" rtlCol="0" anchor="t">
              <a:spAutoFit/>
            </a:bodyPr>
            <a:lstStyle/>
            <a:p>
              <a:pPr algn="ctr"/>
              <a:r>
                <a:rPr lang="en-US" sz="1050">
                  <a:effectLst/>
                  <a:latin typeface="Arial" panose="020B0604020202020204" pitchFamily="34" charset="0"/>
                </a:rPr>
                <a:t>Tenure Status</a:t>
              </a:r>
            </a:p>
          </p:txBody>
        </p:sp>
        <p:sp>
          <p:nvSpPr>
            <p:cNvPr id="58" name="TextBox 57"/>
            <p:cNvSpPr txBox="1"/>
            <p:nvPr>
              <p:custDataLst>
                <p:tags r:id="rId54"/>
              </p:custDataLst>
            </p:nvPr>
          </p:nvSpPr>
          <p:spPr bwMode="gray">
            <a:xfrm>
              <a:off x="5377536" y="5833290"/>
              <a:ext cx="834866" cy="323165"/>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t">
              <a:spAutoFit/>
            </a:bodyPr>
            <a:lstStyle/>
            <a:p>
              <a:pPr algn="ctr"/>
              <a:r>
                <a:rPr lang="en-US" sz="1050">
                  <a:effectLst/>
                  <a:latin typeface="Arial" panose="020B0604020202020204" pitchFamily="34" charset="0"/>
                </a:rPr>
                <a:t>BMGF</a:t>
              </a:r>
            </a:p>
            <a:p>
              <a:pPr algn="ctr"/>
              <a:r>
                <a:rPr lang="en-US" sz="1050">
                  <a:effectLst/>
                  <a:latin typeface="Arial" panose="020B0604020202020204" pitchFamily="34" charset="0"/>
                </a:rPr>
                <a:t>Classification</a:t>
              </a:r>
            </a:p>
          </p:txBody>
        </p:sp>
        <p:sp>
          <p:nvSpPr>
            <p:cNvPr id="70" name="TextBox 69"/>
            <p:cNvSpPr txBox="1"/>
            <p:nvPr>
              <p:custDataLst>
                <p:tags r:id="rId55"/>
              </p:custDataLst>
            </p:nvPr>
          </p:nvSpPr>
          <p:spPr bwMode="gray">
            <a:xfrm>
              <a:off x="2241640" y="2197638"/>
              <a:ext cx="526445" cy="276999"/>
            </a:xfrm>
            <a:prstGeom prst="rect">
              <a:avLst/>
            </a:prstGeom>
            <a:noFill/>
            <a:ln cmpd="sng">
              <a:noFill/>
            </a:ln>
            <a:effectLst/>
            <a:extLst>
              <a:ext uri="{909E8E84-426E-40DD-AFC4-6F175D3DCCD1}">
                <a14:hiddenFill xmlns:a14="http://schemas.microsoft.com/office/drawing/2010/main">
                  <a:solidFill>
                    <a:srgbClr val="F15A29"/>
                  </a:solidFill>
                </a14:hiddenFill>
              </a:ex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6202" tIns="0" rIns="16202" bIns="0" rtlCol="0" anchor="ctr">
              <a:spAutoFit/>
            </a:bodyPr>
            <a:lstStyle/>
            <a:p>
              <a:pPr algn="ctr"/>
              <a:r>
                <a:rPr lang="en-US" sz="900" b="1">
                  <a:effectLst/>
                  <a:latin typeface="Arial" panose="020B0604020202020204" pitchFamily="34" charset="0"/>
                </a:rPr>
                <a:t>Under 35</a:t>
              </a:r>
            </a:p>
            <a:p>
              <a:pPr algn="ctr"/>
              <a:r>
                <a:rPr lang="en-US" sz="900" b="1">
                  <a:effectLst/>
                  <a:latin typeface="Arial" panose="020B0604020202020204" pitchFamily="34" charset="0"/>
                </a:rPr>
                <a:t>9%</a:t>
              </a:r>
            </a:p>
          </p:txBody>
        </p:sp>
        <p:sp>
          <p:nvSpPr>
            <p:cNvPr id="110" name="TextBox 109">
              <a:extLst>
                <a:ext uri="{FF2B5EF4-FFF2-40B4-BE49-F238E27FC236}">
                  <a16:creationId xmlns:a16="http://schemas.microsoft.com/office/drawing/2014/main" id="{3FBAE522-1CF9-4029-BD9E-DE15D4A76F8A}"/>
                </a:ext>
              </a:extLst>
            </p:cNvPr>
            <p:cNvSpPr txBox="1"/>
            <p:nvPr>
              <p:custDataLst>
                <p:tags r:id="rId56"/>
              </p:custDataLst>
            </p:nvPr>
          </p:nvSpPr>
          <p:spPr bwMode="gray">
            <a:xfrm>
              <a:off x="4505576" y="5301204"/>
              <a:ext cx="385382" cy="276999"/>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6202" tIns="0" rIns="16202" bIns="0" rtlCol="0" anchor="ctr">
              <a:spAutoFit/>
            </a:bodyPr>
            <a:lstStyle/>
            <a:p>
              <a:pPr algn="ctr"/>
              <a:r>
                <a:rPr lang="en-US" sz="900" b="1">
                  <a:solidFill>
                    <a:schemeClr val="bg1"/>
                  </a:solidFill>
                  <a:effectLst/>
                  <a:latin typeface="Arial" panose="020B0604020202020204" pitchFamily="34" charset="0"/>
                </a:rPr>
                <a:t>2-Year</a:t>
              </a:r>
            </a:p>
            <a:p>
              <a:pPr algn="ctr"/>
              <a:r>
                <a:rPr lang="en-US" sz="900" b="1">
                  <a:solidFill>
                    <a:schemeClr val="bg1"/>
                  </a:solidFill>
                  <a:effectLst/>
                  <a:latin typeface="Arial" panose="020B0604020202020204" pitchFamily="34" charset="0"/>
                </a:rPr>
                <a:t>18%</a:t>
              </a:r>
            </a:p>
          </p:txBody>
        </p:sp>
        <p:sp>
          <p:nvSpPr>
            <p:cNvPr id="86" name="TextBox 85"/>
            <p:cNvSpPr txBox="1"/>
            <p:nvPr>
              <p:custDataLst>
                <p:tags r:id="rId57"/>
              </p:custDataLst>
            </p:nvPr>
          </p:nvSpPr>
          <p:spPr bwMode="gray">
            <a:xfrm>
              <a:off x="1141732" y="2470405"/>
              <a:ext cx="532857" cy="276999"/>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6202" tIns="0" rIns="16202" bIns="0" rtlCol="0" anchor="ctr">
              <a:spAutoFit/>
            </a:bodyPr>
            <a:lstStyle/>
            <a:p>
              <a:pPr algn="ctr"/>
              <a:r>
                <a:rPr lang="en-US" sz="900" b="1">
                  <a:effectLst/>
                  <a:latin typeface="Arial" panose="020B0604020202020204" pitchFamily="34" charset="0"/>
                </a:rPr>
                <a:t>Part-time</a:t>
              </a:r>
            </a:p>
            <a:p>
              <a:pPr algn="ctr"/>
              <a:r>
                <a:rPr lang="en-US" sz="900" b="1">
                  <a:effectLst/>
                  <a:latin typeface="Arial" panose="020B0604020202020204" pitchFamily="34" charset="0"/>
                </a:rPr>
                <a:t>24%</a:t>
              </a:r>
            </a:p>
          </p:txBody>
        </p:sp>
        <p:sp>
          <p:nvSpPr>
            <p:cNvPr id="36" name="TextBox 35">
              <a:extLst>
                <a:ext uri="{FF2B5EF4-FFF2-40B4-BE49-F238E27FC236}">
                  <a16:creationId xmlns:a16="http://schemas.microsoft.com/office/drawing/2014/main" id="{5D9F6C67-266F-4B3E-886D-A18EB10BA6F3}"/>
                </a:ext>
              </a:extLst>
            </p:cNvPr>
            <p:cNvSpPr txBox="1"/>
            <p:nvPr>
              <p:custDataLst>
                <p:tags r:id="rId58"/>
              </p:custDataLst>
            </p:nvPr>
          </p:nvSpPr>
          <p:spPr bwMode="gray">
            <a:xfrm>
              <a:off x="7744387" y="4786506"/>
              <a:ext cx="487973" cy="276999"/>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6202" tIns="0" rIns="16202" bIns="0" rtlCol="0" anchor="ctr">
              <a:spAutoFit/>
            </a:bodyPr>
            <a:lstStyle/>
            <a:p>
              <a:pPr algn="ctr"/>
              <a:r>
                <a:rPr lang="en-US" sz="900" b="1">
                  <a:effectLst/>
                  <a:latin typeface="Arial" panose="020B0604020202020204" pitchFamily="34" charset="0"/>
                </a:rPr>
                <a:t>Tenured</a:t>
              </a:r>
            </a:p>
            <a:p>
              <a:pPr algn="ctr"/>
              <a:r>
                <a:rPr lang="en-US" sz="900" b="1">
                  <a:effectLst/>
                  <a:latin typeface="Arial" panose="020B0604020202020204" pitchFamily="34" charset="0"/>
                </a:rPr>
                <a:t>47%</a:t>
              </a:r>
            </a:p>
          </p:txBody>
        </p:sp>
        <p:sp>
          <p:nvSpPr>
            <p:cNvPr id="37" name="TextBox 36">
              <a:extLst>
                <a:ext uri="{FF2B5EF4-FFF2-40B4-BE49-F238E27FC236}">
                  <a16:creationId xmlns:a16="http://schemas.microsoft.com/office/drawing/2014/main" id="{7513CA46-1E69-4CD0-B512-5523D4F16FD7}"/>
                </a:ext>
              </a:extLst>
            </p:cNvPr>
            <p:cNvSpPr txBox="1"/>
            <p:nvPr>
              <p:custDataLst>
                <p:tags r:id="rId59"/>
              </p:custDataLst>
            </p:nvPr>
          </p:nvSpPr>
          <p:spPr bwMode="gray">
            <a:xfrm>
              <a:off x="6660509" y="2476500"/>
              <a:ext cx="462325" cy="276999"/>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6202" tIns="0" rIns="16202" bIns="0" rtlCol="0" anchor="ctr">
              <a:spAutoFit/>
            </a:bodyPr>
            <a:lstStyle/>
            <a:p>
              <a:pPr algn="ctr"/>
              <a:r>
                <a:rPr lang="en-US" sz="900" b="1">
                  <a:solidFill>
                    <a:schemeClr val="bg1"/>
                  </a:solidFill>
                  <a:effectLst/>
                  <a:latin typeface="Arial" panose="020B0604020202020204" pitchFamily="34" charset="0"/>
                </a:rPr>
                <a:t>Adjunct</a:t>
              </a:r>
            </a:p>
            <a:p>
              <a:pPr algn="ctr"/>
              <a:r>
                <a:rPr lang="en-US" sz="900" b="1">
                  <a:solidFill>
                    <a:schemeClr val="bg1"/>
                  </a:solidFill>
                  <a:effectLst/>
                  <a:latin typeface="Arial" panose="020B0604020202020204" pitchFamily="34" charset="0"/>
                </a:rPr>
                <a:t>24%</a:t>
              </a:r>
            </a:p>
          </p:txBody>
        </p:sp>
        <p:sp>
          <p:nvSpPr>
            <p:cNvPr id="38" name="TextBox 37">
              <a:extLst>
                <a:ext uri="{FF2B5EF4-FFF2-40B4-BE49-F238E27FC236}">
                  <a16:creationId xmlns:a16="http://schemas.microsoft.com/office/drawing/2014/main" id="{C4C99452-0C9B-460B-AFD9-13AEF3C163B6}"/>
                </a:ext>
              </a:extLst>
            </p:cNvPr>
            <p:cNvSpPr txBox="1"/>
            <p:nvPr>
              <p:custDataLst>
                <p:tags r:id="rId60"/>
              </p:custDataLst>
            </p:nvPr>
          </p:nvSpPr>
          <p:spPr bwMode="gray">
            <a:xfrm>
              <a:off x="7696297" y="3512281"/>
              <a:ext cx="584153" cy="553998"/>
            </a:xfrm>
            <a:prstGeom prst="rect">
              <a:avLst/>
            </a:prstGeom>
            <a:noFill/>
            <a:effectLst/>
            <a:extLst>
              <a:ext uri="{909E8E84-426E-40DD-AFC4-6F175D3DCCD1}">
                <a14:hiddenFill xmlns:a14="http://schemas.microsoft.com/office/drawing/2010/main">
                  <a:solidFill>
                    <a:schemeClr val="accent6"/>
                  </a:solidFill>
                </a14:hiddenFill>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6202" tIns="0" rIns="16202" bIns="0" rtlCol="0" anchor="ctr">
              <a:spAutoFit/>
            </a:bodyPr>
            <a:lstStyle/>
            <a:p>
              <a:pPr algn="ctr"/>
              <a:r>
                <a:rPr lang="en-US" sz="900" b="1">
                  <a:effectLst/>
                  <a:latin typeface="Arial" panose="020B0604020202020204" pitchFamily="34" charset="0"/>
                </a:rPr>
                <a:t>Tenure </a:t>
              </a:r>
            </a:p>
            <a:p>
              <a:pPr algn="ctr"/>
              <a:r>
                <a:rPr lang="en-US" sz="900" b="1">
                  <a:effectLst/>
                  <a:latin typeface="Arial" panose="020B0604020202020204" pitchFamily="34" charset="0"/>
                </a:rPr>
                <a:t>track, not </a:t>
              </a:r>
            </a:p>
            <a:p>
              <a:pPr algn="ctr"/>
              <a:r>
                <a:rPr lang="en-US" sz="900" b="1">
                  <a:effectLst/>
                  <a:latin typeface="Arial" panose="020B0604020202020204" pitchFamily="34" charset="0"/>
                </a:rPr>
                <a:t>tenured</a:t>
              </a:r>
            </a:p>
            <a:p>
              <a:pPr algn="ctr"/>
              <a:r>
                <a:rPr lang="en-US" sz="900" b="1">
                  <a:effectLst/>
                  <a:latin typeface="Arial" panose="020B0604020202020204" pitchFamily="34" charset="0"/>
                </a:rPr>
                <a:t>16%</a:t>
              </a:r>
            </a:p>
          </p:txBody>
        </p:sp>
        <p:sp>
          <p:nvSpPr>
            <p:cNvPr id="39" name="TextBox 38">
              <a:extLst>
                <a:ext uri="{FF2B5EF4-FFF2-40B4-BE49-F238E27FC236}">
                  <a16:creationId xmlns:a16="http://schemas.microsoft.com/office/drawing/2014/main" id="{63931E1E-6FD9-4A33-906A-2886D4088785}"/>
                </a:ext>
              </a:extLst>
            </p:cNvPr>
            <p:cNvSpPr txBox="1"/>
            <p:nvPr>
              <p:custDataLst>
                <p:tags r:id="rId61"/>
              </p:custDataLst>
            </p:nvPr>
          </p:nvSpPr>
          <p:spPr bwMode="gray">
            <a:xfrm>
              <a:off x="7795683" y="2567116"/>
              <a:ext cx="385381" cy="553998"/>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6202" tIns="0" rIns="16202" bIns="0" rtlCol="0" anchor="ctr">
              <a:spAutoFit/>
            </a:bodyPr>
            <a:lstStyle/>
            <a:p>
              <a:pPr algn="ctr"/>
              <a:r>
                <a:rPr lang="en-US" sz="900" b="1">
                  <a:solidFill>
                    <a:schemeClr val="bg1"/>
                  </a:solidFill>
                  <a:effectLst/>
                  <a:latin typeface="Arial" panose="020B0604020202020204" pitchFamily="34" charset="0"/>
                </a:rPr>
                <a:t>Not</a:t>
              </a:r>
            </a:p>
            <a:p>
              <a:pPr algn="ctr"/>
              <a:r>
                <a:rPr lang="en-US" sz="900" b="1">
                  <a:solidFill>
                    <a:schemeClr val="bg1"/>
                  </a:solidFill>
                  <a:effectLst/>
                  <a:latin typeface="Arial" panose="020B0604020202020204" pitchFamily="34" charset="0"/>
                </a:rPr>
                <a:t>tenure</a:t>
              </a:r>
            </a:p>
            <a:p>
              <a:pPr algn="ctr"/>
              <a:r>
                <a:rPr lang="en-US" sz="900" b="1">
                  <a:solidFill>
                    <a:schemeClr val="bg1"/>
                  </a:solidFill>
                  <a:effectLst/>
                  <a:latin typeface="Arial" panose="020B0604020202020204" pitchFamily="34" charset="0"/>
                </a:rPr>
                <a:t> track</a:t>
              </a:r>
            </a:p>
            <a:p>
              <a:pPr algn="ctr"/>
              <a:r>
                <a:rPr lang="en-US" sz="900" b="1">
                  <a:solidFill>
                    <a:schemeClr val="bg1"/>
                  </a:solidFill>
                  <a:effectLst/>
                  <a:latin typeface="Arial" panose="020B0604020202020204" pitchFamily="34" charset="0"/>
                </a:rPr>
                <a:t>37%</a:t>
              </a:r>
            </a:p>
          </p:txBody>
        </p:sp>
        <p:sp>
          <p:nvSpPr>
            <p:cNvPr id="89" name="TextBox 88"/>
            <p:cNvSpPr txBox="1"/>
            <p:nvPr>
              <p:custDataLst>
                <p:tags r:id="rId62"/>
              </p:custDataLst>
            </p:nvPr>
          </p:nvSpPr>
          <p:spPr bwMode="gray">
            <a:xfrm>
              <a:off x="1151350" y="4269148"/>
              <a:ext cx="513621" cy="276999"/>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6202" tIns="0" rIns="16202" bIns="0" rtlCol="0" anchor="ctr">
              <a:spAutoFit/>
            </a:bodyPr>
            <a:lstStyle/>
            <a:p>
              <a:pPr algn="ctr"/>
              <a:r>
                <a:rPr lang="en-US" sz="900" b="1">
                  <a:solidFill>
                    <a:schemeClr val="bg1"/>
                  </a:solidFill>
                  <a:effectLst/>
                  <a:latin typeface="Arial" panose="020B0604020202020204" pitchFamily="34" charset="0"/>
                </a:rPr>
                <a:t>Full-time</a:t>
              </a:r>
            </a:p>
            <a:p>
              <a:pPr algn="ctr"/>
              <a:r>
                <a:rPr lang="en-US" sz="900" b="1">
                  <a:solidFill>
                    <a:schemeClr val="bg1"/>
                  </a:solidFill>
                  <a:effectLst/>
                  <a:latin typeface="Arial" panose="020B0604020202020204" pitchFamily="34" charset="0"/>
                </a:rPr>
                <a:t>76%</a:t>
              </a:r>
              <a:endParaRPr lang="en-US" sz="900" b="1" dirty="0">
                <a:solidFill>
                  <a:schemeClr val="bg1"/>
                </a:solidFill>
                <a:effectLst/>
                <a:latin typeface="Arial" panose="020B0604020202020204" pitchFamily="34" charset="0"/>
              </a:endParaRPr>
            </a:p>
          </p:txBody>
        </p:sp>
        <p:sp>
          <p:nvSpPr>
            <p:cNvPr id="41" name="TextBox 40">
              <a:extLst>
                <a:ext uri="{FF2B5EF4-FFF2-40B4-BE49-F238E27FC236}">
                  <a16:creationId xmlns:a16="http://schemas.microsoft.com/office/drawing/2014/main" id="{0F7C4F9B-4666-4FB5-BF09-1E13A1E68C74}"/>
                </a:ext>
              </a:extLst>
            </p:cNvPr>
            <p:cNvSpPr txBox="1"/>
            <p:nvPr>
              <p:custDataLst>
                <p:tags r:id="rId63"/>
              </p:custDataLst>
            </p:nvPr>
          </p:nvSpPr>
          <p:spPr bwMode="gray">
            <a:xfrm>
              <a:off x="6660509" y="4197202"/>
              <a:ext cx="462325" cy="415498"/>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6202" tIns="0" rIns="16202" bIns="0" rtlCol="0" anchor="ctr">
              <a:spAutoFit/>
            </a:bodyPr>
            <a:lstStyle/>
            <a:p>
              <a:pPr algn="ctr"/>
              <a:r>
                <a:rPr lang="en-US" sz="900" b="1">
                  <a:solidFill>
                    <a:schemeClr val="bg1"/>
                  </a:solidFill>
                  <a:effectLst/>
                  <a:latin typeface="Arial" panose="020B0604020202020204" pitchFamily="34" charset="0"/>
                </a:rPr>
                <a:t>Not</a:t>
              </a:r>
            </a:p>
            <a:p>
              <a:pPr algn="ctr"/>
              <a:r>
                <a:rPr lang="en-US" sz="900" b="1">
                  <a:solidFill>
                    <a:schemeClr val="bg1"/>
                  </a:solidFill>
                  <a:effectLst/>
                  <a:latin typeface="Arial" panose="020B0604020202020204" pitchFamily="34" charset="0"/>
                </a:rPr>
                <a:t>Adjunct</a:t>
              </a:r>
            </a:p>
            <a:p>
              <a:pPr algn="ctr"/>
              <a:r>
                <a:rPr lang="en-US" sz="900" b="1">
                  <a:solidFill>
                    <a:schemeClr val="bg1"/>
                  </a:solidFill>
                  <a:effectLst/>
                  <a:latin typeface="Arial" panose="020B0604020202020204" pitchFamily="34" charset="0"/>
                </a:rPr>
                <a:t>76%</a:t>
              </a:r>
            </a:p>
          </p:txBody>
        </p:sp>
        <p:sp>
          <p:nvSpPr>
            <p:cNvPr id="73" name="TextBox 72"/>
            <p:cNvSpPr txBox="1"/>
            <p:nvPr>
              <p:custDataLst>
                <p:tags r:id="rId64"/>
              </p:custDataLst>
            </p:nvPr>
          </p:nvSpPr>
          <p:spPr bwMode="gray">
            <a:xfrm>
              <a:off x="2308966" y="2722636"/>
              <a:ext cx="391793" cy="276999"/>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6202" tIns="0" rIns="16202" bIns="0" rtlCol="0" anchor="ctr">
              <a:spAutoFit/>
            </a:bodyPr>
            <a:lstStyle/>
            <a:p>
              <a:pPr algn="ctr"/>
              <a:r>
                <a:rPr lang="en-US" sz="900" b="1">
                  <a:solidFill>
                    <a:schemeClr val="bg1"/>
                  </a:solidFill>
                  <a:effectLst/>
                  <a:latin typeface="Arial" panose="020B0604020202020204" pitchFamily="34" charset="0"/>
                </a:rPr>
                <a:t>35 - 44</a:t>
              </a:r>
            </a:p>
            <a:p>
              <a:pPr algn="ctr"/>
              <a:r>
                <a:rPr lang="en-US" sz="900" b="1">
                  <a:solidFill>
                    <a:schemeClr val="bg1"/>
                  </a:solidFill>
                  <a:effectLst/>
                  <a:latin typeface="Arial" panose="020B0604020202020204" pitchFamily="34" charset="0"/>
                </a:rPr>
                <a:t>21%</a:t>
              </a:r>
            </a:p>
          </p:txBody>
        </p:sp>
        <p:sp>
          <p:nvSpPr>
            <p:cNvPr id="63" name="TextBox 62"/>
            <p:cNvSpPr txBox="1"/>
            <p:nvPr>
              <p:custDataLst>
                <p:tags r:id="rId65"/>
              </p:custDataLst>
            </p:nvPr>
          </p:nvSpPr>
          <p:spPr bwMode="gray">
            <a:xfrm>
              <a:off x="3370402" y="3961367"/>
              <a:ext cx="462325" cy="276999"/>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6202" tIns="0" rIns="16202" bIns="0" rtlCol="0" anchor="ctr">
              <a:spAutoFit/>
            </a:bodyPr>
            <a:lstStyle/>
            <a:p>
              <a:pPr algn="ctr"/>
              <a:r>
                <a:rPr lang="en-US" sz="900" b="1">
                  <a:solidFill>
                    <a:schemeClr val="bg1"/>
                  </a:solidFill>
                  <a:effectLst/>
                  <a:latin typeface="Arial" panose="020B0604020202020204" pitchFamily="34" charset="0"/>
                </a:rPr>
                <a:t>13 to 20</a:t>
              </a:r>
            </a:p>
            <a:p>
              <a:pPr algn="ctr"/>
              <a:r>
                <a:rPr lang="en-US" sz="900" b="1">
                  <a:solidFill>
                    <a:schemeClr val="bg1"/>
                  </a:solidFill>
                  <a:effectLst/>
                  <a:latin typeface="Arial" panose="020B0604020202020204" pitchFamily="34" charset="0"/>
                </a:rPr>
                <a:t>22%</a:t>
              </a:r>
            </a:p>
          </p:txBody>
        </p:sp>
        <p:sp>
          <p:nvSpPr>
            <p:cNvPr id="42" name="TextBox 41">
              <a:extLst>
                <a:ext uri="{FF2B5EF4-FFF2-40B4-BE49-F238E27FC236}">
                  <a16:creationId xmlns:a16="http://schemas.microsoft.com/office/drawing/2014/main" id="{67AA6A0D-4628-467C-8BCF-8727BDA3CB94}"/>
                </a:ext>
              </a:extLst>
            </p:cNvPr>
            <p:cNvSpPr txBox="1"/>
            <p:nvPr>
              <p:custDataLst>
                <p:tags r:id="rId66"/>
              </p:custDataLst>
            </p:nvPr>
          </p:nvSpPr>
          <p:spPr bwMode="gray">
            <a:xfrm>
              <a:off x="5592661" y="4765147"/>
              <a:ext cx="404617" cy="415498"/>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6202" tIns="0" rIns="16202" bIns="0" rtlCol="0" anchor="ctr">
              <a:spAutoFit/>
            </a:bodyPr>
            <a:lstStyle/>
            <a:p>
              <a:pPr algn="ctr"/>
              <a:r>
                <a:rPr lang="en-US" sz="900" b="1">
                  <a:solidFill>
                    <a:schemeClr val="bg1"/>
                  </a:solidFill>
                  <a:effectLst/>
                  <a:latin typeface="Arial" panose="020B0604020202020204" pitchFamily="34" charset="0"/>
                </a:rPr>
                <a:t>BMGF </a:t>
              </a:r>
            </a:p>
            <a:p>
              <a:pPr algn="ctr"/>
              <a:r>
                <a:rPr lang="en-US" sz="900" b="1">
                  <a:solidFill>
                    <a:schemeClr val="bg1"/>
                  </a:solidFill>
                  <a:effectLst/>
                  <a:latin typeface="Arial" panose="020B0604020202020204" pitchFamily="34" charset="0"/>
                </a:rPr>
                <a:t>Focus</a:t>
              </a:r>
            </a:p>
            <a:p>
              <a:pPr algn="ctr"/>
              <a:r>
                <a:rPr lang="en-US" sz="900" b="1">
                  <a:solidFill>
                    <a:schemeClr val="bg1"/>
                  </a:solidFill>
                  <a:effectLst/>
                  <a:latin typeface="Arial" panose="020B0604020202020204" pitchFamily="34" charset="0"/>
                </a:rPr>
                <a:t>45%</a:t>
              </a:r>
            </a:p>
          </p:txBody>
        </p:sp>
        <p:sp>
          <p:nvSpPr>
            <p:cNvPr id="95" name="TextBox 94">
              <a:extLst>
                <a:ext uri="{FF2B5EF4-FFF2-40B4-BE49-F238E27FC236}">
                  <a16:creationId xmlns:a16="http://schemas.microsoft.com/office/drawing/2014/main" id="{C5E39142-3390-4858-9CF7-6FEF29E6A314}"/>
                </a:ext>
              </a:extLst>
            </p:cNvPr>
            <p:cNvSpPr txBox="1"/>
            <p:nvPr>
              <p:custDataLst>
                <p:tags r:id="rId67"/>
              </p:custDataLst>
            </p:nvPr>
          </p:nvSpPr>
          <p:spPr bwMode="gray">
            <a:xfrm>
              <a:off x="1219957" y="1990206"/>
              <a:ext cx="376407" cy="161583"/>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902" tIns="0" rIns="18902" bIns="0" rtlCol="0" anchor="b">
              <a:spAutoFit/>
            </a:bodyPr>
            <a:lstStyle/>
            <a:p>
              <a:pPr algn="ctr"/>
              <a:r>
                <a:rPr lang="en-US" sz="1050">
                  <a:effectLst/>
                  <a:latin typeface="Arial" panose="020B0604020202020204" pitchFamily="34" charset="0"/>
                </a:rPr>
                <a:t>2,171</a:t>
              </a:r>
            </a:p>
          </p:txBody>
        </p:sp>
        <p:sp>
          <p:nvSpPr>
            <p:cNvPr id="54" name="TextBox 53">
              <a:extLst>
                <a:ext uri="{FF2B5EF4-FFF2-40B4-BE49-F238E27FC236}">
                  <a16:creationId xmlns:a16="http://schemas.microsoft.com/office/drawing/2014/main" id="{F20E178F-3261-41F0-A985-110F7B4E6438}"/>
                </a:ext>
              </a:extLst>
            </p:cNvPr>
            <p:cNvSpPr txBox="1"/>
            <p:nvPr>
              <p:custDataLst>
                <p:tags r:id="rId68"/>
              </p:custDataLst>
            </p:nvPr>
          </p:nvSpPr>
          <p:spPr bwMode="gray">
            <a:xfrm>
              <a:off x="5624721" y="3044446"/>
              <a:ext cx="340497" cy="276999"/>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6202" tIns="0" rIns="16202" bIns="0" rtlCol="0" anchor="ctr">
              <a:spAutoFit/>
            </a:bodyPr>
            <a:lstStyle/>
            <a:p>
              <a:pPr algn="ctr"/>
              <a:r>
                <a:rPr lang="en-US" sz="900" b="1">
                  <a:effectLst/>
                  <a:latin typeface="Arial" panose="020B0604020202020204" pitchFamily="34" charset="0"/>
                </a:rPr>
                <a:t>Other</a:t>
              </a:r>
            </a:p>
            <a:p>
              <a:pPr algn="ctr"/>
              <a:r>
                <a:rPr lang="en-US" sz="900" b="1">
                  <a:effectLst/>
                  <a:latin typeface="Arial" panose="020B0604020202020204" pitchFamily="34" charset="0"/>
                </a:rPr>
                <a:t>55%</a:t>
              </a:r>
            </a:p>
          </p:txBody>
        </p:sp>
        <p:sp>
          <p:nvSpPr>
            <p:cNvPr id="111" name="TextBox 110">
              <a:extLst>
                <a:ext uri="{FF2B5EF4-FFF2-40B4-BE49-F238E27FC236}">
                  <a16:creationId xmlns:a16="http://schemas.microsoft.com/office/drawing/2014/main" id="{82A39B6C-1C06-48AC-94DF-B097FC2E07DF}"/>
                </a:ext>
              </a:extLst>
            </p:cNvPr>
            <p:cNvSpPr txBox="1"/>
            <p:nvPr>
              <p:custDataLst>
                <p:tags r:id="rId69"/>
              </p:custDataLst>
            </p:nvPr>
          </p:nvSpPr>
          <p:spPr bwMode="gray">
            <a:xfrm>
              <a:off x="4489546" y="2418127"/>
              <a:ext cx="417442" cy="415498"/>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6202" tIns="0" rIns="16202" bIns="0" rtlCol="0" anchor="ctr">
              <a:spAutoFit/>
            </a:bodyPr>
            <a:lstStyle/>
            <a:p>
              <a:pPr algn="ctr"/>
              <a:r>
                <a:rPr lang="en-US" sz="900" b="1">
                  <a:effectLst/>
                  <a:latin typeface="Arial" panose="020B0604020202020204" pitchFamily="34" charset="0"/>
                </a:rPr>
                <a:t>Private</a:t>
              </a:r>
            </a:p>
            <a:p>
              <a:pPr algn="ctr"/>
              <a:r>
                <a:rPr lang="en-US" sz="900" b="1">
                  <a:effectLst/>
                  <a:latin typeface="Arial" panose="020B0604020202020204" pitchFamily="34" charset="0"/>
                </a:rPr>
                <a:t>4-Year</a:t>
              </a:r>
            </a:p>
            <a:p>
              <a:pPr algn="ctr"/>
              <a:r>
                <a:rPr lang="en-US" sz="900" b="1">
                  <a:effectLst/>
                  <a:latin typeface="Arial" panose="020B0604020202020204" pitchFamily="34" charset="0"/>
                </a:rPr>
                <a:t>24%</a:t>
              </a:r>
            </a:p>
          </p:txBody>
        </p:sp>
        <p:sp>
          <p:nvSpPr>
            <p:cNvPr id="77" name="TextBox 76"/>
            <p:cNvSpPr txBox="1"/>
            <p:nvPr>
              <p:custDataLst>
                <p:tags r:id="rId70"/>
              </p:custDataLst>
            </p:nvPr>
          </p:nvSpPr>
          <p:spPr bwMode="gray">
            <a:xfrm>
              <a:off x="3434522" y="2596432"/>
              <a:ext cx="334085" cy="276999"/>
            </a:xfrm>
            <a:prstGeom prst="rect">
              <a:avLst/>
            </a:prstGeom>
            <a:noFill/>
            <a:ln cmpd="sng">
              <a:noFill/>
            </a:ln>
            <a:effectLst/>
            <a:extLst>
              <a:ext uri="{909E8E84-426E-40dd-AFC4-6F175D3DCCD1}">
                <a14:hiddenFill xmlns:a14="http://schemas.microsoft.com/office/drawing/2010/main" xmlns="">
                  <a:solidFill>
                    <a:srgbClr val="DBDCDE"/>
                  </a:solidFill>
                </a14:hiddenFill>
              </a:ex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6202" tIns="0" rIns="16202" bIns="0" rtlCol="0" anchor="ctr">
              <a:spAutoFit/>
            </a:bodyPr>
            <a:lstStyle/>
            <a:p>
              <a:pPr algn="ctr"/>
              <a:r>
                <a:rPr lang="en-US" sz="900" b="1">
                  <a:solidFill>
                    <a:schemeClr val="bg1"/>
                  </a:solidFill>
                  <a:effectLst/>
                  <a:latin typeface="Arial" panose="020B0604020202020204" pitchFamily="34" charset="0"/>
                </a:rPr>
                <a:t>4 to 7</a:t>
              </a:r>
            </a:p>
            <a:p>
              <a:pPr algn="ctr"/>
              <a:r>
                <a:rPr lang="en-US" sz="900" b="1">
                  <a:solidFill>
                    <a:schemeClr val="bg1"/>
                  </a:solidFill>
                  <a:effectLst/>
                  <a:latin typeface="Arial" panose="020B0604020202020204" pitchFamily="34" charset="0"/>
                </a:rPr>
                <a:t>17%</a:t>
              </a:r>
            </a:p>
          </p:txBody>
        </p:sp>
        <p:sp>
          <p:nvSpPr>
            <p:cNvPr id="40" name="TextBox 39">
              <a:extLst>
                <a:ext uri="{FF2B5EF4-FFF2-40B4-BE49-F238E27FC236}">
                  <a16:creationId xmlns:a16="http://schemas.microsoft.com/office/drawing/2014/main" id="{123770C0-10F0-463C-B32A-CCB82FEA54B7}"/>
                </a:ext>
              </a:extLst>
            </p:cNvPr>
            <p:cNvSpPr txBox="1"/>
            <p:nvPr>
              <p:custDataLst>
                <p:tags r:id="rId71"/>
              </p:custDataLst>
            </p:nvPr>
          </p:nvSpPr>
          <p:spPr bwMode="gray">
            <a:xfrm>
              <a:off x="3319106" y="2238915"/>
              <a:ext cx="564918" cy="138499"/>
            </a:xfrm>
            <a:prstGeom prst="rect">
              <a:avLst/>
            </a:prstGeom>
            <a:noFill/>
            <a:effectLst/>
            <a:extLst>
              <a:ext uri="{909E8E84-426E-40DD-AFC4-6F175D3DCCD1}">
                <a14:hiddenFill xmlns:a14="http://schemas.microsoft.com/office/drawing/2010/main">
                  <a:solidFill>
                    <a:schemeClr val="accent2"/>
                  </a:solidFill>
                </a14:hiddenFill>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6202" tIns="0" rIns="16202" bIns="0" rtlCol="0" anchor="ctr">
              <a:spAutoFit/>
            </a:bodyPr>
            <a:lstStyle/>
            <a:p>
              <a:pPr algn="ctr"/>
              <a:r>
                <a:rPr lang="en-US" sz="900" b="1">
                  <a:solidFill>
                    <a:schemeClr val="bg1"/>
                  </a:solidFill>
                  <a:effectLst/>
                  <a:latin typeface="Arial" panose="020B0604020202020204" pitchFamily="34" charset="0"/>
                </a:rPr>
                <a:t>1 to 3, 7%</a:t>
              </a:r>
            </a:p>
          </p:txBody>
        </p:sp>
        <p:sp>
          <p:nvSpPr>
            <p:cNvPr id="67" name="TextBox 66"/>
            <p:cNvSpPr txBox="1"/>
            <p:nvPr>
              <p:custDataLst>
                <p:tags r:id="rId72"/>
              </p:custDataLst>
            </p:nvPr>
          </p:nvSpPr>
          <p:spPr bwMode="gray">
            <a:xfrm>
              <a:off x="3370402" y="3229114"/>
              <a:ext cx="462325" cy="276999"/>
            </a:xfrm>
            <a:prstGeom prst="rect">
              <a:avLst/>
            </a:prstGeom>
            <a:noFill/>
            <a:ln cmpd="sng">
              <a:noFill/>
            </a:ln>
            <a:effectLst/>
            <a:extLst>
              <a:ext uri="{909E8E84-426E-40DD-AFC4-6F175D3DCCD1}">
                <a14:hiddenFill xmlns:a14="http://schemas.microsoft.com/office/drawing/2010/main">
                  <a:solidFill>
                    <a:srgbClr val="A1B4BF"/>
                  </a:solidFill>
                </a14:hiddenFill>
              </a:ext>
              <a:ext uri="{909E8E84-426E-40dd-AFC4-6F175D3DCCD1}">
                <a14:hiddenFill xmlns:a14="http://schemas.microsoft.com/office/drawing/2010/main" xmlns="">
                  <a:solidFill>
                    <a:srgbClr val="72848C"/>
                  </a:solidFill>
                </a14:hiddenFill>
              </a:ex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6202" tIns="0" rIns="16202" bIns="0" rtlCol="0" anchor="ctr">
              <a:spAutoFit/>
            </a:bodyPr>
            <a:lstStyle/>
            <a:p>
              <a:pPr algn="ctr"/>
              <a:r>
                <a:rPr lang="en-US" sz="900" b="1">
                  <a:effectLst/>
                  <a:latin typeface="Arial" panose="020B0604020202020204" pitchFamily="34" charset="0"/>
                </a:rPr>
                <a:t>8 to 12, </a:t>
              </a:r>
            </a:p>
            <a:p>
              <a:pPr algn="ctr"/>
              <a:r>
                <a:rPr lang="en-US" sz="900" b="1">
                  <a:effectLst/>
                  <a:latin typeface="Arial" panose="020B0604020202020204" pitchFamily="34" charset="0"/>
                </a:rPr>
                <a:t> 19%</a:t>
              </a:r>
            </a:p>
          </p:txBody>
        </p:sp>
        <p:sp>
          <p:nvSpPr>
            <p:cNvPr id="112" name="TextBox 111">
              <a:extLst>
                <a:ext uri="{FF2B5EF4-FFF2-40B4-BE49-F238E27FC236}">
                  <a16:creationId xmlns:a16="http://schemas.microsoft.com/office/drawing/2014/main" id="{1943160D-67D5-4240-A36C-5F728BDD7A5A}"/>
                </a:ext>
              </a:extLst>
            </p:cNvPr>
            <p:cNvSpPr txBox="1"/>
            <p:nvPr>
              <p:custDataLst>
                <p:tags r:id="rId73"/>
              </p:custDataLst>
            </p:nvPr>
          </p:nvSpPr>
          <p:spPr bwMode="gray">
            <a:xfrm>
              <a:off x="4505576" y="3877991"/>
              <a:ext cx="385382" cy="415498"/>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6202" tIns="0" rIns="16202" bIns="0" rtlCol="0" anchor="ctr">
              <a:spAutoFit/>
            </a:bodyPr>
            <a:lstStyle/>
            <a:p>
              <a:pPr algn="ctr"/>
              <a:r>
                <a:rPr lang="en-US" sz="900" b="1">
                  <a:effectLst/>
                  <a:latin typeface="Arial" panose="020B0604020202020204" pitchFamily="34" charset="0"/>
                </a:rPr>
                <a:t>Public</a:t>
              </a:r>
            </a:p>
            <a:p>
              <a:pPr algn="ctr"/>
              <a:r>
                <a:rPr lang="en-US" sz="900" b="1">
                  <a:effectLst/>
                  <a:latin typeface="Arial" panose="020B0604020202020204" pitchFamily="34" charset="0"/>
                </a:rPr>
                <a:t>4-Year</a:t>
              </a:r>
            </a:p>
            <a:p>
              <a:pPr algn="ctr"/>
              <a:r>
                <a:rPr lang="en-US" sz="900" b="1">
                  <a:effectLst/>
                  <a:latin typeface="Arial" panose="020B0604020202020204" pitchFamily="34" charset="0"/>
                </a:rPr>
                <a:t>57%</a:t>
              </a:r>
            </a:p>
          </p:txBody>
        </p:sp>
        <p:sp>
          <p:nvSpPr>
            <p:cNvPr id="65" name="TextBox 64"/>
            <p:cNvSpPr txBox="1"/>
            <p:nvPr>
              <p:custDataLst>
                <p:tags r:id="rId74"/>
              </p:custDataLst>
            </p:nvPr>
          </p:nvSpPr>
          <p:spPr bwMode="gray">
            <a:xfrm>
              <a:off x="3469788" y="4991567"/>
              <a:ext cx="263553" cy="276999"/>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6202" tIns="0" rIns="16202" bIns="0" rtlCol="0" anchor="ctr">
              <a:spAutoFit/>
            </a:bodyPr>
            <a:lstStyle/>
            <a:p>
              <a:pPr algn="ctr"/>
              <a:r>
                <a:rPr lang="en-US" sz="900" b="1">
                  <a:effectLst/>
                  <a:latin typeface="Arial" panose="020B0604020202020204" pitchFamily="34" charset="0"/>
                </a:rPr>
                <a:t>20+</a:t>
              </a:r>
            </a:p>
            <a:p>
              <a:pPr algn="ctr"/>
              <a:r>
                <a:rPr lang="en-US" sz="900" b="1">
                  <a:effectLst/>
                  <a:latin typeface="Arial" panose="020B0604020202020204" pitchFamily="34" charset="0"/>
                </a:rPr>
                <a:t>35%</a:t>
              </a:r>
            </a:p>
          </p:txBody>
        </p:sp>
        <p:sp>
          <p:nvSpPr>
            <p:cNvPr id="277" name="TextBox 276">
              <a:extLst>
                <a:ext uri="{FF2B5EF4-FFF2-40B4-BE49-F238E27FC236}">
                  <a16:creationId xmlns:a16="http://schemas.microsoft.com/office/drawing/2014/main" id="{11137F8D-DD70-41EF-BD28-D03F05EC3A77}"/>
                </a:ext>
              </a:extLst>
            </p:cNvPr>
            <p:cNvSpPr txBox="1"/>
            <p:nvPr>
              <p:custDataLst>
                <p:tags r:id="rId75"/>
              </p:custDataLst>
            </p:nvPr>
          </p:nvSpPr>
          <p:spPr bwMode="gray">
            <a:xfrm>
              <a:off x="7800170" y="1990206"/>
              <a:ext cx="376407" cy="161583"/>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902" tIns="0" rIns="18902" bIns="0" rtlCol="0" anchor="b">
              <a:spAutoFit/>
            </a:bodyPr>
            <a:lstStyle/>
            <a:p>
              <a:pPr algn="ctr"/>
              <a:r>
                <a:rPr lang="en-US" sz="1050">
                  <a:effectLst/>
                  <a:latin typeface="Arial" panose="020B0604020202020204" pitchFamily="34" charset="0"/>
                </a:rPr>
                <a:t>1,912</a:t>
              </a:r>
            </a:p>
          </p:txBody>
        </p:sp>
        <p:sp>
          <p:nvSpPr>
            <p:cNvPr id="75" name="TextBox 74"/>
            <p:cNvSpPr txBox="1"/>
            <p:nvPr>
              <p:custDataLst>
                <p:tags r:id="rId76"/>
              </p:custDataLst>
            </p:nvPr>
          </p:nvSpPr>
          <p:spPr bwMode="gray">
            <a:xfrm>
              <a:off x="2308966" y="3586973"/>
              <a:ext cx="391793" cy="276999"/>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6202" tIns="0" rIns="16202" bIns="0" rtlCol="0" anchor="ctr">
              <a:spAutoFit/>
            </a:bodyPr>
            <a:lstStyle/>
            <a:p>
              <a:pPr algn="ctr"/>
              <a:r>
                <a:rPr lang="en-US" sz="900" b="1">
                  <a:effectLst/>
                  <a:latin typeface="Arial" panose="020B0604020202020204" pitchFamily="34" charset="0"/>
                </a:rPr>
                <a:t>45 - 54</a:t>
              </a:r>
            </a:p>
            <a:p>
              <a:pPr algn="ctr"/>
              <a:r>
                <a:rPr lang="en-US" sz="900" b="1">
                  <a:effectLst/>
                  <a:latin typeface="Arial" panose="020B0604020202020204" pitchFamily="34" charset="0"/>
                </a:rPr>
                <a:t>28%</a:t>
              </a:r>
            </a:p>
          </p:txBody>
        </p:sp>
        <p:sp>
          <p:nvSpPr>
            <p:cNvPr id="74" name="TextBox 73"/>
            <p:cNvSpPr txBox="1"/>
            <p:nvPr>
              <p:custDataLst>
                <p:tags r:id="rId77"/>
              </p:custDataLst>
            </p:nvPr>
          </p:nvSpPr>
          <p:spPr bwMode="gray">
            <a:xfrm>
              <a:off x="2373086" y="4851925"/>
              <a:ext cx="263553" cy="276999"/>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6202" tIns="0" rIns="16202" bIns="0" rtlCol="0" anchor="ctr">
              <a:spAutoFit/>
            </a:bodyPr>
            <a:lstStyle/>
            <a:p>
              <a:pPr algn="ctr"/>
              <a:r>
                <a:rPr lang="en-US" sz="900" b="1">
                  <a:effectLst/>
                  <a:latin typeface="Arial" panose="020B0604020202020204" pitchFamily="34" charset="0"/>
                </a:rPr>
                <a:t>55+</a:t>
              </a:r>
            </a:p>
            <a:p>
              <a:pPr algn="ctr"/>
              <a:r>
                <a:rPr lang="en-US" sz="900" b="1">
                  <a:effectLst/>
                  <a:latin typeface="Arial" panose="020B0604020202020204" pitchFamily="34" charset="0"/>
                </a:rPr>
                <a:t>43%</a:t>
              </a:r>
            </a:p>
          </p:txBody>
        </p:sp>
        <p:sp>
          <p:nvSpPr>
            <p:cNvPr id="258" name="TextBox 257">
              <a:extLst>
                <a:ext uri="{FF2B5EF4-FFF2-40B4-BE49-F238E27FC236}">
                  <a16:creationId xmlns:a16="http://schemas.microsoft.com/office/drawing/2014/main" id="{A586A15A-F538-445B-8813-7DD8420D8C4B}"/>
                </a:ext>
              </a:extLst>
            </p:cNvPr>
            <p:cNvSpPr txBox="1"/>
            <p:nvPr>
              <p:custDataLst>
                <p:tags r:id="rId78"/>
              </p:custDataLst>
            </p:nvPr>
          </p:nvSpPr>
          <p:spPr bwMode="gray">
            <a:xfrm>
              <a:off x="4510063" y="1990206"/>
              <a:ext cx="376407" cy="161583"/>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902" tIns="0" rIns="18902" bIns="0" rtlCol="0" anchor="b">
              <a:spAutoFit/>
            </a:bodyPr>
            <a:lstStyle/>
            <a:p>
              <a:pPr algn="ctr"/>
              <a:r>
                <a:rPr lang="en-US" sz="1050">
                  <a:effectLst/>
                  <a:latin typeface="Arial" panose="020B0604020202020204" pitchFamily="34" charset="0"/>
                </a:rPr>
                <a:t>2,438</a:t>
              </a:r>
            </a:p>
          </p:txBody>
        </p:sp>
        <p:sp>
          <p:nvSpPr>
            <p:cNvPr id="94" name="TextBox 93">
              <a:extLst>
                <a:ext uri="{FF2B5EF4-FFF2-40B4-BE49-F238E27FC236}">
                  <a16:creationId xmlns:a16="http://schemas.microsoft.com/office/drawing/2014/main" id="{4B2A09F3-BAD8-4BC2-9BEE-3987AABF2964}"/>
                </a:ext>
              </a:extLst>
            </p:cNvPr>
            <p:cNvSpPr txBox="1"/>
            <p:nvPr>
              <p:custDataLst>
                <p:tags r:id="rId79"/>
              </p:custDataLst>
            </p:nvPr>
          </p:nvSpPr>
          <p:spPr bwMode="gray">
            <a:xfrm>
              <a:off x="6703468" y="1990206"/>
              <a:ext cx="376407" cy="161583"/>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902" tIns="0" rIns="18902" bIns="0" rtlCol="0" anchor="b">
              <a:spAutoFit/>
            </a:bodyPr>
            <a:lstStyle/>
            <a:p>
              <a:pPr algn="ctr"/>
              <a:r>
                <a:rPr lang="en-US" sz="1050">
                  <a:effectLst/>
                  <a:latin typeface="Arial" panose="020B0604020202020204" pitchFamily="34" charset="0"/>
                </a:rPr>
                <a:t>2,066</a:t>
              </a:r>
            </a:p>
          </p:txBody>
        </p:sp>
        <p:sp>
          <p:nvSpPr>
            <p:cNvPr id="97" name="TextBox 96">
              <a:extLst>
                <a:ext uri="{FF2B5EF4-FFF2-40B4-BE49-F238E27FC236}">
                  <a16:creationId xmlns:a16="http://schemas.microsoft.com/office/drawing/2014/main" id="{31C6979E-FF2B-4C2A-9B11-C4EDA524038C}"/>
                </a:ext>
              </a:extLst>
            </p:cNvPr>
            <p:cNvSpPr txBox="1"/>
            <p:nvPr>
              <p:custDataLst>
                <p:tags r:id="rId80"/>
              </p:custDataLst>
            </p:nvPr>
          </p:nvSpPr>
          <p:spPr bwMode="gray">
            <a:xfrm>
              <a:off x="5606766" y="1990206"/>
              <a:ext cx="376407" cy="161583"/>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902" tIns="0" rIns="18902" bIns="0" rtlCol="0" anchor="b">
              <a:spAutoFit/>
            </a:bodyPr>
            <a:lstStyle/>
            <a:p>
              <a:pPr algn="ctr"/>
              <a:r>
                <a:rPr lang="en-US" sz="1050">
                  <a:effectLst/>
                  <a:latin typeface="Arial" panose="020B0604020202020204" pitchFamily="34" charset="0"/>
                </a:rPr>
                <a:t>2,441</a:t>
              </a:r>
            </a:p>
          </p:txBody>
        </p:sp>
        <p:sp>
          <p:nvSpPr>
            <p:cNvPr id="98" name="TextBox 97">
              <a:extLst>
                <a:ext uri="{FF2B5EF4-FFF2-40B4-BE49-F238E27FC236}">
                  <a16:creationId xmlns:a16="http://schemas.microsoft.com/office/drawing/2014/main" id="{9B8A66D7-7B34-49DB-BC63-4EA27CB52464}"/>
                </a:ext>
              </a:extLst>
            </p:cNvPr>
            <p:cNvSpPr txBox="1"/>
            <p:nvPr>
              <p:custDataLst>
                <p:tags r:id="rId81"/>
              </p:custDataLst>
            </p:nvPr>
          </p:nvSpPr>
          <p:spPr bwMode="gray">
            <a:xfrm>
              <a:off x="3413361" y="1990206"/>
              <a:ext cx="376407" cy="161583"/>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902" tIns="0" rIns="18902" bIns="0" rtlCol="0" anchor="b">
              <a:spAutoFit/>
            </a:bodyPr>
            <a:lstStyle/>
            <a:p>
              <a:pPr algn="ctr"/>
              <a:r>
                <a:rPr lang="en-US" sz="1050">
                  <a:effectLst/>
                  <a:latin typeface="Arial" panose="020B0604020202020204" pitchFamily="34" charset="0"/>
                </a:rPr>
                <a:t>2,167</a:t>
              </a:r>
            </a:p>
          </p:txBody>
        </p:sp>
        <p:sp>
          <p:nvSpPr>
            <p:cNvPr id="96" name="TextBox 95">
              <a:extLst>
                <a:ext uri="{FF2B5EF4-FFF2-40B4-BE49-F238E27FC236}">
                  <a16:creationId xmlns:a16="http://schemas.microsoft.com/office/drawing/2014/main" id="{C0921EC3-8AEC-4308-8FC7-F8977A69ED22}"/>
                </a:ext>
              </a:extLst>
            </p:cNvPr>
            <p:cNvSpPr txBox="1"/>
            <p:nvPr>
              <p:custDataLst>
                <p:tags r:id="rId82"/>
              </p:custDataLst>
            </p:nvPr>
          </p:nvSpPr>
          <p:spPr bwMode="gray">
            <a:xfrm>
              <a:off x="2316659" y="1990206"/>
              <a:ext cx="376407" cy="161583"/>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8902" tIns="0" rIns="18902" bIns="0" rtlCol="0" anchor="b">
              <a:spAutoFit/>
            </a:bodyPr>
            <a:lstStyle/>
            <a:p>
              <a:pPr algn="ctr"/>
              <a:r>
                <a:rPr lang="en-US" sz="1050">
                  <a:effectLst/>
                  <a:latin typeface="Arial" panose="020B0604020202020204" pitchFamily="34" charset="0"/>
                </a:rPr>
                <a:t>2,164</a:t>
              </a:r>
            </a:p>
          </p:txBody>
        </p:sp>
      </p:grpSp>
      <p:sp>
        <p:nvSpPr>
          <p:cNvPr id="92" name="TextBox 91"/>
          <p:cNvSpPr txBox="1"/>
          <p:nvPr/>
        </p:nvSpPr>
        <p:spPr>
          <a:xfrm>
            <a:off x="2685105" y="1456521"/>
            <a:ext cx="3773790" cy="307777"/>
          </a:xfrm>
          <a:prstGeom prst="rect">
            <a:avLst/>
          </a:prstGeom>
          <a:noFill/>
        </p:spPr>
        <p:txBody>
          <a:bodyPr wrap="none" rtlCol="0">
            <a:spAutoFit/>
          </a:bodyPr>
          <a:lstStyle/>
          <a:p>
            <a:r>
              <a:rPr lang="en-US" sz="1400" b="1" dirty="0"/>
              <a:t>Overview of Faculty Survey Respondents</a:t>
            </a:r>
          </a:p>
        </p:txBody>
      </p:sp>
    </p:spTree>
    <p:custDataLst>
      <p:tags r:id="rId1"/>
    </p:custDataLst>
    <p:extLst>
      <p:ext uri="{BB962C8B-B14F-4D97-AF65-F5344CB8AC3E}">
        <p14:creationId xmlns:p14="http://schemas.microsoft.com/office/powerpoint/2010/main" val="26702153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6061281-BD0D-6F47-BBB8-8F6BE6AA34E7}" type="slidenum">
              <a:rPr lang="en-US" smtClean="0"/>
              <a:pPr/>
              <a:t>41</a:t>
            </a:fld>
            <a:endParaRPr lang="en-US" dirty="0"/>
          </a:p>
        </p:txBody>
      </p:sp>
      <p:sp>
        <p:nvSpPr>
          <p:cNvPr id="4" name="Content Placeholder 3"/>
          <p:cNvSpPr>
            <a:spLocks noGrp="1"/>
          </p:cNvSpPr>
          <p:nvPr>
            <p:ph idx="13"/>
          </p:nvPr>
        </p:nvSpPr>
        <p:spPr/>
        <p:txBody>
          <a:bodyPr>
            <a:normAutofit/>
          </a:bodyPr>
          <a:lstStyle/>
          <a:p>
            <a:r>
              <a:rPr lang="en-US" sz="900" dirty="0"/>
              <a:t>Sources: Time for Class 2019</a:t>
            </a:r>
          </a:p>
        </p:txBody>
      </p:sp>
      <p:sp>
        <p:nvSpPr>
          <p:cNvPr id="5" name="Content Placeholder 4"/>
          <p:cNvSpPr>
            <a:spLocks noGrp="1"/>
          </p:cNvSpPr>
          <p:nvPr>
            <p:ph idx="14"/>
          </p:nvPr>
        </p:nvSpPr>
        <p:spPr/>
        <p:txBody>
          <a:bodyPr/>
          <a:lstStyle/>
          <a:p>
            <a:r>
              <a:rPr lang="en-US" dirty="0"/>
              <a:t>Overview of Survey Respondents</a:t>
            </a:r>
          </a:p>
        </p:txBody>
      </p:sp>
      <p:grpSp>
        <p:nvGrpSpPr>
          <p:cNvPr id="88" name="Group 87">
            <a:extLst>
              <a:ext uri="{FF2B5EF4-FFF2-40B4-BE49-F238E27FC236}">
                <a16:creationId xmlns:a16="http://schemas.microsoft.com/office/drawing/2014/main" id="{EDAF720F-32C8-44F9-B70E-AC51647880D5}"/>
              </a:ext>
            </a:extLst>
          </p:cNvPr>
          <p:cNvGrpSpPr/>
          <p:nvPr>
            <p:custDataLst>
              <p:tags r:id="rId2"/>
            </p:custDataLst>
          </p:nvPr>
        </p:nvGrpSpPr>
        <p:grpSpPr>
          <a:xfrm>
            <a:off x="430990" y="1987174"/>
            <a:ext cx="8112285" cy="4004668"/>
            <a:chOff x="430990" y="1987174"/>
            <a:chExt cx="8112285" cy="4004668"/>
          </a:xfrm>
        </p:grpSpPr>
        <p:sp>
          <p:nvSpPr>
            <p:cNvPr id="12" name="Rectangle 11">
              <a:extLst>
                <a:ext uri="{FF2B5EF4-FFF2-40B4-BE49-F238E27FC236}">
                  <a16:creationId xmlns:a16="http://schemas.microsoft.com/office/drawing/2014/main" id="{90AD74E9-6EF2-4D10-B1FF-997410A737ED}"/>
                </a:ext>
              </a:extLst>
            </p:cNvPr>
            <p:cNvSpPr/>
            <p:nvPr>
              <p:custDataLst>
                <p:tags r:id="rId3"/>
              </p:custDataLst>
            </p:nvPr>
          </p:nvSpPr>
          <p:spPr bwMode="gray">
            <a:xfrm>
              <a:off x="4278322" y="2186857"/>
              <a:ext cx="852991" cy="1520606"/>
            </a:xfrm>
            <a:prstGeom prst="rect">
              <a:avLst/>
            </a:prstGeom>
            <a:solidFill>
              <a:schemeClr val="accent5"/>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2" name="Rectangle 1">
              <a:extLst>
                <a:ext uri="{FF2B5EF4-FFF2-40B4-BE49-F238E27FC236}">
                  <a16:creationId xmlns:a16="http://schemas.microsoft.com/office/drawing/2014/main" id="{1E855968-5F2C-4B75-9DFC-81B6F817BBC0}"/>
                </a:ext>
              </a:extLst>
            </p:cNvPr>
            <p:cNvSpPr/>
            <p:nvPr>
              <p:custDataLst>
                <p:tags r:id="rId4"/>
              </p:custDataLst>
            </p:nvPr>
          </p:nvSpPr>
          <p:spPr bwMode="gray">
            <a:xfrm>
              <a:off x="4278322" y="5066689"/>
              <a:ext cx="852991" cy="700070"/>
            </a:xfrm>
            <a:prstGeom prst="rect">
              <a:avLst/>
            </a:prstGeom>
            <a:solidFill>
              <a:schemeClr val="accent4"/>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25" name="Rectangle 24">
              <a:extLst>
                <a:ext uri="{FF2B5EF4-FFF2-40B4-BE49-F238E27FC236}">
                  <a16:creationId xmlns:a16="http://schemas.microsoft.com/office/drawing/2014/main" id="{CCDA0520-33BE-4D4D-8A25-E2A21DE1A4FC}"/>
                </a:ext>
              </a:extLst>
            </p:cNvPr>
            <p:cNvSpPr/>
            <p:nvPr>
              <p:custDataLst>
                <p:tags r:id="rId5"/>
              </p:custDataLst>
            </p:nvPr>
          </p:nvSpPr>
          <p:spPr bwMode="gray">
            <a:xfrm>
              <a:off x="5813705" y="2186857"/>
              <a:ext cx="852991" cy="2892759"/>
            </a:xfrm>
            <a:prstGeom prst="rect">
              <a:avLst/>
            </a:prstGeom>
            <a:solidFill>
              <a:srgbClr val="F15A29"/>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5" name="Rectangle 14">
              <a:extLst>
                <a:ext uri="{FF2B5EF4-FFF2-40B4-BE49-F238E27FC236}">
                  <a16:creationId xmlns:a16="http://schemas.microsoft.com/office/drawing/2014/main" id="{3E0E5ADC-452B-4500-B666-24E955154816}"/>
                </a:ext>
              </a:extLst>
            </p:cNvPr>
            <p:cNvSpPr/>
            <p:nvPr>
              <p:custDataLst>
                <p:tags r:id="rId6"/>
              </p:custDataLst>
            </p:nvPr>
          </p:nvSpPr>
          <p:spPr bwMode="gray">
            <a:xfrm>
              <a:off x="5813705" y="5079616"/>
              <a:ext cx="852991" cy="687143"/>
            </a:xfrm>
            <a:prstGeom prst="rect">
              <a:avLst/>
            </a:prstGeom>
            <a:solidFill>
              <a:schemeClr val="accent3"/>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82A4B8AF-8634-491B-B842-33915873519B}"/>
                </a:ext>
              </a:extLst>
            </p:cNvPr>
            <p:cNvSpPr/>
            <p:nvPr>
              <p:custDataLst>
                <p:tags r:id="rId7"/>
              </p:custDataLst>
            </p:nvPr>
          </p:nvSpPr>
          <p:spPr bwMode="gray">
            <a:xfrm>
              <a:off x="2742939" y="3873789"/>
              <a:ext cx="852991" cy="643867"/>
            </a:xfrm>
            <a:prstGeom prst="rect">
              <a:avLst/>
            </a:prstGeom>
            <a:solidFill>
              <a:srgbClr val="A1B4BF"/>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21" name="Rectangle 20">
              <a:extLst>
                <a:ext uri="{FF2B5EF4-FFF2-40B4-BE49-F238E27FC236}">
                  <a16:creationId xmlns:a16="http://schemas.microsoft.com/office/drawing/2014/main" id="{7F1A183E-174C-443B-AF9E-8D0B1AEA71C3}"/>
                </a:ext>
              </a:extLst>
            </p:cNvPr>
            <p:cNvSpPr/>
            <p:nvPr>
              <p:custDataLst>
                <p:tags r:id="rId8"/>
              </p:custDataLst>
            </p:nvPr>
          </p:nvSpPr>
          <p:spPr bwMode="gray">
            <a:xfrm>
              <a:off x="2742939" y="4517656"/>
              <a:ext cx="852991" cy="636141"/>
            </a:xfrm>
            <a:prstGeom prst="rect">
              <a:avLst/>
            </a:prstGeom>
            <a:solidFill>
              <a:schemeClr val="accent1"/>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8" name="Rectangle 17">
              <a:extLst>
                <a:ext uri="{FF2B5EF4-FFF2-40B4-BE49-F238E27FC236}">
                  <a16:creationId xmlns:a16="http://schemas.microsoft.com/office/drawing/2014/main" id="{32D8BA30-AA99-4A06-ACFA-808E3122F29E}"/>
                </a:ext>
              </a:extLst>
            </p:cNvPr>
            <p:cNvSpPr/>
            <p:nvPr>
              <p:custDataLst>
                <p:tags r:id="rId9"/>
              </p:custDataLst>
            </p:nvPr>
          </p:nvSpPr>
          <p:spPr bwMode="gray">
            <a:xfrm>
              <a:off x="2742939" y="2186857"/>
              <a:ext cx="852991" cy="672197"/>
            </a:xfrm>
            <a:prstGeom prst="rect">
              <a:avLst/>
            </a:prstGeom>
            <a:solidFill>
              <a:schemeClr val="bg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24" name="Rectangle 23">
              <a:extLst>
                <a:ext uri="{FF2B5EF4-FFF2-40B4-BE49-F238E27FC236}">
                  <a16:creationId xmlns:a16="http://schemas.microsoft.com/office/drawing/2014/main" id="{B42EAB19-FDD5-4F5E-BCB1-E3EC03DD5503}"/>
                </a:ext>
              </a:extLst>
            </p:cNvPr>
            <p:cNvSpPr/>
            <p:nvPr>
              <p:custDataLst>
                <p:tags r:id="rId10"/>
              </p:custDataLst>
            </p:nvPr>
          </p:nvSpPr>
          <p:spPr bwMode="gray">
            <a:xfrm>
              <a:off x="2742939" y="2859054"/>
              <a:ext cx="852991" cy="1014735"/>
            </a:xfrm>
            <a:prstGeom prst="rect">
              <a:avLst/>
            </a:prstGeom>
            <a:solidFill>
              <a:schemeClr val="tx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60" name="Rectangle 59">
              <a:extLst>
                <a:ext uri="{FF2B5EF4-FFF2-40B4-BE49-F238E27FC236}">
                  <a16:creationId xmlns:a16="http://schemas.microsoft.com/office/drawing/2014/main" id="{187D33CA-0EF3-7546-A7DC-4AA4C202CBEA}"/>
                </a:ext>
              </a:extLst>
            </p:cNvPr>
            <p:cNvSpPr/>
            <p:nvPr>
              <p:custDataLst>
                <p:tags r:id="rId11"/>
              </p:custDataLst>
            </p:nvPr>
          </p:nvSpPr>
          <p:spPr bwMode="gray">
            <a:xfrm>
              <a:off x="7349089" y="3493878"/>
              <a:ext cx="852991" cy="356059"/>
            </a:xfrm>
            <a:prstGeom prst="rect">
              <a:avLst/>
            </a:prstGeom>
            <a:solidFill>
              <a:schemeClr val="accent1"/>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40" name="Rectangle 39">
              <a:extLst>
                <a:ext uri="{FF2B5EF4-FFF2-40B4-BE49-F238E27FC236}">
                  <a16:creationId xmlns:a16="http://schemas.microsoft.com/office/drawing/2014/main" id="{42251846-A8DA-B741-AF9B-A30BF9F26A5D}"/>
                </a:ext>
              </a:extLst>
            </p:cNvPr>
            <p:cNvSpPr/>
            <p:nvPr>
              <p:custDataLst>
                <p:tags r:id="rId12"/>
              </p:custDataLst>
            </p:nvPr>
          </p:nvSpPr>
          <p:spPr bwMode="gray">
            <a:xfrm>
              <a:off x="7349089" y="3057010"/>
              <a:ext cx="852991" cy="112489"/>
            </a:xfrm>
            <a:prstGeom prst="rect">
              <a:avLst/>
            </a:prstGeom>
            <a:solidFill>
              <a:schemeClr val="accent4"/>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39" name="Rectangle 38">
              <a:extLst>
                <a:ext uri="{FF2B5EF4-FFF2-40B4-BE49-F238E27FC236}">
                  <a16:creationId xmlns:a16="http://schemas.microsoft.com/office/drawing/2014/main" id="{5D557395-75CB-4748-9C89-89619971C957}"/>
                </a:ext>
              </a:extLst>
            </p:cNvPr>
            <p:cNvSpPr/>
            <p:nvPr>
              <p:custDataLst>
                <p:tags r:id="rId13"/>
              </p:custDataLst>
            </p:nvPr>
          </p:nvSpPr>
          <p:spPr bwMode="gray">
            <a:xfrm>
              <a:off x="7349089" y="3849937"/>
              <a:ext cx="852991" cy="529420"/>
            </a:xfrm>
            <a:prstGeom prst="rect">
              <a:avLst/>
            </a:prstGeom>
            <a:solidFill>
              <a:schemeClr val="accent6"/>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59" name="Rectangle 58">
              <a:extLst>
                <a:ext uri="{FF2B5EF4-FFF2-40B4-BE49-F238E27FC236}">
                  <a16:creationId xmlns:a16="http://schemas.microsoft.com/office/drawing/2014/main" id="{4E5BD131-DF74-8449-B035-BE6E20DDB3E5}"/>
                </a:ext>
              </a:extLst>
            </p:cNvPr>
            <p:cNvSpPr/>
            <p:nvPr>
              <p:custDataLst>
                <p:tags r:id="rId14"/>
              </p:custDataLst>
            </p:nvPr>
          </p:nvSpPr>
          <p:spPr bwMode="gray">
            <a:xfrm>
              <a:off x="7349089" y="4379357"/>
              <a:ext cx="852991" cy="1387402"/>
            </a:xfrm>
            <a:prstGeom prst="rect">
              <a:avLst/>
            </a:prstGeom>
            <a:solidFill>
              <a:schemeClr val="accent5"/>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54" name="Rectangle 53">
              <a:extLst>
                <a:ext uri="{FF2B5EF4-FFF2-40B4-BE49-F238E27FC236}">
                  <a16:creationId xmlns:a16="http://schemas.microsoft.com/office/drawing/2014/main" id="{440981C0-2B09-C943-BB53-F48D3CA6FD40}"/>
                </a:ext>
              </a:extLst>
            </p:cNvPr>
            <p:cNvSpPr/>
            <p:nvPr>
              <p:custDataLst>
                <p:tags r:id="rId15"/>
              </p:custDataLst>
            </p:nvPr>
          </p:nvSpPr>
          <p:spPr bwMode="gray">
            <a:xfrm>
              <a:off x="7349089" y="3169500"/>
              <a:ext cx="852991" cy="124756"/>
            </a:xfrm>
            <a:prstGeom prst="rect">
              <a:avLst/>
            </a:prstGeom>
            <a:solidFill>
              <a:schemeClr val="accent3"/>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57" name="Rectangle 56">
              <a:extLst>
                <a:ext uri="{FF2B5EF4-FFF2-40B4-BE49-F238E27FC236}">
                  <a16:creationId xmlns:a16="http://schemas.microsoft.com/office/drawing/2014/main" id="{9F4D6385-34F6-7F4B-8215-4531CD9E0B13}"/>
                </a:ext>
              </a:extLst>
            </p:cNvPr>
            <p:cNvSpPr/>
            <p:nvPr>
              <p:custDataLst>
                <p:tags r:id="rId16"/>
              </p:custDataLst>
            </p:nvPr>
          </p:nvSpPr>
          <p:spPr bwMode="gray">
            <a:xfrm>
              <a:off x="7349089" y="2186857"/>
              <a:ext cx="852991" cy="870154"/>
            </a:xfrm>
            <a:prstGeom prst="rect">
              <a:avLst/>
            </a:prstGeom>
            <a:solidFill>
              <a:schemeClr val="tx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42" name="Rectangle 41">
              <a:extLst>
                <a:ext uri="{FF2B5EF4-FFF2-40B4-BE49-F238E27FC236}">
                  <a16:creationId xmlns:a16="http://schemas.microsoft.com/office/drawing/2014/main" id="{1D445D20-B789-A44D-B8F4-E64F8DABA377}"/>
                </a:ext>
              </a:extLst>
            </p:cNvPr>
            <p:cNvSpPr/>
            <p:nvPr>
              <p:custDataLst>
                <p:tags r:id="rId17"/>
              </p:custDataLst>
            </p:nvPr>
          </p:nvSpPr>
          <p:spPr bwMode="gray">
            <a:xfrm>
              <a:off x="7349089" y="3294256"/>
              <a:ext cx="852991" cy="199622"/>
            </a:xfrm>
            <a:prstGeom prst="rect">
              <a:avLst/>
            </a:prstGeom>
            <a:solidFill>
              <a:schemeClr val="accent2"/>
            </a:solidFill>
            <a:ln w="9525" cmpd="sng">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30" name="Rectangle 29">
              <a:extLst>
                <a:ext uri="{FF2B5EF4-FFF2-40B4-BE49-F238E27FC236}">
                  <a16:creationId xmlns:a16="http://schemas.microsoft.com/office/drawing/2014/main" id="{32572522-8133-40FF-9028-17358036250F}"/>
                </a:ext>
              </a:extLst>
            </p:cNvPr>
            <p:cNvSpPr/>
            <p:nvPr>
              <p:custDataLst>
                <p:tags r:id="rId18"/>
              </p:custDataLst>
            </p:nvPr>
          </p:nvSpPr>
          <p:spPr bwMode="gray">
            <a:xfrm>
              <a:off x="4278322" y="3707463"/>
              <a:ext cx="852991" cy="1359226"/>
            </a:xfrm>
            <a:prstGeom prst="rect">
              <a:avLst/>
            </a:prstGeom>
            <a:solidFill>
              <a:schemeClr val="accent2"/>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3" name="Rectangle 12"/>
            <p:cNvSpPr/>
            <p:nvPr>
              <p:custDataLst>
                <p:tags r:id="rId19"/>
              </p:custDataLst>
            </p:nvPr>
          </p:nvSpPr>
          <p:spPr bwMode="gray">
            <a:xfrm>
              <a:off x="1207556" y="2822163"/>
              <a:ext cx="852991" cy="1119350"/>
            </a:xfrm>
            <a:prstGeom prst="rect">
              <a:avLst/>
            </a:prstGeom>
            <a:solidFill>
              <a:schemeClr val="bg2"/>
            </a:solidFill>
            <a:ln w="9525" cmpd="sng">
              <a:solidFill>
                <a:schemeClr val="bg1"/>
              </a:solidFill>
              <a:prstDash val="solid"/>
            </a:ln>
            <a:effectLst/>
            <a:extLst>
              <a:ext uri="{AF507438-7753-43e0-B8FC-AC1667EBCBE1}">
                <a14:hiddenEffects xmlns:a14="http://schemas.microsoft.com/office/drawing/2010/main" xmlns="">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33" name="Rectangle 32">
              <a:extLst>
                <a:ext uri="{FF2B5EF4-FFF2-40B4-BE49-F238E27FC236}">
                  <a16:creationId xmlns:a16="http://schemas.microsoft.com/office/drawing/2014/main" id="{DD338388-F792-4CCE-92E2-B88051603805}"/>
                </a:ext>
              </a:extLst>
            </p:cNvPr>
            <p:cNvSpPr/>
            <p:nvPr>
              <p:custDataLst>
                <p:tags r:id="rId20"/>
              </p:custDataLst>
            </p:nvPr>
          </p:nvSpPr>
          <p:spPr bwMode="gray">
            <a:xfrm>
              <a:off x="2742939" y="5153797"/>
              <a:ext cx="852991" cy="612962"/>
            </a:xfrm>
            <a:prstGeom prst="rect">
              <a:avLst/>
            </a:prstGeom>
            <a:solidFill>
              <a:schemeClr val="accent6"/>
            </a:solidFill>
            <a:ln w="9525" cap="flat" cmpd="sng" algn="ctr">
              <a:solidFill>
                <a:schemeClr val="bg1"/>
              </a:solidFill>
              <a:prstDash val="solid"/>
            </a:ln>
            <a:effectLst/>
            <a:extLst>
              <a:ext uri="{AF507438-7753-43E0-B8FC-AC1667EBCBE1}">
                <a14:hiddenEffects xmlns:a14="http://schemas.microsoft.com/office/drawing/2010/main">
                  <a:effectLst>
                    <a:outerShdw blurRad="40000" dist="23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4" name="Rectangle 13"/>
            <p:cNvSpPr/>
            <p:nvPr>
              <p:custDataLst>
                <p:tags r:id="rId21"/>
              </p:custDataLst>
            </p:nvPr>
          </p:nvSpPr>
          <p:spPr bwMode="gray">
            <a:xfrm>
              <a:off x="1207556" y="2325515"/>
              <a:ext cx="852991" cy="496648"/>
            </a:xfrm>
            <a:prstGeom prst="rect">
              <a:avLst/>
            </a:prstGeom>
            <a:solidFill>
              <a:schemeClr val="accent3"/>
            </a:solidFill>
            <a:ln w="9525" cmpd="sng">
              <a:solidFill>
                <a:schemeClr val="bg1"/>
              </a:solidFill>
              <a:prstDash val="solid"/>
            </a:ln>
            <a:effectLst/>
            <a:extLst>
              <a:ext uri="{AF507438-7753-43e0-B8FC-AC1667EBCBE1}">
                <a14:hiddenEffects xmlns:a14="http://schemas.microsoft.com/office/drawing/2010/main" xmlns="">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0" name="Rectangle 9"/>
            <p:cNvSpPr/>
            <p:nvPr>
              <p:custDataLst>
                <p:tags r:id="rId22"/>
              </p:custDataLst>
            </p:nvPr>
          </p:nvSpPr>
          <p:spPr bwMode="gray">
            <a:xfrm>
              <a:off x="1207556" y="3941513"/>
              <a:ext cx="852991" cy="1825246"/>
            </a:xfrm>
            <a:prstGeom prst="rect">
              <a:avLst/>
            </a:prstGeom>
            <a:solidFill>
              <a:schemeClr val="accent5"/>
            </a:solidFill>
            <a:ln w="9525" cmpd="sng">
              <a:solidFill>
                <a:schemeClr val="bg1"/>
              </a:solidFill>
              <a:prstDash val="solid"/>
            </a:ln>
            <a:effectLst/>
            <a:extLst>
              <a:ext uri="{AF507438-7753-43e0-B8FC-AC1667EBCBE1}">
                <a14:hiddenEffects xmlns:a14="http://schemas.microsoft.com/office/drawing/2010/main" xmlns="">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sp>
          <p:nvSpPr>
            <p:cNvPr id="11" name="Rectangle 10"/>
            <p:cNvSpPr/>
            <p:nvPr>
              <p:custDataLst>
                <p:tags r:id="rId23"/>
              </p:custDataLst>
            </p:nvPr>
          </p:nvSpPr>
          <p:spPr bwMode="gray">
            <a:xfrm>
              <a:off x="1207556" y="2186857"/>
              <a:ext cx="852991" cy="138658"/>
            </a:xfrm>
            <a:prstGeom prst="rect">
              <a:avLst/>
            </a:prstGeom>
            <a:solidFill>
              <a:srgbClr val="F15A29"/>
            </a:solidFill>
            <a:ln w="9525" cmpd="sng">
              <a:solidFill>
                <a:schemeClr val="bg1"/>
              </a:solidFill>
              <a:prstDash val="solid"/>
            </a:ln>
            <a:effectLst/>
            <a:extLst>
              <a:ext uri="{AF507438-7753-43e0-B8FC-AC1667EBCBE1}">
                <a14:hiddenEffects xmlns:a14="http://schemas.microsoft.com/office/drawing/2010/main" xmlns="">
                  <a:effectLst>
                    <a:outerShdw blurRad="40000" dist="23000" dir="5400000" rotWithShape="0">
                      <a:srgbClr val="000000">
                        <a:alpha val="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effectLst/>
              </a:endParaRPr>
            </a:p>
          </p:txBody>
        </p:sp>
        <p:cxnSp>
          <p:nvCxnSpPr>
            <p:cNvPr id="61" name="Straight Connector 60">
              <a:extLst>
                <a:ext uri="{FF2B5EF4-FFF2-40B4-BE49-F238E27FC236}">
                  <a16:creationId xmlns:a16="http://schemas.microsoft.com/office/drawing/2014/main" id="{BD5D48B4-492A-4721-805E-BDE79AD3B109}"/>
                </a:ext>
              </a:extLst>
            </p:cNvPr>
            <p:cNvCxnSpPr/>
            <p:nvPr>
              <p:custDataLst>
                <p:tags r:id="rId24"/>
              </p:custDataLst>
            </p:nvPr>
          </p:nvCxnSpPr>
          <p:spPr bwMode="gray">
            <a:xfrm flipV="1">
              <a:off x="866359" y="2186857"/>
              <a:ext cx="0" cy="3579902"/>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D53B53FC-8E75-4604-AD05-6DCF1EDCFF88}"/>
                </a:ext>
              </a:extLst>
            </p:cNvPr>
            <p:cNvCxnSpPr/>
            <p:nvPr>
              <p:custDataLst>
                <p:tags r:id="rId25"/>
              </p:custDataLst>
            </p:nvPr>
          </p:nvCxnSpPr>
          <p:spPr bwMode="gray">
            <a:xfrm>
              <a:off x="866359" y="5766759"/>
              <a:ext cx="7676916"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E8C90628-8193-48FA-8658-6D221EB229A7}"/>
                </a:ext>
              </a:extLst>
            </p:cNvPr>
            <p:cNvCxnSpPr/>
            <p:nvPr>
              <p:custDataLst>
                <p:tags r:id="rId26"/>
              </p:custDataLst>
            </p:nvPr>
          </p:nvCxnSpPr>
          <p:spPr bwMode="gray">
            <a:xfrm flipH="1">
              <a:off x="815559" y="5766759"/>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DB13F0D3-E900-477F-ABF8-4886BFA42852}"/>
                </a:ext>
              </a:extLst>
            </p:cNvPr>
            <p:cNvCxnSpPr/>
            <p:nvPr>
              <p:custDataLst>
                <p:tags r:id="rId27"/>
              </p:custDataLst>
            </p:nvPr>
          </p:nvCxnSpPr>
          <p:spPr bwMode="gray">
            <a:xfrm flipH="1">
              <a:off x="815559" y="4334798"/>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BA6ACF38-E89D-4908-84D7-E6A20DAD6C20}"/>
                </a:ext>
              </a:extLst>
            </p:cNvPr>
            <p:cNvCxnSpPr/>
            <p:nvPr>
              <p:custDataLst>
                <p:tags r:id="rId28"/>
              </p:custDataLst>
            </p:nvPr>
          </p:nvCxnSpPr>
          <p:spPr bwMode="gray">
            <a:xfrm flipH="1">
              <a:off x="815559" y="5408769"/>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2B7E8B86-0D5D-48D5-8ED6-2631469F51A2}"/>
                </a:ext>
              </a:extLst>
            </p:cNvPr>
            <p:cNvCxnSpPr/>
            <p:nvPr>
              <p:custDataLst>
                <p:tags r:id="rId29"/>
              </p:custDataLst>
            </p:nvPr>
          </p:nvCxnSpPr>
          <p:spPr bwMode="gray">
            <a:xfrm flipH="1">
              <a:off x="815559" y="3618818"/>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29288969-D8A6-40EE-97C1-CFE28FE198F5}"/>
                </a:ext>
              </a:extLst>
            </p:cNvPr>
            <p:cNvCxnSpPr/>
            <p:nvPr>
              <p:custDataLst>
                <p:tags r:id="rId30"/>
              </p:custDataLst>
            </p:nvPr>
          </p:nvCxnSpPr>
          <p:spPr bwMode="gray">
            <a:xfrm flipH="1">
              <a:off x="815559" y="2186857"/>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2AFC6C41-C8B4-4115-A48B-AE1EE77D9351}"/>
                </a:ext>
              </a:extLst>
            </p:cNvPr>
            <p:cNvCxnSpPr/>
            <p:nvPr>
              <p:custDataLst>
                <p:tags r:id="rId31"/>
              </p:custDataLst>
            </p:nvPr>
          </p:nvCxnSpPr>
          <p:spPr bwMode="gray">
            <a:xfrm flipH="1">
              <a:off x="815559" y="3976808"/>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4A8262FA-8A19-45B4-829D-BED856641592}"/>
                </a:ext>
              </a:extLst>
            </p:cNvPr>
            <p:cNvCxnSpPr/>
            <p:nvPr>
              <p:custDataLst>
                <p:tags r:id="rId32"/>
              </p:custDataLst>
            </p:nvPr>
          </p:nvCxnSpPr>
          <p:spPr bwMode="gray">
            <a:xfrm flipH="1">
              <a:off x="815559" y="2544847"/>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CEBF14D6-AB9D-46FC-AF28-C86F84E3F1E1}"/>
                </a:ext>
              </a:extLst>
            </p:cNvPr>
            <p:cNvCxnSpPr/>
            <p:nvPr>
              <p:custDataLst>
                <p:tags r:id="rId33"/>
              </p:custDataLst>
            </p:nvPr>
          </p:nvCxnSpPr>
          <p:spPr bwMode="gray">
            <a:xfrm flipH="1">
              <a:off x="815559" y="3260827"/>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9E5C7682-AE0C-4C1E-A7C9-B00B60632FCB}"/>
                </a:ext>
              </a:extLst>
            </p:cNvPr>
            <p:cNvCxnSpPr/>
            <p:nvPr>
              <p:custDataLst>
                <p:tags r:id="rId34"/>
              </p:custDataLst>
            </p:nvPr>
          </p:nvCxnSpPr>
          <p:spPr bwMode="gray">
            <a:xfrm flipH="1">
              <a:off x="815559" y="2902837"/>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80C394E2-6DD4-4BDB-BB81-8E75A8B468B3}"/>
                </a:ext>
              </a:extLst>
            </p:cNvPr>
            <p:cNvCxnSpPr/>
            <p:nvPr>
              <p:custDataLst>
                <p:tags r:id="rId35"/>
              </p:custDataLst>
            </p:nvPr>
          </p:nvCxnSpPr>
          <p:spPr bwMode="gray">
            <a:xfrm flipH="1">
              <a:off x="815559" y="4692788"/>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094A5816-0868-4545-8D4D-CB6FAD135B61}"/>
                </a:ext>
              </a:extLst>
            </p:cNvPr>
            <p:cNvCxnSpPr/>
            <p:nvPr>
              <p:custDataLst>
                <p:tags r:id="rId36"/>
              </p:custDataLst>
            </p:nvPr>
          </p:nvCxnSpPr>
          <p:spPr bwMode="gray">
            <a:xfrm flipH="1">
              <a:off x="815559" y="5050779"/>
              <a:ext cx="50800" cy="0"/>
            </a:xfrm>
            <a:prstGeom prst="line">
              <a:avLst/>
            </a:prstGeom>
            <a:ln w="9525" cmpd="sng">
              <a:solidFill>
                <a:srgbClr val="989898"/>
              </a:solidFill>
              <a:prstDash val="solid"/>
              <a:headEnd type="none"/>
              <a:tailEnd type="none"/>
            </a:ln>
            <a:effectLst/>
            <a:extLst>
              <a:ext uri="{AF507438-7753-43E0-B8FC-AC1667EBCBE1}">
                <a14:hiddenEffects xmlns:a14="http://schemas.microsoft.com/office/drawing/2010/main">
                  <a:effectLst>
                    <a:outerShdw blurRad="40000" dist="20000" dir="5400000" rotWithShape="0">
                      <a:srgbClr val="000000">
                        <a:alpha val="0"/>
                      </a:srgbClr>
                    </a:outerShdw>
                  </a:effectLst>
                </a14:hiddenEffects>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style>
            <a:lnRef idx="2">
              <a:schemeClr val="accent1"/>
            </a:lnRef>
            <a:fillRef idx="0">
              <a:schemeClr val="accent1"/>
            </a:fillRef>
            <a:effectRef idx="1">
              <a:schemeClr val="accent1"/>
            </a:effectRef>
            <a:fontRef idx="minor">
              <a:schemeClr val="tx1"/>
            </a:fontRef>
          </p:style>
        </p:cxnSp>
        <p:sp>
          <p:nvSpPr>
            <p:cNvPr id="49" name="TextBox 48"/>
            <p:cNvSpPr txBox="1"/>
            <p:nvPr>
              <p:custDataLst>
                <p:tags r:id="rId37"/>
              </p:custDataLst>
            </p:nvPr>
          </p:nvSpPr>
          <p:spPr bwMode="gray">
            <a:xfrm>
              <a:off x="506331" y="2464056"/>
              <a:ext cx="309081"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90%</a:t>
              </a:r>
            </a:p>
          </p:txBody>
        </p:sp>
        <p:sp>
          <p:nvSpPr>
            <p:cNvPr id="46" name="TextBox 45"/>
            <p:cNvSpPr txBox="1"/>
            <p:nvPr>
              <p:custDataLst>
                <p:tags r:id="rId38"/>
              </p:custDataLst>
            </p:nvPr>
          </p:nvSpPr>
          <p:spPr bwMode="gray">
            <a:xfrm>
              <a:off x="506331" y="4611997"/>
              <a:ext cx="309081"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30%</a:t>
              </a:r>
            </a:p>
          </p:txBody>
        </p:sp>
        <p:sp>
          <p:nvSpPr>
            <p:cNvPr id="43" name="TextBox 42"/>
            <p:cNvSpPr txBox="1"/>
            <p:nvPr>
              <p:custDataLst>
                <p:tags r:id="rId39"/>
              </p:custDataLst>
            </p:nvPr>
          </p:nvSpPr>
          <p:spPr bwMode="gray">
            <a:xfrm>
              <a:off x="506331" y="3896016"/>
              <a:ext cx="309081"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50%</a:t>
              </a:r>
            </a:p>
          </p:txBody>
        </p:sp>
        <p:sp>
          <p:nvSpPr>
            <p:cNvPr id="50" name="TextBox 49"/>
            <p:cNvSpPr txBox="1"/>
            <p:nvPr>
              <p:custDataLst>
                <p:tags r:id="rId40"/>
              </p:custDataLst>
            </p:nvPr>
          </p:nvSpPr>
          <p:spPr bwMode="gray">
            <a:xfrm>
              <a:off x="430990" y="2106065"/>
              <a:ext cx="384422"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100%</a:t>
              </a:r>
            </a:p>
          </p:txBody>
        </p:sp>
        <p:sp>
          <p:nvSpPr>
            <p:cNvPr id="53" name="TextBox 52"/>
            <p:cNvSpPr txBox="1"/>
            <p:nvPr>
              <p:custDataLst>
                <p:tags r:id="rId41"/>
              </p:custDataLst>
            </p:nvPr>
          </p:nvSpPr>
          <p:spPr bwMode="gray">
            <a:xfrm>
              <a:off x="506331" y="3538026"/>
              <a:ext cx="309081"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60%</a:t>
              </a:r>
            </a:p>
          </p:txBody>
        </p:sp>
        <p:sp>
          <p:nvSpPr>
            <p:cNvPr id="45" name="TextBox 44"/>
            <p:cNvSpPr txBox="1"/>
            <p:nvPr>
              <p:custDataLst>
                <p:tags r:id="rId42"/>
              </p:custDataLst>
            </p:nvPr>
          </p:nvSpPr>
          <p:spPr bwMode="gray">
            <a:xfrm>
              <a:off x="581672" y="5685967"/>
              <a:ext cx="233740"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0%</a:t>
              </a:r>
            </a:p>
          </p:txBody>
        </p:sp>
        <p:sp>
          <p:nvSpPr>
            <p:cNvPr id="52" name="TextBox 51"/>
            <p:cNvSpPr txBox="1"/>
            <p:nvPr>
              <p:custDataLst>
                <p:tags r:id="rId43"/>
              </p:custDataLst>
            </p:nvPr>
          </p:nvSpPr>
          <p:spPr bwMode="gray">
            <a:xfrm>
              <a:off x="506331" y="3180036"/>
              <a:ext cx="309081"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70%</a:t>
              </a:r>
            </a:p>
          </p:txBody>
        </p:sp>
        <p:sp>
          <p:nvSpPr>
            <p:cNvPr id="44" name="TextBox 43"/>
            <p:cNvSpPr txBox="1"/>
            <p:nvPr>
              <p:custDataLst>
                <p:tags r:id="rId44"/>
              </p:custDataLst>
            </p:nvPr>
          </p:nvSpPr>
          <p:spPr bwMode="gray">
            <a:xfrm>
              <a:off x="506331" y="5327977"/>
              <a:ext cx="309081"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10%</a:t>
              </a:r>
            </a:p>
          </p:txBody>
        </p:sp>
        <p:sp>
          <p:nvSpPr>
            <p:cNvPr id="47" name="TextBox 46"/>
            <p:cNvSpPr txBox="1"/>
            <p:nvPr>
              <p:custDataLst>
                <p:tags r:id="rId45"/>
              </p:custDataLst>
            </p:nvPr>
          </p:nvSpPr>
          <p:spPr bwMode="gray">
            <a:xfrm>
              <a:off x="506331" y="4969987"/>
              <a:ext cx="309081"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20%</a:t>
              </a:r>
            </a:p>
          </p:txBody>
        </p:sp>
        <p:sp>
          <p:nvSpPr>
            <p:cNvPr id="48" name="TextBox 47"/>
            <p:cNvSpPr txBox="1"/>
            <p:nvPr>
              <p:custDataLst>
                <p:tags r:id="rId46"/>
              </p:custDataLst>
            </p:nvPr>
          </p:nvSpPr>
          <p:spPr bwMode="gray">
            <a:xfrm>
              <a:off x="506331" y="4254007"/>
              <a:ext cx="309081"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40%</a:t>
              </a:r>
            </a:p>
          </p:txBody>
        </p:sp>
        <p:sp>
          <p:nvSpPr>
            <p:cNvPr id="51" name="TextBox 50"/>
            <p:cNvSpPr txBox="1"/>
            <p:nvPr>
              <p:custDataLst>
                <p:tags r:id="rId47"/>
              </p:custDataLst>
            </p:nvPr>
          </p:nvSpPr>
          <p:spPr bwMode="gray">
            <a:xfrm>
              <a:off x="506331" y="2822046"/>
              <a:ext cx="309081"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ctr">
              <a:spAutoFit/>
            </a:bodyPr>
            <a:lstStyle/>
            <a:p>
              <a:pPr algn="r"/>
              <a:r>
                <a:rPr lang="en-US" sz="1050">
                  <a:effectLst/>
                  <a:latin typeface="Arial" panose="020B0604020202020204" pitchFamily="34" charset="0"/>
                </a:rPr>
                <a:t>80%</a:t>
              </a:r>
            </a:p>
          </p:txBody>
        </p:sp>
        <p:sp>
          <p:nvSpPr>
            <p:cNvPr id="83" name="TextBox 82">
              <a:extLst>
                <a:ext uri="{FF2B5EF4-FFF2-40B4-BE49-F238E27FC236}">
                  <a16:creationId xmlns:a16="http://schemas.microsoft.com/office/drawing/2014/main" id="{09042966-4A78-744D-B1FA-3B3861700CEF}"/>
                </a:ext>
              </a:extLst>
            </p:cNvPr>
            <p:cNvSpPr txBox="1"/>
            <p:nvPr>
              <p:custDataLst>
                <p:tags r:id="rId48"/>
              </p:custDataLst>
            </p:nvPr>
          </p:nvSpPr>
          <p:spPr bwMode="gray">
            <a:xfrm>
              <a:off x="7516047" y="5830259"/>
              <a:ext cx="519074"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t">
              <a:spAutoFit/>
            </a:bodyPr>
            <a:lstStyle/>
            <a:p>
              <a:pPr algn="ctr"/>
              <a:r>
                <a:rPr lang="en-US" sz="1050">
                  <a:effectLst/>
                  <a:latin typeface="Arial" panose="020B0604020202020204" pitchFamily="34" charset="0"/>
                </a:rPr>
                <a:t>Position</a:t>
              </a:r>
            </a:p>
          </p:txBody>
        </p:sp>
        <p:sp>
          <p:nvSpPr>
            <p:cNvPr id="56" name="TextBox 55"/>
            <p:cNvSpPr txBox="1"/>
            <p:nvPr>
              <p:custDataLst>
                <p:tags r:id="rId49"/>
              </p:custDataLst>
            </p:nvPr>
          </p:nvSpPr>
          <p:spPr bwMode="gray">
            <a:xfrm>
              <a:off x="2572464" y="5830259"/>
              <a:ext cx="1193939"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t">
              <a:spAutoFit/>
            </a:bodyPr>
            <a:lstStyle/>
            <a:p>
              <a:pPr algn="ctr"/>
              <a:r>
                <a:rPr lang="en-US" sz="1050">
                  <a:effectLst/>
                  <a:latin typeface="Arial" panose="020B0604020202020204" pitchFamily="34" charset="0"/>
                </a:rPr>
                <a:t>Experience (Years)</a:t>
              </a:r>
            </a:p>
          </p:txBody>
        </p:sp>
        <p:sp>
          <p:nvSpPr>
            <p:cNvPr id="55" name="TextBox 54"/>
            <p:cNvSpPr txBox="1"/>
            <p:nvPr>
              <p:custDataLst>
                <p:tags r:id="rId50"/>
              </p:custDataLst>
            </p:nvPr>
          </p:nvSpPr>
          <p:spPr bwMode="gray">
            <a:xfrm>
              <a:off x="1494738" y="5830259"/>
              <a:ext cx="278625"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t">
              <a:spAutoFit/>
            </a:bodyPr>
            <a:lstStyle/>
            <a:p>
              <a:pPr algn="ctr"/>
              <a:r>
                <a:rPr lang="en-US" sz="1050">
                  <a:effectLst/>
                  <a:latin typeface="Arial" panose="020B0604020202020204" pitchFamily="34" charset="0"/>
                </a:rPr>
                <a:t>Age</a:t>
              </a:r>
            </a:p>
          </p:txBody>
        </p:sp>
        <p:sp>
          <p:nvSpPr>
            <p:cNvPr id="38" name="TextBox 37"/>
            <p:cNvSpPr txBox="1"/>
            <p:nvPr>
              <p:custDataLst>
                <p:tags r:id="rId51"/>
              </p:custDataLst>
            </p:nvPr>
          </p:nvSpPr>
          <p:spPr bwMode="gray">
            <a:xfrm>
              <a:off x="5610370" y="5830259"/>
              <a:ext cx="1259662"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t">
              <a:spAutoFit/>
            </a:bodyPr>
            <a:lstStyle/>
            <a:p>
              <a:pPr algn="ctr"/>
              <a:r>
                <a:rPr lang="en-US" sz="1050">
                  <a:effectLst/>
                  <a:latin typeface="Arial" panose="020B0604020202020204" pitchFamily="34" charset="0"/>
                </a:rPr>
                <a:t>BMGF Classification</a:t>
              </a:r>
            </a:p>
          </p:txBody>
        </p:sp>
        <p:sp>
          <p:nvSpPr>
            <p:cNvPr id="37" name="TextBox 36"/>
            <p:cNvSpPr txBox="1"/>
            <p:nvPr>
              <p:custDataLst>
                <p:tags r:id="rId52"/>
              </p:custDataLst>
            </p:nvPr>
          </p:nvSpPr>
          <p:spPr bwMode="gray">
            <a:xfrm>
              <a:off x="4490967" y="5830259"/>
              <a:ext cx="427702"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t">
              <a:spAutoFit/>
            </a:bodyPr>
            <a:lstStyle/>
            <a:p>
              <a:pPr algn="ctr"/>
              <a:r>
                <a:rPr lang="en-US" sz="1050">
                  <a:effectLst/>
                  <a:latin typeface="Arial" panose="020B0604020202020204" pitchFamily="34" charset="0"/>
                </a:rPr>
                <a:t>Sector</a:t>
              </a:r>
            </a:p>
          </p:txBody>
        </p:sp>
        <p:sp>
          <p:nvSpPr>
            <p:cNvPr id="86" name="TextBox 85">
              <a:extLst>
                <a:ext uri="{FF2B5EF4-FFF2-40B4-BE49-F238E27FC236}">
                  <a16:creationId xmlns:a16="http://schemas.microsoft.com/office/drawing/2014/main" id="{0159C749-B187-E343-B638-02D6B5362AD7}"/>
                </a:ext>
              </a:extLst>
            </p:cNvPr>
            <p:cNvSpPr txBox="1"/>
            <p:nvPr>
              <p:custDataLst>
                <p:tags r:id="rId53"/>
              </p:custDataLst>
            </p:nvPr>
          </p:nvSpPr>
          <p:spPr bwMode="gray">
            <a:xfrm>
              <a:off x="7405175" y="3548797"/>
              <a:ext cx="740819" cy="246221"/>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4402" tIns="0" rIns="14402" bIns="0" rtlCol="0" anchor="ctr">
              <a:spAutoFit/>
            </a:bodyPr>
            <a:lstStyle/>
            <a:p>
              <a:pPr algn="ctr"/>
              <a:r>
                <a:rPr lang="en-US" sz="800">
                  <a:solidFill>
                    <a:schemeClr val="bg1"/>
                  </a:solidFill>
                  <a:effectLst/>
                  <a:latin typeface="Arial" panose="020B0604020202020204" pitchFamily="34" charset="0"/>
                </a:rPr>
                <a:t>Provost / VPAA</a:t>
              </a:r>
            </a:p>
            <a:p>
              <a:pPr algn="ctr"/>
              <a:r>
                <a:rPr lang="en-US" sz="800">
                  <a:solidFill>
                    <a:schemeClr val="bg1"/>
                  </a:solidFill>
                  <a:effectLst/>
                  <a:latin typeface="Arial" panose="020B0604020202020204" pitchFamily="34" charset="0"/>
                </a:rPr>
                <a:t>10%</a:t>
              </a:r>
            </a:p>
          </p:txBody>
        </p:sp>
        <p:sp>
          <p:nvSpPr>
            <p:cNvPr id="175" name="TextBox 174">
              <a:extLst>
                <a:ext uri="{FF2B5EF4-FFF2-40B4-BE49-F238E27FC236}">
                  <a16:creationId xmlns:a16="http://schemas.microsoft.com/office/drawing/2014/main" id="{55E7472E-5804-404E-AD5E-632E21C9C92B}"/>
                </a:ext>
              </a:extLst>
            </p:cNvPr>
            <p:cNvSpPr txBox="1"/>
            <p:nvPr>
              <p:custDataLst>
                <p:tags r:id="rId54"/>
              </p:custDataLst>
            </p:nvPr>
          </p:nvSpPr>
          <p:spPr bwMode="gray">
            <a:xfrm>
              <a:off x="2951921" y="4712616"/>
              <a:ext cx="417441" cy="246221"/>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4402" tIns="0" rIns="14402" bIns="0" rtlCol="0" anchor="ctr">
              <a:spAutoFit/>
            </a:bodyPr>
            <a:lstStyle/>
            <a:p>
              <a:pPr algn="ctr"/>
              <a:r>
                <a:rPr lang="en-US" sz="800">
                  <a:solidFill>
                    <a:schemeClr val="bg1"/>
                  </a:solidFill>
                  <a:effectLst/>
                  <a:latin typeface="Arial" panose="020B0604020202020204" pitchFamily="34" charset="0"/>
                </a:rPr>
                <a:t>13 to 20</a:t>
              </a:r>
            </a:p>
            <a:p>
              <a:pPr algn="ctr"/>
              <a:r>
                <a:rPr lang="en-US" sz="800">
                  <a:solidFill>
                    <a:schemeClr val="bg1"/>
                  </a:solidFill>
                  <a:effectLst/>
                  <a:latin typeface="Arial" panose="020B0604020202020204" pitchFamily="34" charset="0"/>
                </a:rPr>
                <a:t>18%</a:t>
              </a:r>
            </a:p>
          </p:txBody>
        </p:sp>
        <p:sp>
          <p:nvSpPr>
            <p:cNvPr id="174" name="TextBox 173">
              <a:extLst>
                <a:ext uri="{FF2B5EF4-FFF2-40B4-BE49-F238E27FC236}">
                  <a16:creationId xmlns:a16="http://schemas.microsoft.com/office/drawing/2014/main" id="{7096B66D-E059-4389-8F05-FC184F58B5FB}"/>
                </a:ext>
              </a:extLst>
            </p:cNvPr>
            <p:cNvSpPr txBox="1"/>
            <p:nvPr>
              <p:custDataLst>
                <p:tags r:id="rId55"/>
              </p:custDataLst>
            </p:nvPr>
          </p:nvSpPr>
          <p:spPr bwMode="gray">
            <a:xfrm>
              <a:off x="2980775" y="4072613"/>
              <a:ext cx="359733" cy="246221"/>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4402" tIns="0" rIns="14402" bIns="0" rtlCol="0" anchor="ctr">
              <a:spAutoFit/>
            </a:bodyPr>
            <a:lstStyle/>
            <a:p>
              <a:pPr algn="ctr"/>
              <a:r>
                <a:rPr lang="en-US" sz="800">
                  <a:effectLst/>
                  <a:latin typeface="Arial" panose="020B0604020202020204" pitchFamily="34" charset="0"/>
                </a:rPr>
                <a:t>8 to 12</a:t>
              </a:r>
            </a:p>
            <a:p>
              <a:pPr algn="ctr"/>
              <a:r>
                <a:rPr lang="en-US" sz="800">
                  <a:effectLst/>
                  <a:latin typeface="Arial" panose="020B0604020202020204" pitchFamily="34" charset="0"/>
                </a:rPr>
                <a:t>18%</a:t>
              </a:r>
            </a:p>
          </p:txBody>
        </p:sp>
        <p:sp>
          <p:nvSpPr>
            <p:cNvPr id="85" name="TextBox 84">
              <a:extLst>
                <a:ext uri="{FF2B5EF4-FFF2-40B4-BE49-F238E27FC236}">
                  <a16:creationId xmlns:a16="http://schemas.microsoft.com/office/drawing/2014/main" id="{E8F8E2D8-77F2-E640-81B2-71701923CED5}"/>
                </a:ext>
              </a:extLst>
            </p:cNvPr>
            <p:cNvSpPr txBox="1"/>
            <p:nvPr>
              <p:custDataLst>
                <p:tags r:id="rId56"/>
              </p:custDataLst>
            </p:nvPr>
          </p:nvSpPr>
          <p:spPr bwMode="gray">
            <a:xfrm>
              <a:off x="7637610" y="3991537"/>
              <a:ext cx="275949" cy="246221"/>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4402" tIns="0" rIns="14402" bIns="0" rtlCol="0" anchor="ctr">
              <a:spAutoFit/>
            </a:bodyPr>
            <a:lstStyle/>
            <a:p>
              <a:pPr algn="ctr"/>
              <a:r>
                <a:rPr lang="en-US" sz="800">
                  <a:effectLst/>
                  <a:latin typeface="Arial" panose="020B0604020202020204" pitchFamily="34" charset="0"/>
                </a:rPr>
                <a:t>Dean</a:t>
              </a:r>
            </a:p>
            <a:p>
              <a:pPr algn="ctr"/>
              <a:r>
                <a:rPr lang="en-US" sz="800">
                  <a:effectLst/>
                  <a:latin typeface="Arial" panose="020B0604020202020204" pitchFamily="34" charset="0"/>
                </a:rPr>
                <a:t>15%</a:t>
              </a:r>
            </a:p>
          </p:txBody>
        </p:sp>
        <p:sp>
          <p:nvSpPr>
            <p:cNvPr id="84" name="TextBox 83">
              <a:extLst>
                <a:ext uri="{FF2B5EF4-FFF2-40B4-BE49-F238E27FC236}">
                  <a16:creationId xmlns:a16="http://schemas.microsoft.com/office/drawing/2014/main" id="{554DF26B-481B-5B44-82B5-B449533A2E81}"/>
                </a:ext>
              </a:extLst>
            </p:cNvPr>
            <p:cNvSpPr txBox="1"/>
            <p:nvPr>
              <p:custDataLst>
                <p:tags r:id="rId57"/>
              </p:custDataLst>
            </p:nvPr>
          </p:nvSpPr>
          <p:spPr bwMode="gray">
            <a:xfrm>
              <a:off x="7480515" y="4949947"/>
              <a:ext cx="590137" cy="246221"/>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4402" tIns="0" rIns="14402" bIns="0" rtlCol="0" anchor="ctr">
              <a:spAutoFit/>
            </a:bodyPr>
            <a:lstStyle/>
            <a:p>
              <a:pPr algn="ctr"/>
              <a:r>
                <a:rPr lang="en-US" sz="800">
                  <a:effectLst/>
                  <a:latin typeface="Arial" panose="020B0604020202020204" pitchFamily="34" charset="0"/>
                </a:rPr>
                <a:t>Chairperson</a:t>
              </a:r>
            </a:p>
            <a:p>
              <a:pPr algn="ctr"/>
              <a:r>
                <a:rPr lang="en-US" sz="800">
                  <a:effectLst/>
                  <a:latin typeface="Arial" panose="020B0604020202020204" pitchFamily="34" charset="0"/>
                </a:rPr>
                <a:t>39%</a:t>
              </a:r>
            </a:p>
          </p:txBody>
        </p:sp>
        <p:sp>
          <p:nvSpPr>
            <p:cNvPr id="73" name="TextBox 72"/>
            <p:cNvSpPr txBox="1"/>
            <p:nvPr>
              <p:custDataLst>
                <p:tags r:id="rId58"/>
              </p:custDataLst>
            </p:nvPr>
          </p:nvSpPr>
          <p:spPr bwMode="gray">
            <a:xfrm>
              <a:off x="1474173" y="2441936"/>
              <a:ext cx="354925" cy="246221"/>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4402" tIns="0" rIns="14402" bIns="0" rtlCol="0" anchor="ctr">
              <a:spAutoFit/>
            </a:bodyPr>
            <a:lstStyle/>
            <a:p>
              <a:pPr algn="ctr"/>
              <a:r>
                <a:rPr lang="en-US" sz="800">
                  <a:solidFill>
                    <a:schemeClr val="bg1"/>
                  </a:solidFill>
                  <a:effectLst/>
                  <a:latin typeface="Arial" panose="020B0604020202020204" pitchFamily="34" charset="0"/>
                </a:rPr>
                <a:t>35 - 44</a:t>
              </a:r>
            </a:p>
            <a:p>
              <a:pPr algn="ctr"/>
              <a:r>
                <a:rPr lang="en-US" sz="800">
                  <a:solidFill>
                    <a:schemeClr val="bg1"/>
                  </a:solidFill>
                  <a:effectLst/>
                  <a:latin typeface="Arial" panose="020B0604020202020204" pitchFamily="34" charset="0"/>
                </a:rPr>
                <a:t>14%</a:t>
              </a:r>
            </a:p>
          </p:txBody>
        </p:sp>
        <p:sp>
          <p:nvSpPr>
            <p:cNvPr id="75" name="TextBox 74"/>
            <p:cNvSpPr txBox="1"/>
            <p:nvPr>
              <p:custDataLst>
                <p:tags r:id="rId59"/>
              </p:custDataLst>
            </p:nvPr>
          </p:nvSpPr>
          <p:spPr bwMode="gray">
            <a:xfrm>
              <a:off x="1474173" y="3249936"/>
              <a:ext cx="354925" cy="246221"/>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4402" tIns="0" rIns="14402" bIns="0" rtlCol="0" anchor="ctr">
              <a:spAutoFit/>
            </a:bodyPr>
            <a:lstStyle/>
            <a:p>
              <a:pPr algn="ctr"/>
              <a:r>
                <a:rPr lang="en-US" sz="800">
                  <a:effectLst/>
                  <a:latin typeface="Arial" panose="020B0604020202020204" pitchFamily="34" charset="0"/>
                </a:rPr>
                <a:t>45 - 54</a:t>
              </a:r>
            </a:p>
            <a:p>
              <a:pPr algn="ctr"/>
              <a:r>
                <a:rPr lang="en-US" sz="800">
                  <a:effectLst/>
                  <a:latin typeface="Arial" panose="020B0604020202020204" pitchFamily="34" charset="0"/>
                </a:rPr>
                <a:t>31%</a:t>
              </a:r>
            </a:p>
          </p:txBody>
        </p:sp>
        <p:sp>
          <p:nvSpPr>
            <p:cNvPr id="171" name="TextBox 170">
              <a:extLst>
                <a:ext uri="{FF2B5EF4-FFF2-40B4-BE49-F238E27FC236}">
                  <a16:creationId xmlns:a16="http://schemas.microsoft.com/office/drawing/2014/main" id="{8D8DEE95-3BE6-42BA-B4FC-C73C79164F1E}"/>
                </a:ext>
              </a:extLst>
            </p:cNvPr>
            <p:cNvSpPr txBox="1"/>
            <p:nvPr>
              <p:custDataLst>
                <p:tags r:id="rId60"/>
              </p:custDataLst>
            </p:nvPr>
          </p:nvSpPr>
          <p:spPr bwMode="gray">
            <a:xfrm>
              <a:off x="3058473" y="5337168"/>
              <a:ext cx="239508" cy="246221"/>
            </a:xfrm>
            <a:prstGeom prst="rect">
              <a:avLst/>
            </a:prstGeom>
            <a:noFill/>
            <a:effectLst/>
            <a:extLst>
              <a:ext uri="{909E8E84-426E-40DD-AFC4-6F175D3DCCD1}">
                <a14:hiddenFill xmlns:a14="http://schemas.microsoft.com/office/drawing/2010/main">
                  <a:solidFill>
                    <a:schemeClr val="accent6"/>
                  </a:solidFill>
                </a14:hiddenFill>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4402" tIns="0" rIns="14402" bIns="0" rtlCol="0" anchor="ctr">
              <a:spAutoFit/>
            </a:bodyPr>
            <a:lstStyle/>
            <a:p>
              <a:pPr algn="ctr"/>
              <a:r>
                <a:rPr lang="en-US" sz="800">
                  <a:effectLst/>
                  <a:latin typeface="Arial" panose="020B0604020202020204" pitchFamily="34" charset="0"/>
                </a:rPr>
                <a:t>20+</a:t>
              </a:r>
            </a:p>
            <a:p>
              <a:pPr algn="ctr"/>
              <a:r>
                <a:rPr lang="en-US" sz="800">
                  <a:effectLst/>
                  <a:latin typeface="Arial" panose="020B0604020202020204" pitchFamily="34" charset="0"/>
                </a:rPr>
                <a:t>17%</a:t>
              </a:r>
            </a:p>
          </p:txBody>
        </p:sp>
        <p:sp>
          <p:nvSpPr>
            <p:cNvPr id="356" name="TextBox 355">
              <a:extLst>
                <a:ext uri="{FF2B5EF4-FFF2-40B4-BE49-F238E27FC236}">
                  <a16:creationId xmlns:a16="http://schemas.microsoft.com/office/drawing/2014/main" id="{767DA25E-A04E-4F85-A3C5-7B8D077D2382}"/>
                </a:ext>
              </a:extLst>
            </p:cNvPr>
            <p:cNvSpPr txBox="1"/>
            <p:nvPr>
              <p:custDataLst>
                <p:tags r:id="rId61"/>
              </p:custDataLst>
            </p:nvPr>
          </p:nvSpPr>
          <p:spPr bwMode="gray">
            <a:xfrm>
              <a:off x="1302676" y="2185838"/>
              <a:ext cx="680334" cy="123111"/>
            </a:xfrm>
            <a:prstGeom prst="rect">
              <a:avLst/>
            </a:prstGeom>
            <a:solidFill>
              <a:srgbClr val="F15A29"/>
            </a:solid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4402" tIns="0" rIns="14402" bIns="0" rtlCol="0" anchor="ctr">
              <a:spAutoFit/>
            </a:bodyPr>
            <a:lstStyle/>
            <a:p>
              <a:pPr algn="ctr"/>
              <a:r>
                <a:rPr lang="en-US" sz="800">
                  <a:solidFill>
                    <a:schemeClr val="bg1"/>
                  </a:solidFill>
                  <a:effectLst/>
                  <a:latin typeface="Arial" panose="020B0604020202020204" pitchFamily="34" charset="0"/>
                </a:rPr>
                <a:t>Under 35, 4%</a:t>
              </a:r>
              <a:endParaRPr lang="en-US" sz="800" dirty="0">
                <a:solidFill>
                  <a:schemeClr val="bg1"/>
                </a:solidFill>
                <a:effectLst/>
                <a:latin typeface="Arial" panose="020B0604020202020204" pitchFamily="34" charset="0"/>
              </a:endParaRPr>
            </a:p>
          </p:txBody>
        </p:sp>
        <p:sp>
          <p:nvSpPr>
            <p:cNvPr id="74" name="TextBox 73"/>
            <p:cNvSpPr txBox="1"/>
            <p:nvPr>
              <p:custDataLst>
                <p:tags r:id="rId62"/>
              </p:custDataLst>
            </p:nvPr>
          </p:nvSpPr>
          <p:spPr bwMode="gray">
            <a:xfrm>
              <a:off x="1531882" y="4731026"/>
              <a:ext cx="239508" cy="246221"/>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4402" tIns="0" rIns="14402" bIns="0" rtlCol="0" anchor="ctr">
              <a:spAutoFit/>
            </a:bodyPr>
            <a:lstStyle/>
            <a:p>
              <a:pPr algn="ctr"/>
              <a:r>
                <a:rPr lang="en-US" sz="800">
                  <a:effectLst/>
                  <a:latin typeface="Arial" panose="020B0604020202020204" pitchFamily="34" charset="0"/>
                </a:rPr>
                <a:t>55+</a:t>
              </a:r>
            </a:p>
            <a:p>
              <a:pPr algn="ctr"/>
              <a:r>
                <a:rPr lang="en-US" sz="800">
                  <a:effectLst/>
                  <a:latin typeface="Arial" panose="020B0604020202020204" pitchFamily="34" charset="0"/>
                </a:rPr>
                <a:t>51%</a:t>
              </a:r>
            </a:p>
          </p:txBody>
        </p:sp>
        <p:sp>
          <p:nvSpPr>
            <p:cNvPr id="90" name="TextBox 89">
              <a:extLst>
                <a:ext uri="{FF2B5EF4-FFF2-40B4-BE49-F238E27FC236}">
                  <a16:creationId xmlns:a16="http://schemas.microsoft.com/office/drawing/2014/main" id="{81C54C16-DFB7-A14A-B42A-A8424D2F40B3}"/>
                </a:ext>
              </a:extLst>
            </p:cNvPr>
            <p:cNvSpPr txBox="1"/>
            <p:nvPr>
              <p:custDataLst>
                <p:tags r:id="rId63"/>
              </p:custDataLst>
            </p:nvPr>
          </p:nvSpPr>
          <p:spPr bwMode="gray">
            <a:xfrm>
              <a:off x="7333841" y="3170322"/>
              <a:ext cx="883485" cy="123111"/>
            </a:xfrm>
            <a:prstGeom prst="rect">
              <a:avLst/>
            </a:prstGeom>
            <a:solidFill>
              <a:schemeClr val="accent3"/>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4402" tIns="0" rIns="14402" bIns="0" rtlCol="0" anchor="ctr">
              <a:spAutoFit/>
            </a:bodyPr>
            <a:lstStyle/>
            <a:p>
              <a:pPr algn="ctr"/>
              <a:r>
                <a:rPr lang="da-DK" sz="800">
                  <a:solidFill>
                    <a:schemeClr val="bg1"/>
                  </a:solidFill>
                  <a:effectLst/>
                  <a:latin typeface="Arial" panose="020B0604020202020204" pitchFamily="34" charset="0"/>
                </a:rPr>
                <a:t>Center for T&amp;L 3%</a:t>
              </a:r>
              <a:endParaRPr lang="en-US" sz="800" dirty="0">
                <a:solidFill>
                  <a:schemeClr val="bg1"/>
                </a:solidFill>
                <a:effectLst/>
                <a:latin typeface="Arial" panose="020B0604020202020204" pitchFamily="34" charset="0"/>
              </a:endParaRPr>
            </a:p>
          </p:txBody>
        </p:sp>
        <p:sp>
          <p:nvSpPr>
            <p:cNvPr id="68" name="TextBox 67"/>
            <p:cNvSpPr txBox="1"/>
            <p:nvPr>
              <p:custDataLst>
                <p:tags r:id="rId64"/>
              </p:custDataLst>
            </p:nvPr>
          </p:nvSpPr>
          <p:spPr bwMode="gray">
            <a:xfrm>
              <a:off x="4516614" y="1987174"/>
              <a:ext cx="376407"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b">
              <a:spAutoFit/>
            </a:bodyPr>
            <a:lstStyle/>
            <a:p>
              <a:pPr algn="ctr"/>
              <a:r>
                <a:rPr lang="en-US" sz="1050">
                  <a:effectLst/>
                  <a:latin typeface="Arial" panose="020B0604020202020204" pitchFamily="34" charset="0"/>
                </a:rPr>
                <a:t>1,575</a:t>
              </a:r>
            </a:p>
          </p:txBody>
        </p:sp>
        <p:sp>
          <p:nvSpPr>
            <p:cNvPr id="93" name="TextBox 92">
              <a:extLst>
                <a:ext uri="{FF2B5EF4-FFF2-40B4-BE49-F238E27FC236}">
                  <a16:creationId xmlns:a16="http://schemas.microsoft.com/office/drawing/2014/main" id="{E7CA3D4E-4194-1044-B17B-089534B82C85}"/>
                </a:ext>
              </a:extLst>
            </p:cNvPr>
            <p:cNvSpPr txBox="1"/>
            <p:nvPr>
              <p:custDataLst>
                <p:tags r:id="rId65"/>
              </p:custDataLst>
            </p:nvPr>
          </p:nvSpPr>
          <p:spPr bwMode="gray">
            <a:xfrm>
              <a:off x="7587381" y="1987174"/>
              <a:ext cx="376407" cy="161583"/>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8902" tIns="0" rIns="18902" bIns="0" rtlCol="0" anchor="b">
              <a:spAutoFit/>
            </a:bodyPr>
            <a:lstStyle/>
            <a:p>
              <a:pPr algn="ctr"/>
              <a:r>
                <a:rPr lang="en-US" sz="1050">
                  <a:effectLst/>
                  <a:latin typeface="Arial" panose="020B0604020202020204" pitchFamily="34" charset="0"/>
                </a:rPr>
                <a:t>1,251</a:t>
              </a:r>
            </a:p>
          </p:txBody>
        </p:sp>
        <p:sp>
          <p:nvSpPr>
            <p:cNvPr id="62" name="TextBox 61"/>
            <p:cNvSpPr txBox="1"/>
            <p:nvPr>
              <p:custDataLst>
                <p:tags r:id="rId66"/>
              </p:custDataLst>
            </p:nvPr>
          </p:nvSpPr>
          <p:spPr bwMode="gray">
            <a:xfrm>
              <a:off x="6051997" y="1987174"/>
              <a:ext cx="376407"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b">
              <a:spAutoFit/>
            </a:bodyPr>
            <a:lstStyle/>
            <a:p>
              <a:pPr algn="ctr"/>
              <a:r>
                <a:rPr lang="en-US" sz="1050">
                  <a:effectLst/>
                  <a:latin typeface="Arial" panose="020B0604020202020204" pitchFamily="34" charset="0"/>
                </a:rPr>
                <a:t>1,589</a:t>
              </a:r>
            </a:p>
          </p:txBody>
        </p:sp>
        <p:sp>
          <p:nvSpPr>
            <p:cNvPr id="70" name="TextBox 69"/>
            <p:cNvSpPr txBox="1"/>
            <p:nvPr>
              <p:custDataLst>
                <p:tags r:id="rId67"/>
              </p:custDataLst>
            </p:nvPr>
          </p:nvSpPr>
          <p:spPr bwMode="gray">
            <a:xfrm>
              <a:off x="1445847" y="1987174"/>
              <a:ext cx="376407"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b">
              <a:spAutoFit/>
            </a:bodyPr>
            <a:lstStyle/>
            <a:p>
              <a:pPr algn="ctr"/>
              <a:r>
                <a:rPr lang="en-US" sz="1050">
                  <a:effectLst/>
                  <a:latin typeface="Arial" panose="020B0604020202020204" pitchFamily="34" charset="0"/>
                </a:rPr>
                <a:t>1,420</a:t>
              </a:r>
            </a:p>
          </p:txBody>
        </p:sp>
        <p:sp>
          <p:nvSpPr>
            <p:cNvPr id="91" name="TextBox 90">
              <a:extLst>
                <a:ext uri="{FF2B5EF4-FFF2-40B4-BE49-F238E27FC236}">
                  <a16:creationId xmlns:a16="http://schemas.microsoft.com/office/drawing/2014/main" id="{BE95F74B-C294-2142-A4A9-F645EFAF26B7}"/>
                </a:ext>
              </a:extLst>
            </p:cNvPr>
            <p:cNvSpPr txBox="1"/>
            <p:nvPr>
              <p:custDataLst>
                <p:tags r:id="rId68"/>
              </p:custDataLst>
            </p:nvPr>
          </p:nvSpPr>
          <p:spPr bwMode="gray">
            <a:xfrm>
              <a:off x="7632000" y="2498823"/>
              <a:ext cx="287169" cy="246221"/>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4402" tIns="0" rIns="14402" bIns="0" rtlCol="0" anchor="ctr">
              <a:spAutoFit/>
            </a:bodyPr>
            <a:lstStyle/>
            <a:p>
              <a:pPr algn="ctr"/>
              <a:r>
                <a:rPr lang="en-US" sz="800">
                  <a:solidFill>
                    <a:schemeClr val="bg1"/>
                  </a:solidFill>
                  <a:effectLst/>
                  <a:latin typeface="Arial" panose="020B0604020202020204" pitchFamily="34" charset="0"/>
                </a:rPr>
                <a:t>Other</a:t>
              </a:r>
            </a:p>
            <a:p>
              <a:pPr algn="ctr"/>
              <a:r>
                <a:rPr lang="en-US" sz="800">
                  <a:solidFill>
                    <a:schemeClr val="bg1"/>
                  </a:solidFill>
                  <a:effectLst/>
                  <a:latin typeface="Arial" panose="020B0604020202020204" pitchFamily="34" charset="0"/>
                </a:rPr>
                <a:t>24%</a:t>
              </a:r>
            </a:p>
          </p:txBody>
        </p:sp>
        <p:sp>
          <p:nvSpPr>
            <p:cNvPr id="76" name="TextBox 75"/>
            <p:cNvSpPr txBox="1"/>
            <p:nvPr>
              <p:custDataLst>
                <p:tags r:id="rId69"/>
              </p:custDataLst>
            </p:nvPr>
          </p:nvSpPr>
          <p:spPr bwMode="gray">
            <a:xfrm>
              <a:off x="2981231" y="1987174"/>
              <a:ext cx="376407" cy="161583"/>
            </a:xfrm>
            <a:prstGeom prst="rect">
              <a:avLst/>
            </a:prstGeom>
            <a:noFill/>
            <a:ln cmpd="sng">
              <a:noFill/>
            </a:ln>
            <a:effectLst/>
            <a:extLst>
              <a:ext uri="{91240B29-F687-4f45-9708-019B960494DF}">
                <a14:hiddenLine xmlns:a14="http://schemas.microsoft.com/office/drawing/2010/main" xmlns="" cmpd="sng">
                  <a:solidFill>
                    <a:schemeClr val="tx1"/>
                  </a:solidFill>
                </a14:hiddenLine>
              </a:ext>
              <a:ext uri="{AF507438-7753-43e0-B8FC-AC1667EBCBE1}">
                <a14:hiddenEffects xmlns:a14="http://schemas.microsoft.com/office/drawing/2010/main" xmlns="">
                  <a:effectLst>
                    <a:outerShdw blurRad="63500" dist="37357" dir="2700000" rotWithShape="0">
                      <a:scrgbClr r="0" g="0" b="0">
                        <a:alpha val="0"/>
                      </a:scrgbClr>
                    </a:outerShdw>
                  </a:effectLst>
                </a14:hiddenEffects>
              </a:ext>
            </a:extLst>
          </p:spPr>
          <p:txBody>
            <a:bodyPr vert="horz" wrap="none" lIns="18902" tIns="0" rIns="18902" bIns="0" rtlCol="0" anchor="b">
              <a:spAutoFit/>
            </a:bodyPr>
            <a:lstStyle/>
            <a:p>
              <a:pPr algn="ctr"/>
              <a:r>
                <a:rPr lang="en-US" sz="1050">
                  <a:effectLst/>
                  <a:latin typeface="Arial" panose="020B0604020202020204" pitchFamily="34" charset="0"/>
                </a:rPr>
                <a:t>1,390</a:t>
              </a:r>
            </a:p>
          </p:txBody>
        </p:sp>
        <p:sp>
          <p:nvSpPr>
            <p:cNvPr id="184" name="TextBox 183">
              <a:extLst>
                <a:ext uri="{FF2B5EF4-FFF2-40B4-BE49-F238E27FC236}">
                  <a16:creationId xmlns:a16="http://schemas.microsoft.com/office/drawing/2014/main" id="{7E16661F-F3F3-496D-9A91-BD0ED8F92E09}"/>
                </a:ext>
              </a:extLst>
            </p:cNvPr>
            <p:cNvSpPr txBox="1"/>
            <p:nvPr>
              <p:custDataLst>
                <p:tags r:id="rId70"/>
              </p:custDataLst>
            </p:nvPr>
          </p:nvSpPr>
          <p:spPr bwMode="gray">
            <a:xfrm>
              <a:off x="6086006" y="3510126"/>
              <a:ext cx="290803" cy="246221"/>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4402" tIns="0" rIns="14402" bIns="0" rtlCol="0" anchor="ctr">
              <a:spAutoFit/>
            </a:bodyPr>
            <a:lstStyle/>
            <a:p>
              <a:pPr algn="ctr"/>
              <a:r>
                <a:rPr lang="en-US" sz="800">
                  <a:solidFill>
                    <a:schemeClr val="bg1"/>
                  </a:solidFill>
                  <a:effectLst/>
                  <a:latin typeface="Arial" panose="020B0604020202020204" pitchFamily="34" charset="0"/>
                </a:rPr>
                <a:t>Other</a:t>
              </a:r>
            </a:p>
            <a:p>
              <a:pPr algn="ctr"/>
              <a:r>
                <a:rPr lang="en-US" sz="800">
                  <a:solidFill>
                    <a:schemeClr val="bg1"/>
                  </a:solidFill>
                  <a:effectLst/>
                  <a:latin typeface="Arial" panose="020B0604020202020204" pitchFamily="34" charset="0"/>
                </a:rPr>
                <a:t>81%</a:t>
              </a:r>
            </a:p>
          </p:txBody>
        </p:sp>
        <p:sp>
          <p:nvSpPr>
            <p:cNvPr id="177" name="TextBox 176">
              <a:extLst>
                <a:ext uri="{FF2B5EF4-FFF2-40B4-BE49-F238E27FC236}">
                  <a16:creationId xmlns:a16="http://schemas.microsoft.com/office/drawing/2014/main" id="{43D720AD-FFEB-44C3-A686-2DC6F0EDD169}"/>
                </a:ext>
              </a:extLst>
            </p:cNvPr>
            <p:cNvSpPr txBox="1"/>
            <p:nvPr>
              <p:custDataLst>
                <p:tags r:id="rId71"/>
              </p:custDataLst>
            </p:nvPr>
          </p:nvSpPr>
          <p:spPr bwMode="gray">
            <a:xfrm>
              <a:off x="3016256" y="2399845"/>
              <a:ext cx="288772" cy="246221"/>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4402" tIns="0" rIns="14402" bIns="0" rtlCol="0" anchor="ctr">
              <a:spAutoFit/>
            </a:bodyPr>
            <a:lstStyle/>
            <a:p>
              <a:pPr algn="ctr"/>
              <a:r>
                <a:rPr lang="en-US" sz="800">
                  <a:effectLst/>
                  <a:latin typeface="Arial" panose="020B0604020202020204" pitchFamily="34" charset="0"/>
                </a:rPr>
                <a:t>1 to 3</a:t>
              </a:r>
            </a:p>
            <a:p>
              <a:pPr algn="ctr"/>
              <a:r>
                <a:rPr lang="en-US" sz="800">
                  <a:effectLst/>
                  <a:latin typeface="Arial" panose="020B0604020202020204" pitchFamily="34" charset="0"/>
                </a:rPr>
                <a:t>19%</a:t>
              </a:r>
            </a:p>
          </p:txBody>
        </p:sp>
        <p:sp>
          <p:nvSpPr>
            <p:cNvPr id="176" name="TextBox 175">
              <a:extLst>
                <a:ext uri="{FF2B5EF4-FFF2-40B4-BE49-F238E27FC236}">
                  <a16:creationId xmlns:a16="http://schemas.microsoft.com/office/drawing/2014/main" id="{76C78738-B88E-4F72-957E-796B63607FA8}"/>
                </a:ext>
              </a:extLst>
            </p:cNvPr>
            <p:cNvSpPr txBox="1"/>
            <p:nvPr>
              <p:custDataLst>
                <p:tags r:id="rId72"/>
              </p:custDataLst>
            </p:nvPr>
          </p:nvSpPr>
          <p:spPr bwMode="gray">
            <a:xfrm>
              <a:off x="4521769" y="5293614"/>
              <a:ext cx="348513" cy="246221"/>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4402" tIns="0" rIns="14402" bIns="0" rtlCol="0" anchor="ctr">
              <a:spAutoFit/>
            </a:bodyPr>
            <a:lstStyle/>
            <a:p>
              <a:pPr algn="ctr"/>
              <a:r>
                <a:rPr lang="en-US" sz="800">
                  <a:solidFill>
                    <a:schemeClr val="bg1"/>
                  </a:solidFill>
                  <a:effectLst/>
                  <a:latin typeface="Arial" panose="020B0604020202020204" pitchFamily="34" charset="0"/>
                </a:rPr>
                <a:t>2-Year</a:t>
              </a:r>
            </a:p>
            <a:p>
              <a:pPr algn="ctr"/>
              <a:r>
                <a:rPr lang="en-US" sz="800">
                  <a:solidFill>
                    <a:schemeClr val="bg1"/>
                  </a:solidFill>
                  <a:effectLst/>
                  <a:latin typeface="Arial" panose="020B0604020202020204" pitchFamily="34" charset="0"/>
                </a:rPr>
                <a:t>20%</a:t>
              </a:r>
            </a:p>
          </p:txBody>
        </p:sp>
        <p:sp>
          <p:nvSpPr>
            <p:cNvPr id="173" name="TextBox 172">
              <a:extLst>
                <a:ext uri="{FF2B5EF4-FFF2-40B4-BE49-F238E27FC236}">
                  <a16:creationId xmlns:a16="http://schemas.microsoft.com/office/drawing/2014/main" id="{FDF59F04-EF8A-4D59-BDEF-CB8EE798D5B4}"/>
                </a:ext>
              </a:extLst>
            </p:cNvPr>
            <p:cNvSpPr txBox="1"/>
            <p:nvPr>
              <p:custDataLst>
                <p:tags r:id="rId73"/>
              </p:custDataLst>
            </p:nvPr>
          </p:nvSpPr>
          <p:spPr bwMode="gray">
            <a:xfrm>
              <a:off x="3016256" y="3243311"/>
              <a:ext cx="288772" cy="246221"/>
            </a:xfrm>
            <a:prstGeom prst="rect">
              <a:avLst/>
            </a:prstGeom>
            <a:noFill/>
            <a:effectLst/>
            <a:extLs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4402" tIns="0" rIns="14402" bIns="0" rtlCol="0" anchor="ctr">
              <a:spAutoFit/>
            </a:bodyPr>
            <a:lstStyle/>
            <a:p>
              <a:pPr algn="ctr"/>
              <a:r>
                <a:rPr lang="en-US" sz="800">
                  <a:solidFill>
                    <a:schemeClr val="bg1"/>
                  </a:solidFill>
                  <a:effectLst/>
                  <a:latin typeface="Arial" panose="020B0604020202020204" pitchFamily="34" charset="0"/>
                </a:rPr>
                <a:t>4 to 7</a:t>
              </a:r>
            </a:p>
            <a:p>
              <a:pPr algn="ctr"/>
              <a:r>
                <a:rPr lang="en-US" sz="800">
                  <a:solidFill>
                    <a:schemeClr val="bg1"/>
                  </a:solidFill>
                  <a:effectLst/>
                  <a:latin typeface="Arial" panose="020B0604020202020204" pitchFamily="34" charset="0"/>
                </a:rPr>
                <a:t>28%</a:t>
              </a:r>
            </a:p>
          </p:txBody>
        </p:sp>
        <p:sp>
          <p:nvSpPr>
            <p:cNvPr id="87" name="TextBox 86">
              <a:extLst>
                <a:ext uri="{FF2B5EF4-FFF2-40B4-BE49-F238E27FC236}">
                  <a16:creationId xmlns:a16="http://schemas.microsoft.com/office/drawing/2014/main" id="{AEC22BC8-D546-804F-A6B9-33F2A1EE902C}"/>
                </a:ext>
              </a:extLst>
            </p:cNvPr>
            <p:cNvSpPr txBox="1"/>
            <p:nvPr>
              <p:custDataLst>
                <p:tags r:id="rId74"/>
              </p:custDataLst>
            </p:nvPr>
          </p:nvSpPr>
          <p:spPr bwMode="gray">
            <a:xfrm>
              <a:off x="7307392" y="3051700"/>
              <a:ext cx="936385" cy="123111"/>
            </a:xfrm>
            <a:prstGeom prst="rect">
              <a:avLst/>
            </a:prstGeom>
            <a:solidFill>
              <a:schemeClr val="accent4"/>
            </a:solid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4402" tIns="0" rIns="14402" bIns="0" rtlCol="0" anchor="ctr">
              <a:spAutoFit/>
            </a:bodyPr>
            <a:lstStyle/>
            <a:p>
              <a:pPr algn="ctr"/>
              <a:r>
                <a:rPr lang="en-US" sz="800">
                  <a:solidFill>
                    <a:schemeClr val="bg1"/>
                  </a:solidFill>
                  <a:effectLst/>
                  <a:latin typeface="Arial" panose="020B0604020202020204" pitchFamily="34" charset="0"/>
                </a:rPr>
                <a:t>Online Learning 3%</a:t>
              </a:r>
              <a:endParaRPr lang="en-US" sz="800" dirty="0">
                <a:solidFill>
                  <a:schemeClr val="bg1"/>
                </a:solidFill>
                <a:effectLst/>
                <a:latin typeface="Arial" panose="020B0604020202020204" pitchFamily="34" charset="0"/>
              </a:endParaRPr>
            </a:p>
          </p:txBody>
        </p:sp>
        <p:sp>
          <p:nvSpPr>
            <p:cNvPr id="89" name="TextBox 88">
              <a:extLst>
                <a:ext uri="{FF2B5EF4-FFF2-40B4-BE49-F238E27FC236}">
                  <a16:creationId xmlns:a16="http://schemas.microsoft.com/office/drawing/2014/main" id="{996739F8-1A1E-2340-8DD9-7D33EA1B3D1E}"/>
                </a:ext>
              </a:extLst>
            </p:cNvPr>
            <p:cNvSpPr txBox="1"/>
            <p:nvPr>
              <p:custDataLst>
                <p:tags r:id="rId75"/>
              </p:custDataLst>
            </p:nvPr>
          </p:nvSpPr>
          <p:spPr bwMode="gray">
            <a:xfrm>
              <a:off x="7353879" y="3332512"/>
              <a:ext cx="843411" cy="123111"/>
            </a:xfrm>
            <a:prstGeom prst="rect">
              <a:avLst/>
            </a:prstGeom>
            <a:noFill/>
            <a:ln cmpd="sng">
              <a:noFill/>
            </a:ln>
            <a:effectLst/>
            <a:extLst>
              <a:ext uri="{91240B29-F687-4F45-9708-019B960494DF}">
                <a14:hiddenLine xmlns:a14="http://schemas.microsoft.com/office/drawing/2010/main" cmpd="sng">
                  <a:solidFill>
                    <a:schemeClr val="tx1"/>
                  </a:solidFill>
                </a14:hiddenLine>
              </a:ex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txBody>
            <a:bodyPr vert="horz" wrap="none" lIns="14402" tIns="0" rIns="14402" bIns="0" rtlCol="0" anchor="ctr">
              <a:spAutoFit/>
            </a:bodyPr>
            <a:lstStyle/>
            <a:p>
              <a:pPr algn="ctr"/>
              <a:r>
                <a:rPr lang="en-US" sz="800">
                  <a:solidFill>
                    <a:schemeClr val="bg1"/>
                  </a:solidFill>
                  <a:effectLst/>
                  <a:latin typeface="Arial" panose="020B0604020202020204" pitchFamily="34" charset="0"/>
                </a:rPr>
                <a:t>Inst. Designer 6%</a:t>
              </a:r>
            </a:p>
          </p:txBody>
        </p:sp>
        <p:sp>
          <p:nvSpPr>
            <p:cNvPr id="178" name="TextBox 177">
              <a:extLst>
                <a:ext uri="{FF2B5EF4-FFF2-40B4-BE49-F238E27FC236}">
                  <a16:creationId xmlns:a16="http://schemas.microsoft.com/office/drawing/2014/main" id="{3CDE8DBB-844C-4397-85FE-39681EA2DCA3}"/>
                </a:ext>
              </a:extLst>
            </p:cNvPr>
            <p:cNvSpPr txBox="1"/>
            <p:nvPr>
              <p:custDataLst>
                <p:tags r:id="rId76"/>
              </p:custDataLst>
            </p:nvPr>
          </p:nvSpPr>
          <p:spPr bwMode="gray">
            <a:xfrm>
              <a:off x="5912080" y="5300077"/>
              <a:ext cx="638656" cy="246221"/>
            </a:xfrm>
            <a:prstGeom prst="rect">
              <a:avLst/>
            </a:prstGeom>
            <a:noFill/>
            <a:effectLst/>
            <a:extLst>
              <a:ext uri="{909E8E84-426E-40DD-AFC4-6F175D3DCCD1}">
                <a14:hiddenFill xmlns:a14="http://schemas.microsoft.com/office/drawing/2010/main">
                  <a:solidFill>
                    <a:schemeClr val="accent3"/>
                  </a:solidFill>
                </a14:hiddenFill>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4402" tIns="0" rIns="14402" bIns="0" rtlCol="0" anchor="ctr">
              <a:spAutoFit/>
            </a:bodyPr>
            <a:lstStyle/>
            <a:p>
              <a:pPr algn="ctr"/>
              <a:r>
                <a:rPr lang="en-US" sz="800">
                  <a:solidFill>
                    <a:schemeClr val="bg1"/>
                  </a:solidFill>
                  <a:effectLst/>
                  <a:latin typeface="Arial" panose="020B0604020202020204" pitchFamily="34" charset="0"/>
                </a:rPr>
                <a:t>BMGF Focus</a:t>
              </a:r>
            </a:p>
            <a:p>
              <a:pPr algn="ctr"/>
              <a:r>
                <a:rPr lang="en-US" sz="800">
                  <a:solidFill>
                    <a:schemeClr val="bg1"/>
                  </a:solidFill>
                  <a:effectLst/>
                  <a:latin typeface="Arial" panose="020B0604020202020204" pitchFamily="34" charset="0"/>
                </a:rPr>
                <a:t>19%</a:t>
              </a:r>
            </a:p>
          </p:txBody>
        </p:sp>
        <p:sp>
          <p:nvSpPr>
            <p:cNvPr id="185" name="TextBox 184">
              <a:extLst>
                <a:ext uri="{FF2B5EF4-FFF2-40B4-BE49-F238E27FC236}">
                  <a16:creationId xmlns:a16="http://schemas.microsoft.com/office/drawing/2014/main" id="{AC826573-ED6D-4F32-8259-B5284DD0B77E}"/>
                </a:ext>
              </a:extLst>
            </p:cNvPr>
            <p:cNvSpPr txBox="1"/>
            <p:nvPr>
              <p:custDataLst>
                <p:tags r:id="rId77"/>
              </p:custDataLst>
            </p:nvPr>
          </p:nvSpPr>
          <p:spPr bwMode="gray">
            <a:xfrm>
              <a:off x="4524975" y="4202410"/>
              <a:ext cx="342101" cy="369332"/>
            </a:xfrm>
            <a:prstGeom prst="rect">
              <a:avLst/>
            </a:prstGeom>
            <a:noFill/>
            <a:effectLst/>
            <a:extLst>
              <a:ext uri="{909E8E84-426E-40DD-AFC4-6F175D3DCCD1}">
                <a14:hiddenFill xmlns:a14="http://schemas.microsoft.com/office/drawing/2010/main">
                  <a:solidFill>
                    <a:schemeClr val="accent2"/>
                  </a:solidFill>
                </a14:hiddenFill>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4402" tIns="0" rIns="14402" bIns="0" rtlCol="0" anchor="ctr">
              <a:spAutoFit/>
            </a:bodyPr>
            <a:lstStyle/>
            <a:p>
              <a:pPr algn="ctr"/>
              <a:r>
                <a:rPr lang="en-US" sz="800">
                  <a:solidFill>
                    <a:schemeClr val="bg1"/>
                  </a:solidFill>
                  <a:effectLst/>
                  <a:latin typeface="Arial" panose="020B0604020202020204" pitchFamily="34" charset="0"/>
                </a:rPr>
                <a:t>Public </a:t>
              </a:r>
            </a:p>
            <a:p>
              <a:pPr algn="ctr"/>
              <a:r>
                <a:rPr lang="en-US" sz="800">
                  <a:solidFill>
                    <a:schemeClr val="bg1"/>
                  </a:solidFill>
                  <a:effectLst/>
                  <a:latin typeface="Arial" panose="020B0604020202020204" pitchFamily="34" charset="0"/>
                </a:rPr>
                <a:t>4-Year</a:t>
              </a:r>
            </a:p>
            <a:p>
              <a:pPr algn="ctr"/>
              <a:r>
                <a:rPr lang="en-US" sz="800">
                  <a:solidFill>
                    <a:schemeClr val="bg1"/>
                  </a:solidFill>
                  <a:effectLst/>
                  <a:latin typeface="Arial" panose="020B0604020202020204" pitchFamily="34" charset="0"/>
                </a:rPr>
                <a:t>38%</a:t>
              </a:r>
            </a:p>
          </p:txBody>
        </p:sp>
        <p:sp>
          <p:nvSpPr>
            <p:cNvPr id="172" name="TextBox 171">
              <a:extLst>
                <a:ext uri="{FF2B5EF4-FFF2-40B4-BE49-F238E27FC236}">
                  <a16:creationId xmlns:a16="http://schemas.microsoft.com/office/drawing/2014/main" id="{F17DD2A1-554F-4703-A92A-6482FAC19D63}"/>
                </a:ext>
              </a:extLst>
            </p:cNvPr>
            <p:cNvSpPr txBox="1"/>
            <p:nvPr>
              <p:custDataLst>
                <p:tags r:id="rId78"/>
              </p:custDataLst>
            </p:nvPr>
          </p:nvSpPr>
          <p:spPr bwMode="gray">
            <a:xfrm>
              <a:off x="4504937" y="2762494"/>
              <a:ext cx="382175" cy="369332"/>
            </a:xfrm>
            <a:prstGeom prst="rect">
              <a:avLst/>
            </a:prstGeom>
            <a:noFill/>
            <a:effectLst/>
            <a:extLst>
              <a:ext uri="{909E8E84-426E-40DD-AFC4-6F175D3DCCD1}">
                <a14:hiddenFill xmlns:a14="http://schemas.microsoft.com/office/drawing/2010/main">
                  <a:solidFill>
                    <a:schemeClr val="accent5"/>
                  </a:solidFill>
                </a14:hiddenFill>
              </a:ext>
              <a:ext uri="{31F19639-BCED-4A60-ADC4-E9642A236FB7}">
                <a14:hiddenScene3d xmlns:a14="http://schemas.microsoft.com/office/drawing/2010/main">
                  <a:camera prst="orthographicFront"/>
                  <a:lightRig rig="threePt" dir="t"/>
                </a14:hiddenScene3d>
              </a:ext>
              <a:ext uri="{E45631CC-5BF2-4C18-A39C-3461C7D3F71A}">
                <a14:hiddenSp3d xmlns:a14="http://schemas.microsoft.com/office/drawing/2010/main"/>
              </a:ext>
            </a:extLst>
          </p:spPr>
          <p:txBody>
            <a:bodyPr vert="horz" wrap="none" lIns="14402" tIns="0" rIns="14402" bIns="0" rtlCol="0" anchor="ctr">
              <a:spAutoFit/>
            </a:bodyPr>
            <a:lstStyle/>
            <a:p>
              <a:pPr algn="ctr"/>
              <a:r>
                <a:rPr lang="en-US" sz="800">
                  <a:effectLst/>
                  <a:latin typeface="Arial" panose="020B0604020202020204" pitchFamily="34" charset="0"/>
                </a:rPr>
                <a:t>Private </a:t>
              </a:r>
            </a:p>
            <a:p>
              <a:pPr algn="ctr"/>
              <a:r>
                <a:rPr lang="en-US" sz="800">
                  <a:effectLst/>
                  <a:latin typeface="Arial" panose="020B0604020202020204" pitchFamily="34" charset="0"/>
                </a:rPr>
                <a:t>4-Year</a:t>
              </a:r>
            </a:p>
            <a:p>
              <a:pPr algn="ctr"/>
              <a:r>
                <a:rPr lang="en-US" sz="800">
                  <a:effectLst/>
                  <a:latin typeface="Arial" panose="020B0604020202020204" pitchFamily="34" charset="0"/>
                </a:rPr>
                <a:t>43%</a:t>
              </a:r>
            </a:p>
          </p:txBody>
        </p:sp>
      </p:grpSp>
      <p:sp>
        <p:nvSpPr>
          <p:cNvPr id="92" name="TextBox 91"/>
          <p:cNvSpPr txBox="1"/>
          <p:nvPr/>
        </p:nvSpPr>
        <p:spPr>
          <a:xfrm>
            <a:off x="2413525" y="1456521"/>
            <a:ext cx="4316951" cy="307777"/>
          </a:xfrm>
          <a:prstGeom prst="rect">
            <a:avLst/>
          </a:prstGeom>
          <a:noFill/>
        </p:spPr>
        <p:txBody>
          <a:bodyPr wrap="none" rtlCol="0">
            <a:spAutoFit/>
          </a:bodyPr>
          <a:lstStyle/>
          <a:p>
            <a:r>
              <a:rPr lang="en-US" sz="1400" b="1" dirty="0"/>
              <a:t>Overview of Administrator Survey Respondents</a:t>
            </a:r>
          </a:p>
        </p:txBody>
      </p:sp>
    </p:spTree>
    <p:custDataLst>
      <p:tags r:id="rId1"/>
    </p:custDataLst>
    <p:extLst>
      <p:ext uri="{BB962C8B-B14F-4D97-AF65-F5344CB8AC3E}">
        <p14:creationId xmlns:p14="http://schemas.microsoft.com/office/powerpoint/2010/main" val="3666187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5B3F02A-F5A2-428D-BB42-36BAEA0B685D}"/>
              </a:ext>
            </a:extLst>
          </p:cNvPr>
          <p:cNvSpPr>
            <a:spLocks noGrp="1"/>
          </p:cNvSpPr>
          <p:nvPr>
            <p:ph type="title"/>
          </p:nvPr>
        </p:nvSpPr>
        <p:spPr/>
        <p:txBody>
          <a:bodyPr>
            <a:normAutofit fontScale="90000"/>
          </a:bodyPr>
          <a:lstStyle/>
          <a:p>
            <a:pPr lvl="0" fontAlgn="auto">
              <a:spcBef>
                <a:spcPts val="0"/>
              </a:spcBef>
              <a:spcAft>
                <a:spcPts val="0"/>
              </a:spcAft>
              <a:defRPr/>
            </a:pPr>
            <a:r>
              <a:rPr lang="en-US" dirty="0">
                <a:solidFill>
                  <a:schemeClr val="dk1"/>
                </a:solidFill>
              </a:rPr>
              <a:t>Our conversation today is focused on instructional content and courseware as part of broader “digital learning” ecosystem</a:t>
            </a:r>
          </a:p>
        </p:txBody>
      </p:sp>
      <p:graphicFrame>
        <p:nvGraphicFramePr>
          <p:cNvPr id="59" name="Content Placeholder 8">
            <a:extLst>
              <a:ext uri="{FF2B5EF4-FFF2-40B4-BE49-F238E27FC236}">
                <a16:creationId xmlns:a16="http://schemas.microsoft.com/office/drawing/2014/main" id="{7B78A386-C282-4DEB-9DF2-2F9924F310B3}"/>
              </a:ext>
            </a:extLst>
          </p:cNvPr>
          <p:cNvGraphicFramePr>
            <a:graphicFrameLocks/>
          </p:cNvGraphicFramePr>
          <p:nvPr/>
        </p:nvGraphicFramePr>
        <p:xfrm>
          <a:off x="4469931" y="1465160"/>
          <a:ext cx="4297680" cy="3930792"/>
        </p:xfrm>
        <a:graphic>
          <a:graphicData uri="http://schemas.openxmlformats.org/drawingml/2006/table">
            <a:tbl>
              <a:tblPr bandRow="1">
                <a:tableStyleId>{5C22544A-7EE6-4342-B048-85BDC9FD1C3A}</a:tableStyleId>
              </a:tblPr>
              <a:tblGrid>
                <a:gridCol w="1005840">
                  <a:extLst>
                    <a:ext uri="{9D8B030D-6E8A-4147-A177-3AD203B41FA5}">
                      <a16:colId xmlns:a16="http://schemas.microsoft.com/office/drawing/2014/main" val="3952580066"/>
                    </a:ext>
                  </a:extLst>
                </a:gridCol>
                <a:gridCol w="3291840">
                  <a:extLst>
                    <a:ext uri="{9D8B030D-6E8A-4147-A177-3AD203B41FA5}">
                      <a16:colId xmlns:a16="http://schemas.microsoft.com/office/drawing/2014/main" val="3011429298"/>
                    </a:ext>
                  </a:extLst>
                </a:gridCol>
              </a:tblGrid>
              <a:tr h="29205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Category</a:t>
                      </a:r>
                    </a:p>
                  </a:txBody>
                  <a:tcPr anchor="c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Definition</a:t>
                      </a:r>
                      <a:endParaRPr lang="en-US" sz="1200" dirty="0"/>
                    </a:p>
                  </a:txBody>
                  <a:tcPr anchor="ctr">
                    <a:solidFill>
                      <a:schemeClr val="accent1"/>
                    </a:solidFill>
                  </a:tcPr>
                </a:tc>
                <a:extLst>
                  <a:ext uri="{0D108BD9-81ED-4DB2-BD59-A6C34878D82A}">
                    <a16:rowId xmlns:a16="http://schemas.microsoft.com/office/drawing/2014/main" val="3517332627"/>
                  </a:ext>
                </a:extLst>
              </a:tr>
              <a:tr h="786936">
                <a:tc>
                  <a:txBody>
                    <a:bodyPr/>
                    <a:lstStyle/>
                    <a:p>
                      <a:pPr algn="l"/>
                      <a:r>
                        <a:rPr lang="en-US" sz="1000" b="1" dirty="0"/>
                        <a:t>Instructional</a:t>
                      </a:r>
                    </a:p>
                    <a:p>
                      <a:pPr algn="l"/>
                      <a:r>
                        <a:rPr lang="en-US" sz="1000" b="1" dirty="0"/>
                        <a:t>Material </a:t>
                      </a:r>
                    </a:p>
                    <a:p>
                      <a:pPr algn="l"/>
                      <a:r>
                        <a:rPr lang="en-US" sz="1000" b="1" dirty="0"/>
                        <a:t>“IM”</a:t>
                      </a:r>
                    </a:p>
                  </a:txBody>
                  <a:tcPr anchor="ctr"/>
                </a:tc>
                <a:tc>
                  <a:txBody>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000" dirty="0"/>
                        <a:t>Content (print or digital) used for core or supplemental teaching and learning purposes; Includes new, used, rental, and OER materials</a:t>
                      </a:r>
                    </a:p>
                    <a:p>
                      <a:pPr marL="0" marR="0" lvl="0" indent="0" algn="l" defTabSz="457200" rtl="0" eaLnBrk="1" fontAlgn="auto" latinLnBrk="0" hangingPunct="1">
                        <a:lnSpc>
                          <a:spcPct val="100000"/>
                        </a:lnSpc>
                        <a:spcBef>
                          <a:spcPts val="0"/>
                        </a:spcBef>
                        <a:spcAft>
                          <a:spcPts val="300"/>
                        </a:spcAft>
                        <a:buClrTx/>
                        <a:buSzTx/>
                        <a:buFontTx/>
                        <a:buNone/>
                        <a:tabLst/>
                        <a:defRPr/>
                      </a:pPr>
                      <a:r>
                        <a:rPr lang="en-US" sz="1000" b="0" i="1" dirty="0"/>
                        <a:t>e.g. McGraw-Hill, OpenStax</a:t>
                      </a:r>
                    </a:p>
                  </a:txBody>
                  <a:tcPr anchor="ctr"/>
                </a:tc>
                <a:extLst>
                  <a:ext uri="{0D108BD9-81ED-4DB2-BD59-A6C34878D82A}">
                    <a16:rowId xmlns:a16="http://schemas.microsoft.com/office/drawing/2014/main" val="4061689124"/>
                  </a:ext>
                </a:extLst>
              </a:tr>
              <a:tr h="786936">
                <a:tc>
                  <a:txBody>
                    <a:bodyPr/>
                    <a:lstStyle/>
                    <a:p>
                      <a:pPr algn="l"/>
                      <a:r>
                        <a:rPr lang="en-US" sz="1000" b="1" dirty="0"/>
                        <a:t>Courseware “CW”</a:t>
                      </a:r>
                      <a:endParaRPr lang="en-US" sz="1000" dirty="0"/>
                    </a:p>
                  </a:txBody>
                  <a:tcPr anchor="ctr"/>
                </a:tc>
                <a:tc>
                  <a:txBody>
                    <a:bodyPr/>
                    <a:lstStyle/>
                    <a:p>
                      <a:pPr>
                        <a:spcAft>
                          <a:spcPts val="300"/>
                        </a:spcAft>
                        <a:defRPr/>
                      </a:pPr>
                      <a:r>
                        <a:rPr lang="en-US" sz="1000" b="0" dirty="0"/>
                        <a:t>Learning platform + instructional content that delivers instructional material via integrated digital learning </a:t>
                      </a:r>
                      <a:r>
                        <a:rPr lang="en-US" sz="1000" dirty="0"/>
                        <a:t>experience; can be content-led or platform-led</a:t>
                      </a:r>
                    </a:p>
                    <a:p>
                      <a:pPr>
                        <a:spcAft>
                          <a:spcPts val="300"/>
                        </a:spcAft>
                        <a:defRPr/>
                      </a:pPr>
                      <a:r>
                        <a:rPr lang="en-US" sz="1000" i="1" dirty="0"/>
                        <a:t>e.g. Cengage MindTap, ALEKS</a:t>
                      </a:r>
                    </a:p>
                  </a:txBody>
                  <a:tcPr anchor="ctr"/>
                </a:tc>
                <a:extLst>
                  <a:ext uri="{0D108BD9-81ED-4DB2-BD59-A6C34878D82A}">
                    <a16:rowId xmlns:a16="http://schemas.microsoft.com/office/drawing/2014/main" val="4060744133"/>
                  </a:ext>
                </a:extLst>
              </a:tr>
              <a:tr h="6246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Instructional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Tools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“IT”</a:t>
                      </a:r>
                    </a:p>
                  </a:txBody>
                  <a:tcPr anchor="ctr"/>
                </a:tc>
                <a:tc>
                  <a:txBody>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000" dirty="0"/>
                        <a:t>Supplementary tools that facilitate the process of learning within a course or program</a:t>
                      </a:r>
                    </a:p>
                    <a:p>
                      <a:pPr marL="0" marR="0" lvl="0" indent="0" algn="l" defTabSz="457200" rtl="0" eaLnBrk="1" fontAlgn="auto" latinLnBrk="0" hangingPunct="1">
                        <a:lnSpc>
                          <a:spcPct val="100000"/>
                        </a:lnSpc>
                        <a:spcBef>
                          <a:spcPts val="0"/>
                        </a:spcBef>
                        <a:spcAft>
                          <a:spcPts val="300"/>
                        </a:spcAft>
                        <a:buClrTx/>
                        <a:buSzTx/>
                        <a:buFontTx/>
                        <a:buNone/>
                        <a:tabLst/>
                        <a:defRPr/>
                      </a:pPr>
                      <a:r>
                        <a:rPr lang="en-US" sz="1000" i="1" dirty="0"/>
                        <a:t>e.g. </a:t>
                      </a:r>
                      <a:r>
                        <a:rPr lang="en-US" sz="1000" i="1" dirty="0" err="1"/>
                        <a:t>ConnectYard</a:t>
                      </a:r>
                      <a:r>
                        <a:rPr lang="en-US" sz="1000" i="1" dirty="0"/>
                        <a:t>, Piazza, </a:t>
                      </a:r>
                      <a:r>
                        <a:rPr lang="en-US" sz="1000" i="1" dirty="0" err="1"/>
                        <a:t>iClicker</a:t>
                      </a:r>
                      <a:endParaRPr lang="en-US" sz="1000" i="1" dirty="0"/>
                    </a:p>
                  </a:txBody>
                  <a:tcPr anchor="ctr"/>
                </a:tc>
                <a:extLst>
                  <a:ext uri="{0D108BD9-81ED-4DB2-BD59-A6C34878D82A}">
                    <a16:rowId xmlns:a16="http://schemas.microsoft.com/office/drawing/2014/main" val="4223776593"/>
                  </a:ext>
                </a:extLst>
              </a:tr>
              <a:tr h="6246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Online Program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Management “OPM”</a:t>
                      </a:r>
                    </a:p>
                  </a:txBody>
                  <a:tcPr anchor="ctr"/>
                </a:tc>
                <a:tc>
                  <a:txBody>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000" dirty="0"/>
                        <a:t>Services designed to scale, grow, and drive success of online learning through outsourced management of non-academic functions</a:t>
                      </a:r>
                    </a:p>
                    <a:p>
                      <a:pPr marL="0" marR="0" lvl="0" indent="0" algn="l" defTabSz="457200" rtl="0" eaLnBrk="1" fontAlgn="auto" latinLnBrk="0" hangingPunct="1">
                        <a:lnSpc>
                          <a:spcPct val="100000"/>
                        </a:lnSpc>
                        <a:spcBef>
                          <a:spcPts val="0"/>
                        </a:spcBef>
                        <a:spcAft>
                          <a:spcPts val="300"/>
                        </a:spcAft>
                        <a:buClrTx/>
                        <a:buSzTx/>
                        <a:buFontTx/>
                        <a:buNone/>
                        <a:tabLst/>
                        <a:defRPr/>
                      </a:pPr>
                      <a:r>
                        <a:rPr lang="en-US" sz="1000" i="1" dirty="0"/>
                        <a:t>e.g. 2U, Wiley Education Services</a:t>
                      </a:r>
                    </a:p>
                  </a:txBody>
                  <a:tcPr anchor="ctr"/>
                </a:tc>
                <a:extLst>
                  <a:ext uri="{0D108BD9-81ED-4DB2-BD59-A6C34878D82A}">
                    <a16:rowId xmlns:a16="http://schemas.microsoft.com/office/drawing/2014/main" val="382664938"/>
                  </a:ext>
                </a:extLst>
              </a:tr>
              <a:tr h="6246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Learning Management Systems “LMS”</a:t>
                      </a:r>
                    </a:p>
                  </a:txBody>
                  <a:tcPr anchor="ctr"/>
                </a:tc>
                <a:tc>
                  <a:txBody>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000" dirty="0"/>
                        <a:t>Software applications and platforms for the administration and delivery of educational programs</a:t>
                      </a:r>
                    </a:p>
                    <a:p>
                      <a:pPr marL="0" marR="0" lvl="0" indent="0" algn="l" defTabSz="457200" rtl="0" eaLnBrk="1" fontAlgn="auto" latinLnBrk="0" hangingPunct="1">
                        <a:lnSpc>
                          <a:spcPct val="100000"/>
                        </a:lnSpc>
                        <a:spcBef>
                          <a:spcPts val="0"/>
                        </a:spcBef>
                        <a:spcAft>
                          <a:spcPts val="300"/>
                        </a:spcAft>
                        <a:buClrTx/>
                        <a:buSzTx/>
                        <a:buFontTx/>
                        <a:buNone/>
                        <a:tabLst/>
                        <a:defRPr/>
                      </a:pPr>
                      <a:r>
                        <a:rPr lang="en-US" sz="1000" b="0" i="1" dirty="0"/>
                        <a:t>e.g. Canvas, Blackboard</a:t>
                      </a:r>
                    </a:p>
                  </a:txBody>
                  <a:tcPr anchor="ctr"/>
                </a:tc>
                <a:extLst>
                  <a:ext uri="{0D108BD9-81ED-4DB2-BD59-A6C34878D82A}">
                    <a16:rowId xmlns:a16="http://schemas.microsoft.com/office/drawing/2014/main" val="59292256"/>
                  </a:ext>
                </a:extLst>
              </a:tr>
            </a:tbl>
          </a:graphicData>
        </a:graphic>
      </p:graphicFrame>
      <p:graphicFrame>
        <p:nvGraphicFramePr>
          <p:cNvPr id="63" name="Table 62">
            <a:extLst>
              <a:ext uri="{FF2B5EF4-FFF2-40B4-BE49-F238E27FC236}">
                <a16:creationId xmlns:a16="http://schemas.microsoft.com/office/drawing/2014/main" id="{6C716D72-CF9E-8C46-89AF-BB260540A079}"/>
              </a:ext>
            </a:extLst>
          </p:cNvPr>
          <p:cNvGraphicFramePr>
            <a:graphicFrameLocks noGrp="1"/>
          </p:cNvGraphicFramePr>
          <p:nvPr/>
        </p:nvGraphicFramePr>
        <p:xfrm>
          <a:off x="244605" y="1425126"/>
          <a:ext cx="3950472" cy="4549468"/>
        </p:xfrm>
        <a:graphic>
          <a:graphicData uri="http://schemas.openxmlformats.org/drawingml/2006/table">
            <a:tbl>
              <a:tblPr bandRow="1">
                <a:tableStyleId>{5C22544A-7EE6-4342-B048-85BDC9FD1C3A}</a:tableStyleId>
              </a:tblPr>
              <a:tblGrid>
                <a:gridCol w="222512">
                  <a:extLst>
                    <a:ext uri="{9D8B030D-6E8A-4147-A177-3AD203B41FA5}">
                      <a16:colId xmlns:a16="http://schemas.microsoft.com/office/drawing/2014/main" val="2707340605"/>
                    </a:ext>
                  </a:extLst>
                </a:gridCol>
                <a:gridCol w="208280">
                  <a:extLst>
                    <a:ext uri="{9D8B030D-6E8A-4147-A177-3AD203B41FA5}">
                      <a16:colId xmlns:a16="http://schemas.microsoft.com/office/drawing/2014/main" val="751988481"/>
                    </a:ext>
                  </a:extLst>
                </a:gridCol>
                <a:gridCol w="116840">
                  <a:extLst>
                    <a:ext uri="{9D8B030D-6E8A-4147-A177-3AD203B41FA5}">
                      <a16:colId xmlns:a16="http://schemas.microsoft.com/office/drawing/2014/main" val="3288501186"/>
                    </a:ext>
                  </a:extLst>
                </a:gridCol>
                <a:gridCol w="567140">
                  <a:extLst>
                    <a:ext uri="{9D8B030D-6E8A-4147-A177-3AD203B41FA5}">
                      <a16:colId xmlns:a16="http://schemas.microsoft.com/office/drawing/2014/main" val="248538088"/>
                    </a:ext>
                  </a:extLst>
                </a:gridCol>
                <a:gridCol w="567140">
                  <a:extLst>
                    <a:ext uri="{9D8B030D-6E8A-4147-A177-3AD203B41FA5}">
                      <a16:colId xmlns:a16="http://schemas.microsoft.com/office/drawing/2014/main" val="945142653"/>
                    </a:ext>
                  </a:extLst>
                </a:gridCol>
                <a:gridCol w="567140">
                  <a:extLst>
                    <a:ext uri="{9D8B030D-6E8A-4147-A177-3AD203B41FA5}">
                      <a16:colId xmlns:a16="http://schemas.microsoft.com/office/drawing/2014/main" val="1807623317"/>
                    </a:ext>
                  </a:extLst>
                </a:gridCol>
                <a:gridCol w="567140">
                  <a:extLst>
                    <a:ext uri="{9D8B030D-6E8A-4147-A177-3AD203B41FA5}">
                      <a16:colId xmlns:a16="http://schemas.microsoft.com/office/drawing/2014/main" val="2348174337"/>
                    </a:ext>
                  </a:extLst>
                </a:gridCol>
                <a:gridCol w="567140">
                  <a:extLst>
                    <a:ext uri="{9D8B030D-6E8A-4147-A177-3AD203B41FA5}">
                      <a16:colId xmlns:a16="http://schemas.microsoft.com/office/drawing/2014/main" val="3316179407"/>
                    </a:ext>
                  </a:extLst>
                </a:gridCol>
                <a:gridCol w="567140">
                  <a:extLst>
                    <a:ext uri="{9D8B030D-6E8A-4147-A177-3AD203B41FA5}">
                      <a16:colId xmlns:a16="http://schemas.microsoft.com/office/drawing/2014/main" val="2158882674"/>
                    </a:ext>
                  </a:extLst>
                </a:gridCol>
              </a:tblGrid>
              <a:tr h="302140">
                <a:tc>
                  <a:txBody>
                    <a:bodyPr/>
                    <a:lstStyle/>
                    <a:p>
                      <a:pPr algn="ctr"/>
                      <a:endParaRPr lang="en-US" sz="1100" b="1" dirty="0"/>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100" b="1" dirty="0"/>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gridSpan="7">
                  <a:txBody>
                    <a:bodyPr/>
                    <a:lstStyle/>
                    <a:p>
                      <a:pPr algn="ctr"/>
                      <a:r>
                        <a:rPr lang="en-US" sz="1200" b="1" dirty="0"/>
                        <a:t>Digital Learning* Supplier Ecosystem</a:t>
                      </a:r>
                      <a:endParaRPr lang="en-US" sz="1200" dirty="0"/>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dirty="0"/>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US" dirty="0"/>
                    </a:p>
                  </a:txBody>
                  <a:tcPr>
                    <a:lnL w="12700" cap="flat" cmpd="sng" algn="ctr">
                      <a:noFill/>
                      <a:prstDash val="sys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95608897"/>
                  </a:ext>
                </a:extLst>
              </a:tr>
              <a:tr h="362568">
                <a:tc rowSpan="10">
                  <a:txBody>
                    <a:bodyPr/>
                    <a:lstStyle/>
                    <a:p>
                      <a:pPr algn="ctr"/>
                      <a:r>
                        <a:rPr lang="en-US" sz="1100" b="1" dirty="0"/>
                        <a:t>Value Proposition</a:t>
                      </a:r>
                    </a:p>
                  </a:txBody>
                  <a:tcPr vert="vert27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rowSpan="5" gridSpan="2">
                  <a:txBody>
                    <a:bodyPr/>
                    <a:lstStyle/>
                    <a:p>
                      <a:pPr algn="ctr"/>
                      <a:r>
                        <a:rPr lang="en-US" sz="1100" dirty="0"/>
                        <a:t>Core Teaching &amp; Learning</a:t>
                      </a:r>
                    </a:p>
                  </a:txBody>
                  <a:tcPr vert="vert27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noFill/>
                  </a:tcPr>
                </a:tc>
                <a:tc rowSpan="5" hMerge="1">
                  <a:txBody>
                    <a:bodyPr/>
                    <a:lstStyle/>
                    <a:p>
                      <a:pPr algn="ctr"/>
                      <a:endParaRPr lang="en-US" sz="120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no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ap="flat" cmpd="sng" algn="ctr">
                      <a:solidFill>
                        <a:schemeClr val="tx1"/>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ap="flat" cmpd="sng" algn="ctr">
                      <a:solidFill>
                        <a:schemeClr val="tx1"/>
                      </a:solidFill>
                      <a:prstDash val="sys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18727260"/>
                  </a:ext>
                </a:extLst>
              </a:tr>
              <a:tr h="362568">
                <a:tc vMerge="1">
                  <a:txBody>
                    <a:bodyPr/>
                    <a:lstStyle/>
                    <a:p>
                      <a:endParaRPr lang="en-US"/>
                    </a:p>
                  </a:txBody>
                  <a:tcPr/>
                </a:tc>
                <a:tc gridSpan="2" vMerge="1">
                  <a:txBody>
                    <a:bodyPr/>
                    <a:lstStyle/>
                    <a:p>
                      <a:endParaRPr lang="en-US" dirty="0"/>
                    </a:p>
                  </a:txBody>
                  <a:tcPr/>
                </a:tc>
                <a:tc hMerge="1" vMerge="1">
                  <a:txBody>
                    <a:bodyPr/>
                    <a:lstStyle/>
                    <a:p>
                      <a:endParaRPr lang="en-US"/>
                    </a:p>
                  </a:txBody>
                  <a:tcPr/>
                </a:tc>
                <a:tc>
                  <a:txBody>
                    <a:bodyPr/>
                    <a:lstStyle/>
                    <a:p>
                      <a:endParaRPr lang="en-US" sz="11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ap="flat" cmpd="sng" algn="ctr">
                      <a:solidFill>
                        <a:schemeClr val="tx1"/>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a:p>
                  </a:txBody>
                  <a:tcPr>
                    <a:lnL w="12700" cap="flat" cmpd="sng" algn="ctr">
                      <a:solidFill>
                        <a:schemeClr val="tx1"/>
                      </a:solidFill>
                      <a:prstDash val="sys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5504621"/>
                  </a:ext>
                </a:extLst>
              </a:tr>
              <a:tr h="362568">
                <a:tc vMerge="1">
                  <a:txBody>
                    <a:bodyPr/>
                    <a:lstStyle/>
                    <a:p>
                      <a:endParaRPr lang="en-US"/>
                    </a:p>
                  </a:txBody>
                  <a:tcPr/>
                </a:tc>
                <a:tc gridSpan="2" vMerge="1">
                  <a:txBody>
                    <a:bodyPr/>
                    <a:lstStyle/>
                    <a:p>
                      <a:endParaRPr lang="en-US" dirty="0"/>
                    </a:p>
                  </a:txBody>
                  <a:tcPr/>
                </a:tc>
                <a:tc hMerge="1" vMerge="1">
                  <a:txBody>
                    <a:bodyPr/>
                    <a:lstStyle/>
                    <a:p>
                      <a:endParaRPr lang="en-US"/>
                    </a:p>
                  </a:txBody>
                  <a:tcPr/>
                </a:tc>
                <a:tc>
                  <a:txBody>
                    <a:bodyPr/>
                    <a:lstStyle/>
                    <a:p>
                      <a:endParaRPr lang="en-US" sz="11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ap="flat" cmpd="sng" algn="ctr">
                      <a:solidFill>
                        <a:schemeClr val="tx1"/>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ap="flat" cmpd="sng" algn="ctr">
                      <a:solidFill>
                        <a:schemeClr val="tx1"/>
                      </a:solidFill>
                      <a:prstDash val="sys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14118066"/>
                  </a:ext>
                </a:extLst>
              </a:tr>
              <a:tr h="362568">
                <a:tc vMerge="1">
                  <a:txBody>
                    <a:bodyPr/>
                    <a:lstStyle/>
                    <a:p>
                      <a:endParaRPr lang="en-US"/>
                    </a:p>
                  </a:txBody>
                  <a:tcPr/>
                </a:tc>
                <a:tc gridSpan="2" vMerge="1">
                  <a:txBody>
                    <a:bodyPr/>
                    <a:lstStyle/>
                    <a:p>
                      <a:endParaRPr lang="en-US" dirty="0"/>
                    </a:p>
                  </a:txBody>
                  <a:tcPr/>
                </a:tc>
                <a:tc hMerge="1" vMerge="1">
                  <a:txBody>
                    <a:bodyPr/>
                    <a:lstStyle/>
                    <a:p>
                      <a:endParaRPr lang="en-US"/>
                    </a:p>
                  </a:txBody>
                  <a:tcPr/>
                </a:tc>
                <a:tc>
                  <a:txBody>
                    <a:bodyPr/>
                    <a:lstStyle/>
                    <a:p>
                      <a:endParaRPr lang="en-US" sz="11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ap="flat" cmpd="sng" algn="ctr">
                      <a:solidFill>
                        <a:schemeClr val="tx1"/>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ap="flat" cmpd="sng" algn="ctr">
                      <a:solidFill>
                        <a:schemeClr val="tx1"/>
                      </a:solidFill>
                      <a:prstDash val="sys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73209116"/>
                  </a:ext>
                </a:extLst>
              </a:tr>
              <a:tr h="362568">
                <a:tc vMerge="1">
                  <a:txBody>
                    <a:bodyPr/>
                    <a:lstStyle/>
                    <a:p>
                      <a:endParaRPr lang="en-US"/>
                    </a:p>
                  </a:txBody>
                  <a:tcPr/>
                </a:tc>
                <a:tc gridSpan="2" vMerge="1">
                  <a:txBody>
                    <a:bodyPr/>
                    <a:lstStyle/>
                    <a:p>
                      <a:endParaRPr lang="en-US" dirty="0"/>
                    </a:p>
                  </a:txBody>
                  <a:tcPr/>
                </a:tc>
                <a:tc hMerge="1" vMerge="1">
                  <a:txBody>
                    <a:bodyPr/>
                    <a:lstStyle/>
                    <a:p>
                      <a:endParaRPr lang="en-US"/>
                    </a:p>
                  </a:txBody>
                  <a:tcPr/>
                </a:tc>
                <a:tc>
                  <a:txBody>
                    <a:bodyPr/>
                    <a:lstStyle/>
                    <a:p>
                      <a:endParaRPr lang="en-US" sz="1100"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ap="flat" cmpd="sng" algn="ctr">
                      <a:solidFill>
                        <a:schemeClr val="tx1"/>
                      </a:solidFill>
                      <a:prstDash val="sysDash"/>
                      <a:round/>
                      <a:headEnd type="none" w="med" len="med"/>
                      <a:tailEnd type="none" w="med" len="med"/>
                    </a:lnR>
                    <a:lnT w="12700" cmpd="sng">
                      <a:noFill/>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ap="flat" cmpd="sng" algn="ctr">
                      <a:solidFill>
                        <a:schemeClr val="tx1"/>
                      </a:solidFill>
                      <a:prstDash val="sysDash"/>
                      <a:round/>
                      <a:headEnd type="none" w="med" len="med"/>
                      <a:tailEnd type="none" w="med" len="med"/>
                    </a:lnL>
                    <a:lnR w="12700" cmpd="sng">
                      <a:noFill/>
                    </a:lnR>
                    <a:lnT w="12700" cmpd="sng">
                      <a:noFill/>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40693713"/>
                  </a:ext>
                </a:extLst>
              </a:tr>
              <a:tr h="362568">
                <a:tc vMerge="1">
                  <a:txBody>
                    <a:bodyPr/>
                    <a:lstStyle/>
                    <a:p>
                      <a:pPr algn="ctr"/>
                      <a:endParaRPr lang="en-US" sz="1100" dirty="0"/>
                    </a:p>
                  </a:txBody>
                  <a:tcPr vert="vert270" anchor="b">
                    <a:lnR w="12700" cap="flat" cmpd="sng" algn="ctr">
                      <a:solidFill>
                        <a:schemeClr val="tx1"/>
                      </a:solidFill>
                      <a:prstDash val="solid"/>
                      <a:round/>
                      <a:headEnd type="none" w="med" len="med"/>
                      <a:tailEnd type="none" w="med" len="med"/>
                    </a:lnR>
                    <a:noFill/>
                  </a:tcPr>
                </a:tc>
                <a:tc rowSpan="5" gridSpan="2">
                  <a:txBody>
                    <a:bodyPr/>
                    <a:lstStyle/>
                    <a:p>
                      <a:pPr algn="ctr"/>
                      <a:r>
                        <a:rPr lang="en-US" sz="1100" dirty="0"/>
                        <a:t>Efficiency and Productivity</a:t>
                      </a:r>
                    </a:p>
                  </a:txBody>
                  <a:tcPr vert="vert27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rowSpan="5" hMerge="1">
                  <a:txBody>
                    <a:bodyPr/>
                    <a:lstStyle/>
                    <a:p>
                      <a:pPr algn="ctr"/>
                      <a:endParaRPr lang="en-US" sz="120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ap="flat" cmpd="sng" algn="ctr">
                      <a:solidFill>
                        <a:schemeClr val="tx1"/>
                      </a:solidFill>
                      <a:prstDash val="sysDash"/>
                      <a:round/>
                      <a:headEnd type="none" w="med" len="med"/>
                      <a:tailEnd type="none" w="med" len="med"/>
                    </a:lnL>
                    <a:lnR w="12700" cmpd="sng">
                      <a:noFill/>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09364148"/>
                  </a:ext>
                </a:extLst>
              </a:tr>
              <a:tr h="362568">
                <a:tc vMerge="1">
                  <a:txBody>
                    <a:bodyPr/>
                    <a:lstStyle/>
                    <a:p>
                      <a:endParaRPr lang="en-US"/>
                    </a:p>
                  </a:txBody>
                  <a:tcPr/>
                </a:tc>
                <a:tc gridSpan="2" vMerge="1">
                  <a:txBody>
                    <a:bodyPr/>
                    <a:lstStyle/>
                    <a:p>
                      <a:endParaRPr lang="en-US" dirty="0"/>
                    </a:p>
                  </a:txBody>
                  <a:tcPr/>
                </a:tc>
                <a:tc hMerge="1" vMerge="1">
                  <a:txBody>
                    <a:bodyPr/>
                    <a:lstStyle/>
                    <a:p>
                      <a:endParaRPr lang="en-US"/>
                    </a:p>
                  </a:txBody>
                  <a:tcPr/>
                </a:tc>
                <a:tc>
                  <a:txBody>
                    <a:bodyPr/>
                    <a:lstStyle/>
                    <a:p>
                      <a:endParaRPr lang="en-US" sz="11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ap="flat" cmpd="sng" algn="ctr">
                      <a:solidFill>
                        <a:schemeClr val="tx1"/>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ap="flat" cmpd="sng" algn="ctr">
                      <a:solidFill>
                        <a:schemeClr val="tx1"/>
                      </a:solidFill>
                      <a:prstDash val="sys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02923176"/>
                  </a:ext>
                </a:extLst>
              </a:tr>
              <a:tr h="362568">
                <a:tc vMerge="1">
                  <a:txBody>
                    <a:bodyPr/>
                    <a:lstStyle/>
                    <a:p>
                      <a:endParaRPr lang="en-US"/>
                    </a:p>
                  </a:txBody>
                  <a:tcPr/>
                </a:tc>
                <a:tc gridSpan="2" vMerge="1">
                  <a:txBody>
                    <a:bodyPr/>
                    <a:lstStyle/>
                    <a:p>
                      <a:endParaRPr lang="en-US" dirty="0"/>
                    </a:p>
                  </a:txBody>
                  <a:tcPr/>
                </a:tc>
                <a:tc hMerge="1" vMerge="1">
                  <a:txBody>
                    <a:bodyPr/>
                    <a:lstStyle/>
                    <a:p>
                      <a:endParaRPr lang="en-US"/>
                    </a:p>
                  </a:txBody>
                  <a:tcPr/>
                </a:tc>
                <a:tc>
                  <a:txBody>
                    <a:bodyPr/>
                    <a:lstStyle/>
                    <a:p>
                      <a:endParaRPr lang="en-US" sz="11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ap="flat" cmpd="sng" algn="ctr">
                      <a:solidFill>
                        <a:schemeClr val="tx1"/>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ap="flat" cmpd="sng" algn="ctr">
                      <a:solidFill>
                        <a:schemeClr val="tx1"/>
                      </a:solidFill>
                      <a:prstDash val="sys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6181155"/>
                  </a:ext>
                </a:extLst>
              </a:tr>
              <a:tr h="362568">
                <a:tc vMerge="1">
                  <a:txBody>
                    <a:bodyPr/>
                    <a:lstStyle/>
                    <a:p>
                      <a:endParaRPr lang="en-US"/>
                    </a:p>
                  </a:txBody>
                  <a:tcPr/>
                </a:tc>
                <a:tc gridSpan="2" vMerge="1">
                  <a:txBody>
                    <a:bodyPr/>
                    <a:lstStyle/>
                    <a:p>
                      <a:endParaRPr lang="en-US" dirty="0"/>
                    </a:p>
                  </a:txBody>
                  <a:tcPr/>
                </a:tc>
                <a:tc hMerge="1" vMerge="1">
                  <a:txBody>
                    <a:bodyPr/>
                    <a:lstStyle/>
                    <a:p>
                      <a:endParaRPr lang="en-US"/>
                    </a:p>
                  </a:txBody>
                  <a:tcPr/>
                </a:tc>
                <a:tc>
                  <a:txBody>
                    <a:bodyPr/>
                    <a:lstStyle/>
                    <a:p>
                      <a:endParaRPr lang="en-US" sz="11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ap="flat" cmpd="sng" algn="ctr">
                      <a:solidFill>
                        <a:schemeClr val="tx1"/>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ap="flat" cmpd="sng" algn="ctr">
                      <a:solidFill>
                        <a:schemeClr val="tx1"/>
                      </a:solidFill>
                      <a:prstDash val="sys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60932538"/>
                  </a:ext>
                </a:extLst>
              </a:tr>
              <a:tr h="362568">
                <a:tc vMerge="1">
                  <a:txBody>
                    <a:bodyPr/>
                    <a:lstStyle/>
                    <a:p>
                      <a:endParaRPr lang="en-US"/>
                    </a:p>
                  </a:txBody>
                  <a:tcPr/>
                </a:tc>
                <a:tc gridSpan="2" vMerge="1">
                  <a:txBody>
                    <a:bodyPr/>
                    <a:lstStyle/>
                    <a:p>
                      <a:endParaRPr lang="en-US" dirty="0"/>
                    </a:p>
                  </a:txBody>
                  <a:tcPr/>
                </a:tc>
                <a:tc hMerge="1" vMerge="1">
                  <a:txBody>
                    <a:bodyPr/>
                    <a:lstStyle/>
                    <a:p>
                      <a:endParaRPr lang="en-US"/>
                    </a:p>
                  </a:txBody>
                  <a:tcPr/>
                </a:tc>
                <a:tc>
                  <a:txBody>
                    <a:bodyPr/>
                    <a:lstStyle/>
                    <a:p>
                      <a:endParaRPr lang="en-US" sz="1100"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ap="flat" cmpd="sng" algn="ctr">
                      <a:solidFill>
                        <a:schemeClr val="tx1"/>
                      </a:solidFill>
                      <a:prstDash val="sysDash"/>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ap="flat" cmpd="sng" algn="ctr">
                      <a:solidFill>
                        <a:schemeClr val="tx1"/>
                      </a:solidFill>
                      <a:prstDash val="sysDash"/>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58976623"/>
                  </a:ext>
                </a:extLst>
              </a:tr>
              <a:tr h="0">
                <a:tc>
                  <a:txBody>
                    <a:bodyPr/>
                    <a:lstStyle/>
                    <a:p>
                      <a:endParaRPr lang="en-US" sz="1100" dirty="0"/>
                    </a:p>
                  </a:txBody>
                  <a:tcPr>
                    <a:lnT w="12700" cmpd="sng">
                      <a:noFill/>
                    </a:lnT>
                    <a:noFill/>
                  </a:tcPr>
                </a:tc>
                <a:tc gridSpan="2">
                  <a:txBody>
                    <a:bodyPr/>
                    <a:lstStyle/>
                    <a:p>
                      <a:endParaRPr lang="en-US" sz="1100" dirty="0"/>
                    </a:p>
                  </a:txBody>
                  <a:tcPr>
                    <a:noFill/>
                  </a:tcPr>
                </a:tc>
                <a:tc hMerge="1">
                  <a:txBody>
                    <a:bodyPr/>
                    <a:lstStyle/>
                    <a:p>
                      <a:endParaRPr lang="en-US" dirty="0"/>
                    </a:p>
                  </a:txBody>
                  <a:tcPr>
                    <a:noFill/>
                  </a:tcPr>
                </a:tc>
                <a:tc gridSpan="3">
                  <a:txBody>
                    <a:bodyPr/>
                    <a:lstStyle/>
                    <a:p>
                      <a:pPr algn="ctr"/>
                      <a:r>
                        <a:rPr lang="en-US" sz="1100" dirty="0"/>
                        <a:t>Faculty</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gridSpan="3">
                  <a:txBody>
                    <a:bodyPr/>
                    <a:lstStyle/>
                    <a:p>
                      <a:pPr algn="ctr"/>
                      <a:r>
                        <a:rPr lang="en-US" sz="1100" dirty="0"/>
                        <a:t>Enterprise</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189765822"/>
                  </a:ext>
                </a:extLst>
              </a:tr>
              <a:tr h="362568">
                <a:tc>
                  <a:txBody>
                    <a:bodyPr/>
                    <a:lstStyle/>
                    <a:p>
                      <a:endParaRPr lang="en-US" sz="1100" dirty="0"/>
                    </a:p>
                  </a:txBody>
                  <a:tcPr>
                    <a:noFill/>
                  </a:tcPr>
                </a:tc>
                <a:tc gridSpan="2">
                  <a:txBody>
                    <a:bodyPr/>
                    <a:lstStyle/>
                    <a:p>
                      <a:endParaRPr lang="en-US" sz="1100" dirty="0"/>
                    </a:p>
                  </a:txBody>
                  <a:tcPr>
                    <a:lnR w="12700" cmpd="sng">
                      <a:noFill/>
                    </a:lnR>
                    <a:noFill/>
                  </a:tcPr>
                </a:tc>
                <a:tc hMerge="1">
                  <a:txBody>
                    <a:bodyPr/>
                    <a:lstStyle/>
                    <a:p>
                      <a:endParaRPr lang="en-US"/>
                    </a:p>
                  </a:txBody>
                  <a:tcPr/>
                </a:tc>
                <a:tc gridSpan="6">
                  <a:txBody>
                    <a:bodyPr/>
                    <a:lstStyle/>
                    <a:p>
                      <a:pPr algn="ctr"/>
                      <a:r>
                        <a:rPr lang="en-US" sz="1100" b="1" dirty="0"/>
                        <a:t>Primary Decision-Maker</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pPr algn="ctr"/>
                      <a:endParaRPr lang="en-US" sz="1100" dirty="0"/>
                    </a:p>
                  </a:txBody>
                  <a:tcPr>
                    <a:lnT w="12700" cap="flat" cmpd="sng" algn="ctr">
                      <a:solidFill>
                        <a:schemeClr val="tx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1514186"/>
                  </a:ext>
                </a:extLst>
              </a:tr>
            </a:tbl>
          </a:graphicData>
        </a:graphic>
      </p:graphicFrame>
      <p:grpSp>
        <p:nvGrpSpPr>
          <p:cNvPr id="64" name="Group 63">
            <a:extLst>
              <a:ext uri="{FF2B5EF4-FFF2-40B4-BE49-F238E27FC236}">
                <a16:creationId xmlns:a16="http://schemas.microsoft.com/office/drawing/2014/main" id="{B2205B2A-1172-E846-9CBE-D03F5E1A08A5}"/>
              </a:ext>
            </a:extLst>
          </p:cNvPr>
          <p:cNvGrpSpPr/>
          <p:nvPr/>
        </p:nvGrpSpPr>
        <p:grpSpPr>
          <a:xfrm>
            <a:off x="2766448" y="3911459"/>
            <a:ext cx="622300" cy="622300"/>
            <a:chOff x="4260850" y="3659075"/>
            <a:chExt cx="622300" cy="622300"/>
          </a:xfrm>
        </p:grpSpPr>
        <p:sp>
          <p:nvSpPr>
            <p:cNvPr id="65" name="Oval 64">
              <a:extLst>
                <a:ext uri="{FF2B5EF4-FFF2-40B4-BE49-F238E27FC236}">
                  <a16:creationId xmlns:a16="http://schemas.microsoft.com/office/drawing/2014/main" id="{CBD18209-D1D4-BD43-9678-A671499A76E0}"/>
                </a:ext>
              </a:extLst>
            </p:cNvPr>
            <p:cNvSpPr/>
            <p:nvPr/>
          </p:nvSpPr>
          <p:spPr>
            <a:xfrm>
              <a:off x="4260850" y="3659075"/>
              <a:ext cx="622300" cy="6223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400" b="1" dirty="0"/>
            </a:p>
          </p:txBody>
        </p:sp>
        <p:sp>
          <p:nvSpPr>
            <p:cNvPr id="66" name="Rectangle 65">
              <a:extLst>
                <a:ext uri="{FF2B5EF4-FFF2-40B4-BE49-F238E27FC236}">
                  <a16:creationId xmlns:a16="http://schemas.microsoft.com/office/drawing/2014/main" id="{69FF1784-BB90-1545-8B89-D0CCA822D0D2}"/>
                </a:ext>
              </a:extLst>
            </p:cNvPr>
            <p:cNvSpPr/>
            <p:nvPr/>
          </p:nvSpPr>
          <p:spPr>
            <a:xfrm>
              <a:off x="4324429" y="3992099"/>
              <a:ext cx="473870" cy="1952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b="1" dirty="0">
                  <a:solidFill>
                    <a:schemeClr val="bg1"/>
                  </a:solidFill>
                </a:rPr>
                <a:t>OPM</a:t>
              </a:r>
            </a:p>
          </p:txBody>
        </p:sp>
        <p:sp>
          <p:nvSpPr>
            <p:cNvPr id="67" name="Chord 66">
              <a:extLst>
                <a:ext uri="{FF2B5EF4-FFF2-40B4-BE49-F238E27FC236}">
                  <a16:creationId xmlns:a16="http://schemas.microsoft.com/office/drawing/2014/main" id="{EEACF2CB-F8B3-D04D-BA05-AA4F78123F68}"/>
                </a:ext>
              </a:extLst>
            </p:cNvPr>
            <p:cNvSpPr/>
            <p:nvPr/>
          </p:nvSpPr>
          <p:spPr>
            <a:xfrm rot="6646619">
              <a:off x="4403529" y="3716064"/>
              <a:ext cx="350411" cy="349575"/>
            </a:xfrm>
            <a:prstGeom prst="chord">
              <a:avLst>
                <a:gd name="adj1" fmla="val 2700000"/>
                <a:gd name="adj2" fmla="val 16451393"/>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Isosceles Triangle 24">
              <a:extLst>
                <a:ext uri="{FF2B5EF4-FFF2-40B4-BE49-F238E27FC236}">
                  <a16:creationId xmlns:a16="http://schemas.microsoft.com/office/drawing/2014/main" id="{8AA7117A-11C7-4541-930E-2F092B1ED6EA}"/>
                </a:ext>
              </a:extLst>
            </p:cNvPr>
            <p:cNvSpPr/>
            <p:nvPr/>
          </p:nvSpPr>
          <p:spPr>
            <a:xfrm rot="1103904">
              <a:off x="4606219" y="3818672"/>
              <a:ext cx="45719" cy="166391"/>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Isosceles Triangle 25">
              <a:extLst>
                <a:ext uri="{FF2B5EF4-FFF2-40B4-BE49-F238E27FC236}">
                  <a16:creationId xmlns:a16="http://schemas.microsoft.com/office/drawing/2014/main" id="{3384529B-2903-8E4D-84EA-082FE6F4AAED}"/>
                </a:ext>
              </a:extLst>
            </p:cNvPr>
            <p:cNvSpPr/>
            <p:nvPr/>
          </p:nvSpPr>
          <p:spPr>
            <a:xfrm rot="8780400">
              <a:off x="4423903" y="3747666"/>
              <a:ext cx="45719" cy="77498"/>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Isosceles Triangle 26">
              <a:extLst>
                <a:ext uri="{FF2B5EF4-FFF2-40B4-BE49-F238E27FC236}">
                  <a16:creationId xmlns:a16="http://schemas.microsoft.com/office/drawing/2014/main" id="{0BF9AF4D-7EA8-FF45-80EB-805A1D27CAB8}"/>
                </a:ext>
              </a:extLst>
            </p:cNvPr>
            <p:cNvSpPr/>
            <p:nvPr/>
          </p:nvSpPr>
          <p:spPr>
            <a:xfrm rot="9738987">
              <a:off x="4488908" y="3705662"/>
              <a:ext cx="45719" cy="77498"/>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Isosceles Triangle 27">
              <a:extLst>
                <a:ext uri="{FF2B5EF4-FFF2-40B4-BE49-F238E27FC236}">
                  <a16:creationId xmlns:a16="http://schemas.microsoft.com/office/drawing/2014/main" id="{F0730F88-92C8-3648-BEA0-118A4DF9F9C0}"/>
                </a:ext>
              </a:extLst>
            </p:cNvPr>
            <p:cNvSpPr/>
            <p:nvPr/>
          </p:nvSpPr>
          <p:spPr>
            <a:xfrm rot="10800000">
              <a:off x="4563780" y="3688677"/>
              <a:ext cx="45719" cy="77498"/>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Isosceles Triangle 28">
              <a:extLst>
                <a:ext uri="{FF2B5EF4-FFF2-40B4-BE49-F238E27FC236}">
                  <a16:creationId xmlns:a16="http://schemas.microsoft.com/office/drawing/2014/main" id="{EE7B154E-CDAD-0B4A-883E-E54C65355DE1}"/>
                </a:ext>
              </a:extLst>
            </p:cNvPr>
            <p:cNvSpPr/>
            <p:nvPr/>
          </p:nvSpPr>
          <p:spPr>
            <a:xfrm rot="12181163">
              <a:off x="4634066" y="3710535"/>
              <a:ext cx="45719" cy="77498"/>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Isosceles Triangle 29">
              <a:extLst>
                <a:ext uri="{FF2B5EF4-FFF2-40B4-BE49-F238E27FC236}">
                  <a16:creationId xmlns:a16="http://schemas.microsoft.com/office/drawing/2014/main" id="{81A2AA85-6714-E549-8AAF-DF46D4D44E7F}"/>
                </a:ext>
              </a:extLst>
            </p:cNvPr>
            <p:cNvSpPr/>
            <p:nvPr/>
          </p:nvSpPr>
          <p:spPr>
            <a:xfrm rot="13509367">
              <a:off x="4697123" y="3765354"/>
              <a:ext cx="45719" cy="77498"/>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9A904F3B-0D15-2C48-9005-6902B10CB7D3}"/>
              </a:ext>
            </a:extLst>
          </p:cNvPr>
          <p:cNvGrpSpPr/>
          <p:nvPr/>
        </p:nvGrpSpPr>
        <p:grpSpPr>
          <a:xfrm>
            <a:off x="3253691" y="3244854"/>
            <a:ext cx="622300" cy="622300"/>
            <a:chOff x="1562096" y="3678125"/>
            <a:chExt cx="622300" cy="622300"/>
          </a:xfrm>
        </p:grpSpPr>
        <p:sp>
          <p:nvSpPr>
            <p:cNvPr id="75" name="Oval 74">
              <a:extLst>
                <a:ext uri="{FF2B5EF4-FFF2-40B4-BE49-F238E27FC236}">
                  <a16:creationId xmlns:a16="http://schemas.microsoft.com/office/drawing/2014/main" id="{0519B1D5-6806-C349-97F6-61872BE2E65F}"/>
                </a:ext>
              </a:extLst>
            </p:cNvPr>
            <p:cNvSpPr/>
            <p:nvPr/>
          </p:nvSpPr>
          <p:spPr>
            <a:xfrm>
              <a:off x="1562096" y="3678125"/>
              <a:ext cx="622300" cy="6223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400" b="1" dirty="0"/>
            </a:p>
          </p:txBody>
        </p:sp>
        <p:grpSp>
          <p:nvGrpSpPr>
            <p:cNvPr id="76" name="Group 75">
              <a:extLst>
                <a:ext uri="{FF2B5EF4-FFF2-40B4-BE49-F238E27FC236}">
                  <a16:creationId xmlns:a16="http://schemas.microsoft.com/office/drawing/2014/main" id="{B10C7D69-7CE2-6B4A-A92B-CDF12B99AE4E}"/>
                </a:ext>
              </a:extLst>
            </p:cNvPr>
            <p:cNvGrpSpPr/>
            <p:nvPr/>
          </p:nvGrpSpPr>
          <p:grpSpPr>
            <a:xfrm>
              <a:off x="1608764" y="3766735"/>
              <a:ext cx="473870" cy="410929"/>
              <a:chOff x="1685125" y="3766735"/>
              <a:chExt cx="473870" cy="410929"/>
            </a:xfrm>
          </p:grpSpPr>
          <p:sp>
            <p:nvSpPr>
              <p:cNvPr id="83" name="Oval 82">
                <a:extLst>
                  <a:ext uri="{FF2B5EF4-FFF2-40B4-BE49-F238E27FC236}">
                    <a16:creationId xmlns:a16="http://schemas.microsoft.com/office/drawing/2014/main" id="{1560CFB3-2ED2-1C4E-AAF9-2E929C43E5B2}"/>
                  </a:ext>
                </a:extLst>
              </p:cNvPr>
              <p:cNvSpPr/>
              <p:nvPr/>
            </p:nvSpPr>
            <p:spPr>
              <a:xfrm>
                <a:off x="1704305" y="3766735"/>
                <a:ext cx="431830" cy="410929"/>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DBB2A0F7-3934-764F-AD3A-A19817A5D976}"/>
                  </a:ext>
                </a:extLst>
              </p:cNvPr>
              <p:cNvSpPr/>
              <p:nvPr/>
            </p:nvSpPr>
            <p:spPr>
              <a:xfrm>
                <a:off x="1685125" y="3877426"/>
                <a:ext cx="473870" cy="1952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b="1" dirty="0">
                    <a:solidFill>
                      <a:schemeClr val="accent1"/>
                    </a:solidFill>
                  </a:rPr>
                  <a:t>LMS</a:t>
                </a:r>
              </a:p>
            </p:txBody>
          </p:sp>
        </p:grpSp>
        <p:sp>
          <p:nvSpPr>
            <p:cNvPr id="77" name="Oval 76">
              <a:extLst>
                <a:ext uri="{FF2B5EF4-FFF2-40B4-BE49-F238E27FC236}">
                  <a16:creationId xmlns:a16="http://schemas.microsoft.com/office/drawing/2014/main" id="{E0C35968-A19B-C740-BC7F-32181ABF6852}"/>
                </a:ext>
              </a:extLst>
            </p:cNvPr>
            <p:cNvSpPr/>
            <p:nvPr/>
          </p:nvSpPr>
          <p:spPr>
            <a:xfrm>
              <a:off x="1873246" y="3688050"/>
              <a:ext cx="82687" cy="78685"/>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21D100BC-C0AB-6848-BB68-67C8C599E840}"/>
                </a:ext>
              </a:extLst>
            </p:cNvPr>
            <p:cNvSpPr/>
            <p:nvPr/>
          </p:nvSpPr>
          <p:spPr>
            <a:xfrm>
              <a:off x="2019545" y="4066840"/>
              <a:ext cx="104268" cy="99221"/>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143A32B7-C4B2-0641-8587-0EF1D456FB66}"/>
                </a:ext>
              </a:extLst>
            </p:cNvPr>
            <p:cNvSpPr/>
            <p:nvPr/>
          </p:nvSpPr>
          <p:spPr>
            <a:xfrm>
              <a:off x="1608764" y="4079457"/>
              <a:ext cx="48045" cy="45719"/>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026F2F50-584F-2042-A297-6812FA0773A6}"/>
                </a:ext>
              </a:extLst>
            </p:cNvPr>
            <p:cNvCxnSpPr>
              <a:cxnSpLocks/>
            </p:cNvCxnSpPr>
            <p:nvPr/>
          </p:nvCxnSpPr>
          <p:spPr>
            <a:xfrm flipV="1">
              <a:off x="1618288" y="4049634"/>
              <a:ext cx="82462" cy="64588"/>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6DE4DF8D-8E11-E34F-9312-C1DF6DCBE2BE}"/>
                </a:ext>
              </a:extLst>
            </p:cNvPr>
            <p:cNvCxnSpPr>
              <a:cxnSpLocks/>
            </p:cNvCxnSpPr>
            <p:nvPr/>
          </p:nvCxnSpPr>
          <p:spPr>
            <a:xfrm>
              <a:off x="1975604" y="4066058"/>
              <a:ext cx="96211" cy="53197"/>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FD728236-6054-DF4E-930D-390AE6A77E27}"/>
                </a:ext>
              </a:extLst>
            </p:cNvPr>
            <p:cNvCxnSpPr>
              <a:cxnSpLocks/>
            </p:cNvCxnSpPr>
            <p:nvPr/>
          </p:nvCxnSpPr>
          <p:spPr>
            <a:xfrm flipV="1">
              <a:off x="1869512" y="3722430"/>
              <a:ext cx="46265" cy="154996"/>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3FD67C51-BD62-FA41-8D30-372136BACDC1}"/>
              </a:ext>
            </a:extLst>
          </p:cNvPr>
          <p:cNvGrpSpPr/>
          <p:nvPr/>
        </p:nvGrpSpPr>
        <p:grpSpPr>
          <a:xfrm>
            <a:off x="1243897" y="3900329"/>
            <a:ext cx="622300" cy="622300"/>
            <a:chOff x="6959604" y="1319616"/>
            <a:chExt cx="622300" cy="622300"/>
          </a:xfrm>
        </p:grpSpPr>
        <p:sp>
          <p:nvSpPr>
            <p:cNvPr id="86" name="Oval 85">
              <a:extLst>
                <a:ext uri="{FF2B5EF4-FFF2-40B4-BE49-F238E27FC236}">
                  <a16:creationId xmlns:a16="http://schemas.microsoft.com/office/drawing/2014/main" id="{ED18ED38-D535-0247-9311-87C0AB62F4F8}"/>
                </a:ext>
              </a:extLst>
            </p:cNvPr>
            <p:cNvSpPr/>
            <p:nvPr/>
          </p:nvSpPr>
          <p:spPr>
            <a:xfrm>
              <a:off x="6959604" y="1319616"/>
              <a:ext cx="622300" cy="6223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400" b="1" dirty="0"/>
            </a:p>
          </p:txBody>
        </p:sp>
        <p:pic>
          <p:nvPicPr>
            <p:cNvPr id="87" name="Picture 26" descr="Image result for gear icon">
              <a:extLst>
                <a:ext uri="{FF2B5EF4-FFF2-40B4-BE49-F238E27FC236}">
                  <a16:creationId xmlns:a16="http://schemas.microsoft.com/office/drawing/2014/main" id="{1A11D4C4-5E65-C14D-AD9B-3A4309BDB00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716" b="95208" l="3355" r="98882">
                          <a14:foregroundMark x1="22045" y1="13259" x2="17093" y2="26198"/>
                          <a14:foregroundMark x1="43930" y1="3674" x2="53674" y2="9585"/>
                          <a14:foregroundMark x1="53674" y1="9585" x2="54633" y2="11342"/>
                          <a14:foregroundMark x1="81629" y1="16454" x2="81629" y2="21885"/>
                          <a14:foregroundMark x1="83706" y1="39297" x2="86581" y2="53514"/>
                          <a14:foregroundMark x1="93131" y1="45367" x2="94569" y2="56550"/>
                          <a14:foregroundMark x1="81629" y1="74121" x2="81150" y2="75879"/>
                          <a14:foregroundMark x1="54792" y1="92812" x2="51597" y2="95367"/>
                          <a14:foregroundMark x1="3674" y1="44249" x2="3514" y2="55751"/>
                          <a14:foregroundMark x1="44888" y1="2077" x2="56230" y2="2875"/>
                          <a14:foregroundMark x1="56230" y1="2875" x2="56230" y2="3035"/>
                          <a14:foregroundMark x1="98882" y1="44888" x2="97444" y2="58147"/>
                          <a14:backgroundMark x1="45367" y1="30990" x2="47125" y2="59265"/>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025678" y="1378674"/>
              <a:ext cx="493423" cy="493423"/>
            </a:xfrm>
            <a:prstGeom prst="rect">
              <a:avLst/>
            </a:prstGeom>
            <a:noFill/>
            <a:extLst>
              <a:ext uri="{909E8E84-426E-40DD-AFC4-6F175D3DCCD1}">
                <a14:hiddenFill xmlns:a14="http://schemas.microsoft.com/office/drawing/2010/main">
                  <a:solidFill>
                    <a:srgbClr val="FFFFFF"/>
                  </a:solidFill>
                </a14:hiddenFill>
              </a:ext>
            </a:extLst>
          </p:spPr>
        </p:pic>
        <p:sp>
          <p:nvSpPr>
            <p:cNvPr id="88" name="Oval 87">
              <a:extLst>
                <a:ext uri="{FF2B5EF4-FFF2-40B4-BE49-F238E27FC236}">
                  <a16:creationId xmlns:a16="http://schemas.microsoft.com/office/drawing/2014/main" id="{379307FC-DDC9-9D42-989E-31508E116878}"/>
                </a:ext>
              </a:extLst>
            </p:cNvPr>
            <p:cNvSpPr/>
            <p:nvPr/>
          </p:nvSpPr>
          <p:spPr>
            <a:xfrm>
              <a:off x="7121356" y="1473604"/>
              <a:ext cx="298794" cy="284332"/>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97E44163-18CD-C846-9A0B-B223EDE512F8}"/>
                </a:ext>
              </a:extLst>
            </p:cNvPr>
            <p:cNvSpPr/>
            <p:nvPr/>
          </p:nvSpPr>
          <p:spPr>
            <a:xfrm>
              <a:off x="7123274" y="1521905"/>
              <a:ext cx="325439" cy="1952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b="1" dirty="0"/>
                <a:t>IT</a:t>
              </a:r>
            </a:p>
          </p:txBody>
        </p:sp>
      </p:grpSp>
      <p:sp>
        <p:nvSpPr>
          <p:cNvPr id="47" name="Rectangle 46">
            <a:extLst>
              <a:ext uri="{FF2B5EF4-FFF2-40B4-BE49-F238E27FC236}">
                <a16:creationId xmlns:a16="http://schemas.microsoft.com/office/drawing/2014/main" id="{64322E7B-5220-4CD3-BE12-9E7592030EB0}"/>
              </a:ext>
            </a:extLst>
          </p:cNvPr>
          <p:cNvSpPr/>
          <p:nvPr/>
        </p:nvSpPr>
        <p:spPr>
          <a:xfrm>
            <a:off x="787016" y="1722268"/>
            <a:ext cx="1685771" cy="1814499"/>
          </a:xfrm>
          <a:prstGeom prst="rect">
            <a:avLst/>
          </a:prstGeom>
          <a:solidFill>
            <a:srgbClr val="D5FFE8">
              <a:alpha val="3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0" name="Group 89">
            <a:extLst>
              <a:ext uri="{FF2B5EF4-FFF2-40B4-BE49-F238E27FC236}">
                <a16:creationId xmlns:a16="http://schemas.microsoft.com/office/drawing/2014/main" id="{11769271-B7FA-5340-84D8-0B8E0135C974}"/>
              </a:ext>
            </a:extLst>
          </p:cNvPr>
          <p:cNvGrpSpPr/>
          <p:nvPr/>
        </p:nvGrpSpPr>
        <p:grpSpPr>
          <a:xfrm>
            <a:off x="957216" y="2214286"/>
            <a:ext cx="622300" cy="622300"/>
            <a:chOff x="1562096" y="1319616"/>
            <a:chExt cx="622300" cy="622300"/>
          </a:xfrm>
        </p:grpSpPr>
        <p:sp>
          <p:nvSpPr>
            <p:cNvPr id="91" name="Oval 90">
              <a:extLst>
                <a:ext uri="{FF2B5EF4-FFF2-40B4-BE49-F238E27FC236}">
                  <a16:creationId xmlns:a16="http://schemas.microsoft.com/office/drawing/2014/main" id="{E6E4B903-D56E-524D-9197-11A9C4796CD9}"/>
                </a:ext>
              </a:extLst>
            </p:cNvPr>
            <p:cNvSpPr/>
            <p:nvPr/>
          </p:nvSpPr>
          <p:spPr>
            <a:xfrm>
              <a:off x="1562096" y="1319616"/>
              <a:ext cx="622300" cy="6223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b="1" dirty="0"/>
                <a:t>IM</a:t>
              </a:r>
            </a:p>
          </p:txBody>
        </p:sp>
        <p:pic>
          <p:nvPicPr>
            <p:cNvPr id="92" name="Picture 18" descr="Image result for file icon">
              <a:extLst>
                <a:ext uri="{FF2B5EF4-FFF2-40B4-BE49-F238E27FC236}">
                  <a16:creationId xmlns:a16="http://schemas.microsoft.com/office/drawing/2014/main" id="{036B7829-B888-2D48-A912-D07943656EA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727165" y="1425978"/>
              <a:ext cx="311209" cy="371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3" name="Group 92">
            <a:extLst>
              <a:ext uri="{FF2B5EF4-FFF2-40B4-BE49-F238E27FC236}">
                <a16:creationId xmlns:a16="http://schemas.microsoft.com/office/drawing/2014/main" id="{1248F9E0-1DAB-8C43-8D46-608541F60780}"/>
              </a:ext>
            </a:extLst>
          </p:cNvPr>
          <p:cNvGrpSpPr/>
          <p:nvPr/>
        </p:nvGrpSpPr>
        <p:grpSpPr>
          <a:xfrm>
            <a:off x="1749148" y="2617736"/>
            <a:ext cx="622300" cy="622300"/>
            <a:chOff x="4260850" y="1319616"/>
            <a:chExt cx="622300" cy="622300"/>
          </a:xfrm>
        </p:grpSpPr>
        <p:sp>
          <p:nvSpPr>
            <p:cNvPr id="94" name="Oval 93">
              <a:extLst>
                <a:ext uri="{FF2B5EF4-FFF2-40B4-BE49-F238E27FC236}">
                  <a16:creationId xmlns:a16="http://schemas.microsoft.com/office/drawing/2014/main" id="{6F6FF7FE-7582-2E4E-86C5-CDFB4E433263}"/>
                </a:ext>
              </a:extLst>
            </p:cNvPr>
            <p:cNvSpPr/>
            <p:nvPr/>
          </p:nvSpPr>
          <p:spPr>
            <a:xfrm>
              <a:off x="4260850" y="1319616"/>
              <a:ext cx="622300" cy="62230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b="1" dirty="0"/>
                <a:t>CW</a:t>
              </a:r>
            </a:p>
          </p:txBody>
        </p:sp>
        <p:pic>
          <p:nvPicPr>
            <p:cNvPr id="95" name="Picture 94" descr="Image result for interface icon">
              <a:extLst>
                <a:ext uri="{FF2B5EF4-FFF2-40B4-BE49-F238E27FC236}">
                  <a16:creationId xmlns:a16="http://schemas.microsoft.com/office/drawing/2014/main" id="{D7F9B818-CADB-6F41-935F-70242D06ACB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339431" y="1397458"/>
              <a:ext cx="459399" cy="459399"/>
            </a:xfrm>
            <a:prstGeom prst="rect">
              <a:avLst/>
            </a:prstGeom>
            <a:noFill/>
            <a:extLst>
              <a:ext uri="{909E8E84-426E-40DD-AFC4-6F175D3DCCD1}">
                <a14:hiddenFill xmlns:a14="http://schemas.microsoft.com/office/drawing/2010/main">
                  <a:solidFill>
                    <a:srgbClr val="FFFFFF"/>
                  </a:solidFill>
                </a14:hiddenFill>
              </a:ext>
            </a:extLst>
          </p:spPr>
        </p:pic>
        <p:sp>
          <p:nvSpPr>
            <p:cNvPr id="96" name="Rectangle 95">
              <a:extLst>
                <a:ext uri="{FF2B5EF4-FFF2-40B4-BE49-F238E27FC236}">
                  <a16:creationId xmlns:a16="http://schemas.microsoft.com/office/drawing/2014/main" id="{C569299F-FBE2-F94D-921B-DC1DE92C5E65}"/>
                </a:ext>
              </a:extLst>
            </p:cNvPr>
            <p:cNvSpPr/>
            <p:nvPr/>
          </p:nvSpPr>
          <p:spPr>
            <a:xfrm>
              <a:off x="4398961" y="1552575"/>
              <a:ext cx="325439" cy="195263"/>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400" b="1" dirty="0"/>
                <a:t>CW</a:t>
              </a:r>
            </a:p>
          </p:txBody>
        </p:sp>
      </p:grpSp>
      <p:grpSp>
        <p:nvGrpSpPr>
          <p:cNvPr id="97" name="Group 96">
            <a:extLst>
              <a:ext uri="{FF2B5EF4-FFF2-40B4-BE49-F238E27FC236}">
                <a16:creationId xmlns:a16="http://schemas.microsoft.com/office/drawing/2014/main" id="{54751F4A-ED7D-294F-9D2A-E91C45513644}"/>
              </a:ext>
            </a:extLst>
          </p:cNvPr>
          <p:cNvGrpSpPr/>
          <p:nvPr/>
        </p:nvGrpSpPr>
        <p:grpSpPr>
          <a:xfrm>
            <a:off x="803140" y="1755122"/>
            <a:ext cx="3408061" cy="3590957"/>
            <a:chOff x="803140" y="1953213"/>
            <a:chExt cx="3408061" cy="3590957"/>
          </a:xfrm>
        </p:grpSpPr>
        <p:grpSp>
          <p:nvGrpSpPr>
            <p:cNvPr id="98" name="Group 97">
              <a:extLst>
                <a:ext uri="{FF2B5EF4-FFF2-40B4-BE49-F238E27FC236}">
                  <a16:creationId xmlns:a16="http://schemas.microsoft.com/office/drawing/2014/main" id="{A9D43D16-1DEE-9B47-8A47-BAEA5BC192D6}"/>
                </a:ext>
              </a:extLst>
            </p:cNvPr>
            <p:cNvGrpSpPr/>
            <p:nvPr/>
          </p:nvGrpSpPr>
          <p:grpSpPr>
            <a:xfrm>
              <a:off x="803141" y="5128672"/>
              <a:ext cx="3391936" cy="415498"/>
              <a:chOff x="803141" y="5128672"/>
              <a:chExt cx="3391936" cy="415498"/>
            </a:xfrm>
          </p:grpSpPr>
          <p:sp>
            <p:nvSpPr>
              <p:cNvPr id="102" name="TextBox 101">
                <a:extLst>
                  <a:ext uri="{FF2B5EF4-FFF2-40B4-BE49-F238E27FC236}">
                    <a16:creationId xmlns:a16="http://schemas.microsoft.com/office/drawing/2014/main" id="{979DC802-B2EB-5A46-8E79-AD03BE99AA0C}"/>
                  </a:ext>
                </a:extLst>
              </p:cNvPr>
              <p:cNvSpPr txBox="1"/>
              <p:nvPr/>
            </p:nvSpPr>
            <p:spPr>
              <a:xfrm>
                <a:off x="2491115" y="5128672"/>
                <a:ext cx="1703962" cy="415498"/>
              </a:xfrm>
              <a:prstGeom prst="rect">
                <a:avLst/>
              </a:prstGeom>
              <a:noFill/>
            </p:spPr>
            <p:txBody>
              <a:bodyPr wrap="square" rtlCol="0">
                <a:spAutoFit/>
              </a:bodyPr>
              <a:lstStyle/>
              <a:p>
                <a:pPr algn="ctr"/>
                <a:r>
                  <a:rPr lang="en-US" sz="1050" i="1" dirty="0"/>
                  <a:t>III. Institution-wide delivery platforms</a:t>
                </a:r>
              </a:p>
            </p:txBody>
          </p:sp>
          <p:sp>
            <p:nvSpPr>
              <p:cNvPr id="103" name="TextBox 102">
                <a:extLst>
                  <a:ext uri="{FF2B5EF4-FFF2-40B4-BE49-F238E27FC236}">
                    <a16:creationId xmlns:a16="http://schemas.microsoft.com/office/drawing/2014/main" id="{115D4DC7-CAB0-344E-91B5-66686804C66B}"/>
                  </a:ext>
                </a:extLst>
              </p:cNvPr>
              <p:cNvSpPr txBox="1"/>
              <p:nvPr/>
            </p:nvSpPr>
            <p:spPr>
              <a:xfrm>
                <a:off x="803141" y="5128672"/>
                <a:ext cx="1687974" cy="415498"/>
              </a:xfrm>
              <a:prstGeom prst="rect">
                <a:avLst/>
              </a:prstGeom>
              <a:noFill/>
            </p:spPr>
            <p:txBody>
              <a:bodyPr wrap="square" rtlCol="0">
                <a:spAutoFit/>
              </a:bodyPr>
              <a:lstStyle/>
              <a:p>
                <a:pPr algn="ctr"/>
                <a:r>
                  <a:rPr lang="en-US" sz="1050" i="1" dirty="0"/>
                  <a:t>II. Collaboration and supplemental tools</a:t>
                </a:r>
              </a:p>
            </p:txBody>
          </p:sp>
        </p:grpSp>
        <p:grpSp>
          <p:nvGrpSpPr>
            <p:cNvPr id="99" name="Group 98">
              <a:extLst>
                <a:ext uri="{FF2B5EF4-FFF2-40B4-BE49-F238E27FC236}">
                  <a16:creationId xmlns:a16="http://schemas.microsoft.com/office/drawing/2014/main" id="{84D9A875-C109-904D-B40D-AF515EFED874}"/>
                </a:ext>
              </a:extLst>
            </p:cNvPr>
            <p:cNvGrpSpPr/>
            <p:nvPr/>
          </p:nvGrpSpPr>
          <p:grpSpPr>
            <a:xfrm>
              <a:off x="803140" y="1953213"/>
              <a:ext cx="3408061" cy="423392"/>
              <a:chOff x="803140" y="1953213"/>
              <a:chExt cx="3408061" cy="423392"/>
            </a:xfrm>
          </p:grpSpPr>
          <p:sp>
            <p:nvSpPr>
              <p:cNvPr id="100" name="TextBox 99">
                <a:extLst>
                  <a:ext uri="{FF2B5EF4-FFF2-40B4-BE49-F238E27FC236}">
                    <a16:creationId xmlns:a16="http://schemas.microsoft.com/office/drawing/2014/main" id="{C61B41C5-8F67-B949-B87B-298A615EB633}"/>
                  </a:ext>
                </a:extLst>
              </p:cNvPr>
              <p:cNvSpPr txBox="1"/>
              <p:nvPr/>
            </p:nvSpPr>
            <p:spPr>
              <a:xfrm>
                <a:off x="2472787" y="1961107"/>
                <a:ext cx="1738414" cy="415498"/>
              </a:xfrm>
              <a:prstGeom prst="rect">
                <a:avLst/>
              </a:prstGeom>
              <a:noFill/>
            </p:spPr>
            <p:txBody>
              <a:bodyPr wrap="square" rtlCol="0">
                <a:spAutoFit/>
              </a:bodyPr>
              <a:lstStyle/>
              <a:p>
                <a:pPr algn="ctr"/>
                <a:r>
                  <a:rPr lang="en-US" sz="1050" i="1" dirty="0"/>
                  <a:t>IV. Enterprise online learning platforms</a:t>
                </a:r>
              </a:p>
            </p:txBody>
          </p:sp>
          <p:sp>
            <p:nvSpPr>
              <p:cNvPr id="101" name="TextBox 100">
                <a:extLst>
                  <a:ext uri="{FF2B5EF4-FFF2-40B4-BE49-F238E27FC236}">
                    <a16:creationId xmlns:a16="http://schemas.microsoft.com/office/drawing/2014/main" id="{823C974B-4A53-EE4F-89BF-3BEFF9FFF69A}"/>
                  </a:ext>
                </a:extLst>
              </p:cNvPr>
              <p:cNvSpPr txBox="1"/>
              <p:nvPr/>
            </p:nvSpPr>
            <p:spPr>
              <a:xfrm>
                <a:off x="803140" y="1953213"/>
                <a:ext cx="1669647" cy="415498"/>
              </a:xfrm>
              <a:prstGeom prst="rect">
                <a:avLst/>
              </a:prstGeom>
              <a:noFill/>
            </p:spPr>
            <p:txBody>
              <a:bodyPr wrap="square" rtlCol="0">
                <a:spAutoFit/>
              </a:bodyPr>
              <a:lstStyle/>
              <a:p>
                <a:pPr algn="ctr"/>
                <a:r>
                  <a:rPr lang="en-US" sz="1050" i="1" dirty="0"/>
                  <a:t>I. Instructional content and courseware</a:t>
                </a:r>
              </a:p>
            </p:txBody>
          </p:sp>
        </p:grpSp>
      </p:grpSp>
      <p:sp>
        <p:nvSpPr>
          <p:cNvPr id="52" name="Content Placeholder 9">
            <a:extLst>
              <a:ext uri="{FF2B5EF4-FFF2-40B4-BE49-F238E27FC236}">
                <a16:creationId xmlns:a16="http://schemas.microsoft.com/office/drawing/2014/main" id="{C4A34693-1665-6F40-9B78-518A42ACB51C}"/>
              </a:ext>
            </a:extLst>
          </p:cNvPr>
          <p:cNvSpPr txBox="1">
            <a:spLocks/>
          </p:cNvSpPr>
          <p:nvPr/>
        </p:nvSpPr>
        <p:spPr bwMode="auto">
          <a:xfrm>
            <a:off x="628620" y="6151294"/>
            <a:ext cx="6291218" cy="64310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marL="0" indent="0" algn="l" defTabSz="457200" rtl="0" eaLnBrk="1" fontAlgn="base" hangingPunct="1">
              <a:spcBef>
                <a:spcPct val="20000"/>
              </a:spcBef>
              <a:spcAft>
                <a:spcPct val="0"/>
              </a:spcAft>
              <a:buFontTx/>
              <a:buNone/>
              <a:defRPr sz="900" i="1" kern="1200">
                <a:solidFill>
                  <a:srgbClr val="000000"/>
                </a:solidFill>
                <a:latin typeface="Arial"/>
                <a:ea typeface="ＭＳ Ｐゴシック" charset="0"/>
                <a:cs typeface="Arial"/>
              </a:defRPr>
            </a:lvl1pPr>
            <a:lvl2pPr marL="173037" indent="0" algn="l" defTabSz="457200" rtl="0" eaLnBrk="1" fontAlgn="base" hangingPunct="1">
              <a:spcBef>
                <a:spcPct val="20000"/>
              </a:spcBef>
              <a:spcAft>
                <a:spcPct val="0"/>
              </a:spcAft>
              <a:buFontTx/>
              <a:buNone/>
              <a:defRPr sz="1400" kern="1200">
                <a:solidFill>
                  <a:schemeClr val="tx1"/>
                </a:solidFill>
                <a:latin typeface="Arial"/>
                <a:ea typeface="ＭＳ Ｐゴシック" charset="0"/>
                <a:cs typeface="Arial"/>
              </a:defRPr>
            </a:lvl2pPr>
            <a:lvl3pPr marL="346075" indent="0" algn="l" defTabSz="457200" rtl="0" eaLnBrk="1" fontAlgn="base" hangingPunct="1">
              <a:spcBef>
                <a:spcPct val="20000"/>
              </a:spcBef>
              <a:spcAft>
                <a:spcPct val="0"/>
              </a:spcAft>
              <a:buFontTx/>
              <a:buNone/>
              <a:defRPr sz="1400" kern="1200">
                <a:solidFill>
                  <a:schemeClr val="tx1"/>
                </a:solidFill>
                <a:latin typeface="Arial"/>
                <a:ea typeface="ＭＳ Ｐゴシック" charset="0"/>
                <a:cs typeface="Arial"/>
              </a:defRPr>
            </a:lvl3pPr>
            <a:lvl4pPr marL="517525" indent="0" algn="l" defTabSz="457200" rtl="0" eaLnBrk="1" fontAlgn="base" hangingPunct="1">
              <a:spcBef>
                <a:spcPct val="20000"/>
              </a:spcBef>
              <a:spcAft>
                <a:spcPct val="0"/>
              </a:spcAft>
              <a:buFontTx/>
              <a:buNone/>
              <a:defRPr sz="1400" kern="1200">
                <a:solidFill>
                  <a:schemeClr val="tx1"/>
                </a:solidFill>
                <a:latin typeface="Arial"/>
                <a:ea typeface="ＭＳ Ｐゴシック" charset="0"/>
                <a:cs typeface="Arial"/>
              </a:defRPr>
            </a:lvl4pPr>
            <a:lvl5pPr marL="690562" indent="0" algn="l" defTabSz="457200" rtl="0" eaLnBrk="1" fontAlgn="base" hangingPunct="1">
              <a:spcBef>
                <a:spcPct val="20000"/>
              </a:spcBef>
              <a:spcAft>
                <a:spcPct val="0"/>
              </a:spcAft>
              <a:buFontTx/>
              <a:buNone/>
              <a:defRPr sz="14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*Digital learning can take place in online, face-to-face, or hybrid environments</a:t>
            </a:r>
          </a:p>
        </p:txBody>
      </p:sp>
    </p:spTree>
    <p:extLst>
      <p:ext uri="{BB962C8B-B14F-4D97-AF65-F5344CB8AC3E}">
        <p14:creationId xmlns:p14="http://schemas.microsoft.com/office/powerpoint/2010/main" val="1893157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8FE882-42EB-6D4A-8A20-4763040369A7}"/>
              </a:ext>
            </a:extLst>
          </p:cNvPr>
          <p:cNvSpPr>
            <a:spLocks noGrp="1"/>
          </p:cNvSpPr>
          <p:nvPr>
            <p:ph idx="1"/>
          </p:nvPr>
        </p:nvSpPr>
        <p:spPr/>
        <p:txBody>
          <a:bodyPr/>
          <a:lstStyle/>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Courseware is a digital instruction tool that includes content and assessment; it is scoped and sequenced to support an entire course.  Courseware enables full-course digital content delivery and assessment and is not a learning management system (LMS).</a:t>
            </a:r>
          </a:p>
          <a:p>
            <a:endParaRPr lang="en-US" sz="1600" dirty="0"/>
          </a:p>
          <a:p>
            <a:pPr marL="285750" indent="-285750">
              <a:buFont typeface="Arial" panose="020B0604020202020204" pitchFamily="34" charset="0"/>
              <a:buChar char="•"/>
            </a:pPr>
            <a:r>
              <a:rPr lang="en-US" sz="1600" dirty="0"/>
              <a:t>The emerging evidence base around courseware shows potential to improve outcomes, increase access, increase engagement, and decrease costs for students.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Courseware is used to achieve outcomes across four broad categories—outcomes, engagement, access, and affordability.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However, courseware is an ends to a means, and is only effective in achieving these outcomes when high quality solutions are implemented well and with sufficient support for faculty.</a:t>
            </a:r>
          </a:p>
        </p:txBody>
      </p:sp>
      <p:sp>
        <p:nvSpPr>
          <p:cNvPr id="3" name="Content Placeholder 2">
            <a:extLst>
              <a:ext uri="{FF2B5EF4-FFF2-40B4-BE49-F238E27FC236}">
                <a16:creationId xmlns:a16="http://schemas.microsoft.com/office/drawing/2014/main" id="{6AB22100-8A95-F740-A8D5-81C19EFCFD32}"/>
              </a:ext>
            </a:extLst>
          </p:cNvPr>
          <p:cNvSpPr>
            <a:spLocks noGrp="1"/>
          </p:cNvSpPr>
          <p:nvPr>
            <p:ph idx="13"/>
          </p:nvPr>
        </p:nvSpPr>
        <p:spPr/>
        <p:txBody>
          <a:bodyPr/>
          <a:lstStyle/>
          <a:p>
            <a:endParaRPr lang="en-US"/>
          </a:p>
        </p:txBody>
      </p:sp>
      <p:sp>
        <p:nvSpPr>
          <p:cNvPr id="4" name="Slide Number Placeholder 3">
            <a:extLst>
              <a:ext uri="{FF2B5EF4-FFF2-40B4-BE49-F238E27FC236}">
                <a16:creationId xmlns:a16="http://schemas.microsoft.com/office/drawing/2014/main" id="{F2F45FC4-04A0-BF4D-BBEE-5FEBEB91475C}"/>
              </a:ext>
            </a:extLst>
          </p:cNvPr>
          <p:cNvSpPr>
            <a:spLocks noGrp="1"/>
          </p:cNvSpPr>
          <p:nvPr>
            <p:ph type="sldNum" sz="quarter" idx="15"/>
          </p:nvPr>
        </p:nvSpPr>
        <p:spPr/>
        <p:txBody>
          <a:bodyPr/>
          <a:lstStyle/>
          <a:p>
            <a:fld id="{56061281-BD0D-6F47-BBB8-8F6BE6AA34E7}" type="slidenum">
              <a:rPr lang="en-US" smtClean="0"/>
              <a:pPr/>
              <a:t>6</a:t>
            </a:fld>
            <a:endParaRPr lang="en-US" dirty="0"/>
          </a:p>
        </p:txBody>
      </p:sp>
      <p:sp>
        <p:nvSpPr>
          <p:cNvPr id="5" name="Title 4">
            <a:extLst>
              <a:ext uri="{FF2B5EF4-FFF2-40B4-BE49-F238E27FC236}">
                <a16:creationId xmlns:a16="http://schemas.microsoft.com/office/drawing/2014/main" id="{5A3D6BAF-2A39-3444-8994-17FCE7CA408D}"/>
              </a:ext>
            </a:extLst>
          </p:cNvPr>
          <p:cNvSpPr>
            <a:spLocks noGrp="1"/>
          </p:cNvSpPr>
          <p:nvPr>
            <p:ph type="title"/>
          </p:nvPr>
        </p:nvSpPr>
        <p:spPr/>
        <p:txBody>
          <a:bodyPr/>
          <a:lstStyle/>
          <a:p>
            <a:r>
              <a:rPr lang="en-US" dirty="0"/>
              <a:t>Courseware can be a powerful tool to transform learning, especially in large introductory classes </a:t>
            </a:r>
          </a:p>
        </p:txBody>
      </p:sp>
    </p:spTree>
    <p:extLst>
      <p:ext uri="{BB962C8B-B14F-4D97-AF65-F5344CB8AC3E}">
        <p14:creationId xmlns:p14="http://schemas.microsoft.com/office/powerpoint/2010/main" val="186351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82F892F-DEE9-4D7C-91BE-BDAC624AE44F}"/>
              </a:ext>
            </a:extLst>
          </p:cNvPr>
          <p:cNvSpPr>
            <a:spLocks noGrp="1"/>
          </p:cNvSpPr>
          <p:nvPr>
            <p:ph type="body" idx="1"/>
          </p:nvPr>
        </p:nvSpPr>
        <p:spPr/>
        <p:txBody>
          <a:bodyPr/>
          <a:lstStyle/>
          <a:p>
            <a:r>
              <a:rPr lang="en-US" dirty="0"/>
              <a:t>Overview </a:t>
            </a:r>
          </a:p>
        </p:txBody>
      </p:sp>
      <p:sp>
        <p:nvSpPr>
          <p:cNvPr id="2" name="Content Placeholder 1"/>
          <p:cNvSpPr>
            <a:spLocks noGrp="1"/>
          </p:cNvSpPr>
          <p:nvPr>
            <p:ph sz="half" idx="2"/>
          </p:nvPr>
        </p:nvSpPr>
        <p:spPr/>
        <p:txBody>
          <a:bodyPr>
            <a:noAutofit/>
          </a:bodyPr>
          <a:lstStyle/>
          <a:p>
            <a:pPr>
              <a:spcBef>
                <a:spcPts val="600"/>
              </a:spcBef>
              <a:spcAft>
                <a:spcPts val="600"/>
              </a:spcAft>
            </a:pPr>
            <a:r>
              <a:rPr lang="en-US" b="1" dirty="0"/>
              <a:t>Time for Class Time for Class </a:t>
            </a:r>
            <a:r>
              <a:rPr lang="en-US" dirty="0"/>
              <a:t>is a comprehensive longitudinal survey of 4,000+ higher education faculty and administrators, fielded since 2014 by </a:t>
            </a:r>
            <a:r>
              <a:rPr lang="en-US" dirty="0">
                <a:hlinkClick r:id="rId3"/>
              </a:rPr>
              <a:t>Tyton Partners</a:t>
            </a:r>
            <a:r>
              <a:rPr lang="en-US" dirty="0"/>
              <a:t> and the </a:t>
            </a:r>
            <a:r>
              <a:rPr lang="en-US" dirty="0">
                <a:hlinkClick r:id="rId4"/>
              </a:rPr>
              <a:t>Babson Survey Research Group</a:t>
            </a:r>
            <a:r>
              <a:rPr lang="en-US" dirty="0"/>
              <a:t> and underwritten by the </a:t>
            </a:r>
            <a:r>
              <a:rPr lang="en-US" dirty="0">
                <a:hlinkClick r:id="rId5"/>
              </a:rPr>
              <a:t>Bill &amp; Melinda Gates Foundation</a:t>
            </a:r>
            <a:r>
              <a:rPr lang="en-US" dirty="0"/>
              <a:t>. </a:t>
            </a:r>
          </a:p>
          <a:p>
            <a:pPr>
              <a:spcBef>
                <a:spcPts val="600"/>
              </a:spcBef>
              <a:spcAft>
                <a:spcPts val="600"/>
              </a:spcAft>
            </a:pPr>
            <a:r>
              <a:rPr lang="en-US" dirty="0"/>
              <a:t>Work conducted in partnership with Every Learner Everywhere, incl. Educause.</a:t>
            </a:r>
          </a:p>
          <a:p>
            <a:pPr>
              <a:spcBef>
                <a:spcPts val="600"/>
              </a:spcBef>
              <a:spcAft>
                <a:spcPts val="600"/>
              </a:spcAft>
            </a:pPr>
            <a:r>
              <a:rPr lang="en-US" dirty="0"/>
              <a:t>Results inform a comprehensive fact base on the postsecondary digital courseware landscape, in the service of making this diverse and complex market easier to navigate for institutions and education professionals.</a:t>
            </a:r>
          </a:p>
          <a:p>
            <a:pPr>
              <a:spcBef>
                <a:spcPts val="600"/>
              </a:spcBef>
              <a:spcAft>
                <a:spcPts val="600"/>
              </a:spcAft>
            </a:pPr>
            <a:r>
              <a:rPr lang="en-US" dirty="0"/>
              <a:t> Online surveys deployed December 2018 – January 2019 to administrators and faculty at postsecondary institutions </a:t>
            </a:r>
          </a:p>
          <a:p>
            <a:pPr marL="0" indent="0">
              <a:spcBef>
                <a:spcPts val="600"/>
              </a:spcBef>
              <a:spcAft>
                <a:spcPts val="600"/>
              </a:spcAft>
              <a:buNone/>
            </a:pPr>
            <a:endParaRPr lang="en-US" dirty="0"/>
          </a:p>
        </p:txBody>
      </p:sp>
      <p:sp>
        <p:nvSpPr>
          <p:cNvPr id="7" name="Text Placeholder 6">
            <a:extLst>
              <a:ext uri="{FF2B5EF4-FFF2-40B4-BE49-F238E27FC236}">
                <a16:creationId xmlns:a16="http://schemas.microsoft.com/office/drawing/2014/main" id="{C14CA867-B4E5-45B7-935B-D461B8DD8D50}"/>
              </a:ext>
            </a:extLst>
          </p:cNvPr>
          <p:cNvSpPr>
            <a:spLocks noGrp="1"/>
          </p:cNvSpPr>
          <p:nvPr>
            <p:ph type="body" sz="quarter" idx="3"/>
          </p:nvPr>
        </p:nvSpPr>
        <p:spPr/>
        <p:txBody>
          <a:bodyPr/>
          <a:lstStyle/>
          <a:p>
            <a:r>
              <a:rPr lang="en-US" dirty="0"/>
              <a:t>Topics Covered</a:t>
            </a:r>
          </a:p>
        </p:txBody>
      </p:sp>
      <p:sp>
        <p:nvSpPr>
          <p:cNvPr id="5" name="Content Placeholder 4"/>
          <p:cNvSpPr>
            <a:spLocks noGrp="1"/>
          </p:cNvSpPr>
          <p:nvPr>
            <p:ph sz="quarter" idx="4"/>
          </p:nvPr>
        </p:nvSpPr>
        <p:spPr/>
        <p:txBody>
          <a:bodyPr/>
          <a:lstStyle/>
          <a:p>
            <a:r>
              <a:rPr lang="en-US" dirty="0"/>
              <a:t>Digital Learning</a:t>
            </a:r>
          </a:p>
          <a:p>
            <a:pPr marL="457200" lvl="1" indent="-285750">
              <a:buFont typeface="Arial" panose="020B0604020202020204" pitchFamily="34" charset="0"/>
              <a:buChar char="•"/>
            </a:pPr>
            <a:r>
              <a:rPr lang="en-US" dirty="0"/>
              <a:t>Digital learning in strategic plan and progress towards ideal</a:t>
            </a:r>
          </a:p>
          <a:p>
            <a:pPr marL="457200" lvl="1" indent="-285750">
              <a:buFont typeface="Arial" panose="020B0604020202020204" pitchFamily="34" charset="0"/>
              <a:buChar char="•"/>
            </a:pPr>
            <a:r>
              <a:rPr lang="en-US" dirty="0"/>
              <a:t>Attitudes towards digital learning</a:t>
            </a:r>
          </a:p>
          <a:p>
            <a:pPr marL="457200" lvl="1" indent="-285750">
              <a:buFont typeface="Arial" panose="020B0604020202020204" pitchFamily="34" charset="0"/>
              <a:buChar char="•"/>
            </a:pPr>
            <a:r>
              <a:rPr lang="en-US" dirty="0"/>
              <a:t>Decision-making and information sources</a:t>
            </a:r>
          </a:p>
          <a:p>
            <a:pPr marL="457200" lvl="1" indent="-285750">
              <a:buFont typeface="Arial" panose="020B0604020202020204" pitchFamily="34" charset="0"/>
              <a:buChar char="•"/>
            </a:pPr>
            <a:r>
              <a:rPr lang="en-US" dirty="0"/>
              <a:t>Barriers and enablers of digital learning, incl. professional development</a:t>
            </a:r>
          </a:p>
          <a:p>
            <a:r>
              <a:rPr lang="en-US" dirty="0"/>
              <a:t>Courseware and Digital Tools</a:t>
            </a:r>
          </a:p>
          <a:p>
            <a:pPr marL="457200" lvl="1" indent="-285750">
              <a:buFont typeface="Arial" panose="020B0604020202020204" pitchFamily="34" charset="0"/>
              <a:buChar char="•"/>
            </a:pPr>
            <a:r>
              <a:rPr lang="en-US" dirty="0"/>
              <a:t>Awareness, current use and planned future use</a:t>
            </a:r>
          </a:p>
          <a:p>
            <a:pPr marL="457200" lvl="1" indent="-285750">
              <a:buFont typeface="Arial" panose="020B0604020202020204" pitchFamily="34" charset="0"/>
              <a:buChar char="•"/>
            </a:pPr>
            <a:r>
              <a:rPr lang="en-US" dirty="0"/>
              <a:t>Perceived value</a:t>
            </a:r>
          </a:p>
          <a:p>
            <a:pPr marL="457200" lvl="1" indent="-285750">
              <a:buFont typeface="Arial" panose="020B0604020202020204" pitchFamily="34" charset="0"/>
              <a:buChar char="•"/>
            </a:pPr>
            <a:r>
              <a:rPr lang="en-US" dirty="0"/>
              <a:t>Adoption dynamics – types of courses adopted in; use cases; feature set preferences, </a:t>
            </a:r>
          </a:p>
          <a:p>
            <a:pPr marL="457200" lvl="1" indent="-285750">
              <a:buFont typeface="Arial" panose="020B0604020202020204" pitchFamily="34" charset="0"/>
              <a:buChar char="•"/>
            </a:pPr>
            <a:r>
              <a:rPr lang="en-US" dirty="0"/>
              <a:t>Decision-making and motivation for use</a:t>
            </a:r>
          </a:p>
          <a:p>
            <a:pPr marL="457200" lvl="1" indent="-285750">
              <a:buFont typeface="Arial" panose="020B0604020202020204" pitchFamily="34" charset="0"/>
              <a:buChar char="•"/>
            </a:pPr>
            <a:r>
              <a:rPr lang="en-US" dirty="0"/>
              <a:t>Distribution and inclusive access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sz="1800" dirty="0"/>
          </a:p>
          <a:p>
            <a:endParaRPr lang="en-US" dirty="0"/>
          </a:p>
        </p:txBody>
      </p:sp>
      <p:sp>
        <p:nvSpPr>
          <p:cNvPr id="3" name="Slide Number Placeholder 2"/>
          <p:cNvSpPr>
            <a:spLocks noGrp="1"/>
          </p:cNvSpPr>
          <p:nvPr>
            <p:ph type="sldNum" sz="quarter" idx="12"/>
          </p:nvPr>
        </p:nvSpPr>
        <p:spPr/>
        <p:txBody>
          <a:bodyPr/>
          <a:lstStyle/>
          <a:p>
            <a:fld id="{56061281-BD0D-6F47-BBB8-8F6BE6AA34E7}" type="slidenum">
              <a:rPr lang="en-US" smtClean="0"/>
              <a:pPr/>
              <a:t>7</a:t>
            </a:fld>
            <a:endParaRPr lang="en-US" dirty="0"/>
          </a:p>
        </p:txBody>
      </p:sp>
      <p:sp>
        <p:nvSpPr>
          <p:cNvPr id="9" name="Content Placeholder 8">
            <a:extLst>
              <a:ext uri="{FF2B5EF4-FFF2-40B4-BE49-F238E27FC236}">
                <a16:creationId xmlns:a16="http://schemas.microsoft.com/office/drawing/2014/main" id="{0FD8C1AE-FEE4-45D5-9712-AA67510BBF51}"/>
              </a:ext>
            </a:extLst>
          </p:cNvPr>
          <p:cNvSpPr>
            <a:spLocks noGrp="1"/>
          </p:cNvSpPr>
          <p:nvPr>
            <p:ph idx="13"/>
          </p:nvPr>
        </p:nvSpPr>
        <p:spPr/>
        <p:txBody>
          <a:bodyPr/>
          <a:lstStyle/>
          <a:p>
            <a:endParaRPr lang="en-US" dirty="0"/>
          </a:p>
        </p:txBody>
      </p:sp>
      <p:sp>
        <p:nvSpPr>
          <p:cNvPr id="10" name="Content Placeholder 9">
            <a:extLst>
              <a:ext uri="{FF2B5EF4-FFF2-40B4-BE49-F238E27FC236}">
                <a16:creationId xmlns:a16="http://schemas.microsoft.com/office/drawing/2014/main" id="{46812BF0-FD32-4F2B-A6DA-F4D07AEBAEC7}"/>
              </a:ext>
            </a:extLst>
          </p:cNvPr>
          <p:cNvSpPr>
            <a:spLocks noGrp="1"/>
          </p:cNvSpPr>
          <p:nvPr>
            <p:ph idx="14"/>
          </p:nvPr>
        </p:nvSpPr>
        <p:spPr/>
        <p:txBody>
          <a:bodyPr/>
          <a:lstStyle/>
          <a:p>
            <a:r>
              <a:rPr lang="en-US" dirty="0">
                <a:solidFill>
                  <a:schemeClr val="dk1"/>
                </a:solidFill>
              </a:rPr>
              <a:t>Time for Class is an annual longitudinal study that tracks courseware &amp; a broader digital learning ecosystem</a:t>
            </a:r>
            <a:endParaRPr lang="en-US" dirty="0"/>
          </a:p>
        </p:txBody>
      </p:sp>
    </p:spTree>
    <p:extLst>
      <p:ext uri="{BB962C8B-B14F-4D97-AF65-F5344CB8AC3E}">
        <p14:creationId xmlns:p14="http://schemas.microsoft.com/office/powerpoint/2010/main" val="1785298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6B5601-59A1-E849-AAC4-59362B864855}"/>
              </a:ext>
            </a:extLst>
          </p:cNvPr>
          <p:cNvSpPr>
            <a:spLocks noGrp="1"/>
          </p:cNvSpPr>
          <p:nvPr>
            <p:ph type="sldNum" sz="quarter" idx="12"/>
          </p:nvPr>
        </p:nvSpPr>
        <p:spPr/>
        <p:txBody>
          <a:bodyPr/>
          <a:lstStyle/>
          <a:p>
            <a:fld id="{56061281-BD0D-6F47-BBB8-8F6BE6AA34E7}" type="slidenum">
              <a:rPr lang="en-US" smtClean="0"/>
              <a:pPr/>
              <a:t>8</a:t>
            </a:fld>
            <a:endParaRPr lang="en-US" dirty="0"/>
          </a:p>
        </p:txBody>
      </p:sp>
      <p:sp>
        <p:nvSpPr>
          <p:cNvPr id="5" name="Content Placeholder 4">
            <a:extLst>
              <a:ext uri="{FF2B5EF4-FFF2-40B4-BE49-F238E27FC236}">
                <a16:creationId xmlns:a16="http://schemas.microsoft.com/office/drawing/2014/main" id="{D55E248F-AB52-D347-8EC6-4361223334C3}"/>
              </a:ext>
            </a:extLst>
          </p:cNvPr>
          <p:cNvSpPr>
            <a:spLocks noGrp="1"/>
          </p:cNvSpPr>
          <p:nvPr>
            <p:ph idx="14"/>
          </p:nvPr>
        </p:nvSpPr>
        <p:spPr/>
        <p:txBody>
          <a:bodyPr>
            <a:normAutofit/>
          </a:bodyPr>
          <a:lstStyle/>
          <a:p>
            <a:r>
              <a:rPr lang="en-US" dirty="0"/>
              <a:t>2019 work culminated in nine user-focused action briefs which can be accessed via the link below</a:t>
            </a:r>
          </a:p>
        </p:txBody>
      </p:sp>
      <p:pic>
        <p:nvPicPr>
          <p:cNvPr id="7" name="Picture 6">
            <a:extLst>
              <a:ext uri="{FF2B5EF4-FFF2-40B4-BE49-F238E27FC236}">
                <a16:creationId xmlns:a16="http://schemas.microsoft.com/office/drawing/2014/main" id="{288743FF-2C05-DD49-8793-7D6539611420}"/>
              </a:ext>
            </a:extLst>
          </p:cNvPr>
          <p:cNvPicPr>
            <a:picLocks noChangeAspect="1"/>
          </p:cNvPicPr>
          <p:nvPr/>
        </p:nvPicPr>
        <p:blipFill rotWithShape="1">
          <a:blip r:embed="rId3"/>
          <a:srcRect l="1145" t="1778" r="1287" b="1570"/>
          <a:stretch/>
        </p:blipFill>
        <p:spPr>
          <a:xfrm>
            <a:off x="530237" y="1183647"/>
            <a:ext cx="7919261" cy="4900484"/>
          </a:xfrm>
          <a:prstGeom prst="rect">
            <a:avLst/>
          </a:prstGeom>
        </p:spPr>
      </p:pic>
      <p:sp>
        <p:nvSpPr>
          <p:cNvPr id="10" name="TextBox 9">
            <a:extLst>
              <a:ext uri="{FF2B5EF4-FFF2-40B4-BE49-F238E27FC236}">
                <a16:creationId xmlns:a16="http://schemas.microsoft.com/office/drawing/2014/main" id="{4E5382C4-9EB6-A44D-A8B8-A3C47B698D11}"/>
              </a:ext>
            </a:extLst>
          </p:cNvPr>
          <p:cNvSpPr txBox="1"/>
          <p:nvPr/>
        </p:nvSpPr>
        <p:spPr>
          <a:xfrm>
            <a:off x="2057658" y="6219563"/>
            <a:ext cx="5128070" cy="307777"/>
          </a:xfrm>
          <a:prstGeom prst="rect">
            <a:avLst/>
          </a:prstGeom>
          <a:noFill/>
        </p:spPr>
        <p:txBody>
          <a:bodyPr wrap="none" rtlCol="0">
            <a:spAutoFit/>
          </a:bodyPr>
          <a:lstStyle/>
          <a:p>
            <a:r>
              <a:rPr lang="en-US" sz="1400" dirty="0">
                <a:hlinkClick r:id="rId4"/>
              </a:rPr>
              <a:t>https://www.everylearnereverywhere.org/time-for-class-toolkit</a:t>
            </a:r>
            <a:endParaRPr lang="en-US" sz="1400" dirty="0"/>
          </a:p>
        </p:txBody>
      </p:sp>
    </p:spTree>
    <p:extLst>
      <p:ext uri="{BB962C8B-B14F-4D97-AF65-F5344CB8AC3E}">
        <p14:creationId xmlns:p14="http://schemas.microsoft.com/office/powerpoint/2010/main" val="3246943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3578E-667B-A04A-8FA6-A420319CDB74}"/>
              </a:ext>
            </a:extLst>
          </p:cNvPr>
          <p:cNvSpPr>
            <a:spLocks noGrp="1"/>
          </p:cNvSpPr>
          <p:nvPr>
            <p:ph type="title"/>
          </p:nvPr>
        </p:nvSpPr>
        <p:spPr/>
        <p:txBody>
          <a:bodyPr/>
          <a:lstStyle/>
          <a:p>
            <a:r>
              <a:rPr lang="en-US" dirty="0"/>
              <a:t>01</a:t>
            </a:r>
          </a:p>
        </p:txBody>
      </p:sp>
      <p:sp>
        <p:nvSpPr>
          <p:cNvPr id="3" name="Text Placeholder 2">
            <a:extLst>
              <a:ext uri="{FF2B5EF4-FFF2-40B4-BE49-F238E27FC236}">
                <a16:creationId xmlns:a16="http://schemas.microsoft.com/office/drawing/2014/main" id="{C7409E5D-B999-B241-8465-CAE407B09D6E}"/>
              </a:ext>
            </a:extLst>
          </p:cNvPr>
          <p:cNvSpPr>
            <a:spLocks noGrp="1"/>
          </p:cNvSpPr>
          <p:nvPr>
            <p:ph type="body" idx="1"/>
          </p:nvPr>
        </p:nvSpPr>
        <p:spPr/>
        <p:txBody>
          <a:bodyPr/>
          <a:lstStyle/>
          <a:p>
            <a:r>
              <a:rPr lang="en-US" dirty="0"/>
              <a:t>Market Dynamics</a:t>
            </a:r>
          </a:p>
        </p:txBody>
      </p:sp>
    </p:spTree>
    <p:extLst>
      <p:ext uri="{BB962C8B-B14F-4D97-AF65-F5344CB8AC3E}">
        <p14:creationId xmlns:p14="http://schemas.microsoft.com/office/powerpoint/2010/main" val="8524967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PLORISSTATE" val="C"/>
</p:tagLst>
</file>

<file path=ppt/tags/tag10.xml><?xml version="1.0" encoding="utf-8"?>
<p:tagLst xmlns:a="http://schemas.openxmlformats.org/drawingml/2006/main" xmlns:r="http://schemas.openxmlformats.org/officeDocument/2006/relationships" xmlns:p="http://schemas.openxmlformats.org/presentationml/2006/main">
  <p:tag name="APLORISTAG" val="MGmUgOqoHyYztM60k.125"/>
</p:tagLst>
</file>

<file path=ppt/tags/tag100.xml><?xml version="1.0" encoding="utf-8"?>
<p:tagLst xmlns:a="http://schemas.openxmlformats.org/drawingml/2006/main" xmlns:r="http://schemas.openxmlformats.org/officeDocument/2006/relationships" xmlns:p="http://schemas.openxmlformats.org/presentationml/2006/main">
  <p:tag name="APLORISTAG" val="MAK5/xHSF86GO9XRU.10"/>
</p:tagLst>
</file>

<file path=ppt/tags/tag101.xml><?xml version="1.0" encoding="utf-8"?>
<p:tagLst xmlns:a="http://schemas.openxmlformats.org/drawingml/2006/main" xmlns:r="http://schemas.openxmlformats.org/officeDocument/2006/relationships" xmlns:p="http://schemas.openxmlformats.org/presentationml/2006/main">
  <p:tag name="APLORISTAG" val="MAK5/xHSF86GO9XRU.52"/>
</p:tagLst>
</file>

<file path=ppt/tags/tag102.xml><?xml version="1.0" encoding="utf-8"?>
<p:tagLst xmlns:a="http://schemas.openxmlformats.org/drawingml/2006/main" xmlns:r="http://schemas.openxmlformats.org/officeDocument/2006/relationships" xmlns:p="http://schemas.openxmlformats.org/presentationml/2006/main">
  <p:tag name="APLORISSTATE" val="C"/>
</p:tagLst>
</file>

<file path=ppt/tags/tag103.xml><?xml version="1.0" encoding="utf-8"?>
<p:tagLst xmlns:a="http://schemas.openxmlformats.org/drawingml/2006/main" xmlns:r="http://schemas.openxmlformats.org/officeDocument/2006/relationships" xmlns:p="http://schemas.openxmlformats.org/presentationml/2006/main">
  <p:tag name="APLORISTAG" val="MX+pIT6/LSI2sCf3y"/>
</p:tagLst>
</file>

<file path=ppt/tags/tag104.xml><?xml version="1.0" encoding="utf-8"?>
<p:tagLst xmlns:a="http://schemas.openxmlformats.org/drawingml/2006/main" xmlns:r="http://schemas.openxmlformats.org/officeDocument/2006/relationships" xmlns:p="http://schemas.openxmlformats.org/presentationml/2006/main">
  <p:tag name="APLORISTAG" val="MX+pIT6/LSI2sCf3y.4"/>
  <p:tag name="APLORISCONTAINERTAG" val="AAEAAAD/////AQAAAAAAAAAMAgAAAFJBcGxvcmlzLkJhc2UsIFZlcnNpb249NC4yLjAuMTkyOSwgQ3VsdHVyZT1uZXV0cmFsLCBQdWJsaWNLZXlUb2tlbj0xNmZjMTNhMjI2YzBlOTUxBQEAAAApQXBsb3Jpcy5CYXNlLk9iamVjdHMuQ29udGFpbmVyVmVyc2lvbkluZm8CAAAADVJlcXVpcmVkQnVpbGQJVXNlZEJ1aWxkAAAICAIAAAB4BQAAiQcAAAsAAQAAAP////8BAAAAAAAAAAwCAAAAU0FwbG9yaXMuQ2hhcnQsIFZlcnNpb249NC4yLjAuMTkyOSwgQ3VsdHVyZT1uZXV0cmFsLCBQdWJsaWNLZXlUb2tlbj0xNmZjMTNhMjI2YzBlOTUxDAMAAABSQXBsb3Jpcy5CYXNlLCBWZXJzaW9uPTQuMi4wLjE5MjksIEN1bHR1cmU9bmV1dHJhbCwgUHVibGljS2V5VG9rZW49MTZmYzEzYTIyNmMwZTk1MQwEAAAAUVN5c3RlbS5EcmF3aW5nLCBWZXJzaW9uPTQuMC4wLjAsIEN1bHR1cmU9bmV1dHJhbCwgUHVibGljS2V5VG9rZW49YjAzZjVmN2YxMWQ1MGEzYQUBAAAAIUFwbG9yaXMuQ2hhcnQuQ29sdW1uT3JpZW50ZWRDaGFydE8AAAAKbUNoYXJ0VHlwZQ1tQ2F0ZWdvcnlBeGlzCm1WYWx1ZUF4aXMLbVZhbHVlQXhpczIYbVZhbHVlQXhpczFCb3R0b21PclJpZ2h0EW1VbnVzZWREYXRhU2VyaWVzFW1VbnVzZWREYXRhU2VyaWVzTGlzdBBtQ2hhcnREYXRhU2VyaWVzFW1Bbm5vdGF0aW9uRGF0YVNlcmllcxFtQW5ub3RhdGlvbkdyb3VwcxBtQ2hhcnREYXRhR3JvdXBzCm1EZWx0YUJhcnMNbURlbHRhQnJpZGdlcw1tR3Jvd3RoQXJyb3dzFG1XYXRlcmZhbGxDb25uZWN0b3JzEm1FbGVtZW50Q29ubmVjdG9ycxptU3RhbmRhcmRFbGVtZW50Q29ubmVjdG9ycwhtQmFyVHlwZRdtRXh0ZW5kZWRDdXN0b21TdGFja2luZxJtRGVmYXVsdFNlcmllc1R5cGUHbUxlZ2VuZBZtQ2x1c3RlcmVkQmFyQXhpc09yZGVyE21SZXZlcnNlU2VyaWVzT3JkZXIPbUFubm90YXRpb25BcmVhFG1Bbm5vdGF0aW9uR3JvdXBBcmVhF21QbGFjZWhvbGRlckdyb3Vwc0F0RW5kDm1IYXNDdXN0b21TdW1zFW1BeGlzQnJlYWtEaXNwbGF5TW9kZRFtU2hvd1Nlcmllc0xhYmVscxJtU2hvd0VsZW1lbnRMYWJlbHMQbVNob3dUb3RhbExhYmVscw5tTWVra29TdW1MYWJlbAptUmlkZ2VMaW5lGG1NZWtrb1N1bU51bWJlckZvcm1hdEFicxdtTWVra29TdW1MYWJlbFBvc2l0aW9ucxltTWVra29TdW1MYWJlbEFuY2hvck1vZGVzFm1NZWtrb1N1bUxhYmVsUG9zaXRpb24NbUhhc1JpZGdlTGluZQ1tR3JvdXBCYXJBeGlzDW1FeGNlbENvbHVtbnMRbUV4Y2VsQ29sdW1uQXJyYXkTbUNsdXN0ZXJlZEJhclNlcmllcxNtQ3VzdG9tU3RhY2tpbmdEYXRhJVJlY3Rhbmd1bGFyQ2hhcnQrbUJhc2VsaW5lT3JpZW50YXRpb24bUmVjdGFuZ3VsYXJDaGFydCttUmVjdGFuZ2xlEENoYXJ0K21DaGFydEFyZWESQ2hhcnQrbUhhc0RhdGFMaW5rEUNoYXJ0K21EYXRhTGlua0lkFUNoYXJ0K21BdXRvRGF0YVVwZGF0ZRpDaGFydCttQXZhaWxhYmxlVXBkYXRlRmlsZRNDaGFydCttTGFzdExpbmtGaWxlDENoYXJ0K21TaGVldBRDaGFydCttVHJhbnNwb3NlRGF0YRpDaGFydCttU2VyaWFsaXplZERhdGFUYWJsZRBDaGFydCttRml4ZWRSb3dzE0NoYXJ0K21GaXhlZENvbHVtbnMbQ2hhcnQrbUZpbGxDb2xvclNjaGVtZUluZGV4HENoYXJ0K21MaW5lRm9ybWF0U2NoZW1lSW5kZXgeQ2hhcnQrbU1hcmtlckZvcm1hdFNjaGVtZUluZGV4DkNoYXJ0K21VcGRhdGVkFkNoYXJ0K21SZXF1aXJlZEFyZWFTZXQTQ2hhcnQrbVJlcXVpcmVkQXJlYQ9Db250YWluZXIrbUxlZnQOQ29udGFpbmVyK21Ub3AQQ29udGFpbmVyK21XaWR0aBFDb250YWluZXIrbUhlaWdodBxDb250YWluZXIrbUNvbnRhaW5lclNoYXBlUG9zDUNvbnRhaW5lcittSWQRQ29udGFpbmVyK21UeXBlSWQWQ29udGFpbmVyK21EZWZhdWx0Rm9udB1Db250YWluZXIrbURlZmF1bHRGb250RmFyRWFzdBxDb250YWluZXIrbURlZmF1bHRUZXh0Rm9ybWF0FkNvbnRhaW5lcittVGhlbWVDb2xvcnMSQ29udGFpbmVyK21DbG9uaW5nE0NvbnRhaW5lcittUGVyc0RhdGEYRGF0YU9iamVjdCttQ2hpbGRPYmplY3RzEkRhdGFPYmplY3QrbVBhcmVudBVEYXRhT2JqZWN0K21Db250YWluZXIZRGF0YU9iamVjdCttVmlzdWFsT2JqZWN0cwQEBAQAAwMEBAQEBAQEBAQABAAEBAAABAQAAAQAAAAEBAQEBAAABAMHAAQEBAQAAwABAQcABAcHAAAAAAAEAAAAAAQBAAEBBAQAAgMEBAMlQXBsb3Jpcy5DaGFydC5Db2x1bW5PcmllbnRlZENoYXJ0VHlwZQIAAAAlQXBsb3Jpcy5DaGFydC5Db2x1bW5PcmllbnRlZENoYXJ0QXhpcwIAAAAlQXBsb3Jpcy5DaGFydC5Db2x1bW5PcmllbnRlZENoYXJ0QXhpcwIAAAAlQXBsb3Jpcy5DaGFydC5Db2x1bW5PcmllbnRlZENoYXJ0QXhpcwIAAAABsgFTeXN0ZW0uQ29sbGVjdGlvbnMuT2JqZWN0TW9kZWwuQ29sbGVjdGlvbmAxW1tBcGxvcmlzLkNoYXJ0LkNvbHVtbk9yaWVudGVkQ2hhcnQrVW51c2VkU2VyaWVzLCBBcGxvcmlzLkNoYXJ0LCBWZXJzaW9uPTQuMi4wLjE5MjksIEN1bHR1cmU9bmV1dHJhbCwgUHVibGljS2V5VG9rZW49MTZmYzEzYTIyNmMwZTk1MV1dqAFTeXN0ZW0uQ29sbGVjdGlvbnMuR2VuZXJpYy5MaXN0YDFbW0FwbG9yaXMuQ2hhcnQuQ29sdW1uT3JpZW50ZWRDaGFydCtVbnVzZWRTZXJpZXMsIEFwbG9yaXMuQ2hhcnQsIFZlcnNpb249NC4yLjAuMTkyOSwgQ3VsdHVyZT1uZXV0cmFsLCBQdWJsaWNLZXlUb2tlbj0xNmZjMTNhMjI2YzBlOTUxXV2hAUFwbG9yaXMuQmFzZS5PYmplY3RzLkRhdGFPYmplY3RDb2xsZWN0aW9uYDFbW0FwbG9yaXMuQ2hhcnQuQ2hhcnREYXRhU2VyaWVzLCBBcGxvcmlzLkNoYXJ0LCBWZXJzaW9uPTQuMi4wLjE5MjksIEN1bHR1cmU9bmV1dHJhbCwgUHVibGljS2V5VG9rZW49MTZmYzEzYTIyNmMwZTk1MV1dAwAAAKYBQXBsb3Jpcy5CYXNlLk9iamVjdHMuRGF0YU9iamVjdENvbGxlY3Rpb25gMVtbQXBsb3Jpcy5DaGFydC5Bbm5vdGF0aW9uRGF0YVNlcmllcywgQXBsb3Jpcy5DaGFydCwgVmVyc2lvbj00LjIuMC4xOTI5LCBDdWx0dXJlPW5ldXRyYWwsIFB1YmxpY0tleVRva2VuPTE2ZmMxM2EyMjZjMGU5NTFdXQMAAAChAUFwbG9yaXMuQmFzZS5PYmplY3RzLkRhdGFPYmplY3RDb2xsZWN0aW9uYDFbW0FwbG9yaXMuQ2hhcnQuQW5ub3RhdGlvbkdyb3VwLCBBcGxvcmlzLkNoYXJ0LCBWZXJzaW9uPTQuMi4wLjE5MjksIEN1bHR1cmU9bmV1dHJhbCwgUHVibGljS2V5VG9rZW49MTZmYzEzYTIyNmMwZTk1MV1dAwAAAKABQXBsb3Jpcy5CYXNlLk9iamVjdHMuRGF0YU9iamVjdENvbGxlY3Rpb25gMVtbQXBsb3Jpcy5DaGFydC5DaGFydERhdGFHcm91cCwgQXBsb3Jpcy5DaGFydCwgVmVyc2lvbj00LjIuMC4xOTI5LCBDdWx0dXJlPW5ldXRyYWwsIFB1YmxpY0tleVRva2VuPTE2ZmMxM2EyMjZjMGU5NTFdXQMAAACaAUFwbG9yaXMuQmFzZS5PYmplY3RzLkRhdGFPYmplY3RDb2xsZWN0aW9uYDFbW0FwbG9yaXMuQ2hhcnQuRGVsdGFCYXIsIEFwbG9yaXMuQ2hhcnQsIFZlcnNpb249NC4yLjAuMTkyOSwgQ3VsdHVyZT1uZXV0cmFsLCBQdWJsaWNLZXlUb2tlbj0xNmZjMTNhMjI2YzBlOTUxXV0DAAAAnQFBcGxvcmlzLkJhc2UuT2JqZWN0cy5EYXRhT2JqZWN0Q29sbGVjdGlvbmAxW1tBcGxvcmlzLkNoYXJ0LkRlbHRhQnJpZGdlLCBBcGxvcmlzLkNoYXJ0LCBWZXJzaW9uPTQuMi4wLjE5MjksIEN1bHR1cmU9bmV1dHJhbCwgUHVibGljS2V5VG9rZW49MTZmYzEzYTIyNmMwZTk1MV1dAwAAAJ0BQXBsb3Jpcy5CYXNlLk9iamVjdHMuRGF0YU9iamVjdENvbGxlY3Rpb25gMVtbQXBsb3Jpcy5DaGFydC5Hcm93dGhBcnJvdywgQXBsb3Jpcy5DaGFydCwgVmVyc2lvbj00LjIuMC4xOTI5LCBDdWx0dXJlPW5ldXRyYWwsIFB1YmxpY0tleVRva2VuPTE2ZmMxM2EyMjZjMGU5NTFdXQMAAACkAUFwbG9yaXMuQmFzZS5PYmplY3RzLkRhdGFPYmplY3RDb2xsZWN0aW9uYDFbW0FwbG9yaXMuQ2hhcnQuV2F0ZXJmYWxsQ29ubmVjdG9yLCBBcGxvcmlzLkNoYXJ0LCBWZXJzaW9uPTQuMi4wLjE5MjksIEN1bHR1cmU9bmV1dHJhbCwgUHVibGljS2V5VG9rZW49MTZmYzEzYTIyNmMwZTk1MV1dAwAAAKIBQXBsb3Jpcy5CYXNlLk9iamVjdHMuRGF0YU9iamVjdENvbGxlY3Rpb25gMVtbQXBsb3Jpcy5DaGFydC5FbGVtZW50Q29ubmVjdG9yLCBBcGxvcmlzLkNoYXJ0LCBWZXJzaW9uPTQuMi4wLjE5MjksIEN1bHR1cmU9bmV1dHJhbCwgUHVibGljS2V5VG9rZW49MTZmYzEzYTIyNmMwZTk1MV1dAwAAAAEVQXBsb3Jpcy5DaGFydC5CYXJUeXBlAgAAAAEYQXBsb3Jpcy5DaGFydC5TZXJpZXNUeXBlAgAAACJBcGxvcmlzLkNoYXJ0LkNvbHVtbk9yaWVudGVkTGVnZW5kAgAAAAEBGVN5c3RlbS5EcmF3aW5nLlJlY3RhbmdsZUYEAAAAGVN5c3RlbS5EcmF3aW5nLlJlY3RhbmdsZUYEAAAACAEsQXBsb3Jpcy5DaGFydC5BeGlzQnJlYWsrQXhpc0JyZWFrRGlzcGxheU1vZGUCAAAAAQEBFUFwbG9yaXMuQmFzZS5VSS5MYWJlbAMAAAAeQXBsb3Jpcy5CYXNlLlVJLlZpc3VhbFBvbHlsaW5lAwAAABpBcGxvcmlzLkNoYXJ0Lk51bWJlckZvcm1hdAIAAAAXU3lzdGVtLkRyYXdpbmcuUG9pbnRGW10EAAAAGUFwbG9yaXMuQmFzZS5BbmNob3JNb2RlW10DAAAACAEaQXBsb3Jpcy5DaGFydC5BeGlzTnVtYmVyW10CAAAAiAFTeXN0ZW0uQ29sbGVjdGlvbnMuT2JqZWN0TW9kZWwuQ29sbGVjdGlvbmAxW1tTeXN0ZW0uSW50MzIsIG1zY29ybGliLCBWZXJzaW9uPTQuMC4wLjAsIEN1bHR1cmU9bmV1dHJhbCwgUHVibGljS2V5VG9rZW49Yjc3YTVjNTYxOTM0ZTA4OV1dCAgwQXBsb3Jpcy5DaGFydC5Db2x1bW5PcmllbnRlZENoYXJ0K0N1c3RvbVN0YWNraW5nAgAAABlBcGxvcmlzLkNoYXJ0Lk9yaWVudGF0aW9uAgAAABpBcGxvcmlzLkJhc2UuVUkuVmlzdWFsUmVjdAMAAAAZU3lzdGVtLkRyYXdpbmcuUmVjdGFuZ2xlRgQAAAABC1N5c3RlbS5HdWlkAQIBHEFwbG9yaXMuQ2hhcnQuRGF0YS5EYXRhVGFibGUCAAAACAgICAgBARlTeXN0ZW0uRHJhd2luZy5SZWN0YW5nbGVGBAAAAAsLCwsVU3lzdGVtLkRyYXdpbmcuUG9pbnRGBAAAAAgfQXBsb3Jpcy5CYXNlLk9iamVjdHMuVGV4dEZvcm1hdAMAAAAWU3lzdGVtLkRyYXdpbmcuQ29sb3JbXQQAAAABmAFTeXN0ZW0uQ29sbGVjdGlvbnMuR2VuZXJpYy5MaXN0YDFbW0FwbG9yaXMuQmFzZS5PYmplY3RzLkRhdGFPYmplY3QsIEFwbG9yaXMuQmFzZSwgVmVyc2lvbj00LjIuMC4xOTI5LCBDdWx0dXJlPW5ldXRyYWwsIFB1YmxpY0tleVRva2VuPTE2ZmMxM2EyMjZjMGU5NTFdXR9BcGxvcmlzLkJhc2UuT2JqZWN0cy5EYXRhT2JqZWN0AwAAACFBcGxvcmlzLkNoYXJ0LkNvbHVtbk9yaWVudGVkQ2hhcnQCAAAAlQFTeXN0ZW0uQ29sbGVjdGlvbnMuR2VuZXJpYy5MaXN0YDFbW0FwbG9yaXMuQmFzZS5VSS5WaXN1YWxPYmplY3QsIEFwbG9yaXMuQmFzZSwgVmVyc2lvbj00LjIuMC4xOTI5LCBDdWx0dXJlPW5ldXRyYWwsIFB1YmxpY0tleVRva2VuPTE2ZmMxM2EyMjZjMGU5NTFdXQIAAAAF+////yVBcGxvcmlzLkNoYXJ0LkNvbHVtbk9yaWVudGVkQ2hhcnRUeXBlAQAAAAd2YWx1ZV9fAAgCAAAAAAAAAAkGAAAACQcAAAAJCAAAAAAKCQkAAAAJCgAAAAkLAAAACQwAAAAJDQAAAAkOAAAACQ8AAAAJEAAAAAkRAAAACRIAAAAABe3///8VQXBsb3Jpcy5DaGFydC5CYXJUeXBlAQAAAAd2YWx1ZV9fAAgCAAAAAAAAAAAF7P///xhBcGxvcmlzLkNoYXJ0LlNlcmllc1R5cGUBAAAAB3ZhbHVlX18ACAIAAAAAAAAACgABBev///8ZU3lzdGVtLkRyYXdpbmcuUmVjdGFuZ2xlRgQAAAABeAF5BXdpZHRoBmhlaWdodAAAAAALCwsLBAAAAP//f////3////9/////f/8B6v///+v//////3////9/////f////3//AAAAAAAF6f///yxBcGxvcmlzLkNoYXJ0LkF4aXNCcmVhaytBeGlzQnJlYWtEaXNwbGF5TW9kZQEAAAAHdmFsdWVfXwAIAgAAAAIAAAABAQEKCgkYAAAACgoAAAAAAAkZAAAACgkaAAAAAAAAAAoF5f///xlBcGxvcmlzLkNoYXJ0Lk9yaWVudGF0aW9uAQAAAAd2YWx1ZV9fAAgCAAAAAQAAAAkcAAAAAeP////r////xKJNQowpikFiJwNEAACWQwAE4v///wtTeXN0ZW0uR3VpZAsAAAACX2ECX2ICX2MCX2QCX2UCX2YCX2cCX2gCX2kCX2oCX2sAAAAAAAAAAAAAAAgHBwICAgICAgICAAAAAAAAAAAAAAAAAAAAAAAKCgkfAAAAAAoKCgEAAAAAAAAA/////wEAAeD////r////Z2Y2QWdmNkFMY01EgIWiQ+ZyM0IvZNtCzYwdRICFrEMF3////xVTeXN0ZW0uRHJhd2luZy5Qb2ludEYCAAAAAXgBeQAACwsEAAAAQg8BQ6vWhEMGIgAAABBYK3BJVDYvTFNJMnNDZjN5AAAAAAoKCSMAAAAJJAAAAAAKCSUAAAAKCQEAAAAJJwAAAAUGAAAAJUFwbG9yaXMuQ2hhcnQuQ29sdW1uT3JpZW50ZWRDaGFydEF4aXMqAAAABm1DaGFydAltQXhpc1R5cGURbVJlbGF0aXZlR2FwV2lkdGgNbUlzU2Vjb25kQXhpcxttT3RoZXJBeGlzQ3Jvc3Nlc0F0Q2F0ZWdvcnkXbUNhdGVnb3J5V2lkdGhUaWNrTWFya3MRbVNob3dMYWJlbERlZmF1bHQLQXhpcyttQ2hhcnQQQXhpcyttVmFsdWVMaW5lcxBBeGlzK21BeGlzQnJlYWtzEkF4aXMrbU1pblZhbHVlQXV0bw5BeGlzK21NaW5WYWx1ZRJBeGlzK21NYXhWYWx1ZUF1dG8OQXhpcyttTWF4VmFsdWUaQXhpcyttTWFpblRpY2tEaXN0YW5jZUF1dG8WQXhpcyttTWFpblRpY2tEaXN0YW5jZQ1BeGlzK21Mb2dBeGlzDUF4aXMrbUxvZ0Jhc2UYQXhpcyttSHVuZGVydFBlcmNlbnRBeGlzDUF4aXMrbVZpc2libGUdQXhpcyttVGlja21hcmtOdW1iZXJGb3JtYXRBYnMhQXhpcyttVGlja21hcmtOdW1iZXJGb3JtYXRQZXJjZW50GUF4aXMrbURhdGFOdW1iZXJGb3JtYXRBYnMdQXhpcyttRGF0YU51bWJlckZvcm1hdFBlcmNlbnQPQXhpcyttVGlja01hcmtzEEF4aXMrbVN0YXJ0UG9pbnQOQXhpcyttRW5kUG9pbnQQQXhpcyttVmlzdWFsTGluZRRBeGlzK21MYWJlbFBvc2l0aW9ucxZBeGlzK21MYWJlbEFuY2hvck1vZGVzGUF4aXMrbUxhYmVsQWRkSW5uZXJNYXJnaW4TQXhpcyttTGFiZWxQb3NpdGlvbhdBeGlzK21NYWduaXR1ZGVBYnNvbHV0ZRZBeGlzK21NYWduaXR1ZGVQZXJjZW50C0F4aXMrbUxhYmVsH0F4aXMrbVRpY2tNYXJrRXZlbnRTdXNwZW5kTGV2ZWwZQXhpcyttVGlja01hcmtRdWV1ZWRFdmVudCRBeGlzK21UaWNrTWFya1F1ZXVlZEV2ZW50c2l6ZUNoYW5nZWQYRGF0YU9iamVjdCttQ2hpbGRPYmplY3RzEkRhdGFPYmplY3QrbVBhcmVudBVEYXRhT2JqZWN0K21Db250YWluZXIZRGF0YU9iamVjdCttVmlzdWFsT2JqZWN0cwQEAAAAAAMEBAQAAAAAAAAAAAAABAQEBAQEBAQEBAcAAAAEAAAAAwQEAyFBcGxvcmlzLkNoYXJ0LkNvbHVtbk9yaWVudGVkQ2hhcnQCAAAAFkFwbG9yaXMuQ2hhcnQuQXhpc1R5cGUCAAAACwEBAXBTeXN0ZW0uTnVsbGFibGVgMVtbU3lzdGVtLkJvb2xlYW4sIG1zY29ybGliLCBWZXJzaW9uPTQuMC4wLjAsIEN1bHR1cmU9bmV1dHJhbCwgUHVibGljS2V5VG9rZW49Yjc3YTVjNTYxOTM0ZTA4OV1dIUFwbG9yaXMuQ2hhcnQuQ29sdW1uT3JpZW50ZWRDaGFydAIAAACbAUFwbG9yaXMuQmFzZS5PYmplY3RzLkRhdGFPYmplY3RDb2xsZWN0aW9uYDFbW0FwbG9yaXMuQ2hhcnQuVmFsdWVMaW5lLCBBcGxvcmlzLkNoYXJ0LCBWZXJzaW9uPTQuMi4wLjE5MjksIEN1bHR1cmU9bmV1dHJhbCwgUHVibGljS2V5VG9rZW49MTZmYzEzYTIyNmMwZTk1MV1dAwAAAJsBQXBsb3Jpcy5CYXNlLk9iamVjdHMuRGF0YU9iamVjdENvbGxlY3Rpb25gMVtbQXBsb3Jpcy5DaGFydC5BeGlzQnJlYWssIEFwbG9yaXMuQ2hhcnQsIFZlcnNpb249NC4yLjAuMTkyOSwgQ3VsdHVyZT1uZXV0cmFsLCBQdWJsaWNLZXlUb2tlbj0xNmZjMTNhMjI2YzBlOTUxXV0DAAAAAQYBBgEGAQsBARpBcGxvcmlzLkNoYXJ0Lk51bWJlckZvcm1hdAIAAAAaQXBsb3Jpcy5DaGFydC5OdW1iZXJGb3JtYXQCAAAAGkFwbG9yaXMuQ2hhcnQuTnVtYmVyRm9ybWF0AgAAABpBcGxvcmlzLkNoYXJ0Lk51bWJlckZvcm1hdAIAAACaAUFwbG9yaXMuQmFzZS5PYmplY3RzLkRhdGFPYmplY3RDb2xsZWN0aW9uYDFbW0FwbG9yaXMuQ2hhcnQuVGlja01hcmssIEFwbG9yaXMuQ2hhcnQsIFZlcnNpb249NC4yLjAuMTkyOSwgQ3VsdHVyZT1uZXV0cmFsLCBQdWJsaWNLZXlUb2tlbj0xNmZjMTNhMjI2YzBlOTUxXV0DAAAAFVN5c3RlbS5EcmF3aW5nLlBvaW50RgQAAAAVU3lzdGVtLkRyYXdpbmcuUG9pbnRGBAAAABpBcGxvcmlzLkJhc2UuVUkuVmlzdWFsTGluZQMAAAAXU3lzdGVtLkRyYXdpbmcuUG9pbnRGW10EAAAAGUFwbG9yaXMuQmFzZS5BbmNob3JNb2RlW10DAAAAAQgICBVBcGxvcmlzLkJhc2UuVUkuTGFiZWwDAAAACAEBmAFTeXN0ZW0uQ29sbGVjdGlvbnMuR2VuZXJpYy5MaXN0YDFbW0FwbG9yaXMuQmFzZS5PYmplY3RzLkRhdGFPYmplY3QsIEFwbG9yaXMuQmFzZSwgVmVyc2lvbj00LjIuMC4xOTI5LCBDdWx0dXJlPW5ldXRyYWwsIFB1YmxpY0tleVRva2VuPTE2ZmMxM2EyMjZjMGU5NTFdXSFBcGxvcmlzLkNoYXJ0LkNvbHVtbk9yaWVudGVkQ2hhcnQCAAAAIUFwbG9yaXMuQ2hhcnQuQ29sdW1uT3JpZW50ZWRDaGFydAIAAACVAVN5c3RlbS5Db2xsZWN0aW9ucy5HZW5lcmljLkxpc3RgMVtbQXBsb3Jpcy5CYXNlLlVJLlZpc3VhbE9iamVjdCwgQXBsb3Jpcy5CYXNlLCBWZXJzaW9uPTQuMi4wLjE5MjksIEN1bHR1cmU9bmV1dHJhbCwgUHVibGljS2V5VG9rZW49MTZmYzEzYTIyNmMwZTk1MV1dAgAAAAkBAAAABdf///8WQXBsb3Jpcy5DaGFydC5BeGlzVHlwZQEAAAAHdmFsdWVfXwAIAgAAAAEAAACrqqo+AAAACgkBAAAACSoAAAAJKwAAAAEAAAAAAAAAAAEAAAAAAADwPwGamZmZmZm5PwAAACBBAAEJLAAAAAoJLQAAAAkuAAAACS8AAAAB0P///9/////Eok1CmaKeQwHP////3////44BEESZop5DCTIAAAAJMwAAAAk0AAAACTUAAAAAAAAAAAAAAAAAAAAJNgAAAAAAAAAAAAk3AAAACQEAAAAJAQAAAAk5AAAAAQcAAAAGAAAACQEAAAABxf///9f///8AAAAAzcxMPwAAAAgBAAkBAAAACTwAAAAJPQAAAAEAAAAAAAAAAAAAAAAAAAAcQAAAAAAAAADwPwAAACBBAAEJPgAAAAoJPwAAAAlAAAAACUEAAAABvv///9/////Eok1CmaKeQwG9////3////8SiTUKMKYpBCUQAAAAJRQAAAAlGAAAACUcAAAACAAAAAAAAAAAAAAAJSAAAAAAAAAAAAAlJAAAACQEAAAAJAQAAAAlLAAAAAQgAAAAGAAAACQEAAAABs////9f///8AAAAAzcxMPwAAAAoJAQAAAAlOAAAACU8AAAABAAAAAAAAAAAAAAAAAABQhEAAAAAAAAAASUAAAAAgQQABCVAAAAAKCVEAAAAJUgAAAAlTAAAAAaz////f////jgEQRJminkMBq////9////+OARBEjCmKQQlWAAAACVcAAAAJWAAAAAlZAAAAAAAAAAAAAAAAAAAACVoAAAAAAAAAAAAJWwAAAAkBAAAACQEAAAAJXQAAAAQJAAAAqAFTeXN0ZW0uQ29sbGVjdGlvbnMuR2VuZXJpYy5MaXN0YDFbW0FwbG9yaXMuQ2hhcnQuQ29sdW1uT3JpZW50ZWRDaGFydCtVbnVzZWRTZXJpZXMsIEFwbG9yaXMuQ2hhcnQsIFZlcnNpb249NC4yLjAuMTkyOSwgQ3VsdHVyZT1uZXV0cmFsLCBQdWJsaWNLZXlUb2tlbj0xNmZjMTNhMjI2YzBlOTUxXV0DAAAABl9pdGVtcwVfc2l6ZQhfdmVyc2lvbgQAADBBcGxvcmlzLkNoYXJ0LkNvbHVtbk9yaWVudGVkQ2hhcnQrVW51c2VkU2VyaWVzW10CAAAACAgJXgAAAAAAAAAAAAAABQoAAAChAUFwbG9yaXMuQmFzZS5PYmplY3RzLkRhdGFPYmplY3RDb2xsZWN0aW9uYDFbW0FwbG9yaXMuQ2hhcnQuQ2hhcnREYXRhU2VyaWVzLCBBcGxvcmlzLkNoYXJ0LCBWZXJzaW9uPTQuMi4wLjE5MjksIEN1bHR1cmU9bmV1dHJhbCwgUHVibGljS2V5VG9rZW49MTZmYzEzYTIyNmMwZTk1MV1dBgAAAAttQ29sbGVjdGlvbgVtTGlzdBhEYXRhT2JqZWN0K21DaGlsZE9iamVjdHMSRGF0YU9iamVjdCttUGFyZW50FURhdGFPYmplY3QrbUNvbnRhaW5lchlEYXRhT2JqZWN0K21WaXN1YWxPYmplY3RzBAMDBAQDnwFBcGxvcmlzLkJhc2UuT2JqZWN0cy5Tb3J0YWJsZUNvbGxlY3Rpb25gMVtbQXBsb3Jpcy5DaGFydC5DaGFydERhdGFTZXJpZXMsIEFwbG9yaXMuQ2hhcnQsIFZlcnNpb249NC4yLjAuMTkyOSwgQ3VsdHVyZT1uZXV0cmFsLCBQdWJsaWNLZXlUb2tlbj0xNmZjMTNhMjI2YzBlOTUxXV0DAAAAlwFTeXN0ZW0uQ29sbGVjdGlvbnMuR2VuZXJpYy5MaXN0YDFbW0FwbG9yaXMuQ2hhcnQuQ2hhcnREYXRhU2VyaWVzLCBBcGxvcmlzLkNoYXJ0LCBWZXJzaW9uPTQuMi4wLjE5MjksIEN1bHR1cmU9bmV1dHJhbCwgUHVibGljS2V5VG9rZW49MTZmYzEzYTIyNmMwZTk1MV1dmAFTeXN0ZW0uQ29sbGVjdGlvbnMuR2VuZXJpYy5MaXN0YDFbW0FwbG9yaXMuQmFzZS5PYmplY3RzLkRhdGFPYmplY3QsIEFwbG9yaXMuQmFzZSwgVmVyc2lvbj00LjIuMC4xOTI5LCBDdWx0dXJlPW5ldXRyYWwsIFB1YmxpY0tleVRva2VuPTE2ZmMxM2EyMjZjMGU5NTFdXSFBcGxvcmlzLkNoYXJ0LkNvbHVtbk9yaWVudGVkQ2hhcnQCAAAAIUFwbG9yaXMuQ2hhcnQuQ29sdW1uT3JpZW50ZWRDaGFydAIAAACVAVN5c3RlbS5Db2xsZWN0aW9ucy5HZW5lcmljLkxpc3RgMVtbQXBsb3Jpcy5CYXNlLlVJLlZpc3VhbE9iamVjdCwgQXBsb3Jpcy5CYXNlLCBWZXJzaW9uPTQuMi4wLjE5MjksIEN1bHR1cmU9bmV1dHJhbCwgUHVibGljS2V5VG9rZW49MTZmYzEzYTIyNmMwZTk1MV1dAwAAAAoJXwAAAAlgAAAACQEAAAAJAQAAAAliAAAABQsAAACmAUFwbG9yaXMuQmFzZS5PYmplY3RzLkRhdGFPYmplY3RDb2xsZWN0aW9uYDFbW0FwbG9yaXMuQ2hhcnQuQW5ub3RhdGlvbkRhdGFTZXJpZXMsIEFwbG9yaXMuQ2hhcnQsIFZlcnNpb249NC4yLjAuMTkyOSwgQ3VsdHVyZT1uZXV0cmFsLCBQdWJsaWNLZXlUb2tlbj0xNmZjMTNhMjI2YzBlOTUxXV0GAAAAC21Db2xsZWN0aW9uBW1MaXN0GERhdGFPYmplY3QrbUNoaWxkT2JqZWN0cxJEYXRhT2JqZWN0K21QYXJlbnQVRGF0YU9iamVjdCttQ29udGFpbmVyGURhdGFPYmplY3QrbVZpc3VhbE9iamVjdHMEAwMEBAOkAUFwbG9yaXMuQmFzZS5PYmplY3RzLlNvcnRhYmxlQ29sbGVjdGlvbmAxW1tBcGxvcmlzLkNoYXJ0LkFubm90YXRpb25EYXRhU2VyaWVzLCBBcGxvcmlzLkNoYXJ0LCBWZXJzaW9uPTQuMi4wLjE5MjksIEN1bHR1cmU9bmV1dHJhbCwgUHVibGljS2V5VG9rZW49MTZmYzEzYTIyNmMwZTk1MV1dAwAAAJwBU3lzdGVtLkNvbGxlY3Rpb25zLkdlbmVyaWMuTGlzdGAxW1tBcGxvcmlzLkNoYXJ0LkFubm90YXRpb25EYXRhU2VyaWVzLCBBcGxvcmlzLkNoYXJ0LCBWZXJzaW9uPTQuMi4wLjE5MjksIEN1bHR1cmU9bmV1dHJhbCwgUHVibGljS2V5VG9rZW49MTZmYzEzYTIyNmMwZTk1MV1dmAFTeXN0ZW0uQ29sbGVjdGlvbnMuR2VuZXJpYy5MaXN0YDFbW0FwbG9yaXMuQmFzZS5PYmplY3RzLkRhdGFPYmplY3QsIEFwbG9yaXMuQmFzZSwgVmVyc2lvbj00LjIuMC4xOTI5LCBDdWx0dXJlPW5ldXRyYWwsIFB1YmxpY0tleVRva2VuPTE2ZmMxM2EyMjZjMGU5NTFdXSFBcGxvcmlzLkNoYXJ0LkNvbHVtbk9yaWVudGVkQ2hhcnQCAAAAIUFwbG9yaXMuQ2hhcnQuQ29sdW1uT3JpZW50ZWRDaGFydAIAAACVAVN5c3RlbS5Db2xsZWN0aW9ucy5HZW5lcmljLkxpc3RgMVtbQXBsb3Jpcy5CYXNlLlVJLlZpc3VhbE9iamVjdCwgQXBsb3Jpcy5CYXNlLCBWZXJzaW9uPTQuMi4wLjE5MjksIEN1bHR1cmU9bmV1dHJhbCwgUHVibGljS2V5VG9rZW49MTZmYzEzYTIyNmMwZTk1MV1dAwAAAAoJYwAAAAlkAAAACQEAAAAJAQAAAAlmAAAABQwAAAChAUFwbG9yaXMuQmFzZS5PYmplY3RzLkRhdGFPYmplY3RDb2xsZWN0aW9uYDFbW0FwbG9yaXMuQ2hhcnQuQW5ub3RhdGlvbkdyb3VwLCBBcGxvcmlzLkNoYXJ0LCBWZXJzaW9uPTQuMi4wLjE5MjksIEN1bHR1cmU9bmV1dHJhbCwgUHVibGljS2V5VG9rZW49MTZmYzEzYTIyNmMwZTk1MV1dBgAAAAttQ29sbGVjdGlvbgVtTGlzdBhEYXRhT2JqZWN0K21DaGlsZE9iamVjdHMSRGF0YU9iamVjdCttUGFyZW50FURhdGFPYmplY3QrbUNvbnRhaW5lchlEYXRhT2JqZWN0K21WaXN1YWxPYmplY3RzBAMDBAQDnwFBcGxvcmlzLkJhc2UuT2JqZWN0cy5Tb3J0YWJsZUNvbGxlY3Rpb25gMVtbQXBsb3Jpcy5DaGFydC5Bbm5vdGF0aW9uR3JvdXAsIEFwbG9yaXMuQ2hhcnQsIFZlcnNpb249NC4yLjAuMTkyOSwgQ3VsdHVyZT1uZXV0cmFsLCBQdWJsaWNLZXlUb2tlbj0xNmZjMTNhMjI2YzBlOTUxXV0DAAAAlwFTeXN0ZW0uQ29sbGVjdGlvbnMuR2VuZXJpYy5MaXN0YDFbW0FwbG9yaXMuQ2hhcnQuQW5ub3RhdGlvbkdyb3VwLCBBcGxvcmlzLkNoYXJ0LCBWZXJzaW9uPTQuMi4wLjE5MjksIEN1bHR1cmU9bmV1dHJhbCwgUHVibGljS2V5VG9rZW49MTZmYzEzYTIyNmMwZTk1MV1dmAFTeXN0ZW0uQ29sbGVjdGlvbnMuR2VuZXJpYy5MaXN0YDFbW0FwbG9yaXMuQmFzZS5PYmplY3RzLkRhdGFPYmplY3QsIEFwbG9yaXMuQmFzZSwgVmVyc2lvbj00LjIuMC4xOTI5LCBDdWx0dXJlPW5ldXRyYWwsIFB1YmxpY0tleVRva2VuPTE2ZmMxM2EyMjZjMGU5NTFdXSFBcGxvcmlzLkNoYXJ0LkNvbHVtbk9yaWVudGVkQ2hhcnQCAAAAIUFwbG9yaXMuQ2hhcnQuQ29sdW1uT3JpZW50ZWRDaGFydAIAAACVAVN5c3RlbS5Db2xsZWN0aW9ucy5HZW5lcmljLkxpc3RgMVtbQXBsb3Jpcy5CYXNlLlVJLlZpc3VhbE9iamVjdCwgQXBsb3Jpcy5CYXNlLCBWZXJzaW9uPTQuMi4wLjE5MjksIEN1bHR1cmU9bmV1dHJhbCwgUHVibGljS2V5VG9rZW49MTZmYzEzYTIyNmMwZTk1MV1dAwAAAAoJZwAAAAloAAAACQEAAAAJAQAAAAlqAAAABQ0AAACgAUFwbG9yaXMuQmFzZS5PYmplY3RzLkRhdGFPYmplY3RDb2xsZWN0aW9uYDFbW0FwbG9yaXMuQ2hhcnQuQ2hhcnREYXRhR3JvdXAsIEFwbG9yaXMuQ2hhcnQsIFZlcnNpb249NC4yLjAuMTkyOSwgQ3VsdHVyZT1uZXV0cmFsLCBQdWJsaWNLZXlUb2tlbj0xNmZjMTNhMjI2YzBlOTUxXV0GAAAAC21Db2xsZWN0aW9uBW1MaXN0GERhdGFPYmplY3QrbUNoaWxkT2JqZWN0cxJEYXRhT2JqZWN0K21QYXJlbnQVRGF0YU9iamVjdCttQ29udGFpbmVyGURhdGFPYmplY3QrbVZpc3VhbE9iamVjdHMEAwMEBAOeAUFwbG9yaXMuQmFzZS5PYmplY3RzLlNvcnRhYmxlQ29sbGVjdGlvbmAxW1tBcGxvcmlzLkNoYXJ0LkNoYXJ0RGF0YUdyb3VwLCBBcGxvcmlzLkNoYXJ0LCBWZXJzaW9uPTQuMi4wLjE5MjksIEN1bHR1cmU9bmV1dHJhbCwgUHVibGljS2V5VG9rZW49MTZmYzEzYTIyNmMwZTk1MV1dAwAAAJYBU3lzdGVtLkNvbGxlY3Rpb25zLkdlbmVyaWMuTGlzdGAxW1tBcGxvcmlzLkNoYXJ0LkNoYXJ0RGF0YUdyb3VwLCBBcGxvcmlzLkNoYXJ0LCBWZXJzaW9uPTQuMi4wLjE5MjksIEN1bHR1cmU9bmV1dHJhbCwgUHVibGljS2V5VG9rZW49MTZmYzEzYTIyNmMwZTk1MV1dmAFTeXN0ZW0uQ29sbGVjdGlvbnMuR2VuZXJpYy5MaXN0YDFbW0FwbG9yaXMuQmFzZS5PYmplY3RzLkRhdGFPYmplY3QsIEFwbG9yaXMuQmFzZSwgVmVyc2lvbj00LjIuMC4xOTI5LCBDdWx0dXJlPW5ldXRyYWwsIFB1YmxpY0tleVRva2VuPTE2ZmMxM2EyMjZjMGU5NTFdXSFBcGxvcmlzLkNoYXJ0LkNvbHVtbk9yaWVudGVkQ2hhcnQCAAAAIUFwbG9yaXMuQ2hhcnQuQ29sdW1uT3JpZW50ZWRDaGFydAIAAACVAVN5c3RlbS5Db2xsZWN0aW9ucy5HZW5lcmljLkxpc3RgMVtbQXBsb3Jpcy5CYXNlLlVJLlZpc3VhbE9iamVjdCwgQXBsb3Jpcy5CYXNlLCBWZXJzaW9uPTQuMi4wLjE5MjksIEN1bHR1cmU9bmV1dHJhbCwgUHVibGljS2V5VG9rZW49MTZmYzEzYTIyNmMwZTk1MV1dAwAAAAoJawAAAAlsAAAACQEAAAAJAQAAAAluAAAABQ4AAACaAUFwbG9yaXMuQmFzZS5PYmplY3RzLkRhdGFPYmplY3RDb2xsZWN0aW9uYDFbW0FwbG9yaXMuQ2hhcnQuRGVsdGFCYXIsIEFwbG9yaXMuQ2hhcnQsIFZlcnNpb249NC4yLjAuMTkyOSwgQ3VsdHVyZT1uZXV0cmFsLCBQdWJsaWNLZXlUb2tlbj0xNmZjMTNhMjI2YzBlOTUxXV0GAAAAC21Db2xsZWN0aW9uBW1MaXN0GERhdGFPYmplY3QrbUNoaWxkT2JqZWN0cxJEYXRhT2JqZWN0K21QYXJlbnQVRGF0YU9iamVjdCttQ29udGFpbmVyGURhdGFPYmplY3QrbVZpc3VhbE9iamVjdHMEAwMEBAOYAUFwbG9yaXMuQmFzZS5PYmplY3RzLlNvcnRhYmxlQ29sbGVjdGlvbmAxW1tBcGxvcmlzLkNoYXJ0LkRlbHRhQmFyLCBBcGxvcmlzLkNoYXJ0LCBWZXJzaW9uPTQuMi4wLjE5MjksIEN1bHR1cmU9bmV1dHJhbCwgUHVibGljS2V5VG9rZW49MTZmYzEzYTIyNmMwZTk1MV1dAwAAAJABU3lzdGVtLkNvbGxlY3Rpb25zLkdlbmVyaWMuTGlzdGAxW1tBcGxvcmlzLkNoYXJ0LkRlbHRhQmFyLCBBcGxvcmlzLkNoYXJ0LCBWZXJzaW9uPTQuMi4wLjE5MjksIEN1bHR1cmU9bmV1dHJhbCwgUHVibGljS2V5VG9rZW49MTZmYzEzYTIyNmMwZTk1MV1dmAFTeXN0ZW0uQ29sbGVjdGlvbnMuR2VuZXJpYy5MaXN0YDFbW0FwbG9yaXMuQmFzZS5PYmplY3RzLkRhdGFPYmplY3QsIEFwbG9yaXMuQmFzZSwgVmVyc2lvbj00LjIuMC4xOTI5LCBDdWx0dXJlPW5ldXRyYWwsIFB1YmxpY0tleVRva2VuPTE2ZmMxM2EyMjZjMGU5NTFdXSFBcGxvcmlzLkNoYXJ0LkNvbHVtbk9yaWVudGVkQ2hhcnQCAAAAIUFwbG9yaXMuQ2hhcnQuQ29sdW1uT3JpZW50ZWRDaGFydAIAAACVAVN5c3RlbS5Db2xsZWN0aW9ucy5HZW5lcmljLkxpc3RgMVtbQXBsb3Jpcy5CYXNlLlVJLlZpc3VhbE9iamVjdCwgQXBsb3Jpcy5CYXNlLCBWZXJzaW9uPTQuMi4wLjE5MjksIEN1bHR1cmU9bmV1dHJhbCwgUHVibGljS2V5VG9rZW49MTZmYzEzYTIyNmMwZTk1MV1dAwAAAAoJbwAAAAlwAAAACQEAAAAJAQAAAAlyAAAABQ8AAACdAUFwbG9yaXMuQmFzZS5PYmplY3RzLkRhdGFPYmplY3RDb2xsZWN0aW9uYDFbW0FwbG9yaXMuQ2hhcnQuRGVsdGFCcmlkZ2UsIEFwbG9yaXMuQ2hhcnQsIFZlcnNpb249NC4yLjAuMTkyOSwgQ3VsdHVyZT1uZXV0cmFsLCBQdWJsaWNLZXlUb2tlbj0xNmZjMTNhMjI2YzBlOTUxXV0GAAAAC21Db2xsZWN0aW9uBW1MaXN0GERhdGFPYmplY3QrbUNoaWxkT2JqZWN0cxJEYXRhT2JqZWN0K21QYXJlbnQVRGF0YU9iamVjdCttQ29udGFpbmVyGURhdGFPYmplY3QrbVZpc3VhbE9iamVjdHMEAwMEBAObAUFwbG9yaXMuQmFzZS5PYmplY3RzLlNvcnRhYmxlQ29sbGVjdGlvbmAxW1tBcGxvcmlzLkNoYXJ0LkRlbHRhQnJpZGdlLCBBcGxvcmlzLkNoYXJ0LCBWZXJzaW9uPTQuMi4wLjE5MjksIEN1bHR1cmU9bmV1dHJhbCwgUHVibGljS2V5VG9rZW49MTZmYzEzYTIyNmMwZTk1MV1dAwAAAJMBU3lzdGVtLkNvbGxlY3Rpb25zLkdlbmVyaWMuTGlzdGAxW1tBcGxvcmlzLkNoYXJ0LkRlbHRhQnJpZGdlLCBBcGxvcmlzLkNoYXJ0LCBWZXJzaW9uPTQuMi4wLjE5MjksIEN1bHR1cmU9bmV1dHJhbCwgUHVibGljS2V5VG9rZW49MTZmYzEzYTIyNmMwZTk1MV1dmAFTeXN0ZW0uQ29sbGVjdGlvbnMuR2VuZXJpYy5MaXN0YDFbW0FwbG9yaXMuQmFzZS5PYmplY3RzLkRhdGFPYmplY3QsIEFwbG9yaXMuQmFzZSwgVmVyc2lvbj00LjIuMC4xOTI5LCBDdWx0dXJlPW5ldXRyYWwsIFB1YmxpY0tleVRva2VuPTE2ZmMxM2EyMjZjMGU5NTFdXSFBcGxvcmlzLkNoYXJ0LkNvbHVtbk9yaWVudGVkQ2hhcnQCAAAAIUFwbG9yaXMuQ2hhcnQuQ29sdW1uT3JpZW50ZWRDaGFydAIAAACVAVN5c3RlbS5Db2xsZWN0aW9ucy5HZW5lcmljLkxpc3RgMVtbQXBsb3Jpcy5CYXNlLlVJLlZpc3VhbE9iamVjdCwgQXBsb3Jpcy5CYXNlLCBWZXJzaW9uPTQuMi4wLjE5MjksIEN1bHR1cmU9bmV1dHJhbCwgUHVibGljS2V5VG9rZW49MTZmYzEzYTIyNmMwZTk1MV1dAwAAAAoJcwAAAAl0AAAACQEAAAAJAQAAAAl2AAAABRAAAACdAUFwbG9yaXMuQmFzZS5PYmplY3RzLkRhdGFPYmplY3RDb2xsZWN0aW9uYDFbW0FwbG9yaXMuQ2hhcnQuR3Jvd3RoQXJyb3csIEFwbG9yaXMuQ2hhcnQsIFZlcnNpb249NC4yLjAuMTkyOSwgQ3VsdHVyZT1uZXV0cmFsLCBQdWJsaWNLZXlUb2tlbj0xNmZjMTNhMjI2YzBlOTUxXV0GAAAAC21Db2xsZWN0aW9uBW1MaXN0GERhdGFPYmplY3QrbUNoaWxkT2JqZWN0cxJEYXRhT2JqZWN0K21QYXJlbnQVRGF0YU9iamVjdCttQ29udGFpbmVyGURhdGFPYmplY3QrbVZpc3VhbE9iamVjdHMEAwMEBAObAUFwbG9yaXMuQmFzZS5PYmplY3RzLlNvcnRhYmxlQ29sbGVjdGlvbmAxW1tBcGxvcmlzLkNoYXJ0Lkdyb3d0aEFycm93LCBBcGxvcmlzLkNoYXJ0LCBWZXJzaW9uPTQuMi4wLjE5MjksIEN1bHR1cmU9bmV1dHJhbCwgUHVibGljS2V5VG9rZW49MTZmYzEzYTIyNmMwZTk1MV1dAwAAAJMBU3lzdGVtLkNvbGxlY3Rpb25zLkdlbmVyaWMuTGlzdGAxW1tBcGxvcmlzLkNoYXJ0Lkdyb3d0aEFycm93LCBBcGxvcmlzLkNoYXJ0LCBWZXJzaW9uPTQuMi4wLjE5MjksIEN1bHR1cmU9bmV1dHJhbCwgUHVibGljS2V5VG9rZW49MTZmYzEzYTIyNmMwZTk1MV1dmAFTeXN0ZW0uQ29sbGVjdGlvbnMuR2VuZXJpYy5MaXN0YDFbW0FwbG9yaXMuQmFzZS5PYmplY3RzLkRhdGFPYmplY3QsIEFwbG9yaXMuQmFzZSwgVmVyc2lvbj00LjIuMC4xOTI5LCBDdWx0dXJlPW5ldXRyYWwsIFB1YmxpY0tleVRva2VuPTE2ZmMxM2EyMjZjMGU5NTFdXSFBcGxvcmlzLkNoYXJ0LkNvbHVtbk9yaWVudGVkQ2hhcnQCAAAAIUFwbG9yaXMuQ2hhcnQuQ29sdW1uT3JpZW50ZWRDaGFydAIAAACVAVN5c3RlbS5Db2xsZWN0aW9ucy5HZW5lcmljLkxpc3RgMVtbQXBsb3Jpcy5CYXNlLlVJLlZpc3VhbE9iamVjdCwgQXBsb3Jpcy5CYXNlLCBWZXJzaW9uPTQuMi4wLjE5MjksIEN1bHR1cmU9bmV1dHJhbCwgUHVibGljS2V5VG9rZW49MTZmYzEzYTIyNmMwZTk1MV1dAwAAAAoJdwAAAAl4AAAACQEAAAAJAQAAAAl6AAAABREAAACkAUFwbG9yaXMuQmFzZS5PYmplY3RzLkRhdGFPYmplY3RDb2xsZWN0aW9uYDFbW0FwbG9yaXMuQ2hhcnQuV2F0ZXJmYWxsQ29ubmVjdG9yLCBBcGxvcmlzLkNoYXJ0LCBWZXJzaW9uPTQuMi4wLjE5MjksIEN1bHR1cmU9bmV1dHJhbCwgUHVibGljS2V5VG9rZW49MTZmYzEzYTIyNmMwZTk1MV1dBgAAAAttQ29sbGVjdGlvbgVtTGlzdBhEYXRhT2JqZWN0K21DaGlsZE9iamVjdHMSRGF0YU9iamVjdCttUGFyZW50FURhdGFPYmplY3QrbUNvbnRhaW5lchlEYXRhT2JqZWN0K21WaXN1YWxPYmplY3RzBAMDBAQDogFBcGxvcmlzLkJhc2UuT2JqZWN0cy5Tb3J0YWJsZUNvbGxlY3Rpb25gMVtbQXBsb3Jpcy5DaGFydC5XYXRlcmZhbGxDb25uZWN0b3IsIEFwbG9yaXMuQ2hhcnQsIFZlcnNpb249NC4yLjAuMTkyOSwgQ3VsdHVyZT1uZXV0cmFsLCBQdWJsaWNLZXlUb2tlbj0xNmZjMTNhMjI2YzBlOTUxXV0DAAAAmgFTeXN0ZW0uQ29sbGVjdGlvbnMuR2VuZXJpYy5MaXN0YDFbW0FwbG9yaXMuQ2hhcnQuV2F0ZXJmYWxsQ29ubmVjdG9yLCBBcGxvcmlzLkNoYXJ0LCBWZXJzaW9uPTQuMi4wLjE5MjksIEN1bHR1cmU9bmV1dHJhbCwgUHVibGljS2V5VG9rZW49MTZmYzEzYTIyNmMwZTk1MV1dmAFTeXN0ZW0uQ29sbGVjdGlvbnMuR2VuZXJpYy5MaXN0YDFbW0FwbG9yaXMuQmFzZS5PYmplY3RzLkRhdGFPYmplY3QsIEFwbG9yaXMuQmFzZSwgVmVyc2lvbj00LjIuMC4xOTI5LCBDdWx0dXJlPW5ldXRyYWwsIFB1YmxpY0tleVRva2VuPTE2ZmMxM2EyMjZjMGU5NTFdXSFBcGxvcmlzLkNoYXJ0LkNvbHVtbk9yaWVudGVkQ2hhcnQCAAAAIUFwbG9yaXMuQ2hhcnQuQ29sdW1uT3JpZW50ZWRDaGFydAIAAACVAVN5c3RlbS5Db2xsZWN0aW9ucy5HZW5lcmljLkxpc3RgMVtbQXBsb3Jpcy5CYXNlLlVJLlZpc3VhbE9iamVjdCwgQXBsb3Jpcy5CYXNlLCBWZXJzaW9uPTQuMi4wLjE5MjksIEN1bHR1cmU9bmV1dHJhbCwgUHVibGljS2V5VG9rZW49MTZmYzEzYTIyNmMwZTk1MV1dAwAAAAoJewAAAAl8AAAACQEAAAAJAQAAAAl+AAAABRIAAACiAUFwbG9yaXMuQmFzZS5PYmplY3RzLkRhdGFPYmplY3RDb2xsZWN0aW9uYDFbW0FwbG9yaXMuQ2hhcnQuRWxlbWVudENvbm5lY3RvciwgQXBsb3Jpcy5DaGFydCwgVmVyc2lvbj00LjIuMC4xOTI5LCBDdWx0dXJlPW5ldXRyYWwsIFB1YmxpY0tleVRva2VuPTE2ZmMxM2EyMjZjMGU5NTFdXQYAAAALbUNvbGxlY3Rpb24FbUxpc3QYRGF0YU9iamVjdCttQ2hpbGRPYmplY3RzEkRhdGFPYmplY3QrbVBhcmVudBVEYXRhT2JqZWN0K21Db250YWluZXIZRGF0YU9iamVjdCttVmlzdWFsT2JqZWN0cwQDAwQEA6ABQXBsb3Jpcy5CYXNlLk9iamVjdHMuU29ydGFibGVDb2xsZWN0aW9uYDFbW0FwbG9yaXMuQ2hhcnQuRWxlbWVudENvbm5lY3RvciwgQXBsb3Jpcy5DaGFydCwgVmVyc2lvbj00LjIuMC4xOTI5LCBDdWx0dXJlPW5ldXRyYWwsIFB1YmxpY0tleVRva2VuPTE2ZmMxM2EyMjZjMGU5NTFdXQMAAACYAVN5c3RlbS5Db2xsZWN0aW9ucy5HZW5lcmljLkxpc3RgMVtbQXBsb3Jpcy5DaGFydC5FbGVtZW50Q29ubmVjdG9yLCBBcGxvcmlzLkNoYXJ0LCBWZXJzaW9uPTQuMi4wLjE5MjksIEN1bHR1cmU9bmV1dHJhbCwgUHVibGljS2V5VG9rZW49MTZmYzEzYTIyNmMwZTk1MV1dmAFTeXN0ZW0uQ29sbGVjdGlvbnMuR2VuZXJpYy5MaXN0YDFbW0FwbG9yaXMuQmFzZS5PYmplY3RzLkRhdGFPYmplY3QsIEFwbG9yaXMuQmFzZSwgVmVyc2lvbj00LjIuMC4xOTI5LCBDdWx0dXJlPW5ldXRyYWwsIFB1YmxpY0tleVRva2VuPTE2ZmMxM2EyMjZjMGU5NTFdXSFBcGxvcmlzLkNoYXJ0LkNvbHVtbk9yaWVudGVkQ2hhcnQCAAAAIUFwbG9yaXMuQ2hhcnQuQ29sdW1uT3JpZW50ZWRDaGFydAIAAACVAVN5c3RlbS5Db2xsZWN0aW9ucy5HZW5lcmljLkxpc3RgMVtbQXBsb3Jpcy5CYXNlLlVJLlZpc3VhbE9iamVjdCwgQXBsb3Jpcy5CYXNlLCBWZXJzaW9uPTQuMi4wLjE5MjksIEN1bHR1cmU9bmV1dHJhbCwgUHVibGljS2V5VG9rZW49MTZmYzEzYTIyNmMwZTk1MV1dAwAAAAoJfwAAAAmAAAAACQEAAAAJAQAAAAmCAAAABRg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IBAAIAACFBcGxvcmlzLkNoYXJ0LkNvbHVtbk9yaWVudGVkQ2hhcnQCAAAAIUFwbG9yaXMuQ2hhcnQuQ29sdW1uT3JpZW50ZWRDaGFydAIAAAAIAQgIAQgICAIAAAAJAQAAAAkBAAAAAAAAAAAGhAAAAAEuAwAAAAaFAAAAASwGhgAAAAEtBocAAAABKwEAAAAACgoGiAAAAAhNL2QveXl5eQAAAAAKAAAAAAAAAAAHGQAAAAABAAAAAQAAAAQYQXBsb3Jpcy5DaGFydC5BeGlzTnVtYmVyAgAAAAV3////GEFwbG9yaXMuQ2hhcnQuQXhpc051bWJlcgEAAAAHdmFsdWVfXwAIAgAAAAAAAAAPGgAAAAMAAAAIAQAAAAIAAAADAAAABRwAAAAaQXBsb3Jpcy5CYXNlLlVJLlZpc3VhbFJlY3QVAAAAC21TdGFydFBvaW50CW1FbmRQb2ludAttTGluZUZvcm1hdAttRmlsbEZvcm1hdAltUm90YXRpb24SbVJlY3RhbmdsZVByb3ZpZGVyDG1QYWludE9mZnNldBJtUGFpbnRTaXplT3ZlcnJpZGUObUV4dHJhUm90YXRpb24ObUxhc3RQYWludFJlY3QJbVBlcnNEYXRhGVZpc3VhbE9iamVjdCttWk9yZGVyR3JvdXAeVmlzdWFsT2JqZWN0K21JbmRpdmlkdWFsWk9yZGVyFVZpc3VhbE9iamVjdCttVmlzaWJsZRhWaXN1YWxPYmplY3QrbVBlcnNpc3RlbnQQVmlzdWFsT2JqZWN0K21JZBZWaXN1YWxPYmplY3QrbVBlcnNEYXRhIFZpc3VhbE9iamVjdCttUmVnaXN0ZXJlZFdpdGhGb3JtJFZpc3VhbE9iamVjdCttRGVsZXRlUmVwYWludFRyaWdnZXJlZBZWaXN1YWxPYmplY3QrbVNoYXBlUHRyFVZpc3VhbE9iamVjdCttSXNEaXJ0eQQEBAQABAQEAAQCAAAAAAcCAAADABVTeXN0ZW0uRHJhd2luZy5Qb2ludEYEAAAAFVN5c3RlbS5EcmF3aW5nLlBvaW50RgQAAAAfQXBsb3Jpcy5CYXNlLk9iamVjdHMuTGluZUZvcm1hdAMAAAAfQXBsb3Jpcy5CYXNlLk9iamVjdHMuRmlsbEZvcm1hdAMAAAALKkFwbG9yaXMuQmFzZS5VSS5JUmVjdGFuZ2xlUG9zaXRpb25Qcm92aWRlcgMAAAAUU3lzdGVtLkRyYXdpbmcuU2l6ZUYEAAAAFFN5c3RlbS5EcmF3aW5nLlNpemVGBAAAAAsZU3lzdGVtLkRyYXdpbmcuUmVjdGFuZ2xlRgQAAAAICAEBCAEBD1N5c3RlbS5JbnRQdHJbXQEDAAAAAXb////f////xKJNQowpikEBdf///9////+OARBEmaKeQwmMAAAACY0AAAAAAAAACgVy////FFN5c3RlbS5EcmF3aW5nLlNpemVGAgAAAAV3aWR0aAZoZWlnaHQAAAsLBAAAAAAAAAAAAAAAAXH///9y////AAAAAAAAAAAAAAAAAXD////r////AAAAAAAAAAAAAAAAAAAAAAmRAAAAFAAAAP////8BAQoJkQAAAAEACgEPHwAAANcpAAACUEsDBBQABgAIAAAAIQAM6DG5egEAAHAFAAATAAgCW0NvbnRlbnRfVHlwZXNdLnhtbC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lMtOwzAQRfdI/EPkLUrcskAINe2CwhIqUT7A2JMmavyQx339PRP3IVSFRlWziZV45p7r8WRGk62ukzV4rKzJ2TAbsASMtKoyi5x9z9/TZ5ZgEEaJ2hrI2Q6QTcb3d6P5zgEmlG0wZ2UI7oVzlCVogZl1YGinsF6LQK9+wZ2QS7EA/jgYPHFpTQAT0tBosPFoCoVY1SF529LnvRMPNbLkdR/YsHImnKsrKQI55WujzijpgZBRZozBsnL4QDYYbyWsaecqgC2KSoKycqXJfEb5Uy82VKh/AA36f8DB2CfV3lcKkpnw4UNoOiff1nxj/fLH2mV2WaSlDGcu0XkQCkuAoOssrpkWlTkW5gI/BiOPy7BnI835onCHj0ANBTw+b7cQZTqAGHY1YN9lj6Jd5FJ4UF/BU0f1buCvdocPaXXT39j3lR91L+Hp55p565AmhIfrL+E4Aprs1JEQ+FDBaQi09fqJSNPl5luHZn4pUC1sHufl+BcAAP//AwBQSwMEFAAGAAgAAAAhALVVMCP0AAAATAIAAAsACAJfcmVscy8ucmVscy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kk1PwzAMhu9I/IfI99XdkBBCS3dBSLshVH6ASdwPtY2jJBvdvyccEFQagwNHf71+/Mrb3TyN6sgh9uI0rIsSFDsjtnethpf6cXUHKiZylkZxrOHEEXbV9dX2mUdKeSh2vY8qq7iooUvJ3yNG0/FEsRDPLlcaCROlHIYWPZmBWsZNWd5i+K4B1UJT7a2GsLc3oOqTz5t/15am6Q0/iDlM7NKZFchzYmfZrnzIbCH1+RpVU2g5abBinnI6InlfZGzA80SbvxP9fC1OnMhSIjQS+DLPR8cloPV/WrQ08cudecQ3CcOryPDJgosfqN4BAAD//wMAUEsDBBQABgAIAAAAIQCBPpSX8wAAALoCAAAaAAgBeGwvX3JlbHMvd29ya2Jvb2sueG1sLnJlbHM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Uk1LxDAQvQv+hzB3m3YVEdl0LyLsVesPCMm0KdsmITN+9N8bKrpdWNZLLwNvhnnvzcd29zUO4gMT9cErqIoSBHoTbO87BW/N880DCGLtrR6CRwUTEuzq66vtCw6acxO5PpLILJ4UOOb4KCUZh6OmIkT0udKGNGrOMHUyanPQHcpNWd7LtOSA+oRT7K2CtLe3IJopZuX/uUPb9gafgnkf0fMZCUk8DXkA0ejUISv4wUX2CPK8/GZNec5rwaP6DOUcq0seqjU9fIZ0IIfIRx9/KZJz5aKZu1Xv4XRC+8opv9vyLMv072bkycfV3wAAAP//AwBQSwMEFAAGAAgAAAAhADrouHvFAgAASgYAAA8AAAB4bC93b3JrYm9vay54bWykVd9vmzAQfp+0/wH5nRiTQBJUMuWnFmmbqq1rHyMHTLBqbGpMkqrq/74zlKZd9tC1VmJszvn83d13l4svx0I4e6YrrmSMSM9DDpOJSrncxej31codIacyVKZUKMlidM8q9GXy+dPFQenbrVK3DgDIKka5MWWEcZXkrKBVT5VMgiVTuqAGtnqHq1IzmlY5Y6YQ2Pe8EBeUS9QiRPotGCrLeMIWKqkLJk0LopmgBuhXOS+rDq1I3gJXUH1bl26iihIgtlxwc9+AIqdIovVOKk23Atw+ksA5aviE8CUeTH53E5jOrip4olWlMtMDaNySPvOfeJiQVyE4nsfgbUgDrNme2xw+s9LhO1mFz1jhCYx4H0YjIK1GKxEE751owTM3H00uMi7YdStdh5blD1rYTAnkCFqZZcoNS2M0hK06sNOLADm6Lmc1F2AlxCMDhCfPcr7UTsoyWgtzBULu4OGgP/D90J4EYUyFYVpSw+ZKGtDhk18f1VyDPc8VKNz5ye5qrhkUFugLfIWZJhHdVpfU5E6tRYxwqfkeSOA91ThTIoVQ4GGA74bJJt2LsS/33sYPdb4ry7t8WHgwdhJfYVOUJE0ClvpZD9b4hZLpedn8h5ZpYgOEIUKtF+3672iBMzrq9HpptAPr9eIb5OwX3UMGQSfpU4GvbYr6G5noiGweZsv5fLZcjd0wGE7dhTdYuWNvPHOnq8EqHPWX/YG/egRndBglitYmfxKHhY5RHzrZmek7PXYW4kU1T080Hmy87HD/MXW2R+uwbYPXnB2qk4zs1jnecJmqQ4zGgQdO3Xdbvx/C9tAYb3hqcnAyHJ3efWV8lwNj4gUjWzTat8xi9IrRoqW1guHa6RUj/IJS03CBWvN0ZFMk01IozasFNRTau+3ITaShMiJ7kV6npMlk99uEigQqwz6ag8Ox57cnur+ByR8AAAD//wMAUEsDBBQABgAIAAAAIQB3makd3gAAAEwBAAAUAAAAeGwvc2hhcmVkU3RyaW5ncy54bWxckEFLAzEQhe+C/2HIvc3qoYhkU6RQvRSFKp6HzXQ3kJ1sM7Nq/70REWGP73s83sxz268xwQcViZlbc7NuDBB3OUTuW/P2ul/dGRBFDpgyU2suJGbrr6+ciELNsrRmUJ3urZVuoBFlnSfi6pxyGVGrLL2VqRAGGYh0TPa2aTZ2xMgGujyztmZjYOZ4nmn3p72T6J36HXGPPTmr3tkf9ItfCItkXuJD91jwc/UUU1pa7zHRZQmfdaCyhA91jloJR50DscKx/hMgM9TjihAcUKlETPIftHUN/w0AAP//AwBQSwMEFAAGAAgAAAAhAFwDhMVTAgAAdAQAABsAAAB4bC9kcmF3aW5ncy92bWxEcmF3aW5nMS52bWyMVMGO2jAQvVfqP1jeAxcikrRabU0SabXV3tpKbaUeVyY2xIvjiewhhP36jpMAu1VVFQGxZ56f570ZKIbWMvq4IPqSH7wToW50K0PSmtpDgC0mNbSiby1//25Gwr+QsN2aWovpcT0z/McZPdTa8oruKUCERnbayhMckPVCD1hyrQyO6Zg3qpXdmwxTEmXJM74aKVZvOKqinyjx1GlmVMmfhpReT5inOWc1gFfBvOiS59ltmi7Hb86Io6ObI4bKYp3EpuTt0k55P2Ht9Bj0XBzdhB72mj2DcQFPllhbg9pPlTEqJRKxnZfKaIejVNiXHOOFNTina4x1ltzT6qznlYCLmtdKQpbmt5xNB2/eyJuKWHQQDBpwQm4C2APqdRTVSr8zLrF6iyLLP3S4niMInchpezQKG0rd0brRZtegyGP8JTFO6UFkI01vgtkYa/AkGqOUdus2QHL0skvG6wXGkwu2NdbWYMGX/GZLL51F1WSUxhYUaZYHhIuTEU3dIXh+xY8NjjaScwqODNzo3cy6sbLeE+cm1AevqdOzgxff//DYgdPXziCN2gYGNlsWNSgT20C+JdKiiOUt4oQxVijTn4HxHOXNzono5KIqVpQdccWqFzPttB/Eg42N/0wDy75tnon959jur4DzELFiEF+g178MNg/a2jBpjuEfNKZ/Cd+7ugE/FcayJbu9W7J0yfLx/ZE2FPtUrAbxGkh096TnkVyuHqUNegScI5PIQXyHY5XGTFycgw80Qa2rshif1zE1bi/qpl/iPLlkCf3VVL8BAAD//wMAUEsDBBQABgAIAAAAIQA7VpnUiAMAAEEMAAANAAAAeGwvc3R5bGVzLnhtbLRW246cOBB9X2n/Afmd4TLQ6W4B0fYFKVI2ijSz0r4aMN1WfGkZ94TOav89ZQMNk5kkPTdesIvinFNVdtnJ+5Yz546ohkqRouDKRw4Rpayo2KXon9vcnSOn0VhUmElBUnQiDXqf/flH0ugTIzd7QrQDEKJJ0V7rw9LzmnJPOG6u5IEI+FJLxbGGqdp5zUERXDXmJ8680PdnHsdUoA5hyctLQDhWX44Ht5T8gDUtKKP6ZLGQw8vlh52QChcMpLZBhEunDWYqdFo1kFjrAx5OSyUbWesrwPVkXdOSPJS78BYeLkckQH4eUhB7fngv9lY9EynyFLmjpnwoS2opdOOU8ih0ikIQalKw/CLkV5GbT1Dh3itLmm/OHWZgCZCXJaVkUjkaSgeZsxaBOek81pjRQlHjVmNO2akzh8Zgq937cQq5N0bP6OjUZElhvHquxUildkWK8ty3jzGPfLd4Lzl+lK5Htq8GGChj53gjExoYsgQWhiZK5DBx+vHt6QCBCVjDnUDr9xvvncKnIIwv/6GRjFZGxW5t09nHmOfrbQdT9B+oqEhLqhTNIos+EWyyd4m4n3Jt3y1yA/oULksJ+SykqqAXjCtoMGUJI7UGVEV3e/PW8mA4pNawX7KkongnBWam+B3I/T+hh0C7SJHew3YfVtuPWTAUPcNF/laLlXKRO0geFF/k3wX3eGx9kJCykjB2Y4L7tz7nzWyytnbEkedcf4AyQ1c1W2IYQn37YZerbmJyN0XrsKew4bNwnbY+Ezxd1flvBx8O7GT2VN8gLsCCFjSN8EVY16+IBfUYdQXQJ/sM9TFCqUyM3Wxl98TlMT8Fe8jmKzAB7a+ieEumT0deEJXbg/6118abZKZfw2+B/aLV8qCGP2b2/h58RL9tINAyJn3pXlc69xfHHLcp+mSKxiZLpzhSpql4pCMBZtWOPc43Z4w2Ny3b/c4sEENFanxk+vb8MUXj+G9S0SOHxtB7faZ3UluIFI3jj+aYCWaGg7T6YwPnArydo6Ip+m+7erfYbPPQnfuruRtdk9hdxKuNG0fr1WaTL/zQX/8/ue+94LZnr6fQzINo2TC4E6o+2F78zWhL0WTSybdHO8ieal+EM/+vOPDd/NoP3GiG5+58dh27eRyEm1m02sZ5PNEeP/NW6HtB0N0vjfh4qSknjIqhVkOFplYoEkx/EYQ3VMIb7/7ZdwAAAP//AwBQSwMEFAAGAAgAAAAhALyrCTHWAAAAuAEAACMAAAB4bC93b3Jrc2hlZXRzL19yZWxzL3NoZWV0MS54bWwucmVsc6yQy2oDMQxF94X+g9E+1kwWoZR4sgmFbEP6AcLWPOj4geWmyd/XodB2INBNd5IuOjpou7v4WZ05yxSDgVY3oDjY6KYwGHg9vayeQEmh4GiOgQ1cWWDXPT5sjzxTqUsyTklUpQQxMJaSnhHFjuxJdEwcatLH7KnUNg+YyL7RwLhumg3m3wzoFkx1cAbywa1Bna6pXv6bHft+sryP9t1zKHdOoI3+FkllUh64GND6e9jq6gp4X6P9T42zn/eZPuqPFyLuayb4k7e61jcnXPy7+wQAAP//AwBQSwMEFAAGAAgAAAAhABoAmimhAwAAagoAABgAAAB4bC93b3Jrc2hlZXRzL3NoZWV0MS54bWycVl2PmzgUfa+0/wHxPmAD4SNKUnUmGu08rFTtR/vsgJNYA5i1nS9V/e+9tgMhZrVKSxII+Pjccy/nGhYfz03tHamQjLdLHwfI92hb8oq1u6X/z9+vT7nvSUXaitS8pUv/QqX/cfXbh8WJi3e5p1R5wNDKpb9XqpuHoSz3tCEy4B1tYWTLRUMUnIpdKDtBSWUmNXUYIZSGDWGtbxnm4hEOvt2ykq55eWhoqyyJoDVRoF/uWSd7tnP1EF8lyAly7fWMJK7tyMCHk4m+hpWCS75VQcmb0EqbZlmExV2eTflIog0R74fuCYg7SG7DaqYuJl3fa8r5267lgmxquCNnnJDSOwv4RvCLR4LJNNLjkkk5ME0r+RANTkJBj0xb60YV/VoV8Wzgim5k8S+SpQOZLpeYH1i19L+h6/YER6x36Lbrx777q0XFwHs6K0/Q7dL/hOfrzA9XC+PsL4ye5Oi/p8jmL1rTUlGIgX1PN86G83cNfINLCBilAWhGUip2pC+0roEYMpX/2hiRDhAOEcb/+2ivptU+C29DJH3h9VdWqT2EhJau6JYcanW7mAd5HKEYR7Nh8E9++p2y3V7BFLhqbDWvLmsqS+g00BkYDSWvISDsvYbpFQPsSM42MRuvCHCaoFQzS3XRDo219mEGJGVmQOVPdkaUBGk/ZUOlemVag++VB6l406dxR5JcSeB4JRlndI0LmeuiWcWmdGuiyGoh+MkDS0ME2RG9dOE58MARpNmYtpQG8p91gHQ0wydNoVE6P33h2V6I4JYeVxHCs0V41Aquwy/OcHY/vLbDuVENIgel2gcjpf8rSWN1yT2ooTQ6kvsozxaRmTEcZBkukmKWpkWCZrmjdwxFQRZjhKO4mGFYu2G7ZReO1ULsh9Vq7NIHqwxqY0etRVi1YMEcPknfjAhFjmAHPctTp8QWUExKrA3waImtWcaiHRnPFtGLziNUjDfXFffoDMezPLrhXZNY9DQD3W+PZqCxSx+YhrIjp+wW0ZsEgUGK1HXHGIOCPIkSPErTyXJt0VPd6U/o1th73djRbRG97jxJM3xziwN+uQeDrTNrbDPDAa8teKo/+wn9GnvfnE6Vni0CY9Od6cTfdtiml+ROZ8NTSNOnN3PbB4Zd9Tqyo38QsWOt9Gq6NSs6TBB2yYfuBjfwTq/zGdyqDVew9vZne3hvo7C+oQD6Z8u56k9g4avpjpSX69uSJ+b6USreKrMohsNb4uoHAAAA//8DAFBLAwQUAAYACAAAACEAvaC/vUsHAAAdIgAAEwAAAHhsL3RoZW1lL3RoZW1lMS54bWzsWktvGzcQvhfofyD2nliyJccyIgeWLMVJ/IKtpMiRWlG7tLnLBUnZ0a1IjgUKFE2LXgr01kPRNkAC9JL+Grcp2hTIX+iQXElLi4qtxkVfdoB4H98M583ZoW/eepQwdEyEpDytB+XrpQCRNOQ9mkb14H6nfW0lQFLhtIcZT0k9GBIZ3Fp7/72beFXFJCEI6FO5iutBrFS2urAgQ3iM5XWekRTe9blIsIJbES30BD4BvglbWCyVlhcSTNMApTgBtrv9Pg0J6miWwdqIeYvBbaqkfhAycaBZE4fCYHtHZY2QQ9lkAh1jVg9gnR4/6ZBHKkAMSwUv6kHJ/AQLazcX8GpOxNQM2gJd2/zkdDlB72jRrCmi7njRcrtSu7Ex5m8ATE3jWq1Ws1Ue8zMAHIagqZWlyLPSXik3RjwLIHs5zbtZqpYqLr7Af2lK5lqj0ajWclksUwOyl5Up/EppubK+6OANyOKrU/hKY73ZXHbwBmTxy1P49o3acsXFG1DMaHo0hdYObbdz7mNIn7NNL3wF4CulHD5BQTSMo0sv0eepmhVrCT7kog0ADWRY0RSpYUb6OIQobuKkKygOUIZTLuFBabHULi3B//pfxVxV9PJ4leACnX0UyqlHWhIkQ0EzVQ/uAtegAHnz8ts3L5+jNy+fnT5+cfr4h9MnT04ff295OYSbOI2KhK+//uT3Lz9Evz3/6vXTz/x4WcT//N1HP/34qR8I+TXR/9Xnz3558ezVFx//+s1TD3xd4G4R3qEJkWiHnKB9noBuxjCu5KQr5qPoxJg6FDgG3h7WLRU7wJ0hZj5cg7jGeyCgtPiAtweHjqwHsRgo6ln5Xpw4wG3OWYMLrwHu6bUKFu4M0si/uBgUcfsYH/vWbuLUcW1rkEFNhZCdtn0zJo6YewynCkckJQrpd/yIEA/ZQ0odu27TUHDJ+wo9pKiBqdckHdp1AmlCtEkT8MvQJyC42rHN9gPU4Myn9QY5dpGQEJh5hO8Q5pjxNh4onPhYdnDCigbfwir2CXkwFGER15IKPB0RxlGrR6T00ewK0Lfg9HsYqpnX7dtsmLhIoeiRj+cW5ryI3OBHzRgnmVdmmsZF7B15BCGK0R5XPvg2dzNE34MfcDrT3Q8ocdx9fiG4TyNHpEmA6DcD4fHlbcLdfByyPia+KrMuEqewrkMN90VHYxA5ob1FCMMnuEcIun/HI0GDZ47NJ0LfjaGqbBJfYN3Fbqzq+5RI6I10MzOdpltUOiF7QCI+Q57t4ZnCM8RpgsUszjvgdSd0YW/zltJdFh4VgTsUej6IF69RdiXwKAR3axbXvRg7u5a+l/54HQrHfxfJMcjLw3nzEmjI3DRQ2C9smw5mzgKTgOlgirZ85RZIHPdPSPS+asgGXrq+m7QTN0A35DQ5CU3f1vEwCg480/FUrzoe27Kd7XhmVZbNM33OLNy/sLvZwIN0j8CGMl26rpqbq+Ym+M83N7Ny+aqluWpprloa30fYX9LSTLoYaHAmEx4z70lmjnv6lLEDNWRkS5qJj4QPm14bHppRlJlHjsd/WQyXWh9YwMFFAhsaJLj6gKr4IMYZDIfKZngZyZx1JFHGJcyMzGMzRiVneJvBKIWRkJlxVvX0y9pPYrXNe/bxUnHKOWZjpIrMJHW00JJmcNHFlm6822JlK9VMs7mqlY1opmNwVBurrE08sv5YNXg4tiZ8MSP4zgYrL8OwWcsOczRor3va7tZHI7fopS/VRTKGb8LcR1rvaR+VjZNGsTKliNbDBoOeWJ7jo8JqNc32HVa7iJOKy1VmLDfy3rt4aTSmnXhJ5+2ZdGRpMTlZik7qQa26WA1QiLN60IcBLVwmGXhd6u8dzCI45QiVsGF/bjKbcJ14s+YPyzLM3K3dpxR26kAmpNrAMrahYV7lIcBSM0428i9WwayXpYCnGl1MiqUVCIa/TQqwo+ta0u+TUBWdXXhi5ukGkJdSPlBEHMS9E9RlA7GPwf06VEGfHpUwSTcVQd/AoZC2tnnlFuc86YpHMQZnn2OWxTgvtzpFR5ls4aYgjWUwd1ZaIx7o5pXdKDe/KiblL0mVYhj/z1TR+wmMtpd62gMhnEkKjHSm1AMuVMyhCmUxDdsCDmRM7YBogYNFeA1BBSej5rcgx/q3zTnLw6Q1TCjVPo2QoLAfqVgQsgdlyUTfOczK+d5lWbKcke0wJuLKzIrdJceEdXQNXNZ7e4BiCHVTTfIyYHBn48+9zzOoG+km55/a+dhknrc9mOyqlv6CvUilUPQLW0HNu/eZnmpcDt6ysc+51dqKNaXxYvXCW20GBxRwLqkgJkIqQhg0mtYXvNzh+1BbEZya2/YKQVRfs40H0gXSlscuNE72oQ0mzcp2Xnl3e+ltFJyt5p3ueF3I0j/T6c5p7HFz5i7n5OLbu8/5jJ1b2LF1sdP1mBqS9myK6vZo9CFjHGP+PqP4JxS8ewiO3oDD6gFT0h5DP4LjKPjKsMfdkPzWuYZ07Q8AAAD//wMAUEsDBBQABgAIAAAAIQDhrOrJiwEAAA0DAAAQAAgBZG9jUHJvcHMvYXBwLnhtbCCiBAEoo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ySTW/bMAyG7wP2HwzdGzndUAyBrKJoN/SwYgGSdmdOpmOhimSIrJHs14+20dRZd9qNH6/IR69krg/7UPSYyadYqeWiVAVGl2ofd5V63H67+KIKYog1hBSxUkckdW0/fjDrnDrM7JEKGRGpUi1zt9KaXIt7oIW0o3SalPfAkuadTk3jHd4l97LHyPqyLK80HhhjjfVFdxqopomrnv93aJ3cwEdP22MnwNbcdF3wDlhuaR+8y4lSw8UDOB85UVt8PTgMRs9lRjg36F6y56MtjZ6nZuMg4K2ssA0EQqPfCuYeYbBvDT6TNT2venScckH+txh4qYpfQDiAVaqH7CGyAA6yKRnj0BFn+zPlZ2oRmYwWwVQcw7l2HvvPdjkKJDgXDgMmEGmcI249B6QfzRoy/4N4OSceGSbeCeemCyl7ugOGd5DjvWXdXwu++/hMj902ySF8NfC8aDYtZKzF85PBp4K5F+9yGIbcthB3WL9q3jeGh3+afrddXi3KT6W85Kxm9Ns/tn8AAAD//wMAUEsDBBQABgAIAAAAIQBDlSvLMgEAAA4CAAARAAgBZG9jUHJvcHMvY29yZS54bWw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skV1LwzAUhu8F/0PJfZtmwzlC24GTXTkQnCjehZOzNdh8kES7/XuzOutkXh7e9zw8OakWe91ln+iDsqYmrChJhgasVGZXk+fNKp+TLERhpOiswZocMJBFc31VgeNgPT5669BHhSFLJBM4uJq0MTpOaYAWtQhFapgUbq3XIqbR76gT8C52SCdlOaMao5AiCnoE5m4kkhNSwoh0H74bABIodqjRxEBZwehvN6LX4d+FITlrahUPLr3ppHvOlvAdju19UGOx7/uinw4ayZ/R1/XD0/DUXJnjrQBJU0ng4FFE65uKng/pcJ0IcZ1uvFUo7w7NWkErsMuWrRLeVvSykWiDPNenrSz58G/7n+hlurzfrEgzKdk8Z2XO5hs24+yWT27ejgZ/AUnq4gebLwAAAP//AwBQSwMEFAAGAAgAAAAhAKN+2RtbAQAAVgIAABAAAAB4bC9jb21tZW50czEueG1sjFDBasMwDL0P9g/G99ZJGWULSQo7ZBR22KH7AMdxErPYDpJT0o39+5Qm2Ri7zBhZepLfk5QeRtuxswY03mU83kacaad8ZVyT8ddTsbnnDIN0ley80xm/aOSH/PYmVd5a7QIyInCY8TaEPhECVautxK3vtaNM7cHKQCE0AnvQssJW62A7sYuivbDSOD4zJFb9h8RKeBv6Dan3MpjSdCZcrlycWZUcG+dBlh01OsJKPMIfYmsUePR12BKR8HVtlP7TX3wnQJ/NtBmep3IIrQdcHZGn4htadvFsMOTrYhjoOuOPMWdz2bHKOC0XW9nrxR8hGQzBH9FyNvTuJxP9mCiek5/UQ9AjCQDdFzIl9YDv7Cy7jD9wCpTvPDBoyowXxfxrgqHwLsxlJ9l6KyewltZ0lxndTYC4cob8CfzQs0qjAtMHmh1TQaKCBMWsL5ZxCfg1+Bph/gUAAP//AwBQSwECLQAUAAYACAAAACEADOgxuXoBAABwBQAAEwAAAAAAAAAAAAAAAAAAAAAAW0NvbnRlbnRfVHlwZXNdLnhtbFBLAQItABQABgAIAAAAIQC1VTAj9AAAAEwCAAALAAAAAAAAAAAAAAAAALMDAABfcmVscy8ucmVsc1BLAQItABQABgAIAAAAIQCBPpSX8wAAALoCAAAaAAAAAAAAAAAAAAAAANgGAAB4bC9fcmVscy93b3JrYm9vay54bWwucmVsc1BLAQItABQABgAIAAAAIQA66Lh7xQIAAEoGAAAPAAAAAAAAAAAAAAAAAAsJAAB4bC93b3JrYm9vay54bWxQSwECLQAUAAYACAAAACEAd5mpHd4AAABMAQAAFAAAAAAAAAAAAAAAAAD9CwAAeGwvc2hhcmVkU3RyaW5ncy54bWxQSwECLQAUAAYACAAAACEAXAOExVMCAAB0BAAAGwAAAAAAAAAAAAAAAAANDQAAeGwvZHJhd2luZ3Mvdm1sRHJhd2luZzEudm1sUEsBAi0AFAAGAAgAAAAhADtWmdSIAwAAQQwAAA0AAAAAAAAAAAAAAAAAmQ8AAHhsL3N0eWxlcy54bWxQSwECLQAUAAYACAAAACEAvKsJMdYAAAC4AQAAIwAAAAAAAAAAAAAAAABMEwAAeGwvd29ya3NoZWV0cy9fcmVscy9zaGVldDEueG1sLnJlbHNQSwECLQAUAAYACAAAACEAGgCaKaEDAABqCgAAGAAAAAAAAAAAAAAAAABjFAAAeGwvd29ya3NoZWV0cy9zaGVldDEueG1sUEsBAi0AFAAGAAgAAAAhAL2gv71LBwAAHSIAABMAAAAAAAAAAAAAAAAAOhgAAHhsL3RoZW1lL3RoZW1lMS54bWxQSwECLQAUAAYACAAAACEA4azqyYsBAAANAwAAEAAAAAAAAAAAAAAAAAC2HwAAZG9jUHJvcHMvYXBwLnhtbFBLAQItABQABgAIAAAAIQBDlSvLMgEAAA4CAAARAAAAAAAAAAAAAAAAAHciAABkb2NQcm9wcy9jb3JlLnhtbFBLAQItABQABgAIAAAAIQCjftkbWwEAAFYCAAAQAAAAAAAAAAAAAAAAAOAkAAB4bC9jb21tZW50czEueG1sUEsFBgAAAAANAA0AWAMAAGkmAAAAAAUjAA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BAQQaSAAAABUFyaWFsBpMAAAAW77yt77yzIO+8sOOCtOOCt+ODg+OCrwmUAAAAAQAJlQAAAAckAAAAAAEAAAARAAAABBRTeXN0ZW0uRHJhd2luZy5Db2xvcgQAAAAFav///xRTeXN0ZW0uRHJhd2luZy5Db2xvcgQAAAAEbmFtZQV2YWx1ZQprbm93bkNvbG9yBXN0YXRlAQAAAAkHBwQAAAAKAAAAAAAAAAAAAAAAAWn///9q////CgAAAP8AAAAAAAACAAFo////av///wr/////AAAAAAAAAgABZ////2r///8KTkEi/wAAAAAAAAIAAWb///9q////Ct7c2/8AAAAAAAACAAFl////av///wp+aT//AAAAAAAAAgABZP///2r///8KjIRy/wAAAAAAAAIAAWP///9q////CiUh7f8AAAAAAAACAAFi////av///wo0O0b/AAAAAAAAAgABYf///2r///8KdJjD/wAAAAAAAAIAAWD///9q////Ch6U9/8AAAAAAAACAAFf////av///woelPf/AAAAAAAAAgABXv///2r///8KJSHt/wAAAAAAAAIAAV3///9q////CgAAAP8AAAAAAAACAAFc////av///wr/////AAAAAAAAAgABW////2r///8KTkEi/wAAAAAAAAIAAVr///9q////Ct7c2/8AAAAAAAACAAQlAAAAmAFTeXN0ZW0uQ29sbGVjdGlvbnMuR2VuZXJpYy5MaXN0YDFbW0FwbG9yaXMuQmFzZS5PYmplY3RzLkRhdGFPYmplY3QsIEFwbG9yaXMuQmFzZSwgVmVyc2lvbj00LjIuMC4xOTI5LCBDdWx0dXJlPW5ldXRyYWwsIFB1YmxpY0tleVRva2VuPTE2ZmMxM2EyMjZjMGU5NTFdXQMAAAAGX2l0ZW1zBV9zaXplCF92ZXJzaW9uBAAAIUFwbG9yaXMuQmFzZS5PYmplY3RzLkRhdGFPYmplY3RbXQMAAAAICAmnAAAADQAAAA0AAAAEJwAAAJUBU3lzdGVtLkNvbGxlY3Rpb25zLkdlbmVyaWMuTGlzdGAxW1tBcGxvcmlzLkJhc2UuVUkuVmlzdWFsT2JqZWN0LCBBcGxvcmlzLkJhc2UsIFZlcnNpb249NC4yLjAuMTkyOSwgQ3VsdHVyZT1uZXV0cmFsLCBQdWJsaWNLZXlUb2tlbj0xNmZjMTNhMjI2YzBlOTUxXV0DAAAABl9pdGVtcwVfc2l6ZQhfdmVyc2lvbgQAAB5BcGxvcmlzLkJhc2UuVUkuVmlzdWFsT2JqZWN0W10DAAAACAgJqAAAAAEAAAABAAAABSoAAACbAUFwbG9yaXMuQmFzZS5PYmplY3RzLkRhdGFPYmplY3RDb2xsZWN0aW9uYDFbW0FwbG9yaXMuQ2hhcnQuVmFsdWVMaW5lLCBBcGxvcmlzLkNoYXJ0LCBWZXJzaW9uPTQuMi4wLjE5MjksIEN1bHR1cmU9bmV1dHJhbCwgUHVibGljS2V5VG9rZW49MTZmYzEzYTIyNmMwZTk1MV1dBgAAAAttQ29sbGVjdGlvbgVtTGlzdBhEYXRhT2JqZWN0K21DaGlsZE9iamVjdHMSRGF0YU9iamVjdCttUGFyZW50FURhdGFPYmplY3QrbUNvbnRhaW5lchlEYXRhT2JqZWN0K21WaXN1YWxPYmplY3RzBAMDBAQDmQFBcGxvcmlzLkJhc2UuT2JqZWN0cy5Tb3J0YWJsZUNvbGxlY3Rpb25gMVtbQXBsb3Jpcy5DaGFydC5WYWx1ZUxpbmUsIEFwbG9yaXMuQ2hhcnQsIFZlcnNpb249NC4yLjAuMTkyOSwgQ3VsdHVyZT1uZXV0cmFsLCBQdWJsaWNLZXlUb2tlbj0xNmZjMTNhMjI2YzBlOTUxXV0DAAAAkQFTeXN0ZW0uQ29sbGVjdGlvbnMuR2VuZXJpYy5MaXN0YDFbW0FwbG9yaXMuQ2hhcnQuVmFsdWVMaW5lLCBBcGxvcmlzLkNoYXJ0LCBWZXJzaW9uPTQuMi4wLjE5MjksIEN1bHR1cmU9bmV1dHJhbCwgUHVibGljS2V5VG9rZW49MTZmYzEzYTIyNmMwZTk1MV1dmAFTeXN0ZW0uQ29sbGVjdGlvbnMuR2VuZXJpYy5MaXN0YDFbW0FwbG9yaXMuQmFzZS5PYmplY3RzLkRhdGFPYmplY3QsIEFwbG9yaXMuQmFzZSwgVmVyc2lvbj00LjIuMC4xOTI5LCBDdWx0dXJlPW5ldXRyYWwsIFB1YmxpY0tleVRva2VuPTE2ZmMxM2EyMjZjMGU5NTFdXSVBcGxvcmlzLkNoYXJ0LkNvbHVtbk9yaWVudGVkQ2hhcnRBeGlzAgAAACFBcGxvcmlzLkNoYXJ0LkNvbHVtbk9yaWVudGVkQ2hhcnQCAAAAlQFTeXN0ZW0uQ29sbGVjdGlvbnMuR2VuZXJpYy5MaXN0YDFbW0FwbG9yaXMuQmFzZS5VSS5WaXN1YWxPYmplY3QsIEFwbG9yaXMuQmFzZSwgVmVyc2lvbj00LjIuMC4xOTI5LCBDdWx0dXJlPW5ldXRyYWwsIFB1YmxpY0tleVRva2VuPTE2ZmMxM2EyMjZjMGU5NTFdXQMAAAAKCakAAAAJqgAAAAkGAAAACQEAAAAJrQAAAAUrAAAAmwFBcGxvcmlzLkJhc2UuT2JqZWN0cy5EYXRhT2JqZWN0Q29sbGVjdGlvbmAxW1tBcGxvcmlzLkNoYXJ0LkF4aXNCcmVhaywgQXBsb3Jpcy5DaGFydCwgVmVyc2lvbj00LjIuMC4xOTI5LCBDdWx0dXJlPW5ldXRyYWwsIFB1YmxpY0tleVRva2VuPTE2ZmMxM2EyMjZjMGU5NTFdXQYAAAALbUNvbGxlY3Rpb24FbUxpc3QYRGF0YU9iamVjdCttQ2hpbGRPYmplY3RzEkRhdGFPYmplY3QrbVBhcmVudBVEYXRhT2JqZWN0K21Db250YWluZXIZRGF0YU9iamVjdCttVmlzdWFsT2JqZWN0cwQDAwQEA5kBQXBsb3Jpcy5CYXNlLk9iamVjdHMuU29ydGFibGVDb2xsZWN0aW9uYDFbW0FwbG9yaXMuQ2hhcnQuQXhpc0JyZWFrLCBBcGxvcmlzLkNoYXJ0LCBWZXJzaW9uPTQuMi4wLjE5MjksIEN1bHR1cmU9bmV1dHJhbCwgUHVibGljS2V5VG9rZW49MTZmYzEzYTIyNmMwZTk1MV1dAwAAAJEBU3lzdGVtLkNvbGxlY3Rpb25zLkdlbmVyaWMuTGlzdGAxW1tBcGxvcmlzLkNoYXJ0LkF4aXNCcmVhaywgQXBsb3Jpcy5DaGFydCwgVmVyc2lvbj00LjIuMC4xOTI5LCBDdWx0dXJlPW5ldXRyYWwsIFB1YmxpY0tleVRva2VuPTE2ZmMxM2EyMjZjMGU5NTFdXZgBU3lzdGVtLkNvbGxlY3Rpb25zLkdlbmVyaWMuTGlzdGAxW1tBcGxvcmlzLkJhc2UuT2JqZWN0cy5EYXRhT2JqZWN0LCBBcGxvcmlzLkJhc2UsIFZlcnNpb249NC4yLjAuMTkyOSwgQ3VsdHVyZT1uZXV0cmFsLCBQdWJsaWNLZXlUb2tlbj0xNmZjMTNhMjI2YzBlOTUxXV0lQXBsb3Jpcy5DaGFydC5Db2x1bW5PcmllbnRlZENoYXJ0QXhpcwIAAAAhQXBsb3Jpcy5DaGFydC5Db2x1bW5PcmllbnRlZENoYXJ0AgAAAJUBU3lzdGVtLkNvbGxlY3Rpb25zLkdlbmVyaWMuTGlzdGAxW1tBcGxvcmlzLkJhc2UuVUkuVmlzdWFsT2JqZWN0LCBBcGxvcmlzLkJhc2UsIFZlcnNpb249NC4yLjAuMTkyOSwgQ3VsdHVyZT1uZXV0cmFsLCBQdWJsaWNLZXlUb2tlbj0xNmZjMTNhMjI2YzBlOTUxXV0DAAAACgmuAAAACa8AAAAJBgAAAAkBAAAACbIAAAAFLA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gEAAgAAJUFwbG9yaXMuQ2hhcnQuQ29sdW1uT3JpZW50ZWRDaGFydEF4aXMCAAAAIUFwbG9yaXMuQ2hhcnQuQ29sdW1uT3JpZW50ZWRDaGFydAIAAAAIAQgIAQgICAIAAAAJBgAAAAkBAAAAAAAAAAAJhAAAAAMAAAAJhQAAAAmGAAAACYcAAAABAAAAAAoKCYgAAAAAAAAACgAAAAAAAAAABS0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IBAAIAACVBcGxvcmlzLkNoYXJ0LkNvbHVtbk9yaWVudGVkQ2hhcnRBeGlzAgAAACFBcGxvcmlzLkNoYXJ0LkNvbHVtbk9yaWVudGVkQ2hhcnQCAAAACAEICAEICAgCAAAACQYAAAAJAQAAAAAAAAAACYQAAAADAAAACYUAAAAJhgAAAAmHAAAAAQAAAAAKCgmIAAAAAAAAAAoAAAAAAAAAAAUu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BAQACAAAlQXBsb3Jpcy5DaGFydC5Db2x1bW5PcmllbnRlZENoYXJ0QXhpcwIAAAAhQXBsb3Jpcy5DaGFydC5Db2x1bW5PcmllbnRlZENoYXJ0AgAAAAgBCAgBCAgIAgAAAAkGAAAACQEAAAAAAAAAAAmEAAAAAwAAAAmFAAAACYYAAAAJhwAAAAEAAAAACgbHAAAAASUJiAAAAAEAAAAKAAAAAAAAAAAFLwAAAJoBQXBsb3Jpcy5CYXNlLk9iamVjdHMuRGF0YU9iamVjdENvbGxlY3Rpb25gMVtbQXBsb3Jpcy5DaGFydC5UaWNrTWFyaywgQXBsb3Jpcy5DaGFydCwgVmVyc2lvbj00LjIuMC4xOTI5LCBDdWx0dXJlPW5ldXRyYWwsIFB1YmxpY0tleVRva2VuPTE2ZmMxM2EyMjZjMGU5NTFdXQYAAAALbUNvbGxlY3Rpb24FbUxpc3QYRGF0YU9iamVjdCttQ2hpbGRPYmplY3RzEkRhdGFPYmplY3QrbVBhcmVudBVEYXRhT2JqZWN0K21Db250YWluZXIZRGF0YU9iamVjdCttVmlzdWFsT2JqZWN0cwQDAwQEA5gBQXBsb3Jpcy5CYXNlLk9iamVjdHMuU29ydGFibGVDb2xsZWN0aW9uYDFbW0FwbG9yaXMuQ2hhcnQuVGlja01hcmssIEFwbG9yaXMuQ2hhcnQsIFZlcnNpb249NC4yLjAuMTkyOSwgQ3VsdHVyZT1uZXV0cmFsLCBQdWJsaWNLZXlUb2tlbj0xNmZjMTNhMjI2YzBlOTUxXV0DAAAAkAFTeXN0ZW0uQ29sbGVjdGlvbnMuR2VuZXJpYy5MaXN0YDFbW0FwbG9yaXMuQ2hhcnQuVGlja01hcmssIEFwbG9yaXMuQ2hhcnQsIFZlcnNpb249NC4yLjAuMTkyOSwgQ3VsdHVyZT1uZXV0cmFsLCBQdWJsaWNLZXlUb2tlbj0xNmZjMTNhMjI2YzBlOTUxXV2YAVN5c3RlbS5Db2xsZWN0aW9ucy5HZW5lcmljLkxpc3RgMVtbQXBsb3Jpcy5CYXNlLk9iamVjdHMuRGF0YU9iamVjdCwgQXBsb3Jpcy5CYXNlLCBWZXJzaW9uPTQuMi4wLjE5MjksIEN1bHR1cmU9bmV1dHJhbCwgUHVibGljS2V5VG9rZW49MTZmYzEzYTIyNmMwZTk1MV1dJUFwbG9yaXMuQ2hhcnQuQ29sdW1uT3JpZW50ZWRDaGFydEF4aXMCAAAAIUFwbG9yaXMuQ2hhcnQuQ29sdW1uT3JpZW50ZWRDaGFydAIAAACVAVN5c3RlbS5Db2xsZWN0aW9ucy5HZW5lcmljLkxpc3RgMVtbQXBsb3Jpcy5CYXNlLlVJLlZpc3VhbE9iamVjdCwgQXBsb3Jpcy5CYXNlLCBWZXJzaW9uPTQuMi4wLjE5MjksIEN1bHR1cmU9bmV1dHJhbCwgUHVibGljS2V5VG9rZW49MTZmYzEzYTIyNmMwZTk1MV1dAwAAAAoJyQAAAAnKAAAACQYAAAAJAQAAAAnNAAAABTIAAAAaQXBsb3Jpcy5CYXNlLlVJLlZpc3VhbExpbmUOAAAAC21TdGFydFBvaW50CW1FbmRQb2ludAttTGluZUZvcm1hdAltUGVyc0RhdGEZVmlzdWFsT2JqZWN0K21aT3JkZXJHcm91cB5WaXN1YWxPYmplY3QrbUluZGl2aWR1YWxaT3JkZXIVVmlzdWFsT2JqZWN0K21WaXNpYmxlGFZpc3VhbE9iamVjdCttUGVyc2lzdGVudBBWaXN1YWxPYmplY3QrbUlkFlZpc3VhbE9iamVjdCttUGVyc0RhdGEgVmlzdWFsT2JqZWN0K21SZWdpc3RlcmVkV2l0aEZvcm0kVmlzdWFsT2JqZWN0K21EZWxldGVSZXBhaW50VHJpZ2dlcmVkFlZpc3VhbE9iamVjdCttU2hhcGVQdHIVVmlzdWFsT2JqZWN0K21Jc0RpcnR5BAQEAgAAAAAHAgAAAwAVU3lzdGVtLkRyYXdpbmcuUG9pbnRGBAAAABVTeXN0ZW0uRHJhd2luZy5Qb2ludEYEAAAAH0FwbG9yaXMuQmFzZS5PYmplY3RzLkxpbmVGb3JtYXQDAAAACAgBAQgBAQ9TeXN0ZW0uSW50UHRyW10BAwAAAAEy////3////8SiTUKZop5DATH////f////jgEQRJminkMJ0AAAAAnRAAAAuAEAAP////8BAQoJ0QAAAAEACgEHMwAAAAABAAAABQAAAAQVU3lzdGVtLkRyYXdpbmcuUG9pbnRGBAAAAAEu////3////+t6GESZop5DAS3////f////xKJNQhmop0MBLP///9////+625xDGainQwEr////3////44BEEQZqKdDASr////f////63oYRJkioUMHNAAAAAABAAAABQAAAAQXQXBsb3Jpcy5CYXNlLkFuY2hvck1vZGUDAAAABSn///8XQXBsb3Jpcy5CYXNlLkFuY2hvck1vZGUBAAAAB3ZhbHVlX18ACAMAAAAEAAAAASj///8p////BQAAAAEn////Kf///wMAAAABJv///yn///8GAAAAASX///8p////BQAAAA81AAAABQAAAAEAAAAAAQU2AAAAFUFwbG9yaXMuQmFzZS5VSS5MYWJlbB4AAAAPbUFuY2hvclBvc2l0aW9uC21BbmNob3JNb2RlD21BZGRJbm5lck1hcmdpbhZtT2Zmc2V0RGlyZWN0aW9uQW5jaG9yF21PZmZzZXRPcnRob2dvbmFsQW5jaG9yC21UZXh0Rm9ybWF0CW1Sb3RhdGlvbgptQmFja0NvbG9yDW1Vc2VCYWNrQ29sb3IObVVzZUJhY2tncm91bmQRbUN1c3RvbUJhY2tncm91bmQObUxpbmVBbGlnbm1lbnQJbVRleHRTaXplD21MYWJlbFJlY3RhbmdsZRVtSW5uZXJNYXJnaW5MZWZ0UmlnaHQFbVRleHQKbVZhcmlhYmxlcw1tVmFyaWFibGVMaXN0Dm1DdXN0b21Db250ZW50CW1QZXJzRGF0YRlWaXN1YWxPYmplY3QrbVpPcmRlckdyb3VwHlZpc3VhbE9iamVjdCttSW5kaXZpZHVhbFpPcmRlchVWaXN1YWxPYmplY3QrbVZpc2libGUYVmlzdWFsT2JqZWN0K21QZXJzaXN0ZW50EFZpc3VhbE9iamVjdCttSWQWVmlzdWFsT2JqZWN0K21QZXJzRGF0YSBWaXN1YWxPYmplY3QrbVJlZ2lzdGVyZWRXaXRoRm9ybSRWaXN1YWxPYmplY3QrbURlbGV0ZVJlcGFpbnRUcmlnZ2VyZWQWVmlzdWFsT2JqZWN0K21TaGFwZVB0chVWaXN1YWxPYmplY3QrbUlzRGlydHkEBAAAAAQABAAAAAQEBAABAwMBAgAAAAAHAgAAAwAVU3lzdGVtLkRyYXdpbmcuUG9pbnRGBAAAABdBcGxvcmlzLkJhc2UuQW5jaG9yTW9kZQMAAAABCwsfQXBsb3Jpcy5CYXNlLk9iamVjdHMuVGV4dEZvcm1hdAMAAAALGkFwbG9yaXMuQmFzZS5PYmplY3RzLkNvbG9yAwAAAAEBASpBcGxvcmlzLkJhc2UuVUkuTGFiZWwrTGluZUFsaWdubWVudE9wdGlvbnMDAAAAFFN5c3RlbS5EcmF3aW5nLlNpemVGBAAAABlTeXN0ZW0uRHJhd2luZy5SZWN0YW5nbGVGBAAAAAugAVN5c3RlbS5Db2xsZWN0aW9ucy5PYmplY3RNb2RlbC5Db2xsZWN0aW9uYDFbW0FwbG9yaXMuQmFzZS5PYmplY3RzLlZhcmlhYmxlLCBBcGxvcmlzLkJhc2UsIFZlcnNpb249NC4yLjAuMTkyOSwgQ3VsdHVyZT1uZXV0cmFsLCBQdWJsaWNLZXlUb2tlbj0xNmZjMTNhMjI2YzBlOTUxXV2WAVN5c3RlbS5Db2xsZWN0aW9ucy5HZW5lcmljLkxpc3RgMVtbQXBsb3Jpcy5CYXNlLk9iamVjdHMuVmFyaWFibGUsIEFwbG9yaXMuQmFzZSwgVmVyc2lvbj00LjIuMC4xOTI5LCBDdWx0dXJlPW5ldXRyYWwsIFB1YmxpY0tleVRva2VuPTE2ZmMxM2EyMjZjMGU5NTFdXQgIAQEIAQEPU3lzdGVtLkludFB0cltdAQMAAAABJP///9/////rehhEmaKeQwEj////Kf///wQAAAAAAAAAAAAAAAAJ3gAAAAAAAAAJ3wAAAAAAAAUg////KkFwbG9yaXMuQmFzZS5VSS5MYWJlbCtMaW5lQWxpZ25tZW50T3B0aW9ucwEAAAAHdmFsdWVfXwAIAwAAAAAAAAABH////3L///8AAAAAAAAAAAEe////6////wAAAAAAAAAAAAAAAAAAAAAAAAAABuMAAAANQ2F0ZWdvcnkgYXhpcwoJ5AAAAAnjAAAACeYAAADkAgAA/////wABCgnmAAAAAQAKAQE3AAAAJQAAAAnnAAAABgAAAAYAAAABOQAAACcAAAAJ6AAAAAIAAAACAAAAATwAAAAqAAAACgnpAAAACeoAAAAJBwAAAAkBAAAACe0AAAABPQAAACsAAAAKCe4AAAAJ7wAAAAkHAAAACQEAAAAJ8gAAAAU+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lQXBsb3Jpcy5DaGFydC5Db2x1bW5PcmllbnRlZENoYXJ0QXhpcwIAAAAhQXBsb3Jpcy5DaGFydC5Db2x1bW5PcmllbnRlZENoYXJ0AgAAAAgBCAgBCAgIAgAAAAkHAAAACQEAAAAAAAAAAQmEAAAAAwAAAAmFAAAACYYAAAAJhwAAAAEAAAAACgoJiAAAAAAAAAAKAAAAAAAAAAAFPw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gEAAgAAJUFwbG9yaXMuQ2hhcnQuQ29sdW1uT3JpZW50ZWRDaGFydEF4aXMCAAAAIUFwbG9yaXMuQ2hhcnQuQ29sdW1uT3JpZW50ZWRDaGFydAIAAAAIAQgIAQgICAIAAAAJBwAAAAkBAAAAAQAAAAAJhAAAAAMAAAAJhQAAAAmGAAAACYcAAAABAAAAAAoKCYgAAAAAAAAACgAAAAAAAAAABUA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EBAAIAACVBcGxvcmlzLkNoYXJ0LkNvbHVtbk9yaWVudGVkQ2hhcnRBeGlzAgAAACFBcGxvcmlzLkNoYXJ0LkNvbHVtbk9yaWVudGVkQ2hhcnQCAAAACAEICAEICAgCAAAACQcAAAAJAQAAAAAAAAAACYQAAAADAAAACYUAAAAJhgAAAAmHAAAAAQAAAAAKCccAAAAJiAAAAAEAAAAKAAAAAAAAAAABQQAAAC8AAAAKCQkBAAAJCgEAAAkHAAAACQEAAAAJDQEAAAFEAAAAMgAAAAHy/v//3////8SiTUKZop5DAfH+///f////xKJNQowpikEJEAEAAAkRAQAAuAEAAP////8BAQoJEQEAAAEACgEHRQAAAAABAAAABQAAAAQVU3lzdGVtLkRyYXdpbmcuUG9pbnRGBAAAAAHu/v//3////8SiTUIYEx1BAe3+///f////1pC2QZminkMB7P7//9/////WkLZBMkUnQwHr/v//3////9aQtkGMKYpBAer+///f////1pC2QRgTHUEHRgAAAAABAAAABQAAAAQXQXBsb3Jpcy5CYXNlLkFuY2hvck1vZGUDAAAAAen+//8p////AQAAAAHo/v//Kf///wgAAAAB5/7//yn///8CAAAAAeb+//8p////BgAAAAHl/v//Kf///wcAAAAPRwAAAAUAAAABAAAAAAEBSAAAADYAAAAB5P7//9/////WkLZBMkUnQwHj/v//Kf///wIAAAAAAAAAAAAAAAAJHgEAAAAAh0MJHwEAAAAAAAHg/v//IP///wAAAAAB3/7//3L///+QfSFDAOitQQHe/v//6////2dmNkFnZlpD+L3HQgCwUEESg74/BiMBAAATUHVibGlzaGVyIFJldmVudWUqKgoJJAEAAAkjAQAACSYBAADkAgAA/////wEBCgkmAQAAAQAKAQFJAAAAJQAAAAknAQAABgAAAAYAAAABSwAAACcAAAAJKAEAAAIAAAACAAAAAU4AAAAqAAAACgkpAQAACSoBAAAJCAAAAAkBAAAACS0BAAABTwAAACsAAAAKCS4BAAAJLwEAAAkIAAAACQEAAAAJMgEAAAVQ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lQXBsb3Jpcy5DaGFydC5Db2x1bW5PcmllbnRlZENoYXJ0QXhpcwIAAAAhQXBsb3Jpcy5DaGFydC5Db2x1bW5PcmllbnRlZENoYXJ0AgAAAAgBCAgBCAgIAgAAAAkIAAAACQEAAAAAAAAAAAmEAAAAAwAAAAmFAAAACYYAAAAJhwAAAAEAAAAACgoJiAAAAAAAAAAKAAAAAAAAAAAFUQ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gEAAgAAJUFwbG9yaXMuQ2hhcnQuQ29sdW1uT3JpZW50ZWRDaGFydEF4aXMCAAAAIUFwbG9yaXMuQ2hhcnQuQ29sdW1uT3JpZW50ZWRDaGFydAIAAAAIAQgIAQgICAIAAAAJCAAAAAkBAAAAAAAAAAAJhAAAAAMAAAAJhQAAAAmGAAAACYcAAAABAAAAAAoKCYgAAAAAAAAACgAAAAAAAAAABVI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EBAAIAACVBcGxvcmlzLkNoYXJ0LkNvbHVtbk9yaWVudGVkQ2hhcnRBeGlzAgAAACFBcGxvcmlzLkNoYXJ0LkNvbHVtbk9yaWVudGVkQ2hhcnQCAAAACAEICAEICAgCAAAACQgAAAAJAQAAAAAAAAAACYQAAAADAAAACYUAAAAJhgAAAAmHAAAAAQAAAAAKCccAAAAJiAAAAAEAAAAKAAAAAAAAAAABUwAAAC8AAAAKCUkBAAAJSgEAAAkIAAAACQEAAAAJTQEAAAFWAAAAMgAAAAGy/v//3////44BEESZop5DAbH+///f////jgEQRIwpikEJUAEAAAlRAQAAuAEAAP////8BAQoJUQEAAAEACgEHVwAAAAABAAAABQAAAAQVU3lzdGVtLkRyYXdpbmcuUG9pbnRGBAAAAAGu/v//3////44BEEQYEx1BAa3+///f////63oYRJminkMBrP7//9/////rehhEMkUnQwGr/v//3////+t6GESMKYpBAar+///f////63oYRBgTHUEHWAAAAAABAAAABQAAAAQXQXBsb3Jpcy5CYXNlLkFuY2hvck1vZGUDAAAAAan+//8p////AQAAAAGo/v//Kf///wcAAAABp/7//yn///8EAAAAAab+//8p////BQAAAAGl/v//Kf///wgAAAAPWQAAAAUAAAABAAAAAAEBWgAAADYAAAABpP7//9////+OARBEGBMdQQGj/v//Kf///wEAAAAAsROFw/DEFkIJXgEAAAAAtEIJXwEAAAEAAQGg/v//IP///wAAAAABn/7//3L///9Ipa1DAOitQQGe/v//6////2dmG0SamYdC/FlTQwCwUEESg74/BmMBAAApQXZlcmFnZSBTdHVkZW50IFNwZW5kIG9uIENvdXJzZSBNYXRlcmlhbHMKCWQBAAAJYwEAAAlmAQAA5AIAAP////8BAQoJZgEAAAEACgEBWwAAACUAAAAJZwEAAAYAAAAGAAAAAV0AAAAnAAAACWgBAAACAAAAAgAAAAdeAAAAAAEAAAAAAAAABC5BcGxvcmlzLkNoYXJ0LkNvbHVtbk9yaWVudGVkQ2hhcnQrVW51c2VkU2VyaWVzAgAAAARfAAAAlwFTeXN0ZW0uQ29sbGVjdGlvbnMuR2VuZXJpYy5MaXN0YDFbW0FwbG9yaXMuQ2hhcnQuQ2hhcnREYXRhU2VyaWVzLCBBcGxvcmlzLkNoYXJ0LCBWZXJzaW9uPTQuMi4wLjE5MjksIEN1bHR1cmU9bmV1dHJhbCwgUHVibGljS2V5VG9rZW49MTZmYzEzYTIyNmMwZTk1MV1dAwAAAAZfaXRlbXMFX3NpemUIX3ZlcnNpb24EAAAfQXBsb3Jpcy5DaGFydC5DaGFydERhdGFTZXJpZXNbXQIAAAAICAlpAQAABgAAACYAAAABYAAAACUAAAAJagEAAAYAAAAMAAAAAWIAAAAnAAAACWsBAAAAAAAAAAAAAARjAAAAnAFTeXN0ZW0uQ29sbGVjdGlvbnMuR2VuZXJpYy5MaXN0YDFbW0FwbG9yaXMuQ2hhcnQuQW5ub3RhdGlvbkRhdGFTZXJpZXMsIEFwbG9yaXMuQ2hhcnQsIFZlcnNpb249NC4yLjAuMTkyOSwgQ3VsdHVyZT1uZXV0cmFsLCBQdWJsaWNLZXlUb2tlbj0xNmZjMTNhMjI2YzBlOTUxXV0DAAAABl9pdGVtcwVfc2l6ZQhfdmVyc2lvbgQAACRBcGxvcmlzLkNoYXJ0LkFubm90YXRpb25EYXRhU2VyaWVzW10CAAAACAgJbAEAAAAAAAAAAAAAAWQAAAAlAAAACW0BAAAAAAAAAAAAAAFmAAAAJwAAAAlrAQAAAAAAAAAAAAAEZwAAAJcBU3lzdGVtLkNvbGxlY3Rpb25zLkdlbmVyaWMuTGlzdGAxW1tBcGxvcmlzLkNoYXJ0LkFubm90YXRpb25Hcm91cCwgQXBsb3Jpcy5DaGFydCwgVmVyc2lvbj00LjIuMC4xOTI5LCBDdWx0dXJlPW5ldXRyYWwsIFB1YmxpY0tleVRva2VuPTE2ZmMxM2EyMjZjMGU5NTFdXQMAAAAGX2l0ZW1zBV9zaXplCF92ZXJzaW9uBAAAH0FwbG9yaXMuQ2hhcnQuQW5ub3RhdGlvbkdyb3VwW10CAAAACAgJbwEAAAAAAAAAAAAAAWgAAAAlAAAACW0BAAAAAAAAAAAAAAFqAAAAJwAAAAlrAQAAAAAAAAAAAAAEawAAAJYBU3lzdGVtLkNvbGxlY3Rpb25zLkdlbmVyaWMuTGlzdGAxW1tBcGxvcmlzLkNoYXJ0LkNoYXJ0RGF0YUdyb3VwLCBBcGxvcmlzLkNoYXJ0LCBWZXJzaW9uPTQuMi4wLjE5MjksIEN1bHR1cmU9bmV1dHJhbCwgUHVibGljS2V5VG9rZW49MTZmYzEzYTIyNmMwZTk1MV1dAwAAAAZfaXRlbXMFX3NpemUIX3ZlcnNpb24EAAAeQXBsb3Jpcy5DaGFydC5DaGFydERhdGFHcm91cFtdAgAAAAgICXIBAAACAAAACAAAAAFsAAAAJQAAAAlzAQAAAgAAAAYAAAABbgAAACcAAAAJawEAAAAAAAAAAAAABG8AAACQAVN5c3RlbS5Db2xsZWN0aW9ucy5HZW5lcmljLkxpc3RgMVtbQXBsb3Jpcy5DaGFydC5EZWx0YUJhciwgQXBsb3Jpcy5DaGFydCwgVmVyc2lvbj00LjIuMC4xOTI5LCBDdWx0dXJlPW5ldXRyYWwsIFB1YmxpY0tleVRva2VuPTE2ZmMxM2EyMjZjMGU5NTFdXQMAAAAGX2l0ZW1zBV9zaXplCF92ZXJzaW9uBAAAGEFwbG9yaXMuQ2hhcnQuRGVsdGFCYXJbXQIAAAAICAl1AQAAAAAAAAAAAAABcAAAACUAAAAJbQEAAAAAAAAAAAAAAXIAAAAnAAAACWsBAAAAAAAAAAAAAARzAAAAkwFTeXN0ZW0uQ29sbGVjdGlvbnMuR2VuZXJpYy5MaXN0YDFbW0FwbG9yaXMuQ2hhcnQuRGVsdGFCcmlkZ2UsIEFwbG9yaXMuQ2hhcnQsIFZlcnNpb249NC4yLjAuMTkyOSwgQ3VsdHVyZT1uZXV0cmFsLCBQdWJsaWNLZXlUb2tlbj0xNmZjMTNhMjI2YzBlOTUxXV0DAAAABl9pdGVtcwVfc2l6ZQhfdmVyc2lvbgQAABtBcGxvcmlzLkNoYXJ0LkRlbHRhQnJpZGdlW10CAAAACAgJeAEAAAAAAAAAAAAAAXQAAAAlAAAACW0BAAAAAAAAAAAAAAF2AAAAJwAAAAlrAQAAAAAAAAAAAAAEdwAAAJMBU3lzdGVtLkNvbGxlY3Rpb25zLkdlbmVyaWMuTGlzdGAxW1tBcGxvcmlzLkNoYXJ0Lkdyb3d0aEFycm93LCBBcGxvcmlzLkNoYXJ0LCBWZXJzaW9uPTQuMi4wLjE5MjksIEN1bHR1cmU9bmV1dHJhbCwgUHVibGljS2V5VG9rZW49MTZmYzEzYTIyNmMwZTk1MV1dAwAAAAZfaXRlbXMFX3NpemUIX3ZlcnNpb24EAAAbQXBsb3Jpcy5DaGFydC5Hcm93dGhBcnJvd1tdAgAAAAgICXsBAAAAAAAAAAAAAAF4AAAAJQAAAAltAQAAAAAAAAAAAAABegAAACcAAAAJawEAAAAAAAAAAAAABHsAAACaAVN5c3RlbS5Db2xsZWN0aW9ucy5HZW5lcmljLkxpc3RgMVtbQXBsb3Jpcy5DaGFydC5XYXRlcmZhbGxDb25uZWN0b3IsIEFwbG9yaXMuQ2hhcnQsIFZlcnNpb249NC4yLjAuMTkyOSwgQ3VsdHVyZT1uZXV0cmFsLCBQdWJsaWNLZXlUb2tlbj0xNmZjMTNhMjI2YzBlOTUxXV0DAAAABl9pdGVtcwVfc2l6ZQhfdmVyc2lvbgQAACJBcGxvcmlzLkNoYXJ0LldhdGVyZmFsbENvbm5lY3RvcltdAgAAAAgICX4BAAAAAAAAAAAAAAF8AAAAJQAAAAltAQAAAAAAAAAAAAABfgAAACcAAAAJawEAAAAAAAAAAAAABH8AAACYAVN5c3RlbS5Db2xsZWN0aW9ucy5HZW5lcmljLkxpc3RgMVtbQXBsb3Jpcy5DaGFydC5FbGVtZW50Q29ubmVjdG9yLCBBcGxvcmlzLkNoYXJ0LCBWZXJzaW9uPTQuMi4wLjE5MjksIEN1bHR1cmU9bmV1dHJhbCwgUHVibGljS2V5VG9rZW49MTZmYzEzYTIyNmMwZTk1MV1dAwAAAAZfaXRlbXMFX3NpemUIX3ZlcnNpb24EAAAgQXBsb3Jpcy5DaGFydC5FbGVtZW50Q29ubmVjdG9yW10CAAAACAgJgQEAAAAAAAAAAAAAAYAAAAAlAAAACW0BAAAAAAAAAAAAAAGCAAAAJwAAAAlrAQAAAAAAAAAAAAAFjAAAAB9BcGxvcmlzLkJhc2UuT2JqZWN0cy5MaW5lRm9ybWF0EQAAABJEYXRhT2JqZWN0K21QYXJlbnQVRGF0YU9iamVjdCttQ29udGFpbmVyCm1VbmRlZmluZWQHbVdlaWdodAptRm9yZUNvbG9yCm1CYWNrQ29sb3IKbURhc2hTdHlsZQhtUGF0dGVybhVtQmVnaW5BcnJvd0hlYWRMZW5ndGgUbUJlZ2luQXJyb3dIZWFkU3R5bGUUbUJlZ2luQXJyb3dIZWFkV2lkdGgTbUVuZEFycm93SGVhZExlbmd0aBJtRW5kQXJyb3dIZWFkU3R5bGUSbUVuZEFycm93SGVhZFdpZHRoE21MaW5lV2VpZ2h0QWJzb2x1dGUUbURlZmF1bHRTY2hlbWVGb3JtYXQJbU1vZGlmaWVkAgIAAAQEAAAAAAAAAAAAAAABCxpBcGxvcmlzLkJhc2UuT2JqZWN0cy5Db2xvcgMAAAAaQXBsb3Jpcy5CYXNlLk9iamVjdHMuQ29sb3IDAAAACAgICAgICAgBAQEDAAAACgoAAAAAAAmEAQAACYUBAAABAAAA/v///wEAAAABAAAAAQAAAAEAAAABAAAAAQAAAAAAAQWNAAAAH0FwbG9yaXMuQmFzZS5PYmplY3RzLkZpbGxGb3JtYXQKAAAAEkRhdGFPYmplY3QrbVBhcmVudBVEYXRhT2JqZWN0K21Db250YWluZXIKbUZvcmVDb2xvcgptQmFja0NvbG9yBW1UeXBlCG1QYXR0ZXJuDW1UcmFuc3BhcmVuY3kIbVZpc2libGUUbURlZmF1bHRTY2hlbWVGb3JtYXQJbU1vZGlmaWVkAgIEBAAAAAAAABpBcGxvcmlzLkJhc2UuT2JqZWN0cy5Db2xvcgMAAAAaQXBsb3Jpcy5CYXNlLk9iamVjdHMuQ29sb3IDAAAACAgLCAEBAwAAAAoKCYYBAAAJhwEAAAEAAAAAAAAAAAAAAAAAAAAAAQWRAAAAH0FwbG9yaXMuQmFzZS5PYmplY3RzLlBlcnNJZERhdGECAAAAA21JZAttQ3VzdG9tRGF0YQcCCAMAAAAJiAEAAAmJAQAABZQAAAAaQXBsb3Jpcy5CYXNlLk9iamVjdHMuQ29sb3IHAAAAEkRhdGFPYmplY3QrbVBhcmVudBVEYXRhT2JqZWN0K21Db250YWluZXIFbVR5cGUEbVJHQhBtVGhlbWVDb2xvckluZGV4DG1BdXRvVXBkYXRlZAltTW9kaWZpZWQCAgAAAAAACAgIAQEDAAAACgoAAAAAAAAAAA0AAAAAAQGVAAAAlAAAAAoKAQAAAAAAAAD/////AAEHpwAAAAABAAAAEAAAAAQfQXBsb3Jpcy5CYXNlLk9iamVjdHMuRGF0YU9iamVjdAMAAAAJCgAAAAkLAAAACQwAAAAJDQAAAAkRAAAACRIAAAAJDgAAAAkPAAAACRAAAAAJBwAAAAkGAAAACRgAAAAJCAAAAA0DB6gAAAAAAQAAAAQAAAAEHEFwbG9yaXMuQmFzZS5VSS5WaXN1YWxPYmplY3QDAAAACRwAAAANAwSpAAAAkQFTeXN0ZW0uQ29sbGVjdGlvbnMuR2VuZXJpYy5MaXN0YDFbW0FwbG9yaXMuQ2hhcnQuVmFsdWVMaW5lLCBBcGxvcmlzLkNoYXJ0LCBWZXJzaW9uPTQuMi4wLjE5MjksIEN1bHR1cmU9bmV1dHJhbCwgUHVibGljS2V5VG9rZW49MTZmYzEzYTIyNmMwZTk1MV1dAwAAAAZfaXRlbXMFX3NpemUIX3ZlcnNpb24EAAAZQXBsb3Jpcy5DaGFydC5WYWx1ZUxpbmVbXQIAAAAICAmYAQAAAAAAAAAAAAABqgAAACUAAAAJbQEAAAAAAAAAAAAAAa0AAAAnAAAACWsBAAAAAAAAAAAAAASuAAAAkQFTeXN0ZW0uQ29sbGVjdGlvbnMuR2VuZXJpYy5MaXN0YDFbW0FwbG9yaXMuQ2hhcnQuQXhpc0JyZWFrLCBBcGxvcmlzLkNoYXJ0LCBWZXJzaW9uPTQuMi4wLjE5MjksIEN1bHR1cmU9bmV1dHJhbCwgUHVibGljS2V5VG9rZW49MTZmYzEzYTIyNmMwZTk1MV1dAwAAAAZfaXRlbXMFX3NpemUIX3ZlcnNpb24EAAAZQXBsb3Jpcy5DaGFydC5BeGlzQnJlYWtbXQIAAAAICAmbAQAAAAAAAAAAAAABrwAAACUAAAAJbQEAAAAAAAAAAAAAAbIAAAAnAAAACWsBAAAAAAAAAAAAAATJAAAAkAFTeXN0ZW0uQ29sbGVjdGlvbnMuR2VuZXJpYy5MaXN0YDFbW0FwbG9yaXMuQ2hhcnQuVGlja01hcmssIEFwbG9yaXMuQ2hhcnQsIFZlcnNpb249NC4yLjAuMTkyOSwgQ3VsdHVyZT1uZXV0cmFsLCBQdWJsaWNLZXlUb2tlbj0xNmZjMTNhMjI2YzBlOTUxXV0DAAAABl9pdGVtcwVfc2l6ZQhfdmVyc2lvbgQAABhBcGxvcmlzLkNoYXJ0LlRpY2tNYXJrW10CAAAACAgJngEAAAAAAAAAAAAAAcoAAAAlAAAACW0BAAAAAAAAAAAAAAHNAAAAJwAAAAlrAQAAAAAAAAAAAAAB0AAAAIwAAAAKCgAAAEA/CaEBAAAJogEAAAEAAAD+////AAAAAAEAAAAAAAAAAAAAAAEAAAAAAAAAAAAAAdEAAACRAAAACaMBAAAJpAEAAAXeA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CVBcGxvcmlzLkNoYXJ0LkNvbHVtbk9yaWVudGVkQ2hhcnRBeGlzAgAAAAEBAQsaQXBsb3Jpcy5CYXNlLk9iamVjdHMuQ29sb3IDAAAAAQEaQXBsb3Jpcy5CYXNlLk9iamVjdHMuQ29sb3IDAAAAAwAAAAkGAAAACgAAAAAAQEEJkgAAAAmTAAAACagBAAABAAmpAQAAAd8AAACUAAAACgoBAAAAAAAAAP////8AAQTkAAAAlgFTeXN0ZW0uQ29sbGVjdGlvbnMuR2VuZXJpYy5MaXN0YDFbW0FwbG9yaXMuQmFzZS5PYmplY3RzLlZhcmlhYmxlLCBBcGxvcmlzLkJhc2UsIFZlcnNpb249NC4yLjAuMTkyOSwgQ3VsdHVyZT1uZXV0cmFsLCBQdWJsaWNLZXlUb2tlbj0xNmZjMTNhMjI2YzBlOTUxXV0DAAAABl9pdGVtcwVfc2l6ZQhfdmVyc2lvbgQAAB9BcGxvcmlzLkJhc2UuT2JqZWN0cy5WYXJpYWJsZVtdAwAAAAgICaoBAAAAAAAAAAAAAAHmAAAAkQAAAAmrAQAACawBAAAH5wAAAAABAAAACAAAAAQfQXBsb3Jpcy5CYXNlLk9iamVjdHMuRGF0YU9iamVjdAMAAAAJLAAAAAktAAAACS4AAAAJLwAAAAkqAAAACSsAAAANAgfoAAAAAAEAAAAEAAAABBxBcGxvcmlzLkJhc2UuVUkuVmlzdWFsT2JqZWN0AwAAAAkyAAAACTYAAAANAgHpAAAAqQAAAAmYAQAAAAAAAAAAAAAB6gAAACUAAAAJbQEAAAAAAAAAAAAAAe0AAAAnAAAACWsBAAAAAAAAAAAAAAHuAAAArgAAAAmbAQAAAAAAAAAAAAAB7wAAACUAAAAJbQEAAAAAAAAAAAAAAfIAAAAnAAAACWsBAAAAAAAAAAAAAAEJAQAAyQAAAAm7AQAACAAAACYAAAABCgEAACUAAAAJvAEAAAgAAAAmAAAAAQ0BAAAnAAAACWsBAAAAAAAAAAAAAAEQAQAAjAAAAAoKAAAAQD8JvgEAAAm/AQAAAQAAAP7///8AAAAAAQAAAAAAAAAAAAAAAQAAAAAAAAAAAAABEQEAAJEAAAAJwAEAAAnBAQAAAR4BAAAjAAAACgoAAAAAAChBCZIAAAAJkwAAAAnEAQAAAAAJxQEAAAEfAQAAlAAAAAoKAAAAAP///wAOAAAAAAEBJAEAAOQAAAAJqgEAAAAAAAADAAAAASYBAACRAAAACccBAAAJyAEAAAcnAQAAAAEAAAAIAAAABB9BcGxvcmlzLkJhc2UuT2JqZWN0cy5EYXRhT2JqZWN0AwAAAAk+AAAACT8AAAAJQAAAAAlBAAAACTwAAAAJPQAAAA0CBygBAAAAAQAAAAQAAAAEHEFwbG9yaXMuQmFzZS5VSS5WaXN1YWxPYmplY3QDAAAACUQAAAAJSAAAAA0CASkBAACpAAAACZgBAAAAAAAAAAAAAAEqAQAAJQAAAAltAQAAAAAAAAAAAAABLQEAACcAAAAJawEAAAAAAAAAAAAAAS4BAACuAAAACZsBAAAAAAAAAAAAAAEvAQAAJQAAAAltAQAAAAAAAAAAAAABMgEAACcAAAAJawEAAAAAAAAAAAAAAUkBAADJAAAACdcBAAAOAAAAGAAAAAFKAQAAJQAAAAnYAQAADgAAABgAAAABTQEAACcAAAAJawEAAAAAAAAAAAAAAVABAACMAAAACgoAAABAPwnaAQAACdsBAAABAAAA/v///wAAAAABAAAAAAAAAAAAAAABAAAAAAAAAAAAAAFRAQAAkQAAAAncAQAACd0BAAABXgEAACMAAAAKCgAAAAAAKEEJkgAAAAmTAAAACeABAAAAAAnhAQAAAV8BAACUAAAACgoAAAAA95QeAAoAAAAAAAFkAQAA5AAAAAmqAQAAAAAAAAMAAAABZgEAAJEAAAAJ4wEAAAnkAQAAB2cBAAAAAQAAAAgAAAAEH0FwbG9yaXMuQmFzZS5PYmplY3RzLkRhdGFPYmplY3QDAAAACVAAAAAJUQAAAAlSAAAACVMAAAAJTgAAAAlPAAAADQIHaAEAAAABAAAABAAAAAQcQXBsb3Jpcy5CYXNlLlVJLlZpc3VhbE9iamVjdAMAAAAJVgAAAAlaAAAADQIHaQEAAAABAAAACAAAAAQdQXBsb3Jpcy5DaGFydC5DaGFydERhdGFTZXJpZXMCAAAACe0BAAAJ7gEAAAnvAQAACfABAAAJ8QEAAAnyAQAADQIHagEAAAABAAAACAAAAAQfQXBsb3Jpcy5CYXNlLk9iamVjdHMuRGF0YU9iamVjdAMAAAAJ8AEAAAnxAQAACe8BAAAJ7gEAAAnyAQAACe0BAAANAgdrAQAAAAEAAAAAAAAABBxBcGxvcmlzLkJhc2UuVUkuVmlzdWFsT2JqZWN0AwAAAAdsAQAAAAEAAAAAAAAABCJBcGxvcmlzLkNoYXJ0LkFubm90YXRpb25EYXRhU2VyaWVzAgAAAAdtAQAAAAEAAAAAAAAABB9BcGxvcmlzLkJhc2UuT2JqZWN0cy5EYXRhT2JqZWN0AwAAAAdvAQAAAAEAAAAAAAAABB1BcGxvcmlzLkNoYXJ0LkFubm90YXRpb25Hcm91cAIAAAAHcgEAAAABAAAABAAAAAQcQXBsb3Jpcy5DaGFydC5DaGFydERhdGFHcm91cAIAAAAJ+QEAAAn6AQAADQIHcwEAAAABAAAABAAAAAQfQXBsb3Jpcy5CYXNlLk9iamVjdHMuRGF0YU9iamVjdAMAAAAJ+gEAAAn5AQAADQIHdQEAAAABAAAAAAAAAAQWQXBsb3Jpcy5DaGFydC5EZWx0YUJhcgIAAAAHeAEAAAABAAAAAAAAAAQZQXBsb3Jpcy5DaGFydC5EZWx0YUJyaWRnZQIAAAAHewEAAAABAAAAAAAAAAQZQXBsb3Jpcy5DaGFydC5Hcm93dGhBcnJvdwIAAAAHfgEAAAABAAAAAAAAAAQgQXBsb3Jpcy5DaGFydC5XYXRlcmZhbGxDb25uZWN0b3ICAAAAB4EBAAAAAQAAAAAAAAAEHkFwbG9yaXMuQ2hhcnQuRWxlbWVudENvbm5lY3RvcgIAAAABhAEAAJQAAAAKCgAAAAAAAAAADQAAAAABAYUBAACUAAAACgoBAAAAAAAAAP////8AAQGGAQAAlAAAAAoKAQAAAP///wD/////AAEBhwEAAJQAAAAKCgEAAAAAAAAA/////wABD4gBAAABAAAACOUAAAAHiQEAAAABAAAAAQAAAAMNU3lzdGVtLkludFB0cgQE/v//DVN5c3RlbS5JbnRQdHIBAAAABXZhbHVlAAkAAAAAAAAAAAeYAQAAAAEAAAAAAAAABBdBcGxvcmlzLkNoYXJ0LlZhbHVlTGluZQIAAAAHmwEAAAABAAAAAAAAAAQXQXBsb3Jpcy5DaGFydC5BeGlzQnJlYWsCAAAAB54BAAAAAQAAAAAAAAAEFkFwbG9yaXMuQ2hhcnQuVGlja01hcmsCAAAABaEBAAAaQXBsb3Jpcy5CYXNlLk9iamVjdHMuQ29sb3IHAAAAEkRhdGFPYmplY3QrbVBhcmVudBVEYXRhT2JqZWN0K21Db250YWluZXIFbVR5cGUEbVJHQhBtVGhlbWVDb2xvckluZGV4DG1BdXRvVXBkYXRlZAltTW9kaWZpZWQEAgAAAAAAH0FwbG9yaXMuQmFzZS5PYmplY3RzLkxpbmVGb3JtYXQDAAAACAgIAQEDAAAACdAAAAAKAAAAAAAAAAANAAAAAAAFogEAABpBcGxvcmlzLkJhc2UuT2JqZWN0cy5Db2xvcgcAAAASRGF0YU9iamVjdCttUGFyZW50FURhdGFPYmplY3QrbUNvbnRhaW5lcgVtVHlwZQRtUkdCEG1UaGVtZUNvbG9ySW5kZXgMbUF1dG9VcGRhdGVkCW1Nb2RpZmllZAQCAAAAAAAfQXBsb3Jpcy5CYXNlLk9iamVjdHMuTGluZUZvcm1hdAMAAAAICAgBAQMAAAAJ0AAAAAoBAAAAAAAAAP////8AAQ+jAQAAAQAAAAjOAAAAB6QBAAAAAQAAAAEAAAADDVN5c3RlbS5JbnRQdHIBAv7//wT+//8AAAAAAAAAAAGoAQAAlAAAAAoKAAAAAAAAAAANAAAAAAEBqQEAAJQAAAAKCgEAAAAAAAAA/////wABB6oBAAAAAQAAAAAAAAAEHUFwbG9yaXMuQmFzZS5PYmplY3RzLlZhcmlhYmxlAwAAAA+rAQAAAQAAAAjsAAAAB6wBAAAAAQAAAAEAAAADDVN5c3RlbS5JbnRQdHIBAf7//wT+//8AAAAAAAAAAAe7AQAAAAEAAAAQAAAABBZBcGxvcmlzLkNoYXJ0LlRpY2tNYXJrAgAAAAkAAgAACQECAAAJAgIAAAkDAgAACQQCAAAJBQIAAAkGAgAACQcCAAANCAe8AQAAAAEAAAAQAAAABB9BcGxvcmlzLkJhc2UuT2JqZWN0cy5EYXRhT2JqZWN0AwAAAAkAAgAACQECAAAJAgIAAAkDAgAACQQCAAAJBQIAAAkGAgAACQcCAAANCAW+AQAAGkFwbG9yaXMuQmFzZS5PYmplY3RzLkNvbG9yBwAAABJEYXRhT2JqZWN0K21QYXJlbnQVRGF0YU9iamVjdCttQ29udGFpbmVyBW1UeXBlBG1SR0IQbVRoZW1lQ29sb3JJbmRleAxtQXV0b1VwZGF0ZWQJbU1vZGlmaWVkBAIAAAAAAB9BcGxvcmlzLkJhc2UuT2JqZWN0cy5MaW5lRm9ybWF0AwAAAAgICAEBAwAAAAkQAQAACgAAAAAAAAAADQAAAAAABb8BAAAaQXBsb3Jpcy5CYXNlLk9iamVjdHMuQ29sb3IHAAAAEkRhdGFPYmplY3QrbVBhcmVudBVEYXRhT2JqZWN0K21Db250YWluZXIFbVR5cGUEbVJHQhBtVGhlbWVDb2xvckluZGV4DG1BdXRvVXBkYXRlZAltTW9kaWZpZWQEAgAAAAAAH0FwbG9yaXMuQmFzZS5PYmplY3RzLkxpbmVGb3JtYXQDAAAACAgIAQEDAAAACRABAAAKAQAAAAAAAAD/////AAEPwAEAAAEAAAAIzAAAAAfBAQAAAAEAAAABAAAAAw1TeXN0ZW0uSW50UHRyAe/9//8E/v//AAAAAAAAAAABxAEAAJQAAAAKCgAAAAAAAAAADQAAAAAAAcUBAACUAAAACgoAAAAAAAAAAA0AAAAAAQ/HAQAAAQAAAAgxAAAAB8gBAAAAAQAAAAEAAAADDVN5c3RlbS5JbnRQdHIB7v3//wT+//8AAAAAAAAAAAfXAQAAAAEAAAAQAAAABBZBcGxvcmlzLkNoYXJ0LlRpY2tNYXJrAgAAAAkTAgAACRQCAAAJFQIAAAkWAgAACRcCAAAJGAIAAAkZAgAACRoCAAAJGwIAAAkcAgAACR0CAAAJHgIAAAkfAgAACSACAAANAgfYAQAAAAEAAAAQAAAABB9BcGxvcmlzLkJhc2UuT2JqZWN0cy5EYXRhT2JqZWN0AwAAAAkTAgAACRQCAAAJFQIAAAkWAgAACRcCAAAJGAIAAAkZAgAACRoCAAAJGwIAAAkcAgAACR0CAAAJHgIAAAkfAgAACSACAAANAgXaAQAAGkFwbG9yaXMuQmFzZS5PYmplY3RzLkNvbG9yBwAAABJEYXRhT2JqZWN0K21QYXJlbnQVRGF0YU9iamVjdCttQ29udGFpbmVyBW1UeXBlBG1SR0IQbVRoZW1lQ29sb3JJbmRleAxtQXV0b1VwZGF0ZWQJbU1vZGlmaWVkBAIAAAAAAB9BcGxvcmlzLkJhc2UuT2JqZWN0cy5MaW5lRm9ybWF0AwAAAAgICAEBAwAAAAlQAQAACgAAAAAAAAAADQAAAAAABdsBAAAaQXBsb3Jpcy5CYXNlLk9iamVjdHMuQ29sb3IHAAAAEkRhdGFPYmplY3QrbVBhcmVudBVEYXRhT2JqZWN0K21Db250YWluZXIFbVR5cGUEbVJHQhBtVGhlbWVDb2xvckluZGV4DG1BdXRvVXBkYXRlZAltTW9kaWZpZWQEAgAAAAAAH0FwbG9yaXMuQmFzZS5PYmplY3RzLkxpbmVGb3JtYXQDAAAACAgIAQEDAAAACVABAAAKAQAAAAAAAAD/////AAEP3AEAAAEAAAAIzQAAAAfdAQAAAAEAAAABAAAAAw1TeXN0ZW0uSW50UHRyAdD9//8E/v//AAAAAAAAAAAB4AEAAJQAAAAKCgAAAAAAAAAADQAAAAAAAeEBAACUAAAACgoAAAAAAAAAAA0AAAAAAQ/jAQAAAQAAAAgwAAAAB+QBAAAAAQAAAAEAAAADDVN5c3RlbS5JbnRQdHIBz/3//wT+//8AAAAAAAAAAAXtAQAAHUFwbG9yaXMuQ2hhcnQuQ2hhcnREYXRhU2VyaWVzHAAAAAZtQ2hhcnQLbVNlcmllc1R5cGUJbUV4Y2VsUm93Cm1FeGNlbFJvdzIFbUF4aXMNbURhdGFFbGVtZW50cxJtU2VyaWVzRGVzY3JpcHRpb24TbVNlcmllc0Rlc2NyaXB0aW9uMgptU3RhY2tlZE9uDG1DdXN0b21XaWR0aA9tQ3VzdG9tUG9zaXRpb24NbUN1c3RvbVpPcmRlcgltUG9seWxpbmUIbVBvbHlnb24UbVJlc3RvcmVMYWJlbFZpc2libGUGbUxhYmVsD21MYWJlbFBvc2l0aW9ucxFtTGFiZWxBbmNob3JNb2Rlcw5tTGFiZWxQb3NpdGlvbgttU21vb3RoTGluZQ5tU2FtZVR5cGVJbmRleAxtQmFyUG9zaXRpb24WbUxlZ2VuZFVwZGF0ZVN1c3BlbmRlZBRtUGVuZGluZ0xlZ2VuZFVwZGF0ZRhEYXRhT2JqZWN0K21DaGlsZE9iamVjdHMSRGF0YU9iamVjdCttUGFyZW50FURhdGFPYmplY3QrbUNvbnRhaW5lchlEYXRhT2JqZWN0K21WaXN1YWxPYmplY3RzBAQAAAQEAQEEAAAABAQABAQEAAAAAAAAAwQEAyFBcGxvcmlzLkNoYXJ0LkNvbHVtbk9yaWVudGVkQ2hhcnQCAAAAGEFwbG9yaXMuQ2hhcnQuU2VyaWVzVHlwZQIAAAAICCVBcGxvcmlzLkNoYXJ0LkNvbHVtbk9yaWVudGVkQ2hhcnRBeGlzAgAAAKIBQXBsb3Jpcy5CYXNlLk9iamVjdHMuRGF0YU9iamVjdENvbGxlY3Rpb25gMVtbQXBsb3Jpcy5DaGFydC5DaGFydERhdGFFbGVtZW50LCBBcGxvcmlzLkNoYXJ0LCBWZXJzaW9uPTQuMi4wLjE5MjksIEN1bHR1cmU9bmV1dHJhbCwgUHVibGljS2V5VG9rZW49MTZmYzEzYTIyNmMwZTk1MV1dAwAAAB1BcGxvcmlzLkNoYXJ0LkNoYXJ0RGF0YVNlcmllcwIAAAALCwgeQXBsb3Jpcy5CYXNlLlVJLlZpc3VhbFBvbHlsaW5lAwAAAB1BcGxvcmlzLkJhc2UuVUkuVmlzdWFsUG9seWdvbgMAAAABHEFwbG9yaXMuQ2hhcnQuQ29ubmVjdGVkTGFiZWwCAAAAF1N5c3RlbS5EcmF3aW5nLlBvaW50RltdBAAAABlBcGxvcmlzLkJhc2UuQW5jaG9yTW9kZVtdAwAAAAgBCAgIAZgBU3lzdGVtLkNvbGxlY3Rpb25zLkdlbmVyaWMuTGlzdGAxW1tBcGxvcmlzLkJhc2UuT2JqZWN0cy5EYXRhT2JqZWN0LCBBcGxvcmlzLkJhc2UsIFZlcnNpb249NC4yLjAuMTkyOS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I5LCBDdWx0dXJlPW5ldXRyYWwsIFB1YmxpY0tleVRva2VuPTE2ZmMxM2EyMjZjMGU5NTFdXQIAAAAJAQAAAAHN/f//7P///wAAAAACAAAA/////wkHAAAACTUCAAAGNgIAAAVPdGhlcgoKAAAAAAAAAAAAAAAACgoACTcCAAAJOAIAAAk5AgAAAAAAAAAAAAAAAAAAAAAAAAAACToCAAAJAQAAAAkBAAAACTwCAAAB7gEAAO0BAAAJAQAAAAHC/f//7P///wAAAAADAAAA/////wkHAAAACUACAAAGQQIAAAVXaWxleQoKAAAAAAAAAAAAAAAACgoACUICAAAJQwIAAAlEAgAAAAAAAAABAAAAAAAAAAAAAAAACUUCAAAJAQAAAAkBAAAACUcCAAAB7wEAAO0BAAAJAQAAAAG3/f//7P///wAAAAAEAAAA/////wkHAAAACUsCAAAGTAIAAAtNY0dyYXctSGlsbAoKAAAAAAAAAAAAAAAACgoACU0CAAAJTgIAAAlPAgAAAAAAAAACAAAAAAAAAAAAAAAACVACAAAJAQAAAAkBAAAACVICAAAB8AEAAO0BAAAJAQAAAAGs/f//7P///wAAAAAFAAAA/////wkHAAAACVYCAAAGVwIAAAdDZW5nYWdlCgoAAAAAAAAAAAAAAAAKCgAJWAIAAAlZAgAACVoCAAAAAAAAAAMAAAAAAAAAAAAAAAAJWwIAAAkBAAAACQEAAAAJXQIAAAHxAQAA7QEAAAkBAAAAAaH9///s////AAAAAAYAAAD/////CQcAAAAJYQIAAAZiAgAAB1BlYXJzb24KCgAAAAAAAAAAAAAAAAoKAAljAgAACWQCAAAJZQIAAAAAAAAABAAAAAAAAAAAAAAAAAlmAgAACQEAAAAJAQAAAAloAgAAAfIBAADtAQAACQEAAAABlv3//+z///8BAAAABwAAAP////8JCAAAAAlsAgAABm0CAAApQXZlcmFnZSBTdHVkZW50IFNwZW5kIG9uIENvdXJzZSBNYXRlcmlhbHMKCgAAAAAAAAAAAAAAAAluAgAACgAJbwIAAAlwAgAACXECAAAAAAAAAAAAAAAAAAAAAAAAAAAJcgIAAAkBAAAACQEAAAAJdAIAAAX5AQAAHEFwbG9yaXMuQ2hhcnQuQ2hhcnREYXRhR3JvdXARAAAABm1DaGFydBFtR3JvdXBEZXNjcmlwdGlvbgdtSGlkZGVuDG1Hcm91cEFuY2hvcgptQ3VzdG9tU3VtE21QbGFjZWhvbGRlcnNCZWZvcmUQbVRvdGFsTGFiZWxDb3VudAltQmFyQ291bnQTbUxhYmVsQmFyUmVmZXJlbmNlcwxtVG90YWxMYWJlbHMObUNhdGVnb3J5TGFiZWwQbUFubm90YXRpb25Hcm91cBJtTWFnbml0dWRlUHJvdmlkZXIYRGF0YU9iamVjdCttQ2hpbGRPYmplY3RzEkRhdGFPYmplY3QrbVBhcmVudBVEYXRhT2JqZWN0K21Db250YWluZXIZRGF0YU9iamVjdCttVmlzdWFsT2JqZWN0cwQCAAQCAAAABwQEBAQDBAQDIUFwbG9yaXMuQ2hhcnQuQ29sdW1uT3JpZW50ZWRDaGFydAIAAAABHkFwbG9yaXMuQ2hhcnQuQ2hhcnRHcm91cEFuY2hvcgIAAAAICAgIF0FwbG9yaXMuQmFzZS5VSS5MYWJlbFtdAwAAABVBcGxvcmlzLkJhc2UuVUkuTGFiZWwDAAAAHUFwbG9yaXMuQ2hhcnQuQW5ub3RhdGlvbkdyb3VwAgAAACBBcGxvcmlzLkNoYXJ0LklNYWduaXR1ZGVQcm92aWRlcgIAAACYAVN5c3RlbS5Db2xsZWN0aW9ucy5HZW5lcmljLkxpc3RgMVtbQXBsb3Jpcy5CYXNlLk9iamVjdHMuRGF0YU9iamVjdCwgQXBsb3Jpcy5CYXNlLCBWZXJzaW9uPTQuMi4wLjE5MjksIEN1bHR1cmU9bmV1dHJhbCwgUHVibGljS2V5VG9rZW49MTZmYzEzYTIyNmMwZTk1MV1dIUFwbG9yaXMuQ2hhcnQuQ29sdW1uT3JpZW50ZWRDaGFydAIAAAAhQXBsb3Jpcy5DaGFydC5Db2x1bW5PcmllbnRlZENoYXJ0AgAAAJUBU3lzdGVtLkNvbGxlY3Rpb25zLkdlbmVyaWMuTGlzdGAxW1tBcGxvcmlzLkJhc2UuVUkuVmlzdWFsT2JqZWN0LCBBcGxvcmlzLkJhc2UsIFZlcnNpb249NC4yLjAuMTkyOSwgQ3VsdHVyZT1uZXV0cmFsLCBQdWJsaWNLZXlUb2tlbj0xNmZjMTNhMjI2YzBlOTUxXV0CAAAACQEAAAAGdgIAAAQyMDE1AAWJ/f//HkFwbG9yaXMuQ2hhcnQuQ2hhcnRHcm91cEFuY2hvcgEAAAAHdmFsdWVfXwAIAgAAAAAAAAAKAAAAAAEAAAABAAAACXgCAAAJeQIAAAl6AgAACgoJewIAAAkBAAAACQEAAAAJfQIAAAH6AQAA+QEAAAkBAAAABn8CAAAEMjAxNwABgP3//4n9//8AAAAACgAAAAABAAAAAQAAAAmBAgAACYICAAAJgwIAAAoKCYQCAAAJAQAAAAkBAAAACYYCAAAFAAIAABZBcGxvcmlzLkNoYXJ0LlRpY2tNYXJrDQAAAAttVmlzdWFsTGluZQltR3JpZExpbmUGbUxhYmVsBW1BeGlzCG1WaXNpYmxlCW1Qb3NpdGlvbgttU3RhcnRQb2ludAltRW5kUG9pbnQMbUhhc0dyaWRMaW5lGERhdGFPYmplY3QrbUNoaWxkT2JqZWN0cxJEYXRhT2JqZWN0K21QYXJlbnQVRGF0YU9iamVjdCttQ29udGFpbmVyGURhdGFPYmplY3QrbVZpc3VhbE9iamVjdHMEBAQEAAAEBAADBAQDGkFwbG9yaXMuQmFzZS5VSS5WaXN1YWxMaW5lAwAAABpBcGxvcmlzLkJhc2UuVUkuVmlzdWFsTGluZQMAAAAVQXBsb3Jpcy5CYXNlLlVJLkxhYmVsAwAAACVBcGxvcmlzLkNoYXJ0LkNvbHVtbk9yaWVudGVkQ2hhcnRBeGlzAgAAAAEGFVN5c3RlbS5EcmF3aW5nLlBvaW50RgQAAAAVU3lzdGVtLkRyYXdpbmcuUG9pbnRGBAAAAAGYAVN5c3RlbS5Db2xsZWN0aW9ucy5HZW5lcmljLkxpc3RgMVtbQXBsb3Jpcy5CYXNlLk9iamVjdHMuRGF0YU9iamVjdCwgQXBsb3Jpcy5CYXNlLCBWZXJzaW9uPTQuMi4wLjE5MjksIEN1bHR1cmU9bmV1dHJhbCwgUHVibGljS2V5VG9rZW49MTZmYzEzYTIyNmMwZTk1MV1dJUFwbG9yaXMuQ2hhcnQuQ29sdW1uT3JpZW50ZWRDaGFydEF4aXMCAAAAIUFwbG9yaXMuQ2hhcnQuQ29sdW1uT3JpZW50ZWRDaGFydAIAAACVAVN5c3RlbS5Db2xsZWN0aW9ucy5HZW5lcmljLkxpc3RgMVtbQXBsb3Jpcy5CYXNlLlVJLlZpc3VhbE9iamVjdCwgQXBsb3Jpcy5CYXNlLCBWZXJzaW9uPTQuMi4wLjE5MjksIEN1bHR1cmU9bmV1dHJhbCwgUHVibGljS2V5VG9rZW49MTZmYzEzYTIyNmMwZTk1MV1dAgAAAAmHAgAACgmIAgAACQcAAAABAAAAAAAAAAABdv3//9/////Eok1CmaKeQwF1/f//3////8SiPUKZop5DAAmMAgAACQcAAAAJAQAAAAmPAgAAAQECAAAAAgAACZACAAAKCZECAAAJBwAAAAEAAAAAAADwPwFt/f//3////8SiTULiNIlDAWz9///f////xKI9QuI0iUMACZUCAAAJBwAAAAkBAAAACZgCAAABAgIAAAACAAAJmQIAAAoJmgIAAAkHAAAAAQAAAAAAAABAAWT9///f////xKJNQlaOZ0MBY/3//9/////Eoj1CVo5nQwAJngIAAAkHAAAACQEAAAAJoQIAAAEDAgAAAAIAAAmiAgAACgmjAgAACQcAAAABAAAAAAAACEABW/3//9/////Eok1C6bI8QwFa/f//3////8SiPULpsjxDAAmnAgAACQcAAAAJAQAAAAmqAgAAAQQCAAAAAgAACasCAAAKCawCAAAJBwAAAAEAAAAAAAAQQAFS/f//3////8SiTUJ71xFDAVH9///f////xKI9QnvXEUMACbACAAAJBwAAAAkBAAAACbMCAAABBQIAAAACAAAJtAIAAAoJtQIAAAkHAAAAAQAAAAAAABRAAUn9///f////xKJNQhr4zUIBSP3//9/////Eoj1CGvjNQgAJuQIAAAkHAAAACQEAAAAJvAIAAAEGAgAAAAIAAAm9AgAACgm+AgAACQcAAAABAAAAAAAAGEABQP3//9/////Eok1CfYJwQgE//f//3////8SiPUJ9gnBCAAnCAgAACQcAAAAJAQAAAAnFAgAAAQcCAAAAAgAACcYCAAAKCccCAAAJBwAAAAEAAAAAAAAcQAE3/f//3////8SiTUKMKYpBATb9///f////xKI9QowpikEACcsCAAAJBwAAAAkBAAAACc4CAAABEwIAAAACAAAJzwIAAAoJ0AIAAAkIAAAAAQAAAAAAAAAAAS79///f////jgEQRJminkMBLf3//9////+OARFEmaKeQwAJ1AIAAAkIAAAACQEAAAAJ1wIAAAEUAgAAAAIAAAnYAgAACgnZAgAACQgAAAABAAAAAAAASUABJf3//9////+OARBEwBiTQwEk/f//3////44BEUTAGJNDAAndAgAACQgAAAAJAQAAAAngAgAAARUCAAAAAgAACeECAAAKCeICAAAJCAAAAAEAAAAAAABZQAEc/f//3////44BEETojodDARv9///f////jgERROiOh0MACeYCAAAJCAAAAAkBAAAACekCAAABFgIAAAACAAAJ6gIAAAoJ6wIAAAkIAAAAAQAAAAAAwGJAARP9///f////jgEQRB4KeEMBEv3//9////+OARFEHgp4QwAJ7wIAAAkIAAAACQEAAAAJ8gIAAAEXAgAAAAIAAAnzAgAACgn0AgAACQgAAAABAAAAAAAAaUABCv3//9////+OARBEbfZgQwEJ/f//3////44BEURt9mBDAAn4AgAACQgAAAAJAQAAAAn7AgAAARgCAAAAAgAACfwCAAAKCf0CAAAJCAAAAAEAAAAAAEBvQAEB/f//3////44BEES84klDAQD9///f////jgERRLziSUMACQEDAAAJCAAAAAkBAAAACQQDAAABGQIAAAACAAAJBQMAAAoJBgMAAAkIAAAAAQAAAAAAwHJAAfj8///f////jgEQRArPMkMB9/z//9////+OARFECs8yQwAJCgMAAAkIAAAACQEAAAAJDQMAAAEaAgAAAAIAAAkOAwAACgkPAwAACQgAAAABAAAAAADgdUAB7/z//9////+OARBEWbsbQwHu/P//3////44BEURZuxtDAAkTAwAACQgAAAAJAQAAAAkWAwAAARsCAAAAAgAACRcDAAAKCRgDAAAJCAAAAAEAAAAAAAB5QAHm/P//3////44BEESopwRDAeX8///f////jgERRKinBEMACRwDAAAJCAAAAAkBAAAACR8DAAABHAIAAAACAAAJIAMAAAoJIQMAAAkIAAAAAQAAAAAAIHxAAd38///f////jgEQRO0n20IB3Pz//9////+OARFE7SfbQgAJJQMAAAkIAAAACQEAAAAJKAMAAAEdAgAAAAIAAAkpAwAACgkqAwAACQgAAAABAAAAAABAf0AB1Pz//9////+OARBEiwCtQgHT/P//3////44BEUSLAK1CAAkuAwAACQgAAAAJAQAAAAkxAwAAAR4CAAAAAgAACTIDAAAKCTMDAAAJCAAAAAEAAAAAADCBQAHL/P//3////44BEERQsn1CAcr8///f////jgERRFCyfUIACTcDAAAJCAAAAAkBAAAACToDAAABHwIAAAACAAAJOwMAAAoJPAMAAAkIAAAAAQAAAAAAwIJAAcL8///f////jgEQRItjIUIBwfz//9////+OARFEi2MhQgAJQAMAAAkIAAAACQEAAAAJQwMAAAEgAgAAAAIAAAlEAwAACglFAwAACQgAAAABAAAAAABQhEABufz//9////+OARBEjCmKQQG4/P//3////44BEUSMKYpBAAlJAwAACQgAAAAJAQAAAAlMAwAABTUCAACiAUFwbG9yaXMuQmFzZS5PYmplY3RzLkRhdGFPYmplY3RDb2xsZWN0aW9uYDFbW0FwbG9yaXMuQ2hhcnQuQ2hhcnREYXRhRWxlbWVudCwgQXBsb3Jpcy5DaGFydCwgVmVyc2lvbj00LjIuMC4xOTI5LCBDdWx0dXJlPW5ldXRyYWwsIFB1YmxpY0tleVRva2VuPTE2ZmMxM2EyMjZjMGU5NTFdXQYAAAALbUNvbGxlY3Rpb24FbUxpc3QYRGF0YU9iamVjdCttQ2hpbGRPYmplY3RzEkRhdGFPYmplY3QrbVBhcmVudBVEYXRhT2JqZWN0K21Db250YWluZXIZRGF0YU9iamVjdCttVmlzdWFsT2JqZWN0cwQDAwQEA6ABQXBsb3Jpcy5CYXNlLk9iamVjdHMuU29ydGFibGVDb2xsZWN0aW9uYDFbW0FwbG9yaXMuQ2hhcnQuQ2hhcnREYXRhRWxlbWVudCwgQXBsb3Jpcy5DaGFydCwgVmVyc2lvbj00LjIuMC4xOTI5LCBDdWx0dXJlPW5ldXRyYWwsIFB1YmxpY0tleVRva2VuPTE2ZmMxM2EyMjZjMGU5NTFdXQMAAACYAVN5c3RlbS5Db2xsZWN0aW9ucy5HZW5lcmljLkxpc3RgMVtbQXBsb3Jpcy5DaGFydC5DaGFydERhdGFFbGVtZW50LCBBcGxvcmlzLkNoYXJ0LCBWZXJzaW9uPTQuMi4wLjE5MjksIEN1bHR1cmU9bmV1dHJhbCwgUHVibGljS2V5VG9rZW49MTZmYzEzYTIyNmMwZTk1MV1dmAFTeXN0ZW0uQ29sbGVjdGlvbnMuR2VuZXJpYy5MaXN0YDFbW0FwbG9yaXMuQmFzZS5PYmplY3RzLkRhdGFPYmplY3QsIEFwbG9yaXMuQmFzZSwgVmVyc2lvbj00LjIuMC4xOTI5LCBDdWx0dXJlPW5ldXRyYWwsIFB1YmxpY0tleVRva2VuPTE2ZmMxM2EyMjZjMGU5NTFdXR1BcGxvcmlzLkNoYXJ0LkNoYXJ0RGF0YVNlcmllcwIAAAAhQXBsb3Jpcy5DaGFydC5Db2x1bW5PcmllbnRlZENoYXJ0AgAAAJUBU3lzdGVtLkNvbGxlY3Rpb25zLkdlbmVyaWMuTGlzdGAxW1tBcGxvcmlzLkJhc2UuVUkuVmlzdWFsT2JqZWN0LCBBcGxvcmlzLkJhc2UsIFZlcnNpb249NC4yLjAuMTkyOSwgQ3VsdHVyZT1uZXV0cmFsLCBQdWJsaWNLZXlUb2tlbj0xNmZjMTNhMjI2YzBlOTUxXV0DAAAACglNAwAACU4DAAAJ7QEAAAkBAAAACVEDAAAFNwIAABxBcGxvcmlzLkNoYXJ0LkNvbm5lY3RlZExhYmVsJwAAAA5tQ29ubmVjdG9yTGluZRBtWk9yZGVyQ29ubmVjdG9yDm1Db25uZWN0b3JNb2RlGW1BbmdsZWRDb25uZWN0b3JEaXJlY3Rpb24QbUNvbm5lY3RvclRhcmdldBltQ29ubmVjdG9yVGFyZ2V0QXJlYVNoYXBlGm1Db25uZWN0b3JEaXNwbGF5VGhyZXNob2xkE21Db25uZWN0QW5jaG9yUG9pbnQJbVBlcnNEYXRhFUxhYmVsK21BbmNob3JQb3NpdGlvbhFMYWJlbCttQW5jaG9yTW9kZRVMYWJlbCttQWRkSW5uZXJNYXJnaW4cTGFiZWwrbU9mZnNldERpcmVjdGlvbkFuY2hvch1MYWJlbCttT2Zmc2V0T3J0aG9nb25hbEFuY2hvchFMYWJlbCttVGV4dEZvcm1hdA9MYWJlbCttUm90YXRpb24QTGFiZWwrbUJhY2tDb2xvchNMYWJlbCttVXNlQmFja0NvbG9yFExhYmVsK21Vc2VCYWNrZ3JvdW5kF0xhYmVsK21DdXN0b21CYWNrZ3JvdW5kFExhYmVsK21MaW5lQWxpZ25tZW50D0xhYmVsK21UZXh0U2l6ZRVMYWJlbCttTGFiZWxSZWN0YW5nbGUbTGFiZWwrbUlubmVyTWFyZ2luTGVmdFJpZ2h0C0xhYmVsK21UZXh0EExhYmVsK21WYXJpYWJsZXMTTGFiZWwrbVZhcmlhYmxlTGlzdBRMYWJlbCttQ3VzdG9tQ29udGVudA9MYWJlbCttUGVyc0RhdGEZVmlzdWFsT2JqZWN0K21aT3JkZXJHcm91cB5WaXN1YWxPYmplY3QrbUluZGl2aWR1YWxaT3JkZXIVVmlzdWFsT2JqZWN0K21WaXNpYmxlGFZpc3VhbE9iamVjdCttUGVyc2lzdGVudBBWaXN1YWxPYmplY3QrbUlkFlZpc3VhbE9iamVjdCttUGVyc0RhdGEgVmlzdWFsT2JqZWN0K21SZWdpc3RlcmVkV2l0aEZvcm0kVmlzdWFsT2JqZWN0K21EZWxldGVSZXBhaW50VHJpZ2dlcmVkFlZpc3VhbE9iamVjdCttU2hhcGVQdHIVVmlzdWFsT2JqZWN0K21Jc0RpcnR5BAAEBAQEAAACBAQAAAAEAAQAAAAEBAQAAQMDAQIAAAAABwIAAAMAHkFwbG9yaXMuQmFzZS5VSS5WaXN1YWxQb2x5bGluZQMAAAAIK0FwbG9yaXMuQ2hhcnQuQ29ubmVjdGVkTGFiZWwrZUNvbm5lY3Rvck1vZGUCAAAANkFwbG9yaXMuQ2hhcnQuQ29ubmVjdGVkTGFiZWwrZUFuZ2xlZENvbm5lY3RvckRpcmVjdGlvbgIAAAAZU3lzdGVtLkRyYXdpbmcuUmVjdGFuZ2xlRgQAAAAtQXBsb3Jpcy5DaGFydC5Db25uZWN0ZWRMYWJlbCtlVGFyZ2V0QXJlYVNoYXBlAgAAAAsBFVN5c3RlbS5EcmF3aW5nLlBvaW50RgQAAAAXQXBsb3Jpcy5CYXNlLkFuY2hvck1vZGUDAAAAAQsLH0FwbG9yaXMuQmFzZS5PYmplY3RzLlRleHRGb3JtYXQDAAAACxpBcGxvcmlzLkJhc2UuT2JqZWN0cy5Db2xvcgMAAAABAQEqQXBsb3Jpcy5CYXNlLlVJLkxhYmVsK0xpbmVBbGlnbm1lbnRPcHRpb25zAwAAABRTeXN0ZW0uRHJhd2luZy5TaXplRgQAAAAZU3lzdGVtLkRyYXdpbmcuUmVjdGFuZ2xlRgQAAAALoAFTeXN0ZW0uQ29sbGVjdGlvbnMuT2JqZWN0TW9kZWwuQ29sbGVjdGlvbmAxW1tBcGxvcmlzLkJhc2UuT2JqZWN0cy5WYXJpYWJsZSwgQXBsb3Jpcy5CYXNlLCBWZXJzaW9uPTQuMi4wLjE5MjksIEN1bHR1cmU9bmV1dHJhbCwgUHVibGljS2V5VG9rZW49MTZmYzEzYTIyNmMwZTk1MV1dlgFTeXN0ZW0uQ29sbGVjdGlvbnMuR2VuZXJpYy5MaXN0YDFbW0FwbG9yaXMuQmFzZS5PYmplY3RzLlZhcmlhYmxlLCBBcGxvcmlzLkJhc2UsIFZlcnNpb249NC4yLjAuMTkyOSwgQ3VsdHVyZT1uZXV0cmFsLCBQdWJsaWNLZXlUb2tlbj0xNmZjMTNhMjI2YzBlOTUxXV0ICAEBCAEBD1N5c3RlbS5JbnRQdHJbXQECAAAAClgCAAAFrvz//ytBcGxvcmlzLkNoYXJ0LkNvbm5lY3RlZExhYmVsK2VDb25uZWN0b3JNb2RlAQAAAAd2YWx1ZV9fAAgCAAAAAQAAAAWt/P//NkFwbG9yaXMuQ2hhcnQuQ29ubmVjdGVkTGFiZWwrZUFuZ2xlZENvbm5lY3RvckRpcmVjdGlvbgEAAAAHdmFsdWVfXwAIAgAAAAAAAAABrPz//+v///+nwK5DdVcSQxK7PkMAospBBav8//8tQXBsb3Jpcy5DaGFydC5Db25uZWN0ZWRMYWJlbCtlVGFyZ2V0QXJlYVNoYXBlAQAAAAd2YWx1ZV9fAAgCAAAAAAAAAAAAEEEBCVYDAAABqfz//9////+OQRFElQEfQwGo/P//Kf///wQAAAAAAAAAAAAAAAAJWQMAAAAAAAAJWgMAAAAAAAGl/P//IP///wAAAAABpPz//3L///8AAAAAAAAAAAGj/P//6////wAAAAAAAAAAAAAAAAAAAAAAAAAACTYCAAAKCV8DAAAGYAMAAAAJVgMAACADAAD/////AAEKCVYDAAABAAoBBzgCAAAAAQAAAAIAAAAEFVN5c3RlbS5EcmF3aW5nLlBvaW50RgQAAAABnvz//9////+OQRFElQEfQwGd/P//3////8SiOUK0x9NCBzkCAAAAAQAAAAIAAAAEF0FwbG9yaXMuQmFzZS5BbmNob3JNb2RlAwAAAAGc/P//Kf///wQAAAABm/z//yn///8CAAAAAToCAAAlAAAACWYDAAABAAAAAQAAAAE8AgAAJwAAAAlnAwAAAQAAAAEAAAABQAIAADUCAAAKCWgDAAAJaQMAAAnuAQAACQEAAAAJbAMAAAFCAgAANwIAAApYAgAAAZP8//+u/P//AQAAAAGS/P//rfz//wAAAAABkfz//+v///+nwK5DtasxQxK7PkPApqJAAZD8//+r/P//AAAAAAAAEEEBCXEDAAABjvz//9////+OQRFEUDY0QwGN/P//Kf///wQAAAAAAAAAAAAAAAAJdAMAAAAAAAAJdQMAAAAAAAGK/P//IP///wAAAAABifz//3L///8AABhCAACIQQGI/P//6////wAAAAAAAAAAAAAAAAAAAABeutk/CUECAAAKCXoDAAAJYAMAAAlxAwAAIAMAAP////8AAQoJcQMAAAEACgEHQwIAAAABAAAAAgAAAAQVU3lzdGVtLkRyYXdpbmcuUG9pbnRGBAAAAAGD/P//3////45BEURQNjRDAYL8///f////xKI5QsHrFUMHRAIAAAABAAAAAgAAAAQXQXBsb3Jpcy5CYXNlLkFuY2hvck1vZGUDAAAAAYH8//8p////BAAAAAGA/P//Kf///wIAAAABRQIAACUAAAAJgQMAAAEAAAABAAAAAUcCAAAnAAAACYIDAAABAAAAAQAAAAFLAgAANQIAAAoJgwMAAAmEAwAACe8BAAAJAQAAAAmHAwAAAU0CAAA3AgAAClgCAAABePz//678//8BAAAAAXf8//+t/P//AAAAAAF2/P//6////6fArkPrwDxDErs+QzioxEEBdfz//6v8//8AAAAAAAAQQQEJjAMAAAFz/P//3////45BEURuC0lDAXL8//8p////BAAAAAAAAAAAAAAAAAmPAwAAAAAAAAmQAwAAAAAAAW/8//8g////AAAAAAFu/P//cv///wAAqEIAAIhBAW38///r////AAAAAAAAAAAAAAAAAAAAAF662T8JTAIAAAoJlQMAAAlgAwAACYwDAAAgAwAA/////wABCgmMAwAAAQAKAQdOAgAAAAEAAAACAAAABBVTeXN0ZW0uRHJhd2luZy5Qb2ludEYEAAAAAWj8///f////jkERRG4LSUMBZ/z//9/////EojlCBJMtQwdPAgAAAAEAAAACAAAABBdBcGxvcmlzLkJhc2UuQW5jaG9yTW9kZQMAAAABZvz//yn///8EAAAAAWX8//8p////AgAAAAFQAgAAJQAAAAmcAwAAAQAAAAEAAAABUgIAACcAAAAJnQMAAAEAAAABAAAAAVYCAAA1AgAACgmeAwAACZ8DAAAJ8AEAAAkBAAAACaIDAAABWAIAADcCAAAKWAIAAAFd/P//rvz//wEAAAABXPz//638//8AAAAAAVv8///r////p8CuQ/JVW0MSuz5DaNTwQQFa/P//q/z//wAAAAAAABBBAQmnAwAAAVj8///f////jkERRDhjakMBV/z//yn///8EAAAAAAAAAAAAAAAACaoDAAAAAAAACasDAAAAAAABVPz//yD///8AAAAAAVP8//9y////AAB8QgAAiEEBUvz//+v///8AAAAAAAAAAAAAAAAAAAAAXrrZPwlXAgAACgmwAwAACWADAAAJpwMAACADAAD/////AAEKCacDAAABAAoBB1kCAAAAAQAAAAIAAAAEFVN5c3RlbS5EcmF3aW5nLlBvaW50RgQAAAABTfz//9////+OQRFEOGNqQwFM/P//3////8SiOUJ4pVZDB1oCAAAAAQAAAAIAAAAEF0FwbG9yaXMuQmFzZS5BbmNob3JNb2RlAwAAAAFL/P//Kf///wQAAAABSvz//yn///8CAAAAAVsCAAAlAAAACbcDAAABAAAAAQAAAAFdAgAAJwAAAAm4AwAAAQAAAAEAAAABYQIAADUCAAAKCbkDAAAJugMAAAnxAQAACQEAAAAJvQMAAAFjAgAANwIAAApYAgAAAUL8//+u/P//AQAAAAFB/P//rfz//wAAAAABQPz//+v///+nwK5Df3B/QxK7PkPMUmtCAT/8//+r/P//AAAAAAAAEEEBCcIDAAABPfz//9////+OQRFEbG2OQwE8/P//Kf///wQAAAAAAAAAAAAAAAAJxQMAAAAAAAAJxgMAAAAAAAE5/P//IP///wAAAAABOPz//3L///8AAGhCAACIQQE3/P//6////wAAAAAAAAAAAAAAAAAAAABeutk/CWICAAAKCcsDAAAJYAMAAAnCAwAAIAMAAP////8AAQoJwgMAAAEACgEHZAIAAAABAAAAAgAAAAQVU3lzdGVtLkRyYXdpbmcuUG9pbnRGBAAAAAEy/P//3////45BEURsbY5DATH8///f////xKI5QlbZikMHZQIAAAABAAAAAgAAAAQXQXBsb3Jpcy5CYXNlLkFuY2hvck1vZGUDAAAAATD8//8p////BAAAAAEv/P//Kf///wIAAAABZgIAACUAAAAJ0gMAAAEAAAABAAAAAWgCAAAnAAAACdMDAAABAAAAAQAAAAFsAgAANQIAAAoJ1AMAAAnVAwAACfIBAAAJAQAAAAnYAwAABW4CAAAeQXBsb3Jpcy5CYXNlLlVJLlZpc3VhbFBvbHlsaW5lEQAAAA1tTnVtYmVyUG9pbnRzB21Qb2ludHMObVNlZ21lbnRIaWRkZW4LbUxpbmVGb3JtYXQLbVNtb290aExpbmUTbUFkZGl0aW9uYWxTaGFwZUlkcwltUGVyc0RhdGEZVmlzdWFsT2JqZWN0K21aT3JkZXJHcm91cB5WaXN1YWxPYmplY3QrbUluZGl2aWR1YWxaT3JkZXIVVmlzdWFsT2JqZWN0K21WaXNpYmxlGFZpc3VhbE9iamVjdCttUGVyc2lzdGVudBBWaXN1YWxPYmplY3QrbUlkFlZpc3VhbE9iamVjdCttUGVyc0RhdGEgVmlzdWFsT2JqZWN0K21SZWdpc3RlcmVkV2l0aEZvcm0kVmlzdWFsT2JqZWN0K21EZWxldGVSZXBhaW50VHJpZ2dlcmVkFlZpc3VhbE9iamVjdCttU2hhcGVQdHIVVmlzdWFsT2JqZWN0K21Jc0RpcnR5AAQHBAAHAgAAAAAHAgAAAwAIF1N5c3RlbS5EcmF3aW5nLlBvaW50RltdBAAAAAEfQXBsb3Jpcy5CYXNlLk9iamVjdHMuTGluZUZvcm1hdAMAAAABCAgIAQEIAQEPU3lzdGVtLkludFB0cltdAQMAAAACAAAACdkDAAAJ2gMAAAnbAwAAAAoJ3AMAAAgCAAD/////AQEKCdwDAAABAAoBAW8CAAA3AgAAClgCAAABI/z//678//8BAAAAASL8//+t/P//AAAAAAEh/P//6////2xv3kN3xbtCAAAAAAAAAAABIPz//6v8//8AAAAAAAAQQQEJ4QMAAAEe/P//3////45BEUR3xbtCAR38//8p////BAAAAAAAAAAAAAAAAAnkAwAAAAAAAAnlAwAAAAAAARr8//8g////AAAAAAEZ/P//cv///wAAAAAAAAAAARj8///r////AAAAAAAAAAAAAAAAAAAAAAAAAAAJbQIAAAoJ6gMAAAlgAwAACeEDAAAgAwAA/////wABCgnhAwAAAQAKAQdwAgAAAAEAAAACAAAABBVTeXN0ZW0uRHJhd2luZy5Qb2ludEYEAAAAARP8///f////jkERRHfFu0IBEvz//9/////EojlCULIdQgdxAgAAAAEAAAACAAAABBdBcGxvcmlzLkJhc2UuQW5jaG9yTW9kZQMAAAABEfz//yn///8EAAAAARD8//8p////AgAAAAFyAgAAJQAAAAnxAwAAAQAAAAEAAAABdAIAACcAAAAJ8gMAAAIAAAACAAAAD3gCAAABAAAACAAAAAAHeQIAAAABAAAAAQAAAAQVQXBsb3Jpcy5CYXNlLlVJLkxhYmVsAwAAAAnzAwAAAXoCAAA2AAAAAQz8///f////E5A2Q5kioUMBC/z//yn///8DAAAAAAAAAAAAAAAACfYDAAAAAAAACfcDAAAAAAABCPz//yD///8AAAAAAQf8//9y////ALkbQgDorUEBBvz//+v///8AACtDM7OhQ2Ou0kEAsFBBEoO+Pwl2AgAACgn8AwAACWADAAAJ/gMAACADAAD/////AQEKCf4DAAABAAoBAXsCAAAlAAAACW0BAAAAAAAAAAAAAAF9AgAAJwAAAAkABAAAAgAAAAIAAAAPgQIAAAEAAAAIAAAAAAeCAgAAAAEAAAABAAAABBVBcGxvcmlzLkJhc2UuVUkuTGFiZWwDAAAACQEEAAABgwIAADYAAAAB/vv//9////9sb95DmSKhQwH9+///Kf///wMAAAAAAAAAAAAAAAAJBAQAAAAAAAAJBQQAAAAAAAH6+///IP///wAAAAAB+fv//3L///8AuRtCAOitQQH4+///6////5qZ2EMzs6FDY67SQQCwUEESg74/CX8CAAAKCQoEAAAJYAMAAAkMBAAAIAMAAP////8BAQoJDAQAAAEACgEBhAIAACUAAAAJbQEAAAAAAAAAAAAAAYYCAAAnAAAACQ4EAAACAAAAAgAAAAGHAgAAMgAAAAHx+///3////8SiTUKZop5DAfD7///f////xKI9QpminkMJEQQAAAkSBAAAzAEAAP////8BAQoJEgQAAAEACgEBiAIAADYAAAAB7fv//9/////EojdCmaKeQwHs+///Kf///wIAAAAAAAAAAAAAAAAJFQQAAAAAAAAJFgQAAAAAAAHp+///IP///wAAAAAB6Pv//3L///8AGvlBAOitQQHn+///6////wAA2EEAAJxDY0atQQCwUEESg74/BhoEAAADJDBCCgkbBAAABhwEAAACJEIJHQQAANACAAD/////AQEKCR0EAAABAAoBAYwCAAAlAAAACW0BAAAAAAAAAAAAAAGPAgAAJwAAAAkfBAAAAgAAAAIAAAABkAIAADIAAAAB4Pv//9/////Eok1C4jSJQwHf+///3////8SiPULiNIlDCSIEAAAJIwQAAMwBAAD/////AQEKCSMEAAABAAoBAZECAAA2AAAAAdz7///f////xKI3QuI0iUMB2/v//yn///8CAAAAAAAAAAAAAAAACSYEAAAAAAAACScEAAAAAAAB2Pv//yD///8AAAAAAdf7//9y////wP8PQgDorUEB1vv//+v///8AAMBBM7OGQ+OcxEEAsFBBEoO+PwYrBAAABCQuNUIKCSwEAAAJKwQAAAkuBAAA0AIAAP////8BAQoJLgQAAAEACgEBlQIAACUAAAAJbQEAAAAAAAAAAAAAAZgCAAAnAAAACTAEAAACAAAAAgAAAAGZAgAAMgAAAAHP+///3////8SiTUJWjmdDAc77///f////xKI9QlaOZ0MJMwQAAAk0BAAAzAEAAP////8BAQoJNAQAAAEACgEBmgIAADYAAAABy/v//9/////EojdCVo5nQwHK+///Kf///wIAAAAAAAAAAAAAAAAJNwQAAAAAAAAJOAQAAAAAAAHH+///IP///wAAAAABxvv//3L///8AGvlBAOitQQHF+///6////wAA2EE0M2JDY0atQQCwUEESg74/BjwEAAADJDJCCgk9BAAACRwEAAAJPwQAANACAAD/////AQEKCT8EAAABAAoBAZ4CAAAlAAAACW0BAAAAAAAAAAAAAAGhAgAAJwAAAAlBBAAAAgAAAAIAAAABogIAADIAAAABvvv//9/////Eok1C6bI8QwG9+///3////8SiPULpsjxDCUQEAAAJRQQAAMwBAAD/////AQEKCUUEAAABAAoBAaMCAAA2AAAAAbr7///f////xKI3QumyPEMBufv//yn///8CAAAAAAAAAAAAAAAACUgEAAAAAAAACUkEAAAAAAABtvv//yD///8AAAAAAbX7//9y////ABr5QQDorUEBtPv//+v///8AANhBmpk3Q2NGrUEAsFBBEoO+PwZNBAAAAyQzQgoJTgQAAAkcBAAACVAEAADQAgAA/////wEBCglQBAAAAQAKAQGnAgAAJQAAAAltAQAAAAAAAAAAAAABqgIAACcAAAAJUgQAAAIAAAACAAAAAasCAAAyAAAAAa37///f////xKJNQnvXEUMBrPv//9/////Eoj1Ce9cRQwlVBAAACVYEAADMAQAA/////wEBCglWBAAAAQAKAQGsAgAANgAAAAGp+///3////8SiN0J71xFDAaj7//8p////AgAAAAAAAAAAAAAAAAlZBAAAAAAAAAlaBAAAAAAAAaX7//8g////AAAAAAGk+///cv///wAa+UEA6K1BAaP7///r////AADYQQAADUNjRq1BALBQQRKDvj8GXgQAAAMkNEIKCV8EAAAJHAQAAAlhBAAA0AIAAP////8BAQoJYQQAAAEACgEBsAIAACUAAAAJbQEAAAAAAAAAAAAAAbMCAAAnAAAACWMEAAACAAAAAgAAAAG0AgAAMgAAAAGc+///3////8SiTUIa+M1CAZv7///f////xKI9Qhr4zUIJZgQAAAlnBAAAzAEAAP////8BAQoJZwQAAAEACgEBtQIAADYAAAABmPv//9/////EojdCGvjNQgGX+///Kf///wIAAAAAAAAAAAAAAAAJagQAAAAAAAAJawQAAAAAAAGU+///IP///wAAAAABk/v//3L///8AGvlBAOitQQGS+///6////wAA2EGamcNCY0atQQCwUEESg74/Bm8EAAADJDVCCglwBAAACRwEAAAJcgQAANACAAD/////AQEKCXIEAAABAAoBAbkCAAAlAAAACW0BAAAAAAAAAAAAAAG8AgAAJwAAAAl0BAAAAgAAAAIAAAABvQIAADIAAAABi/v//9/////Eok1CfYJwQgGK+///3////8SiPUJ9gnBCCXcEAAAJeAQAAMwBAAD/////AQEKCXgEAAABAAoBAb4CAAA2AAAAAYf7///f////xKI3Qn2CcEIBhvv//yn///8CAAAAAAAAAAAAAAAACXsEAAAAAAAACXwEAAAAAAABg/v//yD///8AAAAAAYL7//9y////ABr5QQDorUEBgfv//+v///8AANhBzcxcQmNGrUEAsFBBEoO+PwaABAAAAyQ2QgoJgQQAAAkcBAAACYMEAADQAgAA/////wEBCgmDBAAAAQAKAQHCAgAAJQAAAAltAQAAAAAAAAAAAAABxQIAACcAAAAJhQQAAAIAAAACAAAAAcYCAAAyAAAAAXr7///f////xKJNQowpikEBefv//9/////Eoj1CjCmKQQmIBAAACYkEAADMAQAA/////wEBCgmJBAAAAQAKAQHHAgAANgAAAAF2+///3////8SiN0KMKYpBAXX7//8p////AgAAAAAAAAAAAAAAAAmMBAAAAAAAAAmNBAAAAAAAAXL7//8g////AAAAAAFx+///cv///wAa+UEA6K1BAXD7///r////AADYQQAAQEFjRq1BALBQQRKDvj8GkQQAAAMkN0IKCZIEAAAJHAQAAAmUBAAA0AIAAP////8BAQoJlAQAAAEACgEBywIAACUAAAAJlQQAAAAAAAAAAAAAAc4CAAAnAAAACZYEAAACAAAAAgAAAAHPAgAAMgAAAAFp+///3////44BEESZop5DAWj7///f////jgERRJminkMJmQQAAAmaBAAAzAEAAP////8BAQoJmgQAAAEACgEB0AIAADYAAAABZfv//9////+OYRFEmaKeQwFk+///Kf///wQAAAAAAAAAAAAAAAAJnQQAAAAAAAAJngQAAAAAAAFh+///IP///wAAAAABYPv//3L///8AuZtBAOitQQFf+///6////5pZEUQAAJxDxX5qQQCwUEESg74/BqIEAAACJDAKCaMEAAAGpAQAAAEkCaUEAADQAgAA/////wEBCgmlBAAAAQAKAQHUAgAAJQAAAAltAQAAAAAAAAAAAAAB1wIAACcAAAAJpwQAAAIAAAACAAAAAdgCAAAyAAAAAVj7///f////jgEQRMAYk0MBV/v//9////+OARFEwBiTQwmqBAAACasEAADMAQAA/////wEBCgmrBAAAAQAKAQHZAgAANgAAAAFU+///3////45hEUTAGJNDAVP7//8p////BAAAAAAAAAAAAAAAAAmuBAAAAAAAAAmvBAAAAAAAAVD7//8g////AAAAAAFP+///cv///wAAsEEAAHBBAU77///r////AAAAAAAAAAAAAAAAAAAAABKDvj8GswQAAAMkNTAKCbQEAAAJpAQAAAm2BAAA0AIAAP////8AAQoJtgQAAAEACgEB3QIAACUAAAAJbQEAAAAAAAAAAAAAAeACAAAnAAAACbgEAAACAAAAAgAAAAHhAgAAMgAAAAFH+///3////44BEETojodDAUb7///f////jgERROiOh0MJuwQAAAm8BAAAzAEAAP////8BAQoJvAQAAAEACgEB4gIAADYAAAABQ/v//9////+OYRFE6I6HQwFC+///Kf///wQAAAAAAAAAAAAAAAAJvwQAAAAAAAAJwAQAAAAAAAE/+///IP///wAAAAABPvv//3L///8AuRtCAOitQQE9+///6////5pZEURn5oRDY67SQQCwUEESg74/BsQEAAAEJDEwMAoJxQQAAAmkBAAACccEAADQAgAA/////wEBCgnHBAAAAQAKAQHmAgAAJQAAAAltAQAAAAAAAAAAAAAB6QIAACcAAAAJyQQAAAIAAAACAAAAAeoCAAAyAAAAATb7///f////jgEQRB4KeEMBNfv//9////+OARFEHgp4QwnMBAAACc0EAADMAQAA/////wEBCgnNBAAAAQAKAQHrAgAANgAAAAEy+///3////45hEUQeCnhDATH7//8p////BAAAAAAAAAAAAAAAAAnQBAAAAAAAAAnRBAAAAAAAAS77//8g////AAAAAAEt+///cv///wAA8EEAAHBBASz7///r////AAAAAAAAAAAAAAAAAAAAABKDvj8G1QQAAAQkMTUwCgnWBAAACaQEAAAJ2AQAANACAAD/////AAEKCdgEAAABAAoBAe8CAAAlAAAACW0BAAAAAAAAAAAAAAHyAgAAJwAAAAnaBAAAAgAAAAIAAAAB8wIAADIAAAABJfv//9////+OARBEbfZgQwEk+///3////44BEURt9mBDCd0EAAAJ3gQAAMwBAAD/////AQEKCd4EAAABAAoBAfQCAAA2AAAAASH7///f////jmERRG32YEMBIPv//yn///8EAAAAAAAAAAAAAAAACeEEAAAAAAAACeIEAAAAAAABHfv//yD///8AAAAAARz7//9y////ALkbQgDorUEBG/v//+v///+aWRFEmplbQ2Ou0kEAsFBBEoO+PwbmBAAABCQyMDAKCecEAAAJpAQAAAnpBAAA0AIAAP////8BAQoJ6QQAAAEACgEB+AIAACUAAAAJbQEAAAAAAAAAAAAAAfsCAAAnAAAACesEAAACAAAAAgAAAAH8AgAAMgAAAAEU+///3////44BEES84klDARP7///f////jgERRLziSUMJ7gQAAAnvBAAAzAEAAP////8BAQoJ7wQAAAEACgEB/QIAADYAAAABEPv//9////+OYRFEvOJJQwEP+///Kf///wQAAAAAAAAAAAAAAAAJ8gQAAAAAAAAJ8wQAAAAAAAEM+///IP///wAAAAABC/v//3L///8AAPBBAABwQQEK+///6////wAAAAAAAAAAAAAAAAAAAAASg74/BvcEAAAEJDI1MAoJ+AQAAAmkBAAACfoEAADQAgAA/////wABCgn6BAAAAQAKAQEBAwAAJQAAAAltAQAAAAAAAAAAAAABBAMAACcAAAAJ/AQAAAIAAAACAAAAAQUDAAAyAAAAAQP7///f////jgEQRArPMkMBAvv//9////+OARFECs8yQwn/BAAACQAFAADMAQAA/////wEBCgkABQAAAQAKAQEGAwAANgAAAAH/+v//3////45hEUQKzzJDAf76//8p////BAAAAAAAAAAAAAAAAAkDBQAAAAAAAAkEBQAAAAAAAfv6//8g////AAAAAAH6+v//cv///wC5G0IA6K1BAfn6///r////mlkRRGdmLUNjrtJBALBQQRKDvj8GCAUAAAQkMzAwCgkJBQAACaQEAAAJCwUAANACAAD/////AQEKCQsFAAABAAoBAQoDAAAlAAAACW0BAAAAAAAAAAAAAAENAwAAJwAAAAkNBQAAAgAAAAIAAAABDgMAADIAAAAB8vr//9////+OARBEWbsbQwHx+v//3////44BEURZuxtDCRAFAAAJEQUAAMwBAAD/////AQEKCREFAAABAAoBAQ8DAAA2AAAAAe76///f////jmERRFm7G0MB7fr//yn///8EAAAAAAAAAAAAAAAACRQFAAAAAAAACRUFAAAAAAAB6vr//yD///8AAAAAAen6//9y////AADwQQAAcEEB6Pr//+v///8AAAAAAAAAAAAAAAAAAAAAEoO+PwYZBQAABCQzNTAKCRoFAAAJpAQAAAkcBQAA0AIAAP////8AAQoJHAUAAAEACgEBEwMAACUAAAAJHQUAAAAAAAAAAAAAARYDAAAnAAAACR4FAAACAAAAAgAAAAEXAwAAMgAAAAHh+v//3////44BEESopwRDAeD6///f////jgERRKinBEMJIQUAAAkiBQAAzAEAAP////8BAQoJIgUAAAEACgEBGAMAADYAAAAB3fr//9////+OYRFEqKcEQwHc+v//Kf///wQAAAAAAAAAAAAAAAAJJQUAAAAAAAAJJgUAAAAAAAHZ+v//IP///wAAAAAB2Pr//3L///8AuRtCAOitQQHX+v//6////5pZEUSamf9CY67SQQCwUEESg74/BioFAAAEJDQwMAoJKwUAAAmkBAAACS0FAADQAgAA/////wEBCgktBQAAAQAKAQEcAwAAJQAAAAkuBQAAAAAAAAAAAAABHwMAACcAAAAJLwUAAAIAAAACAAAAASADAAAyAAAAAdD6///f////jgEQRO0n20IBz/r//9////+OARFE7SfbQgkyBQAACTMFAADMAQAA/////wEBCgkzBQAAAQAKAQEhAwAANgAAAAHM+v//3////45hEUTtJ9tCAcv6//8p////BAAAAAAAAAAAAAAAAAk2BQAAAAAAAAk3BQAAAAAAAcj6//8g////AAAAAAHH+v//cv///wAA8EEAAHBBAcb6///r////AAAAAAAAAAAAAAAAAAAAABKDvj8GOwUAAAQkNDUwCgk8BQAACaQEAAAJPgUAANACAAD/////AAEKCT4FAAABAAoBASUDAAAlAAAACS4FAAAAAAAAAAAAAAEoAwAAJwAAAAlABQAAAgAAAAIAAAABKQMAADIAAAABv/r//9////+OARBEiwCtQgG++v//3////44BEUSLAK1CCUMFAAAJRAUAAMwBAAD/////AQEKCUQFAAABAAoBASoDAAA2AAAAAbv6///f////jmERRIsArUIBuvr//yn///8EAAAAAAAAAAAAAAAACUcFAAAAAAAACUgFAAAAAAABt/r//yD///8AAAAAAbb6//9y////ALkbQgDorUEBtfr//+v///+aWRFEMzOjQmOu0kEAsFBBEoO+PwZMBQAABCQ1MDAKCU0FAAAJpAQAAAlPBQAA0AIAAP////8BAQoJTwUAAAEACgEBLgMAACUAAAAJLgUAAAAAAAAAAAAAATEDAAAnAAAACVEFAAACAAAAAgAAAAEyAwAAMgAAAAGu+v//3////44BEERQsn1CAa36///f////jgERRFCyfUIJVAUAAAlVBQAAzAEAAP////8BAQoJVQUAAAEACgEBMwMAADYAAAABqvr//9////+OYRFEULJ9QgGp+v//Kf///wQAAAAAAAAAAAAAAAAJWAUAAAAAAAAJWQUAAAAAAAGm+v//IP///wAAAAABpfr//3L///8AAPBBAABwQQGk+v//6////wAAAAAAAAAAAAAAAAAAAAASg74/Bl0FAAAEJDU1MAoJXgUAAAmkBAAACWAFAADQAgAA/////wABCglgBQAAAQAKAQE3AwAAJQAAAAkuBQAAAAAAAAAAAAABOgMAACcAAAAJYgUAAAIAAAACAAAAATsDAAAyAAAAAZ36///f////jgEQRItjIUIBnPr//9////+OARFEi2MhQgllBQAACWYFAADMAQAA/////wEBCglmBQAAAQAKAQE8AwAANgAAAAGZ+v//3////45hEUSLYyFCAZj6//8p////BAAAAAAAAAAAAAAAAAlpBQAAAAAAAAlqBQAAAAAAAZX6//8g////AAAAAAGU+v//cv///wC5G0IA6K1BAZP6///r////mlkRRJqZDUJjrtJBALBQQRKDvj8GbgUAAAQkNjAwCglvBQAACaQEAAAJcQUAANACAAD/////AQEKCXEFAAABAAoBAUADAAAlAAAACS4FAAAAAAAAAAAAAAFDAwAAJwAAAAlzBQAAAgAAAAIAAAABRAMAADIAAAABjPr//9////+OARBEjCmKQQGL+v//3////44BEUSMKYpBCXYFAAAJdwUAAMwBAAD/////AQEKCXcFAAABAAoBAUUDAAA2AAAAAYj6///f////jmERRIwpikEBh/r//yn///8EAAAAAAAAAAAAAAAACXoFAAAAAAAACXsFAAAAAAABhPr//yD///8AAAAAAYP6//9y////APgxQgDAxkEBgvr//+v///+aWRFEZ2Y2QUzH8EEAgG5BXrrZPwZ/BQAABCQ2NTAKCYAFAAAJpAQAAAmCBQAA0AIAAP////8BAQoJggUAAAEACgEBSQMAACUAAAAJLgUAAAAAAAAAAAAAAUwDAAAnAAAACYQFAAACAAAAAgAAAARNAwAAmAFTeXN0ZW0uQ29sbGVjdGlvbnMuR2VuZXJpYy5MaXN0YDFbW0FwbG9yaXMuQ2hhcnQuQ2hhcnREYXRhRWxlbWVudCwgQXBsb3Jpcy5DaGFydCwgVmVyc2lvbj00LjIuMC4xOTI5LCBDdWx0dXJlPW5ldXRyYWwsIFB1YmxpY0tleVRva2VuPTE2ZmMxM2EyMjZjMGU5NTFdXQMAAAAGX2l0ZW1zBV9zaXplCF92ZXJzaW9uBAAAIEFwbG9yaXMuQ2hhcnQuQ2hhcnREYXRhRWxlbWVudFtdAgAAAAgICYUFAAACAAAAAgAAAAFOAwAAJQAAAAmGBQAAAgAAAAIAAAABUQMAACcAAAAJhwUAAAAAAAAAAAAAAVYDAACRAAAACYgFAAAJiQUAAAVZAw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1BcGxvcmlzLkNoYXJ0LkNoYXJ0RGF0YVNlcmllcwIAAAABAQELGkFwbG9yaXMuQmFzZS5PYmplY3RzLkNvbG9yAwAAAAEBGkFwbG9yaXMuQmFzZS5PYmplY3RzLkNvbG9yAwAAAAMAAAAJ7QEAAAoAAAAAAEBBCZIAAAAJkwAAAAmNBQAAAQAJjgUAAAFaAwAAlAAAAAoKAQAAAAAAAAD/////AAEBXwMAAOQAAAAJjwUAAAEAAAABAAAAB2YDAAAAAQAAAAQAAAAEH0FwbG9yaXMuQmFzZS5PYmplY3RzLkRhdGFPYmplY3QDAAAACTUCAAANAwdnAwAAAAEAAAAEAAAABBxBcGxvcmlzLkJhc2UuVUkuVmlzdWFsT2JqZWN0AwAAAAk3AgAADQMBaAMAAE0DAAAJkgUAAAIAAAAEAAAAAWkDAAAlAAAACZMFAAACAAAABAAAAAFsAwAAJwAAAAlrAQAAAAAAAAAAAAABcQMAAJEAAAAJlQUAAAmWBQAABXQD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UFwbG9yaXMuQ2hhcnQuQ2hhcnREYXRhU2VyaWVzAgAAAAEBAQsaQXBsb3Jpcy5CYXNlLk9iamVjdHMuQ29sb3IDAAAAAQEaQXBsb3Jpcy5CYXNlLk9iamVjdHMuQ29sb3IDAAAAAwAAAAnuAQAACgAAAAAAQEEJkgAAAAmTAAAACZoFAAABAAmbBQAAAXUDAACUAAAACgoAAAAA////AA4AAAAAAQF6AwAA5AAAAAmcBQAAAQAAAAEAAAAHgQMAAAABAAAABAAAAAQfQXBsb3Jpcy5CYXNlLk9iamVjdHMuRGF0YU9iamVjdAMAAAAJQAIAAA0DB4IDAAAAAQAAAAQAAAAEHEFwbG9yaXMuQmFzZS5VSS5WaXN1YWxPYmplY3QDAAAACUICAAANAwGDAwAATQMAAAmfBQAAAgAAAAgAAAABhAMAACUAAAAJoAUAAAIAAAAGAAAAAYcDAAAnAAAACWsBAAAAAAAAAAAAAAGMAwAAkQAAAAmiBQAACaMFAAAFjwM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dQXBsb3Jpcy5DaGFydC5DaGFydERhdGFTZXJpZXMCAAAAAQEBCxpBcGxvcmlzLkJhc2UuT2JqZWN0cy5Db2xvcgMAAAABARpBcGxvcmlzLkJhc2UuT2JqZWN0cy5Db2xvcgMAAAADAAAACe8BAAAKAAAAAABAQQmSAAAACZMAAAAJpwUAAAEACagFAAABkAMAAJQAAAAKCgAAAAD///8ADgAAAAABAZUDAADkAAAACakFAAABAAAAAQAAAAecAwAAAAEAAAAEAAAABB9BcGxvcmlzLkJhc2UuT2JqZWN0cy5EYXRhT2JqZWN0AwAAAAlLAgAADQMHnQMAAAABAAAABAAAAAQcQXBsb3Jpcy5CYXNlLlVJLlZpc3VhbE9iamVjdAMAAAAJTQIAAA0DAZ4DAABNAwAACawFAAACAAAACAAAAAGfAwAAJQAAAAmtBQAAAgAAAAYAAAABogMAACcAAAAJawEAAAAAAAAAAAAAAacDAACRAAAACa8FAAAJsAUAAAWqAw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1BcGxvcmlzLkNoYXJ0LkNoYXJ0RGF0YVNlcmllcwIAAAABAQELGkFwbG9yaXMuQmFzZS5PYmplY3RzLkNvbG9yAwAAAAEBGkFwbG9yaXMuQmFzZS5PYmplY3RzLkNvbG9yAwAAAAMAAAAJ8AEAAAoAAAAAAEBBCZIAAAAJkwAAAAm0BQAAAQAJtQUAAAGrAwAAlAAAAAoKAAAAAP///wAOAAAAAAEBsAMAAOQAAAAJtgUAAAEAAAABAAAAB7cDAAAAAQAAAAQAAAAEH0FwbG9yaXMuQmFzZS5PYmplY3RzLkRhdGFPYmplY3QDAAAACVYCAAANAwe4AwAAAAEAAAAEAAAABBxBcGxvcmlzLkJhc2UuVUkuVmlzdWFsT2JqZWN0AwAAAAlYAgAADQMBuQMAAE0DAAAJuQUAAAIAAAAIAAAAAboDAAAlAAAACboFAAACAAAABgAAAAG9AwAAJwAAAAlrAQAAAAAAAAAAAAABwgMAAJEAAAAJvAUAAAm9BQAABcUD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UFwbG9yaXMuQ2hhcnQuQ2hhcnREYXRhU2VyaWVzAgAAAAEBAQsaQXBsb3Jpcy5CYXNlLk9iamVjdHMuQ29sb3IDAAAAAQEaQXBsb3Jpcy5CYXNlLk9iamVjdHMuQ29sb3IDAAAAAwAAAAnxAQAACgAAAAAAQEEJkgAAAAmTAAAACcEFAAABAAnCBQAAAcYDAACUAAAACgoAAAAA////AA4AAAAAAQHLAwAA5AAAAAnDBQAAAQAAAAEAAAAH0gMAAAABAAAABAAAAAQfQXBsb3Jpcy5CYXNlLk9iamVjdHMuRGF0YU9iamVjdAMAAAAJYQIAAA0DB9MDAAAAAQAAAAQAAAAEHEFwbG9yaXMuQmFzZS5VSS5WaXN1YWxPYmplY3QDAAAACWMCAAANAwHUAwAATQMAAAnGBQAAAgAAAAIAAAAB1QMAACUAAAAJxwUAAAIAAAACAAAAAdgDAAAnAAAACcgFAAAAAAAAAAAAAAfZAwAAAAEAAAACAAAABBVTeXN0ZW0uRHJhd2luZy5Qb2ludEYEAAAAATf6///f////E5A2Q1CyHUIBNvr//9////9sb95Dd8W7Qg/aAwAAAQAAAAEAAdsDAACMAAAACgoAAADAPwnLBQAACcwFAAABAAAA/v///wAAAAABAAAAAAAAAAAAAAABAAAAAAAAAAABAAHcAwAAkQAAAAnNBQAACc4FAAAB4QMAAJEAAAAJzwUAAAnQBQAABeQD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UFwbG9yaXMuQ2hhcnQuQ2hhcnREYXRhU2VyaWVzAgAAAAEBAQsaQXBsb3Jpcy5CYXNlLk9iamVjdHMuQ29sb3IDAAAAAQEaQXBsb3Jpcy5CYXNlLk9iamVjdHMuQ29sb3IDAAAAAwAAAAnyAQAACgAAAAAAQEEJkgAAAAmTAAAACdQFAAABAAnVBQAAAeUDAACUAAAACgoBAAAAAAAAAP////8AAQHqAwAA5AAAAAnWBQAAAQAAAAEAAAAH8QMAAAABAAAABAAAAAQfQXBsb3Jpcy5CYXNlLk9iamVjdHMuRGF0YU9iamVjdAMAAAAJbAIAAA0DB/IDAAAAAQAAAAQAAAAEHEFwbG9yaXMuQmFzZS5VSS5WaXN1YWxPYmplY3QDAAAACW8CAAAJbgIAAA0CAfMDAAA2AAAAASb6///f////E5A2Q+PWgUIBJfr//yn///8BAAAAAAAAAAAAAAAACdwFAAAAAAAACd0FAAAAAAABIvr//yD///8AAAAAASH6//9y/////zcuQv6fpUEBIPr//+v///8zMylDAABYQhO+50H+v0ZBpHC1PwbhBQAABSQ1LjhCCgniBQAABuMFAAACJEIJ5AUAADQDAAD/////AQEKCeQFAAABAAoBAfYDAAAjAAAACgoAAAAAAChBCZIAAAAJkwAAAAnnBQAAAAAJ6AUAAAH3AwAAlAAAAAoKAAAAAP///wAOAAAAAAEB/AMAAOQAAAAJ6QUAAAEAAAABAAAAAf4DAACRAAAACeoFAAAJ6wUAAAcABAAAAAEAAAAEAAAABBxBcGxvcmlzLkJhc2UuVUkuVmlzdWFsT2JqZWN0AwAAAAl6AgAACfMDAAANAgEBBAAANgAAAAES+v//3////2xv3kN1VwxDARH6//8p////AQAAAAAAAAAAAAAAAAnwBQAAAAAAAAnxBQAAAAAAAQ76//8g////AAAAAAEN+v//cv////83LkL+n6VBAQz6///r////AADYQ5qZAUMTvudB/r9GQaRwtT8G9QUAAAUkNC4xQgoJ9gUAAAnjBQAACfgFAAA0AwAA/////wEBCgn4BQAAAQAKAQEEBAAAIwAAAAoKAAAAAAAoQQmSAAAACZMAAAAJ+wUAAAAACfwFAAABBQQAAJQAAAAKCgAAAAD///8ADgAAAAABAQoEAADkAAAACf0FAAABAAAAAQAAAAEMBAAAkQAAAAn+BQAACf8FAAAHDgQAAAABAAAABAAAAAQcQXBsb3Jpcy5CYXNlLlVJLlZpc3VhbE9iamVjdAMAAAAJgwIAAAkBBAAADQIBEQQAAIwAAAAKCgAAAEA/CQIGAAAJAwYAAAEAAAD+////AAAAAAEAAAAAAAAAAAAAAAEAAAAAAAAAAAAAARIEAACRAAAACQQGAAAJBQYAAAEVBAAAIwAAAAoKAAAAAAAoQQmSAAAACZMAAAAJCAYAAAAACQkGAAABFgQAAJQAAAAKCgAAAAD///8ADgAAAAABARsEAADkAAAACQoGAAABAAAAAwAAAAEdBAAAkQAAAAkLBgAACQwGAAAHHwQAAAABAAAABAAAAAQcQXBsb3Jpcy5CYXNlLlVJLlZpc3VhbE9iamVjdAMAAAAJhwIAAAmIAgAADQIBIgQAAIwAAAAKCgAAAEA/CQ8GAAAJEAYAAAEAAAD+////AAAAAAEAAAAAAAAAAAAAAAEAAAAAAAAAAAAAASMEAACRAAAACREGAAAJEgYAAAEmBAAAIwAAAAoKAAAAAAAoQQmSAAAACZMAAAAJFQYAAAAACRYGAAABJwQAAJQAAAAKCgAAAAD///8ADgAAAAABASwEAADkAAAACRcGAAAAAAAABgAAAAEuBAAAkQAAAAkYBgAACRkGAAAHMAQAAAABAAAABAAAAAQcQXBsb3Jpcy5CYXNlLlVJLlZpc3VhbE9iamVjdAMAAAAJkAIAAAmRAgAADQIBMwQAAIwAAAAKCgAAAEA/CRwGAAAJHQYAAAEAAAD+////AAAAAAEAAAAAAAAAAAAAAAEAAAAAAAAAAAAAATQEAACRAAAACR4GAAAJHwYAAAE3BAAAIwAAAAoKAAAAAAAoQQmSAAAACZMAAAAJIgYAAAAACSMGAAABOAQAAJQAAAAKCgAAAAD///8ADgAAAAABAT0EAADkAAAACSQGAAABAAAABQAAAAE/BAAAkQAAAAklBgAACSYGAAAHQQQAAAABAAAABAAAAAQcQXBsb3Jpcy5CYXNlLlVJLlZpc3VhbE9iamVjdAMAAAAJmQIAAAmaAgAADQIBRAQAAIwAAAAKCgAAAEA/CSkGAAAJKgYAAAEAAAD+////AAAAAAEAAAAAAAAAAAAAAAEAAAAAAAAAAAAAAUUEAACRAAAACSsGAAAJLAYAAAFIBAAAIwAAAAoKAAAAAAAoQQmSAAAACZMAAAAJLwYAAAAACTAGAAABSQQAAJQAAAAKCgAAAAD///8ADgAAAAABAU4EAADkAAAACTEGAAABAAAABQAAAAFQBAAAkQAAAAkyBgAACTMGAAAHUgQAAAABAAAABAAAAAQcQXBsb3Jpcy5CYXNlLlVJLlZpc3VhbE9iamVjdAMAAAAJogIAAAmjAgAADQIBVQQAAIwAAAAKCgAAAEA/CTYGAAAJNwYAAAEAAAD+////AAAAAAEAAAAAAAAAAAAAAAEAAAAAAAAAAAAAAVYEAACRAAAACTgGAAAJOQYAAAFZBAAAIwAAAAoKAAAAAAAoQQmSAAAACZMAAAAJPAYAAAAACT0GAAABWgQAAJQAAAAKCgAAAAD///8ADgAAAAABAV8EAADkAAAACT4GAAABAAAABQAAAAFhBAAAkQAAAAk/BgAACUAGAAAHYwQAAAABAAAABAAAAAQcQXBsb3Jpcy5CYXNlLlVJLlZpc3VhbE9iamVjdAMAAAAJqwIAAAmsAgAADQIBZgQAAIwAAAAKCgAAAEA/CUMGAAAJRAYAAAEAAAD+////AAAAAAEAAAAAAAAAAAAAAAEAAAAAAAAAAAAAAWcEAACRAAAACUUGAAAJRgYAAAFqBAAAIwAAAAoKAAAAAAAoQQmSAAAACZMAAAAJSQYAAAAACUoGAAABawQAAJQAAAAKCgAAAAD///8ADgAAAAABAXAEAADkAAAACUsGAAABAAAABQAAAAFyBAAAkQAAAAlMBgAACU0GAAAHdAQAAAABAAAABAAAAAQcQXBsb3Jpcy5CYXNlLlVJLlZpc3VhbE9iamVjdAMAAAAJtAIAAAm1AgAADQIBdwQAAIwAAAAKCgAAAEA/CVAGAAAJUQYAAAEAAAD+////AAAAAAEAAAAAAAAAAAAAAAEAAAAAAAAAAAAAAXgEAACRAAAACVIGAAAJUwYAAAF7BAAAIwAAAAoKAAAAAAAoQQmSAAAACZMAAAAJVgYAAAAACVcGAAABfAQAAJQAAAAKCgAAAAD///8ADgAAAAABAYEEAADkAAAACVgGAAABAAAABQAAAAGDBAAAkQAAAAlZBgAACVoGAAAHhQQAAAABAAAABAAAAAQcQXBsb3Jpcy5CYXNlLlVJLlZpc3VhbE9iamVjdAMAAAAJvQIAAAm+AgAADQIBiAQAAIwAAAAKCgAAAEA/CV0GAAAJXgYAAAEAAAD+////AAAAAAEAAAAAAAAAAAAAAAEAAAAAAAAAAAAAAYkEAACRAAAACV8GAAAJYAYAAAGMBAAAIwAAAAoKAAAAAAAoQQmSAAAACZMAAAAJYwYAAAAACWQGAAABjQQAAJQAAAAKCgAAAAD///8ADgAAAAABAZIEAADkAAAACWUGAAABAAAAAwAAAAGUBAAAkQAAAAlmBgAACWcGAAAHlQQAAAABAAAAAAAAAAQfQXBsb3Jpcy5CYXNlLk9iamVjdHMuRGF0YU9iamVjdAMAAAAHlgQAAAABAAAABAAAAAQcQXBsb3Jpcy5CYXNlLlVJLlZpc3VhbE9iamVjdAMAAAAJxgIAAAnHAgAADQIBmQQAAIwAAAAKCgAAAEA/CWoGAAAJawYAAAEAAAD+////AAAAAAEAAAAAAAAAAAAAAAEAAAAAAAAAAAAAAZoEAACRAAAACWwGAAAJbQYAAAGdBAAAIwAAAAoKAAAAAAAoQQmSAAAACZMAAAAJcAYAAAAACXEGAAABngQAAJQAAAAKCgAAAAD///8ADgAAAAABAaMEAADkAAAACXIGAAABAAAAAwAAAAGlBAAAkQAAAAlzBgAACXQGAAAHpwQAAAABAAAABAAAAAQcQXBsb3Jpcy5CYXNlLlVJLlZpc3VhbE9iamVjdAMAAAAJzwIAAAnQAgAADQIBqgQAAIwAAAAKCgAAAEA/CXcGAAAJeAYAAAEAAAD+////AAAAAAEAAAAAAAAAAAAAAAEAAAAAAAAAAAAAAasEAACRAAAACXkGAAAJegYAAAWuB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ZBcGxvcmlzLkNoYXJ0LlRpY2tNYXJrAgAAAAEBAQsaQXBsb3Jpcy5CYXNlLk9iamVjdHMuQ29sb3IDAAAAAQEaQXBsb3Jpcy5CYXNlLk9iamVjdHMuQ29sb3IDAAAAAwAAAAkUAgAACgAAAAAAQEEJkgAAAAmTAAAACX4GAAABAAl/BgAAAa8EAACUAAAACgoAAAAA////AA4AAAAAAQG0BAAA5AAAAAmABgAAAQAAAAUAAAABtgQAAJEAAAAJgQYAAAmCBgAAB7gEAAAAAQAAAAQAAAAEHEFwbG9yaXMuQmFzZS5VSS5WaXN1YWxPYmplY3QDAAAACdgCAAAJ2QIAAA0CAbsEAACMAAAACgoAAABAPwmFBgAACYYGAAABAAAA/v///wAAAAABAAAAAAAAAAAAAAABAAAAAAAAAAAAAAG8BAAAkQAAAAmHBgAACYgGAAABvwQAACMAAAAKCgAAAAAAKEEJkgAAAAmTAAAACYsGAAAAAAmMBgAAAcAEAACUAAAACgoAAAAA////AA4AAAAAAQHFBAAA5AAAAAmNBgAAAQAAAAUAAAABxwQAAJEAAAAJjgYAAAmPBgAAB8kEAAAAAQAAAAQAAAAEHEFwbG9yaXMuQmFzZS5VSS5WaXN1YWxPYmplY3QDAAAACeECAAAJ4gIAAA0CAcwEAACMAAAACgoAAABAPwmSBgAACZMGAAABAAAA/v///wAAAAABAAAAAAAAAAAAAAABAAAAAAAAAAAAAAHNBAAAkQAAAAmUBgAACZUGAAAF0AQ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WQXBsb3Jpcy5DaGFydC5UaWNrTWFyawIAAAABAQELGkFwbG9yaXMuQmFzZS5PYmplY3RzLkNvbG9yAwAAAAEBGkFwbG9yaXMuQmFzZS5PYmplY3RzLkNvbG9yAwAAAAMAAAAJFgIAAAoAAAAAAEBBCZIAAAAJkwAAAAmZBgAAAQAJmgYAAAHRBAAAlAAAAAoKAAAAAP///wAOAAAAAAEB1gQAAOQAAAAJmwYAAAEAAAAFAAAAAdgEAACRAAAACZwGAAAJnQYAAAfaBAAAAAEAAAAEAAAABBxBcGxvcmlzLkJhc2UuVUkuVmlzdWFsT2JqZWN0AwAAAAnqAgAACesCAAANAgHdBAAAjAAAAAoKAAAAQD8JoAYAAAmhBgAAAQAAAP7///8AAAAAAQAAAAAAAAAAAAAAAQAAAAAAAAAAAAAB3gQAAJEAAAAJogYAAAmjBgAAAeEEAAAjAAAACgoAAAAAAChBCZIAAAAJkwAAAAmmBgAAAAAJpwYAAAHiBAAAlAAAAAoKAAAAAP///wAOAAAAAAEB5wQAAOQAAAAJqAYAAAEAAAAFAAAAAekEAACRAAAACakGAAAJqgYAAAfrBAAAAAEAAAAEAAAABBxBcGxvcmlzLkJhc2UuVUkuVmlzdWFsT2JqZWN0AwAAAAnzAgAACfQCAAANAgHuBAAAjAAAAAoKAAAAQD8JrQYAAAmuBgAAAQAAAP7///8AAAAAAQAAAAAAAAAAAAAAAQAAAAAAAAAAAAAB7wQAAJEAAAAJrwYAAAmwBgAABfIE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FkFwbG9yaXMuQ2hhcnQuVGlja01hcmsCAAAAAQEBCxpBcGxvcmlzLkJhc2UuT2JqZWN0cy5Db2xvcgMAAAABARpBcGxvcmlzLkJhc2UuT2JqZWN0cy5Db2xvcgMAAAADAAAACRgCAAAKAAAAAABAQQmSAAAACZMAAAAJtAYAAAEACbUGAAAB8wQAAJQAAAAKCgAAAAD///8ADgAAAAABAfgEAADkAAAACbYGAAABAAAABQAAAAH6BAAAkQAAAAm3BgAACbgGAAAH/AQAAAABAAAABAAAAAQcQXBsb3Jpcy5CYXNlLlVJLlZpc3VhbE9iamVjdAMAAAAJ/AIAAAn9AgAADQIB/wQAAIwAAAAKCgAAAEA/CbsGAAAJvAYAAAEAAAD+////AAAAAAEAAAAAAAAAAAAAAAEAAAAAAAAAAAAAAQAFAACRAAAACb0GAAAJvgYAAAEDBQAAIwAAAAoKAAAAAAAoQQmSAAAACZMAAAAJwQYAAAAACcIGAAABBAUAAJQAAAAKCgAAAAD///8ADgAAAAABAQkFAADkAAAACcMGAAABAAAABQAAAAELBQAAkQAAAAnEBgAACcUGAAAHDQUAAAABAAAABAAAAAQcQXBsb3Jpcy5CYXNlLlVJLlZpc3VhbE9iamVjdAMAAAAJBQMAAAkGAwAADQIBEAUAAIwAAAAKCgAAAEA/CcgGAAAJyQYAAAEAAAD+////AAAAAAEAAAAAAAAAAAAAAAEAAAAAAAAAAAAAAREFAACRAAAACcoGAAAJywYAAAUUBQ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ZBcGxvcmlzLkNoYXJ0LlRpY2tNYXJrAgAAAAEBAQsaQXBsb3Jpcy5CYXNlLk9iamVjdHMuQ29sb3IDAAAAAQEaQXBsb3Jpcy5CYXNlLk9iamVjdHMuQ29sb3IDAAAAAwAAAAkaAgAACgAAAAAAQEEJkgAAAAmTAAAACc8GAAABAAnQBgAAARUFAACUAAAACgoAAAAA////AA4AAAAAAQEaBQAA5AAAAAnRBgAAAQAAAAMAAAABHAUAAJEAAAAJ0gYAAAnTBgAABx0FAAAAAQAAAAAAAAAEH0FwbG9yaXMuQmFzZS5PYmplY3RzLkRhdGFPYmplY3QDAAAABx4FAAAAAQAAAAQAAAAEHEFwbG9yaXMuQmFzZS5VSS5WaXN1YWxPYmplY3QDAAAACQ4DAAAJDwMAAA0CASEFAACMAAAACgoAAABAPwnWBgAACdcGAAABAAAA/v///wAAAAABAAAAAAAAAAAAAAABAAAAAAAAAAAAAAEiBQAAkQAAAAnYBgAACdkGAAABJQUAACMAAAAKCgAAAAAAKEEJkgAAAAmTAAAACdwGAAAAAAndBgAAASYFAACUAAAACgoAAAAA////AA4AAAAAAQErBQAA5AAAAAneBgAAAQAAAAMAAAABLQUAAJEAAAAJ3wYAAAngBgAABy4FAAAAAQAAAAAAAAAEH0FwbG9yaXMuQmFzZS5PYmplY3RzLkRhdGFPYmplY3QDAAAABy8FAAAAAQAAAAQAAAAEHEFwbG9yaXMuQmFzZS5VSS5WaXN1YWxPYmplY3QDAAAACRcDAAAJGAMAAA0CATIFAACMAAAACgoAAABAPwnjBgAACeQGAAABAAAA/v///wAAAAABAAAAAAAAAAAAAAABAAAAAAAAAAAAAAEzBQAAkQAAAAnlBgAACeYGAAAFNgU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WQXBsb3Jpcy5DaGFydC5UaWNrTWFyawIAAAABAQELGkFwbG9yaXMuQmFzZS5PYmplY3RzLkNvbG9yAwAAAAEBGkFwbG9yaXMuQmFzZS5PYmplY3RzLkNvbG9yAwAAAAMAAAAJHAIAAAoAAAAAAEBBCZIAAAAJkwAAAAnqBgAAAQAJ6wYAAAE3BQAAlAAAAAoKAAAAAP///wAOAAAAAAEBPAUAAOQAAAAJ7AYAAAEAAAADAAAAAT4FAACRAAAACe0GAAAJ7gYAAAdABQAAAAEAAAAEAAAABBxBcGxvcmlzLkJhc2UuVUkuVmlzdWFsT2JqZWN0AwAAAAkgAwAACSEDAAANAgFDBQAAjAAAAAoKAAAAQD8J8QYAAAnyBgAAAQAAAP7///8AAAAAAQAAAAAAAAAAAAAAAQAAAAAAAAAAAAABRAUAAJEAAAAJ8wYAAAn0BgAAAUcFAAAjAAAACgoAAAAAAChBCZIAAAAJkwAAAAn3BgAAAAAJ+AYAAAFIBQAAlAAAAAoKAAAAAP///wAOAAAAAAEBTQUAAOQAAAAJ+QYAAAEAAAADAAAAAU8FAACRAAAACfoGAAAJ+wYAAAdRBQAAAAEAAAAEAAAABBxBcGxvcmlzLkJhc2UuVUkuVmlzdWFsT2JqZWN0AwAAAAkpAwAACSoDAAANAgFUBQAAjAAAAAoKAAAAQD8J/gYAAAn/BgAAAQAAAP7///8AAAAAAQAAAAAAAAAAAAAAAQAAAAAAAAAAAAABVQUAAJEAAAAJAAcAAAkBBwAABVgF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FkFwbG9yaXMuQ2hhcnQuVGlja01hcmsCAAAAAQEBCxpBcGxvcmlzLkJhc2UuT2JqZWN0cy5Db2xvcgMAAAABARpBcGxvcmlzLkJhc2UuT2JqZWN0cy5Db2xvcgMAAAADAAAACR4CAAAKAAAAAABAQQmSAAAACZMAAAAJBQcAAAEACQYHAAABWQUAAJQAAAAKCgAAAAD///8ADgAAAAABAV4FAADkAAAACQcHAAABAAAAAwAAAAFgBQAAkQAAAAkIBwAACQkHAAAHYgUAAAABAAAABAAAAAQcQXBsb3Jpcy5CYXNlLlVJLlZpc3VhbE9iamVjdAMAAAAJMgMAAAkzAwAADQIBZQUAAIwAAAAKCgAAAEA/CQwHAAAJDQcAAAEAAAD+////AAAAAAEAAAAAAAAAAAAAAAEAAAAAAAAAAAAAAWYFAACRAAAACQ4HAAAJDwcAAAFpBQAAIwAAAAoKAAAAAAAoQQmSAAAACZMAAAAJEgcAAAAACRMHAAABagUAAJQAAAAKCgAAAAD///8ADgAAAAABAW8FAADkAAAACRQHAAABAAAAAwAAAAFxBQAAkQAAAAkVBwAACRYHAAAHcwUAAAABAAAABAAAAAQcQXBsb3Jpcy5CYXNlLlVJLlZpc3VhbE9iamVjdAMAAAAJOwMAAAk8AwAADQIBdgUAAIwAAAAKCgAAAEA/CRkHAAAJGgcAAAEAAAD+////AAAAAAEAAAAAAAAAAAAAAAEAAAAAAAAAAAAAAXcFAACRAAAACRsHAAAJHAcAAAV6BQ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ZBcGxvcmlzLkNoYXJ0LlRpY2tNYXJrAgAAAAEBAQsaQXBsb3Jpcy5CYXNlLk9iamVjdHMuQ29sb3IDAAAAAQEaQXBsb3Jpcy5CYXNlLk9iamVjdHMuQ29sb3IDAAAAAwAAAAkgAgAACgAAAAAAQEEJkgAAAAmTAAAACSAHAAAAAAkhBwAAAXsFAACUAAAACgoAAAAA////AA4AAAAAAQGABQAA5AAAAAkiBwAAAQAAAAMAAAABggUAAJEAAAAJIwcAAAkkBwAAB4QFAAAAAQAAAAQAAAAEHEFwbG9yaXMuQmFzZS5VSS5WaXN1YWxPYmplY3QDAAAACUQDAAAJRQMAAA0CB4UFAAAAAQAAAAQAAAAEHkFwbG9yaXMuQ2hhcnQuQ2hhcnREYXRhRWxlbWVudAIAAAAJJwcAAAkoBwAADQIHhgUAAAABAAAABAAAAAQfQXBsb3Jpcy5CYXNlLk9iamVjdHMuRGF0YU9iamVjdAMAAAAJJwcAAAkoBwAADQIHhwUAAAABAAAAAAAAAAQcQXBsb3Jpcy5CYXNlLlVJLlZpc3VhbE9iamVjdAMAAAAPiAUAAAEAAAAI8QAAAAeJBQAAAAEAAAABAAAAAw1TeXN0ZW0uSW50UHRyAdX4//8E/v//AAAAAAAAAAABjQUAAJQAAAAKCgAAAAAAAAAADQAAAAABAY4FAACUAAAACgoBAAAAAAAAAP////8AAQePBQAAAAEAAAAEAAAABB1BcGxvcmlzLkJhc2UuT2JqZWN0cy5WYXJpYWJsZQMAAAAF1Pj//x1BcGxvcmlzLkJhc2UuT2JqZWN0cy5WYXJpYWJsZQIAAAAGTnVtYmVyCFBvc2l0aW9uAAAICAMAAAABAAAAAAAAAAHT+P//1Pj//wAAAAAAAAAAAdL4///U+P//AAAAAAAAAAAB0fj//9T4//8AAAAAAAAAAAeSBQAAAAEAAAAEAAAABB5BcGxvcmlzLkNoYXJ0LkNoYXJ0RGF0YUVsZW1lbnQCAAAACTAHAAAJMQcAAA0CB5MFAAAAAQAAAAQAAAAEH0FwbG9yaXMuQmFzZS5PYmplY3RzLkRhdGFPYmplY3QDAAAACTAHAAAJMQcAAA0CD5UFAAABAAAACPIAAAAHlgUAAAABAAAAAQAAAAMNU3lzdGVtLkludFB0cgHM+P//BP7//wAAAAAAAAAAAZoFAACUAAAACgoAAAAAAAAAAA0AAAAAAQGbBQAAlAAAAAoKAQAAAAAAAAD/////AAEHnAUAAAABAAAABAAAAAQdQXBsb3Jpcy5CYXNlLk9iamVjdHMuVmFyaWFibGUDAAAAAcv4///U+P//AQAAAAAAAAAByvj//9T4//8AAAAAAAAAAAHJ+P//1Pj//wAAAAAAAAAAAcj4///U+P//AAAAAAAAAAAHnwUAAAABAAAABAAAAAQeQXBsb3Jpcy5DaGFydC5DaGFydERhdGFFbGVtZW50AgAAAAk5BwAACToHAAANAgegBQAAAAEAAAAEAAAABB9BcGxvcmlzLkJhc2UuT2JqZWN0cy5EYXRhT2JqZWN0AwAAAAk6BwAACTkHAAANAg+iBQAAAQAAAAjvAAAAB6MFAAAAAQAAAAEAAAADDVN5c3RlbS5JbnRQdHIBxPj//wT+//8AAAAAAAAAAAGnBQAAlAAAAAoKAAAAAAAAAAANAAAAAAEBqAUAAJQAAAAKCgEAAAAAAAAA/////wABB6kFAAAAAQAAAAQAAAAEHUFwbG9yaXMuQmFzZS5PYmplY3RzLlZhcmlhYmxlAwAAAAHD+P//1Pj//wEAAAAAAAAAAcL4///U+P//AAAAAAAAAAABwfj//9T4//8AAAAAAAAAAAHA+P//1Pj//wAAAAAAAAAAB6wFAAAAAQAAAAQAAAAEHkFwbG9yaXMuQ2hhcnQuQ2hhcnREYXRhRWxlbWVudAIAAAAJQQcAAAlCBwAADQIHrQUAAAABAAAABAAAAAQfQXBsb3Jpcy5CYXNlLk9iamVjdHMuRGF0YU9iamVjdAMAAAAJQgcAAAlBBwAADQIPrwUAAAEAAAAI7QAAAAewBQAAAAEAAAABAAAAAw1TeXN0ZW0uSW50UHRyAbz4//8E/v//AAAAAAAAAAABtAUAAJQAAAAKCgAAAAAAAAAADQAAAAABAbUFAACUAAAACgoBAAAAAAAAAP////8AAQe2BQAAAAEAAAAEAAAABB1BcGxvcmlzLkJhc2UuT2JqZWN0cy5WYXJpYWJsZQMAAAABu/j//9T4//8BAAAAAAAAAAG6+P//1Pj//wAAAAAAAAAAAbn4///U+P//AAAAAAAAAAABuPj//9T4//8AAAAAAAAAAAe5BQAAAAEAAAAEAAAABB5BcGxvcmlzLkNoYXJ0LkNoYXJ0RGF0YUVsZW1lbnQCAAAACUkHAAAJSgcAAA0CB7oFAAAAAQAAAAQAAAAEH0FwbG9yaXMuQmFzZS5PYmplY3RzLkRhdGFPYmplY3QDAAAACUoHAAAJSQcAAA0CD7wFAAABAAAACO4AAAAHvQUAAAABAAAAAQAAAAMNU3lzdGVtLkludFB0cgG0+P//BP7//wAAAAAAAAAAAcEFAACUAAAACgoAAAAAAAAAAA0AAAAAAQHCBQAAlAAAAAoKAQAAAAAAAAD/////AAEHwwUAAAABAAAABAAAAAQdQXBsb3Jpcy5CYXNlLk9iamVjdHMuVmFyaWFibGUDAAAAAbP4///U+P//AQAAAAAAAAABsvj//9T4//8AAAAAAAAAAAGx+P//1Pj//wAAAAAAAAAAAbD4///U+P//AAAAAAAAAAAHxgUAAAABAAAABAAAAAQeQXBsb3Jpcy5DaGFydC5DaGFydERhdGFFbGVtZW50AgAAAAlRBwAACVIHAAANAgfHBQAAAAEAAAAEAAAABB9BcGxvcmlzLkJhc2UuT2JqZWN0cy5EYXRhT2JqZWN0AwAAAAlRBwAACVIHAAANAgfIBQAAAAEAAAAAAAAABBxBcGxvcmlzLkJhc2UuVUkuVmlzdWFsT2JqZWN0AwAAAAHLBQAAlAAAAAoKAAAAAPeUHgAKAAAAAAAFzAUAABpBcGxvcmlzLkJhc2UuT2JqZWN0cy5Db2xvcgcAAAASRGF0YU9iamVjdCttUGFyZW50FURhdGFPYmplY3QrbUNvbnRhaW5lcgVtVHlwZQRtUkdCEG1UaGVtZUNvbG9ySW5kZXgMbUF1dG9VcGRhdGVkCW1Nb2RpZmllZAQCAAAAAAAfQXBsb3Jpcy5CYXNlLk9iamVjdHMuTGluZUZvcm1hdAMAAAAICAgBAQMAAAAJ2wMAAAoBAAAAAAAAAP////8AAQ/NBQAAAQAAAAgeAAAAB84FAAAAAQAAAAEAAAADDVN5c3RlbS5JbnRQdHIBqvj//wT+//8AAAAAAAAAAA/PBQAAAQAAAAjwAAAAB9AFAAAAAQAAAAEAAAADDVN5c3RlbS5JbnRQdHIBqfj//wT+//8AAAAAAAAAAAHUBQAAlAAAAAoKAAAAAAAAAAANAAAAAAEB1QUAAJQAAAAKCgEAAAAAAAAA/////wABB9YFAAAAAQAAAAQAAAAEHUFwbG9yaXMuQmFzZS5PYmplY3RzLlZhcmlhYmxlAwAAAAGo+P//1Pj//wEAAAAAAAAAAaf4///U+P//AAAAAAAAAAABpvj//9T4//8AAAAAAAAAAAGl+P//1Pj//wAAAAAAAAAAAdwFAAAjAAAACgoAAAAAACBBCZIAAAAJkwAAAAleBwAAAAAJXwcAAAHdBQAAlAAAAAoKAAAAAP///wAOAAAAAAEB4gUAAOQAAAAJYAcAAAEAAAAFAAAAAeQFAACRAAAACWEHAAAJYgcAAAHnBQAAlAAAAAoKAAAAAAAAAAANAAAAAAAB6AUAAJQAAAAKCgAAAAAAAAAADQAAAAABB+kFAAAAAQAAAAQAAAAEHUFwbG9yaXMuQmFzZS5PYmplY3RzLlZhcmlhYmxlAwAAAAGd+P//1Pj//wEAAAAAAAAAAZz4///U+P//AAAAAAAAAAABm/j//9T4//8AAAAAAAAAAAGa+P//1Pj//wAAAAAAAAAAD+oFAAABAAAACDMAAAAH6wUAAAABAAAAAQAAAAMNU3lzdGVtLkludFB0cgGZ+P//BP7//wAAAAAAAAAAAfAFAAAjAAAACgoAAAAAACBBCZIAAAAJkwAAAAlqBwAAAAAJawcAAAHxBQAAlAAAAAoKAAAAAP///wAOAAAAAAEB9gUAAOQAAAAJbAcAAAEAAAAFAAAAAfgFAACRAAAACW0HAAAJbgcAAAH7BQAAlAAAAAoKAAAAAAAAAAANAAAAAAAB/AUAAJQAAAAKCgAAAAAAAAAADQAAAAABB/0FAAAAAQAAAAQAAAAEHUFwbG9yaXMuQmFzZS5PYmplY3RzLlZhcmlhYmxlAwAAAAGR+P//1Pj//wEAAAAAAAAAAZD4///U+P//AAAAAAAAAAABj/j//9T4//8AAAAAAAAAAAGO+P//1Pj//wAAAAAAAAAAD/4FAAABAAAACDIAAAAH/wUAAAABAAAAAQAAAAMNU3lzdGVtLkludFB0cgGN+P//BP7//wAAAAAAAAAAAQIGAACUAAAACgoAAAAAAAAAAA0AAAAAAAUDBgAAGkFwbG9yaXMuQmFzZS5PYmplY3RzLkNvbG9yBwAAABJEYXRhT2JqZWN0K21QYXJlbnQVRGF0YU9iamVjdCttQ29udGFpbmVyBW1UeXBlBG1SR0IQbVRoZW1lQ29sb3JJbmRleAxtQXV0b1VwZGF0ZWQJbU1vZGlmaWVkBAIAAAAAAB9BcGxvcmlzLkJhc2UuT2JqZWN0cy5MaW5lRm9ybWF0AwAAAAgICAEBAwAAAAkRBAAACgEAAAAAAAAA/////wABDwQGAAABAAAACNQAAAAHBQYAAAABAAAAAQAAAAMNU3lzdGVtLkludFB0cgGL+P//BP7//wAAAAAAAAAAAQgGAACUAAAACgoAAAAAAAAAAA0AAAAAAAEJBgAAlAAAAAoKAAAAAAAAAAANAAAAAAEHCgYAAAABAAAABAAAAAQdQXBsb3Jpcy5CYXNlLk9iamVjdHMuVmFyaWFibGUDAAAAAYr4///U+P//AQAAAAEAAAABifj//9T4//8AAAAAAAAAAAGI+P//1Pj//wAAAAAAAAAAAYf4///U+P//AAAAAAAAAAAPCwYAAAEAAAAILQAAAAcMBgAAAAEAAAABAAAAAw1TeXN0ZW0uSW50UHRyAYb4//8E/v//AAAAAAAAAAABDwYAAJQAAAAKCgAAAAAAAAAADQAAAAAABRAGAAAaQXBsb3Jpcy5CYXNlLk9iamVjdHMuQ29sb3IHAAAAEkRhdGFPYmplY3QrbVBhcmVudBVEYXRhT2JqZWN0K21Db250YWluZXIFbVR5cGUEbVJHQhBtVGhlbWVDb2xvckluZGV4DG1BdXRvVXBkYXRlZAltTW9kaWZpZWQEAgAAAAAAH0FwbG9yaXMuQmFzZS5PYmplY3RzLkxpbmVGb3JtYXQDAAAACAgIAQEDAAAACSIEAAAKAQAAAAAAAAD/////AAEPEQYAAAEAAAAI0wAAAAcSBgAAAAEAAAABAAAAAw1TeXN0ZW0uSW50UHRyAYT4//8E/v//AAAAAAAAAAABFQYAAJQAAAAKCgAAAAAAAAAADQAAAAAAARYGAACUAAAACgoAAAAAAAAAAA0AAAAAAQcXBgAAAAEAAAAEAAAABB1BcGxvcmlzLkJhc2UuT2JqZWN0cy5WYXJpYWJsZQMAAAABg/j//9T4//8AAAAAAAAAAAGC+P//1Pj//wAAAAAAAAAAAYH4///U+P//AAAAAAAAAAABgPj//9T4//8AAAAAAAAAAA8YBgAAAQAAAAguAAAABxkGAAAAAQAAAAEAAAADDVN5c3RlbS5JbnRQdHIBf/j//wT+//8AAAAAAAAAAAEcBgAAlAAAAAoKAAAAAAAAAAANAAAAAAAFHQYAABpBcGxvcmlzLkJhc2UuT2JqZWN0cy5Db2xvcgcAAAASRGF0YU9iamVjdCttUGFyZW50FURhdGFPYmplY3QrbUNvbnRhaW5lcgVtVHlwZQRtUkdCEG1UaGVtZUNvbG9ySW5kZXgMbUF1dG9VcGRhdGVkCW1Nb2RpZmllZAQCAAAAAAAfQXBsb3Jpcy5CYXNlLk9iamVjdHMuTGluZUZvcm1hdAMAAAAICAgBAQMAAAAJMwQAAAoBAAAAAAAAAP////8AAQ8eBgAAAQAAAAjSAAAABx8GAAAAAQAAAAEAAAADDVN5c3RlbS5JbnRQdHIBffj//wT+//8AAAAAAAAAAAEiBgAAlAAAAAoKAAAAAAAAAAANAAAAAAABIwYAAJQAAAAKCgAAAAAAAAAADQAAAAABByQGAAAAAQAAAAQAAAAEHUFwbG9yaXMuQmFzZS5PYmplY3RzLlZhcmlhYmxlAwAAAAF8+P//1Pj//wEAAAABAAAAAXv4///U+P//AAAAAAAAAAABevj//9T4//8AAAAAAAAAAAF5+P//1Pj//wAAAAAAAAAADyUGAAABAAAACC8AAAAHJgYAAAABAAAAAQAAAAMNU3lzdGVtLkludFB0cgF4+P//BP7//wAAAAAAAAAAASkGAACUAAAACgoAAAAAAAAAAA0AAAAAAAUqBgAAGkFwbG9yaXMuQmFzZS5PYmplY3RzLkNvbG9yBwAAABJEYXRhT2JqZWN0K21QYXJlbnQVRGF0YU9iamVjdCttQ29udGFpbmVyBW1UeXBlBG1SR0IQbVRoZW1lQ29sb3JJbmRleAxtQXV0b1VwZGF0ZWQJbU1vZGlmaWVkBAIAAAAAAB9BcGxvcmlzLkJhc2UuT2JqZWN0cy5MaW5lRm9ybWF0AwAAAAgICAEBAwAAAAlEBAAACgEAAAAAAAAA/////wABDysGAAABAAAACNYAAAAHLAYAAAABAAAAAQAAAAMNU3lzdGVtLkludFB0cgF2+P//BP7//wAAAAAAAAAAAS8GAACUAAAACgoAAAAAAAAAAA0AAAAAAAEwBgAAlAAAAAoKAAAAAAAAAAANAAAAAAEHMQYAAAABAAAABAAAAAQdQXBsb3Jpcy5CYXNlLk9iamVjdHMuVmFyaWFibGUDAAAAAXX4///U+P//AQAAAAEAAAABdPj//9T4//8AAAAAAAAAAAFz+P//1Pj//wAAAAAAAAAAAXL4///U+P//AAAAAAAAAAAPMgYAAAEAAAAILAAAAAczBgAAAAEAAAABAAAAAw1TeXN0ZW0uSW50UHRyAXH4//8E/v//AAAAAAAAAAABNgYAAJQAAAAKCgAAAAAAAAAADQAAAAAABTcGAAAaQXBsb3Jpcy5CYXNlLk9iamVjdHMuQ29sb3IHAAAAEkRhdGFPYmplY3QrbVBhcmVudBVEYXRhT2JqZWN0K21Db250YWluZXIFbVR5cGUEbVJHQhBtVGhlbWVDb2xvckluZGV4DG1BdXRvVXBkYXRlZAltTW9kaWZpZWQEAgAAAAAAH0FwbG9yaXMuQmFzZS5PYmplY3RzLkxpbmVGb3JtYXQDAAAACAgIAQEDAAAACVUEAAAKAQAAAAAAAAD/////AAEPOAYAAAEAAAAI1QAAAAc5BgAAAAEAAAABAAAAAw1TeXN0ZW0uSW50UHRyAW/4//8E/v//AAAAAAAAAAABPAYAAJQAAAAKCgAAAAAAAAAADQAAAAAAAT0GAACUAAAACgoAAAAAAAAAAA0AAAAAAQc+BgAAAAEAAAAEAAAABB1BcGxvcmlzLkJhc2UuT2JqZWN0cy5WYXJpYWJsZQMAAAABbvj//9T4//8BAAAAAQAAAAFt+P//1Pj//wAAAAAAAAAAAWz4///U+P//AAAAAAAAAAABa/j//9T4//8AAAAAAAAAAA8/BgAAAQAAAAggAAAAB0AGAAAAAQAAAAEAAAADDVN5c3RlbS5JbnRQdHIBavj//wT+//8AAAAAAAAAAAFDBgAAlAAAAAoKAAAAAAAAAAANAAAAAAAFRAYAABpBcGxvcmlzLkJhc2UuT2JqZWN0cy5Db2xvcgcAAAASRGF0YU9iamVjdCttUGFyZW50FURhdGFPYmplY3QrbUNvbnRhaW5lcgVtVHlwZQRtUkdCEG1UaGVtZUNvbG9ySW5kZXgMbUF1dG9VcGRhdGVkCW1Nb2RpZmllZAQCAAAAAAAfQXBsb3Jpcy5CYXNlLk9iamVjdHMuTGluZUZvcm1hdAMAAAAICAgBAQMAAAAJZgQAAAoBAAAAAAAAAP////8AAQ9FBgAAAQAAAAjPAAAAB0YGAAAAAQAAAAEAAAADDVN5c3RlbS5JbnRQdHIBaPj//wT+//8AAAAAAAAAAAFJBgAAlAAAAAoKAAAAAAAAAAANAAAAAAABSgYAAJQAAAAKCgAAAAAAAAAADQAAAAABB0sGAAAAAQAAAAQAAAAEHUFwbG9yaXMuQmFzZS5PYmplY3RzLlZhcmlhYmxlAwAAAAFn+P//1Pj//wEAAAABAAAAAWb4///U+P//AAAAAAAAAAABZfj//9T4//8AAAAAAAAAAAFk+P//1Pj//wAAAAAAAAAAD0wGAAABAAAACCoAAAAHTQYAAAABAAAAAQAAAAMNU3lzdGVtLkludFB0cgFj+P//BP7//wAAAAAAAAAAAVAGAACUAAAACgoAAAAAAAAAAA0AAAAAAAVRBgAAGkFwbG9yaXMuQmFzZS5PYmplY3RzLkNvbG9yBwAAABJEYXRhT2JqZWN0K21QYXJlbnQVRGF0YU9iamVjdCttQ29udGFpbmVyBW1UeXBlBG1SR0IQbVRoZW1lQ29sb3JJbmRleAxtQXV0b1VwZGF0ZWQJbU1vZGlmaWVkBAIAAAAAAB9BcGxvcmlzLkJhc2UuT2JqZWN0cy5MaW5lRm9ybWF0AwAAAAgICAEBAwAAAAl3BAAACgEAAAAAAAAA/////wABD1IGAAABAAAACNEAAAAHUwYAAAABAAAAAQAAAAMNU3lzdGVtLkludFB0cgFh+P//BP7//wAAAAAAAAAAAVYGAACUAAAACgoAAAAAAAAAAA0AAAAAAAFXBgAAlAAAAAoKAAAAAAAAAAANAAAAAAEHWAYAAAABAAAABAAAAAQdQXBsb3Jpcy5CYXNlLk9iamVjdHMuVmFyaWFibGUDAAAAAWD4///U+P//AQAAAAEAAAABX/j//9T4//8AAAAAAAAAAAFe+P//1Pj//wAAAAAAAAAAAV34///U+P//AAAAAAAAAAAPWQYAAAEAAAAIJgAAAAdaBgAAAAEAAAABAAAAAw1TeXN0ZW0uSW50UHRyAVz4//8E/v//AAAAAAAAAAABXQYAAJQAAAAKCgAAAAAAAAAADQAAAAAABV4GAAAaQXBsb3Jpcy5CYXNlLk9iamVjdHMuQ29sb3IHAAAAEkRhdGFPYmplY3QrbVBhcmVudBVEYXRhT2JqZWN0K21Db250YWluZXIFbVR5cGUEbVJHQhBtVGhlbWVDb2xvckluZGV4DG1BdXRvVXBkYXRlZAltTW9kaWZpZWQEAgAAAAAAH0FwbG9yaXMuQmFzZS5PYmplY3RzLkxpbmVGb3JtYXQDAAAACAgIAQEDAAAACYgEAAAKAQAAAAAAAAD/////AAEPXwYAAAEAAAAI0AAAAAdgBgAAAAEAAAABAAAAAw1TeXN0ZW0uSW50UHRyAVr4//8E/v//AAAAAAAAAAABYwYAAJQAAAAKCgAAAAAAAAAADQAAAAAAAWQGAACUAAAACgoAAAAAAAAAAA0AAAAAAQdlBgAAAAEAAAAEAAAABB1BcGxvcmlzLkJhc2UuT2JqZWN0cy5WYXJpYWJsZQMAAAABWfj//9T4//8BAAAAAQAAAAFY+P//1Pj//wAAAAAAAAAAAVf4///U+P//AAAAAAAAAAABVvj//9T4//8AAAAAAAAAAA9mBgAAAQAAAAgnAAAAB2cGAAAAAQAAAAEAAAADDVN5c3RlbS5JbnRQdHIBVfj//wT+//8AAAAAAAAAAAFqBgAAlAAAAAoKAAAAAAAAAAANAAAAAAAFawYAABpBcGxvcmlzLkJhc2UuT2JqZWN0cy5Db2xvcgcAAAASRGF0YU9iamVjdCttUGFyZW50FURhdGFPYmplY3QrbUNvbnRhaW5lcgVtVHlwZQRtUkdCEG1UaGVtZUNvbG9ySW5kZXgMbUF1dG9VcGRhdGVkCW1Nb2RpZmllZAQCAAAAAAAfQXBsb3Jpcy5CYXNlLk9iamVjdHMuTGluZUZvcm1hdAMAAAAICAgBAQMAAAAJmQQAAAoBAAAAAAAAAP////8AAQ9sBgAAAQAAAAjhAAAAB20GAAAAAQAAAAEAAAADDVN5c3RlbS5JbnRQdHIBU/j//wT+//8AAAAAAAAAAAFwBgAAlAAAAAoKAAAAAAAAAAANAAAAAAABcQYAAJQAAAAKCgAAAAAAAAAADQAAAAABB3IGAAAAAQAAAAQAAAAEHUFwbG9yaXMuQmFzZS5PYmplY3RzLlZhcmlhYmxlAwAAAAFS+P//1Pj//wEAAAABAAAAAVH4///U+P//AAAAAAAAAAABUPj//9T4//8AAAAAAAAAAAFP+P//1Pj//wAAAAAAAAAAD3MGAAABAAAACCgAAAAHdAYAAAABAAAAAQAAAAMNU3lzdGVtLkludFB0cgFO+P//BP7//wAAAAAAAAAAAXcGAACUAAAACgoAAAAAAAAAAA0AAAAAAAV4BgAAGkFwbG9yaXMuQmFzZS5PYmplY3RzLkNvbG9yBwAAABJEYXRhT2JqZWN0K21QYXJlbnQVRGF0YU9iamVjdCttQ29udGFpbmVyBW1UeXBlBG1SR0IQbVRoZW1lQ29sb3JJbmRleAxtQXV0b1VwZGF0ZWQJbU1vZGlmaWVkBAIAAAAAAB9BcGxvcmlzLkJhc2UuT2JqZWN0cy5MaW5lRm9ybWF0AwAAAAgICAEBAwAAAAmqBAAACgEAAAAAAAAA/////wABD3kGAAABAAAACOAAAAAHegYAAAABAAAAAQAAAAMNU3lzdGVtLkludFB0cgFM+P//BP7//wAAAAAAAAAAAX4GAACUAAAACgoAAAAAAAAAAA0AAAAAAQF/BgAAlAAAAAoKAQAAAAAAAAD/////AAEHgAYAAAABAAAABAAAAAQdQXBsb3Jpcy5CYXNlLk9iamVjdHMuVmFyaWFibGUDAAAAAUv4///U+P//AQAAAAEAAAABSvj//9T4//8AAAAAAAAAAAFJ+P//1Pj//wAAAAAAAAAAAUj4///U+P//AAAAAAAAAAAPgQYAAAEAAAAI6QAAAAeCBgAAAAEAAAABAAAAAw1TeXN0ZW0uSW50UHRyAUf4//8E/v//AAAAAAAAAAABhQYAAJQAAAAKCgAAAAAAAAAADQAAAAAABYYGAAAaQXBsb3Jpcy5CYXNlLk9iamVjdHMuQ29sb3IHAAAAEkRhdGFPYmplY3QrbVBhcmVudBVEYXRhT2JqZWN0K21Db250YWluZXIFbVR5cGUEbVJHQhBtVGhlbWVDb2xvckluZGV4DG1BdXRvVXBkYXRlZAltTW9kaWZpZWQEAgAAAAAAH0FwbG9yaXMuQmFzZS5PYmplY3RzLkxpbmVGb3JtYXQDAAAACAgIAQEDAAAACbsEAAAKAQAAAAAAAAD/////AAEPhwYAAAEAAAAI3wAAAAeIBgAAAAEAAAABAAAAAw1TeXN0ZW0uSW50UHRyAUX4//8E/v//AAAAAAAAAAABiwYAAJQAAAAKCgAAAAAAAAAADQAAAAAAAYwGAACUAAAACgoAAAAAAAAAAA0AAAAAAQeNBgAAAAEAAAAEAAAABB1BcGxvcmlzLkJhc2UuT2JqZWN0cy5WYXJpYWJsZQMAAAABRPj//9T4//8BAAAAAQAAAAFD+P//1Pj//wAAAAAAAAAAAUL4///U+P//AAAAAAAAAAABQfj//9T4//8AAAAAAAAAAA+OBgAAAQAAAAgpAAAAB48GAAAAAQAAAAEAAAADDVN5c3RlbS5JbnRQdHIBQPj//wT+//8AAAAAAAAAAAGSBgAAlAAAAAoKAAAAAAAAAAANAAAAAAAFkwYAABpBcGxvcmlzLkJhc2UuT2JqZWN0cy5Db2xvcgcAAAASRGF0YU9iamVjdCttUGFyZW50FURhdGFPYmplY3QrbUNvbnRhaW5lcgVtVHlwZQRtUkdCEG1UaGVtZUNvbG9ySW5kZXgMbUF1dG9VcGRhdGVkCW1Nb2RpZmllZAQCAAAAAAAfQXBsb3Jpcy5CYXNlLk9iamVjdHMuTGluZUZvcm1hdAMAAAAICAgBAQMAAAAJzAQAAAoBAAAAAAAAAP////8AAQ+UBgAAAQAAAAjjAAAAB5UGAAAAAQAAAAEAAAADDVN5c3RlbS5JbnRQdHIBPvj//wT+//8AAAAAAAAAAAGZBgAAlAAAAAoKAAAAAAAAAAANAAAAAAEBmgYAAJQAAAAKCgEAAAAAAAAA/////wABB5sGAAAAAQAAAAQAAAAEHUFwbG9yaXMuQmFzZS5PYmplY3RzLlZhcmlhYmxlAwAAAAE9+P//1Pj//wEAAAABAAAAATz4///U+P//AAAAAAAAAAABO/j//9T4//8AAAAAAAAAAAE6+P//1Pj//wAAAAAAAAAAD5wGAAABAAAACOgAAAAHnQYAAAABAAAAAQAAAAMNU3lzdGVtLkludFB0cgE5+P//BP7//wAAAAAAAAAAAaAGAACUAAAACgoAAAAAAAAAAA0AAAAAAAWhBgAAGkFwbG9yaXMuQmFzZS5PYmplY3RzLkNvbG9yBwAAABJEYXRhT2JqZWN0K21QYXJlbnQVRGF0YU9iamVjdCttQ29udGFpbmVyBW1UeXBlBG1SR0IQbVRoZW1lQ29sb3JJbmRleAxtQXV0b1VwZGF0ZWQJbU1vZGlmaWVkBAIAAAAAAB9BcGxvcmlzLkJhc2UuT2JqZWN0cy5MaW5lRm9ybWF0AwAAAAgICAEBAwAAAAndBAAACgEAAAAAAAAA/////wABD6IGAAABAAAACOIAAAAHowYAAAABAAAAAQAAAAMNU3lzdGVtLkludFB0cgE3+P//BP7//wAAAAAAAAAAAaYGAACUAAAACgoAAAAAAAAAAA0AAAAAAAGnBgAAlAAAAAoKAAAAAAAAAAANAAAAAAEHqAYAAAABAAAABAAAAAQdQXBsb3Jpcy5CYXNlLk9iamVjdHMuVmFyaWFibGUDAAAAATb4///U+P//AQAAAAEAAAABNfj//9T4//8AAAAAAAAAAAE0+P//1Pj//wAAAAAAAAAAATP4///U+P//AAAAAAAAAAAPqQYAAAEAAAAIIgAAAAeqBgAAAAEAAAABAAAAAw1TeXN0ZW0uSW50UHRyATL4//8E/v//AAAAAAAAAAABrQYAAJQAAAAKCgAAAAAAAAAADQAAAAAABa4GAAAaQXBsb3Jpcy5CYXNlLk9iamVjdHMuQ29sb3IHAAAAEkRhdGFPYmplY3QrbVBhcmVudBVEYXRhT2JqZWN0K21Db250YWluZXIFbVR5cGUEbVJHQhBtVGhlbWVDb2xvckluZGV4DG1BdXRvVXBkYXRlZAltTW9kaWZpZWQEAgAAAAAAH0FwbG9yaXMuQmFzZS5PYmplY3RzLkxpbmVGb3JtYXQDAAAACAgIAQEDAAAACe4EAAAKAQAAAAAAAAD/////AAEPrwYAAAEAAAAI3gAAAAewBgAAAAEAAAABAAAAAw1TeXN0ZW0uSW50UHRyATD4//8E/v//AAAAAAAAAAABtAYAAJQAAAAKCgAAAAAAAAAADQAAAAABAbUGAACUAAAACgoBAAAAAAAAAP////8AAQe2BgAAAAEAAAAEAAAABB1BcGxvcmlzLkJhc2UuT2JqZWN0cy5WYXJpYWJsZQMAAAABL/j//9T4//8BAAAAAQAAAAEu+P//1Pj//wAAAAAAAAAAAS34///U+P//AAAAAAAAAAABLPj//9T4//8AAAAAAAAAAA+3BgAAAQAAAAjnAAAAB7gGAAAAAQAAAAEAAAADDVN5c3RlbS5JbnRQdHIBK/j//wT+//8AAAAAAAAAAAG7BgAAlAAAAAoKAAAAAAAAAAANAAAAAAAFvAYAABpBcGxvcmlzLkJhc2UuT2JqZWN0cy5Db2xvcgcAAAASRGF0YU9iamVjdCttUGFyZW50FURhdGFPYmplY3QrbUNvbnRhaW5lcgVtVHlwZQRtUkdCEG1UaGVtZUNvbG9ySW5kZXgMbUF1dG9VcGRhdGVkCW1Nb2RpZmllZAQCAAAAAAAfQXBsb3Jpcy5CYXNlLk9iamVjdHMuTGluZUZvcm1hdAMAAAAICAgBAQMAAAAJ/wQAAAoBAAAAAAAAAP////8AAQ+9BgAAAQAAAAjZAAAAB74GAAAAAQAAAAEAAAADDVN5c3RlbS5JbnRQdHIBKfj//wT+//8AAAAAAAAAAAHBBgAAlAAAAAoKAAAAAAAAAAANAAAAAAABwgYAAJQAAAAKCgAAAAAAAAAADQAAAAABB8MGAAAAAQAAAAQAAAAEHUFwbG9yaXMuQmFzZS5PYmplY3RzLlZhcmlhYmxlAwAAAAEo+P//1Pj//wEAAAABAAAAASf4///U+P//AAAAAAAAAAABJvj//9T4//8AAAAAAAAAAAEl+P//1Pj//wAAAAAAAAAAD8QGAAABAAAACCQAAAAHxQYAAAABAAAAAQAAAAMNU3lzdGVtLkludFB0cgEk+P//BP7//wAAAAAAAAAAAcgGAACUAAAACgoAAAAAAAAAAA0AAAAAAAXJBgAAGkFwbG9yaXMuQmFzZS5PYmplY3RzLkNvbG9yBwAAABJEYXRhT2JqZWN0K21QYXJlbnQVRGF0YU9iamVjdCttQ29udGFpbmVyBW1UeXBlBG1SR0IQbVRoZW1lQ29sb3JJbmRleAxtQXV0b1VwZGF0ZWQJbU1vZGlmaWVkBAIAAAAAAB9BcGxvcmlzLkJhc2UuT2JqZWN0cy5MaW5lRm9ybWF0AwAAAAgICAEBAwAAAAkQBQAACgEAAAAAAAAA/////wABD8oGAAABAAAACN0AAAAHywYAAAABAAAAAQAAAAMNU3lzdGVtLkludFB0cgEi+P//BP7//wAAAAAAAAAAAc8GAACUAAAACgoAAAAAAAAAAA0AAAAAAQHQBgAAlAAAAAoKAQAAAAAAAAD/////AAEH0QYAAAABAAAABAAAAAQdQXBsb3Jpcy5CYXNlLk9iamVjdHMuVmFyaWFibGUDAAAAASH4///U+P//AQAAAAEAAAABIPj//9T4//8AAAAAAAAAAAEf+P//1Pj//wAAAAAAAAAAAR74///U+P//AAAAAAAAAAAP0gYAAAEAAAAI5gAAAAfTBgAAAAEAAAABAAAAAw1TeXN0ZW0uSW50UHRyAR34//8E/v//AAAAAAAAAAAB1gYAAJQAAAAKCgAAAAAAAAAADQAAAAAABdcGAAAaQXBsb3Jpcy5CYXNlLk9iamVjdHMuQ29sb3IHAAAAEkRhdGFPYmplY3QrbVBhcmVudBVEYXRhT2JqZWN0K21Db250YWluZXIFbVR5cGUEbVJHQhBtVGhlbWVDb2xvckluZGV4DG1BdXRvVXBkYXRlZAltTW9kaWZpZWQEAgAAAAAAH0FwbG9yaXMuQmFzZS5PYmplY3RzLkxpbmVGb3JtYXQDAAAACAgIAQEDAAAACSEFAAAKAQAAAAAAAAD/////AAEP2AYAAAEAAAAI3AAAAAfZBgAAAAEAAAABAAAAAw1TeXN0ZW0uSW50UHRyARv4//8E/v//AAAAAAAAAAAB3AYAAJQAAAAKCgAAAAAAAAAADQAAAAAAAd0GAACUAAAACgoAAAAAAAAAAA0AAAAAAQfeBgAAAAEAAAAEAAAABB1BcGxvcmlzLkJhc2UuT2JqZWN0cy5WYXJpYWJsZQMAAAABGvj//9T4//8BAAAAAQAAAAEZ+P//1Pj//wAAAAAAAAAAARj4///U+P//AAAAAAAAAAABF/j//9T4//8AAAAAAAAAAA/fBgAAAQAAAAhvAAAAB+AGAAAAAQAAAAEAAAADDVN5c3RlbS5JbnRQdHIBFvj//wT+//8AAAAAAAAAAAHjBgAAlAAAAAoKAAAAAAAAAAANAAAAAAAF5AYAABpBcGxvcmlzLkJhc2UuT2JqZWN0cy5Db2xvcgcAAAASRGF0YU9iamVjdCttUGFyZW50FURhdGFPYmplY3QrbUNvbnRhaW5lcgVtVHlwZQRtUkdCEG1UaGVtZUNvbG9ySW5kZXgMbUF1dG9VcGRhdGVkCW1Nb2RpZmllZAQCAAAAAAAfQXBsb3Jpcy5CYXNlLk9iamVjdHMuTGluZUZvcm1hdAMAAAAICAgBAQMAAAAJMgUAAAoBAAAAAAAAAP////8AAQ/lBgAAAQAAAAjbAAAAB+YGAAAAAQAAAAEAAAADDVN5c3RlbS5JbnRQdHIBFPj//wT+//8AAAAAAAAAAAHqBgAAlAAAAAoKAAAAAAAAAAANAAAAAAEB6wYAAJQAAAAKCgEAAAAAAAAA/////wABB+wGAAAAAQAAAAQAAAAEHUFwbG9yaXMuQmFzZS5PYmplY3RzLlZhcmlhYmxlAwAAAAET+P//1Pj//wEAAAABAAAAARL4///U+P//AAAAAAAAAAABEfj//9T4//8AAAAAAAAAAAEQ+P//1Pj//wAAAAAAAAAAD+0GAAABAAAACOsAAAAH7gYAAAABAAAAAQAAAAMNU3lzdGVtLkludFB0cgEP+P//BP7//wAAAAAAAAAAAfEGAACUAAAACgoAAAAAAAAAAA0AAAAAAAXyBgAAGkFwbG9yaXMuQmFzZS5PYmplY3RzLkNvbG9yBwAAABJEYXRhT2JqZWN0K21QYXJlbnQVRGF0YU9iamVjdCttQ29udGFpbmVyBW1UeXBlBG1SR0IQbVRoZW1lQ29sb3JJbmRleAxtQXV0b1VwZGF0ZWQJbU1vZGlmaWVkBAIAAAAAAB9BcGxvcmlzLkJhc2UuT2JqZWN0cy5MaW5lRm9ybWF0AwAAAAgICAEBAwAAAAlDBQAACgEAAAAAAAAA/////wABD/MGAAABAAAACNgAAAAH9AYAAAABAAAAAQAAAAMNU3lzdGVtLkludFB0cgEN+P//BP7//wAAAAAAAAAAAfcGAACUAAAACgoAAAAAAAAAAA0AAAAAAAH4BgAAlAAAAAoKAAAAAAAAAAANAAAAAAEH+QYAAAABAAAABAAAAAQdQXBsb3Jpcy5CYXNlLk9iamVjdHMuVmFyaWFibGUDAAAAAQz4///U+P//AQAAAAEAAAABC/j//9T4//8AAAAAAAAAAAEK+P//1Pj//wAAAAAAAAAAAQn4///U+P//AAAAAAAAAAAP+gYAAAEAAAAIcgAAAAf7BgAAAAEAAAABAAAAAw1TeXN0ZW0uSW50UHRyAQj4//8E/v//AAAAAAAAAAAB/gYAAJQAAAAKCgAAAAAAAAAADQAAAAAABf8GAAAaQXBsb3Jpcy5CYXNlLk9iamVjdHMuQ29sb3IHAAAAEkRhdGFPYmplY3QrbVBhcmVudBVEYXRhT2JqZWN0K21Db250YWluZXIFbVR5cGUEbVJHQhBtVGhlbWVDb2xvckluZGV4DG1BdXRvVXBkYXRlZAltTW9kaWZpZWQEAgAAAAAAH0FwbG9yaXMuQmFzZS5PYmplY3RzLkxpbmVGb3JtYXQDAAAACAgIAQEDAAAACVQFAAAKAQAAAAAAAAD/////AAEPAAcAAAEAAAAI2gAAAAcBBwAAAAEAAAABAAAAAw1TeXN0ZW0uSW50UHRyAQb4//8E/v//AAAAAAAAAAABBQcAAJQAAAAKCgAAAAAAAAAADQAAAAABAQYHAACUAAAACgoBAAAAAAAAAP////8AAQcHBwAAAAEAAAAEAAAABB1BcGxvcmlzLkJhc2UuT2JqZWN0cy5WYXJpYWJsZQMAAAABBfj//9T4//8BAAAAAQAAAAEE+P//1Pj//wAAAAAAAAAAAQP4///U+P//AAAAAAAAAAABAvj//9T4//8AAAAAAAAAAA8IBwAAAQAAAAjqAAAABwkHAAAAAQAAAAEAAAADDVN5c3RlbS5JbnRQdHIBAfj//wT+//8AAAAAAAAAAAEMBwAAlAAAAAoKAAAAAAAAAAANAAAAAAAFDQcAABpBcGxvcmlzLkJhc2UuT2JqZWN0cy5Db2xvcgcAAAASRGF0YU9iamVjdCttUGFyZW50FURhdGFPYmplY3QrbUNvbnRhaW5lcgVtVHlwZQRtUkdCEG1UaGVtZUNvbG9ySW5kZXgMbUF1dG9VcGRhdGVkCW1Nb2RpZmllZAQCAAAAAAAfQXBsb3Jpcy5CYXNlLk9iamVjdHMuTGluZUZvcm1hdAMAAAAICAgBAQMAAAAJZQUAAAoBAAAAAAAAAP////8AAQ8OBwAAAQAAAAjkAAAABw8HAAAAAQAAAAEAAAADDVN5c3RlbS5JbnRQdHIB//f//wT+//8AAAAAAAAAAAESBwAAlAAAAAoKAAAAAAAAAAANAAAAAAABEwcAAJQAAAAKCgAAAAAAAAAADQAAAAABBxQHAAAAAQAAAAQAAAAEHUFwbG9yaXMuQmFzZS5PYmplY3RzLlZhcmlhYmxlAwAAAAH+9///1Pj//wEAAAABAAAAAf33///U+P//AAAAAAAAAAAB/Pf//9T4//8AAAAAAAAAAAH79///1Pj//wAAAAAAAAAADxUHAAABAAAACHEAAAAHFgcAAAABAAAAAQAAAAMNU3lzdGVtLkludFB0cgH69///BP7//wAAAAAAAAAAARkHAACUAAAACgoAAAAAAAAAAA0AAAAAAAUaBwAAGkFwbG9yaXMuQmFzZS5PYmplY3RzLkNvbG9yBwAAABJEYXRhT2JqZWN0K21QYXJlbnQVRGF0YU9iamVjdCttQ29udGFpbmVyBW1UeXBlBG1SR0IQbVRoZW1lQ29sb3JJbmRleAxtQXV0b1VwZGF0ZWQJbU1vZGlmaWVkBAIAAAAAAB9BcGxvcmlzLkJhc2UuT2JqZWN0cy5MaW5lRm9ybWF0AwAAAAgICAEBAwAAAAl2BQAACgEAAAAAAAAA/////wABDxsHAAABAAAACNcAAAAHHAcAAAABAAAAAQAAAAMNU3lzdGVtLkludFB0cgH49///BP7//wAAAAAAAAAAASAHAACUAAAACgoAAAAAAAAAAA0AAAAAAAEhBwAAlAAAAAoKAAAAAAAAAAANAAAAAAEHIgcAAAABAAAABAAAAAQdQXBsb3Jpcy5CYXNlLk9iamVjdHMuVmFyaWFibGUDAAAAAff3///U+P//AQAAAAEAAAAB9vf//9T4//8AAAAAAAAAAAH19///1Pj//wAAAAAAAAAAAfT3///U+P//AAAAAAAAAAAPIwcAAAEAAAAIcAAAAAckBwAAAAEAAAABAAAAAw1TeXN0ZW0uSW50UHRyAfP3//8E/v//AAAAAAAAAAAFJwcAAB5BcGxvcmlzLkNoYXJ0LkNoYXJ0RGF0YUVsZW1lbnQRAAAABm1MYWJlbAptUmVjdGFuZ2xlBW1MaW5lDm1Dcm9zc2JhckxpbmVzB21NYXJrZXIHbVNlcmllcwZtVmFsdWUHbVZhbHVlMgttR3JvdXBJbmRleA9tTGFiZWxQb3NpdGlvbnMRbUxhYmVsQW5jaG9yTW9kZXMObUxhYmVsUG9zaXRpb24gbVNlbGZUcmlnZ2VyZWRNYXJrZXJGb3JtYXRVcGRhdGUYRGF0YU9iamVjdCttQ2hpbGRPYmplY3RzEkRhdGFPYmplY3QrbVBhcmVudBVEYXRhT2JqZWN0K21Db250YWluZXIZRGF0YU9iamVjdCttVmlzdWFsT2JqZWN0cwQEBAQEBAICAAQEAAADBAQDHEFwbG9yaXMuQ2hhcnQuQ29ubmVjdGVkTGFiZWwCAAAAGkFwbG9yaXMuQmFzZS5VSS5WaXN1YWxSZWN0AwAAABpBcGxvcmlzLkJhc2UuVUkuVmlzdWFsTGluZQMAAAAcQXBsb3Jpcy5CYXNlLlVJLlZpc3VhbExpbmVbXQMAAAAaQXBsb3Jpcy5DaGFydC5WaXN1YWxNYXJrZXICAAAAHUFwbG9yaXMuQ2hhcnQuQ2hhcnREYXRhU2VyaWVzAgAAAAgXU3lzdGVtLkRyYXdpbmcuUG9pbnRGW10EAAAAGUFwbG9yaXMuQmFzZS5BbmNob3JNb2RlW10DAAAACAGYAVN5c3RlbS5Db2xsZWN0aW9ucy5HZW5lcmljLkxpc3RgMVtbQXBsb3Jpcy5CYXNlLk9iamVjdHMuRGF0YU9iamVjdCwgQXBsb3Jpcy5CYXNlLCBWZXJzaW9uPTQuMi4wLjE5MjksIEN1bHR1cmU9bmV1dHJhbCwgUHVibGljS2V5VG9rZW49MTZmYzEzYTIyNmMwZTk1MV1dHUFwbG9yaXMuQ2hhcnQuQ2hhcnREYXRhU2VyaWVzAgAAACFBcGxvcmlzLkNoYXJ0LkNvbHVtbk9yaWVudGVkQ2hhcnQCAAAAlQFTeXN0ZW0uQ29sbGVjdGlvbnMuR2VuZXJpYy5MaXN0YDFbW0FwbG9yaXMuQmFzZS5VSS5WaXN1YWxPYmplY3QsIEFwbG9yaXMuQmFzZSwgVmVyc2lvbj00LjIuMC4xOTI5LCBDdWx0dXJlPW5ldXRyYWwsIFB1YmxpY0tleVRva2VuPTE2ZmMxM2EyMjZjMGU5NTFdXQIAAAAJDggAAAkPCAAACgkQCAAACgntAQAACAYMvQLK51n8PwoAAAAACRIIAAAJEwgAAAAAAAAACRQIAAAJ7QEAAAkBAAAACRcIAAABKAcAACcHAAAJGAgAAAkZCAAACgkaCAAACgntAQAACAZcWkAbdGTnPwoBAAAACRwIAAAJHQgAAAAAAAAACR4IAAAJ7QEAAAkBAAAACSEIAAABMAcAACcHAAAJIggAAAkjCAAACgkkCAAACgnuAQAACAalh6HVyRnSPwoAAAAACSYIAAAJJwgAAAAAAAAACSgIAAAJ7gEAAAkBAAAACSsIAAABMQcAACcHAAAJLAgAAAktCAAACgkuCAAACgnuAQAACAbpt68D54zQPwoBAAAACTAIAAAJMQgAAAAAAAAACTIIAAAJ7gEAAAkBAAAACTUIAAABOQcAACcHAAAJNggAAAk3CAAACgk4CAAACgnvAQAACAYSg8DKoUXqPwoAAAAACToIAAAJOwgAAAAAAAAACTwIAAAJ7wEAAAkBAAAACT8IAAABOgcAACcHAAAJQAgAAAlBCAAACglCCAAACgnvAQAACAYBaf8DrNXmPwoBAAAACUQIAAAJRQgAAAAAAAAACUYIAAAJ7wEAAAkBAAAACUkIAAABQQcAACcHAAAJSggAAAlLCAAACglMCAAACgnwAQAACAZFTyVe+YfxPwoAAAAACU4IAAAJTwgAAAAAAAAACVAIAAAJ8AEAAAkBAAAACVMIAAABQgcAACcHAAAJVAgAAAlVCAAACglWCAAACgnwAQAACAba4a/JGvXqPwoBAAAACVgIAAAJWQgAAAAAAAAACVoIAAAJ8AEAAAkBAAAACV0IAAABSQcAACcHAAAJXggAAAlfCAAACglgCAAACgnxAQAACAZ5I/PIH4z9PwoAAAAACWIIAAAJYwgAAAAAAAAACWQIAAAJ8QEAAAkBAAAACWcIAAABSgcAACcHAAAJaAgAAAlpCAAACglqCAAACgnxAQAACAb5FADjGTT4PwoBAAAACWwIAAAJbQgAAAAAAAAACW4IAAAJ8QEAAAkBAAAACXEIAAABUQcAACcHAAAJcggAAAoKCXMIAAAJdAgAAAnyAQAACAYAAAAAANCCQAoAAAAACXYIAAAJdwgAAAAAAAAACXgIAAAJ8gEAAAkBAAAACXsIAAABUgcAACcHAAAJfAgAAAoKCX0IAAAJfggAAAnyAQAACAYAAAAAAEB+QAoBAAAACYAIAAAJgQgAAAEAAAAACYIIAAAJ8gEAAAkBAAAACYUIAAABXgcAAJQAAAAKCgAAAAAAAAAADQAAAAAAAV8HAACUAAAACgoAAAAAAAAAAA0AAAAAAQdgBwAAAAEAAAAEAAAABB1BcGxvcmlzLkJhc2UuT2JqZWN0cy5WYXJpYWJsZQMAAAABevf//9T4//8BAAAAAQAAAAF59///1Pj//wAAAAAAAAAAAXj3///U+P//AAAAAAAAAAABd/f//9T4//8AAAAAAAAAAA9hBwAAAQAAAAg9AAAAB2IHAAAAAQAAAAEAAAADDVN5c3RlbS5JbnRQdHIBdvf//wT+//8AAAAAAAAAAAFqBwAAlAAAAAoKAAAAAAAAAAANAAAAAAABawcAAJQAAAAKCgAAAAAAAAAADQAAAAABB2wHAAAAAQAAAAQAAAAEHUFwbG9yaXMuQmFzZS5PYmplY3RzLlZhcmlhYmxlAwAAAAF19///1Pj//wEAAAABAAAAAXT3///U+P//AAAAAAAAAAABc/f//9T4//8AAAAAAAAAAAFy9///1Pj//wAAAAAAAAAAD20HAAABAAAACDoAAAAHbgcAAAABAAAAAQAAAAMNU3lzdGVtLkludFB0cgFx9///BP7//wAAAAAAAAAAAQ4IAAA3AgAAClgCAAABcPf//678//8CAAAAAW/3//+t/P//AQAAAAFu9///6////xNlrkLj1o1CErs+Q6Phi0IBbff//6v8//8AAAAAAACgQAAJlAgAAAFr9///3////xOQNkO0x9NCAWr3//8p////AAAAAAAAAAAAAAAAAAmXCAAAAAAAAAmYCAAAAAAAAWf3//8g////AAAAAAFm9///cv///1RSREJVUG5CAWX3///r////AAAoQ83MskIJIgFCAP0OQqRwtT8GnAgAABRPdGhlciANCiQxLjhCDQooMzElKQoJnQgAAAaeCAAADCANCiRCDQooMzElKQmUCAAANAMAAP////8BAQoJlAgAAAEACgEBDwgAABwAAAABYPf//9////8TZahCQ9wPQwFf9///3////852jEPj1odCCaIIAAAJowgAAAAAAAAKAVz3//9y////AAAAAAAAAAABW/f//3L///8AAAAAAAAAAAAAAAABWvf//+v///8AAAAAAAAAAAAAAAAAAAAACacIAACkAQAA/////wEBCgmnCAAAAQAKAQcQCAAAAAEAAAACAAAABBpBcGxvcmlzLkJhc2UuVUkuVmlzdWFsTGluZQMAAAANAgcSCAAAAAEAAAADAAAABBVTeXN0ZW0uRHJhd2luZy5Qb2ludEYEAAAAAVj3///f////E5A2Q7TH00IBV/f//9////8TZaJCtMfTQgFW9///3////872jUO0x9NCBxMIAAAAAQAAAAMAAAAEF0FwbG9yaXMuQmFzZS5BbmNob3JNb2RlAwAAAAFV9///Kf///wAAAAABVPf//yn///8CAAAAAVP3//8p////BAAAAAEUCAAAJQAAAAmuCAAAAAAAAAAAAAABFwgAACcAAAAJrwgAAAIAAAACAAAAARgIAAA3AgAAClgCAAABUPf//678//8CAAAAAU/3//+t/P//AQAAAAFO9///6////6fArkN1VxJDErs+QwCiykEBTff//6v8//8AAAAAAACgQAAJtAgAAAFL9///3////2xv3kOVAR9DAUr3//8p////AAAAAAAAAAAAAAAAAAm3CAAAAAAAAAm4CAAAAAAAAUf3//8g////AAAAAAFG9///cv///6qkDkP+n6VBAUX3///r////AADJQzMzGkOF17BC/r9GQaRwtT8GvAgAABFPdGhlciAkMC43QiAoMTglKQoJvQgAAAa+CAAACSAkQiAoMTglKQm0CAAANAMAAP////8BAQoJtAgAAAEACgEBGQgAABwAAAABQPf//9////+nQK1DtasuQwE/9///3////xjPB0R1Vw9DCcIIAAAJwwgAAAAAAAAKATz3//9y////AAAAAAAAAAABO/f//3L///8AAAAAAAAAAAAAAAABOvf//+v///8AAAAAAAAAAAAAAAAAAAAACccIAACkAQAA/////wEBCgnHCAAAAQAKAQcaCAAAAAEAAAACAAAABBpBcGxvcmlzLkJhc2UuVUkuVmlzdWFsTGluZQMAAAANAgccCAAAAAEAAAADAAAABBVTeXN0ZW0uRHJhd2luZy5Qb2ludEYEAAAAATj3///f////bG/eQ5UBH0MBN/f//9////+nwKtDlQEfQwE29///3////xiPCESVAR9DBx0IAAAAAQAAAAMAAAAEF0FwbG9yaXMuQmFzZS5BbmNob3JNb2RlAwAAAAE19///Kf///wAAAAABNPf//yn///8CAAAAATP3//8p////BAAAAAEeCAAAJQAAAAmuCAAAAAAAAAAAAAABIQgAACcAAAAJzwgAAAIAAAACAAAAASIIAAA3AgAAClgCAAABMPf//678//8CAAAAAS/3//+t/P//AQAAAAEu9///6////xNlrkJD3BJDErs+Q4Dfw0ABLff//6v8//8AAAAAAACgQAAJ1AgAAAEr9///3////xOQNkPB6xVDASr3//8p////AAAAAAAAAAAAAAAAAAnXCAAAAAAAAAnYCAAAAQAAASf3//8g////AAAAAAEm9///cv///1V0BEP+n6VBASX3///r////zcwOQzMzEUOFnaRC/r9GQaRwtT8G3AgAABBXaWxleSAkMC4zQiAoNSUpCgndCAAABt4IAAAIICRCICg1JSkJ1AgAADQDAAD/////AQEKCdQIAAABAAoBASMIAAAcAAAAASD3///f////E2WoQj/7G0MBH/f//9/////OdoxDQ9wPQwniCAAACeMIAAAAAAAACgEc9///cv///wAAAAAAAAAAARv3//9y////AAAAAAAAAAAAAAAAARr3///r////AAAAAAAAAAAAAAAAAAAAAAnnCAAApAEAAP////8BAQoJ5wgAAAEACgEHJAgAAAABAAAAAgAAAAQaQXBsb3Jpcy5CYXNlLlVJLlZpc3VhbExpbmUDAAAADQIHJggAAAABAAAAAwAAAAQVU3lzdGVtLkRyYXdpbmcuUG9pbnRGBAAAAAEY9///3////xOQNkPB6xVDARf3///f////E2WiQsHrFUMBFvf//9/////O9o1DwesVQwcnCAAAAAEAAAADAAAABBdBcGxvcmlzLkJhc2UuQW5jaG9yTW9kZQMAAAABFff//yn///8AAAAAART3//8p////AgAAAAET9///Kf///wQAAAABKAgAACUAAAAJbQEAAAAAAAAAAAAAASsIAAAnAAAACe8IAAACAAAAAgAAAAEsCAAANwIAAApYAgAAARD3//+u/P//AgAAAAEP9///rfz//wEAAAABDvf//+v///+nwK5DtasxQxK7PkPApqJAAQ33//+r/P//AAAAAAAAoEAACfQIAAABC/f//9////9sb95DUDY0QwEK9///Kf///wAAAAAAAAAAAAAAAAAJ9wgAAAAAAAAJ+AgAAAEAAAEH9///IP///wAAAAABBvf//3L///9VdARD/p+lQQEF9///6////wCAykMzMy9DhZ2kQv6/RkGkcLU/BvwIAAAQV2lsZXkgJDAuM0IgKDYlKQoJ/QgAAAb+CAAACCAkQiAoNiUpCfQIAAA0AwAA/////wEBCgn0CAAAAQAKAQEtCAAAHAAAAAEA9///3////6dArUPrwDlDAf/2///f////GM8HRLWrLkMJAgkAAAkDCQAAAAAAAAoB/Pb//3L///8AAAAAAAAAAAH79v//cv///wAAAAAAAAAAAAAAAAH69v//6////wAAAAAAAAAAAAAAAAAAAAAJBwkAAKQBAAD/////AQEKCQcJAAABAAoBBy4IAAAAAQAAAAIAAAAEGkFwbG9yaXMuQmFzZS5VSS5WaXN1YWxMaW5lAwAAAA0CBzAIAAAAAQAAAAMAAAAEFVN5c3RlbS5EcmF3aW5nLlBvaW50RgQAAAAB+Pb//9////9sb95DUDY0QwH39v//3////6fAq0NQNjRDAfb2///f////GI8IRFA2NEMHMQgAAAABAAAAAwAAAAQXQXBsb3Jpcy5CYXNlLkFuY2hvck1vZGUDAAAAAfX2//8p////AAAAAAH09v//Kf///wIAAAAB8/b//yn///8EAAAAATIIAAAlAAAACW0BAAAAAAAAAAAAAAE1CAAAJwAAAAkPCQAAAgAAAAIAAAABNggAADcCAAAKWAIAAAHw9v//rvz//wIAAAAB7/b//638//8BAAAAAe72///r////E2WuQj/7HkMSuz5DWHzpQQHt9v//q/z//wAAAAAAAKBAAAkUCQAAAev2///f////E5A2QwSTLUMB6vb//yn///8AAAAAAAAAAAAAAAAACRcJAAAAAAAACRgJAAABAAAB5/b//yD///8AAAAAAeb2//9y////f6DAQlVQbkIB5fb//+v///+amRlDMzMdQwl+ckIA/Q5CpHC1PwYcCQAAGU1jR3Jhdy1IaWxsDQokMC44Qg0KKDE0JSkKCR0JAAAGHgkAAAsNCiRCDQooMTQlKQkUCQAANAMAAP////8BAQoJFAkAAAEACgEBNwgAABwAAAAB4Pb//9////8TZahCyio/QwHf9v//3////852jEM/+xtDCSIJAAAJIwkAAAAAAAAKAdz2//9y////AAAAAAAAAAAB2/b//3L///8AAAAAAAAAAAAAAAAB2vb//+v///8AAAAAAAAAAAAAAAAAAAAACScJAACkAQAA/////wEBCgknCQAAAQAKAQc4CAAAAAEAAAACAAAABBpBcGxvcmlzLkJhc2UuVUkuVmlzdWFsTGluZQMAAAANAgc6CAAAAAEAAAADAAAABBVTeXN0ZW0uRHJhd2luZy5Qb2ludEYEAAAAAdj2///f////E5A2QwSTLUMB1/b//9////8TZaJCBJMtQwHW9v//3////872jUMEky1DBzsIAAAAAQAAAAMAAAAEF0FwbG9yaXMuQmFzZS5BbmNob3JNb2RlAwAAAAHV9v//Kf///wAAAAAB1Pb//yn///8CAAAAAdP2//8p////BAAAAAE8CAAAJQAAAAltAQAAAAAAAAAAAAABPwgAACcAAAAJLwkAAAIAAAACAAAAAUAIAAA3AgAAClgCAAAB0Pb//678//8CAAAAAc/2//+t/P//AQAAAAHO9v//6////6fArkPrwDxDErs+QzioxEEBzfb//6v8//8AAAAAAACgQAAJNAkAAAHL9v//3////2xv3kNuC0lDAcr2//8p////AAAAAAAAAAAAAAAAAAk3CQAAAAAAAAk4CQAAAAAAAcf2//8g////AAAAAAHG9v//cv///3+gwEJVpyFCAcX2///r////Z+bPQzMzPkMJfnJCAPzBQaRwtT8GPAkAABhNY0dyYXctSGlsbA0KJDAuN0IgKDE4JSkKCT0JAAAGPgkAAAoNCiRCICgxOCUpCTQJAAA0AwAA/////wEBCgk0CQAAAQAKAQFBCAAAHAAAAAHA9v//3////6dArUPyVVhDAb/2///f////GM8HROvAOUMJQgkAAAlDCQAAAAAAAAoBvPb//3L///8AAAAAAAAAAAG79v//cv///wAAAAAAAAAAAAAAAAG69v//6////wAAAAAAAAAAAAAAAAAAAAAJRwkAAKQBAAD/////AQEKCUcJAAABAAoBB0IIAAAAAQAAAAIAAAAEGkFwbG9yaXMuQmFzZS5VSS5WaXN1YWxMaW5lAwAAAA0CB0QIAAAAAQAAAAMAAAAEFVN5c3RlbS5EcmF3aW5nLlBvaW50RgQAAAABuPb//9////9sb95DbgtJQwG39v//3////6fAq0NuC0lDAbb2///f////GI8IRG4LSUMHRQgAAAABAAAAAwAAAAQXQXBsb3Jpcy5CYXNlLkFuY2hvck1vZGUDAAAAAbX2//8p////AAAAAAG09v//Kf///wIAAAABs/b//yn///8EAAAAAUYIAAAlAAAACW0BAAAAAAAAAAAAAAFJCAAAJwAAAAlPCQAAAgAAAAIAAAABSggAADcCAAAKWAIAAAGw9v//rvz//wIAAAABr/b//638//8BAAAAAa72///r////E2WuQsoqQkMSuz5DcNUjQgGt9v//q/z//wAAAAAAAKBAAAlUCQAAAav2///f////E5A2Q3ilVkMBqvb//yn///8AAAAAAAAAAAAAAAAACVcJAAAAAAAACVgJAAAAAAABp/b//yD///8AAAAAAab2//9y////f8WMQlVQbkIBpfb//+v///9nZiFDAABGQwlENEIA/Q5CpHC1PwZcCQAAFkNlbmdhZ2UNCiQxLjFCIA0KKDE5JSkKCV0JAAAGXgkAAAwNCiRCIA0KKDE5JSkJVAkAADQDAAD/////AQEKCVQJAAABAAoBAUsIAAAcAAAAAaD2///f////E2WoQiYgbkMBn/b//9/////OdoxDyio/QwliCQAACWMJAAAAAAAACgGc9v//cv///wAAAAAAAAAAAZv2//9y////AAAAAAAAAAAAAAAAAZr2///r////AAAAAAAAAAAAAAAAAAAAAAlnCQAApAEAAP////8BAQoJZwkAAAEACgEHTAgAAAABAAAAAgAAAAQaQXBsb3Jpcy5CYXNlLlVJLlZpc3VhbExpbmUDAAAADQIHTggAAAABAAAAAwAAAAQVU3lzdGVtLkRyYXdpbmcuUG9pbnRGBAAAAAGY9v//3////xOQNkN4pVZDAZf2///f////E2WiQnilVkMBlvb//9/////O9o1DeKVWQwdPCAAAAAEAAAADAAAABBdBcGxvcmlzLkJhc2UuQW5jaG9yTW9kZQMAAAABlfb//yn///8AAAAAAZT2//8p////AgAAAAGT9v//Kf///wQAAAABUAgAACUAAAAJbQEAAAAAAAAAAAAAAVMIAAAnAAAACW8JAAACAAAAAgAAAAFUCAAANwIAAApYAgAAAZD2//+u/P//AgAAAAGP9v//rfz//wEAAAABjvb//+v///+nwK5D8lVbQxK7PkNo1PBBAY32//+r/P//AAAAAAAAoEAACXQJAAABi/b//9////9sb95DOGNqQwGK9v//Kf///wAAAAAAAAAAAAAAAAAJdwkAAAAAAAAJeAkAAAAAAAGH9v//IP///wAAAAABhvb//3L///9/xYxCVVBuQgGF9v//6////83M00PNzFlDCUQ0QgD9DkKkcLU/BnwJAAAVQ2VuZ2FnZQ0KJDAuOEINCigyMSUpCgl9CQAABn4JAAALDQokQg0KKDIxJSkJdAkAADQDAAD/////AQEKCXQJAAABAAoBAVUIAAAcAAAAAYD2///f////p0CtQ39wfEMBf/b//9////8YzwdE8lVYQwmCCQAACYMJAAAAAAAACgF89v//cv///wAAAAAAAAAAAXv2//9y////AAAAAAAAAAAAAAAAAXr2///r////AAAAAAAAAAAAAAAAAAAAAAmHCQAApAEAAP////8BAQoJhwkAAAEACgEHVggAAAABAAAAAgAAAAQaQXBsb3Jpcy5CYXNlLlVJLlZpc3VhbExpbmUDAAAADQIHWAgAAAABAAAAAwAAAAQVU3lzdGVtLkRyYXdpbmcuUG9pbnRGBAAAAAF49v//3////2xv3kM4Y2pDAXf2///f////p8CrQzhjakMBdvb//9////8YjwhEOGNqQwdZCAAAAAEAAAADAAAABBdBcGxvcmlzLkJhc2UuQW5jaG9yTW9kZQMAAAABdfb//yn///8AAAAAAXT2//8p////AgAAAAFz9v//Kf///wQAAAABWggAACUAAAAJbQEAAAAAAAAAAAAAAV0IAAAnAAAACY8JAAACAAAAAgAAAAFeCAAANwIAAApYAgAAAXD2//+u/P//AgAAAAFv9v//rfz//wEAAAABbvb//+v///8TZa5CJiBxQxK7PkMYSpJCAW32//+r/P//AAAAAAAAoEAACZQJAAABa/b//9////8TkDZDVtmKQwFq9v//Kf///wAAAAAAAAAAAAAAAAAJlwkAAAAAAAAJmAkAAAAAAAFn9v//IP///wAAAAABZvb//3L/////ioNCVVBuQgFl9v//6////5qZIkMAgIJDCTEpQgD9DkKkcLU/BpwJAAAVUGVhcnNvbg0KJDEuOEINCigzMiUpCgmdCQAABp4JAAALDQokQg0KKDMyJSkJlAkAADQDAAD/////AQEKCZQJAAABAAoBAV8IAAAcAAAAAWD2///f////E2WoQpminkMBX/b//9/////OdoxDJiBuQwmiCQAACaMJAAAAAAAACgFc9v//cv///wAAAAAAAAAAAVv2//9y////AAAAAAAAAAAAAAAAAVr2///r////AAAAAAAAAAAAAAAAAAAAAAmnCQAApAEAAP////8BAQoJpwkAAAEACgEHYAgAAAABAAAAAgAAAAQaQXBsb3Jpcy5CYXNlLlVJLlZpc3VhbExpbmUDAAAADQIHYggAAAABAAAAAwAAAAQVU3lzdGVtLkRyYXdpbmcuUG9pbnRGBAAAAAFY9v//3////xOQNkNW2YpDAVf2///f////E2WiQlbZikMBVvb//9/////O9o1DVtmKQwdjCAAAAAEAAAADAAAABBdBcGxvcmlzLkJhc2UuQW5jaG9yTW9kZQMAAAABVfb//yn///8AAAAAAVT2//8p////AgAAAAFT9v//Kf///wQAAAABZAgAACUAAAAJbQEAAAAAAAAAAAAAAWcIAAAnAAAACa8JAAACAAAAAgAAAAFoCAAANwIAAApYAgAAAVD2//+u/P//AgAAAAFP9v//rfz//wEAAAABTvb//+v///+nwK5Df3B/QxK7PkPMUmtCAU32//+r/P//AAAAAAAAoEAACbQJAAABS/b//9////9sb95DbG2OQwFK9v//Kf///wAAAAAAAAAAAAAAAAAJtwkAAAAAAAAJuAkAAAAAAAFH9v//IP///wAAAAABRvb//3L/////ioNCVVBuQgFF9v//6////zSz1EOaGYZDCTEpQgD9DkKkcLU/BrwJAAAVUGVhcnNvbg0KJDEuNUINCigzNyUpCgm9CQAABr4JAAALDQokQg0KKDM3JSkJtAkAADQDAAD/////AQEKCbQJAAABAAoBAWkIAAAcAAAAAUD2///f////p0CtQ5minkMBP/b//9////8YzwdEf3B8QwnCCQAACcMJAAAAAAAACgE89v//cv///wAAAAAAAAAAATv2//9y////AAAAAAAAAAAAAAAAATr2///r////AAAAAAAAAAAAAAAAAAAAAAnHCQAApAEAAP////8BAQoJxwkAAAEACgEHaggAAAABAAAAAgAAAAQaQXBsb3Jpcy5CYXNlLlVJLlZpc3VhbExpbmUDAAAADQIHbAgAAAABAAAAAwAAAAQVU3lzdGVtLkRyYXdpbmcuUG9pbnRGBAAAAAE49v//3////2xv3kNsbY5DATf2///f////p8CrQ2xtjkMBNvb//9////8YjwhEbG2OQwdtCAAAAAEAAAADAAAABBdBcGxvcmlzLkJhc2UuQW5jaG9yTW9kZQMAAAABNfb//yn///8AAAAAATT2//8p////AgAAAAEz9v//Kf///wQAAAABbggAACUAAAAJbQEAAAAAAAAAAAAAAXEIAAAnAAAACc8JAAACAAAAAgAAAAFyCAAANwIAAApYAgAAATD2//+u/P//AQAAAAEv9v//rfz//wEAAAABLvb//+v///8TkDZDULIXQgAAAAAAAAAAAS32//+r/P//AAAAAAAAoEAACdQJAAABK/b//9////8TkDZDULIXQgEq9v//Kf///wEAAAAAAAAAAAAAAAAJ1wkAAAAAAAAJ2AkAAAAAAAEn9v//IP///wAAAAABJvb//3L///+qThRC/p+lQQEl9v//6////5qZK0MAANhBFKbIQf6/RkGkcLU/BtwJAAAEJDYwMgoJ3QkAAAbeCQAAASQJ1AkAADQDAAD/////AQEKCdQJAAABAAoBB3MIAAAAAQAAAAIAAAAEGkFwbG9yaXMuQmFzZS5VSS5WaXN1YWxMaW5lAwAAAA0CBXQIAAAaQXBsb3Jpcy5DaGFydC5WaXN1YWxNYXJrZXIPAAAADG1DZW50ZXJQb2ludA1tTWFya2VyRm9ybWF0C21MaW5lRm9ybWF0Dm1MYXN0UGFpbnRSZWN0CW1QZXJzRGF0YRlWaXN1YWxPYmplY3QrbVpPcmRlckdyb3VwHlZpc3VhbE9iamVjdCttSW5kaXZpZHVhbFpPcmRlchVWaXN1YWxPYmplY3QrbVZpc2libGUYVmlzdWFsT2JqZWN0K21QZXJzaXN0ZW50EFZpc3VhbE9iamVjdCttSWQWVmlzdWFsT2JqZWN0K21QZXJzRGF0YSBWaXN1YWxPYmplY3QrbVJlZ2lzdGVyZWRXaXRoRm9ybSRWaXN1YWxPYmplY3QrbURlbGV0ZVJlcGFpbnRUcmlnZ2VyZWQWVmlzdWFsT2JqZWN0K21TaGFwZVB0chVWaXN1YWxPYmplY3QrbUlzRGlydHkEBAQEAgAAAAAHAgAAAwAVU3lzdGVtLkRyYXdpbmcuUG9pbnRGBAAAABpBcGxvcmlzLkNoYXJ0Lk1hcmtlckZvcm1hdAIAAAAfQXBsb3Jpcy5CYXNlLk9iamVjdHMuTGluZUZvcm1hdAMAAAAZU3lzdGVtLkRyYXdpbmcuUmVjdGFuZ2xlRgQAAAAICAEBCAEBD1N5c3RlbS5JbnRQdHJbXQECAAAAASD2///f////E5A2Q1CyHUIJ4QkAAAoBHvb//+v///969jND6ksTQgAAAEEAAABBCeMJAAAwAgAA/////wEBCgnjCQAAAQAKAQd2CAAAAAEAAAAEAAAABBVTeXN0ZW0uRHJhd2luZy5Qb2ludEYEAAAAARz2///f////E5A2Q1CyF0IBG/b//9////8TkDZDULIjQgEa9v//3////xMQNUNQsh1CARn2///f////ExA4Q1CyHUIHdwgAAAABAAAABAAAAAQXQXBsb3Jpcy5CYXNlLkFuY2hvck1vZGUDAAAAARj2//8p////AQAAAAEX9v//Kf///wMAAAABFvb//yn///8CAAAAARX2//8p////BAAAAAF4CAAAJQAAAAnsCQAAAQAAAAEAAAABewgAACcAAAAJ7QkAAAIAAAAKAAAAAXwIAAA3AgAACe4JAABYAgAAARH2//+u/P//AQAAAAEQ9v//rfz//wEAAAABD/b//+v///9sb95Dd8W+QgAAAAAAAAAAAQ72//+r/P//AAAAAAAAoEAACfMJAAABDPb//9////9sb95Dd8W+QgEL9v//Kf///wMAAAAA8P+fwQDoxL4J9gkAAAAAAAAJ9wkAAAAAAAEI9v//IP///wAAAAABB/b//3L///+qThRC/p+lQQEG9v//6////5qZ2EOamZlCFKbIQf6/RkGkcLU/BvsJAAAEJDQ4NAoJ/AkAAAneCQAACfMJAAA0AwAA/////wEBCgnzCQAAAQAKAQd9CAAAAAEAAAACAAAABBpBcGxvcmlzLkJhc2UuVUkuVmlzdWFsTGluZQMAAAANAgF+CAAAdAgAAAEB9v//3////2xv3kN3xbtCCQAKAAAKAf/1///r////nyLdQ0SStkIAAABBAAAAQQkCCgAAMAIAAP////8BAQoJAgoAAAEACgEHgAgAAAABAAAABAAAAAQVU3lzdGVtLkRyYXdpbmcuUG9pbnRGBAAAAAH99f//3////2xv3kN3xbhCAfz1///f////bG/eQ3fFvkIB+/X//9////9sr91Dd8W7QgH69f//3////2wv30N3xbtCB4EIAAAAAQAAAAQAAAAEF0FwbG9yaXMuQmFzZS5BbmNob3JNb2RlAwAAAAH59f//Kf///wEAAAAB+PX//yn///8DAAAAAff1//8p////AgAAAAH29f//Kf///wQAAAABgggAACUAAAAJCwoAAAEAAAABAAAAAYUIAAAnAAAACQwKAAADAAAABwAAAAGUCAAAkQAAAAkNCgAACQ4KAAABlwgAACMAAAAKCgEAAAAAIEEJkgAAAAmTAAAACREKAAAAAAkSCgAAAZgIAACUAAAACgoAAAAA29zeABAAAAAAAQGdCAAA5AAAAAkTCgAAAgAAAAoAAAABoggAAIwAAAAKCgAAAEA/CRQKAAAJFQoAAAEAAAD+////AAAAAAEAAAAAAAAAAAAAAAEAAAAAAAAAAAAAAaMIAACNAAAACgoJFgoAAAkXCgAAAQAAAP7///8AAAAA/////wAAAacIAACRAAAACRgKAAAJGQoAAAeuCAAAAAEAAAAAAAAABB9BcGxvcmlzLkJhc2UuT2JqZWN0cy5EYXRhT2JqZWN0AwAAAAevCAAAAAEAAAAEAAAABBxBcGxvcmlzLkJhc2UuVUkuVmlzdWFsT2JqZWN0AwAAAAkPCAAACQ4IAAANAgG0CAAAkQAAAAkcCgAACR0KAAABtwgAACMAAAAKCgEAAAAAIEEJkgAAAAmTAAAACSAKAAAAAAkhCgAAAbgIAACUAAAACgoAAAAA29zeABAAAAAAAQG9CAAA5AAAAAkiCgAAAgAAAAcAAAABwggAAIwAAAAKCgAAAEA/CSMKAAAJJAoAAAEAAAD+////AAAAAAEAAAAAAAAAAAAAAAEAAAAAAAAAAAAAAcMIAACNAAAACgoJJQoAAAkmCgAAAQAAAP7///8AAAAA/////wAAAccIAACRAAAACScKAAAJKAoAAAfPCAAAAAEAAAAEAAAABBxBcGxvcmlzLkJhc2UuVUkuVmlzdWFsT2JqZWN0AwAAAAkZCAAACRgIAAANAgHUCAAAkQAAAAkrCgAACSwKAAAB1wgAACMAAAAKCgEAAAAAIEEJkgAAAAmTAAAACS8KAAAAAAkwCgAAAdgIAACUAAAACgoBAAAAwdDtAP////8AAQHdCAAA5AAAAAkxCgAAAgAAABgAAAAB4ggAAIwAAAAKCgAAAEA/CTIKAAAJMwoAAAEAAAD+////AAAAAAEAAAAAAAAAAAAAAAEAAAAAAAAAAAAAAeMIAACNAAAACgoJNAoAAAk1CgAAAQAAAAAAAAAAAAAA/////wABAecIAACRAAAACTYKAAAJNwoAAAfvCAAAAAEAAAAEAAAABBxBcGxvcmlzLkJhc2UuVUkuVmlzdWFsT2JqZWN0AwAAAAkjCAAACSIIAAANAgH0CAAAkQAAAAk6CgAACTsKAAAB9wgAACMAAAAKCgEAAAAAIEEJkgAAAAmTAAAACT4KAAAAAAk/CgAAAfgIAACUAAAACgoBAAAAwdDtAP////8AAQH9CAAA5AAAAAlACgAAAgAAABUAAAABAgkAAIwAAAAKCgAAAEA/CUEKAAAJQgoAAAEAAAD+////AAAAAAEAAAAAAAAAAAAAAAEAAAAAAAAAAAAAAQMJAACNAAAACgoJQwoAAAlECgAAAQAAAAAAAAAAAAAA/////wABAQcJAACRAAAACUUKAAAJRgoAAAcPCQAAAAEAAAAEAAAABBxBcGxvcmlzLkJhc2UuVUkuVmlzdWFsT2JqZWN0AwAAAAktCAAACSwIAAANAgEUCQAAkQAAAAlJCgAACUoKAAABFwkAACMAAAAKCgEAAAAAIEEJkgAAAAmTAAAACU0KAAAAAAlOCgAAARgJAACUAAAACgoAAAAAcoSMAAYAAAAAAQEdCQAA5AAAAAlPCgAAAgAAABIAAAABIgkAAIwAAAAKCgAAAEA/CVAKAAAJUQoAAAEAAAD+////AAAAAAEAAAAAAAAAAAAAAAEAAAAAAAAAAAAAASMJAACNAAAACgoJUgoAAAlTCgAAAQAAAAAAAAAAAAAA/////wAAAScJAACRAAAACVQKAAAJVQoAAAcvCQAAAAEAAAAEAAAABBxBcGxvcmlzLkJhc2UuVUkuVmlzdWFsT2JqZWN0AwAAAAk3CAAACTYIAAANAgE0CQAAkQAAAAlYCgAACVkKAAABNwkAACMAAAAKCgEAAAAAIEEJkgAAAAmTAAAACVwKAAAAAAldCgAAATgJAACUAAAACgoAAAAAcoSMAAYAAAAAAQE9CQAA5AAAAAleCgAAAgAAABUAAAABQgkAAIwAAAAKCgAAAEA/CV8KAAAJYAoAAAEAAAD+////AAAAAAEAAAAAAAAAAAAAAAEAAAAAAAAAAAAAAUMJAACNAAAACgoJYQoAAAliCgAAAQAAAAAAAAAAAAAA/////wAAAUcJAACRAAAACWMKAAAJZAoAAAdPCQAAAAEAAAAEAAAABBxBcGxvcmlzLkJhc2UuVUkuVmlzdWFsT2JqZWN0AwAAAAlBCAAACUAIAAANAgFUCQAAkQAAAAlnCgAACWgKAAABVwkAACMAAAAKCgEAAAAAIEEJkgAAAAmTAAAACWsKAAAAAAlsCgAAAVgJAACUAAAACgoAAAAAP2l+AAUAAAAAAQFdCQAA5AAAAAltCgAAAgAAABUAAAABYgkAAIwAAAAKCgAAAEA/CW4KAAAJbwoAAAEAAAD+////AAAAAAEAAAAAAAAAAAAAAAEAAAAAAAAAAAAAAWMJAACNAAAACgoJcAoAAAlxCgAAAQAAAAAAAAAAAAAA/////wAAAWcJAACRAAAACXIKAAAJcwoAAAdvCQAAAAEAAAAEAAAABBxBcGxvcmlzLkJhc2UuVUkuVmlzdWFsT2JqZWN0AwAAAAlLCAAACUoIAAANAgF0CQAAkQAAAAl2CgAACXcKAAABdwkAACMAAAAKCgEAAAAAIEEJkgAAAAmTAAAACXoKAAAAAAl7CgAAAXgJAACUAAAACgoAAAAAP2l+AAUAAAAAAQF9CQAA5AAAAAl8CgAAAgAAABIAAAABggkAAIwAAAAKCgAAAEA/CX0KAAAJfgoAAAEAAAD+////AAAAAAEAAAAAAAAAAAAAAAEAAAAAAAAAAAAAAYMJAACNAAAACgoJfwoAAAmACgAAAQAAAAAAAAAAAAAA/////wAAAYcJAACRAAAACYEKAAAJggoAAAePCQAAAAEAAAAEAAAABBxBcGxvcmlzLkJhc2UuVUkuVmlzdWFsT2JqZWN0AwAAAAlVCAAACVQIAAANAgGUCQAAkQAAAAmFCgAACYYKAAABlwkAACMAAAAKCgEAAAAAIEEJkgAAAAmTAAAACYkKAAAAAAmKCgAAAZgJAACUAAAACgoAAAAAIkFOAA8AAAAAAQGdCQAA5AAAAAmLCgAAAgAAABIAAAABogkAAIwAAAAKCgAAAEA/CYwKAAAJjQoAAAEAAAD+////AAAAAAEAAAAAAAAAAAAAAAEAAAAAAAAAAAAAAaMJAACNAAAACgoJjgoAAAmPCgAAAQAAAP7///8AAAAA/////wAAAacJAACRAAAACZAKAAAJkQoAAAevCQAAAAEAAAAEAAAABBxBcGxvcmlzLkJhc2UuVUkuVmlzdWFsT2JqZWN0AwAAAAlfCAAACV4IAAANAgG0CQAAkQAAAAmUCgAACZUKAAABtwkAACMAAAAKCgEAAAAAIEEJkgAAAAmTAAAACZgKAAAAAAmZCgAAAbgJAACUAAAACgoAAAAAIkFOAA8AAAAAAQG9CQAA5AAAAAmaCgAAAgAAABIAAAABwgkAAIwAAAAKCgAAAEA/CZsKAAAJnAoAAAEAAAD+////AAAAAAEAAAAAAAAAAAAAAAEAAAAAAAAAAAAAAcMJAACNAAAACgoJnQoAAAmeCgAAAQAAAP7///8AAAAA/////wAAAccJAACRAAAACZ8KAAAJoAoAAAfPCQAAAAEAAAAEAAAABBxBcGxvcmlzLkJhc2UuVUkuVmlzdWFsT2JqZWN0AwAAAAlpCAAACWgIAAANAgHUCQAAkQAAAAmjCgAACaQKAAAB1wkAACMAAAAKCgEAAAAAIEEJkgAAAAmTAAAACacKAAAAAAmoCgAAAdgJAACUAAAACgoAAAAA////AA4AAAAAAQHdCQAA5AAAAAmpCgAAAQAAAAsAAAAF4QkAABpBcGxvcmlzLkNoYXJ0Lk1hcmtlckZvcm1hdAoAAAASRGF0YU9iamVjdCttUGFyZW50FURhdGFPYmplY3QrbUNvbnRhaW5lcgZtQ29sb3IGbVN0eWxlBW1TaXplDW1UcmFuc3BhcmVuY3kIbVZpc2libGULbUZvcm1hdFR5cGUUbURlZmF1bHRTY2hlbWVGb3JtYXQJbU1vZGlmaWVkBAQEAAAAAAAAAB5BcGxvcmlzLkNoYXJ0LkNoYXJ0RGF0YUVsZW1lbnQCAAAAIUFwbG9yaXMuQ2hhcnQuQ29sdW1uT3JpZW50ZWRDaGFydAIAAAAaQXBsb3Jpcy5CYXNlLk9iamVjdHMuQ29sb3IDAAAACAsLCAgBAQIAAAAJUQcAAAkBAAAACawKAAABAAAAAAAAQQAAAAAAAAAABwAAAAABAeMJAACRAAAACa0KAAAJrgoAAAfsCQAAAAEAAAAEAAAABB9BcGxvcmlzLkJhc2UuT2JqZWN0cy5EYXRhT2JqZWN0AwAAAAnhCQAADQMH7QkAAAABAAAABAAAAAQcQXBsb3Jpcy5CYXNlLlVJLlZpc3VhbE9iamVjdAMAAAAJcggAAAl0CAAADQIB7gkAAG4CAAACAAAACbIKAAAJswoAAAm0CgAAAAoJtQoAAFgCAAD/////AQEKCbUKAAABAAoBAfMJAACRAAAACbYKAAAJtwoAAAH2CQAAIwAAAAoKAQAAAAAgQQmSAAAACZMAAAAJugoAAAAACbsKAAAB9wkAAJQAAAAKCgAAAAD///8ADgAAAAABAfwJAADkAAAACbwKAAABAAAACwAAAAEACgAA4QkAAAlSBwAACQEAAAAJvwoAAAEAAAAAAABBAAAAAAAAAAAHAAAAAAEBAgoAAJEAAAAJwAoAAAnBCgAABwsKAAAAAQAAAAQAAAAEH0FwbG9yaXMuQmFzZS5PYmplY3RzLkRhdGFPYmplY3QDAAAACQAKAAANAwcMCgAAAAEAAAAEAAAABBxBcGxvcmlzLkJhc2UuVUkuVmlzdWFsT2JqZWN0AwAAAAl8CAAACX4IAAAJ7gkAAAoPDQoAAAEAAAAIywAAAAcOCgAAAAEAAAABAAAAAw1TeXN0ZW0uSW50UHRyATr1//8E/v//AAAAAAAAAAABEQoAAJQAAAAKCgAAAAAAAAAADQAAAAAAARIKAACUAAAACgoAAAAAAAAAAA0AAAAAAQcTCgAAAAEAAAAEAAAABB1BcGxvcmlzLkJhc2UuT2JqZWN0cy5WYXJpYWJsZQMAAAABOfX//9T4//8DAAAAAAAAAAE49f//1Pj//wEAAAAEAAAAATf1///U+P//AAAAAAAAAAABNvX//9T4//8AAAAAAAAAAAUUCgAAGkFwbG9yaXMuQmFzZS5PYmplY3RzLkNvbG9yBwAAABJEYXRhT2JqZWN0K21QYXJlbnQVRGF0YU9iamVjdCttQ29udGFpbmVyBW1UeXBlBG1SR0IQbVRoZW1lQ29sb3JJbmRleAxtQXV0b1VwZGF0ZWQJbU1vZGlmaWVkBAIAAAAAAB9BcGxvcmlzLkJhc2UuT2JqZWN0cy5MaW5lRm9ybWF0AwAAAAgICAEBAwAAAAmiCAAACgAAAAD///8ADgAAAAAABRUKAAAaQXBsb3Jpcy5CYXNlLk9iamVjdHMuQ29sb3IHAAAAEkRhdGFPYmplY3QrbVBhcmVudBVEYXRhT2JqZWN0K21Db250YWluZXIFbVR5cGUEbVJHQhBtVGhlbWVDb2xvckluZGV4DG1BdXRvVXBkYXRlZAltTW9kaWZpZWQEAgAAAAAAH0FwbG9yaXMuQmFzZS5PYmplY3RzLkxpbmVGb3JtYXQDAAAACAgIAQEDAAAACaIIAAAKAQAAAAAAAAD/////AAEBFgoAAJQAAAAKCgAAAADb3N4AEAAAAAAAARcKAACUAAAACgoBAAAA////AP////8AAA8YCgAAAQAAAAivAAAABxkKAAAAAQAAAAEAAAADDVN5c3RlbS5JbnRQdHIBNPX//wT+//8AAAAAAAAAAA8cCgAAAQAAAAjKAAAABx0KAAAAAQAAAAEAAAADDVN5c3RlbS5JbnRQdHIBM/X//wT+//8AAAAAAAAAAAEgCgAAlAAAAAoKAAAAAAAAAAANAAAAAAABIQoAAJQAAAAKCgAAAAAAAAAADQAAAAABByIKAAAAAQAAAAQAAAAEHUFwbG9yaXMuQmFzZS5PYmplY3RzLlZhcmlhYmxlAwAAAAEy9f//1Pj//wMAAAAAAAAAATH1///U+P//AQAAAAIAAAABMPX//9T4//8AAAAAAAAAAAEv9f//1Pj//wAAAAAAAAAABSMKAAAaQXBsb3Jpcy5CYXNlLk9iamVjdHMuQ29sb3IHAAAAEkRhdGFPYmplY3QrbVBhcmVudBVEYXRhT2JqZWN0K21Db250YWluZXIFbVR5cGUEbVJHQhBtVGhlbWVDb2xvckluZGV4DG1BdXRvVXBkYXRlZAltTW9kaWZpZWQEAgAAAAAAH0FwbG9yaXMuQmFzZS5PYmplY3RzLkxpbmVGb3JtYXQDAAAACAgIAQEDAAAACcIIAAAKAAAAAP///wAOAAAAAAAFJAoAABpBcGxvcmlzLkJhc2UuT2JqZWN0cy5Db2xvcgcAAAASRGF0YU9iamVjdCttUGFyZW50FURhdGFPYmplY3QrbUNvbnRhaW5lcgVtVHlwZQRtUkdCEG1UaGVtZUNvbG9ySW5kZXgMbUF1dG9VcGRhdGVkCW1Nb2RpZmllZAQCAAAAAAAfQXBsb3Jpcy5CYXNlLk9iamVjdHMuTGluZUZvcm1hdAMAAAAICAgBAQMAAAAJwggAAAoBAAAAAAAAAP////8AAQElCgAAlAAAAAoKAAAAANvc3gAQAAAAAAABJgoAAJQAAAAKCgEAAAD///8A/////wAADycKAAABAAAACK4AAAAHKAoAAAABAAAAAQAAAAMNU3lzdGVtLkludFB0cgEt9f//BP7//wAAAAAAAAAADysKAAABAAAACDgAAAAHLAoAAAABAAAAAQAAAAMNU3lzdGVtLkludFB0cgEs9f//BP7//wAAAAAAAAAAAS8KAACUAAAACgoAAAAAAAAAAA0AAAAAAAEwCgAAlAAAAAoKAAAAAAAAAAANAAAAAAEHMQoAAAABAAAABAAAAAQdQXBsb3Jpcy5CYXNlLk9iamVjdHMuVmFyaWFibGUDAAAAASv1///U+P//AwAAAAAAAAABKvX//9T4//8BAAAAAgAAAAEp9f//1Pj//wAAAAAAAAAAASj1///U+P//AAAAAAAAAAAFMgoAABpBcGxvcmlzLkJhc2UuT2JqZWN0cy5Db2xvcgcAAAASRGF0YU9iamVjdCttUGFyZW50FURhdGFPYmplY3QrbUNvbnRhaW5lcgVtVHlwZQRtUkdCEG1UaGVtZUNvbG9ySW5kZXgMbUF1dG9VcGRhdGVkCW1Nb2RpZmllZAQCAAAAAAAfQXBsb3Jpcy5CYXNlLk9iamVjdHMuTGluZUZvcm1hdAMAAAAICAgBAQMAAAAJ4ggAAAoAAAAA////AA4AAAAAAAUzCgAAGkFwbG9yaXMuQmFzZS5PYmplY3RzLkNvbG9yBwAAABJEYXRhT2JqZWN0K21QYXJlbnQVRGF0YU9iamVjdCttQ29udGFpbmVyBW1UeXBlBG1SR0IQbVRoZW1lQ29sb3JJbmRleAxtQXV0b1VwZGF0ZWQJbU1vZGlmaWVkBAIAAAAAAB9BcGxvcmlzLkJhc2UuT2JqZWN0cy5MaW5lRm9ybWF0AwAAAAgICAEBAwAAAAniCAAACgEAAAAAAAAA/////wABATQKAACUAAAACgoBAAAAwdDtAP////8AAQE1CgAAlAAAAAoKAQAAAAAAAAD/////AAEPNgoAAAEAAAAIBgAAAAc3CgAAAAEAAAABAAAAAw1TeXN0ZW0uSW50UHRyASb1//8E/v//AAAAAAAAAAAPOgoAAAEAAAAINAAAAAc7CgAAAAEAAAABAAAAAw1TeXN0ZW0uSW50UHRyASX1//8E/v//AAAAAAAAAAABPgoAAJQAAAAKCgAAAAAAAAAADQAAAAAAAT8KAACUAAAACgoAAAAAAAAAAA0AAAAAAQdACgAAAAEAAAAEAAAABB1BcGxvcmlzLkJhc2UuT2JqZWN0cy5WYXJpYWJsZQMAAAABJPX//9T4//8DAAAAAAAAAAEj9f//1Pj//wEAAAACAAAAASL1///U+P//AAAAAAAAAAABIfX//9T4//8AAAAAAAAAAAVBCgAAGkFwbG9yaXMuQmFzZS5PYmplY3RzLkNvbG9yBwAAABJEYXRhT2JqZWN0K21QYXJlbnQVRGF0YU9iamVjdCttQ29udGFpbmVyBW1UeXBlBG1SR0IQbVRoZW1lQ29sb3JJbmRleAxtQXV0b1VwZGF0ZWQJbU1vZGlmaWVkBAIAAAAAAB9BcGxvcmlzLkJhc2UuT2JqZWN0cy5MaW5lRm9ybWF0AwAAAAgICAEBAwAAAAkCCQAACgAAAAD///8ADgAAAAAABUIKAAAaQXBsb3Jpcy5CYXNlLk9iamVjdHMuQ29sb3IHAAAAEkRhdGFPYmplY3QrbVBhcmVudBVEYXRhT2JqZWN0K21Db250YWluZXIFbVR5cGUEbVJHQhBtVGhlbWVDb2xvckluZGV4DG1BdXRvVXBkYXRlZAltTW9kaWZpZWQEAgAAAAAAH0FwbG9yaXMuQmFzZS5PYmplY3RzLkxpbmVGb3JtYXQDAAAACAgIAQEDAAAACQIJAAAKAQAAAAAAAAD/////AAEBQwoAAJQAAAAKCgEAAADB0O0A/////wABAUQKAACUAAAACgoBAAAAAAAAAP////8AAQ9FCgAAAQAAAAgBAAAAB0YKAAAAAQAAAAEAAAADDVN5c3RlbS5JbnRQdHIBH/X//wT+//8AAAAAAAAAAA9JCgAAAQAAAAg2AAAAB0oKAAAAAQAAAAEAAAADDVN5c3RlbS5JbnRQdHIBHvX//wT+//8AAAAAAAAAAAFNCgAAlAAAAAoKAAAAAP///wAOAAAAAAABTgoAAJQAAAAKCgAAAAD///8ADgAAAAABB08KAAAAAQAAAAQAAAAEHUFwbG9yaXMuQmFzZS5PYmplY3RzLlZhcmlhYmxlAwAAAAEd9f//1Pj//wMAAAAAAAAAARz1///U+P//AQAAAAMAAAABG/X//9T4//8AAAAAAAAAAAEa9f//1Pj//wAAAAAAAAAABVAKAAAaQXBsb3Jpcy5CYXNlLk9iamVjdHMuQ29sb3IHAAAAEkRhdGFPYmplY3QrbVBhcmVudBVEYXRhT2JqZWN0K21Db250YWluZXIFbVR5cGUEbVJHQhBtVGhlbWVDb2xvckluZGV4DG1BdXRvVXBkYXRlZAltTW9kaWZpZWQEAgAAAAAAH0FwbG9yaXMuQmFzZS5PYmplY3RzLkxpbmVGb3JtYXQDAAAACAgIAQEDAAAACSIJAAAKAAAAAP///wAOAAAAAAAFUQoAABpBcGxvcmlzLkJhc2UuT2JqZWN0cy5Db2xvcgcAAAASRGF0YU9iamVjdCttUGFyZW50FURhdGFPYmplY3QrbUNvbnRhaW5lcgVtVHlwZQRtUkdCEG1UaGVtZUNvbG9ySW5kZXgMbUF1dG9VcGRhdGVkCW1Nb2RpZmllZAQCAAAAAAAfQXBsb3Jpcy5CYXNlLk9iamVjdHMuTGluZUZvcm1hdAMAAAAICAgBAQMAAAAJIgkAAAoBAAAAAAAAAP////8AAQFSCgAAlAAAAAoKAAAAAHKEjAAGAAAAAAABUwoAAJQAAAAKCgEAAAD///8A/////wAAD1QKAAABAAAACAQAAAAHVQoAAAABAAAAAQAAAAMNU3lzdGVtLkludFB0cgEY9f//BP7//wAAAAAAAAAAD1gKAAABAAAACDUAAAAHWQoAAAABAAAAAQAAAAMNU3lzdGVtLkludFB0cgEX9f//BP7//wAAAAAAAAAAAVwKAACUAAAACgoAAAAA////AA4AAAAAAAFdCgAAlAAAAAoKAAAAAP///wAOAAAAAAEHXgoAAAABAAAABAAAAAQdQXBsb3Jpcy5CYXNlLk9iamVjdHMuVmFyaWFibGUDAAAAARb1///U+P//AwAAAAAAAAABFfX//9T4//8BAAAAAwAAAAEU9f//1Pj//wAAAAAAAAAAARP1///U+P//AAAAAAAAAAAFXwoAABpBcGxvcmlzLkJhc2UuT2JqZWN0cy5Db2xvcgcAAAASRGF0YU9iamVjdCttUGFyZW50FURhdGFPYmplY3QrbUNvbnRhaW5lcgVtVHlwZQRtUkdCEG1UaGVtZUNvbG9ySW5kZXgMbUF1dG9VcGRhdGVkCW1Nb2RpZmllZAQCAAAAAAAfQXBsb3Jpcy5CYXNlLk9iamVjdHMuTGluZUZvcm1hdAMAAAAICAgBAQMAAAAJQgkAAAoAAAAA////AA4AAAAAAAVgCgAAGkFwbG9yaXMuQmFzZS5PYmplY3RzLkNvbG9yBwAAABJEYXRhT2JqZWN0K21QYXJlbnQVRGF0YU9iamVjdCttQ29udGFpbmVyBW1UeXBlBG1SR0IQbVRoZW1lQ29sb3JJbmRleAxtQXV0b1VwZGF0ZWQJbU1vZGlmaWVkBAIAAAAAAB9BcGxvcmlzLkJhc2UuT2JqZWN0cy5MaW5lRm9ybWF0AwAAAAgICAEBAwAAAAlCCQAACgEAAAAAAAAA/////wABAWEKAACUAAAACgoAAAAAcoSMAAYAAAAAAAFiCgAAlAAAAAoKAQAAAP///wD/////AAAPYwoAAAEAAAAIBQAAAAdkCgAAAAEAAAABAAAAAw1TeXN0ZW0uSW50UHRyARH1//8E/v//AAAAAAAAAAAPZwoAAAEAAAAIPAAAAAdoCgAAAAEAAAABAAAAAw1TeXN0ZW0uSW50UHRyARD1//8E/v//AAAAAAAAAAABawoAAJQAAAAKCgAAAAD///8ADgAAAAAAAWwKAACUAAAACgoAAAAA////AA4AAAAAAQdtCgAAAAEAAAAEAAAABB1BcGxvcmlzLkJhc2UuT2JqZWN0cy5WYXJpYWJsZQMAAAABD/X//9T4//8DAAAAAAAAAAEO9f//1Pj//wEAAAADAAAAAQ31///U+P//AAAAAAAAAAABDPX//9T4//8AAAAAAAAAAAVuCgAAGkFwbG9yaXMuQmFzZS5PYmplY3RzLkNvbG9yBwAAABJEYXRhT2JqZWN0K21QYXJlbnQVRGF0YU9iamVjdCttQ29udGFpbmVyBW1UeXBlBG1SR0IQbVRoZW1lQ29sb3JJbmRleAxtQXV0b1VwZGF0ZWQJbU1vZGlmaWVkBAIAAAAAAB9BcGxvcmlzLkJhc2UuT2JqZWN0cy5MaW5lRm9ybWF0AwAAAAgICAEBAwAAAAliCQAACgAAAAD///8ADgAAAAAABW8KAAAaQXBsb3Jpcy5CYXNlLk9iamVjdHMuQ29sb3IHAAAAEkRhdGFPYmplY3QrbVBhcmVudBVEYXRhT2JqZWN0K21Db250YWluZXIFbVR5cGUEbVJHQhBtVGhlbWVDb2xvckluZGV4DG1BdXRvVXBkYXRlZAltTW9kaWZpZWQEAgAAAAAAH0FwbG9yaXMuQmFzZS5PYmplY3RzLkxpbmVGb3JtYXQDAAAACAgIAQEDAAAACWIJAAAKAQAAAAAAAAD/////AAEBcAoAAJQAAAAKCgAAAAA/aX4ABQAAAAAAAXEKAACUAAAACgoBAAAA////AP////8AAA9yCgAAAQAAAAgIAAAAB3MKAAAAAQAAAAEAAAADDVN5c3RlbS5JbnRQdHIBCvX//wT+//8AAAAAAAAAAA92CgAAAQAAAAg7AAAAB3cKAAAAAQAAAAEAAAADDVN5c3RlbS5JbnRQdHIBCfX//wT+//8AAAAAAAAAAAF6CgAAlAAAAAoKAAAAAP///wAOAAAAAAABewoAAJQAAAAKCgAAAAD///8ADgAAAAABB3wKAAAAAQAAAAQAAAAEHUFwbG9yaXMuQmFzZS5PYmplY3RzLlZhcmlhYmxlAwAAAAEI9f//1Pj//wMAAAAAAAAAAQf1///U+P//AQAAAAMAAAABBvX//9T4//8AAAAAAAAAAAEF9f//1Pj//wAAAAAAAAAABX0KAAAaQXBsb3Jpcy5CYXNlLk9iamVjdHMuQ29sb3IHAAAAEkRhdGFPYmplY3QrbVBhcmVudBVEYXRhT2JqZWN0K21Db250YWluZXIFbVR5cGUEbVJHQhBtVGhlbWVDb2xvckluZGV4DG1BdXRvVXBkYXRlZAltTW9kaWZpZWQEAgAAAAAAH0FwbG9yaXMuQmFzZS5PYmplY3RzLkxpbmVGb3JtYXQDAAAACAgIAQEDAAAACYIJAAAKAAAAAP///wAOAAAAAAAFfgoAABpBcGxvcmlzLkJhc2UuT2JqZWN0cy5Db2xvcgcAAAASRGF0YU9iamVjdCttUGFyZW50FURhdGFPYmplY3QrbUNvbnRhaW5lcgVtVHlwZQRtUkdCEG1UaGVtZUNvbG9ySW5kZXgMbUF1dG9VcGRhdGVkCW1Nb2RpZmllZAQCAAAAAAAfQXBsb3Jpcy5CYXNlLk9iamVjdHMuTGluZUZvcm1hdAMAAAAICAgBAQMAAAAJggkAAAoBAAAAAAAAAP////8AAQF/CgAAlAAAAAoKAAAAAD9pfgAFAAAAAAABgAoAAJQAAAAKCgEAAAD///8A/////wAAD4EKAAABAAAACAkAAAAHggoAAAABAAAAAQAAAAMNU3lzdGVtLkludFB0cgED9f//BP7//wAAAAAAAAAAD4UKAAABAAAACDcAAAAHhgoAAAABAAAAAQAAAAMNU3lzdGVtLkludFB0cgEC9f//BP7//wAAAAAAAAAAAYkKAACUAAAACgoAAAAA////AA4AAAAAAAGKCgAAlAAAAAoKAAAAAP///wAOAAAAAAEHiwoAAAABAAAABAAAAAQdQXBsb3Jpcy5CYXNlLk9iamVjdHMuVmFyaWFibGUDAAAAAQH1///U+P//AwAAAAAAAAABAPX//9T4//8BAAAAAwAAAAH/9P//1Pj//wAAAAAAAAAAAf70///U+P//AAAAAAAAAAAFjAoAABpBcGxvcmlzLkJhc2UuT2JqZWN0cy5Db2xvcgcAAAASRGF0YU9iamVjdCttUGFyZW50FURhdGFPYmplY3QrbUNvbnRhaW5lcgVtVHlwZQRtUkdCEG1UaGVtZUNvbG9ySW5kZXgMbUF1dG9VcGRhdGVkCW1Nb2RpZmllZAQCAAAAAAAfQXBsb3Jpcy5CYXNlLk9iamVjdHMuTGluZUZvcm1hdAMAAAAICAgBAQMAAAAJogkAAAoAAAAA////AA4AAAAAAAWNCgAAGkFwbG9yaXMuQmFzZS5PYmplY3RzLkNvbG9yBwAAABJEYXRhT2JqZWN0K21QYXJlbnQVRGF0YU9iamVjdCttQ29udGFpbmVyBW1UeXBlBG1SR0IQbVRoZW1lQ29sb3JJbmRleAxtQXV0b1VwZGF0ZWQJbU1vZGlmaWVkBAIAAAAAAB9BcGxvcmlzLkJhc2UuT2JqZWN0cy5MaW5lRm9ybWF0AwAAAAgICAEBAwAAAAmiCQAACgEAAAAAAAAA/////wABAY4KAACUAAAACgoAAAAAIkFOAA8AAAAAAAGPCgAAlAAAAAoKAQAAAP///wD/////AAAPkAoAAAEAAAAIAgAAAAeRCgAAAAEAAAABAAAAAw1TeXN0ZW0uSW50UHRyAfz0//8E/v//AAAAAAAAAAAPlAoAAAEAAAAIOQAAAAeVCgAAAAEAAAABAAAAAw1TeXN0ZW0uSW50UHRyAfv0//8E/v//AAAAAAAAAAABmAoAAJQAAAAKCgAAAAD///8ADgAAAAAAAZkKAACUAAAACgoAAAAA////AA4AAAAAAQeaCgAAAAEAAAAEAAAABB1BcGxvcmlzLkJhc2UuT2JqZWN0cy5WYXJpYWJsZQMAAAAB+vT//9T4//8DAAAAAAAAAAH59P//1Pj//wEAAAADAAAAAfj0///U+P//AAAAAAAAAAAB9/T//9T4//8AAAAAAAAAAAWbCgAAGkFwbG9yaXMuQmFzZS5PYmplY3RzLkNvbG9yBwAAABJEYXRhT2JqZWN0K21QYXJlbnQVRGF0YU9iamVjdCttQ29udGFpbmVyBW1UeXBlBG1SR0IQbVRoZW1lQ29sb3JJbmRleAxtQXV0b1VwZGF0ZWQJbU1vZGlmaWVkBAIAAAAAAB9BcGxvcmlzLkJhc2UuT2JqZWN0cy5MaW5lRm9ybWF0AwAAAAgICAEBAwAAAAnCCQAACgAAAAD///8ADgAAAAAABZwKAAAaQXBsb3Jpcy5CYXNlLk9iamVjdHMuQ29sb3IHAAAAEkRhdGFPYmplY3QrbVBhcmVudBVEYXRhT2JqZWN0K21Db250YWluZXIFbVR5cGUEbVJHQhBtVGhlbWVDb2xvckluZGV4DG1BdXRvVXBkYXRlZAltTW9kaWZpZWQEAgAAAAAAH0FwbG9yaXMuQmFzZS5PYmplY3RzLkxpbmVGb3JtYXQDAAAACAgIAQEDAAAACcIJAAAKAQAAAAAAAAD/////AAEBnQoAAJQAAAAKCgAAAAAiQU4ADwAAAAAAAZ4KAACUAAAACgoBAAAA////AP////8AAA+fCgAAAQAAAAgHAAAAB6AKAAAAAQAAAAEAAAADDVN5c3RlbS5JbnRQdHIB9fT//wT+//8AAAAAAAAAAA+jCgAAAQAAAAhBAAAAB6QKAAAAAQAAAAEAAAADDVN5c3RlbS5JbnRQdHIB9PT//wT+//8AAAAAAAAAAAGnCgAAlAAAAAoKAAAAAAAAAAANAAAAAAABqAoAAJQAAAAKCgAAAAAAAAAADQAAAAABB6kKAAAAAQAAAAQAAAAEHUFwbG9yaXMuQmFzZS5PYmplY3RzLlZhcmlhYmxlAwAAAAHz9P//1Pj//wEAAAABAAAAAfL0///U+P//AAAAAAAAAAAB8fT//9T4//8AAAAAAAAAAAHw9P//1Pj//wAAAAAAAAAAAawKAACUAAAACgoAAAAAP2l+AAUAAAAAAQ+tCgAAAAAAAAgHrgoAAAABAAAAAAAAAAMNU3lzdGVtLkludFB0cgeyCgAAAAEAAAACAAAABBVTeXN0ZW0uRHJhd2luZy5Qb2ludEYEAAAAAe/0///f////Mj7eQ3udr0IB7vT//9////9sb95Dd8W+Qg+zCgAAAQAAAAEAAbQKAACMAAAACgoAAABAPwkTCwAACRQLAAABAAAA/v///wAAAAABAAAAAAAAAAAAAAABAAAAAAAAAAAAAAG1CgAAkQAAAAkVCwAACRYLAAAPtgoAAAEAAAAIQAAAAAe3CgAAAAEAAAABAAAAAw1TeXN0ZW0uSW50UHRyAen0//8E/v//AAAAAAAAAAABugoAAJQAAAAKCgAAAAAAAAAADQAAAAAAAbsKAACUAAAACgoAAAAAAAAAAA0AAAAAAQe8CgAAAAEAAAAEAAAABB1BcGxvcmlzLkJhc2UuT2JqZWN0cy5WYXJpYWJsZQMAAAAB6PT//9T4//8BAAAAAQAAAAHn9P//1Pj//wAAAAAAAAAAAeb0///U+P//AAAAAAAAAAAB5fT//9T4//8AAAAAAAAAAAG/CgAAlAAAAAoKAAAAAD9pfgAFAAAAAAEPwAoAAAAAAAAIB8EKAAAAAQAAAAAAAAADDVN5c3RlbS5JbnRQdHIBEwsAAJQAAAAKCgEAAAAAAAAA/////wAABRQLAAAaQXBsb3Jpcy5CYXNlLk9iamVjdHMuQ29sb3IHAAAAEkRhdGFPYmplY3QrbVBhcmVudBVEYXRhT2JqZWN0K21Db250YWluZXIFbVR5cGUEbVJHQhBtVGhlbWVDb2xvckluZGV4DG1BdXRvVXBkYXRlZAltTW9kaWZpZWQEAgAAAAAAH0FwbG9yaXMuQmFzZS5PYmplY3RzLkxpbmVGb3JtYXQDAAAACAgIAQEDAAAACbQKAAAKAQAAAAAAAAD/////AAEPFQsAAAEAAAAIyQAAAAcWCwAAAAEAAAABAAAAAw1TeXN0ZW0uSW50UHRyAeP0//8E/v//AAAAAAAAAAAL"/>
</p:tagLst>
</file>

<file path=ppt/tags/tag105.xml><?xml version="1.0" encoding="utf-8"?>
<p:tagLst xmlns:a="http://schemas.openxmlformats.org/drawingml/2006/main" xmlns:r="http://schemas.openxmlformats.org/officeDocument/2006/relationships" xmlns:p="http://schemas.openxmlformats.org/presentationml/2006/main">
  <p:tag name="APLORISTAG" val="MX+pIT6/LSI2sCf3y.5"/>
</p:tagLst>
</file>

<file path=ppt/tags/tag106.xml><?xml version="1.0" encoding="utf-8"?>
<p:tagLst xmlns:a="http://schemas.openxmlformats.org/drawingml/2006/main" xmlns:r="http://schemas.openxmlformats.org/officeDocument/2006/relationships" xmlns:p="http://schemas.openxmlformats.org/presentationml/2006/main">
  <p:tag name="APLORISTAG" val="MX+pIT6/LSI2sCf3y.2"/>
</p:tagLst>
</file>

<file path=ppt/tags/tag107.xml><?xml version="1.0" encoding="utf-8"?>
<p:tagLst xmlns:a="http://schemas.openxmlformats.org/drawingml/2006/main" xmlns:r="http://schemas.openxmlformats.org/officeDocument/2006/relationships" xmlns:p="http://schemas.openxmlformats.org/presentationml/2006/main">
  <p:tag name="APLORISTAG" val="MX+pIT6/LSI2sCf3y.6"/>
</p:tagLst>
</file>

<file path=ppt/tags/tag108.xml><?xml version="1.0" encoding="utf-8"?>
<p:tagLst xmlns:a="http://schemas.openxmlformats.org/drawingml/2006/main" xmlns:r="http://schemas.openxmlformats.org/officeDocument/2006/relationships" xmlns:p="http://schemas.openxmlformats.org/presentationml/2006/main">
  <p:tag name="APLORISTAG" val="MX+pIT6/LSI2sCf3y.174"/>
</p:tagLst>
</file>

<file path=ppt/tags/tag109.xml><?xml version="1.0" encoding="utf-8"?>
<p:tagLst xmlns:a="http://schemas.openxmlformats.org/drawingml/2006/main" xmlns:r="http://schemas.openxmlformats.org/officeDocument/2006/relationships" xmlns:p="http://schemas.openxmlformats.org/presentationml/2006/main">
  <p:tag name="APLORISTAG" val="MX+pIT6/LSI2sCf3y.175"/>
</p:tagLst>
</file>

<file path=ppt/tags/tag11.xml><?xml version="1.0" encoding="utf-8"?>
<p:tagLst xmlns:a="http://schemas.openxmlformats.org/drawingml/2006/main" xmlns:r="http://schemas.openxmlformats.org/officeDocument/2006/relationships" xmlns:p="http://schemas.openxmlformats.org/presentationml/2006/main">
  <p:tag name="APLORISTAG" val="MGmUgOqoHyYztM60k.123"/>
</p:tagLst>
</file>

<file path=ppt/tags/tag110.xml><?xml version="1.0" encoding="utf-8"?>
<p:tagLst xmlns:a="http://schemas.openxmlformats.org/drawingml/2006/main" xmlns:r="http://schemas.openxmlformats.org/officeDocument/2006/relationships" xmlns:p="http://schemas.openxmlformats.org/presentationml/2006/main">
  <p:tag name="APLORISTAG" val="MX+pIT6/LSI2sCf3y.1"/>
</p:tagLst>
</file>

<file path=ppt/tags/tag111.xml><?xml version="1.0" encoding="utf-8"?>
<p:tagLst xmlns:a="http://schemas.openxmlformats.org/drawingml/2006/main" xmlns:r="http://schemas.openxmlformats.org/officeDocument/2006/relationships" xmlns:p="http://schemas.openxmlformats.org/presentationml/2006/main">
  <p:tag name="APLORISTAG" val="MX+pIT6/LSI2sCf3y.9"/>
</p:tagLst>
</file>

<file path=ppt/tags/tag112.xml><?xml version="1.0" encoding="utf-8"?>
<p:tagLst xmlns:a="http://schemas.openxmlformats.org/drawingml/2006/main" xmlns:r="http://schemas.openxmlformats.org/officeDocument/2006/relationships" xmlns:p="http://schemas.openxmlformats.org/presentationml/2006/main">
  <p:tag name="APLORISTAG" val="MX+pIT6/LSI2sCf3y.7"/>
</p:tagLst>
</file>

<file path=ppt/tags/tag113.xml><?xml version="1.0" encoding="utf-8"?>
<p:tagLst xmlns:a="http://schemas.openxmlformats.org/drawingml/2006/main" xmlns:r="http://schemas.openxmlformats.org/officeDocument/2006/relationships" xmlns:p="http://schemas.openxmlformats.org/presentationml/2006/main">
  <p:tag name="APLORISTAG" val="MX+pIT6/LSI2sCf3y.8"/>
</p:tagLst>
</file>

<file path=ppt/tags/tag114.xml><?xml version="1.0" encoding="utf-8"?>
<p:tagLst xmlns:a="http://schemas.openxmlformats.org/drawingml/2006/main" xmlns:r="http://schemas.openxmlformats.org/officeDocument/2006/relationships" xmlns:p="http://schemas.openxmlformats.org/presentationml/2006/main">
  <p:tag name="APLORISTAG" val="MX+pIT6/LSI2sCf3y.205"/>
</p:tagLst>
</file>

<file path=ppt/tags/tag115.xml><?xml version="1.0" encoding="utf-8"?>
<p:tagLst xmlns:a="http://schemas.openxmlformats.org/drawingml/2006/main" xmlns:r="http://schemas.openxmlformats.org/officeDocument/2006/relationships" xmlns:p="http://schemas.openxmlformats.org/presentationml/2006/main">
  <p:tag name="APLORISTAG" val="MX+pIT6/LSI2sCf3y.206"/>
</p:tagLst>
</file>

<file path=ppt/tags/tag116.xml><?xml version="1.0" encoding="utf-8"?>
<p:tagLst xmlns:a="http://schemas.openxmlformats.org/drawingml/2006/main" xmlns:r="http://schemas.openxmlformats.org/officeDocument/2006/relationships" xmlns:p="http://schemas.openxmlformats.org/presentationml/2006/main">
  <p:tag name="APLORISTAG" val="MX+pIT6/LSI2sCf3y.204"/>
</p:tagLst>
</file>

<file path=ppt/tags/tag117.xml><?xml version="1.0" encoding="utf-8"?>
<p:tagLst xmlns:a="http://schemas.openxmlformats.org/drawingml/2006/main" xmlns:r="http://schemas.openxmlformats.org/officeDocument/2006/relationships" xmlns:p="http://schemas.openxmlformats.org/presentationml/2006/main">
  <p:tag name="APLORISTAG" val="MX+pIT6/LSI2sCf3y.209"/>
</p:tagLst>
</file>

<file path=ppt/tags/tag118.xml><?xml version="1.0" encoding="utf-8"?>
<p:tagLst xmlns:a="http://schemas.openxmlformats.org/drawingml/2006/main" xmlns:r="http://schemas.openxmlformats.org/officeDocument/2006/relationships" xmlns:p="http://schemas.openxmlformats.org/presentationml/2006/main">
  <p:tag name="APLORISTAG" val="MX+pIT6/LSI2sCf3y.207"/>
</p:tagLst>
</file>

<file path=ppt/tags/tag119.xml><?xml version="1.0" encoding="utf-8"?>
<p:tagLst xmlns:a="http://schemas.openxmlformats.org/drawingml/2006/main" xmlns:r="http://schemas.openxmlformats.org/officeDocument/2006/relationships" xmlns:p="http://schemas.openxmlformats.org/presentationml/2006/main">
  <p:tag name="APLORISTAG" val="MX+pIT6/LSI2sCf3y.214"/>
</p:tagLst>
</file>

<file path=ppt/tags/tag12.xml><?xml version="1.0" encoding="utf-8"?>
<p:tagLst xmlns:a="http://schemas.openxmlformats.org/drawingml/2006/main" xmlns:r="http://schemas.openxmlformats.org/officeDocument/2006/relationships" xmlns:p="http://schemas.openxmlformats.org/presentationml/2006/main">
  <p:tag name="APLORISTAG" val="MGmUgOqoHyYztM60k.67"/>
</p:tagLst>
</file>

<file path=ppt/tags/tag120.xml><?xml version="1.0" encoding="utf-8"?>
<p:tagLst xmlns:a="http://schemas.openxmlformats.org/drawingml/2006/main" xmlns:r="http://schemas.openxmlformats.org/officeDocument/2006/relationships" xmlns:p="http://schemas.openxmlformats.org/presentationml/2006/main">
  <p:tag name="APLORISTAG" val="MX+pIT6/LSI2sCf3y.208"/>
</p:tagLst>
</file>

<file path=ppt/tags/tag121.xml><?xml version="1.0" encoding="utf-8"?>
<p:tagLst xmlns:a="http://schemas.openxmlformats.org/drawingml/2006/main" xmlns:r="http://schemas.openxmlformats.org/officeDocument/2006/relationships" xmlns:p="http://schemas.openxmlformats.org/presentationml/2006/main">
  <p:tag name="APLORISTAG" val="MX+pIT6/LSI2sCf3y.213"/>
</p:tagLst>
</file>

<file path=ppt/tags/tag122.xml><?xml version="1.0" encoding="utf-8"?>
<p:tagLst xmlns:a="http://schemas.openxmlformats.org/drawingml/2006/main" xmlns:r="http://schemas.openxmlformats.org/officeDocument/2006/relationships" xmlns:p="http://schemas.openxmlformats.org/presentationml/2006/main">
  <p:tag name="APLORISTAG" val="MX+pIT6/LSI2sCf3y.215"/>
</p:tagLst>
</file>

<file path=ppt/tags/tag123.xml><?xml version="1.0" encoding="utf-8"?>
<p:tagLst xmlns:a="http://schemas.openxmlformats.org/drawingml/2006/main" xmlns:r="http://schemas.openxmlformats.org/officeDocument/2006/relationships" xmlns:p="http://schemas.openxmlformats.org/presentationml/2006/main">
  <p:tag name="APLORISTAG" val="MX+pIT6/LSI2sCf3y.210"/>
</p:tagLst>
</file>

<file path=ppt/tags/tag124.xml><?xml version="1.0" encoding="utf-8"?>
<p:tagLst xmlns:a="http://schemas.openxmlformats.org/drawingml/2006/main" xmlns:r="http://schemas.openxmlformats.org/officeDocument/2006/relationships" xmlns:p="http://schemas.openxmlformats.org/presentationml/2006/main">
  <p:tag name="APLORISTAG" val="MX+pIT6/LSI2sCf3y.211"/>
</p:tagLst>
</file>

<file path=ppt/tags/tag125.xml><?xml version="1.0" encoding="utf-8"?>
<p:tagLst xmlns:a="http://schemas.openxmlformats.org/drawingml/2006/main" xmlns:r="http://schemas.openxmlformats.org/officeDocument/2006/relationships" xmlns:p="http://schemas.openxmlformats.org/presentationml/2006/main">
  <p:tag name="APLORISTAG" val="MX+pIT6/LSI2sCf3y.219"/>
</p:tagLst>
</file>

<file path=ppt/tags/tag126.xml><?xml version="1.0" encoding="utf-8"?>
<p:tagLst xmlns:a="http://schemas.openxmlformats.org/drawingml/2006/main" xmlns:r="http://schemas.openxmlformats.org/officeDocument/2006/relationships" xmlns:p="http://schemas.openxmlformats.org/presentationml/2006/main">
  <p:tag name="APLORISTAG" val="MX+pIT6/LSI2sCf3y.212"/>
</p:tagLst>
</file>

<file path=ppt/tags/tag127.xml><?xml version="1.0" encoding="utf-8"?>
<p:tagLst xmlns:a="http://schemas.openxmlformats.org/drawingml/2006/main" xmlns:r="http://schemas.openxmlformats.org/officeDocument/2006/relationships" xmlns:p="http://schemas.openxmlformats.org/presentationml/2006/main">
  <p:tag name="APLORISTAG" val="MX+pIT6/LSI2sCf3y.217"/>
</p:tagLst>
</file>

<file path=ppt/tags/tag128.xml><?xml version="1.0" encoding="utf-8"?>
<p:tagLst xmlns:a="http://schemas.openxmlformats.org/drawingml/2006/main" xmlns:r="http://schemas.openxmlformats.org/officeDocument/2006/relationships" xmlns:p="http://schemas.openxmlformats.org/presentationml/2006/main">
  <p:tag name="APLORISTAG" val="MX+pIT6/LSI2sCf3y.218"/>
</p:tagLst>
</file>

<file path=ppt/tags/tag129.xml><?xml version="1.0" encoding="utf-8"?>
<p:tagLst xmlns:a="http://schemas.openxmlformats.org/drawingml/2006/main" xmlns:r="http://schemas.openxmlformats.org/officeDocument/2006/relationships" xmlns:p="http://schemas.openxmlformats.org/presentationml/2006/main">
  <p:tag name="APLORISTAG" val="MX+pIT6/LSI2sCf3y.222"/>
</p:tagLst>
</file>

<file path=ppt/tags/tag13.xml><?xml version="1.0" encoding="utf-8"?>
<p:tagLst xmlns:a="http://schemas.openxmlformats.org/drawingml/2006/main" xmlns:r="http://schemas.openxmlformats.org/officeDocument/2006/relationships" xmlns:p="http://schemas.openxmlformats.org/presentationml/2006/main">
  <p:tag name="APLORISTAG" val="MGmUgOqoHyYztM60k.131"/>
</p:tagLst>
</file>

<file path=ppt/tags/tag130.xml><?xml version="1.0" encoding="utf-8"?>
<p:tagLst xmlns:a="http://schemas.openxmlformats.org/drawingml/2006/main" xmlns:r="http://schemas.openxmlformats.org/officeDocument/2006/relationships" xmlns:p="http://schemas.openxmlformats.org/presentationml/2006/main">
  <p:tag name="APLORISTAG" val="MX+pIT6/LSI2sCf3y.220"/>
</p:tagLst>
</file>

<file path=ppt/tags/tag131.xml><?xml version="1.0" encoding="utf-8"?>
<p:tagLst xmlns:a="http://schemas.openxmlformats.org/drawingml/2006/main" xmlns:r="http://schemas.openxmlformats.org/officeDocument/2006/relationships" xmlns:p="http://schemas.openxmlformats.org/presentationml/2006/main">
  <p:tag name="APLORISTAG" val="MX+pIT6/LSI2sCf3y.221"/>
</p:tagLst>
</file>

<file path=ppt/tags/tag132.xml><?xml version="1.0" encoding="utf-8"?>
<p:tagLst xmlns:a="http://schemas.openxmlformats.org/drawingml/2006/main" xmlns:r="http://schemas.openxmlformats.org/officeDocument/2006/relationships" xmlns:p="http://schemas.openxmlformats.org/presentationml/2006/main">
  <p:tag name="APLORISTAG" val="MX+pIT6/LSI2sCf3y.216"/>
</p:tagLst>
</file>

<file path=ppt/tags/tag133.xml><?xml version="1.0" encoding="utf-8"?>
<p:tagLst xmlns:a="http://schemas.openxmlformats.org/drawingml/2006/main" xmlns:r="http://schemas.openxmlformats.org/officeDocument/2006/relationships" xmlns:p="http://schemas.openxmlformats.org/presentationml/2006/main">
  <p:tag name="APLORISTAG" val="MX+pIT6/LSI2sCf3y.223"/>
</p:tagLst>
</file>

<file path=ppt/tags/tag134.xml><?xml version="1.0" encoding="utf-8"?>
<p:tagLst xmlns:a="http://schemas.openxmlformats.org/drawingml/2006/main" xmlns:r="http://schemas.openxmlformats.org/officeDocument/2006/relationships" xmlns:p="http://schemas.openxmlformats.org/presentationml/2006/main">
  <p:tag name="APLORISTAG" val="MX+pIT6/LSI2sCf3y.224"/>
</p:tagLst>
</file>

<file path=ppt/tags/tag135.xml><?xml version="1.0" encoding="utf-8"?>
<p:tagLst xmlns:a="http://schemas.openxmlformats.org/drawingml/2006/main" xmlns:r="http://schemas.openxmlformats.org/officeDocument/2006/relationships" xmlns:p="http://schemas.openxmlformats.org/presentationml/2006/main">
  <p:tag name="APLORISTAG" val="MX+pIT6/LSI2sCf3y.225"/>
</p:tagLst>
</file>

<file path=ppt/tags/tag136.xml><?xml version="1.0" encoding="utf-8"?>
<p:tagLst xmlns:a="http://schemas.openxmlformats.org/drawingml/2006/main" xmlns:r="http://schemas.openxmlformats.org/officeDocument/2006/relationships" xmlns:p="http://schemas.openxmlformats.org/presentationml/2006/main">
  <p:tag name="APLORISTAG" val="MX+pIT6/LSI2sCf3y.226"/>
</p:tagLst>
</file>

<file path=ppt/tags/tag137.xml><?xml version="1.0" encoding="utf-8"?>
<p:tagLst xmlns:a="http://schemas.openxmlformats.org/drawingml/2006/main" xmlns:r="http://schemas.openxmlformats.org/officeDocument/2006/relationships" xmlns:p="http://schemas.openxmlformats.org/presentationml/2006/main">
  <p:tag name="APLORISTAG" val="MX+pIT6/LSI2sCf3y.227"/>
</p:tagLst>
</file>

<file path=ppt/tags/tag138.xml><?xml version="1.0" encoding="utf-8"?>
<p:tagLst xmlns:a="http://schemas.openxmlformats.org/drawingml/2006/main" xmlns:r="http://schemas.openxmlformats.org/officeDocument/2006/relationships" xmlns:p="http://schemas.openxmlformats.org/presentationml/2006/main">
  <p:tag name="APLORISTAG" val="MX+pIT6/LSI2sCf3y.228"/>
</p:tagLst>
</file>

<file path=ppt/tags/tag139.xml><?xml version="1.0" encoding="utf-8"?>
<p:tagLst xmlns:a="http://schemas.openxmlformats.org/drawingml/2006/main" xmlns:r="http://schemas.openxmlformats.org/officeDocument/2006/relationships" xmlns:p="http://schemas.openxmlformats.org/presentationml/2006/main">
  <p:tag name="APLORISTAG" val="MX+pIT6/LSI2sCf3y.30"/>
</p:tagLst>
</file>

<file path=ppt/tags/tag14.xml><?xml version="1.0" encoding="utf-8"?>
<p:tagLst xmlns:a="http://schemas.openxmlformats.org/drawingml/2006/main" xmlns:r="http://schemas.openxmlformats.org/officeDocument/2006/relationships" xmlns:p="http://schemas.openxmlformats.org/presentationml/2006/main">
  <p:tag name="APLORISTAG" val="MGmUgOqoHyYztM60k.130"/>
</p:tagLst>
</file>

<file path=ppt/tags/tag140.xml><?xml version="1.0" encoding="utf-8"?>
<p:tagLst xmlns:a="http://schemas.openxmlformats.org/drawingml/2006/main" xmlns:r="http://schemas.openxmlformats.org/officeDocument/2006/relationships" xmlns:p="http://schemas.openxmlformats.org/presentationml/2006/main">
  <p:tag name="APLORISTAG" val="MX+pIT6/LSI2sCf3y.201"/>
</p:tagLst>
</file>

<file path=ppt/tags/tag141.xml><?xml version="1.0" encoding="utf-8"?>
<p:tagLst xmlns:a="http://schemas.openxmlformats.org/drawingml/2006/main" xmlns:r="http://schemas.openxmlformats.org/officeDocument/2006/relationships" xmlns:p="http://schemas.openxmlformats.org/presentationml/2006/main">
  <p:tag name="APLORISTAG" val="MX+pIT6/LSI2sCf3y.111"/>
</p:tagLst>
</file>

<file path=ppt/tags/tag142.xml><?xml version="1.0" encoding="utf-8"?>
<p:tagLst xmlns:a="http://schemas.openxmlformats.org/drawingml/2006/main" xmlns:r="http://schemas.openxmlformats.org/officeDocument/2006/relationships" xmlns:p="http://schemas.openxmlformats.org/presentationml/2006/main">
  <p:tag name="APLORISTAG" val="MX+pIT6/LSI2sCf3y.39"/>
</p:tagLst>
</file>

<file path=ppt/tags/tag143.xml><?xml version="1.0" encoding="utf-8"?>
<p:tagLst xmlns:a="http://schemas.openxmlformats.org/drawingml/2006/main" xmlns:r="http://schemas.openxmlformats.org/officeDocument/2006/relationships" xmlns:p="http://schemas.openxmlformats.org/presentationml/2006/main">
  <p:tag name="APLORISTAG" val="MX+pIT6/LSI2sCf3y.38"/>
</p:tagLst>
</file>

<file path=ppt/tags/tag144.xml><?xml version="1.0" encoding="utf-8"?>
<p:tagLst xmlns:a="http://schemas.openxmlformats.org/drawingml/2006/main" xmlns:r="http://schemas.openxmlformats.org/officeDocument/2006/relationships" xmlns:p="http://schemas.openxmlformats.org/presentationml/2006/main">
  <p:tag name="APLORISTAG" val="MX+pIT6/LSI2sCf3y.34"/>
</p:tagLst>
</file>

<file path=ppt/tags/tag145.xml><?xml version="1.0" encoding="utf-8"?>
<p:tagLst xmlns:a="http://schemas.openxmlformats.org/drawingml/2006/main" xmlns:r="http://schemas.openxmlformats.org/officeDocument/2006/relationships" xmlns:p="http://schemas.openxmlformats.org/presentationml/2006/main">
  <p:tag name="APLORISTAG" val="MX+pIT6/LSI2sCf3y.41"/>
</p:tagLst>
</file>

<file path=ppt/tags/tag146.xml><?xml version="1.0" encoding="utf-8"?>
<p:tagLst xmlns:a="http://schemas.openxmlformats.org/drawingml/2006/main" xmlns:r="http://schemas.openxmlformats.org/officeDocument/2006/relationships" xmlns:p="http://schemas.openxmlformats.org/presentationml/2006/main">
  <p:tag name="APLORISTAG" val="MX+pIT6/LSI2sCf3y.40"/>
</p:tagLst>
</file>

<file path=ppt/tags/tag147.xml><?xml version="1.0" encoding="utf-8"?>
<p:tagLst xmlns:a="http://schemas.openxmlformats.org/drawingml/2006/main" xmlns:r="http://schemas.openxmlformats.org/officeDocument/2006/relationships" xmlns:p="http://schemas.openxmlformats.org/presentationml/2006/main">
  <p:tag name="APLORISTAG" val="MX+pIT6/LSI2sCf3y.36"/>
</p:tagLst>
</file>

<file path=ppt/tags/tag148.xml><?xml version="1.0" encoding="utf-8"?>
<p:tagLst xmlns:a="http://schemas.openxmlformats.org/drawingml/2006/main" xmlns:r="http://schemas.openxmlformats.org/officeDocument/2006/relationships" xmlns:p="http://schemas.openxmlformats.org/presentationml/2006/main">
  <p:tag name="APLORISTAG" val="MX+pIT6/LSI2sCf3y.112"/>
</p:tagLst>
</file>

<file path=ppt/tags/tag149.xml><?xml version="1.0" encoding="utf-8"?>
<p:tagLst xmlns:a="http://schemas.openxmlformats.org/drawingml/2006/main" xmlns:r="http://schemas.openxmlformats.org/officeDocument/2006/relationships" xmlns:p="http://schemas.openxmlformats.org/presentationml/2006/main">
  <p:tag name="APLORISTAG" val="MX+pIT6/LSI2sCf3y.46"/>
</p:tagLst>
</file>

<file path=ppt/tags/tag15.xml><?xml version="1.0" encoding="utf-8"?>
<p:tagLst xmlns:a="http://schemas.openxmlformats.org/drawingml/2006/main" xmlns:r="http://schemas.openxmlformats.org/officeDocument/2006/relationships" xmlns:p="http://schemas.openxmlformats.org/presentationml/2006/main">
  <p:tag name="APLORISTAG" val="MGmUgOqoHyYztM60k.132"/>
</p:tagLst>
</file>

<file path=ppt/tags/tag150.xml><?xml version="1.0" encoding="utf-8"?>
<p:tagLst xmlns:a="http://schemas.openxmlformats.org/drawingml/2006/main" xmlns:r="http://schemas.openxmlformats.org/officeDocument/2006/relationships" xmlns:p="http://schemas.openxmlformats.org/presentationml/2006/main">
  <p:tag name="APLORISTAG" val="MX+pIT6/LSI2sCf3y.114"/>
</p:tagLst>
</file>

<file path=ppt/tags/tag151.xml><?xml version="1.0" encoding="utf-8"?>
<p:tagLst xmlns:a="http://schemas.openxmlformats.org/drawingml/2006/main" xmlns:r="http://schemas.openxmlformats.org/officeDocument/2006/relationships" xmlns:p="http://schemas.openxmlformats.org/presentationml/2006/main">
  <p:tag name="APLORISTAG" val="MX+pIT6/LSI2sCf3y.47"/>
</p:tagLst>
</file>

<file path=ppt/tags/tag152.xml><?xml version="1.0" encoding="utf-8"?>
<p:tagLst xmlns:a="http://schemas.openxmlformats.org/drawingml/2006/main" xmlns:r="http://schemas.openxmlformats.org/officeDocument/2006/relationships" xmlns:p="http://schemas.openxmlformats.org/presentationml/2006/main">
  <p:tag name="APLORISTAG" val="MX+pIT6/LSI2sCf3y.113"/>
</p:tagLst>
</file>

<file path=ppt/tags/tag153.xml><?xml version="1.0" encoding="utf-8"?>
<p:tagLst xmlns:a="http://schemas.openxmlformats.org/drawingml/2006/main" xmlns:r="http://schemas.openxmlformats.org/officeDocument/2006/relationships" xmlns:p="http://schemas.openxmlformats.org/presentationml/2006/main">
  <p:tag name="APLORISTAG" val="MX+pIT6/LSI2sCf3y.45"/>
</p:tagLst>
</file>

<file path=ppt/tags/tag154.xml><?xml version="1.0" encoding="utf-8"?>
<p:tagLst xmlns:a="http://schemas.openxmlformats.org/drawingml/2006/main" xmlns:r="http://schemas.openxmlformats.org/officeDocument/2006/relationships" xmlns:p="http://schemas.openxmlformats.org/presentationml/2006/main">
  <p:tag name="APLORISTAG" val="MX+pIT6/LSI2sCf3y.32"/>
</p:tagLst>
</file>

<file path=ppt/tags/tag155.xml><?xml version="1.0" encoding="utf-8"?>
<p:tagLst xmlns:a="http://schemas.openxmlformats.org/drawingml/2006/main" xmlns:r="http://schemas.openxmlformats.org/officeDocument/2006/relationships" xmlns:p="http://schemas.openxmlformats.org/presentationml/2006/main">
  <p:tag name="APLORISTAG" val="MX+pIT6/LSI2sCf3y.42"/>
</p:tagLst>
</file>

<file path=ppt/tags/tag156.xml><?xml version="1.0" encoding="utf-8"?>
<p:tagLst xmlns:a="http://schemas.openxmlformats.org/drawingml/2006/main" xmlns:r="http://schemas.openxmlformats.org/officeDocument/2006/relationships" xmlns:p="http://schemas.openxmlformats.org/presentationml/2006/main">
  <p:tag name="APLORISTAG" val="MX+pIT6/LSI2sCf3y.44"/>
</p:tagLst>
</file>

<file path=ppt/tags/tag157.xml><?xml version="1.0" encoding="utf-8"?>
<p:tagLst xmlns:a="http://schemas.openxmlformats.org/drawingml/2006/main" xmlns:r="http://schemas.openxmlformats.org/officeDocument/2006/relationships" xmlns:p="http://schemas.openxmlformats.org/presentationml/2006/main">
  <p:tag name="APLORISTAG" val="MX+pIT6/LSI2sCf3y.49"/>
</p:tagLst>
</file>

<file path=ppt/tags/tag158.xml><?xml version="1.0" encoding="utf-8"?>
<p:tagLst xmlns:a="http://schemas.openxmlformats.org/drawingml/2006/main" xmlns:r="http://schemas.openxmlformats.org/officeDocument/2006/relationships" xmlns:p="http://schemas.openxmlformats.org/presentationml/2006/main">
  <p:tag name="APLORISTAG" val="MX+pIT6/LSI2sCf3y.48"/>
</p:tagLst>
</file>

<file path=ppt/tags/tag159.xml><?xml version="1.0" encoding="utf-8"?>
<p:tagLst xmlns:a="http://schemas.openxmlformats.org/drawingml/2006/main" xmlns:r="http://schemas.openxmlformats.org/officeDocument/2006/relationships" xmlns:p="http://schemas.openxmlformats.org/presentationml/2006/main">
  <p:tag name="APLORISTAG" val="MX+pIT6/LSI2sCf3y.50"/>
</p:tagLst>
</file>

<file path=ppt/tags/tag16.xml><?xml version="1.0" encoding="utf-8"?>
<p:tagLst xmlns:a="http://schemas.openxmlformats.org/drawingml/2006/main" xmlns:r="http://schemas.openxmlformats.org/officeDocument/2006/relationships" xmlns:p="http://schemas.openxmlformats.org/presentationml/2006/main">
  <p:tag name="APLORISTAG" val="MGmUgOqoHyYztM60k.148"/>
</p:tagLst>
</file>

<file path=ppt/tags/tag160.xml><?xml version="1.0" encoding="utf-8"?>
<p:tagLst xmlns:a="http://schemas.openxmlformats.org/drawingml/2006/main" xmlns:r="http://schemas.openxmlformats.org/officeDocument/2006/relationships" xmlns:p="http://schemas.openxmlformats.org/presentationml/2006/main">
  <p:tag name="APLORISTAG" val="MX+pIT6/LSI2sCf3y.51"/>
</p:tagLst>
</file>

<file path=ppt/tags/tag161.xml><?xml version="1.0" encoding="utf-8"?>
<p:tagLst xmlns:a="http://schemas.openxmlformats.org/drawingml/2006/main" xmlns:r="http://schemas.openxmlformats.org/officeDocument/2006/relationships" xmlns:p="http://schemas.openxmlformats.org/presentationml/2006/main">
  <p:tag name="APLORISTAG" val="MX+pIT6/LSI2sCf3y.202"/>
</p:tagLst>
</file>

<file path=ppt/tags/tag162.xml><?xml version="1.0" encoding="utf-8"?>
<p:tagLst xmlns:a="http://schemas.openxmlformats.org/drawingml/2006/main" xmlns:r="http://schemas.openxmlformats.org/officeDocument/2006/relationships" xmlns:p="http://schemas.openxmlformats.org/presentationml/2006/main">
  <p:tag name="APLORISTAG" val="MX+pIT6/LSI2sCf3y.203"/>
</p:tagLst>
</file>

<file path=ppt/tags/tag163.xml><?xml version="1.0" encoding="utf-8"?>
<p:tagLst xmlns:a="http://schemas.openxmlformats.org/drawingml/2006/main" xmlns:r="http://schemas.openxmlformats.org/officeDocument/2006/relationships" xmlns:p="http://schemas.openxmlformats.org/presentationml/2006/main">
  <p:tag name="APLORISTAG" val="MX+pIT6/LSI2sCf3y.58"/>
</p:tagLst>
</file>

<file path=ppt/tags/tag164.xml><?xml version="1.0" encoding="utf-8"?>
<p:tagLst xmlns:a="http://schemas.openxmlformats.org/drawingml/2006/main" xmlns:r="http://schemas.openxmlformats.org/officeDocument/2006/relationships" xmlns:p="http://schemas.openxmlformats.org/presentationml/2006/main">
  <p:tag name="APLORISTAG" val="MX+pIT6/LSI2sCf3y.59"/>
</p:tagLst>
</file>

<file path=ppt/tags/tag165.xml><?xml version="1.0" encoding="utf-8"?>
<p:tagLst xmlns:a="http://schemas.openxmlformats.org/drawingml/2006/main" xmlns:r="http://schemas.openxmlformats.org/officeDocument/2006/relationships" xmlns:p="http://schemas.openxmlformats.org/presentationml/2006/main">
  <p:tag name="APLORISTAG" val="MX+pIT6/LSI2sCf3y.61"/>
</p:tagLst>
</file>

<file path=ppt/tags/tag166.xml><?xml version="1.0" encoding="utf-8"?>
<p:tagLst xmlns:a="http://schemas.openxmlformats.org/drawingml/2006/main" xmlns:r="http://schemas.openxmlformats.org/officeDocument/2006/relationships" xmlns:p="http://schemas.openxmlformats.org/presentationml/2006/main">
  <p:tag name="APLORISTAG" val="MX+pIT6/LSI2sCf3y.60"/>
</p:tagLst>
</file>

<file path=ppt/tags/tag167.xml><?xml version="1.0" encoding="utf-8"?>
<p:tagLst xmlns:a="http://schemas.openxmlformats.org/drawingml/2006/main" xmlns:r="http://schemas.openxmlformats.org/officeDocument/2006/relationships" xmlns:p="http://schemas.openxmlformats.org/presentationml/2006/main">
  <p:tag name="APLORISTAG" val="MX+pIT6/LSI2sCf3y.53"/>
</p:tagLst>
</file>

<file path=ppt/tags/tag168.xml><?xml version="1.0" encoding="utf-8"?>
<p:tagLst xmlns:a="http://schemas.openxmlformats.org/drawingml/2006/main" xmlns:r="http://schemas.openxmlformats.org/officeDocument/2006/relationships" xmlns:p="http://schemas.openxmlformats.org/presentationml/2006/main">
  <p:tag name="APLORISTAG" val="MX+pIT6/LSI2sCf3y.52"/>
</p:tagLst>
</file>

<file path=ppt/tags/tag169.xml><?xml version="1.0" encoding="utf-8"?>
<p:tagLst xmlns:a="http://schemas.openxmlformats.org/drawingml/2006/main" xmlns:r="http://schemas.openxmlformats.org/officeDocument/2006/relationships" xmlns:p="http://schemas.openxmlformats.org/presentationml/2006/main">
  <p:tag name="APLORISTAG" val="MX+pIT6/LSI2sCf3y.54"/>
</p:tagLst>
</file>

<file path=ppt/tags/tag17.xml><?xml version="1.0" encoding="utf-8"?>
<p:tagLst xmlns:a="http://schemas.openxmlformats.org/drawingml/2006/main" xmlns:r="http://schemas.openxmlformats.org/officeDocument/2006/relationships" xmlns:p="http://schemas.openxmlformats.org/presentationml/2006/main">
  <p:tag name="APLORISTAG" val="MGmUgOqoHyYztM60k.149"/>
</p:tagLst>
</file>

<file path=ppt/tags/tag170.xml><?xml version="1.0" encoding="utf-8"?>
<p:tagLst xmlns:a="http://schemas.openxmlformats.org/drawingml/2006/main" xmlns:r="http://schemas.openxmlformats.org/officeDocument/2006/relationships" xmlns:p="http://schemas.openxmlformats.org/presentationml/2006/main">
  <p:tag name="APLORISTAG" val="MX+pIT6/LSI2sCf3y.56"/>
</p:tagLst>
</file>

<file path=ppt/tags/tag171.xml><?xml version="1.0" encoding="utf-8"?>
<p:tagLst xmlns:a="http://schemas.openxmlformats.org/drawingml/2006/main" xmlns:r="http://schemas.openxmlformats.org/officeDocument/2006/relationships" xmlns:p="http://schemas.openxmlformats.org/presentationml/2006/main">
  <p:tag name="APLORISTAG" val="MX+pIT6/LSI2sCf3y.64"/>
</p:tagLst>
</file>

<file path=ppt/tags/tag172.xml><?xml version="1.0" encoding="utf-8"?>
<p:tagLst xmlns:a="http://schemas.openxmlformats.org/drawingml/2006/main" xmlns:r="http://schemas.openxmlformats.org/officeDocument/2006/relationships" xmlns:p="http://schemas.openxmlformats.org/presentationml/2006/main">
  <p:tag name="APLORISTAG" val="MX+pIT6/LSI2sCf3y.57"/>
</p:tagLst>
</file>

<file path=ppt/tags/tag173.xml><?xml version="1.0" encoding="utf-8"?>
<p:tagLst xmlns:a="http://schemas.openxmlformats.org/drawingml/2006/main" xmlns:r="http://schemas.openxmlformats.org/officeDocument/2006/relationships" xmlns:p="http://schemas.openxmlformats.org/presentationml/2006/main">
  <p:tag name="APLORISTAG" val="MX+pIT6/LSI2sCf3y.65"/>
</p:tagLst>
</file>

<file path=ppt/tags/tag174.xml><?xml version="1.0" encoding="utf-8"?>
<p:tagLst xmlns:a="http://schemas.openxmlformats.org/drawingml/2006/main" xmlns:r="http://schemas.openxmlformats.org/officeDocument/2006/relationships" xmlns:p="http://schemas.openxmlformats.org/presentationml/2006/main">
  <p:tag name="APLORISTAG" val="MX+pIT6/LSI2sCf3y.55"/>
</p:tagLst>
</file>

<file path=ppt/tags/tag175.xml><?xml version="1.0" encoding="utf-8"?>
<p:tagLst xmlns:a="http://schemas.openxmlformats.org/drawingml/2006/main" xmlns:r="http://schemas.openxmlformats.org/officeDocument/2006/relationships" xmlns:p="http://schemas.openxmlformats.org/presentationml/2006/main">
  <p:tag name="APLORISSTATE" val="C"/>
</p:tagLst>
</file>

<file path=ppt/tags/tag176.xml><?xml version="1.0" encoding="utf-8"?>
<p:tagLst xmlns:a="http://schemas.openxmlformats.org/drawingml/2006/main" xmlns:r="http://schemas.openxmlformats.org/officeDocument/2006/relationships" xmlns:p="http://schemas.openxmlformats.org/presentationml/2006/main">
  <p:tag name="APLORISTAG" val="MSRiJtHOLmmAutC8O"/>
</p:tagLst>
</file>

<file path=ppt/tags/tag177.xml><?xml version="1.0" encoding="utf-8"?>
<p:tagLst xmlns:a="http://schemas.openxmlformats.org/drawingml/2006/main" xmlns:r="http://schemas.openxmlformats.org/officeDocument/2006/relationships" xmlns:p="http://schemas.openxmlformats.org/presentationml/2006/main">
  <p:tag name="APLORISTAG" val="MRyAjpbJxvNCXXrDI"/>
</p:tagLst>
</file>

<file path=ppt/tags/tag178.xml><?xml version="1.0" encoding="utf-8"?>
<p:tagLst xmlns:a="http://schemas.openxmlformats.org/drawingml/2006/main" xmlns:r="http://schemas.openxmlformats.org/officeDocument/2006/relationships" xmlns:p="http://schemas.openxmlformats.org/presentationml/2006/main">
  <p:tag name="APLORISTAG" val="MRyAjpbJxvNCXXrDI.10"/>
  <p:tag name="APLORISCONTAINERTAG" val="AAEAAAD/////AQAAAAAAAAAMAgAAAFJBcGxvcmlzLkJhc2UsIFZlcnNpb249NS4wLjAuMjEwMCwgQ3VsdHVyZT1uZXV0cmFsLCBQdWJsaWNLZXlUb2tlbj1jZWFhYmU0ZjYwZmZlYTFjBQEAAAApQXBsb3Jpcy5CYXNlLk9iamVjdHMuQ29udGFpbmVyVmVyc2lvbkluZm8CAAAADVJlcXVpcmVkQnVpbGQJVXNlZEJ1aWxkAAAICAIAAAB4BQAANggAAAsAAQAAAP////8BAAAAAAAAAAwCAAAAU0FwbG9yaXMuQ2hhcnQsIFZlcnNpb249NS4wLjAuMjEwMiwgQ3VsdHVyZT1uZXV0cmFsLCBQdWJsaWNLZXlUb2tlbj1jZWFhYmU0ZjYwZmZlYTFjDAMAAABSQXBsb3Jpcy5CYXNlLCBWZXJzaW9uPTUuMC4wLjIxMDAsIEN1bHR1cmU9bmV1dHJhbCwgUHVibGljS2V5VG9rZW49Y2VhYWJlNGY2MGZmZWExYwwEAAAAWFN5c3RlbS5EcmF3aW5nLCBWZXJzaW9uPTQuMC42OTkyLjIwODc5LCBDdWx0dXJlPW5ldXRyYWwsIFB1YmxpY0tleVRva2VuPWIwM2Y1ZjdmMTFkNTBhM2EFAQAAACFBcGxvcmlzLkNoYXJ0LkNvbHVtbk9yaWVudGVkQ2hhcnRPAAAACm1DaGFydFR5cGUNbUNhdGVnb3J5QXhpcwptVmFsdWVBeGlzC21WYWx1ZUF4aXMyGG1WYWx1ZUF4aXMxQm90dG9tT3JSaWdodBFtVW51c2VkRGF0YVNlcmllcxVtVW51c2VkRGF0YVNlcmllc0xpc3QQbUNoYXJ0RGF0YVNlcmllcxVtQW5ub3RhdGlvbkRhdGFTZXJpZXMRbUFubm90YXRpb25Hcm91cHMQbUNoYXJ0RGF0YUdyb3VwcwptRGVsdGFCYXJzDW1EZWx0YUJyaWRnZXMNbUdyb3d0aEFycm93cxRtV2F0ZXJmYWxsQ29ubmVjdG9ycxJtRWxlbWVudENvbm5lY3RvcnMabVN0YW5kYXJkRWxlbWVudENvbm5lY3RvcnMIbUJhclR5cGUXbUV4dGVuZGVkQ3VzdG9tU3RhY2tpbmcSbURlZmF1bHRTZXJpZXNUeXBlB21MZWdlbmQWbUNsdXN0ZXJlZEJhckF4aXNPcmRlchNtUmV2ZXJzZVNlcmllc09yZGVyD21Bbm5vdGF0aW9uQXJlYRRtQW5ub3RhdGlvbkdyb3VwQXJlYRdtUGxhY2Vob2xkZXJHcm91cHNBdEVuZA5tSGFzQ3VzdG9tU3VtcxVtQXhpc0JyZWFrRGlzcGxheU1vZGURbVNob3dTZXJpZXNMYWJlbHMSbVNob3dFbGVtZW50TGFiZWxzEG1TaG93VG90YWxMYWJlbHMObU1la2tvU3VtTGFiZWwKbVJpZGdlTGluZRhtTWVra29TdW1OdW1iZXJGb3JtYXRBYnMXbU1la2tvU3VtTGFiZWxQb3NpdGlvbnMZbU1la2tvU3VtTGFiZWxBbmNob3JNb2RlcxZtTWVra29TdW1MYWJlbFBvc2l0aW9uDW1IYXNSaWRnZUxpbmUNbUdyb3VwQmFyQXhpcw1tRXhjZWxDb2x1bW5zEW1FeGNlbENvbHVtbkFycmF5E21DbHVzdGVyZWRCYXJTZXJpZXMTbUN1c3RvbVN0YWNraW5nRGF0YSVSZWN0YW5ndWxhckNoYXJ0K21CYXNlbGluZU9yaWVudGF0aW9uG1JlY3Rhbmd1bGFyQ2hhcnQrbVJlY3RhbmdsZRBDaGFydCttQ2hhcnRBcmVhEkNoYXJ0K21IYXNEYXRhTGluaxFDaGFydCttRGF0YUxpbmtJZBVDaGFydCttQXV0b0RhdGFVcGRhdGUaQ2hhcnQrbUF2YWlsYWJsZVVwZGF0ZUZpbGUTQ2hhcnQrbUxhc3RMaW5rRmlsZQxDaGFydCttU2hlZXQUQ2hhcnQrbVRyYW5zcG9zZURhdGEaQ2hhcnQrbVNlcmlhbGl6ZWREYXRhVGFibGUQQ2hhcnQrbUZpeGVkUm93cxNDaGFydCttRml4ZWRDb2x1bW5zG0NoYXJ0K21GaWxsQ29sb3JTY2hlbWVJbmRleBxDaGFydCttTGluZUZvcm1hdFNjaGVtZUluZGV4HkNoYXJ0K21NYXJrZXJGb3JtYXRTY2hlbWVJbmRleA5DaGFydCttVXBkYXRlZBZDaGFydCttUmVxdWlyZWRBcmVhU2V0E0NoYXJ0K21SZXF1aXJlZEFyZWEPQ29udGFpbmVyK21MZWZ0DkNvbnRhaW5lcittVG9wEENvbnRhaW5lcittV2lkdGgRQ29udGFpbmVyK21IZWlnaHQcQ29udGFpbmVyK21Db250YWluZXJTaGFwZVBvcw1Db250YWluZXIrbUlkEUNvbnRhaW5lcittVHlwZUlkFkNvbnRhaW5lcittRGVmYXVsdEZvbnQdQ29udGFpbmVyK21EZWZhdWx0Rm9udEZhckVhc3QcQ29udGFpbmVyK21EZWZhdWx0VGV4dEZvcm1hdBZDb250YWluZXIrbVRoZW1lQ29sb3JzEkNvbnRhaW5lcittQ2xvbmluZxNDb250YWluZXIrbVBlcnNEYXRhGERhdGFPYmplY3QrbUNoaWxkT2JqZWN0cxJEYXRhT2JqZWN0K21QYXJlbnQVRGF0YU9iamVjdCttQ29udGFpbmVyGURhdGFPYmplY3QrbVZpc3VhbE9iamVjdHMEBAQEAAMDBAQEBAQEBAQEAAQABAQAAAQEAAAEAAAABAQEBAQAAAQDBwAEBAQEAAMAAQEHAAQHBwAAAAAABAAAAAAEAQABAQQEAAIDBAQDJUFwbG9yaXMuQ2hhcnQuQ29sdW1uT3JpZW50ZWRDaGFydFR5cGUCAAAAJUFwbG9yaXMuQ2hhcnQuQ29sdW1uT3JpZW50ZWRDaGFydEF4aXMCAAAAJUFwbG9yaXMuQ2hhcnQuQ29sdW1uT3JpZW50ZWRDaGFydEF4aXMCAAAAJUFwbG9yaXMuQ2hhcnQuQ29sdW1uT3JpZW50ZWRDaGFydEF4aXMCAAAAAbIBU3lzdGVtLkNvbGxlY3Rpb25zLk9iamVjdE1vZGVsLkNvbGxlY3Rpb25gMVtbQXBsb3Jpcy5DaGFydC5Db2x1bW5PcmllbnRlZENoYXJ0K1VudXNlZFNlcmllcywgQXBsb3Jpcy5DaGFydCwgVmVyc2lvbj01LjAuMC4yMTAyLCBDdWx0dXJlPW5ldXRyYWwsIFB1YmxpY0tleVRva2VuPWNlYWFiZTRmNjBmZmVhMWNdXagBU3lzdGVtLkNvbGxlY3Rpb25zLkdlbmVyaWMuTGlzdGAxW1tBcGxvcmlzLkNoYXJ0LkNvbHVtbk9yaWVudGVkQ2hhcnQrVW51c2VkU2VyaWVzLCBBcGxvcmlzLkNoYXJ0LCBWZXJzaW9uPTUuMC4wLjIxMDIsIEN1bHR1cmU9bmV1dHJhbCwgUHVibGljS2V5VG9rZW49Y2VhYWJlNGY2MGZmZWExY11doQFBcGxvcmlzLkJhc2UuT2JqZWN0cy5EYXRhT2JqZWN0Q29sbGVjdGlvbmAxW1tBcGxvcmlzLkNoYXJ0LkNoYXJ0RGF0YVNlcmllcywgQXBsb3Jpcy5DaGFydCwgVmVyc2lvbj01LjAuMC4yMTAyLCBDdWx0dXJlPW5ldXRyYWwsIFB1YmxpY0tleVRva2VuPWNlYWFiZTRmNjBmZmVhMWNdXQMAAACmAUFwbG9yaXMuQmFzZS5PYmplY3RzLkRhdGFPYmplY3RDb2xsZWN0aW9uYDFbW0FwbG9yaXMuQ2hhcnQuQW5ub3RhdGlvbkRhdGFTZXJpZXMsIEFwbG9yaXMuQ2hhcnQsIFZlcnNpb249NS4wLjAuMjEwMiwgQ3VsdHVyZT1uZXV0cmFsLCBQdWJsaWNLZXlUb2tlbj1jZWFhYmU0ZjYwZmZlYTFjXV0DAAAAoQFBcGxvcmlzLkJhc2UuT2JqZWN0cy5EYXRhT2JqZWN0Q29sbGVjdGlvbmAxW1tBcGxvcmlzLkNoYXJ0LkFubm90YXRpb25Hcm91cCwgQXBsb3Jpcy5DaGFydCwgVmVyc2lvbj01LjAuMC4yMTAyLCBDdWx0dXJlPW5ldXRyYWwsIFB1YmxpY0tleVRva2VuPWNlYWFiZTRmNjBmZmVhMWNdXQMAAACgAUFwbG9yaXMuQmFzZS5PYmplY3RzLkRhdGFPYmplY3RDb2xsZWN0aW9uYDFbW0FwbG9yaXMuQ2hhcnQuQ2hhcnREYXRhR3JvdXAsIEFwbG9yaXMuQ2hhcnQsIFZlcnNpb249NS4wLjAuMjEwMiwgQ3VsdHVyZT1uZXV0cmFsLCBQdWJsaWNLZXlUb2tlbj1jZWFhYmU0ZjYwZmZlYTFjXV0DAAAAmgFBcGxvcmlzLkJhc2UuT2JqZWN0cy5EYXRhT2JqZWN0Q29sbGVjdGlvbmAxW1tBcGxvcmlzLkNoYXJ0LkRlbHRhQmFyLCBBcGxvcmlzLkNoYXJ0LCBWZXJzaW9uPTUuMC4wLjIxMDIsIEN1bHR1cmU9bmV1dHJhbCwgUHVibGljS2V5VG9rZW49Y2VhYWJlNGY2MGZmZWExY11dAwAAAJ0BQXBsb3Jpcy5CYXNlLk9iamVjdHMuRGF0YU9iamVjdENvbGxlY3Rpb25gMVtbQXBsb3Jpcy5DaGFydC5EZWx0YUJyaWRnZSwgQXBsb3Jpcy5DaGFydCwgVmVyc2lvbj01LjAuMC4yMTAyLCBDdWx0dXJlPW5ldXRyYWwsIFB1YmxpY0tleVRva2VuPWNlYWFiZTRmNjBmZmVhMWNdXQMAAACdAUFwbG9yaXMuQmFzZS5PYmplY3RzLkRhdGFPYmplY3RDb2xsZWN0aW9uYDFbW0FwbG9yaXMuQ2hhcnQuR3Jvd3RoQXJyb3csIEFwbG9yaXMuQ2hhcnQsIFZlcnNpb249NS4wLjAuMjEwMiwgQ3VsdHVyZT1uZXV0cmFsLCBQdWJsaWNLZXlUb2tlbj1jZWFhYmU0ZjYwZmZlYTFjXV0DAAAApAFBcGxvcmlzLkJhc2UuT2JqZWN0cy5EYXRhT2JqZWN0Q29sbGVjdGlvbmAxW1tBcGxvcmlzLkNoYXJ0LldhdGVyZmFsbENvbm5lY3RvciwgQXBsb3Jpcy5DaGFydCwgVmVyc2lvbj01LjAuMC4yMTAyLCBDdWx0dXJlPW5ldXRyYWwsIFB1YmxpY0tleVRva2VuPWNlYWFiZTRmNjBmZmVhMWNdXQMAAACiAUFwbG9yaXMuQmFzZS5PYmplY3RzLkRhdGFPYmplY3RDb2xsZWN0aW9uYDFbW0FwbG9yaXMuQ2hhcnQuRWxlbWVudENvbm5lY3RvciwgQXBsb3Jpcy5DaGFydCwgVmVyc2lvbj01LjAuMC4yMTAyLCBDdWx0dXJlPW5ldXRyYWwsIFB1YmxpY0tleVRva2VuPWNlYWFiZTRmNjBmZmVhMWNdXQMAAAABFUFwbG9yaXMuQ2hhcnQuQmFyVHlwZQIAAAABGEFwbG9yaXMuQ2hhcnQuU2VyaWVzVHlwZQIAAAAiQXBsb3Jpcy5DaGFydC5Db2x1bW5PcmllbnRlZExlZ2VuZAIAAAABARlTeXN0ZW0uRHJhd2luZy5SZWN0YW5nbGVGBAAAABlTeXN0ZW0uRHJhd2luZy5SZWN0YW5nbGVGBAAAAAgBLEFwbG9yaXMuQ2hhcnQuQXhpc0JyZWFrK0F4aXNCcmVha0Rpc3BsYXlNb2RlAgAAAAEBARVBcGxvcmlzLkJhc2UuVUkuTGFiZWwDAAAAHkFwbG9yaXMuQmFzZS5VSS5WaXN1YWxQb2x5bGluZQMAAAAaQXBsb3Jpcy5DaGFydC5OdW1iZXJGb3JtYXQCAAAAF1N5c3RlbS5EcmF3aW5nLlBvaW50RltdBAAAABlBcGxvcmlzLkJhc2UuQW5jaG9yTW9kZVtdAwAAAAgBGkFwbG9yaXMuQ2hhcnQuQXhpc051bWJlcltdAgAAAIgBU3lzdGVtLkNvbGxlY3Rpb25zLk9iamVjdE1vZGVsLkNvbGxlY3Rpb25gMVtbU3lzdGVtLkludDMyLCBtc2NvcmxpYiwgVmVyc2lvbj00LjAuMC4wLCBDdWx0dXJlPW5ldXRyYWwsIFB1YmxpY0tleVRva2VuPWI3N2E1YzU2MTkzNGUwODldXQgIMEFwbG9yaXMuQ2hhcnQuQ29sdW1uT3JpZW50ZWRDaGFydCtDdXN0b21TdGFja2luZwIAAAAZQXBsb3Jpcy5DaGFydC5PcmllbnRhdGlvbgIAAAAaQXBsb3Jpcy5CYXNlLlVJLlZpc3VhbFJlY3QDAAAAGVN5c3RlbS5EcmF3aW5nLlJlY3RhbmdsZUYEAAAAAQtTeXN0ZW0uR3VpZAECARxBcGxvcmlzLkNoYXJ0LkRhdGEuRGF0YVRhYmxlAgAAAAgICAgIAQEZU3lzdGVtLkRyYXdpbmcuUmVjdGFuZ2xlRgQAAAALCwsLFVN5c3RlbS5EcmF3aW5nLlBvaW50RgQAAAAIH0FwbG9yaXMuQmFzZS5PYmplY3RzLlRleHRGb3JtYXQDAAAAFlN5c3RlbS5EcmF3aW5nLkNvbG9yW10EAAAAAZgBU3lzdGVtLkNvbGxlY3Rpb25zLkdlbmVyaWMuTGlzdGAxW1tBcGxvcmlzLkJhc2UuT2JqZWN0cy5EYXRhT2JqZWN0LCBBcGxvcmlzLkJhc2UsIFZlcnNpb249NS4wLjAuMjEwMCwgQ3VsdHVyZT1uZXV0cmFsLCBQdWJsaWNLZXlUb2tlbj1jZWFhYmU0ZjYwZmZlYTFjXV0fQXBsb3Jpcy5CYXNlLk9iamVjdHMuRGF0YU9iamVjdAMAAAAhQXBsb3Jpcy5DaGFydC5Db2x1bW5PcmllbnRlZENoYXJ0AgAAAJUBU3lzdGVtLkNvbGxlY3Rpb25zLkdlbmVyaWMuTGlzdGAxW1tBcGxvcmlzLkJhc2UuVUkuVmlzdWFsT2JqZWN0LCBBcGxvcmlzLkJhc2UsIFZlcnNpb249NS4wLjAuMjEwMCwgQ3VsdHVyZT1uZXV0cmFsLCBQdWJsaWNLZXlUb2tlbj1jZWFhYmU0ZjYwZmZlYTFjXV0CAAAABfv///8lQXBsb3Jpcy5DaGFydC5Db2x1bW5PcmllbnRlZENoYXJ0VHlwZQEAAAAHdmFsdWVfXwAIAgAAAAAAAAAJBgAAAAkHAAAACgAKCQgAAAAJCQAAAAkKAAAACQsAAAAJDAAAAAkNAAAACQ4AAAAJDwAAAAkQAAAACREAAAAABe7///8VQXBsb3Jpcy5DaGFydC5CYXJUeXBlAQAAAAd2YWx1ZV9fAAgCAAAAAAAAAAAF7f///xhBcGxvcmlzLkNoYXJ0LlNlcmllc1R5cGUBAAAAB3ZhbHVlX18ACAIAAAAAAAAACgABBez///8ZU3lzdGVtLkRyYXdpbmcuUmVjdGFuZ2xlRgQAAAABeAF5BXdpZHRoBmhlaWdodAAAAAALCwsLBAAAAP//f////3////9/////f/8B6////+z//////3////9/////f////3//AAAAAAAF6v///yxBcGxvcmlzLkNoYXJ0LkF4aXNCcmVhaytBeGlzQnJlYWtEaXNwbGF5TW9kZQEAAAAHdmFsdWVfXwAIAgAAAAEAAAABAQEKCgkXAAAACgoAAAAAAAkYAAAACgkZAAAAAAAAAAoF5v///xlBcGxvcmlzLkNoYXJ0Lk9yaWVudGF0aW9uAQAAAAd2YWx1ZV9fAAgCAAAAAQAAAAkbAAAAAeT////s////q6qIQtwkzEFdfSpDBkqIQwAE4////wtTeXN0ZW0uR3VpZAsAAAACX2ECX2ICX2MCX2QCX2UCX2YCX2cCX2gCX2kCX2oCX2sAAAAAAAAAAAAAAAgHBwICAgICAgICAAAAAAAAAAAAAAAAAAAAAAAKCgkeAAAAAAoKCgEAAAAAAAAA/////wAAAeH////s////AAAAAAAAAAAAAAAAAAAAACWqlEM1cBhDsrJ5Q1R8mkMF4P///xVTeXN0ZW0uRHJhd2luZy5Qb2ludEYCAAAAAXgBeQAACwsEAAAAkNDGQ1lGg0MGIQAAABBSeUFqcGJKeHZOQ1hYckRJAAAAAAoKCSIAAAAJIwAAAAAKCSQAAAAKCQEAAAAJJgAAAAUGAAAAJUFwbG9yaXMuQ2hhcnQuQ29sdW1uT3JpZW50ZWRDaGFydEF4aXMqAAAABm1DaGFydAltQXhpc1R5cGURbVJlbGF0aXZlR2FwV2lkdGgNbUlzU2Vjb25kQXhpcxttT3RoZXJBeGlzQ3Jvc3Nlc0F0Q2F0ZWdvcnkXbUNhdGVnb3J5V2lkdGhUaWNrTWFya3MRbVNob3dMYWJlbERlZmF1bHQLQXhpcyttQ2hhcnQQQXhpcyttVmFsdWVMaW5lcxBBeGlzK21BeGlzQnJlYWtzEkF4aXMrbU1pblZhbHVlQXV0bw5BeGlzK21NaW5WYWx1ZRJBeGlzK21NYXhWYWx1ZUF1dG8OQXhpcyttTWF4VmFsdWUaQXhpcyttTWFpblRpY2tEaXN0YW5jZUF1dG8WQXhpcyttTWFpblRpY2tEaXN0YW5jZQ1BeGlzK21Mb2dBeGlzDUF4aXMrbUxvZ0Jhc2UYQXhpcyttSHVuZGVydFBlcmNlbnRBeGlzDUF4aXMrbVZpc2libGUdQXhpcyttVGlja21hcmtOdW1iZXJGb3JtYXRBYnMhQXhpcyttVGlja21hcmtOdW1iZXJGb3JtYXRQZXJjZW50GUF4aXMrbURhdGFOdW1iZXJGb3JtYXRBYnMdQXhpcyttRGF0YU51bWJlckZvcm1hdFBlcmNlbnQPQXhpcyttVGlja01hcmtzEEF4aXMrbVN0YXJ0UG9pbnQOQXhpcyttRW5kUG9pbnQQQXhpcyttVmlzdWFsTGluZRRBeGlzK21MYWJlbFBvc2l0aW9ucxZBeGlzK21MYWJlbEFuY2hvck1vZGVzGUF4aXMrbUxhYmVsQWRkSW5uZXJNYXJnaW4TQXhpcyttTGFiZWxQb3NpdGlvbhdBeGlzK21NYWduaXR1ZGVBYnNvbHV0ZRZBeGlzK21NYWduaXR1ZGVQZXJjZW50C0F4aXMrbUxhYmVsH0F4aXMrbVRpY2tNYXJrRXZlbnRTdXNwZW5kTGV2ZWwZQXhpcyttVGlja01hcmtRdWV1ZWRFdmVudCRBeGlzK21UaWNrTWFya1F1ZXVlZEV2ZW50c2l6ZUNoYW5nZWQYRGF0YU9iamVjdCttQ2hpbGRPYmplY3RzEkRhdGFPYmplY3QrbVBhcmVudBVEYXRhT2JqZWN0K21Db250YWluZXIZRGF0YU9iamVjdCttVmlzdWFsT2JqZWN0cwQEAAAAAAMEBAQAAAAAAAAAAAAABAQEBAQEBAQEBAcAAAAEAAAAAwQEAyFBcGxvcmlzLkNoYXJ0LkNvbHVtbk9yaWVudGVkQ2hhcnQCAAAAFkFwbG9yaXMuQ2hhcnQuQXhpc1R5cGUCAAAACwEBAXBTeXN0ZW0uTnVsbGFibGVgMVtbU3lzdGVtLkJvb2xlYW4sIG1zY29ybGliLCBWZXJzaW9uPTQuMC4wLjAsIEN1bHR1cmU9bmV1dHJhbCwgUHVibGljS2V5VG9rZW49Yjc3YTVjNTYxOTM0ZTA4OV1dIUFwbG9yaXMuQ2hhcnQuQ29sdW1uT3JpZW50ZWRDaGFydAIAAACbAUFwbG9yaXMuQmFzZS5PYmplY3RzLkRhdGFPYmplY3RDb2xsZWN0aW9uYDFbW0FwbG9yaXMuQ2hhcnQuVmFsdWVMaW5lLCBBcGxvcmlzLkNoYXJ0LCBWZXJzaW9uPTUuMC4wLjIxMDIsIEN1bHR1cmU9bmV1dHJhbCwgUHVibGljS2V5VG9rZW49Y2VhYWJlNGY2MGZmZWExY11dAwAAAJsBQXBsb3Jpcy5CYXNlLk9iamVjdHMuRGF0YU9iamVjdENvbGxlY3Rpb25gMVtbQXBsb3Jpcy5DaGFydC5BeGlzQnJlYWssIEFwbG9yaXMuQ2hhcnQsIFZlcnNpb249NS4wLjAuMjEwMiwgQ3VsdHVyZT1uZXV0cmFsLCBQdWJsaWNLZXlUb2tlbj1jZWFhYmU0ZjYwZmZlYTFjXV0DAAAAAQYBBgEGAQsBARpBcGxvcmlzLkNoYXJ0Lk51bWJlckZvcm1hdAIAAAAaQXBsb3Jpcy5DaGFydC5OdW1iZXJGb3JtYXQCAAAAGkFwbG9yaXMuQ2hhcnQuTnVtYmVyRm9ybWF0AgAAABpBcGxvcmlzLkNoYXJ0Lk51bWJlckZvcm1hdAIAAACaAUFwbG9yaXMuQmFzZS5PYmplY3RzLkRhdGFPYmplY3RDb2xsZWN0aW9uYDFbW0FwbG9yaXMuQ2hhcnQuVGlja01hcmssIEFwbG9yaXMuQ2hhcnQsIFZlcnNpb249NS4wLjAuMjEwMiwgQ3VsdHVyZT1uZXV0cmFsLCBQdWJsaWNLZXlUb2tlbj1jZWFhYmU0ZjYwZmZlYTFjXV0DAAAAFVN5c3RlbS5EcmF3aW5nLlBvaW50RgQAAAAVU3lzdGVtLkRyYXdpbmcuUG9pbnRGBAAAABpBcGxvcmlzLkJhc2UuVUkuVmlzdWFsTGluZQMAAAAXU3lzdGVtLkRyYXdpbmcuUG9pbnRGW10EAAAAGUFwbG9yaXMuQmFzZS5BbmNob3JNb2RlW10DAAAAAQgICBVBcGxvcmlzLkJhc2UuVUkuTGFiZWwDAAAACAEBmAFTeXN0ZW0uQ29sbGVjdGlvbnMuR2VuZXJpYy5MaXN0YDFbW0FwbG9yaXMuQmFzZS5PYmplY3RzLkRhdGFPYmplY3QsIEFwbG9yaXMuQmFzZSwgVmVyc2lvbj01LjAuMC4yMTAw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UuMC4wLjIxMDAsIEN1bHR1cmU9bmV1dHJhbCwgUHVibGljS2V5VG9rZW49Y2VhYWJlNGY2MGZmZWExY11dAgAAAAkBAAAABdj///8WQXBsb3Jpcy5DaGFydC5BeGlzVHlwZQEAAAAHdmFsdWVfXwAIAgAAAAEAAACamRk/AAAACgkBAAAACSkAAAAJKgAAAAEAAAAAAAAAAAEAAAAAAADwPwGamZmZmZm5PwAAACBBAAEJKwAAAAoJLAAAAAktAAAACS4AAAAB0f///+D///+rqohCVAyVQwHQ////4P///7LSbkNUDJVDCTEAAAAJMgAAAAkzAAAACTQAAAAAAAAAAAAAAAAAAAAJNQAAAAAAAAAAAAk2AAAACQEAAAAJAQAAAAk4AAAAAQcAAAAGAAAACQEAAAABxv///9j///8AAAAAzcxMPwAAAAgBAAkBAAAACTsAAAAJPAAAAAEAAAAAAAAAAAEAAAAAAADwPwGamZmZmZm5PwAAACBBAQAJPQAAAAoJPgAAAAk/AAAACUAAAAABv////+D///+rqohCVAyVQwG+////4P///6uqiELcJMxBCUMAAAAJRAAAAAlFAAAACUYAAAAAAAAAAAAAAAAAAAAJRwAAAAAAAAAAAAlIAAAACQEAAAAJAQAAAAlKAAAABAgAAACoAVN5c3RlbS5Db2xsZWN0aW9ucy5HZW5lcmljLkxpc3RgMVtbQXBsb3Jpcy5DaGFydC5Db2x1bW5PcmllbnRlZENoYXJ0K1VudXNlZFNlcmllcywgQXBsb3Jpcy5DaGFydCwgVmVyc2lvbj01LjAuMC4yMTAyLCBDdWx0dXJlPW5ldXRyYWwsIFB1YmxpY0tleVRva2VuPWNlYWFiZTRmNjBmZmVhMWNdXQMAAAAGX2l0ZW1zBV9zaXplCF92ZXJzaW9uBAAAMEFwbG9yaXMuQ2hhcnQuQ29sdW1uT3JpZW50ZWRDaGFydCtVbnVzZWRTZXJpZXNbXQIAAAAICAlLAAAAAAAAAAAAAAAFCQAAAKEBQXBsb3Jpcy5CYXNlLk9iamVjdHMuRGF0YU9iamVjdENvbGxlY3Rpb25gMVtbQXBsb3Jpcy5DaGFydC5DaGFydERhdGFTZXJpZXMsIEFwbG9yaXMuQ2hhcnQsIFZlcnNpb249NS4wLjAuMjEwMiwgQ3VsdHVyZT1uZXV0cmFsLCBQdWJsaWNLZXlUb2tlbj1jZWFhYmU0ZjYwZmZlYTFjXV0GAAAAC21Db2xsZWN0aW9uBW1MaXN0GERhdGFPYmplY3QrbUNoaWxkT2JqZWN0cxJEYXRhT2JqZWN0K21QYXJlbnQVRGF0YU9iamVjdCttQ29udGFpbmVyGURhdGFPYmplY3QrbVZpc3VhbE9iamVjdHMEAwMEBAOfAUFwbG9yaXMuQmFzZS5PYmplY3RzLlNvcnRhYmxlQ29sbGVjdGlvbmAxW1tBcGxvcmlzLkNoYXJ0LkNoYXJ0RGF0YVNlcmllcywgQXBsb3Jpcy5DaGFydCwgVmVyc2lvbj01LjAuMC4yMTAyLCBDdWx0dXJlPW5ldXRyYWwsIFB1YmxpY0tleVRva2VuPWNlYWFiZTRmNjBmZmVhMWNdXQMAAACXAVN5c3RlbS5Db2xsZWN0aW9ucy5HZW5lcmljLkxpc3RgMVtbQXBsb3Jpcy5DaGFydC5DaGFydERhdGFTZXJpZXM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IUFwbG9yaXMuQ2hhcnQuQ29sdW1uT3JpZW50ZWRDaGFydAIAAAAhQXBsb3Jpcy5DaGFydC5Db2x1bW5PcmllbnRlZENoYXJ0AgAAAJUBU3lzdGVtLkNvbGxlY3Rpb25zLkdlbmVyaWMuTGlzdGAxW1tBcGxvcmlzLkJhc2UuVUkuVmlzdWFsT2JqZWN0LCBBcGxvcmlzLkJhc2UsIFZlcnNpb249NS4wLjAuMjEwMCwgQ3VsdHVyZT1uZXV0cmFsLCBQdWJsaWNLZXlUb2tlbj1jZWFhYmU0ZjYwZmZlYTFjXV0DAAAACglMAAAACU0AAAAJAQAAAAkBAAAACU8AAAAFCgAAAKYBQXBsb3Jpcy5CYXNlLk9iamVjdHMuRGF0YU9iamVjdENvbGxlY3Rpb25gMVtbQXBsb3Jpcy5DaGFydC5Bbm5vdGF0aW9uRGF0YVNlcmllcywgQXBsb3Jpcy5DaGFydCwgVmVyc2lvbj01LjAuMC4yMTAyLCBDdWx0dXJlPW5ldXRyYWwsIFB1YmxpY0tleVRva2VuPWNlYWFiZTRmNjBmZmVhMWNdXQYAAAALbUNvbGxlY3Rpb24FbUxpc3QYRGF0YU9iamVjdCttQ2hpbGRPYmplY3RzEkRhdGFPYmplY3QrbVBhcmVudBVEYXRhT2JqZWN0K21Db250YWluZXIZRGF0YU9iamVjdCttVmlzdWFsT2JqZWN0cwQDAwQEA6QBQXBsb3Jpcy5CYXNlLk9iamVjdHMuU29ydGFibGVDb2xsZWN0aW9uYDFbW0FwbG9yaXMuQ2hhcnQuQW5ub3RhdGlvbkRhdGFTZXJpZXMsIEFwbG9yaXMuQ2hhcnQsIFZlcnNpb249NS4wLjAuMjEwMiwgQ3VsdHVyZT1uZXV0cmFsLCBQdWJsaWNLZXlUb2tlbj1jZWFhYmU0ZjYwZmZlYTFjXV0DAAAAnAFTeXN0ZW0uQ29sbGVjdGlvbnMuR2VuZXJpYy5MaXN0YDFbW0FwbG9yaXMuQ2hhcnQuQW5ub3RhdGlvbkRhdGFTZXJpZXM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IUFwbG9yaXMuQ2hhcnQuQ29sdW1uT3JpZW50ZWRDaGFydAIAAAAhQXBsb3Jpcy5DaGFydC5Db2x1bW5PcmllbnRlZENoYXJ0AgAAAJUBU3lzdGVtLkNvbGxlY3Rpb25zLkdlbmVyaWMuTGlzdGAxW1tBcGxvcmlzLkJhc2UuVUkuVmlzdWFsT2JqZWN0LCBBcGxvcmlzLkJhc2UsIFZlcnNpb249NS4wLjAuMjEwMCwgQ3VsdHVyZT1uZXV0cmFsLCBQdWJsaWNLZXlUb2tlbj1jZWFhYmU0ZjYwZmZlYTFjXV0DAAAACglQAAAACVEAAAAJAQAAAAkBAAAACVMAAAAFCwAAAKEBQXBsb3Jpcy5CYXNlLk9iamVjdHMuRGF0YU9iamVjdENvbGxlY3Rpb25gMVtbQXBsb3Jpcy5DaGFydC5Bbm5vdGF0aW9uR3JvdXAsIEFwbG9yaXMuQ2hhcnQsIFZlcnNpb249NS4wLjAuMjEwMiwgQ3VsdHVyZT1uZXV0cmFsLCBQdWJsaWNLZXlUb2tlbj1jZWFhYmU0ZjYwZmZlYTFjXV0GAAAAC21Db2xsZWN0aW9uBW1MaXN0GERhdGFPYmplY3QrbUNoaWxkT2JqZWN0cxJEYXRhT2JqZWN0K21QYXJlbnQVRGF0YU9iamVjdCttQ29udGFpbmVyGURhdGFPYmplY3QrbVZpc3VhbE9iamVjdHMEAwMEBAOfAUFwbG9yaXMuQmFzZS5PYmplY3RzLlNvcnRhYmxlQ29sbGVjdGlvbmAxW1tBcGxvcmlzLkNoYXJ0LkFubm90YXRpb25Hcm91cCwgQXBsb3Jpcy5DaGFydCwgVmVyc2lvbj01LjAuMC4yMTAyLCBDdWx0dXJlPW5ldXRyYWwsIFB1YmxpY0tleVRva2VuPWNlYWFiZTRmNjBmZmVhMWNdXQMAAACXAVN5c3RlbS5Db2xsZWN0aW9ucy5HZW5lcmljLkxpc3RgMVtbQXBsb3Jpcy5DaGFydC5Bbm5vdGF0aW9uR3JvdXA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IUFwbG9yaXMuQ2hhcnQuQ29sdW1uT3JpZW50ZWRDaGFydAIAAAAhQXBsb3Jpcy5DaGFydC5Db2x1bW5PcmllbnRlZENoYXJ0AgAAAJUBU3lzdGVtLkNvbGxlY3Rpb25zLkdlbmVyaWMuTGlzdGAxW1tBcGxvcmlzLkJhc2UuVUkuVmlzdWFsT2JqZWN0LCBBcGxvcmlzLkJhc2UsIFZlcnNpb249NS4wLjAuMjEwMCwgQ3VsdHVyZT1uZXV0cmFsLCBQdWJsaWNLZXlUb2tlbj1jZWFhYmU0ZjYwZmZlYTFjXV0DAAAACglUAAAACVUAAAAJAQAAAAkBAAAACVcAAAAFDAAAAKABQXBsb3Jpcy5CYXNlLk9iamVjdHMuRGF0YU9iamVjdENvbGxlY3Rpb25gMVtbQXBsb3Jpcy5DaGFydC5DaGFydERhdGFHcm91cCwgQXBsb3Jpcy5DaGFydCwgVmVyc2lvbj01LjAuMC4yMTAyLCBDdWx0dXJlPW5ldXRyYWwsIFB1YmxpY0tleVRva2VuPWNlYWFiZTRmNjBmZmVhMWNdXQYAAAALbUNvbGxlY3Rpb24FbUxpc3QYRGF0YU9iamVjdCttQ2hpbGRPYmplY3RzEkRhdGFPYmplY3QrbVBhcmVudBVEYXRhT2JqZWN0K21Db250YWluZXIZRGF0YU9iamVjdCttVmlzdWFsT2JqZWN0cwQDAwQEA54BQXBsb3Jpcy5CYXNlLk9iamVjdHMuU29ydGFibGVDb2xsZWN0aW9uYDFbW0FwbG9yaXMuQ2hhcnQuQ2hhcnREYXRhR3JvdXAsIEFwbG9yaXMuQ2hhcnQsIFZlcnNpb249NS4wLjAuMjEwMiwgQ3VsdHVyZT1uZXV0cmFsLCBQdWJsaWNLZXlUb2tlbj1jZWFhYmU0ZjYwZmZlYTFjXV0DAAAAlgFTeXN0ZW0uQ29sbGVjdGlvbnMuR2VuZXJpYy5MaXN0YDFbW0FwbG9yaXMuQ2hhcnQuQ2hhcnREYXRhR3JvdXA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IUFwbG9yaXMuQ2hhcnQuQ29sdW1uT3JpZW50ZWRDaGFydAIAAAAhQXBsb3Jpcy5DaGFydC5Db2x1bW5PcmllbnRlZENoYXJ0AgAAAJUBU3lzdGVtLkNvbGxlY3Rpb25zLkdlbmVyaWMuTGlzdGAxW1tBcGxvcmlzLkJhc2UuVUkuVmlzdWFsT2JqZWN0LCBBcGxvcmlzLkJhc2UsIFZlcnNpb249NS4wLjAuMjEwMCwgQ3VsdHVyZT1uZXV0cmFsLCBQdWJsaWNLZXlUb2tlbj1jZWFhYmU0ZjYwZmZlYTFjXV0DAAAACglYAAAACVkAAAAJAQAAAAkBAAAACVsAAAAFDQAAAJoBQXBsb3Jpcy5CYXNlLk9iamVjdHMuRGF0YU9iamVjdENvbGxlY3Rpb25gMVtbQXBsb3Jpcy5DaGFydC5EZWx0YUJhciwgQXBsb3Jpcy5DaGFydCwgVmVyc2lvbj01LjAuMC4yMTAyLCBDdWx0dXJlPW5ldXRyYWwsIFB1YmxpY0tleVRva2VuPWNlYWFiZTRmNjBmZmVhMWNdXQYAAAALbUNvbGxlY3Rpb24FbUxpc3QYRGF0YU9iamVjdCttQ2hpbGRPYmplY3RzEkRhdGFPYmplY3QrbVBhcmVudBVEYXRhT2JqZWN0K21Db250YWluZXIZRGF0YU9iamVjdCttVmlzdWFsT2JqZWN0cwQDAwQEA5gBQXBsb3Jpcy5CYXNlLk9iamVjdHMuU29ydGFibGVDb2xsZWN0aW9uYDFbW0FwbG9yaXMuQ2hhcnQuRGVsdGFCYXIsIEFwbG9yaXMuQ2hhcnQsIFZlcnNpb249NS4wLjAuMjEwMiwgQ3VsdHVyZT1uZXV0cmFsLCBQdWJsaWNLZXlUb2tlbj1jZWFhYmU0ZjYwZmZlYTFjXV0DAAAAkAFTeXN0ZW0uQ29sbGVjdGlvbnMuR2VuZXJpYy5MaXN0YDFbW0FwbG9yaXMuQ2hhcnQuRGVsdGFCYXI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IUFwbG9yaXMuQ2hhcnQuQ29sdW1uT3JpZW50ZWRDaGFydAIAAAAhQXBsb3Jpcy5DaGFydC5Db2x1bW5PcmllbnRlZENoYXJ0AgAAAJUBU3lzdGVtLkNvbGxlY3Rpb25zLkdlbmVyaWMuTGlzdGAxW1tBcGxvcmlzLkJhc2UuVUkuVmlzdWFsT2JqZWN0LCBBcGxvcmlzLkJhc2UsIFZlcnNpb249NS4wLjAuMjEwMCwgQ3VsdHVyZT1uZXV0cmFsLCBQdWJsaWNLZXlUb2tlbj1jZWFhYmU0ZjYwZmZlYTFjXV0DAAAACglcAAAACV0AAAAJAQAAAAkBAAAACV8AAAAFDgAAAJ0BQXBsb3Jpcy5CYXNlLk9iamVjdHMuRGF0YU9iamVjdENvbGxlY3Rpb25gMVtbQXBsb3Jpcy5DaGFydC5EZWx0YUJyaWRnZSwgQXBsb3Jpcy5DaGFydCwgVmVyc2lvbj01LjAuMC4yMTAyLCBDdWx0dXJlPW5ldXRyYWwsIFB1YmxpY0tleVRva2VuPWNlYWFiZTRmNjBmZmVhMWNdXQYAAAALbUNvbGxlY3Rpb24FbUxpc3QYRGF0YU9iamVjdCttQ2hpbGRPYmplY3RzEkRhdGFPYmplY3QrbVBhcmVudBVEYXRhT2JqZWN0K21Db250YWluZXIZRGF0YU9iamVjdCttVmlzdWFsT2JqZWN0cwQDAwQEA5sBQXBsb3Jpcy5CYXNlLk9iamVjdHMuU29ydGFibGVDb2xsZWN0aW9uYDFbW0FwbG9yaXMuQ2hhcnQuRGVsdGFCcmlkZ2UsIEFwbG9yaXMuQ2hhcnQsIFZlcnNpb249NS4wLjAuMjEwMiwgQ3VsdHVyZT1uZXV0cmFsLCBQdWJsaWNLZXlUb2tlbj1jZWFhYmU0ZjYwZmZlYTFjXV0DAAAAkwFTeXN0ZW0uQ29sbGVjdGlvbnMuR2VuZXJpYy5MaXN0YDFbW0FwbG9yaXMuQ2hhcnQuRGVsdGFCcmlkZ2U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IUFwbG9yaXMuQ2hhcnQuQ29sdW1uT3JpZW50ZWRDaGFydAIAAAAhQXBsb3Jpcy5DaGFydC5Db2x1bW5PcmllbnRlZENoYXJ0AgAAAJUBU3lzdGVtLkNvbGxlY3Rpb25zLkdlbmVyaWMuTGlzdGAxW1tBcGxvcmlzLkJhc2UuVUkuVmlzdWFsT2JqZWN0LCBBcGxvcmlzLkJhc2UsIFZlcnNpb249NS4wLjAuMjEwMCwgQ3VsdHVyZT1uZXV0cmFsLCBQdWJsaWNLZXlUb2tlbj1jZWFhYmU0ZjYwZmZlYTFjXV0DAAAACglgAAAACWEAAAAJAQAAAAkBAAAACWMAAAAFDwAAAJ0BQXBsb3Jpcy5CYXNlLk9iamVjdHMuRGF0YU9iamVjdENvbGxlY3Rpb25gMVtbQXBsb3Jpcy5DaGFydC5Hcm93dGhBcnJvdywgQXBsb3Jpcy5DaGFydCwgVmVyc2lvbj01LjAuMC4yMTAyLCBDdWx0dXJlPW5ldXRyYWwsIFB1YmxpY0tleVRva2VuPWNlYWFiZTRmNjBmZmVhMWNdXQYAAAALbUNvbGxlY3Rpb24FbUxpc3QYRGF0YU9iamVjdCttQ2hpbGRPYmplY3RzEkRhdGFPYmplY3QrbVBhcmVudBVEYXRhT2JqZWN0K21Db250YWluZXIZRGF0YU9iamVjdCttVmlzdWFsT2JqZWN0cwQDAwQEA5sBQXBsb3Jpcy5CYXNlLk9iamVjdHMuU29ydGFibGVDb2xsZWN0aW9uYDFbW0FwbG9yaXMuQ2hhcnQuR3Jvd3RoQXJyb3csIEFwbG9yaXMuQ2hhcnQsIFZlcnNpb249NS4wLjAuMjEwMiwgQ3VsdHVyZT1uZXV0cmFsLCBQdWJsaWNLZXlUb2tlbj1jZWFhYmU0ZjYwZmZlYTFjXV0DAAAAkwFTeXN0ZW0uQ29sbGVjdGlvbnMuR2VuZXJpYy5MaXN0YDFbW0FwbG9yaXMuQ2hhcnQuR3Jvd3RoQXJyb3c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IUFwbG9yaXMuQ2hhcnQuQ29sdW1uT3JpZW50ZWRDaGFydAIAAAAhQXBsb3Jpcy5DaGFydC5Db2x1bW5PcmllbnRlZENoYXJ0AgAAAJUBU3lzdGVtLkNvbGxlY3Rpb25zLkdlbmVyaWMuTGlzdGAxW1tBcGxvcmlzLkJhc2UuVUkuVmlzdWFsT2JqZWN0LCBBcGxvcmlzLkJhc2UsIFZlcnNpb249NS4wLjAuMjEwMCwgQ3VsdHVyZT1uZXV0cmFsLCBQdWJsaWNLZXlUb2tlbj1jZWFhYmU0ZjYwZmZlYTFjXV0DAAAACglkAAAACWUAAAAJAQAAAAkBAAAACWcAAAAFEAAAAKQBQXBsb3Jpcy5CYXNlLk9iamVjdHMuRGF0YU9iamVjdENvbGxlY3Rpb25gMVtbQXBsb3Jpcy5DaGFydC5XYXRlcmZhbGxDb25uZWN0b3IsIEFwbG9yaXMuQ2hhcnQsIFZlcnNpb249NS4wLjAuMjEwMiwgQ3VsdHVyZT1uZXV0cmFsLCBQdWJsaWNLZXlUb2tlbj1jZWFhYmU0ZjYwZmZlYTFjXV0GAAAAC21Db2xsZWN0aW9uBW1MaXN0GERhdGFPYmplY3QrbUNoaWxkT2JqZWN0cxJEYXRhT2JqZWN0K21QYXJlbnQVRGF0YU9iamVjdCttQ29udGFpbmVyGURhdGFPYmplY3QrbVZpc3VhbE9iamVjdHMEAwMEBAOiAUFwbG9yaXMuQmFzZS5PYmplY3RzLlNvcnRhYmxlQ29sbGVjdGlvbmAxW1tBcGxvcmlzLkNoYXJ0LldhdGVyZmFsbENvbm5lY3RvciwgQXBsb3Jpcy5DaGFydCwgVmVyc2lvbj01LjAuMC4yMTAyLCBDdWx0dXJlPW5ldXRyYWwsIFB1YmxpY0tleVRva2VuPWNlYWFiZTRmNjBmZmVhMWNdXQMAAACaAVN5c3RlbS5Db2xsZWN0aW9ucy5HZW5lcmljLkxpc3RgMVtbQXBsb3Jpcy5DaGFydC5XYXRlcmZhbGxDb25uZWN0b3I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IUFwbG9yaXMuQ2hhcnQuQ29sdW1uT3JpZW50ZWRDaGFydAIAAAAhQXBsb3Jpcy5DaGFydC5Db2x1bW5PcmllbnRlZENoYXJ0AgAAAJUBU3lzdGVtLkNvbGxlY3Rpb25zLkdlbmVyaWMuTGlzdGAxW1tBcGxvcmlzLkJhc2UuVUkuVmlzdWFsT2JqZWN0LCBBcGxvcmlzLkJhc2UsIFZlcnNpb249NS4wLjAuMjEwMCwgQ3VsdHVyZT1uZXV0cmFsLCBQdWJsaWNLZXlUb2tlbj1jZWFhYmU0ZjYwZmZlYTFjXV0DAAAACgloAAAACWkAAAAJAQAAAAkBAAAACWsAAAAFEQAAAKIBQXBsb3Jpcy5CYXNlLk9iamVjdHMuRGF0YU9iamVjdENvbGxlY3Rpb25gMVtbQXBsb3Jpcy5DaGFydC5FbGVtZW50Q29ubmVjdG9yLCBBcGxvcmlzLkNoYXJ0LCBWZXJzaW9uPTUuMC4wLjIxMDIsIEN1bHR1cmU9bmV1dHJhbCwgUHVibGljS2V5VG9rZW49Y2VhYWJlNGY2MGZmZWExY11dBgAAAAttQ29sbGVjdGlvbgVtTGlzdBhEYXRhT2JqZWN0K21DaGlsZE9iamVjdHMSRGF0YU9iamVjdCttUGFyZW50FURhdGFPYmplY3QrbUNvbnRhaW5lchlEYXRhT2JqZWN0K21WaXN1YWxPYmplY3RzBAMDBAQDoAFBcGxvcmlzLkJhc2UuT2JqZWN0cy5Tb3J0YWJsZUNvbGxlY3Rpb25gMVtbQXBsb3Jpcy5DaGFydC5FbGVtZW50Q29ubmVjdG9yLCBBcGxvcmlzLkNoYXJ0LCBWZXJzaW9uPTUuMC4wLjIxMDIsIEN1bHR1cmU9bmV1dHJhbCwgUHVibGljS2V5VG9rZW49Y2VhYWJlNGY2MGZmZWExY11dAwAAAJgBU3lzdGVtLkNvbGxlY3Rpb25zLkdlbmVyaWMuTGlzdGAxW1tBcGxvcmlzLkNoYXJ0LkVsZW1lbnRDb25uZWN0b3I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IUFwbG9yaXMuQ2hhcnQuQ29sdW1uT3JpZW50ZWRDaGFydAIAAAAhQXBsb3Jpcy5DaGFydC5Db2x1bW5PcmllbnRlZENoYXJ0AgAAAJUBU3lzdGVtLkNvbGxlY3Rpb25zLkdlbmVyaWMuTGlzdGAxW1tBcGxvcmlzLkJhc2UuVUkuVmlzdWFsT2JqZWN0LCBBcGxvcmlzLkJhc2UsIFZlcnNpb249NS4wLjAuMjEwMCwgQ3VsdHVyZT1uZXV0cmFsLCBQdWJsaWNLZXlUb2tlbj1jZWFhYmU0ZjYwZmZlYTFjXV0DAAAACglsAAAACW0AAAAJAQAAAAkBAAAACW8AAAAFFw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gEAAgAAIUFwbG9yaXMuQ2hhcnQuQ29sdW1uT3JpZW50ZWRDaGFydAIAAAAhQXBsb3Jpcy5DaGFydC5Db2x1bW5PcmllbnRlZENoYXJ0AgAAAAgBCAgBCAgIAgAAAAkBAAAACQEAAAAAAAAAAAZxAAAAAS4DAAAABnIAAAABLAZzAAAAAS0GdAAAAAErAQAAAAAKCgZ1AAAACE0vZC95eXl5AAAAAAoAAAAAAAAAAAcYAAAAAAEAAAABAAAABBhBcGxvcmlzLkNoYXJ0LkF4aXNOdW1iZXICAAAABYr///8YQXBsb3Jpcy5DaGFydC5BeGlzTnVtYmVyAQAAAAd2YWx1ZV9fAAgCAAAAAAAAAA8ZAAAAAwAAAAgBAAAAAgAAAAMAAAAFGwAAABpBcGxvcmlzLkJhc2UuVUkuVmlzdWFsUmVjdBUAAAALbVN0YXJ0UG9pbnQJbUVuZFBvaW50C21MaW5lRm9ybWF0C21GaWxsRm9ybWF0CW1Sb3RhdGlvbhJtUmVjdGFuZ2xlUHJvdmlkZXIMbVBhaW50T2Zmc2V0Em1QYWludFNpemVPdmVycmlkZQ5tRXh0cmFSb3RhdGlvbg5tTGFzdFBhaW50UmVjdAltUGVyc0RhdGEZVmlzdWFsT2JqZWN0K21aT3JkZXJHcm91cB5WaXN1YWxPYmplY3QrbUluZGl2aWR1YWxaT3JkZXIVVmlzdWFsT2JqZWN0K21WaXNpYmxlGFZpc3VhbE9iamVjdCttUGVyc2lzdGVudBBWaXN1YWxPYmplY3QrbUlkFlZpc3VhbE9iamVjdCttUGVyc0RhdGEgVmlzdWFsT2JqZWN0K21SZWdpc3RlcmVkV2l0aEZvcm0kVmlzdWFsT2JqZWN0K21EZWxldGVSZXBhaW50VHJpZ2dlcmVkFlZpc3VhbE9iamVjdCttU2hhcGVQdHIVVmlzdWFsT2JqZWN0K21Jc0RpcnR5BAQEBAAEBAQABAIAAAAABwIAAAMAFVN5c3RlbS5EcmF3aW5nLlBvaW50RgQAAAAVU3lzdGVtLkRyYXdpbmcuUG9pbnRGBAAAAB9BcGxvcmlzLkJhc2UuT2JqZWN0cy5MaW5lRm9ybWF0AwAAAB9BcGxvcmlzLkJhc2UuT2JqZWN0cy5GaWxsRm9ybWF0AwAAAAsqQXBsb3Jpcy5CYXNlLlVJLklSZWN0YW5nbGVQb3NpdGlvblByb3ZpZGVyAwAAABRTeXN0ZW0uRHJhd2luZy5TaXplRgQAAAAUU3lzdGVtLkRyYXdpbmcuU2l6ZUYEAAAACxlTeXN0ZW0uRHJhd2luZy5SZWN0YW5nbGVGBAAAAAgIAQEIAQEPU3lzdGVtLkludFB0cltdAQMAAAABif///+D///+rqohC3CTMQQGI////4P///7LSbkNUDJVDCXkAAAAJegAAAAAAAAAKBYX///8UU3lzdGVtLkRyYXdpbmcuU2l6ZUYCAAAABXdpZHRoBmhlaWdodAAACwsEAAAAAAAAAAAAAAABhP///4X///8AAAAAAAAAAAAAAAABg////+z///8AAAAAAAAAAAAAAAAAAAAACX4AAAAUAAAA/////wEBCgl+AAAAAQAKAA8eAAAAkmYAAAJQSwMEFAAGAAgAAAAhAGLunWheAQAAkAQAABMACAJbQ29udGVudF9UeXBlc10ueG1sIKIEAiig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KyUy07DMBBF90j8Q+QtStyyQAg17YLHEipRPsDEk8aqY1ueaWn/non7EEKhFWo3sRLP3Hsy8c1osm5ttoKIxrtSDIuByMBVXhs3L8XH7CW/FxmSclpZ76AUG0AxGV9fjWabAJhxt8NSNEThQUqsGmgVFj6A453ax1YR38a5DKpaqDnI28HgTlbeETjKqdMQ49ET1GppKXte8+MtSQSLInvcFnZepVAhWFMpYlK5cvqXS75zKLgz1WBjAt4whpC9Dt3O3wa7vjceTTQasqmK9KpaxpBrK798XHx6vyiOi/RQ+ro2FWhfLVueQIEhgtLYAFBri7QWrTJuz33EPxWjTMvwwiDd+yXhExzE3xtkup6PkGROGCJtLOClx55ETzk3KoJ+p8jJuDjAT+1jHHxuptEH5ARF+P8U9hHpuvPAQhDJwCEkfYft4MjpO3vs0OVbg+7xlul/Mv4GAAD//wMAUEsDBBQABgAIAAAAIQC1VTAj9AAAAEwCAAALAAgCX3JlbHMvLnJlbHMgogQCKK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JJNT8MwDIbvSPyHyPfV3ZAQQkt3QUi7IVR+gEncD7WNoyQb3b8nHBBUGoMDR3+9fvzK2908jerIIfbiNKyLEhQ7I7Z3rYaX+nF1ByomcpZGcazhxBF21fXV9plHSnkodr2PKqu4qKFLyd8jRtPxRLEQzy5XGgkTpRyGFj2ZgVrGTVneYviuAdVCU+2thrC3N6Dqk8+bf9eWpukNP4g5TOzSmRXIc2Jn2a58yGwh9fkaVVNoOWmwYp5yOiJ5X2RswPNEm78T/XwtTpzIUiI0Evgyz0fHJaD1f1q0NPHLnXnENwnDq8jwyYKLH6jeAQAA//8DAFBLAwQUAAYACAAAACEAfxeCjMYCAABPBgAADwAAAHhsL3dvcmtib29rLnhtbKRV207jMBB9X2n/wfJ7yKW5lIgUlZZqK8EKQYGXSis3cRsLJ87aDm2F+PcdJ00L9IWFqLXjzOT4zMwZ5+x8U3D0TKViokywe+JgRMtUZKxcJfh+NrH6GClNyoxwUdIEb6nC54OfP87WQj4thHhCAFCqBOdaV7FtqzSnBVEnoqIlWJZCFkTDUq5sVUlKMpVTqgtue44T2gVhJW4RYvkZDLFcspSORVoXtNQtiKScaKCvclapDq1IPwNXEPlUV1YqigogFowzvW1AMSrSeLoqhSQLDmFv3ABtJPxC+LsODF63E5iOtipYKoUSS30C0HZL+ih+17Fd910KNsc5+BySb0v6zEwN96xk+EVW4R4rPIC5zrfRXJBWo5UYkvdFtGDPzcODsyXj9KGVLiJV9ZsUplIcI06UvsyYplmCI1iKNT08CDCSdXVRMw5Wz/V6LrYHeznfSJTRJam5noGQO3joDM/3vNB4gjCGXFNZEk1HotSgw11c39Vcgz3KBSgc3dK/NZMUGgv0BbHCSNKYLNQN0TmqJU/wKJ7fKwh/PhwRqefDqhoTTeZXIiV8PqNFNX8jUXLcD/8hUpKayG0IvaXX3n9MA7CUcSfEGy0R3E/HV1CMO/IMpQEBZLvOnULu+39eAu+01xtFkeVFk9Dyw6Fn9SfR0Ip64aUTheML341eIQoZxqkgtc535TaYCfaNoj6arsmms7hOXLPssP+Ls7ssM38YOturidQcbA+MrtVBGGaJVC7Wd+YAm0ElmoA2j6zMxBoEEvRDH6Nttw6CAPpn3VgfWaZzcPF7Hhyn7bNflK1yCOLU9+E1aAnDNcHvOI5bjhO4LDO842i/IdkcqkC2mVHZNMKw4kIyZTQBR7ghbZLugvpjs5GcZo3w7e5dUE0K6jdT4+gHodd4mDa7pamAr8QWHKAMYrc0GTC66L4Fg38AAAD//wMAUEsDBBQABgAIAAAAIQCBPpSX8wAAALoCAAAaAAgBeGwvX3JlbHMvd29ya2Jvb2sueG1sLnJlbHM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Uk1LxDAQvQv+hzB3m3YVEdl0LyLsVesPCMm0KdsmITN+9N8bKrpdWNZLLwNvhnnvzcd29zUO4gMT9cErqIoSBHoTbO87BW/N880DCGLtrR6CRwUTEuzq66vtCw6acxO5PpLILJ4UOOb4KCUZh6OmIkT0udKGNGrOMHUyanPQHcpNWd7LtOSA+oRT7K2CtLe3IJopZuX/uUPb9gafgnkf0fMZCUk8DXkA0ejUISv4wUX2CPK8/GZNec5rwaP6DOUcq0seqjU9fIZ0IIfIRx9/KZJz5aKZu1Xv4XRC+8opv9vyLMv072bkycfV3wAAAP//AwBQSwMEFAAGAAgAAAAhANiRavlMAwAAWQkAABgAAAB4bC93b3Jrc2hlZXRzL3NoZWV0MS54bWykVm1v2jAQ/j5p/8Hyd/JGoAURqtKu2qRtqtq9fDbGAYskzmzz1mn/fWebBBLaCrURJI59fu65x3cHo6ttnqE1k4qLIsGhF2DECipmvJgn+OePu84lRkqTYkYyUbAE75jCV+OPH0YbIZdqwZhGgFCoBC+0Loe+r+iC5UR5omQFrKRC5kTDq5z7qpSMzOymPPOjIOj7OeEFdghDeQ6GSFNO2a2gq5wV2oFIlhEN/NWCl6pCy+k5cDmRy1XZoSIvAWLKM653FhSjnA6/zAshyTSDuLdhTCjaSvhE8O1Wbuz8iaecUymUSLUHyL7jfBr+wB/4hNZIp/GfBRPGvmRrbg7wABW9jVLYq7GiA1j3jWD9GszIJYcrPkvw32B/deAZmltwuFVr//B4NONwwiYqJFma4OtweNPH/nhk8+cXZxt1NEaaTB9Zxqhm4CPE6EmI/JGSjH03CZjBXACpbZJ2KsTSbP8ChgH4KUnB0PaxhKO3O3eHoRblV5bqG5YBwAQUIVTzNbuHHQmeCq1F/sDnC21LRMNcKsUTKyxLS8awN/gJBqi9qcPYYwJT9cfGNwmf2+acGBKVc7fxGsjsN8LQqNLy12DXcHnYOYn2kvq1puPRYVzpe2dL+F6iGUvJKtMPYvOZmbBBrtiL4WhNbQxnu1umKBQlyOp1DScqMsCAO8q5aS5QU2Rrnxs+04sEdwMvCi8vehjRlQIxf7tpq4Tvdltmt0ST8UiKDYIaMZKBptBxwiHk1YGGw6ipvcALCBkUkBsBUwUJsB4HI38NkdP92o1xkWAQqrYIawsfaNRcjJbncdELTpcT4VLsOcF6wMQyM0db+42azEwOArPYsfai+LLFvLkeDuKqouzzhShAxZMoel4faJxP2mDYs6mpd1vUnUVFPYhbzF9cbggO2fZuqgajSbXFZeIsHNXQuxg0r0+d1qncHNtHXu8V+0YwkPfvDsZgNIPptXR3FnXKdC+b9FrH0LaGtnl0vZBAkCqngbxef9dmD3SAo1zvt4g7i4p4HB+c2zqBX4PjWugFg1epur7mOklJ5uwbkXNeKJRBbzUd6wIj6ZqaHUO/trOgh2ul1dsC/sIwaCCmx6FUCF29QMPz6z9F4/8AAAD//wMAUEsDBBQABgAIAAAAIQC9oL+9SwcAAB0iAAATAAAAeGwvdGhlbWUvdGhlbWUxLnhtbOxaS28bNxC+F+h/IPaeWLIlxzIiB5YsxUn8gq2kyJFaUbu0ucsFSdnRrUiOBQoUTYteCvTWQ9E2QAL0kv4atynaFMhf6JBcSUuLiq3GRV92gHgf3wznzdmhb956lDB0TISkPK0H5eulAJE05D2aRvXgfqd9bSVAUuG0hxlPST0YEhncWnv/vZt4VcUkIQjoU7mK60GsVLa6sCBDeIzldZ6RFN71uUiwglsRLfQEPgG+CVtYLJWWFxJM0wClOAG2u/0+DQnqaJbB2oh5i8FtqqR+EDJxoFkTh8Jge0dljZBD2WQCHWNWD2CdHj/pkEcqQAxLBS/qQcn8BAtrNxfwak7E1AzaAl3b/OR0OUHvaNGsKaLueNFyu1K7sTHmbwBMTeNarVazVR7zMwAchqCplaXIs9JeKTdGPAsgeznNu1mqliouvsB/aUrmWqPRqNZyWSxTA7KXlSn8Smm5sr7o4A3I4qtT+EpjvdlcdvAGZPHLU/j2jdpyxcUbUMxoejSF1g5tt3PuY0ifs00vfAXgK6UcPkFBNIyjSy/R56maFWsJPuSiDQANZFjRFKlhRvo4hChu4qQrKA5QhlMu4UFpsdQuLcH/+l/FXFX08niV4AKdfRTKqUdaEiRDQTNVD+4C16AAefPy2zcvn6M3L5+dPn5x+viH0ydPTh9/b3k5hJs4jYqEr7/+5PcvP0S/Pf/q9dPP/HhZxP/83Uc//fipHwj5NdH/1efPfnnx7NUXH//6zVMPfF3gbhHeoQmRaIecoH2egG7GMK7kpCvmo+jEmDoUOAbeHtYtFTvAnSFmPlyDuMZ7IKC0+IC3B4eOrAexGCjqWflenDjAbc5ZgwuvAe7ptQoW7gzSyL+4GBRx+xgf+9Zu4tRxbWuQQU2FkJ22fTMmjph7DKcKRyQlCul3/IgQD9lDSh27btNQcMn7Cj2kqIGp1yQd2nUCaUK0SRPwy9AnILjasc32A9TgzKf1Bjl2kZAQmHmE7xDmmPE2Hiic+Fh2cMKKBt/CKvYJeTAUYRHXkgo8HRHGUatHpPTR7ArQt+D0exiqmdft22yYuEih6JGP5xbmvIjc4EfNGCeZV2aaxkXsHXkEIYrRHlc++DZ3M0Tfgx9wOtPdDyhx3H1+IbhPI0ekSYDoNwPh8eVtwt18HLI+Jr4qsy4Sp7CuQw33RUdjEDmhvUUIwye4Rwi6f8cjQYNnjs0nQt+NoapsEl9g3cVurOr7lEjojXQzM52mW1Q6IXtAIj5Dnu3hmcIzxGmCxSzOO+B1J3Rhb/OW0l0WHhWBOxR6PogXr1F2JfAoBHdrFte9GDu7lr6X/ngdCsd/F8kxyMvDefMSaMjcNFDYL2ybDmbOApOA6WCKtnzlFkgc909I9L5qyAZeur6btBM3QDfkNDkJTd/W8TAKDjzT8VSvOh7bsp3teGZVls0zfc4s3L+wu9nAg3SPwIYyXbqumpur5ib4zzc3s3L5qqW5ammuWhrfR9hf0tJMuhhocCYTHjPvSWaOe/qUsQM1ZGRLmomPhA+bXhsemlGUmUeOx39ZDJdaH1jAwUUCGxokuPqAqvggxhkMh8pmeBnJnHUkUcYlzIzMYzNGJWd4m8EohZGQmXFW9fTL2k9itc179vFScco5ZmOkiswkdbTQkmZw0cWWbrzbYmUr1UyzuaqVjWimY3BUG6usTTyy/lg1eDi2JnwxI/jOBisvw7BZyw5zNGive9ru1kcjt+ilL9VFMoZvwtxHWu9pH5WNk0axMqWI1sMGg55YnuOjwmo1zfYdVruIk4rLVWYsN/Leu3hpNKadeEnn7Zl0ZGkxOVmKTupBrbpYDVCIs3rQhwEtXCYZeF3q7x3MIjjlCJWwYX9uMptwnXiz5g/LMszcrd2nFHbqQCak2sAytqFhXuUhwFIzTjbyL1bBrJelgKcaXUyKpRUIhr9NCrCj61rS75NQFZ1deGLm6QaQl1I+UEQcxL0T1GUDsY/B/TpUQZ8elTBJNxVB38ChkLa2eeUW5zzpikcxBmefY5bFOC+3OkVHmWzhpiCNZTB3VlojHujmld0oN78qJuUvSZViGP/PVNH7CYy2l3raAyGcSQqMdKbUAy5UzKEKZTEN2wIOZEztgGiBg0V4DUEFJ6PmtyDH+rfNOcvDpDVMKNU+jZCgsB+pWBCyB2XJRN85zMr53mVZspyR7TAm4srMit0lx4R1dA1c1nt7gGIIdVNN8jJgcGfjz73PM6gb6Sbnn9r52GSetz2Y7KqW/oK9SKVQ9AtbQc2795mealwO3rKxz7nV2oo1pfFi9cJbbQYHFHAuqSAmQipCGDSa1he83OH7UFsRnJrb9gpBVF+zjQfSBdKWxy40TvahDSbNynZeeXd76W0UnK3mne54XcjSP9PpzmnscXPmLufk4tu7z/mMnVvYsXWx0/WYGpL2bIrq9mj0IWMcY/4+o/gnFLx7CI7egMPqAVPSHkM/guMo+Mqwx92Q/Na5hnTtDwAAAP//AwBQSwMEFAAGAAgAAAAhAKSeZA6uRgAA4ikBAA0AAAB4bC9zdHlsZXMueG1s7J1bjx1HcuffF9jvQPC9hnmpvAmSjLpkAX7xPngM7CtFNaWGm02hSY0lL/a77y+qzqnM0sx0JQZrP9XYoyEp9omTl7j94x+R3/7Tb5+e3vzl4eXL4+fn797qP6m3bx6eP3z+8fH5p+/e/tufly6+ffPl6/vnH98/fX5++O7t7w9f3v7T9//zf3z75evvTw//+vPDw9c3fMTzl+/e/vz16y/fvHv35cPPD5/ef/nT518envk3Hz+/fHr/ld++/PTuyy8vD+9//CI/9OnpnVHKv/v0/vH57fYJ33z60PIhn96//Puvv3QfPn/65f3Xxx8enx6//r5+1ts3nz58888/PX9+ef/DE1/1N92///DmN+1fzJvfXu5C1j/9KzmfHj+8fP7y+ePXP/G57z5//Pj44eGvv256l969/1A+iU/+xz5Ju3fKHNb+28s/+En9u5eHvzzK8b39/tuPn5+/fnnz4fOvz1+/e2v5orIF3/z78+f/eF7kX3HCt7/1/bdf/vPNX94/8Sf67bvvv/3w+enzy5uvHB07t/7J8/tPD9vfmN4/Pf7w8ih/7eP7T49Pv29/bOQP1tO+/b1Pj+y9/OE7+R7bt6nkrH9/k/Py0w/fvV0Wtf5HfqIIG14e3z/9/Q/5L/uy63f+wpd+fHqqtnD7g++/5a59fXh5Xvi3b26//vPvv7BXz6jF9nX5V6d/+6eX979r49p/4Mvnp8cf5cx+mtYTuu1cjnnMk3zMD7d/8fj848NvDz9+99b366dXX1gOZP1y6/+wxh8+v/yIyt8viuHztz/6/tunh49f+dSXx59+lv/9+vkXkfH561fU4vtvf3x8/9Pn5/dPcsb3n6h/ElOBVfju7aeHHx9//cTHHo57Wf+zfjsRc5PS/DPrd1q/UvOP8PXv3775Z7bF/u213hbNFn54eHr6V1ns//6472OfZCd/+/jm+ddPy6ev/8xhYE5FF+6/5BRuv9x2bfsNu/n3fsjw89cPsZHXRtyu0bUR10YcDct1I64bcd2Iv+lzL9W4VONSjUs1JOe4QmxJR66NeLmSrjdX9nml4VdsdMVGV2x0xUZXSPBwhQRvr5DgQuYvkP1eq7lioys2umKjKza6YqMrNqKEf8ElF1xyhQRXSHCFBFdIcIUEV0hwhQQXJ/HiJBZq6xUbXbHRFRtdsdEVG12x0RUbXbHRFRtdsdFf9T9dQeIVJF5B4hUkXkHiFSReQeIVJF5B4hUkXkHi1ZV0dSWt0ziurqSLZnNRkC8K8kVB/sPcnAs3unCjCze6cKMLN7pwows3unCjCze6cKMLN7pwows3unCjLS+42rOu9qwLJbhQggsluFCCCyW4UIILJbhQggsluFCCCyW4UIILJbhQgv9/KMG7+tmX7RGY6v0X9w+9/vLmt4+n3B9dnoEh0S14B39+/+k373/55el3eeVJ3m+6/Y44oPxuXG9C+f3w9PjT86eH7Qe+/5ZHnrbfvvn588vjf/JB8jqUPNTzVh4I+/r4QX7Pizpv3/zHy/tf/vzw2yZJnvTitbD/JU8K3Z6Oevfbx3/kHZw/rOXvfr9avLxE9Jq0v7dzxIjtO/ffuVO66cmgP3z5f/n10w8PL8v61Nr9DOSqcjmrp4r+8FDRfpffyOtb3739F/nxp2pffvj18enr4/N+O//2D7zhRm5bGT2/evnm10cU7v+MMQwqqrmbRqW6XkfbpXmJnbYm9P0SJhum/yvZ2h8/dX1CSrs+qKCjC32ST11VxHgeo9sF6GBnvdilU/Pgun7qYzd6fhu190sevE8xtQhwvhIQKgHRuMWpwXZRjUPXD0vohmhMN+lZ59ksKXnXIsCbVFYgv9y3KJscvA9dzoYtWmLukpp81/vg7ZCsS0NuEhD2IzDrYu4CzKQW3c9TF6Y8dX1EQHTad2pxxps5+OyGFgHB9GUFrlqBSfNsw+y7ZKfQ9SZqDjku3eJS6qfJGmebziCESoD88r4Cn+fotZ27HGbT9WrpOd/BdAM75IyaxjTMLSuIZjeVxsvDeHcBvfJ5jHbqTFrYec32x97PnYvea5N6Pw5Li4Ck5VNv11SO4y4g+jz0movvRq8RkDVnEHQ3arZfoSXe2yYBvOu2C5DF7LcoDdpnBCyB7e+j67tx7E2nnJ573efBLi2HHJUueuBqAWZxg9eRM7Axdr1Nvhu5UN2Qg5vcEOMw+IYVRFWvQOzvfQXZmV67OXd+GJeuT0PsBjOkLjjVazNoM6rQIkBrUd/tDFwtgDvJ/3NDY7SYCq+mbuRDO2/njJlRcz+1XFMsSyXgoMlu0trP7I4xfdeHxXQpjWyRjoP1oUfpWjQ52r7cov4gYOEKqTyiWSN60LP9o+IgFjcv3mdvdG6xRdHx9uC+RbW5TlHrwSrfGTeM3CJv2KJZdcFmlZe5D/00tpyBN+UWrUp9P+S0WLdMeek8dpUzWKYuZhu62fZ59MZ63XaLUJeygtoW9Tn5aY5DFxNeoM+a7V9c6Ow89JzIYjGoLSsISrzMdovCwVRkrFrA12gsZ9c7MRXe5i70No/a4IuiahJQGTtXe7Q+5GmWyzkHk9EDN3Jhg+viOEa02Y592y3inpYtqj2ajS7N/TLgwsbU9aM1HQ4tdMs4KrcM1vW2xdjF6PfwybjaXIdpXpbMIWOGsEUGV5D6xXbTrLz1U0jGNG1RUpWiHc7A9IPqOYNxHMSjTSjagPV2PqITeKI+mJYzwHWXLarNtbMhLSNHuziNJnvPfVpG3c2945BDH8al5RbhDsoW9YdD9jb0mM7OqcAZzAMRy6wJk1iGVi7GJemGFSRdraCvDzlk72JAvWZsHAJGXGYwtptZhlVYumVucTjJrAbopge1PyAkM/NiYpfTxAoU5ppvTVQRl0njmMcxtQmoIrs1grmbislgiILK3YzjIfCaiSom/M8wzaFXo1Y59S1bZG1xmaH2ByrF2S7KdhwBAkwixtPados8q8olzc6dG7ukVUy7AJ3qLbImD2Gelw4NYIuWPHfJp6kbBnGm/RyG4fwWISD1e9iieVy0cplp9hhTIrs+EXiNc+jwNxHrbZYpYo+IsE+3SASkXQ90qreox3GNBFmdTlygPuF1xkG7zudpMX1PKD6fu8ykteqrLao1GY+VLPagc3KV+lF2B2vXmWm0Olvk6POoQgSk3R/oVOtBv8xhXnBhgyYC7hVBZFw4kuz9pOYFVbDnpgIBJCy7qVD1IWdNiOvi1Fl8C9fUo8m+Vxgk1FuNScV8fk0RYFR1BrU1dVieiNPslMVRsh5ukcsGxU69UkR309xyTTXndV+BXs/7rmg26aidI+0IXvzByBksXFjn/EKW5nNI5zmarCBWAuqoYnZ8/5GQl2xsxidL5G5S6owXR6TMbMJ5XIQAooOygjouCuLcPUocJ1E0LTGXI9Aj6h37GHLP6hr0QNu052g61eYaHcmRGKvTHnuB70xcUzV2OoyKEEAjrEWTdR+LP1C1oulx1jHjZkZUmVskkd08zAReaugHk01sSKHYIqdLlqlqU4Ey9Zr7jreUuGjpRwTMQ6enGLXyWCp7bq5FgCtRhTr4ZEz+ZLENSYs1nQby5Nz33RQIu/uJU9Yttkh7gT5ugZeq9WAc55gXa4lIE4k4tqFL2bJjPfFSRDmiPw9bWIFf05rNo606d9cDFreoBac/DgMC+gmHM2gSNT/k0fjJDEOTJvvVCdwE1HqgcSw+4urnWRO+k9Ti0SaSzrjocZkn0swmaxpsiYt4t73yB2Qa0eWhy0pj7HLvUTTsRdYEXXr0gUy5RQ9CLMZujSJ3nxxIZAzhluE0sKajQw/YIu7nMHJ1Z5vOs0zOIJqygjXIuwtYDNEJ/+XaJBwOz5tjuC3LIF0Iasqa/LllBbHK0dZIfhcQhhwtAcXkRqypIrwbgUHQA5/z5Eke2zxaWi//7ZBrWzRgExYrMZdzHLLnrg6jJ9eZgcJwFn3w51gFW1Q5fbOqxA7nAFYAS4ROm8AKMkl+HAFf8oLnzC5n37ZFKZQMRx+wihRCUhrrRtbN904jYQtZCCjL1DsyE4LHhjMwqq9uUW0qVIxkUEBquDYEOFCpYfakOUobdHmYhtxyyEbV17Q2FcvS9w7YowNcESgB5zn05AfKZRJMQJ0hN62Ai7rbIl1nmXgUb7krHYEHejD1hKVkfghwwJ1xirohy0xki7GksStssV9T60a0acQJR0BBpXogtZkk0OWAERzG1GRNjakS8XUxuyYTN+oZ9GO0qHPPcYCmoRHAtIBp5AcmtcRFfH5JoVbfU1bAKQxedSR7rMCOthvSpLqFbbNmYSGmJaowBAr7GZjaZZo02SkaoIRZACkBQ3BlBhftJvYnZ4xHyzW1fVnBig/uK8h+xkeSGE8KfxAWDtnphfAdua73rKPF6RsbirEztaKNwfjB9yRl1rJFRDEgqFkR2dll6sl4clP4bvoKmDW1oiWACb3IDY2KLdIYu4FIprNOZYxSUKBSLVsEclXOoNaDcXJAEppoCA/DIaNoRLz45MGMwLRg90PTIROkFQG1y1RB9gZQUKNvCBi4sEPOYBWWkM8SDPctHo2EqCjaulsFmPUE6QCOWDzQlkGT6Rs0OY/JJXz1ZEKLRzPYxbKCOgEZMM5qUGT64LGSBAL6ziNYORAJ2M4cxqYs07iSoxlTx6Zq9kZygM4OmdAxs0VxcHi0bC3Wwo6DjS2H7G3ZojXZ2fMDZ8yQgetQKPyYATQaI7ZoGgNmgxRUpxaPRlGi0uTaZc5k9EN03P617pEjQaQAOyiBnpbM+c9NZxDWeHHzyetidpe5jOIsgJZXlxkESiDoJU+2U/JDP7mpJfg1wRZ/YOtr2udMwkAgpDJQYJ8AdnAz/GohqrB+XOLQdE1DVcNZg7w9NqVIAF7BBXISm1oy2NERC3uwKYKvmTDjHFLD4cTKH6zY1F0AmEQPOk5qT74hCciKeJEnJ6cochGOTC3Br4muWFNbx6Z9mMzoiFg06DPXVKBl7AqQi5k0Oj6NS9sKYrFFK7JzXwGWjr3gcuJhsKZ+4RZNRF+ZvGHxIeZ5bMmTTY062gO0TJo89QClhEXkUX0QvChhmtAzPCbQb9+0RSDQu6lYL9Rui7g81hrdLWrCZoMDdom6SmcnEtMcR7xPk09OvgRe9lA/GDGXNo7UcLKUuRTbTxDfuUnFKc0E10OLAFsXifraJ1PlpfbBCkZAfgSQ62CmBZDKhGPGTlPfosmgMmWLVvDrvkVsel4IoTlkUj9CR66p5j4N4wBONVGfaEAdgWXxJvsZrGHqrmh2nAaqdXxvSWNJXbvBA3ACWkzJLT6F3BJV2BQqAUfEi1SYlL4D9CBHW0NHStyo86ycB18IusWaAptURaI6+DVW6roApdMkgVcG9CWUxPYtkQICxWA3thi7HsdetqjWg8hWDKSTglCQ5mTOFy9AlukJ4sM0GcKOc4fjqFYVOOfg0TJp5Lyi74YLBECXiHt7EDY0bFSQArxq2CIEuALnrNX3/RaREhDyEs/5nmtK5oTDwaMNC9F1ADAalgZTQQpQHM6G9O/RNcEEx0CwInYOgAIBLgAEW6qZeiJpaMlwEFDQd32wptMykDIlfDIZuSga8P6Ew0H3RgXsS3jUENkhoGAVG8K5+wOQvznh7/UItknpmuPG+HUYCWcF7bdzQ47miG4LMHvwyQRMoIE4HKBNjJ3AXiA57JhbQEaGcc590xmAZ+2g4MEfpB5NInTvll6yTOGIkH8TqlIG0WkxABYNxs550vgioNaDpSd6H/D3im+PJgMPAvfHDgVQXCHF4s5rOAkBK2C9hi0YpgrOUbNRc2LTxwkvQOmVqDHjQYkZFQEnZce+IbKD2bLa6JuAOjadcuYgQ6TEIvXkUVIoQS2GBGaOllFYa9JkX3yyPni0xQMvrpgdMeStAjJLNSf4hZSQ/L8Fu3Y+rJnfbQWH0DH0Og3AK34WeN9w0hRvqMZSDwQgV2PITYccSviujx6NUsrIZlDBpDxHPCqR3eSw3kSDPZWTJn/ACkqZSx88moWckybMkGO7CVuIXSiEmy6TDxr8wWxaMn1uQ6VoB4+m3DwRvkm0Owt2jU4PPUyjCUA25YXgbmhSNMqHux6sBIW7qWAfUMKgqKNNCFACmQpxg5s9Q87SmbivxR9U5BlgskoP0oQd4bqT1wgFS5EJjuAHHMmwRIpsyvUNoaPDXBZTsQYY9xXw6fPkwVg02RqKhqWGKuJZAewlYgBK/i0rCKqQBnRfa7L1fswKN5MhW3HIoO+JEiMsCDe7JU4S1DRsEQnOnifrY7kXqoan5gupC4odwe8Ka3IGgRwZpHMGX24SUPmDQ8FaWTaDVAYbKrcoUgxP4jzzQI7pncFCtZxBIFgut6jW5MlZQ6GIDLaX6HrN9DPZ+ARpbUnQRaj5t6wAQtUu4ED/oRABQkpyM0qAiiZDPZknYlMYNRYmBPF1izUNRpcy14EhhTnoKUoLMLsQeI0IGBTpgocINMGFo0jR4jIDWWlZQY0XUcGD3YKvMVAe2CKcJ0kt3AeTosWNkI00nYGJexqrV1l7CiU+mSygi4RaYioIW4TPlAkZqQNiqXzTCmzJMonWKk32UVHzJroGF0KTYVJQ8LKxCxn+FUExDq8BmOVSFxIZ8UglYIJ+Qx4rcS/lm37Et1GpEKKXSSCpacROtdwivEo5g1qTo1SaLLFimCXDGT1WiRBJGJU4ugjZpaVQB6F15fxsHs3VPhk6HQBXwFRE+IGkm6gcyEk35ZTmaQAdb9uiiuOlD/yieaFgmeXi42fwxOQeKXvSHGskj1VWtd0i7GnZolqTHaFhWEheiV9AHWFSbIAU7KsRV5cp9zeAIQ6XXK7p6p53cz04Co0kZaO4gh7ogkw/wCEAISGrWKjctTj9gNnfV7CWlnc9GD2XkQomICNOf8DpJyXsDb67T0tCSxpgTVZQxUVrTn4XMPYJ9BJa2pCAfwnfQd8HimmkRDoAX2DMW3xywJyWFdRZpiYIdST4HWRNVkCYCjjOWvQMc47irFahJbKDkVuc/qpz+xn4CdokzC4XxCdbDmIgFMKawueA5UJ1vMllhpVct+nBWkq4CwAaJdPgclJuFGiZQg4rIoanxg/kSZVQNa0AakPZolqTF2r2UE4hN85OSANsFpQZzhwQgTIwJ7Q02aI6LlqrjvcVAAvxHQFmQdAkhSIbjxIDwNvAIRiMhW6AEhyV2+oMauR35MJrBcsUT8AWTW4WtuZCZAfOM8DYhALfYuzS6ulvZ3DAi+CiSW2daIiThvAFK8GQKbA7C6RK0IS+bQWxnMGBggUWBaaFTyZdIi4CNBFiN3ZVBW6ThS+RWnwyX6TowQq8lMiObJUcRworKJrjkJOQKVFppRYPm7+h/0A8R4HU9B9Yan5AmwCkPCEvSaBQTwgiyXIi9ViYqA2E1tU1lcjuwDedSCanSECh+CfWlF6K2PMrS2mEhJxE0LXYIiqS5RYdKLlw1MA9uDtgTytjVnwygTwJiI2A/QDzLWlsTYvWofbJNo0UfInsEsQ9ViD1A+FhpR6psyD8ukWTiW6KuV6DvD0BWbiQClePy1xrXcRFQfLkGXo3JD9SuJboOpoqNl1rdrsATS8JpEaogUAuPVw1NBm7Cn3MwwqyeTItxi6aWg9qTV6MA8LByw+ewBrlAvGiiAMiEhwavdAl0+LRCNsqRas1Ga8otW+8AJVxKVBIwdpLTXDk/jiLljTdIltAQb1yme5bROXeQxaFbwovGtIA8CCpMQ6O7g9AEQWE0aTJXLndXK/e8y6gJ/kAumSLYCxjIHD/4LSpm6cA84hjtg3UdBStL7RoaChV6Ah4gNWEgAiEibkmlsc7Y7jBdaAFzWTtTXERylls0frL+wrwupAOuUArJ7QP3NU4Y+wy/j8QaAAmtZhrIs1yyCvlbj+DpPoZ9JUC8hq2SJFoIc5eiAXAdgjvQgsoCARUMpz1xt4FQGYEUMFbmkESNYvNBiqn9wpcNmLC0eWWLDPC8CyHfEC8MKL4rQjBFNi6h0qBNQ1sUSaqXwGpFnjfJVNv0YEOSjtVALLuJsiEtzYZ2LgUBolLZ8qa5FgNLpMwsNqiPzAFF9Az9MDLFkl6BlW5lzMwhhYHWDcth0zxubpFtSZD8cEnEwhNwLzYogReJOUEXA2JPm1Y6axYavghOAOFb2oO5hr01YvFwVwLud6Qag4KtYhJz1TiwYuWkyTwJqCqgBzM9Uiz1aAwcYKEyy2aCN+Bc+hBgGZEATuemetNgK0aHA7mevITJh9COmwNIVPCy6WaAPqODlM2yuj9SQJyE7DGKjfue33Ig/ACSWHhXEFj7QdMKmELBgl3PHpQUzDz12/RJoCY8K4HJhzAkD5SbsI+Ry3YNZRFahMER6i+QCFTokjVJKBkmcAclbFTIdDuQUik+SeQC16HhjfS/QysACmbPLppiwht9xUczHXuJ0qKlG+mUbq5tCD70VHTxz72oEUQQk+iim2LKvSd4nW1AvrZIKIJihBxx2T6EpvS15U8DWpjxN+cFSg2AX5lc2+HfDDXANcTuTC9qjS7ccj8aqDZFE0m4bdkaTCMWs6gQt83hvTdmi4UAMlV8ZYr5zeyRXCMpT1AGWP5dpRPmwRUJLKDuabkvnAliSVGulap4fDZGXuBe1hgeflII0uLABCpcsiHdrEZYqyCLbNQnuaaGpIbuI+cAdeZwxjgnDYJWA3Q7QwOYAiVIBeITakWIEBJY2/A7I0EM2zSCC+lSdEIjMoKak0WghL8AKpnC9tP0kSmAObbUYXnXmVCu7OK+HaLYkWmjAdzDTkmwwntQES4q4uQKRU5IcgUHLslgEidAFKbALzHvoJDiwbwNzQyIi1F9wSaLAVrGkpZkIWjCiN0VE2mAvSwCKiJG5DGaQHER8J3wycbljHMBNsDdGZScdpm80lkt67AgdUUAbUmQ1Omr5SwRSmIuBwyu5M5DWD4caCBktyzZYvopCqNPqv3LHHRQFMdKqCUFIlGSna0aOAURgsjEWZLPiO0biuAaFBWUMOa0LkjbYdDB5gmnF9hJVBFpjgLUqmJHvNZnnwTUJHIDi0alHdUhqwEO0fYmvh6vjwFEUL6PEKzJFduUTS6AwqBac2m7luEmlElhf/JJ3IGlOVAW6DkYkrp+gS3gyfSoMnQ7Ep7wKEPhzYY+lppXYWbKYfscfrw1lb4Fzor5fK56RaZdbzAZioOLRpUpwO3nY5nYkcScQDscQaMlwIIgBQcmrlpBXVUsVJP71ukSDBIwdkiLeR6cBE8Gq1KkKOotgPqUNBp2SJbGFL20AOSdVisBrYm2pIEBPI1EDBOAeOnPAXOIbZoMs32+zWFqVO5TBj6hKZOKtSC2UGMgoU4juzYMhCWTjAiTsL37ZpWdFBguEoA3WIKKp8hhRJACkaCdPcC4Qn5wcIHpne5ZYtAmu6KZg9NJopq3DLS205hV9oDYMHHXkrXTkmmM0IMaVoBwGIRUGvyNDuYE5C6ZM+FPENUoYmAITETuDDfAGZ/ywpc6QkkS6q2yAgpQQjpVMaFrUlUESGDkGUOC/aFBo7Q4vQpiO7GjstxEAB0OYHZQQSRiRszOjZLXZYZA4Js4itaAi8szp6jATVVAhZao+mUwgHgHtl5ii2jTGSANetDELN0VrBebxHfphJQ+2QD19fPYBUDozeE8Mg1JXGXPJl14XHo1Wg4A7iUlYADaQCYN9D9B7wvPllIp7QEkKgp+n4tuD+GsElA4b7bQ4tG0tx/6PQCBYK2WHQMIpnuLBdUBpbQS3QaOgo1Rxf6D90G9RlQZdJsdEfHioTvmGvaYgFDmH1CdEHn79wkAGr+rgeHHhBqQGSgMDU4TzlkmIIwcjy1TMINNI1C/OkZyAqqpsPNsO5wTqCMYqG1EMRjKgZAhUSVXHqvKOvPoGFnoKDpVwFrtLX6A3vooBBcbvTUqg19FCgaZog2HJghQl9Ks43TedgiAiBk7lt0aA8YQDyggzBxI0u5F0ifBAT4F8I6FFoSKdCqs1skAvh7RUBtTT0IAu2LGDu8voTvlNwNqQjzDSgDYnmncz1YBZReKLvWi+5nQEqo8JGQyLw0+kTpEaeTklQTrLWHPOPPQ0cR4Fb23u0MDnHRRB2fbiEUjeLWyphNUViPNKWvGdp4Rk3fDtkV6smGcO7w/kzPHAQKaTggqoAuJ7wKTgM2B1ASUZ8+taayAl+v4FBiocayXlN6YaXRBzsnA0/omgEl8cwzoMbScsihZJmQzypNpphM8E7iJI3WHLLUk4l56Y3NpID8KyrXTQIKM8Qe2mSI1RkqQHV0xRoBMSVsgeBCkCGzGCaIuadhi2xRqBTt0GQSZ64QzfLSESt9OCT59E0MHdy1MTK7CZt0GtmJAIayFD04kAaMAT3j2kyBvIYud2o4XE+au0Bm2SP6QZsOmQJoEVD75AxmyiQnQVtgdkk7t3B+wYtgxc2TcGnPES9ZQapNRe2TR7qfIGbCc/CQZftROBsj2Jfkf3RPQHA9o2BtelDlaBRcq1vEDAZma9FaAhiOsRMuK2AL6I6ztHBbNs+eOn1WYFRpeONe1lEF2fwC4gjiZdAD4AO2CIyfr0FwRx3KuxY9AHQsZ3CgwQF4wmeVflKSMqknQ3vg/nRUiLKlf8KZcBrZrSsouCkjxuotAk1eMGxMghHSAFR30WTKaoo6M1cVPK/FZRpdEnF74NkRUhCdSomFVB+PRsaMH6ACQmJIP/1IybdF0YCu9xxt8z13Yzcu1OII0vECXE7OAG9JnV2KUmBspNDTGQVrvUU0HZa46EjkI4JbEkk+DW7CWoZXnyaY4w52nxEKE/B/gy2iAaBaQX0Gio4DKXQJisA/mNYCGAIzcVrowKF7gj670xxNDpmSUtHk2lxTwJnBZsHsBEjrE5E7tUwyQTviOqdMQafFVAhZqAg4cFtg+HLl6U+GC4WiOaFgcSSUQRA9MjvhrKNuO4M6qjj04TBaAI47MdcwQx9f+/SJArB9eSLWSG5AessZ2HVK3uaTD7zrCWqIkmYrcEnJcEDvgEuhPq4NCCPUprlpiyiQ7Vt04F1DHI4yXUYo12zRnAhbpAdxnf0zEJVTqGhZAYhfEVCba44SxJSqweKl8RP+L1gU1brF0YYFVmG5Ak0CKo92YC2z9RbXAi2aujXXVGohA7aPJqIgvXySJ7QIoA2jrODg9GmyWpiJIlRToUWzDAwcbTl0hjjGzUF7OYU1RQ9ocdgFHFjLIOyAEgSMmXkAgpDTA4InEA8K294S2Z1VodZrSi/PXoWC5FtZU79gLhkCAA2BfkNKLIQt8CthAwWGkeHSSJcbtqivWjS2PtwdkGIihtKkfj2kQG4RX55KhUx8CoSOAwwjdWquI1WOCi+C+ld7NEqvUA6l7Rn9XcmUNFXLULtIhhAIrvXpGYgA6tv7GayMuPsKIEcNAV6C8OykTQZYEy4CqKNe4P7Qfg2N4GyLVgGl1EjVoVoBR6sYtcSmz6JoEGk4ZPSOYEn4d3QhnEcVIgDEtazgUMuERA9VnNRvWlkJwCIUiejDIU6gc2CBh3Xq0VYBBRQEIqhWQIYe4Mky5iRLIk67tUzcgLQGoYO+VZZ0NjsHJqysoJQaySErAYtM/2FUCOQZmquhi8tEPuinECqd0yO7dzb1ZBMAkats0YHbwrHSHSBhhOTJNFixWYyIYfbSSKGIkKNtBXTiFAG1omHTyE6kGRZ2CpossxKY4AU2ApMDyhcF31NjJ1vkq0z/MPqS6XsZaD7hAITQKhNVwBkZ3tkzx4sUlor1KRiyCihDCzeSyK7JMGUgaxINQRhH0UDvqPACBENfciMsI382DW47AxoAyhbVeTLVWEIvSiwcBPaCxm3qBzQhYKIYWUHzbVpOg19ZQdVkQoN8dYuYO8NXZ9M9Q1ylRxyXCZ2imxWUWWbA0vXYtEWhzC/aRhntvAooRRgEesSTsJYhVsr4QoJtRnxQIWQWo286ZODdfYuOFXEiXwM7A1AfJQb5hduSSUBArQeaKyQiaNJkaOZFwCHDGWGWBm4RPE0cjpTsaFwivGO8BFNs+WLnoKCcARMcikc7BF4zskGIGHXGXFYUjSyTtgmcp+4NAzOlp77FmpKllRXUmuwElcNrdV4g07WhXmgkQmUS02oDw0+aBFSx6YFnJ9Vp+Sws0CJEPmGlW9omB+JHmE04U9siAMymBF4H5jj9C9hTmL7AyJiKmUwf0JECxQABj0nC+KoWlxmr5lvi/tpcw5FlJomwBJiVR3AArCk9pswvpjWW9iVoQA1bxDmXQ17HSe2AlIbgHoF6N1u0ho6K0QkMgKVER3oAHNYiAD5mOeSaFs3kHPqQKd/QiYzLNATW0Iro4INgNBEqCKDXJGBtq96i6wM1XTGfk8gRFzYIXjQCtFDCJElgOhxtpor/NB1yNWMWxtIhbJHBReyJEBzEFlGgmMiTIa8xlQTYjkbZphWUSuBWkNrDFjoz6O+FJcB8B2lwwBYNUhHniKEzU2A5R1s4YciURdEOPSBQ1EBbCIkCTNwtjWUKnLQqMZCGgjvN76dJ4CqgNPrYQ4MDbaXU+4hN6cGS+gH9LAOVOirwjHeCwkEPwmkCIgI2oG475LUHdN+imeGm2DRaqmUCk8ejMUWCFTBJAifKGYcWW0Q9tJjrQx8OZDp6hhDAMFAJfqmzEFnAARqoxYMxW1LclkO21RYdurkEaVkYCy2dRFIkAsnhmso4IwjxfD5JVNMKauz60I9G659S7DXhtPCuM8UWXA8TWqkIrM0bdKi1rKBqH6YDqY7sGFAleA71ZM4X1gPWlH5PhiQyxW12dErZE1vE8ZLQMWDhbioYDVcJALrxDP/GzQSpQklNX6bmrtRHON0DbdYnZ7AKoBui6nI/zEpgCA8sR0LeRTwa2AooAt5ZeqbpmqIVUZ345E0Aucq+guNoG+gTjBCWqEKKpdL1loTlgo2FEk3SAHXg9TMQATKUqwg4lFhASzHK1D0ASm9VKHhAgrushA4I9mdZ5k1AKVBsE7f20JHpu6Q4wkqQBmips8BsVdJZivscwS7OekA2AaY6gwP6DoUMfZLzpb1ResZkDpAMj5YJTzRVMHvmxB9sAmyBEhjqVd0i5iRMgJd4YibkCVZB2XQhC3EgR5bkgDThxCdvAqCglUOuw5aBwY0MIxvgXUsKJRPbGG7mhbihuaTM2z4rWG8CGKpQBNROf/bQSjlI9FfiIolSx8x94jUAPL6mcte2RdX8Ir3iIjusCbBF9ZtuWzALqcZKjiYpGwVl6PZgIWeJ+LYCYO6ygtrpA9kAFMnt5/Okk4iKOIT6DidEcotJpSexRQ/qFu4DtAyzhAIXkTspP3oAXRxbRIwHHYLqJooN9vi6AKdx6cyc3iO7LaPdHU6G9gMwJN2YMiiMnkCqsVRAGFoFkI05OiPXbwIqlhohenVNsfvyNUkrpZd+A8cXgTUDHW+UK4B6TkzFKgBaz24qNrN0X8GSYRxLMx1PFODRpFo3wCamDxSLAQC/hLMMZxMAgHw/ZNpTqhUASFElhIJFCx1bxOBjqUetpWuojgQvUBYazgCfuGf6gIyVAEqWkLzA3KcocA5FGzSZCztJnxgoOe87nGjybQUlwyH1rQQwD5zLQtOH9KKTgFClIECivIx35qBtz4SDlhVUmB03pRYAcEDNkosPewZT0UOeUVPfOeJgWJXS69hyTamyVlt0IG5AraMMTgcFD7tIFQqjEWCpwdRNk4dcTyWkZQWwDfZDPgzUhpNDww1jThSjirFFjkRc5uOTFlCMWuDBn/WAbGdAMl9u0SG6hipD5+o6RAJTAbVOZg4Ajku9nan2TEI+wexuAkqJZWsH2fWAmTmZ+oWEcsIMwdhF4GwsHi36MoyBJLdhi2T45L6CVdZuTR2R99r+P1GbAF/GH1CWgpkIcxxwnMFqJ61K6wpoEt39wTa0+C5A+wl+CZ2ecSDdJ8vkkGGLd3ghJkpGPPNZ6+pNQBmFTNWsuqYybUHG6RFOk3twLZl6wu2Rsb/0sKWsGYnSskWkvmWLDmksC5qkuRqvDdoiXCn6D8hHRnguMsbLDi164Em1ioADOA6BQljiMlpAfDKY3Uh7FKQ10ikoksCaLbeIkmol4Oj0F4aGcPtxLFLLhKpGRzGZPm11FBoj8NdJ8LudQQUKokHVGUBGg50up7qijvLYy7DylxOkX1L9kVS25QxwsGWLalPBpkBMAAzJ2Dz8gcQXDFMRiwclG4YR44eaBJQMB3petQLHGxqgK6wACJhrCnEfJit9mZSLaG9gUtiZ09+2CJ5/sUV1+E5HGGQ04hSKBsRFMithYNof1hStps0X+aeaHKmUQazYBRwyHDSLsjosU7jK+DGCOTRZ2g/JbDLT8QEaThIQRhIgAOpiEXCoiBObQt+j+ZaxxFI/oE7K1CJocECCGiRJn9X0bwLKmC3YH9UZKDJ5id9lzobwi2QQwEpitiOdgjxtddp8uwmoxmwxaaYSkAkHpOMNnyxFIpmSlGhZFVABMAHwKp1N7L4JqDza4cEdKt+WWh2ufn38iwcVBL1DGRgXRo42U04+vaZyBrwJs5/BAVoOjmRJZjrh7iU2hVwBLZp/MDt9Bv4duLhneiACKKgXAYci0UR+M1NtXyNSYc8SeBFfMB4RSwRxgIFwTQLqFdTWlJdYqHKQgJBtcgYA7ohixiz1EMO8duFBnlpTWUFVYsGgVYccJyYVScGaEX8CzJLBMgmj7yglMeSXSi0dcS0rqIqlQDa1saOOphm9jm1YAy86KAhKmVGyMBMRrAjE8zSykxWALpUzqP0Bk47pE6O6wosmbJEG2ScdgdtioIMyr5vB420CCh2UsZ/VCmAdUI6VWZeE0jKvAkWTyqPM6iZIlcdyTiogmx74MmsZ2KwSwBtrXFK4aQDhQmAiLAX55ZDhWcxADIx0aToDyof7Fh0qgTxkAQsHyozL8Mf6hCtAABAeQ06Z5ALj+OyJiG0F1djFbcJKYQoyGp39hz0J6AteRAVkgaGr5Yk6LfFpOHWZwDN8z71QRxtlfYu0ntkGGS8k/Qd0BsqsBJkmzAsOEAcTfJ3za4qAMv2HvL7WA3mtZJDnCRgqKBgL7l8mkYE8QqrUI8yXthWUDuv+UD9guqWMrJPuXtFklietq0yLxpfR6CUk74ZDJiWt9OAAjmd46AyRkp4MGbsoeAKBJMaOqIiXeHpGeDYYOwTUelAbO25pgulDVAF4K7doVTQpKlOFioFou8UfIKCAgjS1VWdAlk9lSCYVR3nhDYKstAdg+5TQUGlxYIhyyyFXDCnYMpUA+rSZ5ETfBH22UkeDNE79knICykB5hf6WM2aI6EFiKsQOhjAyohLAdPRMNxJsGaki43AEoqXqxZxKqOQMzGVqRcsK6Iwsmnww15o+D54fgosu3BbpfV4bBahv0kWGN8KeNgkoj1wwL61WNBpheKVBZi3LtAd5R4AcUFgQ6MTM2B5A+SYBpeTO5IVKAOg3DHciFviOMscL0riMNZUW34X2HE7npIsFcirQEkh9KdStQd5ui+gJ5M0bsORFeNccLA2NZMxUMpl6A688nzz+dRdQ3iwFO6qvKRPBoHUI2V34pjK/lvFmtA9DkKLPCvLMCS36JmBrXdkqIIf2Ycq0YCFsv5YJvLxRJ1VNPL/M6iYloSBuXz+Du4CSH9hDEshwTpAtLj6PWQgzRB5YUMQuTCKDbk9RH9z21UO+CyjR9TZZYoeWyfNldLa8AyLYNb0UjNkyDAKAdo1CAPy+jrbcBDDV+K4H9tA+zIGCcMHZCDgXIlLqUQw1pYuSoNWQxDIu7HV/cBdQHtxhYlB1yEwE1/wfexK4obQHADgSXtNsBUgyMfqd9LFli7a86XbIB1q0bBAv8KJoMnic+coyY5ZH8GDokhbSKnPy6uptBXWz1fFxYCYHMk6AArIQr9bwHbtN4k+TDMUiJ206LSuo2wMOYAieGC4fcDtsKDEVlE0BpCgS0Rg40dFIo1GTAAanlEM+MKToB2S+JgAR+iA0OLr1mM9A3w/VFr4Wd/Z1l3nbIr8mBbczqDWZeJ12JzwxJAqqFIzzp4uFUiP75HmGivd8TtiadwEV5/fQPhyg2dGxwlssTgbD0PWDO4bdTRuovJtGmeWEZ3cTQK61b9EBs4PeJZN7CCNobhQ9kEQc3jVku5kn8Gh9b9si3iYrAg4FChJ99puCdZKwhYlVpGeUdPBzZIEGGOxkHPVtBTyDVQQcZqlBHGb+j7xPA32PZ5mFTMktgrYRaFwF145Nh8wIkyLgoMnOQcuBeAUosvYEwkpgjgfgOIPOBH+f1es++b6CiiF1aB8WtxgMeSuzO9FkcQW04/L4F6MrAIwwFCedRDcBuLWygjo2lYcm6JugNCTfG+gfuI5HJmWMC4R1kHPyqBZNhqNSBNRYBU+Hkm9jiyDzcciwENgiKfErmPUcf4Cj0CAAlS9szUP78EyPO1P9eKOOiWQIgDsLq0yGoNB/QJcmTZuv52jbFsGKLv7g0D7sGCsA1Cg92zQFyHMBhKXQpOi/gZc+g8GfNFvdBZQtgsBdx0XMewMYojLHMBtBW3CZMsGFDYIDSSpLU27LFjEacI/sDu3DErsBhPMmhJNBYTLJlnCYejJd0DLvmqjl9fD9toJtRPRq7JhiX62A7idY9HSxMCcHEEcCmLU9gLhLAV9ATD8hMN0FlLho47benT7zcbBpmGseu0AP1ifLhcoEsz6iCTDkTsiUNwGm3qKDJsNLowiINSXQEuqYlFjWx+IhCsLaWHj4quUMTCFTbhSL+wpgAI+0SjApEthAiHzSWSozSsgAqZqC3J1MB72vYHUCtzM4IL/yHApNyjQ4CHOcAYmA48CD68vZoL4ycKhlBfQ7lVtUazKMQAjoMvfdiR7w9ATcFvIRShogmtKvfAKp3VZAwb4IOPhkHqFnWIKDsSShI68CYuwgkjNiAK8J4ZcpAU0rKO1iNIzW+YEYfMZ0kpSJ04f1I2TKAQITlR1woIHiSYuAKnTcBgHdD5kqcqIfjfRbHkEnWVsBKenoXmeGMGfr9QoIFXnqYdCSysu3hw6NCeYBM/8k+5YzBhEhPSATkdFRzFxkvO3rjNz986s2/QMpWsYMAOGTEwiBUobmgA0ymYHUBoKavEv8qqG4fz5jvXdvcKj1giRj6Wg+4GEiMaXyJiThL5VkRttAls3zq1q2f34VFB28GQ8byVPS2+AlKrHSQg9DjSdqJl4co03/9ZbJ++dXj4wcHvOh61oCUGzDIFPOQJhB9jlk8KOZdAQkZHnV3++fX33/AyzOdN/E5HU0YH3DBDiBQJRKBbO6eb86ZVp9Xrug98+nt6F440oBZklTZRIGVDFUWJQZLhbhC882kPk7ru+rydn986nPFxU++AFSMMhxzKmQEchEilBOZAqAzJeTfDy/7sn2z6/QxgMmzjMljH2hds/rwoSk8toLdK6OebYMryBehJDSsj8Ub+7f/4BYgx4EmqnJ6qPE1Mw9JrcUWBOjwZfHTLxOQLx//6qf9NBpiAGFWEKqB4MSJ8BkEz6f8JGoCLWecfWvQyz755fZuweGpjwDz6MR3Bor9meivkW/swzd559K5hSmV0tbt89nQtMebB36DClPw8+E6UC4J+VLjhbQjgcKZiqvZIQ007XcTzpndxdwQKsDACEUZZrmjNT+mNQlIBpEB2ZOgE5CTnOv+rD796+a9A6VOcwbuDqhFSQf0V8BfbfUXlGvoSHIvj6lcP/8qnhZu8hISxJ9TtLeKVwWZrSQUMLLgQWHJzIoxOt58f3z6wr4IUqhHxj6sFg10FdCQ+gITga0BRInOK0c/qvlgv/H2b3ttnGdUQB+FUP3jUhJpCjDNkCK5FUKFEhfwLXlWoBkB5ZcuOjL91sz5MzevZjZaG+aOMnMcB//wzoMzx91g6u+H0rJIvBPZIBweVFHPdr5tkGn1r0ntTEtwj48vwh1K5zJ2pLp4M+ktNzwcUDtQBTJZFHo1tBTDft3rW8+nD/lBa8LupS0RsQpAoVQDWp/wgjoD7p8u3g2TVZ5z99fKKRXTT8EcBogGiluQ4E0861Yb4siFB0xTzRlp/mF5+cXDaeqU4ANs3ZTieE4HqhKRCUnMJl17If3mtaEK1rGRw1zON+qCEuB1wGkQ8b3wfqP5BhvWz1MliV0ZlmfN40PbOnw/PJ8dgZslBDVUrCy01K0fkCZwEzXWnH8IQDSWr7fOTA8vwKAwMwd0uhI0ykVgxi5ddc95QWls9Rxmp4/rv+qkSL0EkbJK1RvBBGY2VgGJpmJdNr9i4N22uTzfRH5uQT05+8vhyeUM0fAnsRocoDAlbrqrvIiCdOdTHbaKYMIdh4PhzIMf5WFrUAL93IvZ5nVGbKzfzfSgTtMBrZJal0NXw8eOkYPxeWuKkNFK/wvQpYxJnW40bCTYJCpoBah5jS9eE5fD6szbN7y8bj8DHo8tBP0cx+GJ7RKBVBl9xYSYRoyfB4cbbvz46t6HKNKNELNh30yyK4tzVUYK4npmmTJjmj6+k1Xr+9lzMrQGf5QTcZaESG6eo+aG2rpQis9cG170zJdazp/PimHYemUVws5G9LnKpSwBXm+qBxth94uIXZdSpWCmaV/Gn3dx+H5ZRGCNQdmIjTPbedDkyxJrQwnFQaWtRGQ0q5l6dMtKzDnxfTCnsUk2oEp9kzqAjcU+zYqAltXPPjzfvpo67+fZNYQmlS6R0QzOqlq0g2RkeHPm5JWeqDpggKBEMZtWPzgecPzK7Cz0TE1ej1X23BT0i/uPMPo44Bw7IFWpqtAp/kFFhnGv4Ii60IiNcAyqGiEd2H9ABo6Pw2+bvQB5GAyNz0/v9TxK49+4t5HlyNn7UiAdO6FutxCqzBt3S8uy+mj+TT+vZZrbzlQCTgciHGC/6ksdUKHIZtJK3x/dGTXOxy3pvHnvTCsz/8FeK63GrjLPQAv+Hd3UKjCceHFgw0JcBKieh6fvlvV799y/UO+xjWdE3jnX08+JuX0JY/QezsM1gaba3b9MCiHERmururwRMdIPL7EgFQhU/Deko+TOTKNoXpMFW5+ej2+55R1n18mvsg5Wsd2r3pt9PtQUnYMDNJGxI1k+sBWreXrb8ZmQHn4ULtbSN0seSJ7wbG5VO4TXOm4RsGED8V03pjF4+uV4M+DU64dSCCGFxARtMviOwPa7B6j4oAySkFLBNf2eEzgYe1UPAJN2lVnZmfdB1ob7J+zEyxVZBhf9mkQTLd2fH7hSFK5UpJO1GdAVCNk6mwjkBZBIobmxNYAtaiWT4vdDs8fDQsrLsotpVvqj9S4lG3Tz5N2reALKU1eAUjcGdvpsOc0/Dq/w/jUMCfH5QGbf7MLVT2atP7K1SsWvQc8p7w9WYA+f78y5vD88m7koBaRI6gjqg5RE5NgM0VS1oi7BIEgdbmW1Xk3ynpXjK/rXL5JplXPpBWHFGicN/D4MBrYXsx2JpELp+/nqj4Kl1RnAzwPQRFlPWsl+BrAhajESjdioEdpeJqqMzx/HP9KBMrdheqLIKJdZX7dJMHvaIQ58++BCmNx2jA+ouax7FaFzUBsdxajYCQe1BszHW1eucvNfqV0vufJ0PT8Qq+6fD6UpMwtGtKL8JevEFwU5aGoMWPgYhwam5b1SapoKAtUQmW2kR6FQwce0vwi5jkpaKwzWLQBqIeuDvOxm+Ilravz+qz4dtmmjn51VLdIerURE3E3Ii24giMuMvt8QQCZg3F+K/iUYgYEVbSjlbA1F3BoNMnRTpew4BxB95tpFxLrp3t+YblUuV6xlya7kU4tW1ynAnQcdKhWMBm968UBUnFakvH8fCz04e6qYme4CjBp6hv6OUFnBSuH8Kj2tgBT1Cuc1mkYnj8yaCpwFqU2V6+0MdQ0409Fj/MPhUk6pQxZ3ZC7udiwGx+k+fP3V0oZjv5rlT19WYFaqNeur2xnIc8RADYSdXPnQ54fiN/w/IphREKaO5fG4z6AjjsVH1VJsbNrk70J5d6Zsm0/v9b0+P0VHDuqlFhKgQKHwaQDud1FjZFQhn0cVc+52737flHC8P1V60h34hqk2IZK2Sek4q5seCVNXR9EDzf7ueCkez7F+uH5FX+JxSSpEmVJjPc+d3G97IwP3CX4I7mbufChf/4ojVWhplCBVVRcuMGQpa3g/j1KMA5g3ljvO4iOpucXJjwVtk/KRV4tTfL0pE7UfZ1yEgqkPjnJa8XPnJ/d9/faIV3wVoGyEMZVByXVupsp66nYwlawH6NEo7MTBb+5+7F7vpkbxr8qi5HA3MctmHSx2HkdJTrKGzSBFLPQXo9CxZbvV4YdwreyrsGEQvQDXaGJbf86E8x0DH3v6GLZvs666bLwaf3TzD4/v5KvkP+AsyJcLxjJpfMIx0+HS1tqb+Lv7LqbpvmVWg3PL+NDyEuaPJYmXkM6mzna3MgSVEgCyF14uab1vxnvL+F8Ef2jcN3DXgHoblIXk0tK7ig1LFkeMtOC1JlGupwOUCqCwwFdYUNxe6PnSOcG09ECTV3YH6XBH4jI1UIBq2WCaXkOA1TV9Q7Om2UuMK12C1RdXoFVPHQtwjrYHBhkTc8fdRNqJ7OoLSm+gxoFctf1jTYCdAgwe3Lv9mvbYIUmQMWSFfyvHcgyivtojqf4jAEtl/emLWyHyK/hgmE8N05wxQDFDbtdA7vr5kcj8WiBYg/TIqc4JyrbH6HP58fH80cjhIoAivYZ8UIDojsfcLGSZEzqaeJIHinOrqbBxf360UIZFWgqXCvUpDsE7mSXChMJhtSdZTEsnagwgd/hqLd8v3xqOCDKABEf6XB9LXaArHPAQeyE+ZkK2RX+FXNXCWrT80f9mQqyCU5PitfePbgc+w18R3b0L/cEtgmGqXFPU7qG8RlpFBVik8eU4l40JK5TNw/6h1iM8RH1Opzjyj3//SCeuLrD+JQX5NH/tA8U4uXrvcLQ5qg6LD0l2E1eiO397Ph4vobK+fk1/RY+TYXf+DgyBaCBdl+xyVaPkyNtZQTbuQQAHtkGHW3wuqN0wEWjEG3jo9Q7T+3ATjo8KB5OFJJk99PYk278N1ADY/Gn4gTynNrdr8TOICQpnKtxQCfquwcvu92nq9Qy/iLjIQCqsJQUNVgpILFwroyqCgjQzg0QL4Frm1nNfjF/wfj+Xoiku+A7hMV5fO6U3qlpQUWFxc2nSwDHuomIC7RXGCxut4b5lUSPte3qAgN9VgjDDUi3hQqA8ydGwfru8iS6W+gILc+/GjW2OkWDAXO9lWpB4KjIZP1skQRonIRMEV182k8zHiDn+ZUnDuu/DHC1PzZdI1zYb3yoCuAbOi72MJrLHUD+YjWXAGd9xiV0WP8VIBoGlbpAMqKcD5RacTNRQDC6dTwlkNtpnOb5+zGxz89XlS0ueKAHZdT4o9gGOSAsIDJ5Em6yUXQwNB/mIzg/wEeNLyhDOGBDrGV+q6Qw3AD4Zz7eXY+1vVri+JiNphVaWCtUNjL+fKOOR4gSXNIMSCG1dAQsqxBBEUKwiFpWkFLyMANV+8KDNDaZ9C6xDTAkw5xYARrpB+eI0J9tOYF0nYYTtEKBqikpQACXyvOE6LeSPfhrAHWsLOwrdZVp5vZ5hvXpxwkot9iWt/dWpAlfHbETKhxZPZwo9k4KnSv0ovkY2gxDXI4vqIpwCS+kLUSb0xxEUw1LLP0kXSVeSjRbmpaQYsz4gnITrO602hexrdyp5KqXBQ2tGH3vcrHughpv+gVqScMLKvMM20icpfCv2xKoLxwQTX8dN4NzuyJNOePWdJqDrLjxBWUYmuN4S1DD4RM6pnvRNRzFZRzcownWvW65BqhhFy8otzFi6hIeWleEseopDqIfKFjRGEa/ifhcwy5Awh53QbmLDYnukRHil2iVxj95m9eBnUha3dHAR03PHwvFyibFOaTVpfZP9ljkGYRjityOU4UbRSDlNfu65SBV7iy6hOUULAH1KL+6GuEsAmM1BUyWk26A1yfonWbEnudYvjKu0rIWsb46qEc6oBUkUmuNtW5Sb8Iz1i9cAWHkliEqJDt7XPT5LuOxw3ULOlZikWJ9mg1gjYHc2Wma/DMEpeEXFMpRnd/98ALVYHR/6imd3kxGR2FKSUIbQBEqvfKmSS5sFZhfFpMMX31Hp8KsRuWsK2dp3O5zcLhz7uRi0/T/8y9Qrxz3WUXUU6ch4BVJhMBAUxSSGNh2a24IjNECtGiZA5jp8QXlUWQy49/nIpC9eIG1eieQkB6DIyJMxmJk7gU2WchM5xf0tY9hDqAysbdol8M1RrRerypuMrBrGh3EWgihNL1gBNr1oN+RhWbzBqQDY+QwjQVISqSuz92KMwzNrOvZIcov6H1d+nZkBVXTCnZjapXLmNw3QnuaTmpaSilWl3KaS7/lF6xGr9UeVTYA0iHh0KeBi9LPMDgankeVS8UohJoY029mY8b8gtVYk7DKi2UaETlRkTZDLmIksZQPYGuUdElLBEZ1Mxv05gXsu4ZJrsr2sn35pD6JBNIyjQnRhkm5tpuM+ErOfZw2Es0+6F5Q4MWrvoOiumJT2BIx13HBOIv6kyPGfSpDOt4tc2Cdjr+gAo0c9UrYt8HQRx8EbsgLgnxUcZQwA90tZ48K6gjaakNeY7cWc+DiRTyQCVtM4a6I6JhkyTOR34hsrvb397OJZfeCQtCmw2adV5GGD0ssREwwCNs5R0UP68CztgH5SLUsU79gPE2dOcUvoOmzOKZsqWvlwtkgEclXIdicsgCh14iAc7gUk+wAKPZBZbOj6GjJB6QZp3vgkeQ2NnYMfHWKmdTNH9fdCwpaQ9W9jf34dmv1E9oNaNZ9L5zDpVf2BgeTLDf+ghG031uhD9mluPcq/ucOUssUY8tJrcdE+xosTu9cfj+/TBXvx/aPnKWYA9AxYiAQ6VjPziL6MoFmKSdDNlEpFEkuZ6OKDFGBPYItLV4gfyG9q6plLlK/0eVwW3ZdvqOvYrEw7TzR72QvKGQwKvRO+HjU/awiLYLe2oI6CSuNzRWJc2xTQLaGIcq5OOzkDmN/ngPVUKMdZ8ne1ZCqDVjTSsJs97mWFS8abrQrocrI4arxQTu1lJVLH5DecZ0tsElFEFNprz0M2b9qekHRA+olWscc/+7YWbajPRuiiBaiJsnQOE9AdWoBThvHneYgKO1xiCqE0IKKByaGAyIgEu6q4IkO7tulzil1ISJtDRcOlcAxqujFNc+/QA/RF8dWL1IVUjQ3GiIdYuASXg42Uh+9ZZLVBMbjuvwF0PNpBWUTx9cNrCkYJ6p5gHk3DNkQe1s2mkeM8PoKSKKHzMjYY5WMA1TRLNhQnFCM1VpA26fJ3jREfCTGOSjzA40aWuyOOHzSdOJUizxaJ3RFh2mvJu4+bBmiwjuD5m2xk0XtUgxPvOVFHqhBzFzNuf+AfSWir/Ov6QVjhtOToYYLJzdZINKWQV7gPlChRli90ism4mHuW86iIH/GISovHDRk5WhiuDZDBM6WHQcqtTQYGdkCDFZD6MiFepQyF5oUQ0SlK2I0Bh1N3j4IrGqDEyV0Z3bbuVq13MnoXuOlX7GUeLTLk1V7CTd3WaZqqduewjKUmPzNGDUddr1UUU81rExq1BfpIaXdIdQNljDtpmSZTCH0gsDcDrNpsvsAamncaJWnGBk2UhoxNaaOZye7LbfMuHUVFTFgrO7FXi2rSBY/THJFxFFMo0tkAaV86UZTuSPFCqDEQEj7KUKtbS8opEgqpgw6jNKoBETv341GRagH5GlC+TnK5Mq/3S+4/PTw9PTH67+fHl4+vPv868vLm0/ff357fX+xuLj88O714z+eHvp/Ov75m88PXz7+fHr9+/AP31+Mf/3Xh8+PP5/drqd/62+P//r+2j3i/cX4178//vPrq5DIOx5+vf7+8tr9/5ufPx7fX/znQLZUhc5tGT/ym+sHyDzEMelggGh0HzoY/Jtfz0/fXt7+Wt68v/j6+vrn28vLl09fH54/vvz2/Pjpx/eX719ef/v0/fny+5cvj58eLl/+/PHw8fPL14eH1+enS1S6u8u7y+ePj98uPrzzkLcvT/6tH6cfe/r4P8Y/e39R/E3/+fn6S59ffju0MilWa1PVz8yuP0aGL1g2AuYOaE5EUS0Yvn31/337cnG5XI4fv3r7+vj88PT47TxX5xkq/9Qk+duJH5Gf0s3E5UvWwx8ZqQ//BQAA//8DAFBLAwQUAAYACAAAACEAk97tOt4AAABgAQAAFAAAAHhsL3NoYXJlZFN0cmluZ3MueG1sbJDdSgMxEIXvC32HYUC8EJtV/EOyKWIRRKmC9gHC7tgNJJN1Z7bq2xsRb9Zenu/MB4exy88UYUeDhMw1niwqBOImt4G3NW5e746vEEQ9tz5mphq/SHDp5jMrolBclho71f7aGGk6Sl4WuScuzVsektcSh62RfiDfSkekKZrTqrowyQdGaPLIWuMlwsjhfaTbv+ysBGfVPZVtPkZr1Fnzg37x2fnBEcxnz/S/Wt+YVeZDhQfOH1NvnRU2QlO8oqYMFNrXlXPwCi8+ETzSjqJM7XveZ5vyIfcNAAD//wMAUEsDBBQABgAIAAAAIQD+nvwiQwEAAFYCAAARAAgBZG9jUHJvcHMvY29yZS54bWw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MklFPgzAUhd9N/A+k79BSgpkNsOjMnlxiIkbjW9PebUQoTVtl+/cW2BAzH3y8Ped+99ybZstDUwdfYGzVqhzFEUEBKNHKSu1y9FKuwwUKrONK8rpVkKMjWLQsrq8yoZloDTyZVoNxFdjAk5RlQudo75xmGFuxh4bbyDuUF7etabjzpdlhzcUH3wGmhNzgBhyX3HHcA0M9EdEJKcWE1J+mHgBSYKihAeUsjqMY/3gdmMb+2TAoM2dTuaP2O53iztlSjOLkPthqMnZdF3XJEMPnj/Hb5vF5WDWsVH8rAajIpGDCAHetKTI8L/zham7dxt94W4G8PxZ3K25chi8FDxkyjySQgU/Bxsxn5TVZPZRrVFAS34aEhmRRxgmjlNH0vZ/7q79PNT40p+n/INK0JAlLU0bojHgG+OUufkLxDQAA//8DAFBLAwQUAAYACAAAACEAvAmdiYMBAAADAwAAEAAIAWRvY1Byb3BzL2FwcC54bWw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ckkFP4zAQhe8r8R8i36lTWKFV5RghYMUBtJVa4GycSWPh2pZniFp+/U4SUVLY097GM8/Pn5+tLndbX3SQ0cVQifmsFAUEG2sXNpV4XP8+/SUKJBNq42OASuwBxaU++aGWOSbI5AALtghYiZYoLaRE28LW4IzHgSdNzFtDvMwbGZvGWbiJ9m0LgeRZWV5I2BGEGurTdDAUo+Oio/81raPt+fBpvU8MrNVVSt5ZQ3xL/eBsjhgbKm53FryS06FiuhXYt+xor0slp0u1ssbDNRvrxngEJT8b6g5MH9rSuIxadbTowFLMBbp3ju1MFC8GocepRGeyM4EYq5eNi6H2CSnr55hfsQUgVJIFY3Mop9pp7X7q+SDg4ljYG4wgPDhGXDvygH+apcn0D+L5lHhgGHlHnKvkY3Z4Y8h8gxzuzcd9OeDehVd8TOvIm+AjwOOmWrUmQ82ZHwI+NNQdZ5d9b3LdmrCB+kPzfdA/99P4p/X8Ylael/ySk56Sn79X/wUAAP//AwBQSwECLQAUAAYACAAAACEAYu6daF4BAACQBAAAEwAAAAAAAAAAAAAAAAAAAAAAW0NvbnRlbnRfVHlwZXNdLnhtbFBLAQItABQABgAIAAAAIQC1VTAj9AAAAEwCAAALAAAAAAAAAAAAAAAAAJcDAABfcmVscy8ucmVsc1BLAQItABQABgAIAAAAIQB/F4KMxgIAAE8GAAAPAAAAAAAAAAAAAAAAALwGAAB4bC93b3JrYm9vay54bWxQSwECLQAUAAYACAAAACEAgT6Ul/MAAAC6AgAAGgAAAAAAAAAAAAAAAACvCQAAeGwvX3JlbHMvd29ya2Jvb2sueG1sLnJlbHNQSwECLQAUAAYACAAAACEA2JFq+UwDAABZCQAAGAAAAAAAAAAAAAAAAADiCwAAeGwvd29ya3NoZWV0cy9zaGVldDEueG1sUEsBAi0AFAAGAAgAAAAhAL2gv71LBwAAHSIAABMAAAAAAAAAAAAAAAAAZA8AAHhsL3RoZW1lL3RoZW1lMS54bWxQSwECLQAUAAYACAAAACEApJ5kDq5GAADiKQEADQAAAAAAAAAAAAAAAADgFgAAeGwvc3R5bGVzLnhtbFBLAQItABQABgAIAAAAIQCT3u063gAAAGABAAAUAAAAAAAAAAAAAAAAALldAAB4bC9zaGFyZWRTdHJpbmdzLnhtbFBLAQItABQABgAIAAAAIQD+nvwiQwEAAFYCAAARAAAAAAAAAAAAAAAAAMleAABkb2NQcm9wcy9jb3JlLnhtbFBLAQItABQABgAIAAAAIQC8CZ2JgwEAAAMDAAAQAAAAAAAAAAAAAAAAAENhAABkb2NQcm9wcy9hcHAueG1sUEsFBgAAAAAKAAoAgAIAAPxjAAAAAAUiAA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BAQQZ/AAAABUFyaWFsBoAAAAAGK21uLWVhCYEAAAABAAmCAAAAByMAAAAAAQAAABEAAAAEFFN5c3RlbS5EcmF3aW5nLkNvbG9yBAAAAAV9////FFN5c3RlbS5EcmF3aW5nLkNvbG9yAQAAAAV2YWx1ZQAIBAAAAAAAAAABfP///33///8AAAD/AXv///99/////////wF6////ff///05BIv8Bef///33////e3Nv/AXj///99////fmk//wF3////ff///4yEcv8Bdv///33///8lIe3/AXX///99////NDtG/wF0////ff///3SYw/8Bc////33///8elPf/AXL///99////HpT3/wFx////ff///yUh7f8BcP///33///8AAAD/AW////99/////////wFu////ff///05BIv8Bbf///33////e3Nv/BCQAAACYAVN5c3RlbS5Db2xsZWN0aW9ucy5HZW5lcmljLkxpc3RgMVtbQXBsb3Jpcy5CYXNlLk9iamVjdHMuRGF0YU9iamVjdCwgQXBsb3Jpcy5CYXNlLCBWZXJzaW9uPTUuMC4wLjIxMDAsIEN1bHR1cmU9bmV1dHJhbCwgUHVibGljS2V5VG9rZW49Y2VhYWJlNGY2MGZmZWExY11dAwAAAAZfaXRlbXMFX3NpemUIX3ZlcnNpb24EAAAhQXBsb3Jpcy5CYXNlLk9iamVjdHMuRGF0YU9iamVjdFtdAwAAAAgICZQAAAAMAAAADAAAAAQmAAAAlQFTeXN0ZW0uQ29sbGVjdGlvbnMuR2VuZXJpYy5MaXN0YDFbW0FwbG9yaXMuQmFzZS5VSS5WaXN1YWxPYmplY3QsIEFwbG9yaXMuQmFzZSwgVmVyc2lvbj01LjAuMC4yMTAwLCBDdWx0dXJlPW5ldXRyYWwsIFB1YmxpY0tleVRva2VuPWNlYWFiZTRmNjBmZmVhMWNdXQMAAAAGX2l0ZW1zBV9zaXplCF92ZXJzaW9uBAAAHkFwbG9yaXMuQmFzZS5VSS5WaXN1YWxPYmplY3RbXQMAAAAICAmVAAAAAQAAAAEAAAAFKQAAAJsBQXBsb3Jpcy5CYXNlLk9iamVjdHMuRGF0YU9iamVjdENvbGxlY3Rpb25gMVtbQXBsb3Jpcy5DaGFydC5WYWx1ZUxpbmUsIEFwbG9yaXMuQ2hhcnQsIFZlcnNpb249NS4wLjAuMjEwMiwgQ3VsdHVyZT1uZXV0cmFsLCBQdWJsaWNLZXlUb2tlbj1jZWFhYmU0ZjYwZmZlYTFjXV0GAAAAC21Db2xsZWN0aW9uBW1MaXN0GERhdGFPYmplY3QrbUNoaWxkT2JqZWN0cxJEYXRhT2JqZWN0K21QYXJlbnQVRGF0YU9iamVjdCttQ29udGFpbmVyGURhdGFPYmplY3QrbVZpc3VhbE9iamVjdHMEAwMEBAOZAUFwbG9yaXMuQmFzZS5PYmplY3RzLlNvcnRhYmxlQ29sbGVjdGlvbmAxW1tBcGxvcmlzLkNoYXJ0LlZhbHVlTGluZSwgQXBsb3Jpcy5DaGFydCwgVmVyc2lvbj01LjAuMC4yMTAyLCBDdWx0dXJlPW5ldXRyYWwsIFB1YmxpY0tleVRva2VuPWNlYWFiZTRmNjBmZmVhMWNdXQMAAACRAVN5c3RlbS5Db2xsZWN0aW9ucy5HZW5lcmljLkxpc3RgMVtbQXBsb3Jpcy5DaGFydC5WYWx1ZUxpbmU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JUFwbG9yaXMuQ2hhcnQuQ29sdW1uT3JpZW50ZWRDaGFydEF4aXMCAAAAIUFwbG9yaXMuQ2hhcnQuQ29sdW1uT3JpZW50ZWRDaGFydAIAAACVAVN5c3RlbS5Db2xsZWN0aW9ucy5HZW5lcmljLkxpc3RgMVtbQXBsb3Jpcy5CYXNlLlVJLlZpc3VhbE9iamVjdCwgQXBsb3Jpcy5CYXNlLCBWZXJzaW9uPTUuMC4wLjIxMDAsIEN1bHR1cmU9bmV1dHJhbCwgUHVibGljS2V5VG9rZW49Y2VhYWJlNGY2MGZmZWExY11dAwAAAAoJlgAAAAmXAAAACQYAAAAJAQAAAAmaAAAABSoAAACbAUFwbG9yaXMuQmFzZS5PYmplY3RzLkRhdGFPYmplY3RDb2xsZWN0aW9uYDFbW0FwbG9yaXMuQ2hhcnQuQXhpc0JyZWFrLCBBcGxvcmlzLkNoYXJ0LCBWZXJzaW9uPTUuMC4wLjIxMDIsIEN1bHR1cmU9bmV1dHJhbCwgUHVibGljS2V5VG9rZW49Y2VhYWJlNGY2MGZmZWExY11dBgAAAAttQ29sbGVjdGlvbgVtTGlzdBhEYXRhT2JqZWN0K21DaGlsZE9iamVjdHMSRGF0YU9iamVjdCttUGFyZW50FURhdGFPYmplY3QrbUNvbnRhaW5lchlEYXRhT2JqZWN0K21WaXN1YWxPYmplY3RzBAMDBAQDmQFBcGxvcmlzLkJhc2UuT2JqZWN0cy5Tb3J0YWJsZUNvbGxlY3Rpb25gMVtbQXBsb3Jpcy5DaGFydC5BeGlzQnJlYWssIEFwbG9yaXMuQ2hhcnQsIFZlcnNpb249NS4wLjAuMjEwMiwgQ3VsdHVyZT1uZXV0cmFsLCBQdWJsaWNLZXlUb2tlbj1jZWFhYmU0ZjYwZmZlYTFjXV0DAAAAkQFTeXN0ZW0uQ29sbGVjdGlvbnMuR2VuZXJpYy5MaXN0YDFbW0FwbG9yaXMuQ2hhcnQuQXhpc0JyZWFrLCBBcGxvcmlzLkNoYXJ0LCBWZXJzaW9uPTUuMC4wLjIxMDIsIEN1bHR1cmU9bmV1dHJhbCwgUHVibGljS2V5VG9rZW49Y2VhYWJlNGY2MGZmZWExY11dmAFTeXN0ZW0uQ29sbGVjdGlvbnMuR2VuZXJpYy5MaXN0YDFbW0FwbG9yaXMuQmFzZS5PYmplY3RzLkRhdGFPYmplY3QsIEFwbG9yaXMuQmFzZSwgVmVyc2lvbj01LjAuMC4yMTAwLCBDdWx0dXJlPW5ldXRyYWwsIFB1YmxpY0tleVRva2VuPWNlYWFiZTRmNjBmZmVhMWNdXSVBcGxvcmlzLkNoYXJ0LkNvbHVtbk9yaWVudGVkQ2hhcnRBeGlzAgAAACFBcGxvcmlzLkNoYXJ0LkNvbHVtbk9yaWVudGVkQ2hhcnQCAAAAlQFTeXN0ZW0uQ29sbGVjdGlvbnMuR2VuZXJpYy5MaXN0YDFbW0FwbG9yaXMuQmFzZS5VSS5WaXN1YWxPYmplY3QsIEFwbG9yaXMuQmFzZSwgVmVyc2lvbj01LjAuMC4yMTAwLCBDdWx0dXJlPW5ldXRyYWwsIFB1YmxpY0tleVRva2VuPWNlYWFiZTRmNjBmZmVhMWNdXQMAAAAKCZsAAAAJnAAAAAkGAAAACQEAAAAJnwAAAAUr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lQXBsb3Jpcy5DaGFydC5Db2x1bW5PcmllbnRlZENoYXJ0QXhpcwIAAAAhQXBsb3Jpcy5DaGFydC5Db2x1bW5PcmllbnRlZENoYXJ0AgAAAAgBCAgBCAgIAgAAAAkGAAAACQEAAAAAAAAAAAlxAAAAAwAAAAlyAAAACXMAAAAJdAAAAAEAAAAACgoJdQAAAAAAAAAKAAAAAAAAAAAFLA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gEAAgAAJUFwbG9yaXMuQ2hhcnQuQ29sdW1uT3JpZW50ZWRDaGFydEF4aXMCAAAAIUFwbG9yaXMuQ2hhcnQuQ29sdW1uT3JpZW50ZWRDaGFydAIAAAAIAQgIAQgICAIAAAAJBgAAAAkBAAAAAAAAAAAJcQAAAAMAAAAJcgAAAAlzAAAACXQAAAABAAAAAAoKCXUAAAAAAAAACgAAAAAAAAAABS0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EBAAIAACVBcGxvcmlzLkNoYXJ0LkNvbHVtbk9yaWVudGVkQ2hhcnRBeGlzAgAAACFBcGxvcmlzLkNoYXJ0LkNvbHVtbk9yaWVudGVkQ2hhcnQCAAAACAEICAEICAgCAAAACQYAAAAJAQAAAAAAAAAACXEAAAADAAAACXIAAAAJcwAAAAl0AAAAAQAAAAAKBrQAAAABJQl1AAAAAQAAAAoAAAAAAAAAAAUuAAAAmgFBcGxvcmlzLkJhc2UuT2JqZWN0cy5EYXRhT2JqZWN0Q29sbGVjdGlvbmAxW1tBcGxvcmlzLkNoYXJ0LlRpY2tNYXJrLCBBcGxvcmlzLkNoYXJ0LCBWZXJzaW9uPTUuMC4wLjIxMDIsIEN1bHR1cmU9bmV1dHJhbCwgUHVibGljS2V5VG9rZW49Y2VhYWJlNGY2MGZmZWExY11dBgAAAAttQ29sbGVjdGlvbgVtTGlzdBhEYXRhT2JqZWN0K21DaGlsZE9iamVjdHMSRGF0YU9iamVjdCttUGFyZW50FURhdGFPYmplY3QrbUNvbnRhaW5lchlEYXRhT2JqZWN0K21WaXN1YWxPYmplY3RzBAMDBAQDmAFBcGxvcmlzLkJhc2UuT2JqZWN0cy5Tb3J0YWJsZUNvbGxlY3Rpb25gMVtbQXBsb3Jpcy5DaGFydC5UaWNrTWFyaywgQXBsb3Jpcy5DaGFydCwgVmVyc2lvbj01LjAuMC4yMTAyLCBDdWx0dXJlPW5ldXRyYWwsIFB1YmxpY0tleVRva2VuPWNlYWFiZTRmNjBmZmVhMWNdXQMAAACQAVN5c3RlbS5Db2xsZWN0aW9ucy5HZW5lcmljLkxpc3RgMVtbQXBsb3Jpcy5DaGFydC5UaWNrTWFyaywgQXBsb3Jpcy5DaGFydCwgVmVyc2lvbj01LjAuMC4yMTAyLCBDdWx0dXJlPW5ldXRyYWwsIFB1YmxpY0tleVRva2VuPWNlYWFiZTRmNjBmZmVhMWNdXZgBU3lzdGVtLkNvbGxlY3Rpb25zLkdlbmVyaWMuTGlzdGAxW1tBcGxvcmlzLkJhc2UuT2JqZWN0cy5EYXRhT2JqZWN0LCBBcGxvcmlzLkJhc2UsIFZlcnNpb249NS4wLjAuMjEwMCwgQ3VsdHVyZT1uZXV0cmFsLCBQdWJsaWNLZXlUb2tlbj1jZWFhYmU0ZjYwZmZlYTFjXV0lQXBsb3Jpcy5DaGFydC5Db2x1bW5PcmllbnRlZENoYXJ0QXhpcwIAAAAhQXBsb3Jpcy5DaGFydC5Db2x1bW5PcmllbnRlZENoYXJ0AgAAAJUBU3lzdGVtLkNvbGxlY3Rpb25zLkdlbmVyaWMuTGlzdGAxW1tBcGxvcmlzLkJhc2UuVUkuVmlzdWFsT2JqZWN0LCBBcGxvcmlzLkJhc2UsIFZlcnNpb249NS4wLjAuMjEwMCwgQ3VsdHVyZT1uZXV0cmFsLCBQdWJsaWNLZXlUb2tlbj1jZWFhYmU0ZjYwZmZlYTFjXV0DAAAACgm2AAAACbcAAAAJBgAAAAkBAAAACboAAAAFMQAAABpBcGxvcmlzLkJhc2UuVUkuVmlzdWFsTGluZQ4AAAALbVN0YXJ0UG9pbnQJbUVuZFBvaW50C21MaW5lRm9ybWF0CW1QZXJzRGF0YRlWaXN1YWxPYmplY3QrbVpPcmRlckdyb3VwHlZpc3VhbE9iamVjdCttSW5kaXZpZHVhbFpPcmRlchVWaXN1YWxPYmplY3QrbVZpc2libGUYVmlzdWFsT2JqZWN0K21QZXJzaXN0ZW50EFZpc3VhbE9iamVjdCttSWQWVmlzdWFsT2JqZWN0K21QZXJzRGF0YSBWaXN1YWxPYmplY3QrbVJlZ2lzdGVyZWRXaXRoRm9ybSRWaXN1YWxPYmplY3QrbURlbGV0ZVJlcGFpbnRUcmlnZ2VyZWQWVmlzdWFsT2JqZWN0K21TaGFwZVB0chVWaXN1YWxPYmplY3QrbUlzRGlydHkEBAQCAAAAAAcCAAADABVTeXN0ZW0uRHJhd2luZy5Qb2ludEYEAAAAFVN5c3RlbS5EcmF3aW5nLlBvaW50RgQAAAAfQXBsb3Jpcy5CYXNlLk9iamVjdHMuTGluZUZvcm1hdAMAAAAICAEBCAEBD1N5c3RlbS5JbnRQdHJbXQEDAAAAAUX////g////q6qIQlQMlUMBRP///+D///+y0m5DVAyVQwm9AAAACb4AAAC4AQAA/////wEBCgm+AAAAAQAKAAcyAAAAAAEAAAAFAAAABBVTeXN0ZW0uRHJhd2luZy5Qb2ludEYEAAAAAUH////g////stJxQ1QMlUMBQP///+D///+rqohCVIyWQwE/////4P///wSUGUNUjJZDAT7////g////stJuQ1SMlkMBPf///+D///+y0nFDVAyVQwczAAAAAAEAAAAFAAAABBdBcGxvcmlzLkJhc2UuQW5jaG9yTW9kZQMAAAAFPP///xdBcGxvcmlzLkJhc2UuQW5jaG9yTW9kZQEAAAAHdmFsdWVfXwAIAwAAAAQAAAABO////zz///8FAAAAATr///88////AwAAAAE5////PP///wYAAAABOP///zz///8FAAAADzQAAAAFAAAAAQAAAAABBTUAAAAVQXBsb3Jpcy5CYXNlLlVJLkxhYmVsHgAAAA9tQW5jaG9yUG9zaXRpb24LbUFuY2hvck1vZGUPbUFkZElubmVyTWFyZ2luFm1PZmZzZXREaXJlY3Rpb25BbmNob3IXbU9mZnNldE9ydGhvZ29uYWxBbmNob3ILbVRleHRGb3JtYXQJbVJvdGF0aW9uCm1CYWNrQ29sb3INbVVzZUJhY2tDb2xvcg5tVXNlQmFja2dyb3VuZBFtQ3VzdG9tQmFja2dyb3VuZA5tTGluZUFsaWdubWVudAltVGV4dFNpemUPbUxhYmVsUmVjdGFuZ2xlFW1Jbm5lck1hcmdpbkxlZnRSaWdodAVtVGV4dAptVmFyaWFibGVzDW1WYXJpYWJsZUxpc3QObUN1c3RvbUNvbnRlbnQJbVBlcnNEYXRhGVZpc3VhbE9iamVjdCttWk9yZGVyR3JvdXAeVmlzdWFsT2JqZWN0K21JbmRpdmlkdWFsWk9yZGVyFVZpc3VhbE9iamVjdCttVmlzaWJsZRhWaXN1YWxPYmplY3QrbVBlcnNpc3RlbnQQVmlzdWFsT2JqZWN0K21JZBZWaXN1YWxPYmplY3QrbVBlcnNEYXRhIFZpc3VhbE9iamVjdCttUmVnaXN0ZXJlZFdpdGhGb3JtJFZpc3VhbE9iamVjdCttRGVsZXRlUmVwYWludFRyaWdnZXJlZBZWaXN1YWxPYmplY3QrbVNoYXBlUHRyFVZpc3VhbE9iamVjdCttSXNEaXJ0eQQEAAAABAAEAAAABAQEAAEDAwECAAAAAAcCAAADABVTeXN0ZW0uRHJhd2luZy5Qb2ludEYEAAAAF0FwbG9yaXMuQmFzZS5BbmNob3JNb2RlAwAAAAELCx9BcGxvcmlzLkJhc2UuT2JqZWN0cy5UZXh0Rm9ybWF0AwAAAAsaQXBsb3Jpcy5CYXNlLk9iamVjdHMuQ29sb3IDAAAAAQEBKkFwbG9yaXMuQmFzZS5VSS5MYWJlbCtMaW5lQWxpZ25tZW50T3B0aW9ucwMAAAAUU3lzdGVtLkRyYXdpbmcuU2l6ZUYEAAAAGVN5c3RlbS5EcmF3aW5nLlJlY3RhbmdsZUYEAAAAC6ABU3lzdGVtLkNvbGxlY3Rpb25zLk9iamVjdE1vZGVsLkNvbGxlY3Rpb25gMVtbQXBsb3Jpcy5CYXNlLk9iamVjdHMuVmFyaWFibGUsIEFwbG9yaXMuQmFzZSwgVmVyc2lvbj01LjAuMC4yMTAwLCBDdWx0dXJlPW5ldXRyYWwsIFB1YmxpY0tleVRva2VuPWNlYWFiZTRmNjBmZmVhMWNdXZYBU3lzdGVtLkNvbGxlY3Rpb25zLkdlbmVyaWMuTGlzdGAxW1tBcGxvcmlzLkJhc2UuT2JqZWN0cy5WYXJpYWJsZSwgQXBsb3Jpcy5CYXNlLCBWZXJzaW9uPTUuMC4wLjIxMDAsIEN1bHR1cmU9bmV1dHJhbCwgUHVibGljS2V5VG9rZW49Y2VhYWJlNGY2MGZmZWExY11dCAgBAQgBAQ9TeXN0ZW0uSW50UHRyW10BAwAAAAE3////4P///7LScUNUDJVDATb///88////BAAAAAAAAAAAAAAAAAnLAAAAAAAAAAnMAAAAAAAABTP///8qQXBsb3Jpcy5CYXNlLlVJLkxhYmVsK0xpbmVBbGlnbm1lbnRPcHRpb25zAQAAAAd2YWx1ZV9fAAgDAAAAAAAAAAEy////hf///wAAAAAAAAAAATH////s////AAAAAAAAAAAAAAAAAAAAAAAAAAAG0AAAAA1DYXRlZ29yeSBheGlzCgnRAAAACdAAAAAJ0wAAAOQCAAD/////AAEKCdMAAAABAAoAATYAAAAkAAAACdQAAAAGAAAABgAAAAE4AAAAJgAAAAnVAAAAAgAAAAIAAAABOwAAACkAAAAKCdYAAAAJ1wAAAAkHAAAACQEAAAAJ2gAAAAE8AAAAKgAAAAoJ2wAAAAncAAAACQcAAAAJAQAAAAnfAAAABT0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EBAAIAACVBcGxvcmlzLkNoYXJ0LkNvbHVtbk9yaWVudGVkQ2hhcnRBeGlzAgAAACFBcGxvcmlzLkNoYXJ0LkNvbHVtbk9yaWVudGVkQ2hhcnQCAAAACAEICAEICAgCAAAACQcAAAAJAQAAAAAAAAAACXEAAAADAAAACXIAAAAJcwAAAAl0AAAAAQAAAAAKBuYAAAABJQl1AAAAAAAAAAoAAAAAAAAAAAU+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BAQACAAAlQXBsb3Jpcy5DaGFydC5Db2x1bW5PcmllbnRlZENoYXJ0QXhpcwIAAAAhQXBsb3Jpcy5DaGFydC5Db2x1bW5PcmllbnRlZENoYXJ0AgAAAAgBCAgBCAgIAgAAAAkHAAAACQEAAAAAAAAAAQlxAAAAAwAAAAlyAAAACXMAAAAJdAAAAAEAAAAACgbuAAAAASUJdQAAAAAAAAAKAAAAAAAAAAAFPw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QEAAgAAJUFwbG9yaXMuQ2hhcnQuQ29sdW1uT3JpZW50ZWRDaGFydEF4aXMCAAAAIUFwbG9yaXMuQ2hhcnQuQ29sdW1uT3JpZW50ZWRDaGFydAIAAAAIAQgIAQgICAIAAAAJBwAAAAkBAAAAAAAAAAAJcQAAAAMAAAAJcgAAAAlzAAAACXQAAAABAAAAAAoJtAAAAAl1AAAAAQAAAAoAAAAAAAAAAAFAAAAALgAAAAoJ+AAAAAn5AAAACQcAAAAJAQAAAAn8AAAAAUMAAAAxAAAAAQP////g////q6qIQlQMlUMBAv///+D///+rqohC3CTMQQn/AAAACQABAAC4AQAA/////wABCgkAAQAAAQAKAAdEAAAAAAEAAAAFAAAABBVTeXN0ZW0uRHJhd2luZy5Qb2ludEYEAAAAAf/+///g////q6qIQtwktEEB/v7//+D///+rqoJCVAyVQwH9/v//4P///6uqgkKiziFDAfz+///g////q6qCQtwkzEEB+/7//+D///+rqoJC3CS0QQdFAAAAAAEAAAAFAAAABBdBcGxvcmlzLkJhc2UuQW5jaG9yTW9kZQMAAAAB+v7//zz///8BAAAAAfn+//88////CAAAAAH4/v//PP///wIAAAAB9/7//zz///8GAAAAAfb+//88////BwAAAA9GAAAABQAAAAEAAAAAAQFHAAAANQAAAAH1/v//4P///6uqiELcJLRBAfT+//88////AQAAAAAAAAAAAAAAAAkNAQAAAAAAAAkOAQAAAAAAAfH+//8z////AAAAAAHw/v//hf///wAAAAAAAAAAAe/+///s////AAAAAAAAAAAAAAAAAAAAAAAAAAAGEgEAAApWYWx1ZSBheGlzCgkTAQAACRIBAAAJFQEAAOQCAAD/////AAEKCRUBAAABAAoAAUgAAAAkAAAACRYBAAAHAAAABwAAAAFKAAAAJgAAAAkXAQAAAgAAAAIAAAAHSwAAAAABAAAAAAAAAAQuQXBsb3Jpcy5DaGFydC5Db2x1bW5PcmllbnRlZENoYXJ0K1VudXNlZFNlcmllcwIAAAAETAAAAJcBU3lzdGVtLkNvbGxlY3Rpb25zLkdlbmVyaWMuTGlzdGAxW1tBcGxvcmlzLkNoYXJ0LkNoYXJ0RGF0YVNlcmllcywgQXBsb3Jpcy5DaGFydCwgVmVyc2lvbj01LjAuMC4yMTAyLCBDdWx0dXJlPW5ldXRyYWwsIFB1YmxpY0tleVRva2VuPWNlYWFiZTRmNjBmZmVhMWNdXQMAAAAGX2l0ZW1zBV9zaXplCF92ZXJzaW9uBAAAH0FwbG9yaXMuQ2hhcnQuQ2hhcnREYXRhU2VyaWVzW10CAAAACAgJGAEAAAUAAAAFAAAAAU0AAAAkAAAACRkBAAAFAAAABQAAAAFPAAAAJgAAAAkaAQAAAAAAAAAAAAAEUAAAAJwBU3lzdGVtLkNvbGxlY3Rpb25zLkdlbmVyaWMuTGlzdGAxW1tBcGxvcmlzLkNoYXJ0LkFubm90YXRpb25EYXRhU2VyaWVzLCBBcGxvcmlzLkNoYXJ0LCBWZXJzaW9uPTUuMC4wLjIxMDIsIEN1bHR1cmU9bmV1dHJhbCwgUHVibGljS2V5VG9rZW49Y2VhYWJlNGY2MGZmZWExY11dAwAAAAZfaXRlbXMFX3NpemUIX3ZlcnNpb24EAAAkQXBsb3Jpcy5DaGFydC5Bbm5vdGF0aW9uRGF0YVNlcmllc1tdAgAAAAgICRsBAAAAAAAAAAAAAAFRAAAAJAAAAAkcAQAAAAAAAAAAAAABUwAAACYAAAAJGgEAAAAAAAAAAAAABFQAAACXAVN5c3RlbS5Db2xsZWN0aW9ucy5HZW5lcmljLkxpc3RgMVtbQXBsb3Jpcy5DaGFydC5Bbm5vdGF0aW9uR3JvdXAsIEFwbG9yaXMuQ2hhcnQsIFZlcnNpb249NS4wLjAuMjEwMiwgQ3VsdHVyZT1uZXV0cmFsLCBQdWJsaWNLZXlUb2tlbj1jZWFhYmU0ZjYwZmZlYTFjXV0DAAAABl9pdGVtcwVfc2l6ZQhfdmVyc2lvbgQAAB9BcGxvcmlzLkNoYXJ0LkFubm90YXRpb25Hcm91cFtdAgAAAAgICR4BAAAAAAAAAAAAAAFVAAAAJAAAAAkcAQAAAAAAAAAAAAABVwAAACYAAAAJGgEAAAAAAAAAAAAABFgAAACWAVN5c3RlbS5Db2xsZWN0aW9ucy5HZW5lcmljLkxpc3RgMVtbQXBsb3Jpcy5DaGFydC5DaGFydERhdGFHcm91cCwgQXBsb3Jpcy5DaGFydCwgVmVyc2lvbj01LjAuMC4yMTAyLCBDdWx0dXJlPW5ldXRyYWwsIFB1YmxpY0tleVRva2VuPWNlYWFiZTRmNjBmZmVhMWNdXQMAAAAGX2l0ZW1zBV9zaXplCF92ZXJzaW9uBAAAHkFwbG9yaXMuQ2hhcnQuQ2hhcnREYXRhR3JvdXBbXQIAAAAICAkhAQAAAgAAAAYAAAABWQAAACQAAAAJIgEAAAIAAAAGAAAAAVsAAAAmAAAACRoBAAAAAAAAAAAAAARcAAAAkAFTeXN0ZW0uQ29sbGVjdGlvbnMuR2VuZXJpYy5MaXN0YDFbW0FwbG9yaXMuQ2hhcnQuRGVsdGFCYXIsIEFwbG9yaXMuQ2hhcnQsIFZlcnNpb249NS4wLjAuMjEwMiwgQ3VsdHVyZT1uZXV0cmFsLCBQdWJsaWNLZXlUb2tlbj1jZWFhYmU0ZjYwZmZlYTFjXV0DAAAABl9pdGVtcwVfc2l6ZQhfdmVyc2lvbgQAABhBcGxvcmlzLkNoYXJ0LkRlbHRhQmFyW10CAAAACAgJJAEAAAAAAAAAAAAAAV0AAAAkAAAACRwBAAAAAAAAAAAAAAFfAAAAJgAAAAkaAQAAAAAAAAAAAAAEYAAAAJMBU3lzdGVtLkNvbGxlY3Rpb25zLkdlbmVyaWMuTGlzdGAxW1tBcGxvcmlzLkNoYXJ0LkRlbHRhQnJpZGdlLCBBcGxvcmlzLkNoYXJ0LCBWZXJzaW9uPTUuMC4wLjIxMDIsIEN1bHR1cmU9bmV1dHJhbCwgUHVibGljS2V5VG9rZW49Y2VhYWJlNGY2MGZmZWExY11dAwAAAAZfaXRlbXMFX3NpemUIX3ZlcnNpb24EAAAbQXBsb3Jpcy5DaGFydC5EZWx0YUJyaWRnZVtdAgAAAAgICScBAAAAAAAAAAAAAAFhAAAAJAAAAAkcAQAAAAAAAAAAAAABYwAAACYAAAAJGgEAAAAAAAAAAAAABGQAAACTAVN5c3RlbS5Db2xsZWN0aW9ucy5HZW5lcmljLkxpc3RgMVtbQXBsb3Jpcy5DaGFydC5Hcm93dGhBcnJvdywgQXBsb3Jpcy5DaGFydCwgVmVyc2lvbj01LjAuMC4yMTAyLCBDdWx0dXJlPW5ldXRyYWwsIFB1YmxpY0tleVRva2VuPWNlYWFiZTRmNjBmZmVhMWNdXQMAAAAGX2l0ZW1zBV9zaXplCF92ZXJzaW9uBAAAG0FwbG9yaXMuQ2hhcnQuR3Jvd3RoQXJyb3dbXQIAAAAICAkqAQAAAAAAAAAAAAABZQAAACQAAAAJHAEAAAAAAAAAAAAAAWcAAAAmAAAACRoBAAAAAAAAAAAAAARoAAAAmgFTeXN0ZW0uQ29sbGVjdGlvbnMuR2VuZXJpYy5MaXN0YDFbW0FwbG9yaXMuQ2hhcnQuV2F0ZXJmYWxsQ29ubmVjdG9yLCBBcGxvcmlzLkNoYXJ0LCBWZXJzaW9uPTUuMC4wLjIxMDIsIEN1bHR1cmU9bmV1dHJhbCwgUHVibGljS2V5VG9rZW49Y2VhYWJlNGY2MGZmZWExY11dAwAAAAZfaXRlbXMFX3NpemUIX3ZlcnNpb24EAAAiQXBsb3Jpcy5DaGFydC5XYXRlcmZhbGxDb25uZWN0b3JbXQIAAAAICAktAQAAAAAAAAAAAAABaQAAACQAAAAJHAEAAAAAAAAAAAAAAWsAAAAmAAAACRoBAAAAAAAAAAAAAARsAAAAmAFTeXN0ZW0uQ29sbGVjdGlvbnMuR2VuZXJpYy5MaXN0YDFbW0FwbG9yaXMuQ2hhcnQuRWxlbWVudENvbm5lY3RvciwgQXBsb3Jpcy5DaGFydCwgVmVyc2lvbj01LjAuMC4yMTAyLCBDdWx0dXJlPW5ldXRyYWwsIFB1YmxpY0tleVRva2VuPWNlYWFiZTRmNjBmZmVhMWNdXQMAAAAGX2l0ZW1zBV9zaXplCF92ZXJzaW9uBAAAIEFwbG9yaXMuQ2hhcnQuRWxlbWVudENvbm5lY3RvcltdAgAAAAgICTABAAAAAAAAAAAAAAFtAAAAJAAAAAkcAQAAAAAAAAAAAAABbwAAACYAAAAJGgEAAAAAAAAAAAAABXkAAAAfQXBsb3Jpcy5CYXNlLk9iamVjdHMuTGluZUZvcm1hdBEAAAASRGF0YU9iamVjdCttUGFyZW50FURhdGFPYmplY3QrbUNvbnRhaW5lcgptVW5kZWZpbmVkB21XZWlnaHQKbUZvcmVDb2xvcgptQmFja0NvbG9yCm1EYXNoU3R5bGUIbVBhdHRlcm4VbUJlZ2luQXJyb3dIZWFkTGVuZ3RoFG1CZWdpbkFycm93SGVhZFN0eWxlFG1CZWdpbkFycm93SGVhZFdpZHRoE21FbmRBcnJvd0hlYWRMZW5ndGgSbUVuZEFycm93SGVhZFN0eWxlEm1FbmRBcnJvd0hlYWRXaWR0aBNtTGluZVdlaWdodEFic29sdXRlFG1EZWZhdWx0U2NoZW1lRm9ybWF0CW1Nb2RpZmllZAICAAAEBAAAAAAAAAAAAAAAAQsaQXBsb3Jpcy5CYXNlLk9iamVjdHMuQ29sb3IDAAAAGkFwbG9yaXMuQmFzZS5PYmplY3RzLkNvbG9yAwAAAAgICAgICAgIAQEBAwAAAAoKAAAAAAAJMwEAAAk0AQAAAQAAAP7///8BAAAAAQAAAAEAAAABAAAAAQAAAAEAAAAAAAEFegAAAB9BcGxvcmlzLkJhc2UuT2JqZWN0cy5GaWxsRm9ybWF0CgAAABJEYXRhT2JqZWN0K21QYXJlbnQVRGF0YU9iamVjdCttQ29udGFpbmVyCm1Gb3JlQ29sb3IKbUJhY2tDb2xvcgVtVHlwZQhtUGF0dGVybg1tVHJhbnNwYXJlbmN5CG1WaXNpYmxlFG1EZWZhdWx0U2NoZW1lRm9ybWF0CW1Nb2RpZmllZAICBAQAAAAAAAAaQXBsb3Jpcy5CYXNlLk9iamVjdHMuQ29sb3IDAAAAGkFwbG9yaXMuQmFzZS5PYmplY3RzLkNvbG9yAwAAAAgICwgBAQMAAAAKCgk1AQAACTYBAAABAAAAAAAAAAAAAAAAAAAAAAEFfgAAAB9BcGxvcmlzLkJhc2UuT2JqZWN0cy5QZXJzSWREYXRhAgAAAANtSWQLbUN1c3RvbURhdGEHAggDAAAACTcBAAAJOAEAAAWBAAAAGkFwbG9yaXMuQmFzZS5PYmplY3RzLkNvbG9yBwAAABJEYXRhT2JqZWN0K21QYXJlbnQVRGF0YU9iamVjdCttQ29udGFpbmVyBW1UeXBlBG1SR0IQbVRoZW1lQ29sb3JJbmRleAxtQXV0b1VwZGF0ZWQJbU1vZGlmaWVkAgIAAAAAAAgICAEBAwAAAAoKAAAAAAAAAAANAAAAAAEBggAAAIEAAAAKCgEAAAAAAAAA/////wABB5QAAAAAAQAAABAAAAAEH0FwbG9yaXMuQmFzZS5PYmplY3RzLkRhdGFPYmplY3QDAAAACQkAAAAJCgAAAAkLAAAACQwAAAAJEAAAAAkRAAAACQ0AAAAJDgAAAAkPAAAACQcAAAAJBgAAAAkXAAAADQQHlQAAAAABAAAABAAAAAQcQXBsb3Jpcy5CYXNlLlVJLlZpc3VhbE9iamVjdAMAAAAJGwAAAA0DBJYAAACRAVN5c3RlbS5Db2xsZWN0aW9ucy5HZW5lcmljLkxpc3RgMVtbQXBsb3Jpcy5DaGFydC5WYWx1ZUxpbmUsIEFwbG9yaXMuQ2hhcnQsIFZlcnNpb249NS4wLjAuMjEwMiwgQ3VsdHVyZT1uZXV0cmFsLCBQdWJsaWNLZXlUb2tlbj1jZWFhYmU0ZjYwZmZlYTFjXV0DAAAABl9pdGVtcwVfc2l6ZQhfdmVyc2lvbgQAABlBcGxvcmlzLkNoYXJ0LlZhbHVlTGluZVtdAgAAAAgICUYBAAAAAAAAAAAAAAGXAAAAJAAAAAkcAQAAAAAAAAAAAAABmgAAACYAAAAJGgEAAAAAAAAAAAAABJsAAACRAVN5c3RlbS5Db2xsZWN0aW9ucy5HZW5lcmljLkxpc3RgMVtbQXBsb3Jpcy5DaGFydC5BeGlzQnJlYWssIEFwbG9yaXMuQ2hhcnQsIFZlcnNpb249NS4wLjAuMjEwMiwgQ3VsdHVyZT1uZXV0cmFsLCBQdWJsaWNLZXlUb2tlbj1jZWFhYmU0ZjYwZmZlYTFjXV0DAAAABl9pdGVtcwVfc2l6ZQhfdmVyc2lvbgQAABlBcGxvcmlzLkNoYXJ0LkF4aXNCcmVha1tdAgAAAAgICUkBAAAAAAAAAAAAAAGcAAAAJAAAAAkcAQAAAAAAAAAAAAABnwAAACYAAAAJGgEAAAAAAAAAAAAABLYAAACQAVN5c3RlbS5Db2xsZWN0aW9ucy5HZW5lcmljLkxpc3RgMVtbQXBsb3Jpcy5DaGFydC5UaWNrTWFyaywgQXBsb3Jpcy5DaGFydCwgVmVyc2lvbj01LjAuMC4yMTAyLCBDdWx0dXJlPW5ldXRyYWwsIFB1YmxpY0tleVRva2VuPWNlYWFiZTRmNjBmZmVhMWNdXQMAAAAGX2l0ZW1zBV9zaXplCF92ZXJzaW9uBAAAGEFwbG9yaXMuQ2hhcnQuVGlja01hcmtbXQIAAAAICAlMAQAAAAAAAAAAAAABtwAAACQAAAAJHAEAAAAAAAAAAAAAAboAAAAmAAAACRoBAAAAAAAAAAAAAAG9AAAAeQAAAAoKAAAAQD8JTwEAAAlQAQAAAQAAAP7///8AAAAAAQAAAAAAAAAAAAAAAQAAAAAAAAAAAAABvgAAAH4AAAAJUQEAAAlSAQAABcsA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JUFwbG9yaXMuQ2hhcnQuQ29sdW1uT3JpZW50ZWRDaGFydEF4aXMCAAAAAQEBCxpBcGxvcmlzLkJhc2UuT2JqZWN0cy5Db2xvcgMAAAABARpBcGxvcmlzLkJhc2UuT2JqZWN0cy5Db2xvcgMAAAADAAAACQYAAAAKAAAAAABAQQl/AAAACYAAAAAJVgEAAAEACVcBAAABzAAAAIEAAAAKCgEAAAAAAAAA/////wABBNEAAACWAVN5c3RlbS5Db2xsZWN0aW9ucy5HZW5lcmljLkxpc3RgMVtbQXBsb3Jpcy5CYXNlLk9iamVjdHMuVmFyaWFibGUsIEFwbG9yaXMuQmFzZSwgVmVyc2lvbj01LjAuMC4yMTAwLCBDdWx0dXJlPW5ldXRyYWwsIFB1YmxpY0tleVRva2VuPWNlYWFiZTRmNjBmZmVhMWNdXQMAAAAGX2l0ZW1zBV9zaXplCF92ZXJzaW9uBAAAH0FwbG9yaXMuQmFzZS5PYmplY3RzLlZhcmlhYmxlW10DAAAACAgJWAEAAAAAAAAAAAAAAdMAAAB+AAAACVkBAAAJWgEAAAfUAAAAAAEAAAAIAAAABB9BcGxvcmlzLkJhc2UuT2JqZWN0cy5EYXRhT2JqZWN0AwAAAAkrAAAACSwAAAAJLQAAAAkuAAAACSkAAAAJKgAAAA0CB9UAAAAAAQAAAAQAAAAEHEFwbG9yaXMuQmFzZS5VSS5WaXN1YWxPYmplY3QDAAAACTEAAAAJNQAAAA0CAdYAAACWAAAACUYBAAAAAAAAAAAAAAHXAAAAJAAAAAkcAQAAAAAAAAAAAAAB2gAAACYAAAAJGgEAAAAAAAAAAAAAAdsAAACbAAAACUkBAAAAAAAAAAAAAAHcAAAAJAAAAAkcAQAAAAAAAAAAAAAB3wAAACYAAAAJGgEAAAAAAAAAAAAAAfgAAAC2AAAACWkBAAAAAAAAFgAAAAH5AAAAJAAAAAlqAQAAAAAAABYAAAAB/AAAACYAAAAJGgEAAAAAAAAAAAAAAf8AAAB5AAAACgoBAABAPwlsAQAACW0BAAABAAAA/v///wAAAAABAAAAAAAAAAAAAAABAAAAAAAAAAAAAQEAAQAAfgAAAAluAQAACW8BAAAFDQE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lQXBsb3Jpcy5DaGFydC5Db2x1bW5PcmllbnRlZENoYXJ0QXhpcwIAAAABAQELGkFwbG9yaXMuQmFzZS5PYmplY3RzLkNvbG9yAwAAAAEBGkFwbG9yaXMuQmFzZS5PYmplY3RzLkNvbG9yAwAAAAMAAAAJBwAAAAoAAAAAAEBBCX8AAAAJgAAAAAlzAQAAAQAJdAEAAAEOAQAAgQAAAAoKAQAAAAAAAAD/////AAEBEwEAANEAAAAJWAEAAAAAAAAAAAAAARUBAAB+AAAACXYBAAAJdwEAAAcWAQAAAAEAAAAIAAAABB9BcGxvcmlzLkJhc2UuT2JqZWN0cy5EYXRhT2JqZWN0AwAAAAk9AAAACT4AAAAJPwAAAAlAAAAACTsAAAAJPAAAAAl+AQAACgcXAQAAAAEAAAAEAAAABBxBcGxvcmlzLkJhc2UuVUkuVmlzdWFsT2JqZWN0AwAAAAlDAAAACUcAAAANAgcYAQAAAAEAAAAIAAAABB1BcGxvcmlzLkNoYXJ0LkNoYXJ0RGF0YVNlcmllcwIAAAAJgQEAAAmCAQAACYMBAAAJhAEAAAmFAQAADQMHGQEAAAABAAAACAAAAAQfQXBsb3Jpcy5CYXNlLk9iamVjdHMuRGF0YU9iamVjdAMAAAAJhAEAAAmDAQAACYIBAAAJgQEAAAmFAQAADQMHGgEAAAABAAAAAAAAAAQcQXBsb3Jpcy5CYXNlLlVJLlZpc3VhbE9iamVjdAMAAAAHGwEAAAABAAAAAAAAAAQiQXBsb3Jpcy5DaGFydC5Bbm5vdGF0aW9uRGF0YVNlcmllcwIAAAAHHAEAAAABAAAAAAAAAAQfQXBsb3Jpcy5CYXNlLk9iamVjdHMuRGF0YU9iamVjdAMAAAAHHgEAAAABAAAAAAAAAAQdQXBsb3Jpcy5DaGFydC5Bbm5vdGF0aW9uR3JvdXACAAAAByEBAAAAAQAAAAQAAAAEHEFwbG9yaXMuQ2hhcnQuQ2hhcnREYXRhR3JvdXACAAAACYsBAAAJjAEAAA0CByIBAAAAAQAAAAQAAAAEH0FwbG9yaXMuQmFzZS5PYmplY3RzLkRhdGFPYmplY3QDAAAACYsBAAAJjAEAAA0CByQBAAAAAQAAAAAAAAAEFkFwbG9yaXMuQ2hhcnQuRGVsdGFCYXICAAAABycBAAAAAQAAAAAAAAAEGUFwbG9yaXMuQ2hhcnQuRGVsdGFCcmlkZ2UCAAAAByoBAAAAAQAAAAAAAAAEGUFwbG9yaXMuQ2hhcnQuR3Jvd3RoQXJyb3cCAAAABy0BAAAAAQAAAAAAAAAEIEFwbG9yaXMuQ2hhcnQuV2F0ZXJmYWxsQ29ubmVjdG9yAgAAAAcwAQAAAAEAAAAAAAAABB5BcGxvcmlzLkNoYXJ0LkVsZW1lbnRDb25uZWN0b3ICAAAAATMBAACBAAAACgoAAAAAAAAAAA0AAAAAAQE0AQAAgQAAAAoKAQAAAAAAAAD/////AAEBNQEAAIEAAAAKCgEAAAD///8A/////wABATYBAACBAAAACgoBAAAAAAAAAP////8AAQ83AQAAAQAAAAgBAAAABzgBAAAAAQAAAAEAAAADDVN5c3RlbS5JbnRQdHIEcf7//w1TeXN0ZW0uSW50UHRyAQAAAAV2YWx1ZQAJAAAAAAAAAAAHRgEAAAABAAAAAAAAAAQXQXBsb3Jpcy5DaGFydC5WYWx1ZUxpbmUCAAAAB0kBAAAAAQAAAAAAAAAEF0FwbG9yaXMuQ2hhcnQuQXhpc0JyZWFrAgAAAAdMAQAAAAEAAAAAAAAABBZBcGxvcmlzLkNoYXJ0LlRpY2tNYXJrAgAAAAVPAQAAGkFwbG9yaXMuQmFzZS5PYmplY3RzLkNvbG9yBwAAABJEYXRhT2JqZWN0K21QYXJlbnQVRGF0YU9iamVjdCttQ29udGFpbmVyBW1UeXBlBG1SR0IQbVRoZW1lQ29sb3JJbmRleAxtQXV0b1VwZGF0ZWQJbU1vZGlmaWVkBAIAAAAAAB9BcGxvcmlzLkJhc2UuT2JqZWN0cy5MaW5lRm9ybWF0AwAAAAgICAEBAwAAAAm9AAAACgAAAAAAAAAADQAAAAAABVABAAAaQXBsb3Jpcy5CYXNlLk9iamVjdHMuQ29sb3IHAAAAEkRhdGFPYmplY3QrbVBhcmVudBVEYXRhT2JqZWN0K21Db250YWluZXIFbVR5cGUEbVJHQhBtVGhlbWVDb2xvckluZGV4DG1BdXRvVXBkYXRlZAltTW9kaWZpZWQEAgAAAAAAH0FwbG9yaXMuQmFzZS5PYmplY3RzLkxpbmVGb3JtYXQDAAAACAgIAQEDAAAACb0AAAAKAQAAAAAAAAD/////AAEPUQEAAAEAAAAIOgAAAAdSAQAAAAEAAAABAAAAAw1TeXN0ZW0uSW50UHRyAW/+//9x/v//AAAAAAAAAAABVgEAAIEAAAAKCgAAAAAAAAAADQAAAAABAVcBAACBAAAACgoBAAAAAAAAAP////8AAQdYAQAAAAEAAAAAAAAABB1BcGxvcmlzLkJhc2UuT2JqZWN0cy5WYXJpYWJsZQMAAAAPWQEAAAEAAAAIDAAAAAdaAQAAAAEAAAABAAAAAw1TeXN0ZW0uSW50UHRyAW7+//9x/v//AAAAAAAAAAAHaQEAAAABAAAAEAAAAAQWQXBsb3Jpcy5DaGFydC5UaWNrTWFyawIAAAANEAdqAQAAAAEAAAAQAAAABB9BcGxvcmlzLkJhc2UuT2JqZWN0cy5EYXRhT2JqZWN0AwAAAA0QBWwBAAAaQXBsb3Jpcy5CYXNlLk9iamVjdHMuQ29sb3IHAAAAEkRhdGFPYmplY3QrbVBhcmVudBVEYXRhT2JqZWN0K21Db250YWluZXIFbVR5cGUEbVJHQhBtVGhlbWVDb2xvckluZGV4DG1BdXRvVXBkYXRlZAltTW9kaWZpZWQEAgAAAAAAH0FwbG9yaXMuQmFzZS5PYmplY3RzLkxpbmVGb3JtYXQDAAAACAgIAQEDAAAACf8AAAAKAAAAAAAAAAANAAAAAAEFbQEAABpBcGxvcmlzLkJhc2UuT2JqZWN0cy5Db2xvcgcAAAASRGF0YU9iamVjdCttUGFyZW50FURhdGFPYmplY3QrbUNvbnRhaW5lcgVtVHlwZQRtUkdCEG1UaGVtZUNvbG9ySW5kZXgMbUF1dG9VcGRhdGVkCW1Nb2RpZmllZAQCAAAAAAAfQXBsb3Jpcy5CYXNlLk9iamVjdHMuTGluZUZvcm1hdAMAAAAICAgBAQMAAAAJ/wAAAAoBAAAAAAAAAP////8AAQ9uAQAAAAAAAAgHbwEAAAABAAAAAAAAAAMNU3lzdGVtLkludFB0cgFzAQAAgQAAAAoKAAAAAAAAAAANAAAAAAEBdAEAAIEAAAAKCgEAAAAAAAAA/////wABD3YBAAABAAAACA0AAAAHdwEAAAABAAAAAQAAAAMNU3lzdGVtLkludFB0cgFs/v//cf7//wAAAAAAAAAABX4B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EBAAIAACVBcGxvcmlzLkNoYXJ0LkNvbHVtbk9yaWVudGVkQ2hhcnRBeGlzAgAAACFBcGxvcmlzLkNoYXJ0LkNvbHVtbk9yaWVudGVkQ2hhcnQCAAAACAEICAEICAgCAAAACQcAAAAJAQAAAAAAAAAABpcBAAABLgMAAAAGmAEAAAEsBpkBAAABLQaaAQAAASsBAAAAAAoJ5gAAAAacAQAACE0vZC95eXl5AQAAAAoAAAAAAAAAAAWBAQAAHUFwbG9yaXMuQ2hhcnQuQ2hhcnREYXRhU2VyaWVzHAAAAAZtQ2hhcnQLbVNlcmllc1R5cGUJbUV4Y2VsUm93Cm1FeGNlbFJvdzIFbUF4aXMNbURhdGFFbGVtZW50cxJtU2VyaWVzRGVzY3JpcHRpb24TbVNlcmllc0Rlc2NyaXB0aW9uMgptU3RhY2tlZE9uDG1DdXN0b21XaWR0aA9tQ3VzdG9tUG9zaXRpb24NbUN1c3RvbVpPcmRlcgltUG9seWxpbmUIbVBvbHlnb24UbVJlc3RvcmVMYWJlbFZpc2libGUGbUxhYmVsD21MYWJlbFBvc2l0aW9ucxFtTGFiZWxBbmNob3JNb2Rlcw5tTGFiZWxQb3NpdGlvbgttU21vb3RoTGluZQ5tU2FtZVR5cGVJbmRleAxtQmFyUG9zaXRpb24WbUxlZ2VuZFVwZGF0ZVN1c3BlbmRlZBRtUGVuZGluZ0xlZ2VuZFVwZGF0ZRhEYXRhT2JqZWN0K21DaGlsZE9iamVjdHMSRGF0YU9iamVjdCttUGFyZW50FURhdGFPYmplY3QrbUNvbnRhaW5lchlEYXRhT2JqZWN0K21WaXN1YWxPYmplY3RzBAQAAAQEAQEEAAAABAQABAQEAAAAAAAAAwQEAyFBcGxvcmlzLkNoYXJ0LkNvbHVtbk9yaWVudGVkQ2hhcnQCAAAAGEFwbG9yaXMuQ2hhcnQuU2VyaWVzVHlwZQIAAAAICCVBcGxvcmlzLkNoYXJ0LkNvbHVtbk9yaWVudGVkQ2hhcnRBeGlzAgAAAKIBQXBsb3Jpcy5CYXNlLk9iamVjdHMuRGF0YU9iamVjdENvbGxlY3Rpb25gMVtbQXBsb3Jpcy5DaGFydC5DaGFydERhdGFFbGVtZW50LCBBcGxvcmlzLkNoYXJ0LCBWZXJzaW9uPTUuMC4wLjIxMDIsIEN1bHR1cmU9bmV1dHJhbCwgUHVibGljS2V5VG9rZW49Y2VhYWJlNGY2MGZmZWExY11dAwAAAB1BcGxvcmlzLkNoYXJ0LkNoYXJ0RGF0YVNlcmllcwIAAAALCwgeQXBsb3Jpcy5CYXNlLlVJLlZpc3VhbFBvbHlsaW5lAwAAAB1BcGxvcmlzLkJhc2UuVUkuVmlzdWFsUG9seWdvbgMAAAABHEFwbG9yaXMuQ2hhcnQuQ29ubmVjdGVkTGFiZWwCAAAAF1N5c3RlbS5EcmF3aW5nLlBvaW50RltdBAAAABlBcGxvcmlzLkJhc2UuQW5jaG9yTW9kZVtdAwAAAAgBCAgIAZgBU3lzdGVtLkNvbGxlY3Rpb25zLkdlbmVyaWMuTGlzdGAxW1tBcGxvcmlzLkJhc2UuT2JqZWN0cy5EYXRhT2JqZWN0LCBBcGxvcmlzLkJhc2UsIFZlcnNpb249NS4wLjAuMjEwMCwgQ3VsdHVyZT1uZXV0cmFsLCBQdWJsaWNLZXlUb2tlbj1jZWFhYmU0ZjYwZmZlYTFjXV0hQXBsb3Jpcy5DaGFydC5Db2x1bW5PcmllbnRlZENoYXJ0AgAAACFBcGxvcmlzLkNoYXJ0LkNvbHVtbk9yaWVudGVkQ2hhcnQCAAAAlQFTeXN0ZW0uQ29sbGVjdGlvbnMuR2VuZXJpYy5MaXN0YDFbW0FwbG9yaXMuQmFzZS5VSS5WaXN1YWxPYmplY3QsIEFwbG9yaXMuQmFzZSwgVmVyc2lvbj01LjAuMC4yMTAwLCBDdWx0dXJlPW5ldXRyYWwsIFB1YmxpY0tleVRva2VuPWNlYWFiZTRmNjBmZmVhMWNdXQIAAAAJAQAAAAFi/v//7f///wAAAAACAAAA/////wkHAAAACaABAAAGoQEAAA1OQS9Eb24ndCBLbm93CgoAAAAAAAAAAAAAAAAKCgAJogEAAAmjAQAACaQBAAAAAAAAAAAAAAAAAAAAAAAAAAAJpQEAAAkBAAAACQEAAAAJpwEAAAGCAQAAgQEAAAkBAAAAAVf+///t////AAAAAAMAAAD/////CQcAAAAJqwEAAAasAQAAB05vdCBVc2UKCgAAAAAAAAAAAAAAAAoKAAmtAQAACa4BAAAJrwEAAAAAAAAAAQAAAAAAAAAAAAAAAAmwAQAACQEAAAAJAQAAAAmyAQAAAYMBAACBAQAACQEAAAABTP7//+3///8AAAAABAAAAP////8JBwAAAAm2AQAABrcBAAAMRGVjcmVhc2UgVXNlCgoAAAAAAAAAAAAAAAAKCgAJuAEAAAm5AQAACboBAAAAAAAAAAIAAAAAAAAAAAAAAAAJuwEAAAkBAAAACQEAAAAJvQEAAAGEAQAAgQEAAAkBAAAAAUH+///t////AAAAAAUAAAD/////CQcAAAAJwQEAAAbCAQAAElVzZSBhdCBTYW1lIExldmVscwoKAAAAAAAAAAAAAAAACgoACcMBAAAJxAEAAAnFAQAAAAAAAAADAAAAAAAAAAAAAAAACcYBAAAJAQAAAAkBAAAACcgBAAABhQEAAIEBAAAJAQAAAAE2/v//7f///wAAAAAGAAAA/////wkHAAAACcwBAAAGzQEAAAxJbmNyZWFzZSBVc2UKCgAAAAAAAAAAAAAAAAoKAAnOAQAACc8BAAAJ0AEAAAAAAAAABAAAAAAAAAAAAAAAAAnRAQAACQEAAAAJAQAAAAnTAQAABYsBAAAcQXBsb3Jpcy5DaGFydC5DaGFydERhdGFHcm91cBEAAAAGbUNoYXJ0EW1Hcm91cERlc2NyaXB0aW9uB21IaWRkZW4MbUdyb3VwQW5jaG9yCm1DdXN0b21TdW0TbVBsYWNlaG9sZGVyc0JlZm9yZRBtVG90YWxMYWJlbENvdW50CW1CYXJDb3VudBNtTGFiZWxCYXJSZWZlcmVuY2VzDG1Ub3RhbExhYmVscw5tQ2F0ZWdvcnlMYWJlbBBtQW5ub3RhdGlvbkdyb3VwEm1NYWduaXR1ZGVQcm92aWRlchhEYXRhT2JqZWN0K21DaGlsZE9iamVjdHMSRGF0YU9iamVjdCttUGFyZW50FURhdGFPYmplY3QrbUNvbnRhaW5lchlEYXRhT2JqZWN0K21WaXN1YWxPYmplY3RzBAIABAIAAAAHBAQEBAMEBAMhQXBsb3Jpcy5DaGFydC5Db2x1bW5PcmllbnRlZENoYXJ0AgAAAAEeQXBsb3Jpcy5DaGFydC5DaGFydEdyb3VwQW5jaG9yAgAAAAgICAgXQXBsb3Jpcy5CYXNlLlVJLkxhYmVsW10DAAAAFUFwbG9yaXMuQmFzZS5VSS5MYWJlbAMAAAAdQXBsb3Jpcy5DaGFydC5Bbm5vdGF0aW9uR3JvdXACAAAAJUFwbG9yaXMuQ2hhcnQuQ29sdW1uT3JpZW50ZWRDaGFydEF4aXMCAAAAmAFTeXN0ZW0uQ29sbGVjdGlvbnMuR2VuZXJpYy5MaXN0YDFbW0FwbG9yaXMuQmFzZS5PYmplY3RzLkRhdGFPYmplY3QsIEFwbG9yaXMuQmFzZSwgVmVyc2lvbj01LjAuMC4yMTAw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UuMC4wLjIxMDAsIEN1bHR1cmU9bmV1dHJhbCwgUHVibGljS2V5VG9rZW49Y2VhYWJlNGY2MGZmZWExY11dAgAAAAkBAAAABtUBAAAHT3ZlcmFsbAAFKv7//x5BcGxvcmlzLkNoYXJ0LkNoYXJ0R3JvdXBBbmNob3IBAAAAB3ZhbHVlX18ACAIAAAAAAAAACgAAAAABAAAAAQAAAAnXAQAACdgBAAAJ2QEAAAoJBwAAAAnbAQAACQEAAAAJAQAAAAndAQAAAYwBAACLAQAACQEAAAAG3wEAAAs0NSUrIA0KUGVsbAEBIP7//yr+//8AAAAACgAAAAABAAAAAQAAAAnhAQAACeIBAAAKCgkHAAAACeQBAAAJAQAAAAkBAAAACeYBAAAFoAEAAKIBQXBsb3Jpcy5CYXNlLk9iamVjdHMuRGF0YU9iamVjdENvbGxlY3Rpb25gMVtbQXBsb3Jpcy5DaGFydC5DaGFydERhdGFFbGVtZW50LCBBcGxvcmlzLkNoYXJ0LCBWZXJzaW9uPTUuMC4wLjIxMDIsIEN1bHR1cmU9bmV1dHJhbCwgUHVibGljS2V5VG9rZW49Y2VhYWJlNGY2MGZmZWExY11dBgAAAAttQ29sbGVjdGlvbgVtTGlzdBhEYXRhT2JqZWN0K21DaGlsZE9iamVjdHMSRGF0YU9iamVjdCttUGFyZW50FURhdGFPYmplY3QrbUNvbnRhaW5lchlEYXRhT2JqZWN0K21WaXN1YWxPYmplY3RzBAMDBAQDoAFBcGxvcmlzLkJhc2UuT2JqZWN0cy5Tb3J0YWJsZUNvbGxlY3Rpb25gMVtbQXBsb3Jpcy5DaGFydC5DaGFydERhdGFFbGVtZW50LCBBcGxvcmlzLkNoYXJ0LCBWZXJzaW9uPTUuMC4wLjIxMDIsIEN1bHR1cmU9bmV1dHJhbCwgUHVibGljS2V5VG9rZW49Y2VhYWJlNGY2MGZmZWExY11dAwAAAJgBU3lzdGVtLkNvbGxlY3Rpb25zLkdlbmVyaWMuTGlzdGAxW1tBcGxvcmlzLkNoYXJ0LkNoYXJ0RGF0YUVsZW1lbnQ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HUFwbG9yaXMuQ2hhcnQuQ2hhcnREYXRhU2VyaWVzAgAAACFBcGxvcmlzLkNoYXJ0LkNvbHVtbk9yaWVudGVkQ2hhcnQCAAAAlQFTeXN0ZW0uQ29sbGVjdGlvbnMuR2VuZXJpYy5MaXN0YDFbW0FwbG9yaXMuQmFzZS5VSS5WaXN1YWxPYmplY3QsIEFwbG9yaXMuQmFzZSwgVmVyc2lvbj01LjAuMC4yMTAwLCBDdWx0dXJlPW5ldXRyYWwsIFB1YmxpY0tleVRva2VuPWNlYWFiZTRmNjBmZmVhMWNdXQMAAAAKCecBAAAJ6AEAAAmBAQAACQEAAAAJ6wEAAAWiAQAAHEFwbG9yaXMuQ2hhcnQuQ29ubmVjdGVkTGFiZWwnAAAADm1Db25uZWN0b3JMaW5lEG1aT3JkZXJDb25uZWN0b3IObUNvbm5lY3Rvck1vZGUZbUFuZ2xlZENvbm5lY3RvckRpcmVjdGlvbhBtQ29ubmVjdG9yVGFyZ2V0GW1Db25uZWN0b3JUYXJnZXRBcmVhU2hhcGUabUNvbm5lY3RvckRpc3BsYXlUaHJlc2hvbGQTbUNvbm5lY3RBbmNob3JQb2ludAltUGVyc0RhdGEVTGFiZWwrbUFuY2hvclBvc2l0aW9uEUxhYmVsK21BbmNob3JNb2RlFUxhYmVsK21BZGRJbm5lck1hcmdpbhxMYWJlbCttT2Zmc2V0RGlyZWN0aW9uQW5jaG9yHUxhYmVsK21PZmZzZXRPcnRob2dvbmFsQW5jaG9yEUxhYmVsK21UZXh0Rm9ybWF0D0xhYmVsK21Sb3RhdGlvbhBMYWJlbCttQmFja0NvbG9yE0xhYmVsK21Vc2VCYWNrQ29sb3IUTGFiZWwrbVVzZUJhY2tncm91bmQXTGFiZWwrbUN1c3RvbUJhY2tncm91bmQUTGFiZWwrbUxpbmVBbGlnbm1lbnQPTGFiZWwrbVRleHRTaXplFUxhYmVsK21MYWJlbFJlY3RhbmdsZRtMYWJlbCttSW5uZXJNYXJnaW5MZWZ0UmlnaHQLTGFiZWwrbVRleHQQTGFiZWwrbVZhcmlhYmxlcxNMYWJlbCttVmFyaWFibGVMaXN0FExhYmVsK21DdXN0b21Db250ZW50D0xhYmVsK21QZXJzRGF0YRlWaXN1YWxPYmplY3QrbVpPcmRlckdyb3VwHlZpc3VhbE9iamVjdCttSW5kaXZpZHVhbFpPcmRlchVWaXN1YWxPYmplY3QrbVZpc2libGUYVmlzdWFsT2JqZWN0K21QZXJzaXN0ZW50EFZpc3VhbE9iamVjdCttSWQWVmlzdWFsT2JqZWN0K21QZXJzRGF0YSBWaXN1YWxPYmplY3QrbVJlZ2lzdGVyZWRXaXRoRm9ybSRWaXN1YWxPYmplY3QrbURlbGV0ZVJlcGFpbnRUcmlnZ2VyZWQWVmlzdWFsT2JqZWN0K21TaGFwZVB0chVWaXN1YWxPYmplY3QrbUlzRGlydHkEAAQEBAQAAAIEBAAAAAQABAAAAAQEBAABAwMBAgAAAAAHAgAAAwAeQXBsb3Jpcy5CYXNlLlVJLlZpc3VhbFBvbHlsaW5lAwAAAAgrQXBsb3Jpcy5DaGFydC5Db25uZWN0ZWRMYWJlbCtlQ29ubmVjdG9yTW9kZQIAAAA2QXBsb3Jpcy5DaGFydC5Db25uZWN0ZWRMYWJlbCtlQW5nbGVkQ29ubmVjdG9yRGlyZWN0aW9uAgAAABlTeXN0ZW0uRHJhd2luZy5SZWN0YW5nbGVGBAAAAC1BcGxvcmlzLkNoYXJ0LkNvbm5lY3RlZExhYmVsK2VUYXJnZXRBcmVhU2hhcGUCAAAACwEVU3lzdGVtLkRyYXdpbmcuUG9pbnRGBAAAABdBcGxvcmlzLkJhc2UuQW5jaG9yTW9kZQMAAAABCwsfQXBsb3Jpcy5CYXNlLk9iamVjdHMuVGV4dEZvcm1hdAMAAAALGkFwbG9yaXMuQmFzZS5PYmplY3RzLkNvbG9yAwAAAAEBASpBcGxvcmlzLkJhc2UuVUkuTGFiZWwrTGluZUFsaWdubWVudE9wdGlvbnMDAAAAFFN5c3RlbS5EcmF3aW5nLlNpemVGBAAAABlTeXN0ZW0uRHJhd2luZy5SZWN0YW5nbGVGBAAAAAugAVN5c3RlbS5Db2xsZWN0aW9ucy5PYmplY3RNb2RlbC5Db2xsZWN0aW9uYDFbW0FwbG9yaXMuQmFzZS5PYmplY3RzLlZhcmlhYmxlLCBBcGxvcmlzLkJhc2UsIFZlcnNpb249NS4wLjAuMjEwMCwgQ3VsdHVyZT1uZXV0cmFsLCBQdWJsaWNLZXlUb2tlbj1jZWFhYmU0ZjYwZmZlYTFjXV2WAVN5c3RlbS5Db2xsZWN0aW9ucy5HZW5lcmljLkxpc3RgMVtbQXBsb3Jpcy5CYXNlLk9iamVjdHMuVmFyaWFibGUsIEFwbG9yaXMuQmFzZSwgVmVyc2lvbj01LjAuMC4yMTAwLCBDdWx0dXJlPW5ldXRyYWwsIFB1YmxpY0tleVRva2VuPWNlYWFiZTRmNjBmZmVhMWNdXQgIAQEIAQEPU3lzdGVtLkludFB0cltdAQIAAAAKWAIAAAUU/v//K0FwbG9yaXMuQ2hhcnQuQ29ubmVjdGVkTGFiZWwrZUNvbm5lY3Rvck1vZGUBAAAAB3ZhbHVlX18ACAIAAAABAAAABRP+//82QXBsb3Jpcy5DaGFydC5Db25uZWN0ZWRMYWJlbCtlQW5nbGVkQ29ubmVjdG9yRGlyZWN0aW9uAQAAAAd2YWx1ZV9fAAgCAAAAAAAAAAES/v//7P///66ZzkLgJORBtBzJQqw8ekIFEf7//y1BcGxvcmlzLkNoYXJ0LkNvbm5lY3RlZExhYmVsK2VUYXJnZXRBcmVhU2hhcGUBAAAAB3ZhbHVlX18ACAIAAAAAAAAAAAAQQQEJ8AEAAAEP/v//4P///zHbU0PGMG9CAQ7+//88////BAAAAAAAAAAAAAAAAAnzAQAAAAAAAAn0AQAAAAAAAQv+//8z////AAAAAAEK/v//hf///wBQTkIAAJ9BAQn+///s////AAAAAAAAAAAAAAAAAAAAAF662T8JoQEAAAoJ+QEAAAb6AQAAAAnwAQAAIAMAAP////8AAQoJ8AEAAAEACgAHowEAAAABAAAAAgAAAAQVU3lzdGVtLkRyYXdpbmcuUG9pbnRGBAAAAAEE/v//4P///zHbU0PGMG9CAQP+///g////rpm+QsYwb0IHpAEAAAABAAAAAgAAAAQXQXBsb3Jpcy5CYXNlLkFuY2hvck1vZGUDAAAAAQL+//88////BAAAAAEB/v//PP///wIAAAABpQEAACQAAAAJAAIAAAEAAAABAAAAAacBAAAmAAAACQECAAABAAAAAQAAAAGrAQAAoAEAAAoJAgIAAAkDAgAACYIBAAAJAQAAAAkGAgAAAa0BAACiAQAAClgCAAAB+f3//xT+//8BAAAAAfj9//8T/v//AAAAAAH3/f//7P///66ZzkKOJ8JCtBzJQrDaoUAB9v3//xH+//8AAAAAAAAQQQEJCwIAAAH0/f//4P///zHbU0NkNsdCAfP9//88////BAAAAAAAAAAAAAAAAAkOAgAAAAAAAAkPAgAAAAAAAfD9//8z////AAAAAAHv/f//hf///4C6iEIAEJVBAe79///s////AAAAAAAAAAAAAAAAAAAAAF662T8JrAEAAAoJFAIAAAn6AQAACQsCAAAgAwAA/////wABCgkLAgAAAQAKAAeuAQAAAAEAAAACAAAABBVTeXN0ZW0uRHJhd2luZy5Qb2ludEYEAAAAAen9///g////MdtTQ2Q2x0IB6P3//+D///+umb5CZDbHQgevAQAAAAEAAAACAAAABBdBcGxvcmlzLkJhc2UuQW5jaG9yTW9kZQMAAAAB5/3//zz///8EAAAAAeb9//88////AgAAAAGwAQAAJAAAAAkbAgAAAQAAAAEAAAABsgEAACYAAAAJHAIAAAEAAAABAAAAAbYBAACgAQAACgkdAgAACR4CAAAJgwEAAAkBAAAACSECAAABuAEAAKIBAAAKWAIAAAHe/f//FP7//wEAAAAB3f3//xP+//8AAAAAAdz9///s////rpnOQhk/10K0HMlCAAAAAAHb/f//Ef7//wAAAAAAABBBAQkmAgAAAdn9///g////MdtTQxk/10IB2P3//zz///8EAAAAAAAAAAAAAAAACSkCAAAAAAAACSoCAAAAAAAB1f3//zP///8AAAAAAdT9//+F////K6xvQgBQokEB0/3//+z///8AAAAAAAAAAAAAAAAAAAAAXrrZPwm3AQAACgkvAgAACfoBAAAJJgIAACADAAD/////AAEKCSYCAAABAAoAB7kBAAAAAQAAAAIAAAAEFVN5c3RlbS5EcmF3aW5nLlBvaW50RgQAAAABzv3//+D///8x21NDGT/XQgHN/f//4P///66ZvkIZP9dCB7oBAAAAAQAAAAIAAAAEF0FwbG9yaXMuQmFzZS5BbmNob3JNb2RlAwAAAAHM/f//PP///wQAAAABy/3//zz///8CAAAAAbsBAAAkAAAACTYCAAABAAAAAQAAAAG9AQAAJgAAAAk3AgAAAQAAAAEAAAABwQEAAKABAAAKCTgCAAAJOQIAAAmEAQAACQEAAAAJPAIAAAHDAQAAogEAAApYAgAAAcP9//8U/v//AQAAAAHC/f//E/7//wAAAAABwf3//+z///+umc5C+TjiQrQcyULqSHBCAcD9//8R/v//AAAAAAAAEEEBCUECAAABvv3//+D///8x21NDmiUPQwG9/f//PP///wQAAAAAAAAAAAAAAAAJRAIAAAAAAAAJRQIAAAAAAAG6/f//M////wAAAAABuf3//4X///8rrG9CAFCiQQG4/f//7P///wAAAAAAAAAAAAAAAAAAAABeutk/CcIBAAAKCUoCAAAJ+gEAAAlBAgAAIAMAAP////8AAQoJQQIAAAEACgAHxAEAAAABAAAAAgAAAAQVU3lzdGVtLkRyYXdpbmcuUG9pbnRGBAAAAAGz/f//4P///zHbU0OaJQ9DAbL9///g////rpm+QpolD0MHxQEAAAABAAAAAgAAAAQXQXBsb3Jpcy5CYXNlLkFuY2hvck1vZGUDAAAAAbH9//88////BAAAAAGw/f//PP///wIAAAABxgEAACQAAAAJUQIAAAEAAAABAAAAAcgBAAAmAAAACVICAAABAAAAAQAAAAHMAQAAoAEAAAoJUwIAAAlUAgAACYUBAAAJAQAAAAlXAgAAAc4BAACiAQAAClgCAAABqP3//xT+//8BAAAAAaf9//8T/v//AAAAAAGm/f//7P///66ZzkK3LjNDtBzJQuLT50IBpf3//xH+//8AAAAAAAAQQQEJXAIAAAGj/f//4P///zHbU0OwI21DAaL9//88////BAAAAAAAAAAAAAAAAAlfAgAAAAAAAAlgAgAAAAAAAZ/9//8z////AAAAAAGe/f//hf///wAAAAAAAAAAAZ39///s////AAAAAAAAAAAAAAAAAAAAAAAAAAAJzQEAAAoJZQIAAAn6AQAACVwCAAAgAwAA/////wABCglcAgAAAQAKAAfPAQAAAAEAAAACAAAABBVTeXN0ZW0uRHJhd2luZy5Qb2ludEYEAAAAAZj9///g////MdtTQ7AjbUMBl/3//+D///+umb5CsCNtQwfQAQAAAAEAAAACAAAABBdBcGxvcmlzLkJhc2UuQW5jaG9yTW9kZQMAAAABlv3//zz///8EAAAAAZX9//88////AgAAAAHRAQAAJAAAAAlsAgAAAQAAAAEAAAAB0wEAACYAAAAJbQIAAAEAAAABAAAAD9cBAAABAAAACAAAAAAH2AEAAAABAAAAAQAAAAQVQXBsb3Jpcy5CYXNlLlVJLkxhYmVsAwAAAAluAgAAAdkBAAA1AAAAAZH9///g////BJQZQ1SMl0MBkP3//zz///8DAAAAAAAAAAAAAAAACXECAAAAAAAACXICAAAAAAABjf3//zP///8AAAAAAYz9//+F////AABAQgAAmEEBi/3//+z///8AAAAAAAAAAAAAAAAAAAAApHC1PwnVAQAACgl3AgAACfoBAAAJeQIAACADAAD/////AAEKCXkCAAABAAoAAdsBAAAkAAAACXoCAAAAAAAAAAAAAAHdAQAAJgAAAAl7AgAAAgAAAAIAAAAP4QEAAAEAAAAIAAAAAAfiAQAAAAEAAAABAAAABBVBcGxvcmlzLkJhc2UuVUkuTGFiZWwDAAAACgHkAQAAJAAAAAl6AgAAAAAAAAAAAAAB5gEAACYAAAAJfQIAAAAAAAAEAAAABOcBAACYAVN5c3RlbS5Db2xsZWN0aW9ucy5HZW5lcmljLkxpc3RgMVtbQXBsb3Jpcy5DaGFydC5DaGFydERhdGFFbGVtZW50LCBBcGxvcmlzLkNoYXJ0LCBWZXJzaW9uPTUuMC4wLjIxMDIsIEN1bHR1cmU9bmV1dHJhbCwgUHVibGljS2V5VG9rZW49Y2VhYWJlNGY2MGZmZWExY11dAwAAAAZfaXRlbXMFX3NpemUIX3ZlcnNpb24EAAAgQXBsb3Jpcy5DaGFydC5DaGFydERhdGFFbGVtZW50W10CAAAACAgJfgIAAAIAAAAGAAAAAegBAAAkAAAACX8CAAACAAAABgAAAAHrAQAAJgAAAAmAAgAAAAAAAAAAAAAB8AEAAH4AAAAJgQIAAAmCAgAABfMB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UFwbG9yaXMuQ2hhcnQuQ2hhcnREYXRhU2VyaWVzAgAAAAEBAQsaQXBsb3Jpcy5CYXNlLk9iamVjdHMuQ29sb3IDAAAAAQEaQXBsb3Jpcy5CYXNlLk9iamVjdHMuQ29sb3IDAAAAAwAAAAmBAQAACgAAAAAAQEEJfwAAAAmAAAAACYYCAAABAAmHAgAAAfQBAACBAAAACgoAAAAA////AA4AAAAAAQH5AQAA0QAAAAmIAgAAAQAAAAEAAAAHAAIAAAABAAAABAAAAAQfQXBsb3Jpcy5CYXNlLk9iamVjdHMuRGF0YU9iamVjdAMAAAAJoAEAAA0DBwECAAAAAQAAAAQAAAAEHEFwbG9yaXMuQmFzZS5VSS5WaXN1YWxPYmplY3QDAAAACaIBAAANAwECAgAA5wEAAAmLAgAAAgAAAAYAAAABAwIAACQAAAAJjAIAAAIAAAAGAAAAAQYCAAAmAAAACY0CAAAAAAAAAAAAAAELAgAAfgAAAAmOAgAACY8CAAAFDg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dQXBsb3Jpcy5DaGFydC5DaGFydERhdGFTZXJpZXMCAAAAAQEBCxpBcGxvcmlzLkJhc2UuT2JqZWN0cy5Db2xvcgMAAAABARpBcGxvcmlzLkJhc2UuT2JqZWN0cy5Db2xvcgMAAAADAAAACYIBAAAKAAAAAABAQQl/AAAACYAAAAAJkwIAAAEACZQCAAABDwIAAIEAAAAKCgAAAAD///8ADgAAAAABARQCAADRAAAACZUCAAABAAAAAQAAAAcbAgAAAAEAAAAEAAAABB9BcGxvcmlzLkJhc2UuT2JqZWN0cy5EYXRhT2JqZWN0AwAAAAmrAQAADQMHHAIAAAABAAAABAAAAAQcQXBsb3Jpcy5CYXNlLlVJLlZpc3VhbE9iamVjdAMAAAAJrQEAAA0DAR0CAADnAQAACZgCAAACAAAABgAAAAEeAgAAJAAAAAmZAgAAAgAAAAYAAAABIQIAACYAAAAJjQIAAAAAAAAAAAAAASYCAAB+AAAACZsCAAAJnAIAAAUpAg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1BcGxvcmlzLkNoYXJ0LkNoYXJ0RGF0YVNlcmllcwIAAAABAQELGkFwbG9yaXMuQmFzZS5PYmplY3RzLkNvbG9yAwAAAAEBGkFwbG9yaXMuQmFzZS5PYmplY3RzLkNvbG9yAwAAAAMAAAAJgwEAAAoAAAAAAEBBCX8AAAAJgAAAAAmgAgAAAQAJoQIAAAEqAgAAgQAAAAoKAAAAAP///wAOAAAAAAEBLwIAANEAAAAJogIAAAEAAAABAAAABzYCAAAAAQAAAAQAAAAEH0FwbG9yaXMuQmFzZS5PYmplY3RzLkRhdGFPYmplY3QDAAAACbYBAAANAwc3AgAAAAEAAAAEAAAABBxBcGxvcmlzLkJhc2UuVUkuVmlzdWFsT2JqZWN0AwAAAAm4AQAADQMBOAIAAOcBAAAJpQIAAAIAAAAGAAAAATkCAAAkAAAACaYCAAACAAAABgAAAAE8AgAAJgAAAAmNAgAAAAAAAAAAAAABQQIAAH4AAAAJqAIAAAmpAgAABUQC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UFwbG9yaXMuQ2hhcnQuQ2hhcnREYXRhU2VyaWVzAgAAAAEBAQsaQXBsb3Jpcy5CYXNlLk9iamVjdHMuQ29sb3IDAAAAAQEaQXBsb3Jpcy5CYXNlLk9iamVjdHMuQ29sb3IDAAAAAwAAAAmEAQAACgAAAAAAQEEJfwAAAAmAAAAACa0CAAABAAmuAgAAAUUCAACBAAAACgoAAAAA////AA4AAAAAAQFKAgAA0QAAAAmvAgAAAQAAAAEAAAAHUQIAAAABAAAABAAAAAQfQXBsb3Jpcy5CYXNlLk9iamVjdHMuRGF0YU9iamVjdAMAAAAJwQEAAA0DB1ICAAAAAQAAAAQAAAAEHEFwbG9yaXMuQmFzZS5VSS5WaXN1YWxPYmplY3QDAAAACcMBAAANAwFTAgAA5wEAAAmyAgAAAgAAAAYAAAABVAIAACQAAAAJswIAAAIAAAAGAAAAAVcCAAAmAAAACbQCAAAAAAAAAAAAAAFcAgAAfgAAAAm1AgAACbYCAAAFXw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dQXBsb3Jpcy5DaGFydC5DaGFydERhdGFTZXJpZXMCAAAAAQEBCxpBcGxvcmlzLkJhc2UuT2JqZWN0cy5Db2xvcgMAAAABARpBcGxvcmlzLkJhc2UuT2JqZWN0cy5Db2xvcgMAAAADAAAACYUBAAAKAAAAAABAQQl/AAAACYAAAAAJugIAAAEACbsCAAABYAIAAIEAAAAKCgEAAAAAAAAA/////wABAWUCAADRAAAACbwCAAABAAAAAQAAAAdsAgAAAAEAAAAEAAAABB9BcGxvcmlzLkJhc2UuT2JqZWN0cy5EYXRhT2JqZWN0AwAAAAnMAQAADQMHbQIAAAABAAAABAAAAAQcQXBsb3Jpcy5CYXNlLlVJLlZpc3VhbE9iamVjdAMAAAAJzgEAAA0DAW4CAAA1AAAAAUH9///g////BJQZQ+AktEEBQP3//zz///8BAAAAAAAAAAAAAAAACcECAAAAAAAACcICAAAAAAABPf3//zP///8AAAAAATz9//+F////AADQQQAAmEEBO/3//+z///9VVQ9DAAAgQb9YoUGrqkpBpHC1PwbGAgAAAzY4MgoJxwIAAAnGAgAACckCAAA0AwAA/////wEBCgnJAgAAAQAKAAFxAgAAIgAAAAoKAAAAAAAgQQl/AAAACYAAAAAJzAIAAAAACc0CAAABcgIAAIEAAAAKCgAAAAD///8ADgAAAAABAXcCAADRAAAACc4CAAABAAAAAQAAAAF5AgAAfgAAAAnPAgAACdACAAAHegIAAAABAAAAAAAAAAQfQXBsb3Jpcy5CYXNlLk9iamVjdHMuRGF0YU9iamVjdAMAAAAHewIAAAABAAAABAAAAAQcQXBsb3Jpcy5CYXNlLlVJLlZpc3VhbE9iamVjdAMAAAAJ2QEAAAluAgAADQIHfQIAAAABAAAABAAAAAQcQXBsb3Jpcy5CYXNlLlVJLlZpc3VhbE9iamVjdAMAAAANBAd+AgAAAAEAAAAEAAAABB5BcGxvcmlzLkNoYXJ0LkNoYXJ0RGF0YUVsZW1lbnQCAAAACdMCAAAJ1AIAAA0CB38CAAAAAQAAAAQAAAAEH0FwbG9yaXMuQmFzZS5PYmplY3RzLkRhdGFPYmplY3QDAAAACdMCAAAJ1AIAAA0CB4ACAAAAAQAAAAAAAAAEHEFwbG9yaXMuQmFzZS5VSS5WaXN1YWxPYmplY3QDAAAAD4ECAAABAAAACCMAAAAHggIAAAABAAAAAQAAAAMNU3lzdGVtLkludFB0cgEp/f//cf7//wAAAAAAAAAAAYYCAACBAAAACgoAAAAAAAAAAA0AAAAAAQGHAgAAgQAAAAoKAQAAAAAAAAD/////AAEHiAIAAAABAAAABAAAAAQdQXBsb3Jpcy5CYXNlLk9iamVjdHMuVmFyaWFibGUDAAAABSj9//8dQXBsb3Jpcy5CYXNlLk9iamVjdHMuVmFyaWFibGUCAAAABk51bWJlcghQb3NpdGlvbgAACAgDAAAAAQAAAAAAAAABJ/3//yj9//8AAAAAAAAAAAEm/f//KP3//wAAAAAAAAAAASX9//8o/f//AAAAAAAAAAAHiwIAAAABAAAABAAAAAQeQXBsb3Jpcy5DaGFydC5DaGFydERhdGFFbGVtZW50AgAAAAncAgAACd0CAAANAgeMAgAAAAEAAAAEAAAABB9BcGxvcmlzLkJhc2UuT2JqZWN0cy5EYXRhT2JqZWN0AwAAAAncAgAACd0CAAANAgeNAgAAAAEAAAAAAAAABBxBcGxvcmlzLkJhc2UuVUkuVmlzdWFsT2JqZWN0AwAAAA+OAgAAAQAAAAgTAAAAB48CAAAAAQAAAAEAAAADDVN5c3RlbS5JbnRQdHIBIP3//3H+//8AAAAAAAAAAAGTAgAAgQAAAAoKAAAAAAAAAAANAAAAAAEBlAIAAIEAAAAKCgEAAAAAAAAA/////wABB5UCAAAAAQAAAAQAAAAEHUFwbG9yaXMuQmFzZS5PYmplY3RzLlZhcmlhYmxlAwAAAAEf/f//KP3//wEAAAAAAAAAAR79//8o/f//AAAAAAAAAAABHf3//yj9//8AAAAAAAAAAAEc/f//KP3//wAAAAAAAAAAB5gCAAAAAQAAAAQAAAAEHkFwbG9yaXMuQ2hhcnQuQ2hhcnREYXRhRWxlbWVudAIAAAAJ5QIAAAnmAgAADQIHmQIAAAABAAAABAAAAAQfQXBsb3Jpcy5CYXNlLk9iamVjdHMuRGF0YU9iamVjdAMAAAAJ5QIAAAnmAgAADQIPmwIAAAEAAAAIFAAAAAecAgAAAAEAAAABAAAAAw1TeXN0ZW0uSW50UHRyARf9//9x/v//AAAAAAAAAAABoAIAAIEAAAAKCgAAAAAAAAAADQAAAAABAaECAACBAAAACgoBAAAAAAAAAP////8AAQeiAgAAAAEAAAAEAAAABB1BcGxvcmlzLkJhc2UuT2JqZWN0cy5WYXJpYWJsZQMAAAABFv3//yj9//8BAAAAAAAAAAEV/f//KP3//wAAAAAAAAAAART9//8o/f//AAAAAAAAAAABE/3//yj9//8AAAAAAAAAAAelAgAAAAEAAAAEAAAABB5BcGxvcmlzLkNoYXJ0LkNoYXJ0RGF0YUVsZW1lbnQCAAAACe4CAAAJ7wIAAA0CB6YCAAAAAQAAAAQAAAAEH0FwbG9yaXMuQmFzZS5PYmplY3RzLkRhdGFPYmplY3QDAAAACe4CAAAJ7wIAAA0CD6gCAAABAAAACA4AAAAHqQIAAAABAAAAAQAAAAMNU3lzdGVtLkludFB0cgEO/f//cf7//wAAAAAAAAAAAa0CAACBAAAACgoAAAAAAAAAAA0AAAAAAQGuAgAAgQAAAAoKAQAAAAAAAAD/////AAEHrwIAAAABAAAABAAAAAQdQXBsb3Jpcy5CYXNlLk9iamVjdHMuVmFyaWFibGUDAAAAAQ39//8o/f//AQAAAAAAAAABDP3//yj9//8AAAAAAAAAAAEL/f//KP3//wAAAAAAAAAAAQr9//8o/f//AAAAAAAAAAAHsgIAAAABAAAABAAAAAQeQXBsb3Jpcy5DaGFydC5DaGFydERhdGFFbGVtZW50AgAAAAn3AgAACfgCAAANAgezAgAAAAEAAAAEAAAABB9BcGxvcmlzLkJhc2UuT2JqZWN0cy5EYXRhT2JqZWN0AwAAAAn3AgAACfgCAAANAge0AgAAAAEAAAAAAAAABBxBcGxvcmlzLkJhc2UuVUkuVmlzdWFsT2JqZWN0AwAAAA+1AgAAAQAAAAg1AAAAB7YCAAAAAQAAAAEAAAADDVN5c3RlbS5JbnRQdHIBBf3//3H+//8AAAAAAAAAAAG6AgAAgQAAAAoKAAAAAAAAAAANAAAAAAEBuwIAAIEAAAAKCgEAAAAAAAAA/////wABB7wCAAAAAQAAAAQAAAAEHUFwbG9yaXMuQmFzZS5PYmplY3RzLlZhcmlhYmxlAwAAAAEE/f//KP3//wEAAAAAAAAAAQP9//8o/f//AAAAAAAAAAABAv3//yj9//8AAAAAAAAAAAEB/f//KP3//wAAAAAAAAAAAcECAAAiAAAACgoAAAAAACBBCX8AAAAJgAAAAAkCAwAAAAAJAwMAAAHCAgAAgQAAAAoKAAAAAP///wAOAAAAAAEBxwIAANEAAAAJBAMAAAAAAAAEAAAAAckCAAB+AAAACQUDAAAJBgMAAAHMAgAAgQAAAAoKAAAAAAAAAAANAAAAAAABzQIAAIEAAAAKCgAAAAAAAAAADQAAAAABB84CAAAAAQAAAAQAAAAEHUFwbG9yaXMuQmFzZS5PYmplY3RzLlZhcmlhYmxlAwAAAAH5/P//KP3//wEAAAAAAAAAAfj8//8o/f//AAAAAAAAAAAB9/z//yj9//8AAAAAAAAAAAH2/P//KP3//wAAAAAAAAAAD88CAAABAAAACAAAAAAH0AIAAAABAAAAAQAAAAMNU3lzdGVtLkludFB0cgH1/P//cf7//wAAAAAAAAAABdMCAAAeQXBsb3Jpcy5DaGFydC5DaGFydERhdGFFbGVtZW50EQAAAAZtTGFiZWwKbVJlY3RhbmdsZQVtTGluZQ5tQ3Jvc3NiYXJMaW5lcwdtTWFya2VyB21TZXJpZXMGbVZhbHVlB21WYWx1ZTILbUdyb3VwSW5kZXgPbUxhYmVsUG9zaXRpb25zEW1MYWJlbEFuY2hvck1vZGVzDm1MYWJlbFBvc2l0aW9uIG1TZWxmVHJpZ2dlcmVkTWFya2VyRm9ybWF0VXBkYXRlGERhdGFPYmplY3QrbUNoaWxkT2JqZWN0cxJEYXRhT2JqZWN0K21QYXJlbnQVRGF0YU9iamVjdCttQ29udGFpbmVyGURhdGFPYmplY3QrbVZpc3VhbE9iamVjdHMEBAQEBAQCAgAEBAAAAwQEAxxBcGxvcmlzLkNoYXJ0LkNvbm5lY3RlZExhYmVsAgAAABpBcGxvcmlzLkJhc2UuVUkuVmlzdWFsUmVjdAMAAAAaQXBsb3Jpcy5CYXNlLlVJLlZpc3VhbExpbmUDAAAAHEFwbG9yaXMuQmFzZS5VSS5WaXN1YWxMaW5lW10DAAAAGkFwbG9yaXMuQ2hhcnQuVmlzdWFsTWFya2VyAgAAAB1BcGxvcmlzLkNoYXJ0LkNoYXJ0RGF0YVNlcmllcwIAAAAIF1N5c3RlbS5EcmF3aW5nLlBvaW50RltdBAAAABlBcGxvcmlzLkJhc2UuQW5jaG9yTW9kZVtdAwAAAAgBmAFTeXN0ZW0uQ29sbGVjdGlvbnMuR2VuZXJpYy5MaXN0YDFbW0FwbG9yaXMuQmFzZS5PYmplY3RzLkRhdGFPYmplY3QsIEFwbG9yaXMuQmFzZSwgVmVyc2lvbj01LjAuMC4yMTAwLCBDdWx0dXJlPW5ldXRyYWwsIFB1YmxpY0tleVRva2VuPWNlYWFiZTRmNjBmZmVhMWNdXR1BcGxvcmlzLkNoYXJ0LkNoYXJ0RGF0YVNlcmllcwIAAAAhQXBsb3Jpcy5DaGFydC5Db2x1bW5PcmllbnRlZENoYXJ0AgAAAJUBU3lzdGVtLkNvbGxlY3Rpb25zLkdlbmVyaWMuTGlzdGAxW1tBcGxvcmlzLkJhc2UuVUkuVmlzdWFsT2JqZWN0LCBBcGxvcmlzLkJhc2UsIFZlcnNpb249NS4wLjAuMjEwMCwgQ3VsdHVyZT1uZXV0cmFsLCBQdWJsaWNLZXlUb2tlbj1jZWFhYmU0ZjYwZmZlYTFjXV0CAAAACQwDAAAJDQMAAAoJDgMAAAoJgQEAAAgGWDm0yHa+zz8KAAAAAAkQAwAACREDAAAAAAAAAAkSAwAACYEBAAAJAQAAAAkVAwAAAdQCAADTAgAACgoKCRYDAAAKCYEBAAAIBqJFtvP91Mg/CgEAAAAJGAMAAAkZAwAAAAAAAAAJGgMAAAmBAQAACQEAAAAJHQMAAAHcAgAA0wIAAAkeAwAACR8DAAAKCSADAAAKCYIBAAAIBnsUrkfheqQ/CgAAAAAJIgMAAAkjAwAAAQAAAAAJJAMAAAmCAQAACQEAAAAJJwMAAAHdAgAA0wIAAAoKCgkoAwAACgmCAQAACAZ7FK5H4XqkPwoBAAAACSoDAAAJKwMAAAAAAAAACSwDAAAJggEAAAkBAAAACS8DAAAB5QIAANMCAAAJMAMAAAkxAwAACgkyAwAACgmDAQAACAY730+Nl26SPwoAAAAACTQDAAAJNQMAAAEAAAAACTYDAAAJgwEAAAkBAAAACTkDAAAB5gIAANMCAAAKCgoJOgMAAAoJgwEAAAgGObTIdr6fmj8KAQAAAAk8AwAACT0DAAAAAAAAAAk+AwAACYMBAAAJAQAAAAlBAwAAAe4CAADTAgAACUIDAAAJQwMAAAoJRAMAAAoJhAEAAAgGZDvfT42Xzj8KAAAAAAlGAwAACUcDAAAAAAAAAAlIAwAACYQBAAAJAQAAAAlLAwAAAe8CAADTAgAACgoKCUwDAAAKCYQBAAAIBsUgsHJokc0/CgEAAAAJTgMAAAlPAwAAAAAAAAAJUAMAAAmEAQAACQEAAAAJUwMAAAH3AgAA0wIAAAlUAwAACVUDAAAKCVYDAAAKCYUBAAAIBtNNYhBYOdw/CgAAAAAJWAMAAAlZAwAAAAAAAAAJWgMAAAmFAQAACQEAAAAJXQMAAAH4AgAA0wIAAAoKCgleAwAACgmFAQAACAZ9PzVeukngPwoBAAAACWADAAAJYQMAAAAAAAAACWIDAAAJhQEAAAkBAAAACWUDAAABAgMAAIEAAAAKCgAAAAAAAAAADQAAAAAAAQMDAACBAAAACgoAAAAAAAAAAA0AAAAAAQcEAwAAAAEAAAAEAAAABB1BcGxvcmlzLkJhc2UuT2JqZWN0cy5WYXJpYWJsZQMAAAABmvz//yj9//8AAAAAAAAAAAGZ/P//KP3//wAAAAAAAAAAAZj8//8o/f//AAAAAAAAAAABl/z//yj9//8AAAAAAAAAAA8FAwAAAQAAAAghAAAABwYDAAAAAQAAAAEAAAADDVN5c3RlbS5JbnRQdHIBlvz//3H+//8AAAAAAAAAAAEMAwAAogEAAApYAgAAAZX8//8U/v//AgAAAAGU/P//E/7//wEAAAABk/z//+z///+umc5C4CTkQbQcyUKsPHpCAZL8//8R/v//AAAAAAAAoEAACW8DAAABkPz//+D///8ElBlDxjBvQgGP/P//PP///wAAAAAAAAAAAAAAAAAJcgMAAAAAAAAJcwMAAAAAAAGM/P//M////wAAAAABi/z//4X///8AANpCAAAYQgGK/P//7P///wAA6EJVVT1C2wCXQquqykGkcLU/BncDAAASTkEvRG9uJ3QgS25vdw0KMjUlCgl4AwAABnkDAAACDQoJbwMAADQDAAD/////AQEKCW8DAAABAAoAAQ0DAAAbAAAAAYX8///g////rpnIQo4nvEIBhPz//+D///8x205D4CTMQQl9AwAACX4DAAAAAAAACgGB/P//hf///wAAAAAAAAAAAYD8//+F////AAAAAAAAAAAAAAAAAX/8///s////AAAAAAAAAAAAAAAAAAAAAAmCAwAApAEAAP////8BAQoJggMAAAEACgAHDgMAAAABAAAAAgAAAAQaQXBsb3Jpcy5CYXNlLlVJLlZpc3VhbExpbmUDAAAADQIHEAMAAAABAAAAAwAAAAQVU3lzdGVtLkRyYXdpbmcuUG9pbnRGBAAAAAF9/P//4P///wSUGUPGMG9CAXz8///g////rpnCQsYwb0IBe/z//+D///8x21FDxjBvQgcRAwAAAAEAAAADAAAABBdBcGxvcmlzLkJhc2UuQW5jaG9yTW9kZQMAAAABevz//zz///8AAAAAAXn8//88////AgAAAAF4/P//PP///wQAAAABEgMAACQAAAAJiQMAAAAAAAAAAAAAARUDAAAmAAAACYoDAAACAAAAAgAAAAcWAwAAAAEAAAACAAAABBpBcGxvcmlzLkJhc2UuVUkuVmlzdWFsTGluZQMAAAANAgcYAwAAAAEAAAADAAAABBVTeXN0ZW0uRHJhd2luZy5Qb2ludEYEAAAAAXX8///g////Bj5sQ9nZV0IBdPz//+D///9vSjpD2dlXQgFz/P//4P///84Yj0PZ2VdCBxkDAAAAAQAAAAMAAAAEF0FwbG9yaXMuQmFzZS5BbmNob3JNb2RlAwAAAAFy/P//PP///wAAAAABcfz//zz///8CAAAAAXD8//88////BAAAAAEaAwAAJAAAAAmJAwAAAAAAAAAAAAABHQMAACYAAAAJkgMAAAAAAAAEAAAAAR4DAACiAQAAClgCAAABbfz//xT+//8CAAAAAWz8//8T/v//AQAAAAFr/P//7P///66ZzkKOJ8JCtBzJQrDaoUABavz//xH+//8AAAAAAACgQAAJlwMAAAFo/P//4P///66ZwkJkNsdCAWf8//88////AgAAAAAAAAAAAAAAAAmaAwAAAAAAAAmbAwAAAAAAAWT8//8z////AAAAAAFj/P//hf///wAArkIAAJhBAWL8///s////AAAYQququkILV3NCq6pKQaRwtT8GnwMAAAtOb3QgVXNlLCA0JQoJoAMAAAahAwAAAiwgCZcDAAA0AwAA/////wEBCgmXAwAAAQAKAAEfAwAAGwAAAAFd/P//4P///66ZyEI5RdJCAVz8///g////MdtOQ44nvEIJpQMAAAmmAwAAAAAAAAoBWfz//4X///8AAAAAAAAAAAFY/P//hf///wAAAAAAAAAAAAAAAAFX/P//7P///wAAAAAAAAAAAAAAAAAAAAAJqgMAAKQBAAD/////AQEKCaoDAAABAAoAByADAAAAAQAAAAIAAAAEGkFwbG9yaXMuQmFzZS5VSS5WaXN1YWxMaW5lAwAAAA0CByIDAAAAAQAAAAMAAAAEFVN5c3RlbS5EcmF3aW5nLlBvaW50RgQAAAABVfz//+D///8ElBlDZDbHQgFU/P//4P///66ZwkJkNsdCAVP8///g////MdtRQ2Q2x0IHIwMAAAABAAAAAwAAAAQXQXBsb3Jpcy5CYXNlLkFuY2hvck1vZGUDAAAAAVL8//88////AAAAAAFR/P//PP///wIAAAABUPz//zz///8EAAAAASQDAAAkAAAACXoCAAAAAAAAAAAAAAEnAwAAJgAAAAmyAwAAAgAAAAIAAAAHKAMAAAABAAAAAgAAAAQaQXBsb3Jpcy5CYXNlLlVJLlZpc3VhbExpbmUDAAAADQIHKgMAAAABAAAAAwAAAAQVU3lzdGVtLkRyYXdpbmcuUG9pbnRGBAAAAAFN/P//4P///wY+bEN6i7BCAUz8///g////b0o6Q3qLsEIBS/z//+D////OGI9DeouwQgcrAwAAAAEAAAADAAAABBdBcGxvcmlzLkJhc2UuQW5jaG9yTW9kZQMAAAABSvz//zz///8AAAAAAUn8//88////AgAAAAFI/P//PP///wQAAAABLAMAACQAAAAJegIAAAAAAAAAAAAAAS8DAAAmAAAACboDAAAAAAAABAAAAAEwAwAAogEAAApYAgAAAUX8//8U/v//AgAAAAFE/P//E/7//wEAAAABQ/z//+z///+umc5CGT/XQrQcyUIAAAAAAUL8//8R/v//AAAAAAAAoEAACb8DAAABQPz//+D///+umcJCGT/XQgE//P//PP///wIAAAAAAAAAAAAAAAAJwgMAAAAAAAAJwwMAAAAAAAE8/P//M////wAAAAABO/z//4X///8AAAFDAACYQQE6/P//7P///wAAIEGrqspChauxQquqSkGkcLU/BscDAAAQRGVjcmVhc2UgVXNlLCAyJQoJyAMAAAbJAwAAAiwgCb8DAAA0AwAA/////wEBCgm/AwAAAQAKAAExAwAAGwAAAAE1/P//4P///66ZyEL5ONxCATT8///g////MdtOQzlF0kIJzQMAAAnOAwAAAAAAAAoBMfz//4X///8AAAAAAAAAAAEw/P//hf///wAAAAAAAAAAAAAAAAEv/P//7P///wAAAAAAAAAAAAAAAAAAAAAJ0gMAAKQBAAD/////AQEKCdIDAAABAAoABzIDAAAAAQAAAAIAAAAEGkFwbG9yaXMuQmFzZS5VSS5WaXN1YWxMaW5lAwAAAA0CBzQDAAAAAQAAAAMAAAAEFVN5c3RlbS5EcmF3aW5nLlBvaW50RgQAAAABLfz//+D///8ElBlDGT/XQgEs/P//4P///66ZwkIZP9dCASv8///g////MdtRQxk/10IHNQMAAAABAAAAAwAAAAQXQXBsb3Jpcy5CYXNlLkFuY2hvck1vZGUDAAAAASr8//88////AAAAAAEp/P//PP///wIAAAABKPz//zz///8EAAAAATYDAAAkAAAACXoCAAAAAAAAAAAAAAE5AwAAJgAAAAnaAwAAAgAAAAIAAAAHOgMAAAABAAAAAgAAAAQaQXBsb3Jpcy5CYXNlLlVJLlZpc3VhbExpbmUDAAAADQIHPAMAAAABAAAAAwAAAAQVU3lzdGVtLkRyYXdpbmcuUG9pbnRGBAAAAAEl/P//4P///wY+bEMk5sNCAST8///g////b0o6QyTmw0IBI/z//+D////OGI9DJObDQgc9AwAAAAEAAAADAAAABBdBcGxvcmlzLkJhc2UuQW5jaG9yTW9kZQMAAAABIvz//zz///8AAAAAASH8//88////AgAAAAEg/P//PP///wQAAAABPgMAACQAAAAJegIAAAAAAAAAAAAAAUEDAAAmAAAACeIDAAAAAAAABAAAAAFCAwAAogEAAApYAgAAAR38//8U/v//AgAAAAEc/P//E/7//wEAAAABG/z//+z///+umc5C+TjiQrQcyULqSHBCARr8//8R/v//AAAAAAAAoEAACecDAAABGPz//+D///8ElBlDmiUPQwEX/P//PP///wAAAAAAAAAAAAAAAAAJ6gMAAAAAAAAJ6wMAAAAAAAEU/P//M////wAAAAABE/z//4X///8AAKpCAABkQgES/P//7P///wAA+EIAAPhCtQFuQgAAGEKkcLU/Bu8DAAAZVXNlIGF0IA0Kc2FtZSBsZXZlbHMNCjI0JQoJ8AMAAAnvAwAACecDAAA0AwAA/////wEBCgnnAwAAAQAKAAFDAwAAGwAAAAEN/P//4P///66ZyEK3LjBDAQz8///g////MdtOQ/k43EIJ9QMAAAn2AwAAAAAAAAoBCfz//4X///8AAAAAAAAAAAEI/P//hf///wAAAAAAAAAAAAAAAAEH/P//7P///wAAAAAAAAAAAAAAAAAAAAAJ+gMAAKQBAAD/////AQEKCfoDAAABAAoAB0QDAAAAAQAAAAIAAAAEGkFwbG9yaXMuQmFzZS5VSS5WaXN1YWxMaW5lAwAAAA0CB0YDAAAAAQAAAAMAAAAEFVN5c3RlbS5EcmF3aW5nLlBvaW50RgQAAAABBfz//+D///8ElBlDmiUPQwEE/P//4P///66ZwkKaJQ9DAQP8///g////MdtRQ5olD0MHRwMAAAABAAAAAwAAAAQXQXBsb3Jpcy5CYXNlLkFuY2hvck1vZGUDAAAAAQL8//88////AAAAAAEB/P//PP///wIAAAABAPz//zz///8EAAAAAUgDAAAkAAAACXoCAAAAAAAAAAAAAAFLAwAAJgAAAAkCBAAAAgAAAAIAAAAHTAMAAAABAAAAAgAAAAQaQXBsb3Jpcy5CYXNlLlVJLlZpc3VhbExpbmUDAAAADQIHTgMAAAABAAAAAwAAAAQVU3lzdGVtLkRyYXdpbmcuUG9pbnRGBAAAAAH9+///4P///wY+bEOpoQdDAfz7///g////b0o6Q6mhB0MB+/v//+D////OGI9DqaEHQwdPAwAAAAEAAAADAAAABBdBcGxvcmlzLkJhc2UuQW5jaG9yTW9kZQMAAAAB+vv//zz///8AAAAAAfn7//88////AgAAAAH4+///PP///wQAAAABUAMAACQAAAAJegIAAAAAAAAAAAAAAVMDAAAmAAAACQoEAAAAAAAABAAAAAFUAwAAogEAAApYAgAAAfX7//8U/v//AgAAAAH0+///E/7//wEAAAAB8/v//+z///+umc5Cty4zQ7QcyULi0+dCAfL7//8R/v//AAAAAAAAoEAACQ8EAAAB8Pv//+D///8ElBlDsCNtQwHv+///PP///wAAAAAAAAAAAAAAAAAJEgQAAAAAAAAJEwQAAAAAAAHs+///M////wAAAAAB6/v//4X///8AALpCAAAYQgHq+///7P///6uq8kKrqmBDhauBQquqykGkcLU/BhcEAAARSW5jcmVhc2UgVXNlDQo0NSUKCRgEAAAJeQMAAAkPBAAANAMAAP////8BAQoJDwQAAAEACgABVQMAABsAAAAB5fv//+D///+umchCVAyVQwHk+///4P///zHbTkO3LjBDCR0EAAAJHgQAAAAAAAAKAeH7//+F////AAAAAAAAAAAB4Pv//4X///8AAAAAAAAAAAAAAAAB3/v//+z///8AAAAAAAAAAAAAAAAAAAAACSIEAACkAQAA/////wEBCgkiBAAAAQAKAAdWAwAAAAEAAAACAAAABBpBcGxvcmlzLkJhc2UuVUkuVmlzdWFsTGluZQMAAAANAgdYAwAAAAEAAAADAAAABBVTeXN0ZW0uRHJhd2luZy5Qb2ludEYEAAAAAd37///g////BJQZQ7AjbUMB3Pv//+D///+umcJCsCNtQwHb+///4P///zHbUUOwI21DB1kDAAAAAQAAAAMAAAAEF0FwbG9yaXMuQmFzZS5BbmNob3JNb2RlAwAAAAHa+///PP///wAAAAAB2fv//zz///8CAAAAAdj7//88////BAAAAAFaAwAAJAAAAAkpBAAAAAAAAAAAAAABXQMAACYAAAAJKgQAAAIAAAACAAAAB14DAAAAAQAAAAIAAAAEGkFwbG9yaXMuQmFzZS5VSS5WaXN1YWxMaW5lAwAAAA0CB2ADAAAAAQAAAAMAAAAEFVN5c3RlbS5EcmF3aW5nLlBvaW50RgQAAAAB1fv//+D///8GPmxD1CF0QwHU+///4P///29KOkPUIXRDAdP7///g////zhiPQ9QhdEMHYQMAAAABAAAAAwAAAAQXQXBsb3Jpcy5CYXNlLkFuY2hvck1vZGUDAAAAAdL7//88////AAAAAAHR+///PP///wIAAAAB0Pv//zz///8EAAAAAWIDAAAkAAAACSkEAAAAAAAAAAAAAAFlAwAAJgAAAAkyBAAAAAAAAAQAAAABbwMAAH4AAAAJMwQAAAk0BAAAAXIDAAAiAAAACgoBAAAAACBBCX8AAAAJgAAAAAk3BAAAAAAJOAQAAAFzAwAAgQAAAAoKAAAAANvc3gAQAAAAAAEBeAMAANEAAAAJOQQAAAIAAAAGAAAAAX0DAAB5AAAACgoAAABAPwk6BAAACTsEAAABAAAA/v///wAAAAABAAAAAAAAAAAAAAABAAAAAAAAAAAAAAF+AwAAegAAAAoKCTwEAAAJPQQAAAEAAAD+////AAAAAP////8AAAGCAwAAfgAAAAk+BAAACT8EAAAHiQMAAAABAAAAAAAAAAQfQXBsb3Jpcy5CYXNlLk9iamVjdHMuRGF0YU9iamVjdAMAAAAHigMAAAABAAAABAAAAAQcQXBsb3Jpcy5CYXNlLlVJLlZpc3VhbE9iamVjdAMAAAAJDQMAAAkMAwAADQIHkgMAAAABAAAABAAAAAQcQXBsb3Jpcy5CYXNlLlVJLlZpc3VhbE9iamVjdAMAAAANBAGXAwAAfgAAAAlCBAAACUMEAAABmgMAACIAAAAKCgEAAAAAIEEJfwAAAAmAAAAACUYEAAAAAAlHBAAAAZsDAACBAAAACgoAAAAA////AA4AAAAAAQGgAwAA0QAAAAlIBAAAAgAAAAsAAAABpQMAAHkAAAAKCgAAAEA/CUkEAAAJSgQAAAEAAAD+////AAAAAAEAAAAAAAAAAAAAAAEAAAAAAAAAAAAAAaYDAAB6AAAACgoJSwQAAAlMBAAAAQAAAP7///8AAAAA/////wAAAaoDAAB+AAAACU0EAAAJTgQAAAeyAwAAAAEAAAAEAAAABBxBcGxvcmlzLkJhc2UuVUkuVmlzdWFsT2JqZWN0AwAAAAkfAwAACR4DAAANAge6AwAAAAEAAAAEAAAABBxBcGxvcmlzLkJhc2UuVUkuVmlzdWFsT2JqZWN0AwAAAA0EAb8DAAB+AAAACVEEAAAJUgQAAAHCAwAAIgAAAAoKAQAAAAAgQQl/AAAACYAAAAAJVQQAAAAACVYEAAABwwMAAIEAAAAKCgAAAAD///8ADgAAAAABAcgDAADRAAAACVcEAAACAAAADQAAAAHNAwAAeQAAAAoKAAAAQD8JWAQAAAlZBAAAAQAAAP7///8AAAAAAQAAAAAAAAAAAAAAAQAAAAAAAAAAAAABzgMAAHoAAAAKCglaBAAACVsEAAABAAAA/v///wAAAAD/////AAAB0gMAAH4AAAAJXAQAAAldBAAAB9oDAAAAAQAAAAQAAAAEHEFwbG9yaXMuQmFzZS5VSS5WaXN1YWxPYmplY3QDAAAACTEDAAAJMAMAAA0CB+IDAAAAAQAAAAQAAAAEHEFwbG9yaXMuQmFzZS5VSS5WaXN1YWxPYmplY3QDAAAADQQB5wMAAH4AAAAJYAQAAAlhBAAAAeoDAAAiAAAACgoBAAAAACBBCX8AAAAJgAAAAAlkBAAAAAAJZQQAAAHrAwAAgQAAAAoKAAAAAD9pfgAFAAAAAAEB8AMAANEAAAAJZgQAAAAAAAALAAAAAfUDAAB5AAAACgoAAABAPwlnBAAACWgEAAABAAAA/v///wAAAAABAAAAAAAAAAAAAAABAAAAAAAAAAAAAAH2AwAAegAAAAoKCWkEAAAJagQAAAEAAAD+////AAAAAP////8AAAH6AwAAfgAAAAlrBAAACWwEAAAHAgQAAAABAAAABAAAAAQcQXBsb3Jpcy5CYXNlLlVJLlZpc3VhbE9iamVjdAMAAAAJQwMAAAlCAwAADQIHCgQAAAABAAAABAAAAAQcQXBsb3Jpcy5CYXNlLlVJLlZpc3VhbE9iamVjdAMAAAANBAEPBAAAfgAAAAlvBAAACXAEAAABEgQAACIAAAAKCgEAAAAAIEEJfwAAAAmAAAAACXMEAAAAAAl0BAAAARMEAACBAAAACgoAAAAAIkFOAA8AAAAAAQEYBAAA0QAAAAl1BAAAAgAAAAQAAAABHQQAAHkAAAAKCgAAAEA/CXYEAAAJdwQAAAEAAAD+////AAAAAAEAAAAAAAAAAAAAAAEAAAAAAAAAAAAAAR4EAAB6AAAACgoJeAQAAAl5BAAAAQAAAP7///8AAAAA/////wAAASIEAAB+AAAACXoEAAAJewQAAAcpBAAAAAEAAAAAAAAABB9BcGxvcmlzLkJhc2UuT2JqZWN0cy5EYXRhT2JqZWN0AwAAAAcqBAAAAAEAAAAEAAAABBxBcGxvcmlzLkJhc2UuVUkuVmlzdWFsT2JqZWN0AwAAAAlVAwAACVQDAAANAgcyBAAAAAEAAAAEAAAABBxBcGxvcmlzLkJhc2UuVUkuVmlzdWFsT2JqZWN0AwAAAA0EDzMEAAABAAAACCQAAAAHNAQAAAABAAAAAQAAAAMNU3lzdGVtLkludFB0cgGC+///cf7//wAAAAAAAAAAATcEAACBAAAACgoAAAAAAAAAAA0AAAAAAAE4BAAAgQAAAAoKAAAAAAAAAAANAAAAAAEHOQQAAAABAAAABAAAAAQdQXBsb3Jpcy5CYXNlLk9iamVjdHMuVmFyaWFibGUDAAAAAYH7//8o/f//AwAAAAAAAAABgPv//yj9//8CAAAAAgAAAAF/+///KP3//wAAAAAAAAAAAX77//8o/f//AAAAAAAAAAAFOgQAABpBcGxvcmlzLkJhc2UuT2JqZWN0cy5Db2xvcgcAAAASRGF0YU9iamVjdCttUGFyZW50FURhdGFPYmplY3QrbUNvbnRhaW5lcgVtVHlwZQRtUkdCEG1UaGVtZUNvbG9ySW5kZXgMbUF1dG9VcGRhdGVkCW1Nb2RpZmllZAQCAAAAAAAfQXBsb3Jpcy5CYXNlLk9iamVjdHMuTGluZUZvcm1hdAMAAAAICAgBAQMAAAAJfQMAAAoAAAAA////AA4AAAAAAAU7BAAAGkFwbG9yaXMuQmFzZS5PYmplY3RzLkNvbG9yBwAAABJEYXRhT2JqZWN0K21QYXJlbnQVRGF0YU9iamVjdCttQ29udGFpbmVyBW1UeXBlBG1SR0IQbVRoZW1lQ29sb3JJbmRleAxtQXV0b1VwZGF0ZWQJbU1vZGlmaWVkBAIAAAAAAB9BcGxvcmlzLkJhc2UuT2JqZWN0cy5MaW5lRm9ybWF0AwAAAAgICAEBAwAAAAl9AwAACgEAAAAAAAAA/////wABATwEAACBAAAACgoAAAAA29zeABAAAAAAAAE9BAAAgQAAAAoKAQAAAP///wD/////AAAPPgQAAAEAAAAIIgAAAAc/BAAAAAEAAAABAAAAAw1TeXN0ZW0uSW50UHRyAXz7//9x/v//AAAAAAAAAAAPQgQAAAEAAAAIHAAAAAdDBAAAAAEAAAABAAAAAw1TeXN0ZW0uSW50UHRyAXv7//9x/v//AAAAAAAAAAABRgQAAIEAAAAKCgAAAAAAAAAADQAAAAAAAUcEAACBAAAACgoAAAAAAAAAAA0AAAAAAQdIBAAAAAEAAAAEAAAABB1BcGxvcmlzLkJhc2UuT2JqZWN0cy5WYXJpYWJsZQMAAAABevv//yj9//8DAAAAAAAAAAF5+///KP3//wIAAAACAAAAAXj7//8o/f//AAAAAAAAAAABd/v//yj9//8AAAAAAAAAAAVJBAAAGkFwbG9yaXMuQmFzZS5PYmplY3RzLkNvbG9yBwAAABJEYXRhT2JqZWN0K21QYXJlbnQVRGF0YU9iamVjdCttQ29udGFpbmVyBW1UeXBlBG1SR0IQbVRoZW1lQ29sb3JJbmRleAxtQXV0b1VwZGF0ZWQJbU1vZGlmaWVkBAIAAAAAAB9BcGxvcmlzLkJhc2UuT2JqZWN0cy5MaW5lRm9ybWF0AwAAAAgICAEBAwAAAAmlAwAACgAAAAD///8ADgAAAAAABUoEAAAaQXBsb3Jpcy5CYXNlLk9iamVjdHMuQ29sb3IHAAAAEkRhdGFPYmplY3QrbVBhcmVudBVEYXRhT2JqZWN0K21Db250YWluZXIFbVR5cGUEbVJHQhBtVGhlbWVDb2xvckluZGV4DG1BdXRvVXBkYXRlZAltTW9kaWZpZWQEAgAAAAAAH0FwbG9yaXMuQmFzZS5PYmplY3RzLkxpbmVGb3JtYXQDAAAACAgIAQEDAAAACaUDAAAKAQAAAAAAAAD/////AAEBSwQAAIEAAAAKCgAAAADDmHQACQAAAAAAAUwEAACBAAAACgoBAAAA////AP////8AAA9NBAAAAQAAAAgHAAAAB04EAAAAAQAAAAEAAAADDVN5c3RlbS5JbnRQdHIBdfv//3H+//8AAAAAAAAAAA9RBAAAAQAAAAgZAAAAB1IEAAAAAQAAAAEAAAADDVN5c3RlbS5JbnRQdHIBdPv//3H+//8AAAAAAAAAAAFVBAAAgQAAAAoKAAAAAAAAAAANAAAAAAABVgQAAIEAAAAKCgAAAAAAAAAADQAAAAABB1cEAAAAAQAAAAQAAAAEHUFwbG9yaXMuQmFzZS5PYmplY3RzLlZhcmlhYmxlAwAAAAFz+///KP3//wMAAAAAAAAAAXL7//8o/f//AgAAAAIAAAABcfv//yj9//8AAAAAAAAAAAFw+///KP3//wAAAAAAAAAABVgEAAAaQXBsb3Jpcy5CYXNlLk9iamVjdHMuQ29sb3IHAAAAEkRhdGFPYmplY3QrbVBhcmVudBVEYXRhT2JqZWN0K21Db250YWluZXIFbVR5cGUEbVJHQhBtVGhlbWVDb2xvckluZGV4DG1BdXRvVXBkYXRlZAltTW9kaWZpZWQEAgAAAAAAH0FwbG9yaXMuQmFzZS5PYmplY3RzLkxpbmVGb3JtYXQDAAAACAgIAQEDAAAACc0DAAAKAAAAAP///wAOAAAAAAAFWQQAABpBcGxvcmlzLkJhc2UuT2JqZWN0cy5Db2xvcgcAAAASRGF0YU9iamVjdCttUGFyZW50FURhdGFPYmplY3QrbUNvbnRhaW5lcgVtVHlwZQRtUkdCEG1UaGVtZUNvbG9ySW5kZXgMbUF1dG9VcGRhdGVkCW1Nb2RpZmllZAQCAAAAAAAfQXBsb3Jpcy5CYXNlLk9iamVjdHMuTGluZUZvcm1hdAMAAAAICAgBAQMAAAAJzQMAAAoBAAAAAAAAAP////8AAQFaBAAAgQAAAAoKAAAAAHKEjAAGAAAAAAABWwQAAIEAAAAKCgEAAAD///8A/////wAAD1wEAAABAAAACAQAAAAHXQQAAAABAAAAAQAAAAMNU3lzdGVtLkludFB0cgFu+///cf7//wAAAAAAAAAAD2AEAAABAAAACB4AAAAHYQQAAAABAAAAAQAAAAMNU3lzdGVtLkludFB0cgFt+///cf7//wAAAAAAAAAAAWQEAACBAAAACgoAAAAA////AA4AAAAAAAFlBAAAgQAAAAoKAAAAAP///wAOAAAAAAEHZgQAAAABAAAABAAAAAQdQXBsb3Jpcy5CYXNlLk9iamVjdHMuVmFyaWFibGUDAAAAAWz7//8o/f//AAAAAAAAAAABa/v//yj9//8AAAAAAAAAAAFq+///KP3//wAAAAAAAAAAAWn7//8o/f//AAAAAAAAAAAFZwQAABpBcGxvcmlzLkJhc2UuT2JqZWN0cy5Db2xvcgcAAAASRGF0YU9iamVjdCttUGFyZW50FURhdGFPYmplY3QrbUNvbnRhaW5lcgVtVHlwZQRtUkdCEG1UaGVtZUNvbG9ySW5kZXgMbUF1dG9VcGRhdGVkCW1Nb2RpZmllZAQCAAAAAAAfQXBsb3Jpcy5CYXNlLk9iamVjdHMuTGluZUZvcm1hdAMAAAAICAgBAQMAAAAJ9QMAAAoAAAAA////AA4AAAAAAAVoBAAAGkFwbG9yaXMuQmFzZS5PYmplY3RzLkNvbG9yBwAAABJEYXRhT2JqZWN0K21QYXJlbnQVRGF0YU9iamVjdCttQ29udGFpbmVyBW1UeXBlBG1SR0IQbVRoZW1lQ29sb3JJbmRleAxtQXV0b1VwZGF0ZWQJbU1vZGlmaWVkBAIAAAAAAB9BcGxvcmlzLkJhc2UuT2JqZWN0cy5MaW5lRm9ybWF0AwAAAAgICAEBAwAAAAn1AwAACgEAAAAAAAAA/////wABAWkEAACBAAAACgoAAAAAP2l+AAUAAAAAAAFqBAAAgQAAAAoKAQAAAP///wD/////AAAPawQAAAEAAAAICgAAAAdsBAAAAAEAAAABAAAAAw1TeXN0ZW0uSW50UHRyAWf7//9x/v//AAAAAAAAAAAPbwQAAAEAAAAINgAAAAdwBAAAAAEAAAABAAAAAw1TeXN0ZW0uSW50UHRyAWb7//9x/v//AAAAAAAAAAABcwQAAIEAAAAKCgAAAAD///8ADgAAAAAAAXQEAACBAAAACgoAAAAA////AA4AAAAAAQd1BAAAAAEAAAAEAAAABB1BcGxvcmlzLkJhc2UuT2JqZWN0cy5WYXJpYWJsZQMAAAABZfv//yj9//8DAAAAAAAAAAFk+///KP3//wIAAAACAAAAAWP7//8o/f//AAAAAAAAAAABYvv//yj9//8AAAAAAAAAAAV2BAAAGkFwbG9yaXMuQmFzZS5PYmplY3RzLkNvbG9yBwAAABJEYXRhT2JqZWN0K21QYXJlbnQVRGF0YU9iamVjdCttQ29udGFpbmVyBW1UeXBlBG1SR0IQbVRoZW1lQ29sb3JJbmRleAxtQXV0b1VwZGF0ZWQJbU1vZGlmaWVkBAIAAAAAAB9BcGxvcmlzLkJhc2UuT2JqZWN0cy5MaW5lRm9ybWF0AwAAAAgICAEBAwAAAAkdBAAACgAAAAD///8ADgAAAAAABXcEAAAaQXBsb3Jpcy5CYXNlLk9iamVjdHMuQ29sb3IHAAAAEkRhdGFPYmplY3QrbVBhcmVudBVEYXRhT2JqZWN0K21Db250YWluZXIFbVR5cGUEbVJHQhBtVGhlbWVDb2xvckluZGV4DG1BdXRvVXBkYXRlZAltTW9kaWZpZWQEAgAAAAAAH0FwbG9yaXMuQmFzZS5PYmplY3RzLkxpbmVGb3JtYXQDAAAACAgIAQEDAAAACR0EAAAKAQAAAAAAAAD/////AAEBeAQAAIEAAAAKCgAAAAAiQU4ADwAAAAAAAXkEAACBAAAACgoBAAAA////AP////8AAA96BAAAAQAAAAgzAAAAB3sEAAAAAQAAAAEAAAADDVN5c3RlbS5JbnRQdHIBYPv//3H+//8AAAAAAAAAAAs="/>
</p:tagLst>
</file>

<file path=ppt/tags/tag179.xml><?xml version="1.0" encoding="utf-8"?>
<p:tagLst xmlns:a="http://schemas.openxmlformats.org/drawingml/2006/main" xmlns:r="http://schemas.openxmlformats.org/officeDocument/2006/relationships" xmlns:p="http://schemas.openxmlformats.org/presentationml/2006/main">
  <p:tag name="APLORISTAG" val="MRyAjpbJxvNCXXrDI.51"/>
</p:tagLst>
</file>

<file path=ppt/tags/tag18.xml><?xml version="1.0" encoding="utf-8"?>
<p:tagLst xmlns:a="http://schemas.openxmlformats.org/drawingml/2006/main" xmlns:r="http://schemas.openxmlformats.org/officeDocument/2006/relationships" xmlns:p="http://schemas.openxmlformats.org/presentationml/2006/main">
  <p:tag name="APLORISTAG" val="MGmUgOqoHyYztM60k.143"/>
</p:tagLst>
</file>

<file path=ppt/tags/tag180.xml><?xml version="1.0" encoding="utf-8"?>
<p:tagLst xmlns:a="http://schemas.openxmlformats.org/drawingml/2006/main" xmlns:r="http://schemas.openxmlformats.org/officeDocument/2006/relationships" xmlns:p="http://schemas.openxmlformats.org/presentationml/2006/main">
  <p:tag name="APLORISTAG" val="MRyAjpbJxvNCXXrDI.4"/>
</p:tagLst>
</file>

<file path=ppt/tags/tag181.xml><?xml version="1.0" encoding="utf-8"?>
<p:tagLst xmlns:a="http://schemas.openxmlformats.org/drawingml/2006/main" xmlns:r="http://schemas.openxmlformats.org/officeDocument/2006/relationships" xmlns:p="http://schemas.openxmlformats.org/presentationml/2006/main">
  <p:tag name="APLORISTAG" val="MRyAjpbJxvNCXXrDI.34"/>
</p:tagLst>
</file>

<file path=ppt/tags/tag182.xml><?xml version="1.0" encoding="utf-8"?>
<p:tagLst xmlns:a="http://schemas.openxmlformats.org/drawingml/2006/main" xmlns:r="http://schemas.openxmlformats.org/officeDocument/2006/relationships" xmlns:p="http://schemas.openxmlformats.org/presentationml/2006/main">
  <p:tag name="APLORISTAG" val="MRyAjpbJxvNCXXrDI.7"/>
</p:tagLst>
</file>

<file path=ppt/tags/tag183.xml><?xml version="1.0" encoding="utf-8"?>
<p:tagLst xmlns:a="http://schemas.openxmlformats.org/drawingml/2006/main" xmlns:r="http://schemas.openxmlformats.org/officeDocument/2006/relationships" xmlns:p="http://schemas.openxmlformats.org/presentationml/2006/main">
  <p:tag name="APLORISTAG" val="MRyAjpbJxvNCXXrDI.58"/>
</p:tagLst>
</file>

<file path=ppt/tags/tag184.xml><?xml version="1.0" encoding="utf-8"?>
<p:tagLst xmlns:a="http://schemas.openxmlformats.org/drawingml/2006/main" xmlns:r="http://schemas.openxmlformats.org/officeDocument/2006/relationships" xmlns:p="http://schemas.openxmlformats.org/presentationml/2006/main">
  <p:tag name="APLORISTAG" val="MRyAjpbJxvNCXXrDI.25"/>
</p:tagLst>
</file>

<file path=ppt/tags/tag185.xml><?xml version="1.0" encoding="utf-8"?>
<p:tagLst xmlns:a="http://schemas.openxmlformats.org/drawingml/2006/main" xmlns:r="http://schemas.openxmlformats.org/officeDocument/2006/relationships" xmlns:p="http://schemas.openxmlformats.org/presentationml/2006/main">
  <p:tag name="APLORISTAG" val="MRyAjpbJxvNCXXrDI.36"/>
</p:tagLst>
</file>

<file path=ppt/tags/tag186.xml><?xml version="1.0" encoding="utf-8"?>
<p:tagLst xmlns:a="http://schemas.openxmlformats.org/drawingml/2006/main" xmlns:r="http://schemas.openxmlformats.org/officeDocument/2006/relationships" xmlns:p="http://schemas.openxmlformats.org/presentationml/2006/main">
  <p:tag name="APLORISTAG" val="MRyAjpbJxvNCXXrDI.54"/>
</p:tagLst>
</file>

<file path=ppt/tags/tag187.xml><?xml version="1.0" encoding="utf-8"?>
<p:tagLst xmlns:a="http://schemas.openxmlformats.org/drawingml/2006/main" xmlns:r="http://schemas.openxmlformats.org/officeDocument/2006/relationships" xmlns:p="http://schemas.openxmlformats.org/presentationml/2006/main">
  <p:tag name="APLORISTAG" val="MRyAjpbJxvNCXXrDI.33"/>
</p:tagLst>
</file>

<file path=ppt/tags/tag188.xml><?xml version="1.0" encoding="utf-8"?>
<p:tagLst xmlns:a="http://schemas.openxmlformats.org/drawingml/2006/main" xmlns:r="http://schemas.openxmlformats.org/officeDocument/2006/relationships" xmlns:p="http://schemas.openxmlformats.org/presentationml/2006/main">
  <p:tag name="APLORISTAG" val="MRyAjpbJxvNCXXrDI.30"/>
</p:tagLst>
</file>

<file path=ppt/tags/tag189.xml><?xml version="1.0" encoding="utf-8"?>
<p:tagLst xmlns:a="http://schemas.openxmlformats.org/drawingml/2006/main" xmlns:r="http://schemas.openxmlformats.org/officeDocument/2006/relationships" xmlns:p="http://schemas.openxmlformats.org/presentationml/2006/main">
  <p:tag name="APLORISTAG" val="MRyAjpbJxvNCXXrDI.28"/>
</p:tagLst>
</file>

<file path=ppt/tags/tag19.xml><?xml version="1.0" encoding="utf-8"?>
<p:tagLst xmlns:a="http://schemas.openxmlformats.org/drawingml/2006/main" xmlns:r="http://schemas.openxmlformats.org/officeDocument/2006/relationships" xmlns:p="http://schemas.openxmlformats.org/presentationml/2006/main">
  <p:tag name="APLORISTAG" val="MGmUgOqoHyYztM60k.144"/>
</p:tagLst>
</file>

<file path=ppt/tags/tag190.xml><?xml version="1.0" encoding="utf-8"?>
<p:tagLst xmlns:a="http://schemas.openxmlformats.org/drawingml/2006/main" xmlns:r="http://schemas.openxmlformats.org/officeDocument/2006/relationships" xmlns:p="http://schemas.openxmlformats.org/presentationml/2006/main">
  <p:tag name="APLORISTAG" val="MSRiJtHOLmmAutC8O.10"/>
  <p:tag name="APLORISCONTAINERTAG" val="AAEAAAD/////AQAAAAAAAAAMAgAAAFJBcGxvcmlzLkJhc2UsIFZlcnNpb249NS4wLjAuMjEwMCwgQ3VsdHVyZT1uZXV0cmFsLCBQdWJsaWNLZXlUb2tlbj1jZWFhYmU0ZjYwZmZlYTFjBQEAAAApQXBsb3Jpcy5CYXNlLk9iamVjdHMuQ29udGFpbmVyVmVyc2lvbkluZm8CAAAADVJlcXVpcmVkQnVpbGQJVXNlZEJ1aWxkAAAICAIAAAB4BQAANggAAAsAAQAAAP////8BAAAAAAAAAAwCAAAAU0FwbG9yaXMuQ2hhcnQsIFZlcnNpb249NS4wLjAuMjEwMiwgQ3VsdHVyZT1uZXV0cmFsLCBQdWJsaWNLZXlUb2tlbj1jZWFhYmU0ZjYwZmZlYTFjDAMAAABSQXBsb3Jpcy5CYXNlLCBWZXJzaW9uPTUuMC4wLjIxMDAsIEN1bHR1cmU9bmV1dHJhbCwgUHVibGljS2V5VG9rZW49Y2VhYWJlNGY2MGZmZWExYwwEAAAAWFN5c3RlbS5EcmF3aW5nLCBWZXJzaW9uPTQuMC42OTkyLjIwODc5LCBDdWx0dXJlPW5ldXRyYWwsIFB1YmxpY0tleVRva2VuPWIwM2Y1ZjdmMTFkNTBhM2EFAQAAACFBcGxvcmlzLkNoYXJ0LkNvbHVtbk9yaWVudGVkQ2hhcnRPAAAACm1DaGFydFR5cGUNbUNhdGVnb3J5QXhpcwptVmFsdWVBeGlzC21WYWx1ZUF4aXMyGG1WYWx1ZUF4aXMxQm90dG9tT3JSaWdodBFtVW51c2VkRGF0YVNlcmllcxVtVW51c2VkRGF0YVNlcmllc0xpc3QQbUNoYXJ0RGF0YVNlcmllcxVtQW5ub3RhdGlvbkRhdGFTZXJpZXMRbUFubm90YXRpb25Hcm91cHMQbUNoYXJ0RGF0YUdyb3VwcwptRGVsdGFCYXJzDW1EZWx0YUJyaWRnZXMNbUdyb3d0aEFycm93cxRtV2F0ZXJmYWxsQ29ubmVjdG9ycxJtRWxlbWVudENvbm5lY3RvcnMabVN0YW5kYXJkRWxlbWVudENvbm5lY3RvcnMIbUJhclR5cGUXbUV4dGVuZGVkQ3VzdG9tU3RhY2tpbmcSbURlZmF1bHRTZXJpZXNUeXBlB21MZWdlbmQWbUNsdXN0ZXJlZEJhckF4aXNPcmRlchNtUmV2ZXJzZVNlcmllc09yZGVyD21Bbm5vdGF0aW9uQXJlYRRtQW5ub3RhdGlvbkdyb3VwQXJlYRdtUGxhY2Vob2xkZXJHcm91cHNBdEVuZA5tSGFzQ3VzdG9tU3VtcxVtQXhpc0JyZWFrRGlzcGxheU1vZGURbVNob3dTZXJpZXNMYWJlbHMSbVNob3dFbGVtZW50TGFiZWxzEG1TaG93VG90YWxMYWJlbHMObU1la2tvU3VtTGFiZWwKbVJpZGdlTGluZRhtTWVra29TdW1OdW1iZXJGb3JtYXRBYnMXbU1la2tvU3VtTGFiZWxQb3NpdGlvbnMZbU1la2tvU3VtTGFiZWxBbmNob3JNb2RlcxZtTWVra29TdW1MYWJlbFBvc2l0aW9uDW1IYXNSaWRnZUxpbmUNbUdyb3VwQmFyQXhpcw1tRXhjZWxDb2x1bW5zEW1FeGNlbENvbHVtbkFycmF5E21DbHVzdGVyZWRCYXJTZXJpZXMTbUN1c3RvbVN0YWNraW5nRGF0YSVSZWN0YW5ndWxhckNoYXJ0K21CYXNlbGluZU9yaWVudGF0aW9uG1JlY3Rhbmd1bGFyQ2hhcnQrbVJlY3RhbmdsZRBDaGFydCttQ2hhcnRBcmVhEkNoYXJ0K21IYXNEYXRhTGluaxFDaGFydCttRGF0YUxpbmtJZBVDaGFydCttQXV0b0RhdGFVcGRhdGUaQ2hhcnQrbUF2YWlsYWJsZVVwZGF0ZUZpbGUTQ2hhcnQrbUxhc3RMaW5rRmlsZQxDaGFydCttU2hlZXQUQ2hhcnQrbVRyYW5zcG9zZURhdGEaQ2hhcnQrbVNlcmlhbGl6ZWREYXRhVGFibGUQQ2hhcnQrbUZpeGVkUm93cxNDaGFydCttRml4ZWRDb2x1bW5zG0NoYXJ0K21GaWxsQ29sb3JTY2hlbWVJbmRleBxDaGFydCttTGluZUZvcm1hdFNjaGVtZUluZGV4HkNoYXJ0K21NYXJrZXJGb3JtYXRTY2hlbWVJbmRleA5DaGFydCttVXBkYXRlZBZDaGFydCttUmVxdWlyZWRBcmVhU2V0E0NoYXJ0K21SZXF1aXJlZEFyZWEPQ29udGFpbmVyK21MZWZ0DkNvbnRhaW5lcittVG9wEENvbnRhaW5lcittV2lkdGgRQ29udGFpbmVyK21IZWlnaHQcQ29udGFpbmVyK21Db250YWluZXJTaGFwZVBvcw1Db250YWluZXIrbUlkEUNvbnRhaW5lcittVHlwZUlkFkNvbnRhaW5lcittRGVmYXVsdEZvbnQdQ29udGFpbmVyK21EZWZhdWx0Rm9udEZhckVhc3QcQ29udGFpbmVyK21EZWZhdWx0VGV4dEZvcm1hdBZDb250YWluZXIrbVRoZW1lQ29sb3JzEkNvbnRhaW5lcittQ2xvbmluZxNDb250YWluZXIrbVBlcnNEYXRhGERhdGFPYmplY3QrbUNoaWxkT2JqZWN0cxJEYXRhT2JqZWN0K21QYXJlbnQVRGF0YU9iamVjdCttQ29udGFpbmVyGURhdGFPYmplY3QrbVZpc3VhbE9iamVjdHMEBAQEAAMDBAQEBAQEBAQEAAQABAQAAAQEAAAEAAAABAQEBAQAAAQDBwAEBAQEAAMAAQEHAAQHBwAAAAAABAAAAAAEAQABAQQEAAIDBAQDJUFwbG9yaXMuQ2hhcnQuQ29sdW1uT3JpZW50ZWRDaGFydFR5cGUCAAAAJUFwbG9yaXMuQ2hhcnQuQ29sdW1uT3JpZW50ZWRDaGFydEF4aXMCAAAAJUFwbG9yaXMuQ2hhcnQuQ29sdW1uT3JpZW50ZWRDaGFydEF4aXMCAAAAJUFwbG9yaXMuQ2hhcnQuQ29sdW1uT3JpZW50ZWRDaGFydEF4aXMCAAAAAbIBU3lzdGVtLkNvbGxlY3Rpb25zLk9iamVjdE1vZGVsLkNvbGxlY3Rpb25gMVtbQXBsb3Jpcy5DaGFydC5Db2x1bW5PcmllbnRlZENoYXJ0K1VudXNlZFNlcmllcywgQXBsb3Jpcy5DaGFydCwgVmVyc2lvbj01LjAuMC4yMTAyLCBDdWx0dXJlPW5ldXRyYWwsIFB1YmxpY0tleVRva2VuPWNlYWFiZTRmNjBmZmVhMWNdXagBU3lzdGVtLkNvbGxlY3Rpb25zLkdlbmVyaWMuTGlzdGAxW1tBcGxvcmlzLkNoYXJ0LkNvbHVtbk9yaWVudGVkQ2hhcnQrVW51c2VkU2VyaWVzLCBBcGxvcmlzLkNoYXJ0LCBWZXJzaW9uPTUuMC4wLjIxMDIsIEN1bHR1cmU9bmV1dHJhbCwgUHVibGljS2V5VG9rZW49Y2VhYWJlNGY2MGZmZWExY11doQFBcGxvcmlzLkJhc2UuT2JqZWN0cy5EYXRhT2JqZWN0Q29sbGVjdGlvbmAxW1tBcGxvcmlzLkNoYXJ0LkNoYXJ0RGF0YVNlcmllcywgQXBsb3Jpcy5DaGFydCwgVmVyc2lvbj01LjAuMC4yMTAyLCBDdWx0dXJlPW5ldXRyYWwsIFB1YmxpY0tleVRva2VuPWNlYWFiZTRmNjBmZmVhMWNdXQMAAACmAUFwbG9yaXMuQmFzZS5PYmplY3RzLkRhdGFPYmplY3RDb2xsZWN0aW9uYDFbW0FwbG9yaXMuQ2hhcnQuQW5ub3RhdGlvbkRhdGFTZXJpZXMsIEFwbG9yaXMuQ2hhcnQsIFZlcnNpb249NS4wLjAuMjEwMiwgQ3VsdHVyZT1uZXV0cmFsLCBQdWJsaWNLZXlUb2tlbj1jZWFhYmU0ZjYwZmZlYTFjXV0DAAAAoQFBcGxvcmlzLkJhc2UuT2JqZWN0cy5EYXRhT2JqZWN0Q29sbGVjdGlvbmAxW1tBcGxvcmlzLkNoYXJ0LkFubm90YXRpb25Hcm91cCwgQXBsb3Jpcy5DaGFydCwgVmVyc2lvbj01LjAuMC4yMTAyLCBDdWx0dXJlPW5ldXRyYWwsIFB1YmxpY0tleVRva2VuPWNlYWFiZTRmNjBmZmVhMWNdXQMAAACgAUFwbG9yaXMuQmFzZS5PYmplY3RzLkRhdGFPYmplY3RDb2xsZWN0aW9uYDFbW0FwbG9yaXMuQ2hhcnQuQ2hhcnREYXRhR3JvdXAsIEFwbG9yaXMuQ2hhcnQsIFZlcnNpb249NS4wLjAuMjEwMiwgQ3VsdHVyZT1uZXV0cmFsLCBQdWJsaWNLZXlUb2tlbj1jZWFhYmU0ZjYwZmZlYTFjXV0DAAAAmgFBcGxvcmlzLkJhc2UuT2JqZWN0cy5EYXRhT2JqZWN0Q29sbGVjdGlvbmAxW1tBcGxvcmlzLkNoYXJ0LkRlbHRhQmFyLCBBcGxvcmlzLkNoYXJ0LCBWZXJzaW9uPTUuMC4wLjIxMDIsIEN1bHR1cmU9bmV1dHJhbCwgUHVibGljS2V5VG9rZW49Y2VhYWJlNGY2MGZmZWExY11dAwAAAJ0BQXBsb3Jpcy5CYXNlLk9iamVjdHMuRGF0YU9iamVjdENvbGxlY3Rpb25gMVtbQXBsb3Jpcy5DaGFydC5EZWx0YUJyaWRnZSwgQXBsb3Jpcy5DaGFydCwgVmVyc2lvbj01LjAuMC4yMTAyLCBDdWx0dXJlPW5ldXRyYWwsIFB1YmxpY0tleVRva2VuPWNlYWFiZTRmNjBmZmVhMWNdXQMAAACdAUFwbG9yaXMuQmFzZS5PYmplY3RzLkRhdGFPYmplY3RDb2xsZWN0aW9uYDFbW0FwbG9yaXMuQ2hhcnQuR3Jvd3RoQXJyb3csIEFwbG9yaXMuQ2hhcnQsIFZlcnNpb249NS4wLjAuMjEwMiwgQ3VsdHVyZT1uZXV0cmFsLCBQdWJsaWNLZXlUb2tlbj1jZWFhYmU0ZjYwZmZlYTFjXV0DAAAApAFBcGxvcmlzLkJhc2UuT2JqZWN0cy5EYXRhT2JqZWN0Q29sbGVjdGlvbmAxW1tBcGxvcmlzLkNoYXJ0LldhdGVyZmFsbENvbm5lY3RvciwgQXBsb3Jpcy5DaGFydCwgVmVyc2lvbj01LjAuMC4yMTAyLCBDdWx0dXJlPW5ldXRyYWwsIFB1YmxpY0tleVRva2VuPWNlYWFiZTRmNjBmZmVhMWNdXQMAAACiAUFwbG9yaXMuQmFzZS5PYmplY3RzLkRhdGFPYmplY3RDb2xsZWN0aW9uYDFbW0FwbG9yaXMuQ2hhcnQuRWxlbWVudENvbm5lY3RvciwgQXBsb3Jpcy5DaGFydCwgVmVyc2lvbj01LjAuMC4yMTAyLCBDdWx0dXJlPW5ldXRyYWwsIFB1YmxpY0tleVRva2VuPWNlYWFiZTRmNjBmZmVhMWNdXQMAAAABFUFwbG9yaXMuQ2hhcnQuQmFyVHlwZQIAAAABGEFwbG9yaXMuQ2hhcnQuU2VyaWVzVHlwZQIAAAAiQXBsb3Jpcy5DaGFydC5Db2x1bW5PcmllbnRlZExlZ2VuZAIAAAABARlTeXN0ZW0uRHJhd2luZy5SZWN0YW5nbGVGBAAAABlTeXN0ZW0uRHJhd2luZy5SZWN0YW5nbGVGBAAAAAgBLEFwbG9yaXMuQ2hhcnQuQXhpc0JyZWFrK0F4aXNCcmVha0Rpc3BsYXlNb2RlAgAAAAEBARVBcGxvcmlzLkJhc2UuVUkuTGFiZWwDAAAAHkFwbG9yaXMuQmFzZS5VSS5WaXN1YWxQb2x5bGluZQMAAAAaQXBsb3Jpcy5DaGFydC5OdW1iZXJGb3JtYXQCAAAAF1N5c3RlbS5EcmF3aW5nLlBvaW50RltdBAAAABlBcGxvcmlzLkJhc2UuQW5jaG9yTW9kZVtdAwAAAAgBGkFwbG9yaXMuQ2hhcnQuQXhpc051bWJlcltdAgAAAIgBU3lzdGVtLkNvbGxlY3Rpb25zLk9iamVjdE1vZGVsLkNvbGxlY3Rpb25gMVtbU3lzdGVtLkludDMyLCBtc2NvcmxpYiwgVmVyc2lvbj00LjAuMC4wLCBDdWx0dXJlPW5ldXRyYWwsIFB1YmxpY0tleVRva2VuPWI3N2E1YzU2MTkzNGUwODldXQgIMEFwbG9yaXMuQ2hhcnQuQ29sdW1uT3JpZW50ZWRDaGFydCtDdXN0b21TdGFja2luZwIAAAAZQXBsb3Jpcy5DaGFydC5PcmllbnRhdGlvbgIAAAAaQXBsb3Jpcy5CYXNlLlVJLlZpc3VhbFJlY3QDAAAAGVN5c3RlbS5EcmF3aW5nLlJlY3RhbmdsZUYEAAAAAQtTeXN0ZW0uR3VpZAECARxBcGxvcmlzLkNoYXJ0LkRhdGEuRGF0YVRhYmxlAgAAAAgICAgIAQEZU3lzdGVtLkRyYXdpbmcuUmVjdGFuZ2xlRgQAAAALCwsLFVN5c3RlbS5EcmF3aW5nLlBvaW50RgQAAAAIH0FwbG9yaXMuQmFzZS5PYmplY3RzLlRleHRGb3JtYXQDAAAAFlN5c3RlbS5EcmF3aW5nLkNvbG9yW10EAAAAAZgBU3lzdGVtLkNvbGxlY3Rpb25zLkdlbmVyaWMuTGlzdGAxW1tBcGxvcmlzLkJhc2UuT2JqZWN0cy5EYXRhT2JqZWN0LCBBcGxvcmlzLkJhc2UsIFZlcnNpb249NS4wLjAuMjEwMCwgQ3VsdHVyZT1uZXV0cmFsLCBQdWJsaWNLZXlUb2tlbj1jZWFhYmU0ZjYwZmZlYTFjXV0fQXBsb3Jpcy5CYXNlLk9iamVjdHMuRGF0YU9iamVjdAMAAAAhQXBsb3Jpcy5DaGFydC5Db2x1bW5PcmllbnRlZENoYXJ0AgAAAJUBU3lzdGVtLkNvbGxlY3Rpb25zLkdlbmVyaWMuTGlzdGAxW1tBcGxvcmlzLkJhc2UuVUkuVmlzdWFsT2JqZWN0LCBBcGxvcmlzLkJhc2UsIFZlcnNpb249NS4wLjAuMjEwMCwgQ3VsdHVyZT1uZXV0cmFsLCBQdWJsaWNLZXlUb2tlbj1jZWFhYmU0ZjYwZmZlYTFjXV0CAAAABfv///8lQXBsb3Jpcy5DaGFydC5Db2x1bW5PcmllbnRlZENoYXJ0VHlwZQEAAAAHdmFsdWVfXwAIAgAAAAAAAAAJBgAAAAkHAAAACgAKCQgAAAAJCQAAAAkKAAAACQsAAAAJDAAAAAkNAAAACQ4AAAAJDwAAAAkQAAAACREAAAAABe7///8VQXBsb3Jpcy5DaGFydC5CYXJUeXBlAQAAAAd2YWx1ZV9fAAgCAAAAAAAAAAAF7f///xhBcGxvcmlzLkNoYXJ0LlNlcmllc1R5cGUBAAAAB3ZhbHVlX18ACAIAAAAAAAAACgABBez///8ZU3lzdGVtLkRyYXdpbmcuUmVjdGFuZ2xlRgQAAAABeAF5BXdpZHRoBmhlaWdodAAAAAALCwsLBAAAAP//f////3////9/////f/8B6////+z//////3////9/////f////3//AAAAAAAF6v///yxBcGxvcmlzLkNoYXJ0LkF4aXNCcmVhaytBeGlzQnJlYWtEaXNwbGF5TW9kZQEAAAAHdmFsdWVfXwAIAgAAAAEAAAABAQEKCgkXAAAACgoAAAAAAAkYAAAACgkZAAAAAAAAAAoF5v///xlBcGxvcmlzLkNoYXJ0Lk9yaWVudGF0aW9uAQAAAAd2YWx1ZV9fAAgCAAAAAQAAAAkbAAAAAeT////s////AgAuQQVywkGUSixDzeaIQwAE4////wtTeXN0ZW0uR3VpZAsAAAACX2ECX2ICX2MCX2QCX2UCX2YCX2cCX2gCX2kCX2oCX2sAAAAAAAAAAAAAAAgHBwICAgICAgICAAAAAAAAAAAAAAAAAAAAAAAKCgkeAAAAAAoKCgEAAAAAAAAA/////wEAAeH////s////AAAAAAAAAAAAAAAAAAAAAOTBoELLHhpDlApCQ+19mkMF4P///xVTeXN0ZW0uRHJhd2luZy5Qb2ludEYCAAAAAXgBeQAACwsEAAAA3B33QkZGvUMGIQAAABBTUmlKdEhPTG1tQXV0QzhPAAAAAAoKCSIAAAAJIwAAAAAKCSQAAAAKCQEAAAAJJgAAAAUGAAAAJUFwbG9yaXMuQ2hhcnQuQ29sdW1uT3JpZW50ZWRDaGFydEF4aXMqAAAABm1DaGFydAltQXhpc1R5cGURbVJlbGF0aXZlR2FwV2lkdGgNbUlzU2Vjb25kQXhpcxttT3RoZXJBeGlzQ3Jvc3Nlc0F0Q2F0ZWdvcnkXbUNhdGVnb3J5V2lkdGhUaWNrTWFya3MRbVNob3dMYWJlbERlZmF1bHQLQXhpcyttQ2hhcnQQQXhpcyttVmFsdWVMaW5lcxBBeGlzK21BeGlzQnJlYWtzEkF4aXMrbU1pblZhbHVlQXV0bw5BeGlzK21NaW5WYWx1ZRJBeGlzK21NYXhWYWx1ZUF1dG8OQXhpcyttTWF4VmFsdWUaQXhpcyttTWFpblRpY2tEaXN0YW5jZUF1dG8WQXhpcyttTWFpblRpY2tEaXN0YW5jZQ1BeGlzK21Mb2dBeGlzDUF4aXMrbUxvZ0Jhc2UYQXhpcyttSHVuZGVydFBlcmNlbnRBeGlzDUF4aXMrbVZpc2libGUdQXhpcyttVGlja21hcmtOdW1iZXJGb3JtYXRBYnMhQXhpcyttVGlja21hcmtOdW1iZXJGb3JtYXRQZXJjZW50GUF4aXMrbURhdGFOdW1iZXJGb3JtYXRBYnMdQXhpcyttRGF0YU51bWJlckZvcm1hdFBlcmNlbnQPQXhpcyttVGlja01hcmtzEEF4aXMrbVN0YXJ0UG9pbnQOQXhpcyttRW5kUG9pbnQQQXhpcyttVmlzdWFsTGluZRRBeGlzK21MYWJlbFBvc2l0aW9ucxZBeGlzK21MYWJlbEFuY2hvck1vZGVzGUF4aXMrbUxhYmVsQWRkSW5uZXJNYXJnaW4TQXhpcyttTGFiZWxQb3NpdGlvbhdBeGlzK21NYWduaXR1ZGVBYnNvbHV0ZRZBeGlzK21NYWduaXR1ZGVQZXJjZW50C0F4aXMrbUxhYmVsH0F4aXMrbVRpY2tNYXJrRXZlbnRTdXNwZW5kTGV2ZWwZQXhpcyttVGlja01hcmtRdWV1ZWRFdmVudCRBeGlzK21UaWNrTWFya1F1ZXVlZEV2ZW50c2l6ZUNoYW5nZWQYRGF0YU9iamVjdCttQ2hpbGRPYmplY3RzEkRhdGFPYmplY3QrbVBhcmVudBVEYXRhT2JqZWN0K21Db250YWluZXIZRGF0YU9iamVjdCttVmlzdWFsT2JqZWN0cwQEAAAAAAMEBAQAAAAAAAAAAAAABAQEBAQEBAQEBAcAAAAEAAAAAwQEAyFBcGxvcmlzLkNoYXJ0LkNvbHVtbk9yaWVudGVkQ2hhcnQCAAAAFkFwbG9yaXMuQ2hhcnQuQXhpc1R5cGUCAAAACwEBAXBTeXN0ZW0uTnVsbGFibGVgMVtbU3lzdGVtLkJvb2xlYW4sIG1zY29ybGliLCBWZXJzaW9uPTQuMC4wLjAsIEN1bHR1cmU9bmV1dHJhbCwgUHVibGljS2V5VG9rZW49Yjc3YTVjNTYxOTM0ZTA4OV1dIUFwbG9yaXMuQ2hhcnQuQ29sdW1uT3JpZW50ZWRDaGFydAIAAACbAUFwbG9yaXMuQmFzZS5PYmplY3RzLkRhdGFPYmplY3RDb2xsZWN0aW9uYDFbW0FwbG9yaXMuQ2hhcnQuVmFsdWVMaW5lLCBBcGxvcmlzLkNoYXJ0LCBWZXJzaW9uPTUuMC4wLjIxMDIsIEN1bHR1cmU9bmV1dHJhbCwgUHVibGljS2V5VG9rZW49Y2VhYWJlNGY2MGZmZWExY11dAwAAAJsBQXBsb3Jpcy5CYXNlLk9iamVjdHMuRGF0YU9iamVjdENvbGxlY3Rpb25gMVtbQXBsb3Jpcy5DaGFydC5BeGlzQnJlYWssIEFwbG9yaXMuQ2hhcnQsIFZlcnNpb249NS4wLjAuMjEwMiwgQ3VsdHVyZT1uZXV0cmFsLCBQdWJsaWNLZXlUb2tlbj1jZWFhYmU0ZjYwZmZlYTFjXV0DAAAAAQYBBgEGAQsBARpBcGxvcmlzLkNoYXJ0Lk51bWJlckZvcm1hdAIAAAAaQXBsb3Jpcy5DaGFydC5OdW1iZXJGb3JtYXQCAAAAGkFwbG9yaXMuQ2hhcnQuTnVtYmVyRm9ybWF0AgAAABpBcGxvcmlzLkNoYXJ0Lk51bWJlckZvcm1hdAIAAACaAUFwbG9yaXMuQmFzZS5PYmplY3RzLkRhdGFPYmplY3RDb2xsZWN0aW9uYDFbW0FwbG9yaXMuQ2hhcnQuVGlja01hcmssIEFwbG9yaXMuQ2hhcnQsIFZlcnNpb249NS4wLjAuMjEwMiwgQ3VsdHVyZT1uZXV0cmFsLCBQdWJsaWNLZXlUb2tlbj1jZWFhYmU0ZjYwZmZlYTFjXV0DAAAAFVN5c3RlbS5EcmF3aW5nLlBvaW50RgQAAAAVU3lzdGVtLkRyYXdpbmcuUG9pbnRGBAAAABpBcGxvcmlzLkJhc2UuVUkuVmlzdWFsTGluZQMAAAAXU3lzdGVtLkRyYXdpbmcuUG9pbnRGW10EAAAAGUFwbG9yaXMuQmFzZS5BbmNob3JNb2RlW10DAAAAAQgICBVBcGxvcmlzLkJhc2UuVUkuTGFiZWwDAAAACAEBmAFTeXN0ZW0uQ29sbGVjdGlvbnMuR2VuZXJpYy5MaXN0YDFbW0FwbG9yaXMuQmFzZS5PYmplY3RzLkRhdGFPYmplY3QsIEFwbG9yaXMuQmFzZSwgVmVyc2lvbj01LjAuMC4yMTAw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UuMC4wLjIxMDAsIEN1bHR1cmU9bmV1dHJhbCwgUHVibGljS2V5VG9rZW49Y2VhYWJlNGY2MGZmZWExY11dAgAAAAkBAAAABdj///8WQXBsb3Jpcy5DaGFydC5BeGlzVHlwZQEAAAAHdmFsdWVfXwAIAgAAAAEAAACamRk/AAAACgkBAAAACSkAAAAJKgAAAAEAAAAAAAAAAAEAAAAAAADwPwGamZmZmZm5PwAAACBBAAEJKwAAAAoJLAAAAAktAAAACS4AAAAB0f///+D///8CAC5B7Q2VQwHQ////4P///5QqN0PtDZVDCTEAAAAJMgAAAAkzAAAACTQAAAAAAAAAAAAAAAAAAAAJNQAAAAAAAAAAAAk2AAAACQEAAAAJAQAAAAk4AAAAAQcAAAAGAAAACQEAAAABxv///9j///8AAAAAzcxMPwAAAAgBAAkBAAAACTsAAAAJPAAAAAEAAAAAAAAAAAEAAAAAAADwPwGamZmZmZm5PwAAACBBAAAJPQAAAAoJPgAAAAk/AAAACUAAAAABv////+D///8CAC5B7Q2VQwG+////4P///wIALkEFcsJBCUMAAAAJRAAAAAlFAAAACUYAAAAAAAAAAAAAAAAAAAAJRwAAAAAAAAAAAAlIAAAACQEAAAAJAQAAAAlKAAAABAgAAACoAVN5c3RlbS5Db2xsZWN0aW9ucy5HZW5lcmljLkxpc3RgMVtbQXBsb3Jpcy5DaGFydC5Db2x1bW5PcmllbnRlZENoYXJ0K1VudXNlZFNlcmllcywgQXBsb3Jpcy5DaGFydCwgVmVyc2lvbj01LjAuMC4yMTAyLCBDdWx0dXJlPW5ldXRyYWwsIFB1YmxpY0tleVRva2VuPWNlYWFiZTRmNjBmZmVhMWNdXQMAAAAGX2l0ZW1zBV9zaXplCF92ZXJzaW9uBAAAMEFwbG9yaXMuQ2hhcnQuQ29sdW1uT3JpZW50ZWRDaGFydCtVbnVzZWRTZXJpZXNbXQIAAAAICAlLAAAAAAAAAAAAAAAFCQAAAKEBQXBsb3Jpcy5CYXNlLk9iamVjdHMuRGF0YU9iamVjdENvbGxlY3Rpb25gMVtbQXBsb3Jpcy5DaGFydC5DaGFydERhdGFTZXJpZXMsIEFwbG9yaXMuQ2hhcnQsIFZlcnNpb249NS4wLjAuMjEwMiwgQ3VsdHVyZT1uZXV0cmFsLCBQdWJsaWNLZXlUb2tlbj1jZWFhYmU0ZjYwZmZlYTFjXV0GAAAAC21Db2xsZWN0aW9uBW1MaXN0GERhdGFPYmplY3QrbUNoaWxkT2JqZWN0cxJEYXRhT2JqZWN0K21QYXJlbnQVRGF0YU9iamVjdCttQ29udGFpbmVyGURhdGFPYmplY3QrbVZpc3VhbE9iamVjdHMEAwMEBAOfAUFwbG9yaXMuQmFzZS5PYmplY3RzLlNvcnRhYmxlQ29sbGVjdGlvbmAxW1tBcGxvcmlzLkNoYXJ0LkNoYXJ0RGF0YVNlcmllcywgQXBsb3Jpcy5DaGFydCwgVmVyc2lvbj01LjAuMC4yMTAyLCBDdWx0dXJlPW5ldXRyYWwsIFB1YmxpY0tleVRva2VuPWNlYWFiZTRmNjBmZmVhMWNdXQMAAACXAVN5c3RlbS5Db2xsZWN0aW9ucy5HZW5lcmljLkxpc3RgMVtbQXBsb3Jpcy5DaGFydC5DaGFydERhdGFTZXJpZXM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IUFwbG9yaXMuQ2hhcnQuQ29sdW1uT3JpZW50ZWRDaGFydAIAAAAhQXBsb3Jpcy5DaGFydC5Db2x1bW5PcmllbnRlZENoYXJ0AgAAAJUBU3lzdGVtLkNvbGxlY3Rpb25zLkdlbmVyaWMuTGlzdGAxW1tBcGxvcmlzLkJhc2UuVUkuVmlzdWFsT2JqZWN0LCBBcGxvcmlzLkJhc2UsIFZlcnNpb249NS4wLjAuMjEwMCwgQ3VsdHVyZT1uZXV0cmFsLCBQdWJsaWNLZXlUb2tlbj1jZWFhYmU0ZjYwZmZlYTFjXV0DAAAACglMAAAACU0AAAAJAQAAAAkBAAAACU8AAAAFCgAAAKYBQXBsb3Jpcy5CYXNlLk9iamVjdHMuRGF0YU9iamVjdENvbGxlY3Rpb25gMVtbQXBsb3Jpcy5DaGFydC5Bbm5vdGF0aW9uRGF0YVNlcmllcywgQXBsb3Jpcy5DaGFydCwgVmVyc2lvbj01LjAuMC4yMTAyLCBDdWx0dXJlPW5ldXRyYWwsIFB1YmxpY0tleVRva2VuPWNlYWFiZTRmNjBmZmVhMWNdXQYAAAALbUNvbGxlY3Rpb24FbUxpc3QYRGF0YU9iamVjdCttQ2hpbGRPYmplY3RzEkRhdGFPYmplY3QrbVBhcmVudBVEYXRhT2JqZWN0K21Db250YWluZXIZRGF0YU9iamVjdCttVmlzdWFsT2JqZWN0cwQDAwQEA6QBQXBsb3Jpcy5CYXNlLk9iamVjdHMuU29ydGFibGVDb2xsZWN0aW9uYDFbW0FwbG9yaXMuQ2hhcnQuQW5ub3RhdGlvbkRhdGFTZXJpZXMsIEFwbG9yaXMuQ2hhcnQsIFZlcnNpb249NS4wLjAuMjEwMiwgQ3VsdHVyZT1uZXV0cmFsLCBQdWJsaWNLZXlUb2tlbj1jZWFhYmU0ZjYwZmZlYTFjXV0DAAAAnAFTeXN0ZW0uQ29sbGVjdGlvbnMuR2VuZXJpYy5MaXN0YDFbW0FwbG9yaXMuQ2hhcnQuQW5ub3RhdGlvbkRhdGFTZXJpZXM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IUFwbG9yaXMuQ2hhcnQuQ29sdW1uT3JpZW50ZWRDaGFydAIAAAAhQXBsb3Jpcy5DaGFydC5Db2x1bW5PcmllbnRlZENoYXJ0AgAAAJUBU3lzdGVtLkNvbGxlY3Rpb25zLkdlbmVyaWMuTGlzdGAxW1tBcGxvcmlzLkJhc2UuVUkuVmlzdWFsT2JqZWN0LCBBcGxvcmlzLkJhc2UsIFZlcnNpb249NS4wLjAuMjEwMCwgQ3VsdHVyZT1uZXV0cmFsLCBQdWJsaWNLZXlUb2tlbj1jZWFhYmU0ZjYwZmZlYTFjXV0DAAAACglQAAAACVEAAAAJAQAAAAkBAAAACVMAAAAFCwAAAKEBQXBsb3Jpcy5CYXNlLk9iamVjdHMuRGF0YU9iamVjdENvbGxlY3Rpb25gMVtbQXBsb3Jpcy5DaGFydC5Bbm5vdGF0aW9uR3JvdXAsIEFwbG9yaXMuQ2hhcnQsIFZlcnNpb249NS4wLjAuMjEwMiwgQ3VsdHVyZT1uZXV0cmFsLCBQdWJsaWNLZXlUb2tlbj1jZWFhYmU0ZjYwZmZlYTFjXV0GAAAAC21Db2xsZWN0aW9uBW1MaXN0GERhdGFPYmplY3QrbUNoaWxkT2JqZWN0cxJEYXRhT2JqZWN0K21QYXJlbnQVRGF0YU9iamVjdCttQ29udGFpbmVyGURhdGFPYmplY3QrbVZpc3VhbE9iamVjdHMEAwMEBAOfAUFwbG9yaXMuQmFzZS5PYmplY3RzLlNvcnRhYmxlQ29sbGVjdGlvbmAxW1tBcGxvcmlzLkNoYXJ0LkFubm90YXRpb25Hcm91cCwgQXBsb3Jpcy5DaGFydCwgVmVyc2lvbj01LjAuMC4yMTAyLCBDdWx0dXJlPW5ldXRyYWwsIFB1YmxpY0tleVRva2VuPWNlYWFiZTRmNjBmZmVhMWNdXQMAAACXAVN5c3RlbS5Db2xsZWN0aW9ucy5HZW5lcmljLkxpc3RgMVtbQXBsb3Jpcy5DaGFydC5Bbm5vdGF0aW9uR3JvdXA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IUFwbG9yaXMuQ2hhcnQuQ29sdW1uT3JpZW50ZWRDaGFydAIAAAAhQXBsb3Jpcy5DaGFydC5Db2x1bW5PcmllbnRlZENoYXJ0AgAAAJUBU3lzdGVtLkNvbGxlY3Rpb25zLkdlbmVyaWMuTGlzdGAxW1tBcGxvcmlzLkJhc2UuVUkuVmlzdWFsT2JqZWN0LCBBcGxvcmlzLkJhc2UsIFZlcnNpb249NS4wLjAuMjEwMCwgQ3VsdHVyZT1uZXV0cmFsLCBQdWJsaWNLZXlUb2tlbj1jZWFhYmU0ZjYwZmZlYTFjXV0DAAAACglUAAAACVUAAAAJAQAAAAkBAAAACVcAAAAFDAAAAKABQXBsb3Jpcy5CYXNlLk9iamVjdHMuRGF0YU9iamVjdENvbGxlY3Rpb25gMVtbQXBsb3Jpcy5DaGFydC5DaGFydERhdGFHcm91cCwgQXBsb3Jpcy5DaGFydCwgVmVyc2lvbj01LjAuMC4yMTAyLCBDdWx0dXJlPW5ldXRyYWwsIFB1YmxpY0tleVRva2VuPWNlYWFiZTRmNjBmZmVhMWNdXQYAAAALbUNvbGxlY3Rpb24FbUxpc3QYRGF0YU9iamVjdCttQ2hpbGRPYmplY3RzEkRhdGFPYmplY3QrbVBhcmVudBVEYXRhT2JqZWN0K21Db250YWluZXIZRGF0YU9iamVjdCttVmlzdWFsT2JqZWN0cwQDAwQEA54BQXBsb3Jpcy5CYXNlLk9iamVjdHMuU29ydGFibGVDb2xsZWN0aW9uYDFbW0FwbG9yaXMuQ2hhcnQuQ2hhcnREYXRhR3JvdXAsIEFwbG9yaXMuQ2hhcnQsIFZlcnNpb249NS4wLjAuMjEwMiwgQ3VsdHVyZT1uZXV0cmFsLCBQdWJsaWNLZXlUb2tlbj1jZWFhYmU0ZjYwZmZlYTFjXV0DAAAAlgFTeXN0ZW0uQ29sbGVjdGlvbnMuR2VuZXJpYy5MaXN0YDFbW0FwbG9yaXMuQ2hhcnQuQ2hhcnREYXRhR3JvdXA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IUFwbG9yaXMuQ2hhcnQuQ29sdW1uT3JpZW50ZWRDaGFydAIAAAAhQXBsb3Jpcy5DaGFydC5Db2x1bW5PcmllbnRlZENoYXJ0AgAAAJUBU3lzdGVtLkNvbGxlY3Rpb25zLkdlbmVyaWMuTGlzdGAxW1tBcGxvcmlzLkJhc2UuVUkuVmlzdWFsT2JqZWN0LCBBcGxvcmlzLkJhc2UsIFZlcnNpb249NS4wLjAuMjEwMCwgQ3VsdHVyZT1uZXV0cmFsLCBQdWJsaWNLZXlUb2tlbj1jZWFhYmU0ZjYwZmZlYTFjXV0DAAAACglYAAAACVkAAAAJAQAAAAkBAAAACVsAAAAFDQAAAJoBQXBsb3Jpcy5CYXNlLk9iamVjdHMuRGF0YU9iamVjdENvbGxlY3Rpb25gMVtbQXBsb3Jpcy5DaGFydC5EZWx0YUJhciwgQXBsb3Jpcy5DaGFydCwgVmVyc2lvbj01LjAuMC4yMTAyLCBDdWx0dXJlPW5ldXRyYWwsIFB1YmxpY0tleVRva2VuPWNlYWFiZTRmNjBmZmVhMWNdXQYAAAALbUNvbGxlY3Rpb24FbUxpc3QYRGF0YU9iamVjdCttQ2hpbGRPYmplY3RzEkRhdGFPYmplY3QrbVBhcmVudBVEYXRhT2JqZWN0K21Db250YWluZXIZRGF0YU9iamVjdCttVmlzdWFsT2JqZWN0cwQDAwQEA5gBQXBsb3Jpcy5CYXNlLk9iamVjdHMuU29ydGFibGVDb2xsZWN0aW9uYDFbW0FwbG9yaXMuQ2hhcnQuRGVsdGFCYXIsIEFwbG9yaXMuQ2hhcnQsIFZlcnNpb249NS4wLjAuMjEwMiwgQ3VsdHVyZT1uZXV0cmFsLCBQdWJsaWNLZXlUb2tlbj1jZWFhYmU0ZjYwZmZlYTFjXV0DAAAAkAFTeXN0ZW0uQ29sbGVjdGlvbnMuR2VuZXJpYy5MaXN0YDFbW0FwbG9yaXMuQ2hhcnQuRGVsdGFCYXI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IUFwbG9yaXMuQ2hhcnQuQ29sdW1uT3JpZW50ZWRDaGFydAIAAAAhQXBsb3Jpcy5DaGFydC5Db2x1bW5PcmllbnRlZENoYXJ0AgAAAJUBU3lzdGVtLkNvbGxlY3Rpb25zLkdlbmVyaWMuTGlzdGAxW1tBcGxvcmlzLkJhc2UuVUkuVmlzdWFsT2JqZWN0LCBBcGxvcmlzLkJhc2UsIFZlcnNpb249NS4wLjAuMjEwMCwgQ3VsdHVyZT1uZXV0cmFsLCBQdWJsaWNLZXlUb2tlbj1jZWFhYmU0ZjYwZmZlYTFjXV0DAAAACglcAAAACV0AAAAJAQAAAAkBAAAACV8AAAAFDgAAAJ0BQXBsb3Jpcy5CYXNlLk9iamVjdHMuRGF0YU9iamVjdENvbGxlY3Rpb25gMVtbQXBsb3Jpcy5DaGFydC5EZWx0YUJyaWRnZSwgQXBsb3Jpcy5DaGFydCwgVmVyc2lvbj01LjAuMC4yMTAyLCBDdWx0dXJlPW5ldXRyYWwsIFB1YmxpY0tleVRva2VuPWNlYWFiZTRmNjBmZmVhMWNdXQYAAAALbUNvbGxlY3Rpb24FbUxpc3QYRGF0YU9iamVjdCttQ2hpbGRPYmplY3RzEkRhdGFPYmplY3QrbVBhcmVudBVEYXRhT2JqZWN0K21Db250YWluZXIZRGF0YU9iamVjdCttVmlzdWFsT2JqZWN0cwQDAwQEA5sBQXBsb3Jpcy5CYXNlLk9iamVjdHMuU29ydGFibGVDb2xsZWN0aW9uYDFbW0FwbG9yaXMuQ2hhcnQuRGVsdGFCcmlkZ2UsIEFwbG9yaXMuQ2hhcnQsIFZlcnNpb249NS4wLjAuMjEwMiwgQ3VsdHVyZT1uZXV0cmFsLCBQdWJsaWNLZXlUb2tlbj1jZWFhYmU0ZjYwZmZlYTFjXV0DAAAAkwFTeXN0ZW0uQ29sbGVjdGlvbnMuR2VuZXJpYy5MaXN0YDFbW0FwbG9yaXMuQ2hhcnQuRGVsdGFCcmlkZ2U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IUFwbG9yaXMuQ2hhcnQuQ29sdW1uT3JpZW50ZWRDaGFydAIAAAAhQXBsb3Jpcy5DaGFydC5Db2x1bW5PcmllbnRlZENoYXJ0AgAAAJUBU3lzdGVtLkNvbGxlY3Rpb25zLkdlbmVyaWMuTGlzdGAxW1tBcGxvcmlzLkJhc2UuVUkuVmlzdWFsT2JqZWN0LCBBcGxvcmlzLkJhc2UsIFZlcnNpb249NS4wLjAuMjEwMCwgQ3VsdHVyZT1uZXV0cmFsLCBQdWJsaWNLZXlUb2tlbj1jZWFhYmU0ZjYwZmZlYTFjXV0DAAAACglgAAAACWEAAAAJAQAAAAkBAAAACWMAAAAFDwAAAJ0BQXBsb3Jpcy5CYXNlLk9iamVjdHMuRGF0YU9iamVjdENvbGxlY3Rpb25gMVtbQXBsb3Jpcy5DaGFydC5Hcm93dGhBcnJvdywgQXBsb3Jpcy5DaGFydCwgVmVyc2lvbj01LjAuMC4yMTAyLCBDdWx0dXJlPW5ldXRyYWwsIFB1YmxpY0tleVRva2VuPWNlYWFiZTRmNjBmZmVhMWNdXQYAAAALbUNvbGxlY3Rpb24FbUxpc3QYRGF0YU9iamVjdCttQ2hpbGRPYmplY3RzEkRhdGFPYmplY3QrbVBhcmVudBVEYXRhT2JqZWN0K21Db250YWluZXIZRGF0YU9iamVjdCttVmlzdWFsT2JqZWN0cwQDAwQEA5sBQXBsb3Jpcy5CYXNlLk9iamVjdHMuU29ydGFibGVDb2xsZWN0aW9uYDFbW0FwbG9yaXMuQ2hhcnQuR3Jvd3RoQXJyb3csIEFwbG9yaXMuQ2hhcnQsIFZlcnNpb249NS4wLjAuMjEwMiwgQ3VsdHVyZT1uZXV0cmFsLCBQdWJsaWNLZXlUb2tlbj1jZWFhYmU0ZjYwZmZlYTFjXV0DAAAAkwFTeXN0ZW0uQ29sbGVjdGlvbnMuR2VuZXJpYy5MaXN0YDFbW0FwbG9yaXMuQ2hhcnQuR3Jvd3RoQXJyb3c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IUFwbG9yaXMuQ2hhcnQuQ29sdW1uT3JpZW50ZWRDaGFydAIAAAAhQXBsb3Jpcy5DaGFydC5Db2x1bW5PcmllbnRlZENoYXJ0AgAAAJUBU3lzdGVtLkNvbGxlY3Rpb25zLkdlbmVyaWMuTGlzdGAxW1tBcGxvcmlzLkJhc2UuVUkuVmlzdWFsT2JqZWN0LCBBcGxvcmlzLkJhc2UsIFZlcnNpb249NS4wLjAuMjEwMCwgQ3VsdHVyZT1uZXV0cmFsLCBQdWJsaWNLZXlUb2tlbj1jZWFhYmU0ZjYwZmZlYTFjXV0DAAAACglkAAAACWUAAAAJAQAAAAkBAAAACWcAAAAFEAAAAKQBQXBsb3Jpcy5CYXNlLk9iamVjdHMuRGF0YU9iamVjdENvbGxlY3Rpb25gMVtbQXBsb3Jpcy5DaGFydC5XYXRlcmZhbGxDb25uZWN0b3IsIEFwbG9yaXMuQ2hhcnQsIFZlcnNpb249NS4wLjAuMjEwMiwgQ3VsdHVyZT1uZXV0cmFsLCBQdWJsaWNLZXlUb2tlbj1jZWFhYmU0ZjYwZmZlYTFjXV0GAAAAC21Db2xsZWN0aW9uBW1MaXN0GERhdGFPYmplY3QrbUNoaWxkT2JqZWN0cxJEYXRhT2JqZWN0K21QYXJlbnQVRGF0YU9iamVjdCttQ29udGFpbmVyGURhdGFPYmplY3QrbVZpc3VhbE9iamVjdHMEAwMEBAOiAUFwbG9yaXMuQmFzZS5PYmplY3RzLlNvcnRhYmxlQ29sbGVjdGlvbmAxW1tBcGxvcmlzLkNoYXJ0LldhdGVyZmFsbENvbm5lY3RvciwgQXBsb3Jpcy5DaGFydCwgVmVyc2lvbj01LjAuMC4yMTAyLCBDdWx0dXJlPW5ldXRyYWwsIFB1YmxpY0tleVRva2VuPWNlYWFiZTRmNjBmZmVhMWNdXQMAAACaAVN5c3RlbS5Db2xsZWN0aW9ucy5HZW5lcmljLkxpc3RgMVtbQXBsb3Jpcy5DaGFydC5XYXRlcmZhbGxDb25uZWN0b3I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IUFwbG9yaXMuQ2hhcnQuQ29sdW1uT3JpZW50ZWRDaGFydAIAAAAhQXBsb3Jpcy5DaGFydC5Db2x1bW5PcmllbnRlZENoYXJ0AgAAAJUBU3lzdGVtLkNvbGxlY3Rpb25zLkdlbmVyaWMuTGlzdGAxW1tBcGxvcmlzLkJhc2UuVUkuVmlzdWFsT2JqZWN0LCBBcGxvcmlzLkJhc2UsIFZlcnNpb249NS4wLjAuMjEwMCwgQ3VsdHVyZT1uZXV0cmFsLCBQdWJsaWNLZXlUb2tlbj1jZWFhYmU0ZjYwZmZlYTFjXV0DAAAACgloAAAACWkAAAAJAQAAAAkBAAAACWsAAAAFEQAAAKIBQXBsb3Jpcy5CYXNlLk9iamVjdHMuRGF0YU9iamVjdENvbGxlY3Rpb25gMVtbQXBsb3Jpcy5DaGFydC5FbGVtZW50Q29ubmVjdG9yLCBBcGxvcmlzLkNoYXJ0LCBWZXJzaW9uPTUuMC4wLjIxMDIsIEN1bHR1cmU9bmV1dHJhbCwgUHVibGljS2V5VG9rZW49Y2VhYWJlNGY2MGZmZWExY11dBgAAAAttQ29sbGVjdGlvbgVtTGlzdBhEYXRhT2JqZWN0K21DaGlsZE9iamVjdHMSRGF0YU9iamVjdCttUGFyZW50FURhdGFPYmplY3QrbUNvbnRhaW5lchlEYXRhT2JqZWN0K21WaXN1YWxPYmplY3RzBAMDBAQDoAFBcGxvcmlzLkJhc2UuT2JqZWN0cy5Tb3J0YWJsZUNvbGxlY3Rpb25gMVtbQXBsb3Jpcy5DaGFydC5FbGVtZW50Q29ubmVjdG9yLCBBcGxvcmlzLkNoYXJ0LCBWZXJzaW9uPTUuMC4wLjIxMDIsIEN1bHR1cmU9bmV1dHJhbCwgUHVibGljS2V5VG9rZW49Y2VhYWJlNGY2MGZmZWExY11dAwAAAJgBU3lzdGVtLkNvbGxlY3Rpb25zLkdlbmVyaWMuTGlzdGAxW1tBcGxvcmlzLkNoYXJ0LkVsZW1lbnRDb25uZWN0b3I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IUFwbG9yaXMuQ2hhcnQuQ29sdW1uT3JpZW50ZWRDaGFydAIAAAAhQXBsb3Jpcy5DaGFydC5Db2x1bW5PcmllbnRlZENoYXJ0AgAAAJUBU3lzdGVtLkNvbGxlY3Rpb25zLkdlbmVyaWMuTGlzdGAxW1tBcGxvcmlzLkJhc2UuVUkuVmlzdWFsT2JqZWN0LCBBcGxvcmlzLkJhc2UsIFZlcnNpb249NS4wLjAuMjEwMCwgQ3VsdHVyZT1uZXV0cmFsLCBQdWJsaWNLZXlUb2tlbj1jZWFhYmU0ZjYwZmZlYTFjXV0DAAAACglsAAAACW0AAAAJAQAAAAkBAAAACW8AAAAFFw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gEAAgAAIUFwbG9yaXMuQ2hhcnQuQ29sdW1uT3JpZW50ZWRDaGFydAIAAAAhQXBsb3Jpcy5DaGFydC5Db2x1bW5PcmllbnRlZENoYXJ0AgAAAAgBCAgBCAgIAgAAAAkBAAAACQEAAAAAAAAAAAZxAAAAAS4DAAAABnIAAAABLAZzAAAAAS0GdAAAAAErAQAAAAAKCgZ1AAAACE0vZC95eXl5AAAAAAoAAAAAAAAAAAcYAAAAAAEAAAABAAAABBhBcGxvcmlzLkNoYXJ0LkF4aXNOdW1iZXICAAAABYr///8YQXBsb3Jpcy5DaGFydC5BeGlzTnVtYmVyAQAAAAd2YWx1ZV9fAAgCAAAAAAAAAA8ZAAAAAwAAAAgBAAAAAgAAAAMAAAAFGwAAABpBcGxvcmlzLkJhc2UuVUkuVmlzdWFsUmVjdBUAAAALbVN0YXJ0UG9pbnQJbUVuZFBvaW50C21MaW5lRm9ybWF0C21GaWxsRm9ybWF0CW1Sb3RhdGlvbhJtUmVjdGFuZ2xlUHJvdmlkZXIMbVBhaW50T2Zmc2V0Em1QYWludFNpemVPdmVycmlkZQ5tRXh0cmFSb3RhdGlvbg5tTGFzdFBhaW50UmVjdAltUGVyc0RhdGEZVmlzdWFsT2JqZWN0K21aT3JkZXJHcm91cB5WaXN1YWxPYmplY3QrbUluZGl2aWR1YWxaT3JkZXIVVmlzdWFsT2JqZWN0K21WaXNpYmxlGFZpc3VhbE9iamVjdCttUGVyc2lzdGVudBBWaXN1YWxPYmplY3QrbUlkFlZpc3VhbE9iamVjdCttUGVyc0RhdGEgVmlzdWFsT2JqZWN0K21SZWdpc3RlcmVkV2l0aEZvcm0kVmlzdWFsT2JqZWN0K21EZWxldGVSZXBhaW50VHJpZ2dlcmVkFlZpc3VhbE9iamVjdCttU2hhcGVQdHIVVmlzdWFsT2JqZWN0K21Jc0RpcnR5BAQEBAAEBAQABAIAAAAABwIAAAMAFVN5c3RlbS5EcmF3aW5nLlBvaW50RgQAAAAVU3lzdGVtLkRyYXdpbmcuUG9pbnRGBAAAAB9BcGxvcmlzLkJhc2UuT2JqZWN0cy5MaW5lRm9ybWF0AwAAAB9BcGxvcmlzLkJhc2UuT2JqZWN0cy5GaWxsRm9ybWF0AwAAAAsqQXBsb3Jpcy5CYXNlLlVJLklSZWN0YW5nbGVQb3NpdGlvblByb3ZpZGVyAwAAABRTeXN0ZW0uRHJhd2luZy5TaXplRgQAAAAUU3lzdGVtLkRyYXdpbmcuU2l6ZUYEAAAACxlTeXN0ZW0uRHJhd2luZy5SZWN0YW5nbGVGBAAAAAgIAQEIAQEPU3lzdGVtLkludFB0cltdAQMAAAABif///+D///8CAC5BBXLCQQGI////4P///5QqN0PtDZVDCXkAAAAJegAAAAAAAAAKBYX///8UU3lzdGVtLkRyYXdpbmcuU2l6ZUYCAAAABXdpZHRoBmhlaWdodAAACwsEAAAAAAAAAAAAAAABhP///4X///8AAAAAAAAAAAAAAAABg////+z///8AAAAAAAAAAAAAAAAAAAAACX4AAAAUAAAA/////wEBCgl+AAAAAQAKAQ8eAAAAgWcAAAJQSwMEFAAGAAgAAAAhAGLunWheAQAAkAQAABMACAJbQ29udGVudF9UeXBlc10ueG1sIKIEAiig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KyUy07DMBBF90j8Q+QtStyyQAg17YLHEipRPsDEk8aqY1ueaWn/non7EEKhFWo3sRLP3Hsy8c1osm5ttoKIxrtSDIuByMBVXhs3L8XH7CW/FxmSclpZ76AUG0AxGV9fjWabAJhxt8NSNEThQUqsGmgVFj6A453ax1YR38a5DKpaqDnI28HgTlbeETjKqdMQ49ET1GppKXte8+MtSQSLInvcFnZepVAhWFMpYlK5cvqXS75zKLgz1WBjAt4whpC9Dt3O3wa7vjceTTQasqmK9KpaxpBrK798XHx6vyiOi/RQ+ro2FWhfLVueQIEhgtLYAFBri7QWrTJuz33EPxWjTMvwwiDd+yXhExzE3xtkup6PkGROGCJtLOClx55ETzk3KoJ+p8jJuDjAT+1jHHxuptEH5ARF+P8U9hHpuvPAQhDJwCEkfYft4MjpO3vs0OVbg+7xlul/Mv4GAAD//wMAUEsDBBQABgAIAAAAIQC1VTAj9AAAAEwCAAALAAgCX3JlbHMvLnJlbHMgogQCKK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JJNT8MwDIbvSPyHyPfV3ZAQQkt3QUi7IVR+gEncD7WNoyQb3b8nHBBUGoMDR3+9fvzK2908jerIIfbiNKyLEhQ7I7Z3rYaX+nF1ByomcpZGcazhxBF21fXV9plHSnkodr2PKqu4qKFLyd8jRtPxRLEQzy5XGgkTpRyGFj2ZgVrGTVneYviuAdVCU+2thrC3N6Dqk8+bf9eWpukNP4g5TOzSmRXIc2Jn2a58yGwh9fkaVVNoOWmwYp5yOiJ5X2RswPNEm78T/XwtTpzIUiI0Evgyz0fHJaD1f1q0NPHLnXnENwnDq8jwyYKLH6jeAQAA//8DAFBLAwQUAAYACAAAACEA/bsnc9kCAABsBgAADwAAAHhsL3dvcmtib29rLnhtbKRVUU/bMBB+n7T/EPk9JE7TUCJS1KagIW0TggIvlZCbuI2FY2e2Q9sh/vvOSdMCfWEQtXYu53z+7u475/RsXXLniSrNpEgQPvKRQ0UmcyaWCbqdXrgD5GhDRE64FDRBG6rR2fD7t9OVVI9zKR8dABA6QYUxVex5OitoSfSRrKgAz0Kqkhgw1dLTlaIk1wWlpuRe4PuRVxImUIsQq49gyMWCZXQis7qkwrQginJigL4uWKU7tDL7CFxJ1GNduZksK4CYM87MpgFFTpnFl0shFZlzCHuN+85awS+CP/ZhCLqdwHWwVckyJbVcmCOA9lrSB/Fj38P4TQrWhzn4GFLoKfrEbA13rFT0SVbRDivag2H/y2gYpNVoJYbkfRKtv+MWoOHpgnF610rXIVX1m5S2Uhw5nGhznjND8wQdgylXdP8gRI6qq3HNOHgDHPQw8oY7OV8pJ6cLUnMzBSF38NAZQRgEkV0JwhhxQ5UghqZSGNDhNq6vaq7BTgsJCneu6Z+aKQqNBfqCWGEkWUzm+oqYwqkVT1Aaz241hD8bpUSZ2aiqJsSQ2U+ZET6b0rKavZIoOeyH/xApyWzkHoTe0mvv36cBWKq4E+KVUQ7cX05+QjFuyBOUBgSQbzv3EnKPew8iUzF+eE5Hx+PxBA/c817ku6HvB+44PQ/d8bg3wCdR2kuPgxcIRkVxJkltim3VLXSCQius965fZN15sB/XLN/TePa3l2vnd0Pne7EB2/PtjtGV3uvDmo4u5OrGnmNTKEgT1/qeiVyuIKj+IAKFbTq7H/lgrhrvPctNAUvCXgCnavvsB2XLAoI4CUNYB51huSboDcdJy/ECLtcObzh6r0g2ZyuQbWZHNP0wqrhUTFtpwEluSTe5hyaI7UbqMm/073XvgngyaAI7NQvDfhQ0KySnN+wvhaIuEjTCcdq3KbI9eE0zCZ+QDbwGxZFb0+bFiqb7UAz/AQAA//8DAFBLAwQUAAYACAAAACEAgT6Ul/MAAAC6AgAAGgAIAXhsL19yZWxzL3dvcmtib29rLnhtbC5yZWxz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FJNS8QwEL0L/ocwd5t2FRHZdC8i7FXrDwjJtCnbJiEzfvTfGyq6XVjWSy8Db4Z5783Hdvc1DuIDE/XBK6iKEgR6E2zvOwVvzfPNAwhi7a0egkcFExLs6uur7QsOmnMTuT6SyCyeFDjm+CglGYejpiJE9LnShjRqzjB1Mmpz0B3KTVney7TkgPqEU+ytgrS3tyCaKWbl/7lD2/YGn4J5H9HzGQlJPA15ANHo1CEr+MFF9gjyvPxmTXnOa8Gj+gzlHKtLHqo1PXyGdCCHyEcffymSc+WimbtV7+F0QvvKKb/b8izL9O9m5MnH1d8AAAD//wMAUEsDBBQABgAIAAAAIQDOOg7nEQMAABgIAAAYAAAAeGwvd29ya3NoZWV0cy9zaGVldDEueG1snFXJbtswFLwX6D8QvEeb5RWWg8RB0AItECRdzjRN2YQlUSXpJS36730ktViKD25kWaKo4bx5w0dqfnvKM3RgUnFRJDj0AoxYQcWaF5sEf//2eDPBSGlSrEkmCpbgV6bw7eLjh/lRyJ3aMqYRMBQqwVuty5nvK7plOVGeKFkBb1Ihc6LhUW58VUpG1nZQnvlREIz8nPACO4aZvIZDpCmn7EHQfc4K7Ugky4gG/WrLS1Wz5fQaupzI3b68oSIvgWLFM65fLSlGOZ193hRCklUGeZ/CmFB0knBG8B/UYWz/m0g5p1IokWoPmH2n+W36U3/qE9owvc3/Kpow9iU7cDOBLVX0PknhsOGKWrLBO8lGDZmxS872fJ3gP0F13MA9NJegvdTv/uLFfM1hhk1WSLI0wXfhbDnE/mJu6+cHZ0d11kaarF5YxqhmECPEyJTnSoidAX6GrgAYS1IwdHopYZIt5rVtalF+YalesixL8D3kTqjmB/YEIxK8ElqL/JlvttouBg19qRS/WWH12LBGp+FPMFBVUMdRcYIm9ctmch9eGuaCGBF1cDfwDsRUA6Fp8u/F66jrhATX65ADM9JvrDtv1zY+2pX6JNGapWSf6Wdx/MRMzuBV7MWGgIoM0HBFOTe7BSwScnJ287XeJngQeFE4GQ8xonsFnv103TZh3422Gh6IJou5FEcERW+cAetgCwlnILkJWHE0ImAGqcGDfwhEKXg+LAZz/wDZ0Ord0pCBjjPEsEH4ELCJamy9KirSW05398LWTBXGTEojIe5KMNUDEoZWXuCFcTztHD3BDh3V6KBl68g1c9mXO/RGIOOCOgO2vjYao55GhxhVUaPBODg/W8us4UuHrjVG025Gk8sGx/+j2IC7ioOeYoeoNQx6ro57rnbR0eiyRKjT60014K7EsCfRIeLa1NE0mE7G8ItHw3E0bW1ypjp0m1BYb3723ta1KwO3dt26KcmGfSVywwuFMtgwYHfzxhhJt1htGzYh2wtB3P5QP23hC8xgEQUeTGoqhK4fzP7QfNMX/wAAAP//AwBQSwMEFAAGAAgAAAAhAL2gv71LBwAAHSIAABMAAAB4bC90aGVtZS90aGVtZTEueG1s7FpLbxs3EL4X6H8g9p5YsiXHMiIHlizFSfyCraTIkVpRu7S5ywVJ2dGtSI4FChRNi14K9NZD0TZAAvSS/hq3KdoUyF/okFxJS4uKrcZFX3aAeB/fDOfN2aFv3nqUMHRMhKQ8rQfl66UAkTTkPZpG9eB+p31tJUBS4bSHGU9JPRgSGdxae/+9m3hVxSQhCOhTuYrrQaxUtrqwIEN4jOV1npEU3vW5SLCCWxEt9AQ+Ab4JW1gslZYXEkzTAKU4Aba7/T4NCepolsHaiHmLwW2qpH4QMnGgWROHwmB7R2WNkEPZZAIdY1YPYJ0eP+mQRypADEsFL+pByfwEC2s3F/BqTsTUDNoCXdv85HQ5Qe9o0awpou540XK7UruxMeZvAExN41qtVrNVHvMzAByGoKmVpciz0l4pN0Y8CyB7Oc27WaqWKi6+wH9pSuZao9Go1nJZLFMDspeVKfxKabmyvujgDcjiq1P4SmO92Vx28AZk8ctT+PaN2nLFxRtQzGh6NIXWDm23c+5jSJ+zTS98BeArpRw+QUE0jKNLL9HnqZoVawk+5KINAA1kWNEUqWFG+jiEKG7ipCsoDlCGUy7hQWmx1C4twf/6X8VcVfTyeJXgAp19FMqpR1oSJENBM1UP7gLXoAB58/LbNy+fozcvn50+fnH6+IfTJ09OH39veTmEmziNioSvv/7k9y8/RL89/+r108/8eFnE//zdRz/9+KkfCPk10f/V589+efHs1Rcf//rNUw98XeBuEd6hCZFoh5ygfZ6AbsYwruSkK+aj6MSYOhQ4Bt4e1i0VO8CdIWY+XIO4xnsgoLT4gLcHh46sB7EYKOpZ+V6cOMBtzlmDC68B7um1ChbuDNLIv7gYFHH7GB/71m7i1HFta5BBTYWQnbZ9MyaOmHsMpwpHJCUK6Xf8iBAP2UNKHbtu01BwyfsKPaSoganXJB3adQJpQrRJE/DL0CcguNqxzfYD1ODMp/UGOXaRkBCYeYTvEOaY8TYeKJz4WHZwwooG38Iq9gl5MBRhEdeSCjwdEcZRq0ek9NHsCtC34PR7GKqZ1+3bbJi4SKHokY/nFua8iNzgR80YJ5lXZprGRewdeQQhitEeVz74NnczRN+DH3A6090PKHHcfX4huE8jR6RJgOg3A+Hx5W3C3Xwcsj4mviqzLhKnsK5DDfdFR2MQOaG9RQjDJ7hHCLp/xyNBg2eOzSdC342hqmwSX2DdxW6s6vuUSOiNdDMznaZbVDohe0AiPkOe7eGZwjPEaYLFLM474HUndGFv85bSXRYeFYE7FHo+iBevUXYl8CgEd2sW170YO7uWvpf+eB0Kx38XyTHIy8N58xJoyNw0UNgvbJsOZs4Ck4DpYIq2fOUWSBz3T0j0vmrIBl66vpu0EzdAN+Q0OQlN39bxMAoOPNPxVK86Htuyne14ZlWWzTN9zizcv7C72cCDdI/AhjJduq6am6vmJvjPNzezcvmqpblqaa5aGt9H2F/S0ky6GGhwJhMeM+9JZo57+pSxAzVkZEuaiY+ED5teGx6aUZSZR47Hf1kMl1ofWMDBRQIbGiS4+oCq+CDGGQyHymZ4GcmcdSRRxiXMjMxjM0YlZ3ibwSiFkZCZcVb19MvaT2K1zXv28VJxyjlmY6SKzCR1tNCSZnDRxZZuvNtiZSvVTLO5qpWNaKZjcFQbq6xNPLL+WDV4OLYmfDEj+M4GKy/DsFnLDnM0aK972u7WRyO36KUv1UUyhm/C3Eda72kflY2TRrEypYjWwwaDnlie46PCajXN9h1Wu4iTistVZiw38t67eGk0pp14SeftmXRkaTE5WYpO6kGtulgNUIizetCHAS1cJhl4XervHcwiOOUIlbBhf24ym3CdeLPmD8syzNyt3acUdupAJqTawDK2oWFe5SHAUjNONvIvVsGsl6WApxpdTIqlFQiGv00KsKPrWtLvk1AVnV14YubpBpCXUj5QRBzEvRPUZQOxj8H9OlRBnx6VMEk3FUHfwKGQtrZ55RbnPOmKRzEGZ59jlsU4L7c6RUeZbOGmII1lMHdWWiMe6OaV3Sg3vyom5S9JlWIY/89U0fsJjLaXetoDIZxJCox0ptQDLlTMoQplMQ3bAg5kTO2AaIGDRXgNQQUno+a3IMf6t805y8OkNUwo1T6NkKCwH6lYELIHZclE3znMyvneZVmynJHtMCbiysyK3SXHhHV0DVzWe3uAYgh1U03yMmBwZ+PPvc8zqBvpJuef2vnYZJ63PZjsqpb+gr1IpVD0C1tBzbv3mZ5qXA7esrHPudXaijWl8WL1wlttBgcUcC6pICZCKkIYNJrWF7zc4ftQWxGcmtv2CkFUX7ONB9IF0pbHLjRO9qENJs3Kdl55d3vpbRScread7nhdyNI/0+nOaexxc+Yu5+Ti27vP+YydW9ixdbHT9ZgakvZsiur2aPQhYxxj/j6j+CcUvHsIjt6Aw+oBU9IeQz+C4yj4yrDH3ZD81rmGdO0PAAAA//8DAFBLAwQUAAYACAAAACEA0SZRxstHAADgLgEADQAAAHhsL3N0eWxlcy54bWzsnVuP3kaSpu8XmP9QqL5mKw/MAxu2B8nTYm5mBuheYG/LUskuTJVKKJV75VnMf58nyO9jJtWymGMssD0AbcC2ZBWTeYp44403gt/94+enx5u/3r98enj+8P2t/qO6vbn/8Pb53cOHn76//V9/mZt4e/Pp9e7Du7vH5w/339/+ev/p9h9/+If/8d2n118f7//88/396w2P+PDp+9ufX18//unNm09vf75/uvv0x+eP9x/4P++fX57uXvnly09vPn18ub9790l+6OnxjVHKv3m6e/hwuz7hT09vax7ydPfyb798bN4+P328e3348eHx4fXX5Vm3N09v//RPP314frn78ZFX/azbu7c3n7V/MTefX66DLL/7N+M8Pbx9ef70/P71jzz3zfP79w9v7//2dbs33Zu7t/lJPPn3PUm7N8rs5v755Xc+qX3zcv/XB9m+2x+++/DL0/z0+unm7fMvH17Zzu23btb/80/v+E3f3t6suzI8v2Od/vCHPyj2/c0P3725/PwP371//pAf43iM/MYP333695u/3j3yDC1//O3z4/PLzSvbzVOW3/lw93S//onh7vHhx5cH+WPv754eHn9df9vIbywn5PLnnh7Yr2XsdYQvxln+/DrOy08/fn87z2r5S34iD5ZeHu4ef/sh/x9fViuj3P5l/+fD4+PNn+8+fPrq2rz56jIczqDqocuzP7EhvMF2RlrZXH7jh++4Tq/3Lx9meb/Lf//l149s7Qdu/rq6y587+NM/vdz9qs0y6TfrHz34gU/Pjw/v5C1+GpYDddnoKU79NMi4P17+x8OHd/ef7znCnGA5rcUL86vfNdbl8Ha3N68PcmPUH13HXzZ23nRRqzYuE/mvvMHyIqzyj88v77Cr17so67z+1g/fPd6/f2UCLw8//Sz/fn3+KLN8fn3F9vzw3buHu5+eP9w9yhSvP1H+JPYY0/v97dP9u4dfnnjs7n7My1/L+sgwl1Gqf2Z5p+WVqn+E17++ffXPrJOtn+vrz7iJL2Y6Kfn7t2Z68BN/O8+v/YB2prPrUf7KLL/2E2mSv5eX+m8yx+KN/9/O8XJ4uQpv7x8f/yyH9n+/z/ehs2zo5/eFZwJ7iPUTJyX/ibG5/Od6+tdfcCt+64fM+UPr6p0LcTlG50KcC3GxJudCnAuRg6DC1fw92gjw6NUT/vbr3dx9/Pj468zBXvzl+iucZv5Vv0DQ/Ov0+PDTh6f78gf+9eX59f7t6xL9L1jqdK6yXifKeDnh1s2JO08AfkLIEzmdyOm/DXL6Owd25+uRn7gSPKdhOQ3LaVjOWOP+jDVuz1jjJPtvz1jjhAQnJDghwQkJTkhApHjSjyf9eEKCExKckOCEBCckOCHBCQlOSSC+4IQEJyQ4IcEJCU5IcEKCExKckOCEBDVq2VPReWZZT0r1LKk646eK0oLTWJ7G8jSWp7E8jeVpLE+57m/UqJ887MnDnjzsycOePOzJw5487MnDnjzsycOexW1n/4izf8TSduTsH3EKuM+arlOtddzI6Mw2nNmGM9twZhvObMOZbTizDWe24ey/J53Dz/jpjJ/O+OmMn8746ewX9vUm+acA4RQgnAKEU4BwChBOtHwKEH5TgPCm/PzM+jGa4js04Xd9hebm8/vD+Eznz9HgqXMzH37/+tNlC39+u2jhf/3VtYX/9ddFC3/5uhtfWVs7+t/8/Pzy8O/4Q/k8m3z46Va+6vf68FZ+zXd9bm/+z8vdx7/cf+ZjATxLvsPHJ/7+RQLNy7fb3nx+/8WndXTVB3m+mMw///L04/3LvHz17/Lk//pHfr545m9OupyTfC7rb6ewfuxu/SyO/Y3vA7E764YYvoy37MGXk/jaPv2unXnLxxfu+Rbhfm9+/6szpcurh7+jVy8+XyHfGrzcTN617Gh1eXF7XfP1QxZf3gJZGrm/3NjiO1JffEVqu+A38k3A72//WU7fY3HNfvzl4ZEPvG1X9us/cLMdBG04+p9f/vTLA/jq/w5WWd2b1LSp75q2c33Tqalv9NyHvtVDbF36D3HCXz72X+9fZMOvLyJTLd5k+a7Ylz+yfNtNuzaooKMLbee3n1byetd3Mt7NQzR901rlm3Z2rulMNzR9z9sMTiWnpq++0xcDOF8MIJbpOsCoJ9UPZmpSaEdG8abpO2saa0Y/t85EE0PNAHxHL89Ajut1gGlIw+x55bntmIbvbRONs402HUP0Tpt5rhogbNtmVbltkw5D68ehUeM0NW0IbZO8lr1rWaRhUEP4+rZ9sURBzMLllnUymesMfPKtskNqfK9aBmAP0jzOzGXqlEma7weONTPgzfIAfG81L1GbtO41+2tbzT+mwP5OqrGtCZ32YXZzVzNANJvPMR2GIm+y6s04q7mZwnKyQ9d0I4cqjXFik3vlZ10zQKezIVpO7HWJwjAar3RsZt8alqhlBsayEalvBzO32npbNYDY8eseuGIGMbDDKpnGd4FTpD1frFUqNZMaxzTFWQ1dzT2ISm/3wPDNx7xEXdsPsUuhmdpom7b1uumc7Ro1K63sqNvJ1OxBVOUMZDLXJdKtC9McdGNYemaQVNO309yMUU/aT8qZ0VQsUdRadnaBJSbuBhic4+q2DOA4RfxP7vQcGjv2w4T9Uu1UNQMOXN6D8ibz8G6OGgvUj9jHFHzT+25uXLJpZgA7djU3Odo2n6K4G8CpNkx64Ho5brKyMweodU0Mow4zRjnZmosWHZ8l3U5RaSpC32sXYmxaF9kD17VNP3VdE+dpCBN/p8nX7IE3hTUtbzLXLLVT0s3cd1xn2eSuk8Uy8ziM7Tz6oeqYel8sUWmLBpZBzWwyxpPHYlMbjj+jzFNMvZ8n31YtUVDy2sspsqo0FUOn0tjFGWs6DOzByLODxSe2UbVtq5Tram5y3Bm70qMlnmk7Xtm08ljf6YYb4BrFNFJsI9MYavYgFje5Kz2ai84OHYaUU4qpUH1s4ji4ZrSRIfwUdaiaQfRydC4Xrdzk2eJWnG4bFXouWjdy0doYmtgPvsPM2knXOJzYLQt/GaDcAywRPoXTP5pZ4Q96jmlKqUl9GpIauyn4qpvc+XwPopzYqy3qua4xBoMXwN+zRLbpVRca3ISxTjuMUVuxB7iDYonKTeYdnfMjqzOM4vTZCAyHauYQB9OGQbmhboByBuUmp2Ss76bUgCFc00aMRtd3rgkB+zgY33d91QCmLWBL6Q9wwn2axtRwa7FFY5JTxJ53zmBnYxjmqcZlAtYKU1HugXMqBO+HxrqeGeAjmQF+cxbAom1iXFezB1bg5vUml/6g70c9Drx3N7PT7dh6/MEwArxab/oYUmeOL1qnVeyyT14M6/UUuYRf6cDL3QCgaJ0FF/kZbNoCBWwfe1OxBwzAXd0u2mJYM/Ca+rnDSnTDxFGKM7AlubbRoPKkAH3g08MlkgG6fA8WkHcdgFvWhSniAMQCtZbb1jtxmT5qO9s+2f54DzqNay2WqLzJqu+N59A3GFmMHW5MTMXc+BRCF1wLXOorZsBrZn9gy3sw61lhczg2sROPNvomxsE33ALM6xhmG6oG0DZHx3wJuQiKvDWdFhPXOwYgJmiiF+/ctc7NKY2Trloi+T761Zqa0pqmUfHGyjW4eNC18ooZKEzFFL1ph74f7DGqYA9MuQelywTcqjha3Vjby3srPIPzXTMMnfU4Zc13wGv2YEVbq7le7N5mTQfdmSl1zIDHtgFjB5oMDV4UeOTsPPZVA1if74Hd4aK2HUcCJTxMwid7xR3zdpRR3JDmGVt0bOxYIruENZcZlObaA7y46BLh4I7bjrl0gx0A20n5qIYx+uMgkAHACNsmL2ZpC2PdlIh128YPhos24NGijIcn6OyYlCFaqNkDpzdzjf0vjqnqRzVMBE7ecVbbvotNcgAYNY0xjjHoEI99MjPAa+UZlDdZx8liSjy4iK1tNbioVxgNTTjo/GQjaKNmBl7YtguqsOU9wBuoMBIYA78YoBdkN3NqR2vjoIkQ2uHY4TAD74pTVN4Dlhhc7TGfA1iiZSw8mu0b47zWcxg6Y6o2GcS2zaAt0bWyxFBtsI0bLOBX4TwxdlAJeAIDmgK/q5olCjYHIG1pi1IfAhbOQU4Q37ftMDe91Rq3ZghxYhqBflUDxGzs3I5KaAmIp9Q3A4eeY0oIFRccxhQAX8abUOMydTTFDEpzDS8RYBMm7sGANTVp4iabmVOkFB+hd0PXVy0R9zHvQXmTBaMkgu0mDjMMRZsIoRRDjePMkVUJ4uI4PuAUdSo7nCVcu97kTjnf9y40I+SHmGvX9HrmTmMeLfEZIeJxhCMDFE5/sdxbnGymsQV0NHpinfDwckyJqDrh5mCP4lA5g7BFOACewlQAp23b4YlHgAphrMJSwyA1gKUIHJwjbrriFBnVFoRyaSoMcd7QtjAULcC61WxED2RpBtVz0UboJFtjro0qjmm7MxXYTq4YRjooBgD4MgBg2zndYz30NOiam2y0LpaoNBXzCMzCKjchGTya3Ih+YIDOd95MdnJzFfAyegnvV4ezmKWNL+pdO0VQ4wTwxaNBOCY7GagEP7SJUXwVqjAmB+LGlfeAKNXEGTidtOwB+8oSSRRiLU45tamtAl48P8MWV/rkwdnoEz4ZdC2mwrA6LZchEj/ZaSBOUzXY1JjCJ7sdnTPa2YwY0mGEiG5ny53m7jUgPuu4H2qsQnawcMUMSmuKlQ6cUojZUQlDIcDLASJhESxMVYJ4rjpFNmRbtHjPzPz2xAO8txkkwokE4t1MoEZgKNQpiLXuorF7m7FzO59sAHIAIwmchPFif/seaDFpQ6TfpRH0WHOT28Jluh3b4rX3EsZO3klaAGYw9rIlzIt7NnpOQNUAMS/RwipclygJPjQcfBM7jJ0loIV/wTS5uU2GxRq7GtjC2c/m2u1MRUrOBE4oe80SJUaJIzvdTwGKxsGUpCpb5AoyZIGpmz8YzTABgBrXGvIHIy9PTsI1LnSQJFMQtqdmiVwRo/nyJrdjHyfdjdiiyAACg3tgO/4nJD3MsJtjjcMxfoHUqy1akiHbMRVcR7DNs2cGCA7+sSfetF3vbEqDI0CpmYH3GZsu9N22RDBOal4Ccd67DUAibJEBm/ZjwuconaqWCPy83YPF/18HGMHCgN++mRNZgwUXJTxcM/ScLbYhzeaY1uy0CQsgXZcolLiIWBhmjqAM+g9b1GOzObjQqF5gEYiJZFnNEoWcwzFhl4Vyg2rVwLnkdSULxR4YImbITge7P5tYZ4ti4Q8WIn7bZAVZNIBNx4nouI0jdF3CeQKHCA15PLxqzQyiy9Z0cQ3XARTrAWtN5J1kky33oPOwjrF3/cSFiLruJsP85U0ubzIvKevMDNrEAD3PhuSKzTSGbpqAYDFV7UHJOi4n9jqDYcDIeYAXwA5TMTGDfgS7GKOhTi2UVBV8N93CH1xO0Q6bwl3OM+mbiSQOZ4f4r2+JCQ0RBQhgIsKpCaFg1DLwCqVPZsGJ9UGNMMmgCpI92CKitRAE/ZKf0FXQ0ZZJoiVnt50iT7LJkPIIHfnG1jpiNIkPSCnMUFRAb19ziqwqfHIoffI4Ex9GTr+asXgET0Lva4wdF8EbHBosasUxJQDIpyiU4HfGqEHdyAnt8WicWdlkgk5lkzEQUpOpcTi2W67vZZNLnzyRK3eaoCyAg/DJwlUQJTTgJYiKOIgtr5hBqwqPtiD5bQ9GsvRanNlgcZnQ+YIqPMwgJ6rDG9S5zFYVTj+UTj8GkqLkxJkBsJQ9kCgTPkEZiDw7Ypx0hT9wHnh9vcl659GSTv0cvSfyBjW2pgeWGrgKYmSyUHoEulYALwZYsMqyB9yfIsKJZCdmB+k7wfPLRYvsAf5nGvXgdUfuqwb8Os85zTMosWm0BAaYBOHzJRDnAHVkVkjxBxegiyz/Ot5kBsjsO7xFMYMwANsHIjObYETamfiv15LdJ+qc5sHHtkL20DFA5ipAcsUAk44zgALGK7G1reEAgYdiQ+prcPDZiRWtmUGbUcWaN70eUxi7lqQNPCaJX46pGQBe/EM7svopTuCdCuAFXZNDKO1Lf2A1bE4HfO8IZkB2cMBx8mPjA6hIDQlLVbUHbombLqdoFwSiPZhmdnXk+AJbWH7i5B7/MypsYE8YUkGGOO8WKcI6wA5VRMcuQgUQeaMcaCNAnoeOTGPEQeAxfYVwg01GnbEd0x2qYADQFRRIGyXSB4Y1aYAAQ7JBRkqRDpwqyBAGyD5ZLwhmg+/gCEQCPLvHFcAkE0LNRLXkJoImT2RDjbl2Piw6pMsSlTd5JuGK7gHmF1pPaE3hQXD6MFEEB70OqHZqjmnI8J3EQHEPEJeQFIKG8kRkEgQSgBBYkoXqBmw8ofJcdYpCTnPBiBYDwGqNukdNAW/H/SXchZrC7M2e0IBb0YO8amZA4J43ubzJAKZBS8oddgtTgU0Bc/VeJoQnIvoYbIXLdJ50aB6g9GgzcSU8CzNYUEXiyiV0YYBtJqAID0dbEemTccjiGdjoYonQbACjGQCZz5IRJ1E3DVMTJuDARCgIFV+zROhV8gzKm5xSxzYgdrBBYMtAhANXQRZq7jnaUFOqq/FocJQbX6QXpv96D2KAXF4IBCw/pKCEsVOrmjBCW5tgYKRq9oAAZ4uTUVWVS9S2PIgcey++pu3lEkuEA1rSGFNwha9IEuGbCn+wsGvXGRg7CKEJaJ/x960hmCLeAQsjVuH+kzDvK2CLI3Gb92CnbcEkazh9EtZGi6nAmiZB10I4Qun0mqR/xSaTyNgSFHon/+lhX8mmQKSBidiDMItwA3pfGYzI4PuxrTlFbFZ2+juFFBAFndUIVkxi8QIZEHA28eY4Ru4ZQkJbc5MD4r/tmO5UCWhm4ghng+ASTN32hu3G7omIzJE6QCZZk08G98TimJY3GXccVI+PTKgVBb7D3hmsUpxIPULag6hqnH7gqOcZlDfZ8XCFXeaxvHwLvoNoMTjPDrjUYixAMzWbbLOITMfyJvP0PloJAjlPwHcSmiTgCWNZHjNPAfNakT9Ab5rzaDit4qKpwYK25oj5XCD2RJZxIh4htTYR1IJbhqpNJrLYlminzuFmJYbsGgvIFlQhCWtuhCExIud0sq6Cq3Ch0HjBpRQzaLXj5mI+ezNzTOHiOUWE+2jvSHLCwc9zRYzGAJnO0Uv2fYv0oxZSq5WgDJ9MWEk+mZ2GUo4Cs6EGK0hBh0sulqj0yViiBKOGkfYie/DCHGFAiWUhNrXqA9ew5hT5Je2xooqFXbvOIBh81zzgMpE1gq6RcACokbr0E/ENmBO7XTVAgYt2clCkE1HN8FzDICGU58ASIffgornzIpAjvVYzAOY0n6KdrqIDIPaL3lSMHUYRqsgKfO/TrGOyKEaqBsg5HN3tNF5+BJUZD60J7cXOYvYMsc6oXOsmtLpkcqoGWAiKyx7ssrFz16EnRvcWRmF+A1YJy4X0RCISPY1TrPIHEALXJTI7WfTseyAWoQHSYuE2BVgvDDm6B8CUg6WtmkGBi2Aqi4tGHpBoGzeTBoNPdjBHyVo4wqkLnCI0eFXAiygj0zk77XtHCAM3IUQLggRygmTUJNwX3sWRqYDJq7JF3ZI8W7mKJa15vQfothPqJtuI5JEQCmcWCSbQF0X2GXoWH1ezyd3iJy8D7NA1UT78OwRCRyqZAYCOAzkc8J7HzqGl7GpMRSzJkEVHc52BJ/mH1YH9EHUdpwhJLpeajAsaspFtBmxUzABZZLEHJboWXbceCW5I7vPeIgqJAVl0HGHhoNusTzV7QDYmZ0B2elPC4V6B39BBo6tfXSaIvfFk76ApYgp9zT1Ar1XMoLzJKH7JWLbwN0mUgiiAxf2D5kkRjp2IUnyNLZJoNF+0Pbq23DSFbRhmyekHBZsGunYTZAKhTyTQqdkDnUMorHxx0ZibRp0BzbiEmhLQsp4WnhaDMU4W9qsGXUdTZEAWbmqD72ZQHtlhM2L4L5yd6HKnyQIpTXSUJ9TMgD+5LdFyqTdqGfIGIejYQCpzTKk4wRZhlRCyOk5SJANWY4tgnIoByjgZJQ7wAYej1bIHiNQjT2XPZwLNTrcgo5oZkLzNM9j5ZAUpJ6UHLDabDJMN4YhJDeNIsImzM2NNnBxtkdNfJnNdohF+n5UgPtBUOSAaAFAgCQFkwDfOcDyILWtmQGlEnkF5k2F3fYDFBzr2IgcNBCDo6yQxCPsIMw5/XTVAkdNfShHyDKj0kEoijJ1Qy2Q1k4FyoZQFzhckMMxVNxn9cZ7BLgMC6gKnQy1H0vkoQxggzoSaYRo6Vg2hXQ2dg53JebQFB19nMHPvpp5CnxmJONZU6ByLsSMwRLgP92grygOgV5FWbzPYVZgJ8CadjJc34tFMy8sLwelRPUaQKfRaDTbtTLFES83PRkhpSxZnIXEQyxLG4hlA8qjiugFmHJoq1exBZ4oqFlOia5LTA3IBwCgFafhkaGuIIk6R5kAhKIDrr7FFHcY3L9GOuyaY97ptG4S/orOTSF85LJ5NE4lg/PXRHhjqOgyJh+0UWfUFGYLXBfKqSUwFESFsC3SOYHfihn7yR7qKywA5A2J35rqfseRIfQihJPRz0HW9FFspjbSIYj+SMwfGbh3A5ptMwqP0B0NA/gGrjKkA/KKWkhiNazG7FsEIBV2xboCFjV1gCynQYgDb93MCvjVOSH3eWaQn2D68nCazgD84opbXGaApvW4yhqcYAA1FJGyVYiuJcJC9Ea2hKUNUgSjBS0XLwSm6DJCjTLvQFts98OK2QBUWfQiwhcuQNJHCQuTAhKj5SKW2DuAWQHpZol2iDh4BY0TdRI8XwFxj9ihBEwxPEidBAxwFgZcBMvu+7veGTT1Jy9lwDyQBhS0iWUr+UggLGCrQUX9UorEOgBQ/70EZQkn5HJWk1AMkkaZL6iAZ4nLvgWQw10KIfNsfXAbI7Ltd9GTXGTgKeaDDAIxSK4OchUxg0DMXm3NERJXSUR3OZYDscOzOXAPeSBQQ6a+1UJGzCpqH+SVHRBIKG1Z3D2CktiXamWsSHLB1BlUCrplNlosGX44yETKVZDlVdQfWdJ0BZzoPUN5kuWhznKASkA9I/QGR/kikYEjTBnQbEVq6Zg8ARnmAnbnuqL0lE0sgLkpBmDEIzjE2ZKqxRa2x/ZE6Z50BOdE8wF6aPg5MDzBqOatwB1RzKaFzuMGQrR457YFPXgeAMMsDlMDLoKY0CCgA7cI1covR1fNf5KCQzuiEaOAAXV8GyFyF3VWxTFBbxJIoWnhb9gB9EQQnGRfFfyPjn8NUY4scGYI8gxJ4wbuSWyflTtqVmzxLwRvZfND83JNhnZEtH4RQywwoF8qFPou+eIMtlkobQjEiMykUl2iN2h9iNOgF6kDQ5XY1e4CyqjimJfDCUlNzKGQmiyHyH/bATuw5SVouCPpBe4Cu1xnonIWiqKTwB6RXwIdgataETaZuiDAW4e+sqY1CWAaQOUhzXQZYOJzVXO9KNEgaI8QhcFJR9gAmmSwUhwqdRIdwAEnoUQ3IOsBadHAZoLzJnHYQHALEoUsS38smi1I9gFl7FPwIBw7ig8sACyN+GWAnnlFE4EjtJEcHI4KAAAgm4Ag9K3G4nwjHK0yFK1HFrsgE7fA4oDGiYBUj3c7QXgKsF+W4RTCFlO+Au15nYLNCai1Nux5T6lYiNCO6Nxgu8ckk6lgjihztiABLUT5ZtUQ2KwWhsYpThKsTDIePDPgaNhliljo0SblzOSOK0yPhxjqDQg5qd0UmEHOkpanZpk5Y9Cfko5KUhMwI9+eJhLLSBzHaZYCFsL5scumTHQINROniBSgUb1kWcC+qR/IKCQxpB9dXmQp2ebNFuyITOHG0z3B2cIU4fdEX9UvNmMFjAoVhMKr2gMrpPMBONMBNgtaSYkkpMrHCw2PbIWYJDDqDZvooh7Mukc/VXHZXZILQAWxF0gZxHcCLtIQwvwGoiggrcnaRFtfcA2iZbQZLKcL1mFJFSoWPTo2jMl8IKQZQVOxT2gA9DuNi40GcvMwg+CyL5uIWx9QZBO4oQhsNkyaEFHZV0gkziRGyB1zkucbYoaUsZlD6ZKT7La6dZgxLqfukpaqRjaCGjEKvmVzCkcZrnQHkTF6i0idzgoA/gUWnwg16H1JBsiqc1Z6EoME9H3EVVGQgzdFF8e2u0CcSyrhO7gHrj9MnNKDngIjWUFcAu1AnHC6RDLAy4utF29WAQFS30wSfj5OXEIqYnwQFpmmYBSmhkZgOUcUyQHFMd5VESE0J6uEO0ItJqhGpGoECGi8I4cGTFUHjcnRMlwGW9N86g10FRatJBKK/Bc/BbbJMmL2OtKnGVhPGIlhrq5YIinjb5MVyX+9B56YuRRZmIO+PP8BSo2Cgb0tHdraDC+Mm1syAe58H2EkRQS0avSMsIOk5glbYFo4FtbgQ/yZJfufQ4cgStZmYtYt+4DoD6sNp00I7GJgVEc9QGEg1V4t637L6VCrZo6LD9ZjSBCffgx21PFAZCQ/FoqM/oWRPwkGMhqEvwOztoIHDNUtEyjoPsKs/kCxkR3gmpbxSbEUwNZBeBkRSNgustEdFJusMfDGDXZkMG+woLaSijmdJbewSiJNEMCN1rKjwMEw1M4AYyJtc2iLE7iR6IQVHIX0JAtnkIBzhiFRzoNaHGoGqAbIyxO7KZKjyJEojvrckEPAH4Ow0yihoMagXRLZ+VB6wLhGUSp5B6ZMRm0gOR/Ac+kAKP4kUEP3gcBCmD57+TUfSk3UACoPyALtUo4EY7ZcKeuwcQYc058H2jaQSAsnfMPZVpgJwlQfYCVopR6SFDRRIFPGMZYk4PmR/IexGLhmc1GF8IBeN+7INsKtiQW8V4NlRCUQWhoQpdB3iNMCvJQVJgyc4z5pNJl2SB9ixLYTeIBNSjbTvEM4OlErqsSFtAGJC9kjHoYoByF/mm7yTIra9UE7UJhHSAFvg9EUpCNgG7ZGigBOsWiJIx7wHexkcEWCEwpcSfe4BxUlU9yL/sZOy1EYDZo5K9pZTBEGz8aZrufjV2EFJwMwRvHIccTgkPYg3cTiIyCZoho5mDzV7AN2RN3mnHG8HohraOTXDLBXWqH0IAqXrViIC94FsszrgrtcZIM/Im7xriEGBhleI69G6iy0iPwSRDu3lpF8IiBPapWaTgVXbAAsGuy4RKksoCSkKh5jEhmL2yJ4jRaScEj6kx+Mcgl/uAUWHxSkqg0Cy9i51aHJoQCL+QMy1lPiSbpzYAhDTUQZkXSKo0LxE+yDQq0SCgeoqyYBM0reF6iTOE2kFkGPPCa9ZIjpE5QFKcz1OHjoCREoHNUmxkB8ijybCDUW/E0wt5WQ1A5SoYleHQ/cUpG4wmkk0mtxqUCMuDpkUoYGLVoHuqwZYtNArLtrVQk0IQN1EGRRvKrIHopBocZmWwAfVgJqHo2zsugcUpuQlKs31MFLGgNVsQk9siXUjPqB9FyBDasU6g5SzxlzT/ai4B6W5JoBGUSdr0ktlqWP5oS4msrGw0VScSm+bmiVqC4+2Uy3rAbaXOgzYDxALbMvi78nGokGlMI1dN4eso9wDV3TB2tXhaGADfUkoAgQDs8kQLdT6AvQIp1E+RNjyqmNKiUO+yWUAwhGiIg32Q1F+JrWx+APR8VuSaAiKaaNz1Ett2eSWbkd5gHKTaSeHwYEoXXJ0JJQQ11PPgbp7nBw1dRyBmhkAyzOq2BWZBOvmmVAVDa6w71CBwPcB949gHfdG46cj2QP+hJYR1IxcZ7Ce2I0UJJdiUQjAhksAQoZfpOkiOiWpA2XEBT9E1zLASpYuF42GbIyV44OB6wrzy9aKiIwcDni7xeFossAAC47S0TFdBsipxjVU2DIgYDmL6Se2FH8wwoPAFyHWmRH/oYoHUR6SITLA+tqXGZTWNDmAIo4FjyZFJrATYDyI4BSiTgToyDwPjd0ywEISXQbYqZbpF0khOymPCCvV0ikMVAEM9kjr0c/gj8LhKVoGyKlGwFWxB9wlTg7CKyk24uxAOFKXiUejsSZiTZpwDYe2SAZgPbd7sGt9iatTsBRQgaw2M0DCIUIYYIuYIbhyCmVrNplKnDxAedGQjUtpIUoN8r3Cm4KLoEupOUEUxEWgLcmBOme9B35Zl9Uf7FpfEuVxl0lz0aoKWxRFNBDoTAJ1SNoR5pwkXs0MfG5aaHey6JGFhqijVwI1N5LuxeEQswGOSPLTlWiECagaoGB+d2JKTOmUUMJBpAk5TuCH8xTCgjaPgZBfHQq71yUqikyo5i1OEYSqFsUeeF04uwnWMVH2jiILQq0lBR+6qpsccv+ilaO93mQCYTKikd45IuHHZSIawJtRLoZMFI3nrI/DWDmmRKSbsdtlxMnF+kGEOQnfwgykVAnDyjRYKJIHsI5VpiIWN3mX0yclSpKAfDK2DWM3QhVJPyUy8A69r/Ai3SF0lBkU1b2U1BZ7QP0M6WSkgbAemGsBRyS8EG7QuAUmxpP4OmRbZACitOwPSlShpcPcUkHBPESQLllNyajR02NiCBpCVt0D/mQeoLzJlClBWIvTb8lNoLQmyhRKDRUTKWwFCzkewhZmAHmVgddOOY6qAqvAmqD75CYjdEB6IluS4JtJjsEm1mwyeb0N/MKoFHtAK7AJ0hfV8sgdk7Qj3f5IuZMCRPUSAjrXwwBkmUGhDNmJ66U7noG/JEkk7YPlClC0jbIYTYjjnKKMrrGmdK0rnH7JVcBqoeIiyCfiE5+MTgcmh5oxsrBU+NLc6DjFIjOgU1g21ztBK+ImmlMuDBQzAPJSkUOQQP8ulKaOdOlxom4ZoODsduL6UUvlH5w7CUE5RdKOWto6T0hgkLQaGKrDSH8ZoMgE7iooqFx06BJYGJKveDTSIPhkSqNGinCkxNcela4u1hRaKy/RUm+ysY70TUVihm2QPnyANAYArqA3Bfh2Iy2/j+U/MgOTC33A2sUxFb8oqSCYWGlaOEqjMDAjaTUCcYAe/YsOQygZYBVTrC5zV4dDCfKiiiXDtfgD3Br8Af/w/FBMsBVHJRrrEq1s7GWA8pjSgwdFM9JAWvvhD5LsBmkj6pMV2Br5PrmjCpdJFfJ2D1Zd5XUPFFU3HEbAipKOfKgp2AMcs6ZkA6YzEWjWeDSylTlO3tWjKU2j0ZE8+Fo2ST2s0BRIgHk6wTUjVnk0UvMZF+0q6qjuRfBGFRp9S6TPxtL3HQoPYgH2gpqicJRqZHvZr66ohdonKKSLEGkhomM4d/SxpNxnOGCy4nQOA7CSSPj2HiwD0BI6V7nviFm5wJSeASgE3pHUFEkFSQS2OBBbUYOgD6zpOgCvdrVFK3W00Tmga9g5mggCIKQZu/RiooiV1pq6p1gJV3FwD2QAJpoZL9ig4qJxi9liaS3gRJI7kbqmzRz9kgzSMgyslDgcL5G0HN9cJmWYxQAcL+wBNxk5GibVSW2dlCpRcQoBQIEvOaSaAaD+8hLtUQUwPQJGafcDNkU+y+oIOCK6IWpzFFkewJZ1iWymEuiQWNqiqYX5Fc5dKg/BumJNF/Gmo1Kz7/GbB/B9HYAkWZ5BCVuA57TzpZiOJjMCVmDvaE2GQqonETIy8UOV2jqAK2qhdk2qsMcdRwWsmARdoyqCSkjEUbRigCsiCnQHwOsyQKbUVpnLlk92dK8T4T65NC6aVAfS8o9mDPSKxiHQ8zpV3AMMdrlEpTVFYgJxg5WgdYeo1GAd6TnDhEhw0nYWsqfuHpQl3LsWTxQdSmd0pCDSrhjuFPUvFZ+o1AgTIPfpgHJwiogveH86Qm3QcV9GD01kpBJQAbG4B9KkCsYd1fJgyPSC0o5EZOsAhUqt3XHXUJqwl4h8wY/AFmmSHwcxFTOGekTGB1Hy7Yu2DMCLbLYIN17eAydtA9HwkaoWY4dj5o4RJzNttNdcZnNwk9cBKGfOS1QCL2RExMKoc6wQ76AWSbFAgIFZCW+pusZp1syAREoeoLzJUIJks7jJ0EM4HFJDoEaOKb0BAEqEPzEeJOouM8g5HD7FUSwReSbadnHRqEwmf0AvWokPBIeRgSSfGUhk18yg4OxopVUMQLeInrI2hBQ0ZF2LDklSkwHppMUTuJKaq5oBVr3JSufsODuoV3p5cIqkB4lUoRGIU5fBtSA/4alyQG5fM4ArNnmH7OhCwj2A9A1JPjQiQi+64Uu0RhabfAjcfNUeULq7bfIeVSCqoMST1gK06ZScvkiwULWio0TxgPiakrGaGRTiGVprlHtA5pJwCVOB72SJGApyhHsAzUZ1PXmWo/Lh5RQhyytmUG4yMSBCAYIbyEzALzIhTAWKOw5tnChn4XM5NfcA5juHUDtk5/rZkyoAvmP25EtAiy2igo+mFXToHWjvdeAPLjPIrZAhnYolmizdQYQthVrF6dNvHHwB0wyDFdAl8D2Ko14J6wAUveZNLm0R+IqkN5k5ikkYQOQDcBSkGjVJX3KckF4HsOUyQM5l0pulmAHNZTAJlA+HpVeClbrMAD1I/b+h+xKphSMR2ToAhcZ5BrvmPPSK6qj1wBNLCMVXOyj8lK9RIPagkReFOEfimXWAghTk+wzFDLA7MwCIlAf1zhi7Ra2JUh1zgden4PGwj9dlgFw+vGZbtmwsoRgV3lhqBMqyB1BqE3E55TGoHoR0PgK/lwFyhIM4o5hBQlM2UuvMRRPml85p0joPnpb2PyPV1bTCOmBb1gH4XMK2Bzu2BVtAAgFQx2eDGGDiH3x4hPyBpsiHWiK67x/aoshbrK1OVmu6U+cg/RyocZCaQFqfoHUARFLa0JBSEFZQGp4fQEfgKwOYzF3jpIolwmQSG7M6RDpEmdTOI8EixULLYm41UQJe7cjYLQPkHA6fBSqdPhtJ4SEGQiquCGOlKyJhLPVRyMso1Qd01wxQtNkiR1AMgAoEHAMPQmN1SQ0JLqKqlBbkpKHI32hywVUDFE5/3+8aD4/1pJ+QtHwnwhH1PsoBam75F/eccs2qAQpjtwuhgFYgI6hAJb1VkBDIl0xAknSaXBShnsrumgEo59qO6S6EAukiIiLlQZcc9kAq6EnOkWKBB4PH4Ptibd0A5QxKa4rBIeIWDa58WGx1+qjApWQ8IHo0FO4f+gM5RUWKhQRreYpwdhCwFFv1EI5LQ+3UMRdpVEwSTWpQDn3yMkCBTfetzhAP03t9YaBw+ugcpWUYSSnIWvoLGXjOgwBkvWi0PMh7UPoDWhWiuxUekz5CEkJhKmDkudh0SqCZNi08D3GRzIBi9m2AfU6fGA0ID0knEh2atUnzTmz2TIgMXUze4ai1zWUGudcyVHuxB3R2QLkjjaLRB1z6VVAB16CKjpRTGFJFB4TUOgD6xTyDHTYlOmDbkcFRzyKqImLwkUoi5EuGS8b1O6oBWQco2i4SJpX+QHELBvk2Ch3gJdKXj71ASBF0EeNQtRSP1JoyQEcX+o2QQq9fDECrcSJ7CKm1ryPZEKkBYS58loAkIVmjo882XQbI3X9Q6BcDCO9EcW/L1wOWvi1SScQHECijD1hZ0fAfI7tlBrnCem1Cs9UfkGiCIEK1PPAPmpLAVQTR2cFFAvpw10e86ToDmlvmTd7xRVYaC6A9nFD9iMskCEQAR5Ag9cRcNQLPY2NH89XyHpTQkTQ1+WTUOdTogYs6QihaUiOuJ3edRDp+mAm8zCCTgghuS5dJCwP5TANJXvlkkEhyaeIhX5ukEmdC6jqlCqcP95kVUqxzMQB7CGkACwhRh7FDiS6aX3Qc9Duj+poCjaMC6HUGha6CTnvlMSVyEmhC6ZC0i4TbAxJB50w0NqWGcjA096zZg7VmeIUtOwETGe+JtoISt4osmr7dBOJCjg/SXIgcDuR81QD5Ixewu8UM2GHkgdwDKiXEJxPBoodDd91DJSCewtoeqHPWJYLW3Y7pTutI/o/PEdDdCcaLEIp2LZwi4DtXjDoT+nn4/tseDfKW2koqvzb4Xu4Adb1ouwSy48FwmNKflW6RommFBaLPAAUu31yg6+PzF0t3d0AEk/gv0isLjQBPQbUAdo9QoacyWVpq1zwe6cp1eXZEDpE2fBbxntCmJBmlHyKNzalwg4gylG4cNPu7vP1a8rGen2JziVo1kBQrig5H6g44/0h9EI/Jhz5BAPjLqrfP9Zg7nSy5JwJhyS1KUyHaUhAnk/eARQMQ4RToXlzzeO7NdXFKN0mHNMJruHByAzyexm/yiRqyLBC/mCTaatat/ep8l8UpPQBBBdeUbBM3QFISOGDsMk6SzhvYbdQnB7q0y9oXwrddPCDNQBw5FJEcSN6bcAyKS9pVwKKBAGgxULM4RXHVzrQRaMckn7sxAiSomOTk8NUAmHx4NaQgRE1Vjy/yHaUDDrQ7pmyUbtbABzZYav8CURn5e+AJX+fg9Nc8n7jhurc7DYWhipciMPminihKiTvo6ct/oRzmE1wUZBAIVj1/iTCWzd01FUDJRW6dVB/f+RJhprw/HTqFpgYA00UV7q7q+Vneu+spAI+LtpcGSPQV5+bO0hJMqs9pRdyTkqNjwkHl2eX0AMa29SlxeqBwigYL9Nqz8gEoGFFyilLJgEJOwUoRaFStP98I255f3l2+UoVuFa84UekpjgXfa6TOoKdKz0FSU41Zsz6oA7bnl5c38UUPOoBARCztvyl/4f3F0Hm+l4pz8Ud6vcv60Htle/6uToJASRrSSnmNJP0kc0+XBQnqPcXsNPU4SAVdn591ULt2ArT8pvwSWwmXCOxEViIfQQPDeQoMJlbIHSTuL89nUbf3L+8vTWRpUC6KiYmri3sjyCDDJ7V5BBt4nfGg3fH1+cXnUMr7S9YQrw57DJAFvElqHY0S/aEpaYCYgxU6aEmxPh+p9+a4dq1fYDTgKLHGCWssSjqWHsAjZe1Adr5BxyeUK84PKtLN9u86v1BLwxEV3xIkxSEd8ajkkfNDBAa3T0lYzf2leGPjLRf17ZYnQw9j5etwZLOkUggExIElpc7BpX+wzK3q+br4qmp5fxEwotXG61IWhH0j2SGyavyvfOBTGkXPByV/l/Un03Y9P7s+AvRdIdaFKKBoR0QNxAGYtCD9VxN2CSblILy4Pr/APeX9hR0wVBcoiAj5BofkIZDYko1O1Jmz+nBC36azLs9HdLq9f3l/6d1EXxmoe7JjAFtpvEOOHiZ/4MsGfO6Uno019h/B9OZf9t95pARfmkLIgnN/e0QBYHVgLmWYtIbiq2gHXNP1/RcedPEvux4CcDS8NIkZ2tsTAZM6BzeTUbc8X7IzYx044eLnIqRdFzakdVpCeGSjXAI0w5IolsrXgH8n9ONroTX3i75/G/AscTNUHMeQpAZiEkmlw5eR1iUJKjXbdB2jvqAGGgK4s36uBM601QJMsbUDKRtp8oZ0S95f+qwTsAbCgm+Lzy7rX2DDXf8A6esLvCTrg0BMKr9ZGkmG0vUC0mNYCvC/tT5SwM3nlvCw2/vv+t1TX8bnlQl++RiApPfkG9h8yRANkXwLc6Th0rd1ttvzc/H9LjTFwNDMmzpOIhY4IJLq2H+iJD7BROtetGd8OLzm/WkYumHn8n5N5D1pUCaEuthPqfhG9ITKVuRWfNcZDeA37dv1/fn28PX5u7AOkCDfFcCgEZlKQbB8kBp8yNdv6VwKGc7302vev/h0yC6yBsCKJh58yJ8Q8C8sn3SCpM4GrD7xpY9v4tvr+xe5w50IgIvHUZdvX9GNQ+yD6G64DtISZKbzmvQWrXl/0mrb+uxKm6hsQdW8fO6M84/agVoIaaUv31YFeUmH8ZrnU0K8PX+PD6k9YXIk0OV8Ui2H/aRkEZPHJ3phYHGfVc/PHOKughDdxSC9n6EQQc0rhUg9Ftluvv9HwT2fhKs6n6CQ6/vvcmIjHUlhCiW4k4oUxLzEF8Lnej5rJMVUdNWtef+iSnSnwcA/kpiXYFSySlL/j/1EE04zcZQwfKqKD1JXPT931N3pLpE/wmKwIAg8BZ+jDIaXJkEmsomR7/MiqKx4Po3D/pOze9ttGzujAPwqge9nLNmRZAdJAMuWrqZAgfQF0sRpDNjJIHaKFH35fmtTJPeeC5LozUzmAJLax/+wDkN81eAXCPLiE0dqFTNB/BCNGlQjCmPweIBtG7SCJc+vZD4bYOol4hVopV3FrTaaaCmZIGkhSGucbwlETctlnfYXm7Nh/Te9f7qzwedCdASBHEVyUC3FQ0pThOPF6ESTl3x/BbpsGufKYRDxQnNAY/NLTi81sQShl5x+HXcz8U///VVfu4F36OLRZdKcYj0gfwRmDrEvNqF4iWb47nazZP1DDAzxW4PuUFZyQlDk0Ns2PlR70s+Iu6mmHg6kXs+i+e1QLyU+afr+oGsH2wvTpQjd3kgCwq8Q7lqYl9RpaH4vGX+F8GH/NrXb21uioRaMSpLzgUWh/SuI2ByBz8BKjNpkftqPf6V73voL4Ecrb2tGXgYdX/wF1kAeDCavCJfArUyD1/vnV22ktqNN+cbdBkLlBA+B2dLBfRdOQ4w6om9Zvi8Zn4qo04BrIC0R7ozKlsWP+NwlxjtG4xDYg+ogFN5x0fhDjA7jX+fv2ta3B2Em2EUxQpS/YC+vpHt3VOoOMEnL1s9u9F9oUNnX18Ijyu8OhDSDnaL2V4G0qfuzUVVuXXL/IuQP679p+CNegOvoceoWCuLiR0KiwXGEaUc4Vox4mD7/13RTeOxQIRni23p85KHImvl0vvexdIJFJTGieaEuBGoAST29v7rnX4BdDc+v8yNmFzibwd2rUqqP4fUxkKf+RIcj5A1zMb3+T8/XvxyeX8dvgudryvUSdlWggJqdnwf5BTlD4qexMJrmVmz651ff3/BnwBXUPa1PXvbmF0cNKz2aKLSxjOuR3s/k+j89H9em//7GuHkl48Ixkh+ptQVcFqEM+qEkgRAglDhQaBY9v5ya5XxrOpA+H19Z/kj00fcHeLGPaCjcCy1RWiIzIhD9+FyP399CCUyvQ0zAL8xNgTuIF/o3ElU6q1jSM/3B4flVX6SO3xCWoswq/5LxOt8SP0DPg0ZAreGU8/Odjs+78WceOGJE6/VPQ4QZrlZUMTp2C6VSo7rNFglOfneUBCyZ30vwlWF+G/kELvF3e2gUuifW/2sw0ZstTW+QqbjZUVOflsA+jQ/k3fD81qpWWgFxFCHVMDWDEtVOC7YsmnI68dgbC9YPtPRwPjQoY8BosAdZOwh22V/RuhHO0Q3HYL6VZd9Nxyen8a8k+hrXPbJOagIaR/y8zK+zwacHW4ObZg9cpPuw5PtRPfvxb5AocH3IrOIrRqbiB0cmDHkIucjdSqz22nGyftKPf6dp1+2v+n5HdXeFYL4RsTC/MfWTCKsPGFA6zP5yXDQ+0tvh+xuEMQHGA0WP39xiyS8kwaTJspIIS9yILXRQZ8cHG1JvaDg/6/oqtjBdPlLR+iTOHwUUDUgqaOquEpjIkW4XPV/3b1j/dX1G6TYEyohvpL4hjpf/QkFKfYtwAr7A9P2e9eP7WZQNz6/rM+iYG+hAG6r0L9aAxhjQ4GuA7ToOyBTT9ecyv3n+yAZpZOHUYOAdJIzU26xPtYG44ckvmGXzk1/pDcyvH89Hkx2+v76/cNsA0+LE4qJNfTX7V29/SzPEyQrgt2D9eH5lONJgB0BXBWk6sRCtaW0aGpa7TMYE/1wn0U6m64f9+OhGDOuzPj8j7BG9JZL7qb/Ffgri0fkpX7pbrVT4pl3ShueP9cMGLqjC7x736ItdKL5RACSxfK0+pvmCLXAD3Lpk/Ut3hvGv139AITQE1R9ijw2tY34BQwRBYIrgFu62+fjK+APiDONTr38CXiLzONbEBUT9Wfxj70bEM8qaulfTZKLT+CjxDPFhA3yIA72bMLjlCCNd7/U3XTiQHJcq50p9RA0XjA8LtrE+1lCJ1N/43auawxJFuMX4aAXoXW8pDtk2Mw7N/fdXDIcGBnckzyKzDqtEk5ZHWigaYWxECgTJQS9jyf7aUUMfxr/BkMFmgDCpH/LiCgouyJPS7rEhyEt59/z5LLQXvg7Pb+qHTCzkMOozMb5Dbwv9WaXgkvrohub4FphgyfiLjofn1/GnUUCoYxLIwsH6US3I+Ry5J+4NVMnw6efuR1+3DQSrf37h+wyQaCeMPqmCPNZQ8i8nBeyhTbyyetzazMtnvr88nyTJ8Px6/UjiICms/0tGIAFHpb6tPqNoDFlEIAxzdcnzlcKH5/8lv75Rhoyeqa4azLjWuLpzzOp4kYHCX93Mxc/l+ysJgEbmQX86lq6QRIrNzk8ndUCj+mvxAF3J+q4mgS3Wf3k+nazh++v1Q76XYKQFD61k/I9xLIus3e3Beb2NmPZx7vzJ883WsH4axywQQNo+xTxRaBsdG6B994uqitIQ7jCo44Lx5yM8fn99furj2K5OBTrVyd9DWCXB9Btjy8A6XG3TAsin8QG8H2FLjZiKRXK9DbuKzkOgxHLfgpMFG9M3AbaTgi35ATTa+gno6FwDK/kSwkJ8bVwKwjHkeV19ZWIlVnDiFO4XvWDUvlJx866Ben5BjhLMMDp8oT1nihmg29H0/oLjgNZZ8oLKZocyR/UCeRxjgIC56Ipbo2mfEn4L/X9H4JrQ/7Rjbz8HnXRdhxFpfBtuYWcgsHB6C49OV9n5rKcHegrBqoqI47XkFwCSjnNQD9GVAImKAD4pFerAfVXJ+HVIhSmmsuvFSJ+uIna7TMA0oggaHx9hMiBNMWqI0B9xGA1PFw5J4QO1Syiyzdw1WbbZroJxNCoVW4KagAmJbsMvEbLLKKM5fsNMkZY5Ut2Scw4lZbjnu5Z5RVgFRSEH40hzkCor2gcRwLo7QIc6QohLLJkDaLEhEGrUfUlo2U1Gfr+NJA/lQr8gjWEVdPJdl6g+i+aAxOc4yXUqA2/uUldKFPMItdDOwOAIw5AJJeWhVjNDPe+XKSmC8QX1XRNVIsazYgm0TPtALVp5V69HMnC73wompvVmhhdUfrfFDbKfAx72sbRy2SPlRd5PHpOyvXfKgwGV2WUumYOa/t+44FwKR+7Abd0GMY4LGZbwRtBMzGwc5Sss6/kXUAau0DSNYk5ahZjbMjHFN4szxrT6SRI/pIAg+jA+F71gdD3ogNf9EJF2cG/pssEdpl9O7YEDSyZ5hdMC+kKOd8kLQGGHSW4Aa6YV5gJIX23eKorH5F6VRn6v5Yaxykdr0RDpp40vaGhu2M0hdmaPuTGJFoR941U4Pnr1xDZmK06OCpjaUW/GsVwd18ZH1w0Alyi3SdYJyI7IHMRiobi7LRuikTeBb1+9gHIHZZmI7zIvCzEjNSeXAoQxuItMhVTM7Bw4zMQmwxC1oCYqdqrnibKStO68xZ3MvA/bU9IBvjntZ1U2mhdcVT6fDWqH+6C6n1rfwTRlo7mTg093Dfj4ONLOdD1zH3hBZQHZ6Un0y3QTGlXAZI4FaWva5s4t+y5GArlNr6f9z0+/ACh5CLvWDW5KvzKutlTsWOxZRSrs5JBsBoBorU/B/HbJHGjojPughEjDRosgW4kq0rMtTMAryzN6BkFJbElez4ctgVKMflaY1NUqIihOH0xl5UqZzC/IUeESFQOAQ0J0g/bN3wd5wdiZWbcGKTsUNIo6clX5gVtYa4YoVSpd9k9maDV/FnkBiaNxmdb7QCFa+Rv3TH6e3qeLmYdVicOEZPHvm62dZRWJ0Kuoog5+rzakmhE7+SiE+WHHB6bogjP4KGgcOqfNmvpV5O/jL2hewFBaCw+cbxfuyi7CMIQunat+NO0xKIa56ln5BU7G4QWNdwZzjC0XNOVpJmXiorCS4crwNGgZcXGQZs6l3+UF29FDRrekWkW4C7pgSgfquTnsVBL20ZyDW1gp5MDwTOOb+iGqbBXWjYcMOr4wl3CX29g+0DDUG4aCdMxhGQa/P1sAL78A52gcooa7okEm/kSBTZnCwUApZCV8D18jEoPRZ11wmoL9j6dpAQMMO5lI152iWe4xoaM/+ng3qNPaXsZGmLE66oeIZMD4C5ocU//W9V4wkLlmqBgQQ6IuzyHIEk7wOJ/D2gdXYw2zg1v2v+AIB6ooFJBBDru9dp9IyYmnNUoMhgrmtAVk/wuuxyJXp3U25Gg0CdX7hLzqVH5BUoNratG3O8UWBU4svkVzIMAdhqh4RAyRXbwNoOGwI514BAuiw2eS6ZqxJoq017S59+kXbHQZxhc0dVICxxYM4LjrK3VYEIZjpAo1EAQ0srdpY+nhBdVp2tCeY27Imi4a/oklUDNy2OXK1IZw0pJ5WbKT9d6rfdBUWpQYCNgIfqOQ7t5AltxpfKvrIM6jpnnNgn2ggjUqR5WmRD8Ha2CXCyJ3yZOTxjqG3HEXRsyPUQpBpphrFWcnE3SrNlo9BygZzhvggqjjGCKsAQGpH5R4zQ0Nhj9fC/GC3SgP1pU1h0wfmOyYcw6sTDFwH39DOE76NuwzKcDxnJ6PTfOCsdgCX1/fyaJDn6r8p67YsRH2Do80j0P45HQ1Tf/vV1Flq8Burg4dDwf2Z9bOJlmI+qL7AE8jcEL4IZUkgOMlk1zZKijyVS9YqcophpTySiaZzBbTrKT71HeVNBV95/q5ZZKVUsaNVl/6ol2Q3Nh9oC2Ji7DdGNMABBBAcV0zrdstWkWIZuML6juZ/BH5uuCQSlsosBIGDhf0L2WdlGcAbmcDL7uMrvGwTDvw7pjprzRtYZCgDYQt4DfCdx184yb3vAOWmaY9Z5LLC8aSLFxENQfp+3uGo0KBPZhUPW9SUnr2V8DgRyrX0850/Qs699AO892A2kihg8RE6C/GgPKok0XEGj2KSRTY3Ayo9vQLQJv6ORBGVr8AZeAW+ouqKVP4bLQowbh19vJjdQQVzvk7OUNkqw0vaDwmOXAK3C1TS6kUcbjFCgOEd3fcoHZimqvZZZoXgImML6jPItcZXq2PV31Pqil0vEkAg6xG6FpN2K6b22jlBSOuHMa/DrwuoOYwF7NsbDTatYLIdOdYoDJGu0VmnT3s8gLrdPwFDe2Q6gKKJwUbPJB0PiKAHKAMuHD0crj9zsamKtyu1lFvpqk6pjlPj1IK5XsDjbHlHNPRQ4YNiLTpfGRXXlAJ2jRFQWQfCjnBDhXuFVMXq6jksgAJXFlE2nO9xeDHIOSr3nQ9RGaVv4SKpiBX+C6qC7kouqzSQ/+N7MyCSb5YuUPGOajvg0vgeLgwwnvFc/hCdxrZEVWTc6nGrPryfraUkF9AKmV8QX0fBIO9Oqr83sXaUBPeMk0AE3TDDUFEZtyz90F5wQjv75Ck/WEHmqQ9yuAo/XRJoElW0ZdHUfCAjQWSnI9N84LrsT8kOqz2gaMZEsCgk2y2TLksOLidHBcSf5J2JLynnUq7w84LKoBSk+nfHdXp5GJGJwxTsLBCXrKn6YYp2zm5Fk1yFZsKR6pfsCVV6EagSkwVD4QCj+DmIF2w/FVdMETkhvNHBRP1MbruBE77OYARzb2ofsNAwXfHtwGzWk1HUV7hyBpe8gvUq6vTtLmTaeTIKinL6lPF4kWOFj9FSay2Fx93vtlLfkHVJOr4KP0vgL2nCYqAu9uFYS2phEL2lu0tkIySM/GGBXeyPGUMvDrty/4FNEH5ZColwDqUFCpqncFaKUcKrTm8vF5wmnpBpZXeGCha7Q79uNLcpM+70joQBZtuKSBKPc2ZaR7caZlK26s5qPfBRqQrPdF2op0SUSGSnRHn2SFBK9vRjtov+gVVo9qZXy1TfkavNbzVDhJusW7KKnot0FP5xbhmTzdNQx9+wVirEH/WL2BHiwXt2Yx8hI4J38P8NQOQIPAnIqUlq6j2zmgS8e1RqSIIwBUwV7gcaRJB/ag4S80joXa9aBXpPA+naWOFKjtWLhCvq2/aB3IaV2bsDtdwVpCkkBCzsanDTk10vHCacs7hjmly0JIoL65M7BD7QPWddoI+OylHmc6SIeoU2DudhLKghrqp2Dc6xEEKZKOZCNlZ6CiQUP5Eu2jRUVHRyTrHnWGj+U4gOn4idIq8QJE50ubwdAfiXVqZeOOLfsHI11QuqFZRtGN5bQZGF8H0AIqAHkqLBedIQ1lHfMkLAOeHSW5SKFBuizQ3DB+IMDpsASa+KgsKV6rycrRFk0z3Y3xBHb7bqYX0orkVShzMdqxQzXnCLi39aHks+gU15LYOHQXXKBxAbrLY7LZw6sG4hRaAQPvobZ6W6fmn+8fHDy//ebx/fv/2868vz68+ff/57eXd2ers/P3bl4//fLzv/uv47199vv/y8efjyz+G//jubPzz3+4/P/x8sntO/9ffH/79/aU84t3Z+Oc/Hv719UVI5B33v17+eH4pf3/188fDu7P/6vK5UpTr6FEmg71Xjt0YforOvEqjAL5S7Hr16+nx2/ObX+vX786+vrz8+eb8/PnT1/unj8+/Pz18+vH9+fuXl98/fX86//7ly8On+/PnP3/cf/z8/PX+/uXp8TyOZefX508fH76dvX/rIW+eH/1fP04/9vTxH8Z/9+6s+ofu8/P15z6//nZYCR0+da0jvLI99dH2xf+CTVvL+xypMCHVt2/+v29fr87X6/HjN29eHp7uHx++9XPVz1D9b02Sf5z4EfkpZSbOn7MePmSk3v8PAAD//wMAUEsDBBQABgAIAAAAIQASaMe91wAAAFkBAAAUAAAAeGwvc2hhcmVkU3RyaW5ncy54bWyMkM1KBDEQhO8L+w5NwJO6GUUXkSSLCB7Vg/sAzUzvTiDTGdMdf97e7EHQ9eKxqr8qmnKbjynBGxWJmb25WHUGiPs8RN57s315OL8xIIo8YMpM3nySmE1YLpyIQsuyeDOqzrfWSj/ShLLKM3G77HKZUJsseytzIRxkJNIp2cuuW9sJIxvoc2X1Zm2gcnytdP+tg5MYnIa7dyx0BpwVqtAAqBBZNGrV9rGzGpw9kL/of5CPrRAP3ccVT20MTOnY3rLUv/DV9ckpLBfP9DNg2zThCwAA//8DAFBLAwQUAAYACAAAACEAPaeJKUQBAABWAgAAEQAIAWRvY1Byb3BzL2NvcmUueG1s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JJRT4MwFIXfTfwPpO/QAs7MBlh0Zk8uMZFF41vT3m1EWpq2yvbvLbAhZj74eHvO/e65N80WB1kHX2Bs1agcxRFBASjeiErtcrQpV+EcBdYxJVjdKMjRESxaFNdXGdeUNwaeTaPBuAps4EnKUq5ztHdOU4wt34NkNvIO5cVtYyRzvjQ7rBn/YDvACSG3WIJjgjmGO2CoRyI6IQUfkfrT1D1AcAw1SFDO4jiK8Y/XgZH2z4ZemThl5Y7a73SKO2ULPoij+2Cr0di2bdSmfQyfP8Zv66eXftWwUt2tOKAiE5xyA8w1psjwtPCHq5l1a3/jbQXi4VjcL5lxGb4UPKTPPJBABD4FHTKfldd0+ViuUJGQ+C4kSUjmZZzSJKHJ7L2b+6u/SzU8yNP0fxCTWUlSejOns3RCPAP8chc/ofgGAAD//wMAUEsDBBQABgAIAAAAIQC8CZ2JgwEAAAMDAAAQAAgBZG9jUHJvcHMvYXBwLnhtbCCiBAEoo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ySQU/jMBCF7yvxHyLfqVNYoVXlGCFgxQG0lVrgbJxJY+HalmeIWn79ThJRUtjT3sYzz8+fn60ud1tfdJDRxVCJ+awUBQQbaxc2lXhc/z79JQokE2rjY4BK7AHFpT75oZY5JsjkAAu2CFiJligtpETbwtbgjMeBJ03MW0O8zBsZm8ZZuIn2bQuB5FlZXkjYEYQa6tN0MBSj46Kj/zWto+358Gm9Twys1VVK3llDfEv94GyOGBsqbncWvJLToWK6Fdi37GivSyWnS7WyxsM1G+vGeAQlPxvqDkwf2tK4jFp1tOjAUswFuneO7UwULwahx6lEZ7IzgRirl42LofYJKevnmF+xBSBUkgVjcyin2mntfur5IODiWNgbjCA8OEZcO/KAf5qlyfQP4vmUeGAYeUecq+RjdnhjyHyDHO7Nx3054N6FV3xM68ib4CPA46ZatSZDzZkfAj401B1nl31vct2asIH6Q/N90D/30/in9fxiVp6X/JKTnpKfv1f/BQAA//8DAFBLAQItABQABgAIAAAAIQBi7p1oXgEAAJAEAAATAAAAAAAAAAAAAAAAAAAAAABbQ29udGVudF9UeXBlc10ueG1sUEsBAi0AFAAGAAgAAAAhALVVMCP0AAAATAIAAAsAAAAAAAAAAAAAAAAAlwMAAF9yZWxzLy5yZWxzUEsBAi0AFAAGAAgAAAAhAP27J3PZAgAAbAYAAA8AAAAAAAAAAAAAAAAAvAYAAHhsL3dvcmtib29rLnhtbFBLAQItABQABgAIAAAAIQCBPpSX8wAAALoCAAAaAAAAAAAAAAAAAAAAAMIJAAB4bC9fcmVscy93b3JrYm9vay54bWwucmVsc1BLAQItABQABgAIAAAAIQDOOg7nEQMAABgIAAAYAAAAAAAAAAAAAAAAAPULAAB4bC93b3Jrc2hlZXRzL3NoZWV0MS54bWxQSwECLQAUAAYACAAAACEAvaC/vUsHAAAdIgAAEwAAAAAAAAAAAAAAAAA8DwAAeGwvdGhlbWUvdGhlbWUxLnhtbFBLAQItABQABgAIAAAAIQDRJlHGy0cAAOAuAQANAAAAAAAAAAAAAAAAALgWAAB4bC9zdHlsZXMueG1sUEsBAi0AFAAGAAgAAAAhABJox73XAAAAWQEAABQAAAAAAAAAAAAAAAAArl4AAHhsL3NoYXJlZFN0cmluZ3MueG1sUEsBAi0AFAAGAAgAAAAhAD2niSlEAQAAVgIAABEAAAAAAAAAAAAAAAAAt18AAGRvY1Byb3BzL2NvcmUueG1sUEsBAi0AFAAGAAgAAAAhALwJnYmDAQAAAwMAABAAAAAAAAAAAAAAAAAAMmIAAGRvY1Byb3BzL2FwcC54bWxQSwUGAAAAAAoACgCAAgAA62QAAAAABSIA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AAAAAAEBBBn8AAAAFQXJpYWwGgAAAAAYrbW4tZWEJgQAAAAEACYIAAAAHIwAAAAABAAAAEQAAAAQUU3lzdGVtLkRyYXdpbmcuQ29sb3IEAAAABX3///8UU3lzdGVtLkRyYXdpbmcuQ29sb3IBAAAABXZhbHVlAAgEAAAAAAAAAAF8////ff///wAAAP8Be////33/////////AXr///99////TkEi/wF5////ff///97c2/8BeP///33///9+aT//AXf///99////jIRy/wF2////ff///yUh7f8Bdf///33///80O0b/AXT///99////dJjD/wFz////ff///x6U9/8Bcv///33///8elPf/AXH///99////JSHt/wFw////ff///wAAAP8Bb////33/////////AW7///99////TkEi/wFt////ff///97c2/8EJAAAAJgBU3lzdGVtLkNvbGxlY3Rpb25zLkdlbmVyaWMuTGlzdGAxW1tBcGxvcmlzLkJhc2UuT2JqZWN0cy5EYXRhT2JqZWN0LCBBcGxvcmlzLkJhc2UsIFZlcnNpb249NS4wLjAuMjEwMCwgQ3VsdHVyZT1uZXV0cmFsLCBQdWJsaWNLZXlUb2tlbj1jZWFhYmU0ZjYwZmZlYTFjXV0DAAAABl9pdGVtcwVfc2l6ZQhfdmVyc2lvbgQAACFBcGxvcmlzLkJhc2UuT2JqZWN0cy5EYXRhT2JqZWN0W10DAAAACAgJlAAAAAwAAAAMAAAABCYAAACVAVN5c3RlbS5Db2xsZWN0aW9ucy5HZW5lcmljLkxpc3RgMVtbQXBsb3Jpcy5CYXNlLlVJLlZpc3VhbE9iamVjdCwgQXBsb3Jpcy5CYXNlLCBWZXJzaW9uPTUuMC4wLjIxMDAsIEN1bHR1cmU9bmV1dHJhbCwgUHVibGljS2V5VG9rZW49Y2VhYWJlNGY2MGZmZWExY11dAwAAAAZfaXRlbXMFX3NpemUIX3ZlcnNpb24EAAAeQXBsb3Jpcy5CYXNlLlVJLlZpc3VhbE9iamVjdFtdAwAAAAgICZUAAAABAAAAAQAAAAUpAAAAmwFBcGxvcmlzLkJhc2UuT2JqZWN0cy5EYXRhT2JqZWN0Q29sbGVjdGlvbmAxW1tBcGxvcmlzLkNoYXJ0LlZhbHVlTGluZSwgQXBsb3Jpcy5DaGFydCwgVmVyc2lvbj01LjAuMC4yMTAyLCBDdWx0dXJlPW5ldXRyYWwsIFB1YmxpY0tleVRva2VuPWNlYWFiZTRmNjBmZmVhMWNdXQYAAAALbUNvbGxlY3Rpb24FbUxpc3QYRGF0YU9iamVjdCttQ2hpbGRPYmplY3RzEkRhdGFPYmplY3QrbVBhcmVudBVEYXRhT2JqZWN0K21Db250YWluZXIZRGF0YU9iamVjdCttVmlzdWFsT2JqZWN0cwQDAwQEA5kBQXBsb3Jpcy5CYXNlLk9iamVjdHMuU29ydGFibGVDb2xsZWN0aW9uYDFbW0FwbG9yaXMuQ2hhcnQuVmFsdWVMaW5lLCBBcGxvcmlzLkNoYXJ0LCBWZXJzaW9uPTUuMC4wLjIxMDIsIEN1bHR1cmU9bmV1dHJhbCwgUHVibGljS2V5VG9rZW49Y2VhYWJlNGY2MGZmZWExY11dAwAAAJEBU3lzdGVtLkNvbGxlY3Rpb25zLkdlbmVyaWMuTGlzdGAxW1tBcGxvcmlzLkNoYXJ0LlZhbHVlTGluZSwgQXBsb3Jpcy5DaGFydCwgVmVyc2lvbj01LjAuMC4yMTAyLCBDdWx0dXJlPW5ldXRyYWwsIFB1YmxpY0tleVRva2VuPWNlYWFiZTRmNjBmZmVhMWNdXZgBU3lzdGVtLkNvbGxlY3Rpb25zLkdlbmVyaWMuTGlzdGAxW1tBcGxvcmlzLkJhc2UuT2JqZWN0cy5EYXRhT2JqZWN0LCBBcGxvcmlzLkJhc2UsIFZlcnNpb249NS4wLjAuMjEwMCwgQ3VsdHVyZT1uZXV0cmFsLCBQdWJsaWNLZXlUb2tlbj1jZWFhYmU0ZjYwZmZlYTFjXV0lQXBsb3Jpcy5DaGFydC5Db2x1bW5PcmllbnRlZENoYXJ0QXhpcwIAAAAhQXBsb3Jpcy5DaGFydC5Db2x1bW5PcmllbnRlZENoYXJ0AgAAAJUBU3lzdGVtLkNvbGxlY3Rpb25zLkdlbmVyaWMuTGlzdGAxW1tBcGxvcmlzLkJhc2UuVUkuVmlzdWFsT2JqZWN0LCBBcGxvcmlzLkJhc2UsIFZlcnNpb249NS4wLjAuMjEwMCwgQ3VsdHVyZT1uZXV0cmFsLCBQdWJsaWNLZXlUb2tlbj1jZWFhYmU0ZjYwZmZlYTFjXV0DAAAACgmWAAAACZcAAAAJBgAAAAkBAAAACZoAAAAFKgAAAJsBQXBsb3Jpcy5CYXNlLk9iamVjdHMuRGF0YU9iamVjdENvbGxlY3Rpb25gMVtbQXBsb3Jpcy5DaGFydC5BeGlzQnJlYWssIEFwbG9yaXMuQ2hhcnQsIFZlcnNpb249NS4wLjAuMjEwMiwgQ3VsdHVyZT1uZXV0cmFsLCBQdWJsaWNLZXlUb2tlbj1jZWFhYmU0ZjYwZmZlYTFjXV0GAAAAC21Db2xsZWN0aW9uBW1MaXN0GERhdGFPYmplY3QrbUNoaWxkT2JqZWN0cxJEYXRhT2JqZWN0K21QYXJlbnQVRGF0YU9iamVjdCttQ29udGFpbmVyGURhdGFPYmplY3QrbVZpc3VhbE9iamVjdHMEAwMEBAOZAUFwbG9yaXMuQmFzZS5PYmplY3RzLlNvcnRhYmxlQ29sbGVjdGlvbmAxW1tBcGxvcmlzLkNoYXJ0LkF4aXNCcmVhaywgQXBsb3Jpcy5DaGFydCwgVmVyc2lvbj01LjAuMC4yMTAyLCBDdWx0dXJlPW5ldXRyYWwsIFB1YmxpY0tleVRva2VuPWNlYWFiZTRmNjBmZmVhMWNdXQMAAACRAVN5c3RlbS5Db2xsZWN0aW9ucy5HZW5lcmljLkxpc3RgMVtbQXBsb3Jpcy5DaGFydC5BeGlzQnJlYWs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JUFwbG9yaXMuQ2hhcnQuQ29sdW1uT3JpZW50ZWRDaGFydEF4aXMCAAAAIUFwbG9yaXMuQ2hhcnQuQ29sdW1uT3JpZW50ZWRDaGFydAIAAACVAVN5c3RlbS5Db2xsZWN0aW9ucy5HZW5lcmljLkxpc3RgMVtbQXBsb3Jpcy5CYXNlLlVJLlZpc3VhbE9iamVjdCwgQXBsb3Jpcy5CYXNlLCBWZXJzaW9uPTUuMC4wLjIxMDAsIEN1bHR1cmU9bmV1dHJhbCwgUHVibGljS2V5VG9rZW49Y2VhYWJlNGY2MGZmZWExY11dAwAAAAoJmwAAAAmcAAAACQYAAAAJAQAAAAmfAAAABSs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IBAAIAACVBcGxvcmlzLkNoYXJ0LkNvbHVtbk9yaWVudGVkQ2hhcnRBeGlzAgAAACFBcGxvcmlzLkNoYXJ0LkNvbHVtbk9yaWVudGVkQ2hhcnQCAAAACAEICAEICAgCAAAACQYAAAAJAQAAAAAAAAAACXEAAAADAAAACXIAAAAJcwAAAAl0AAAAAQAAAAAKCgl1AAAAAAAAAAoAAAAAAAAAAAUs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lQXBsb3Jpcy5DaGFydC5Db2x1bW5PcmllbnRlZENoYXJ0QXhpcwIAAAAhQXBsb3Jpcy5DaGFydC5Db2x1bW5PcmllbnRlZENoYXJ0AgAAAAgBCAgBCAgIAgAAAAkGAAAACQEAAAAAAAAAAAlxAAAAAwAAAAlyAAAACXMAAAAJdAAAAAEAAAAACgoJdQAAAAAAAAAKAAAAAAAAAAAFLQ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QEAAgAAJUFwbG9yaXMuQ2hhcnQuQ29sdW1uT3JpZW50ZWRDaGFydEF4aXMCAAAAIUFwbG9yaXMuQ2hhcnQuQ29sdW1uT3JpZW50ZWRDaGFydAIAAAAIAQgIAQgICAIAAAAJBgAAAAkBAAAAAAAAAAAJcQAAAAMAAAAJcgAAAAlzAAAACXQAAAABAAAAAAoGtAAAAAElCXUAAAABAAAACgAAAAAAAAAABS4AAACaAUFwbG9yaXMuQmFzZS5PYmplY3RzLkRhdGFPYmplY3RDb2xsZWN0aW9uYDFbW0FwbG9yaXMuQ2hhcnQuVGlja01hcmssIEFwbG9yaXMuQ2hhcnQsIFZlcnNpb249NS4wLjAuMjEwMiwgQ3VsdHVyZT1uZXV0cmFsLCBQdWJsaWNLZXlUb2tlbj1jZWFhYmU0ZjYwZmZlYTFjXV0GAAAAC21Db2xsZWN0aW9uBW1MaXN0GERhdGFPYmplY3QrbUNoaWxkT2JqZWN0cxJEYXRhT2JqZWN0K21QYXJlbnQVRGF0YU9iamVjdCttQ29udGFpbmVyGURhdGFPYmplY3QrbVZpc3VhbE9iamVjdHMEAwMEBAOYAUFwbG9yaXMuQmFzZS5PYmplY3RzLlNvcnRhYmxlQ29sbGVjdGlvbmAxW1tBcGxvcmlzLkNoYXJ0LlRpY2tNYXJrLCBBcGxvcmlzLkNoYXJ0LCBWZXJzaW9uPTUuMC4wLjIxMDIsIEN1bHR1cmU9bmV1dHJhbCwgUHVibGljS2V5VG9rZW49Y2VhYWJlNGY2MGZmZWExY11dAwAAAJABU3lzdGVtLkNvbGxlY3Rpb25zLkdlbmVyaWMuTGlzdGAxW1tBcGxvcmlzLkNoYXJ0LlRpY2tNYXJrLCBBcGxvcmlzLkNoYXJ0LCBWZXJzaW9uPTUuMC4wLjIxMDIsIEN1bHR1cmU9bmV1dHJhbCwgUHVibGljS2V5VG9rZW49Y2VhYWJlNGY2MGZmZWExY11dmAFTeXN0ZW0uQ29sbGVjdGlvbnMuR2VuZXJpYy5MaXN0YDFbW0FwbG9yaXMuQmFzZS5PYmplY3RzLkRhdGFPYmplY3QsIEFwbG9yaXMuQmFzZSwgVmVyc2lvbj01LjAuMC4yMTAwLCBDdWx0dXJlPW5ldXRyYWwsIFB1YmxpY0tleVRva2VuPWNlYWFiZTRmNjBmZmVhMWNdXSVBcGxvcmlzLkNoYXJ0LkNvbHVtbk9yaWVudGVkQ2hhcnRBeGlzAgAAACFBcGxvcmlzLkNoYXJ0LkNvbHVtbk9yaWVudGVkQ2hhcnQCAAAAlQFTeXN0ZW0uQ29sbGVjdGlvbnMuR2VuZXJpYy5MaXN0YDFbW0FwbG9yaXMuQmFzZS5VSS5WaXN1YWxPYmplY3QsIEFwbG9yaXMuQmFzZSwgVmVyc2lvbj01LjAuMC4yMTAwLCBDdWx0dXJlPW5ldXRyYWwsIFB1YmxpY0tleVRva2VuPWNlYWFiZTRmNjBmZmVhMWNdXQMAAAAKCbYAAAAJtwAAAAkGAAAACQEAAAAJugAAAAUxAAAAGkFwbG9yaXMuQmFzZS5VSS5WaXN1YWxMaW5lDgAAAAttU3RhcnRQb2ludAltRW5kUG9pbnQLbUxpbmVGb3JtYXQJbVBlcnNEYXRhGVZpc3VhbE9iamVjdCttWk9yZGVyR3JvdXAeVmlzdWFsT2JqZWN0K21JbmRpdmlkdWFsWk9yZGVyFVZpc3VhbE9iamVjdCttVmlzaWJsZRhWaXN1YWxPYmplY3QrbVBlcnNpc3RlbnQQVmlzdWFsT2JqZWN0K21JZBZWaXN1YWxPYmplY3QrbVBlcnNEYXRhIFZpc3VhbE9iamVjdCttUmVnaXN0ZXJlZFdpdGhGb3JtJFZpc3VhbE9iamVjdCttRGVsZXRlUmVwYWludFRyaWdnZXJlZBZWaXN1YWxPYmplY3QrbVNoYXBlUHRyFVZpc3VhbE9iamVjdCttSXNEaXJ0eQQEBAIAAAAABwIAAAMAFVN5c3RlbS5EcmF3aW5nLlBvaW50RgQAAAAVU3lzdGVtLkRyYXdpbmcuUG9pbnRGBAAAAB9BcGxvcmlzLkJhc2UuT2JqZWN0cy5MaW5lRm9ybWF0AwAAAAgIAQEIAQEPU3lzdGVtLkludFB0cltdAQMAAAABRf///+D///8CAC5B7Q2VQwFE////4P///5QqN0PtDZVDCb0AAAAJvgAAALgBAAD/////AQEKCb4AAAABAAoBBzIAAAAAAQAAAAUAAAAEFVN5c3RlbS5EcmF3aW5nLlBvaW50RgQAAAABQf///+D///+UKjpD7Q2VQwFA////4P///wIALkHtjZZDAT/////g////lArCQu2NlkMBPv///+D///+UKjdD7Y2WQwE9////4P///5QqOkPtDZVDBzMAAAAAAQAAAAUAAAAEF0FwbG9yaXMuQmFzZS5BbmNob3JNb2RlAwAAAAU8////F0FwbG9yaXMuQmFzZS5BbmNob3JNb2RlAQAAAAd2YWx1ZV9fAAgDAAAABAAAAAE7////PP///wUAAAABOv///zz///8DAAAAATn///88////BgAAAAE4////PP///wUAAAAPNAAAAAUAAAABAAAAAAEFNQAAABVBcGxvcmlzLkJhc2UuVUkuTGFiZWweAAAAD21BbmNob3JQb3NpdGlvbgttQW5jaG9yTW9kZQ9tQWRkSW5uZXJNYXJnaW4WbU9mZnNldERpcmVjdGlvbkFuY2hvchdtT2Zmc2V0T3J0aG9nb25hbEFuY2hvcgttVGV4dEZvcm1hdAltUm90YXRpb24KbUJhY2tDb2xvcg1tVXNlQmFja0NvbG9yDm1Vc2VCYWNrZ3JvdW5kEW1DdXN0b21CYWNrZ3JvdW5kDm1MaW5lQWxpZ25tZW50CW1UZXh0U2l6ZQ9tTGFiZWxSZWN0YW5nbGUVbUlubmVyTWFyZ2luTGVmdFJpZ2h0BW1UZXh0Cm1WYXJpYWJsZXMNbVZhcmlhYmxlTGlzdA5tQ3VzdG9tQ29udGVudAltUGVyc0RhdGEZVmlzdWFsT2JqZWN0K21aT3JkZXJHcm91cB5WaXN1YWxPYmplY3QrbUluZGl2aWR1YWxaT3JkZXIVVmlzdWFsT2JqZWN0K21WaXNpYmxlGFZpc3VhbE9iamVjdCttUGVyc2lzdGVudBBWaXN1YWxPYmplY3QrbUlkFlZpc3VhbE9iamVjdCttUGVyc0RhdGEgVmlzdWFsT2JqZWN0K21SZWdpc3RlcmVkV2l0aEZvcm0kVmlzdWFsT2JqZWN0K21EZWxldGVSZXBhaW50VHJpZ2dlcmVkFlZpc3VhbE9iamVjdCttU2hhcGVQdHIVVmlzdWFsT2JqZWN0K21Jc0RpcnR5BAQAAAAEAAQAAAAEBAQAAQMDAQIAAAAABwIAAAMAFVN5c3RlbS5EcmF3aW5nLlBvaW50RgQAAAAXQXBsb3Jpcy5CYXNlLkFuY2hvck1vZGUDAAAAAQsLH0FwbG9yaXMuQmFzZS5PYmplY3RzLlRleHRGb3JtYXQDAAAACxpBcGxvcmlzLkJhc2UuT2JqZWN0cy5Db2xvcgMAAAABAQEqQXBsb3Jpcy5CYXNlLlVJLkxhYmVsK0xpbmVBbGlnbm1lbnRPcHRpb25zAwAAABRTeXN0ZW0uRHJhd2luZy5TaXplRgQAAAAZU3lzdGVtLkRyYXdpbmcuUmVjdGFuZ2xlRgQAAAALoAFTeXN0ZW0uQ29sbGVjdGlvbnMuT2JqZWN0TW9kZWwuQ29sbGVjdGlvbmAxW1tBcGxvcmlzLkJhc2UuT2JqZWN0cy5WYXJpYWJsZSwgQXBsb3Jpcy5CYXNlLCBWZXJzaW9uPTUuMC4wLjIxMDAsIEN1bHR1cmU9bmV1dHJhbCwgUHVibGljS2V5VG9rZW49Y2VhYWJlNGY2MGZmZWExY11dlgFTeXN0ZW0uQ29sbGVjdGlvbnMuR2VuZXJpYy5MaXN0YDFbW0FwbG9yaXMuQmFzZS5PYmplY3RzLlZhcmlhYmxlLCBBcGxvcmlzLkJhc2UsIFZlcnNpb249NS4wLjAuMjEwMCwgQ3VsdHVyZT1uZXV0cmFsLCBQdWJsaWNLZXlUb2tlbj1jZWFhYmU0ZjYwZmZlYTFjXV0ICAEBCAEBD1N5c3RlbS5JbnRQdHJbXQEDAAAAATf////g////lCo6Q+0NlUMBNv///zz///8EAAAAAAAAAAAAAAAACcsAAAAAAAAACcwAAAAAAAAFM////ypBcGxvcmlzLkJhc2UuVUkuTGFiZWwrTGluZUFsaWdubWVudE9wdGlvbnMBAAAAB3ZhbHVlX18ACAMAAAAAAAAAATL///+F////AAAAAAAAAAABMf///+z///8AAAAAAAAAAAAAAAAAAAAAAAAAAAbQAAAADUNhdGVnb3J5IGF4aXMKCdEAAAAJ0AAAAAnTAAAA5AIAAP////8AAQoJ0wAAAAEACgEBNgAAACQAAAAJ1AAAAAYAAAAGAAAAATgAAAAmAAAACdUAAAACAAAAAgAAAAE7AAAAKQAAAAoJ1gAAAAnXAAAACQcAAAAJAQAAAAnaAAAAATwAAAAqAAAACgnbAAAACdwAAAAJBwAAAAkBAAAACd8AAAAFPQ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gEAAgAAJUFwbG9yaXMuQ2hhcnQuQ29sdW1uT3JpZW50ZWRDaGFydEF4aXMCAAAAIUFwbG9yaXMuQ2hhcnQuQ29sdW1uT3JpZW50ZWRDaGFydAIAAAAIAQgIAQgICAIAAAAJBwAAAAkBAAAAAgAAAAAJcQAAAAMAAAAJcgAAAAlzAAAACXQAAAABAAAAAAoKCXUAAAAAAAAACgAAAAAAAAAABT4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EBAAIAACVBcGxvcmlzLkNoYXJ0LkNvbHVtbk9yaWVudGVkQ2hhcnRBeGlzAgAAACFBcGxvcmlzLkNoYXJ0LkNvbHVtbk9yaWVudGVkQ2hhcnQCAAAACAEICAEICAgCAAAACQcAAAAJAQAAAAAAAAABCXEAAAADAAAACXIAAAAJcwAAAAl0AAAAAQAAAAAKBu0AAAABJQl1AAAAAAAAAAoAAAAAAAAAAAU/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BAQACAAAlQXBsb3Jpcy5DaGFydC5Db2x1bW5PcmllbnRlZENoYXJ0QXhpcwIAAAAhQXBsb3Jpcy5DaGFydC5Db2x1bW5PcmllbnRlZENoYXJ0AgAAAAgBCAgBCAgIAgAAAAkHAAAACQEAAAAAAAAAAAlxAAAAAwAAAAlyAAAACXMAAAAJdAAAAAEAAAAACgm0AAAACXUAAAABAAAACgAAAAAAAAAAAUAAAAAuAAAACgn3AAAACfgAAAAJBwAAAAkBAAAACfsAAAABQwAAADEAAAABBP///+D///8CAC5B7Q2VQwED////4P///wIALkEFcsJBCf4AAAAJ/wAAALgBAAD/////AAEKCf8AAAABAAoBB0QAAAAAAQAAAAUAAAAEFVN5c3RlbS5EcmF3aW5nLlBvaW50RgQAAAABAP///+D///8CAC5BBXKqQQH//v//4P///wQA/EDtDZVDAf7+///g////BAD8QA01IUMB/f7//+D///8EAPxABXLCQQH8/v//4P///wQA/EAFcqpBB0UAAAAAAQAAAAUAAAAEF0FwbG9yaXMuQmFzZS5BbmNob3JNb2RlAwAAAAH7/v//PP///wEAAAAB+v7//zz///8IAAAAAfn+//88////AgAAAAH4/v//PP///wYAAAAB9/7//zz///8HAAAAD0YAAAAFAAAAAQAAAAABAUcAAAA1AAAAAfb+///g////AgAuQQVyqkEB9f7//zz///8BAAAAAAAAAAAAAAAACQwBAAAAAAAACQ0BAAAAAAAB8v7//zP///8AAAAAAfH+//+F////AAAAAAAAAAAB8P7//+z///8AAAAAAAAAAAAAAAAAAAAAAAAAAAYRAQAAClZhbHVlIGF4aXMKCRIBAAAJEQEAAAkUAQAA5AIAAP////8AAQoJFAEAAAEACgEBSAAAACQAAAAJFQEAAAYAAAAGAAAAAUoAAAAmAAAACRYBAAACAAAAAgAAAAdLAAAAAAEAAAAAAAAABC5BcGxvcmlzLkNoYXJ0LkNvbHVtbk9yaWVudGVkQ2hhcnQrVW51c2VkU2VyaWVzAgAAAARMAAAAlwFTeXN0ZW0uQ29sbGVjdGlvbnMuR2VuZXJpYy5MaXN0YDFbW0FwbG9yaXMuQ2hhcnQuQ2hhcnREYXRhU2VyaWVzLCBBcGxvcmlzLkNoYXJ0LCBWZXJzaW9uPTUuMC4wLjIxMDIsIEN1bHR1cmU9bmV1dHJhbCwgUHVibGljS2V5VG9rZW49Y2VhYWJlNGY2MGZmZWExY11dAwAAAAZfaXRlbXMFX3NpemUIX3ZlcnNpb24EAAAfQXBsb3Jpcy5DaGFydC5DaGFydERhdGFTZXJpZXNbXQIAAAAICAkXAQAABAAAAAQAAAABTQAAACQAAAAJGAEAAAQAAAAEAAAAAU8AAAAmAAAACRkBAAAAAAAAAAAAAARQAAAAnAFTeXN0ZW0uQ29sbGVjdGlvbnMuR2VuZXJpYy5MaXN0YDFbW0FwbG9yaXMuQ2hhcnQuQW5ub3RhdGlvbkRhdGFTZXJpZXMsIEFwbG9yaXMuQ2hhcnQsIFZlcnNpb249NS4wLjAuMjEwMiwgQ3VsdHVyZT1uZXV0cmFsLCBQdWJsaWNLZXlUb2tlbj1jZWFhYmU0ZjYwZmZlYTFjXV0DAAAABl9pdGVtcwVfc2l6ZQhfdmVyc2lvbgQAACRBcGxvcmlzLkNoYXJ0LkFubm90YXRpb25EYXRhU2VyaWVzW10CAAAACAgJGgEAAAAAAAAAAAAAAVEAAAAkAAAACRsBAAAAAAAAAAAAAAFTAAAAJgAAAAkZAQAAAAAAAAAAAAAEVAAAAJcBU3lzdGVtLkNvbGxlY3Rpb25zLkdlbmVyaWMuTGlzdGAxW1tBcGxvcmlzLkNoYXJ0LkFubm90YXRpb25Hcm91cCwgQXBsb3Jpcy5DaGFydCwgVmVyc2lvbj01LjAuMC4yMTAyLCBDdWx0dXJlPW5ldXRyYWwsIFB1YmxpY0tleVRva2VuPWNlYWFiZTRmNjBmZmVhMWNdXQMAAAAGX2l0ZW1zBV9zaXplCF92ZXJzaW9uBAAAH0FwbG9yaXMuQ2hhcnQuQW5ub3RhdGlvbkdyb3VwW10CAAAACAgJHQEAAAAAAAAAAAAAAVUAAAAkAAAACRsBAAAAAAAAAAAAAAFXAAAAJgAAAAkZAQAAAAAAAAAAAAAEWAAAAJYBU3lzdGVtLkNvbGxlY3Rpb25zLkdlbmVyaWMuTGlzdGAxW1tBcGxvcmlzLkNoYXJ0LkNoYXJ0RGF0YUdyb3VwLCBBcGxvcmlzLkNoYXJ0LCBWZXJzaW9uPTUuMC4wLjIxMDIsIEN1bHR1cmU9bmV1dHJhbCwgUHVibGljS2V5VG9rZW49Y2VhYWJlNGY2MGZmZWExY11dAwAAAAZfaXRlbXMFX3NpemUIX3ZlcnNpb24EAAAeQXBsb3Jpcy5DaGFydC5DaGFydERhdGFHcm91cFtdAgAAAAgICSABAAACAAAABgAAAAFZAAAAJAAAAAkhAQAAAgAAAAYAAAABWwAAACYAAAAJGQEAAAAAAAAAAAAABFwAAACQAVN5c3RlbS5Db2xsZWN0aW9ucy5HZW5lcmljLkxpc3RgMVtbQXBsb3Jpcy5DaGFydC5EZWx0YUJhciwgQXBsb3Jpcy5DaGFydCwgVmVyc2lvbj01LjAuMC4yMTAyLCBDdWx0dXJlPW5ldXRyYWwsIFB1YmxpY0tleVRva2VuPWNlYWFiZTRmNjBmZmVhMWNdXQMAAAAGX2l0ZW1zBV9zaXplCF92ZXJzaW9uBAAAGEFwbG9yaXMuQ2hhcnQuRGVsdGFCYXJbXQIAAAAICAkjAQAAAAAAAAAAAAABXQAAACQAAAAJGwEAAAAAAAAAAAAAAV8AAAAmAAAACRkBAAAAAAAAAAAAAARgAAAAkwFTeXN0ZW0uQ29sbGVjdGlvbnMuR2VuZXJpYy5MaXN0YDFbW0FwbG9yaXMuQ2hhcnQuRGVsdGFCcmlkZ2UsIEFwbG9yaXMuQ2hhcnQsIFZlcnNpb249NS4wLjAuMjEwMiwgQ3VsdHVyZT1uZXV0cmFsLCBQdWJsaWNLZXlUb2tlbj1jZWFhYmU0ZjYwZmZlYTFjXV0DAAAABl9pdGVtcwVfc2l6ZQhfdmVyc2lvbgQAABtBcGxvcmlzLkNoYXJ0LkRlbHRhQnJpZGdlW10CAAAACAgJJgEAAAAAAAAAAAAAAWEAAAAkAAAACRsBAAAAAAAAAAAAAAFjAAAAJgAAAAkZAQAAAAAAAAAAAAAEZAAAAJMBU3lzdGVtLkNvbGxlY3Rpb25zLkdlbmVyaWMuTGlzdGAxW1tBcGxvcmlzLkNoYXJ0Lkdyb3d0aEFycm93LCBBcGxvcmlzLkNoYXJ0LCBWZXJzaW9uPTUuMC4wLjIxMDIsIEN1bHR1cmU9bmV1dHJhbCwgUHVibGljS2V5VG9rZW49Y2VhYWJlNGY2MGZmZWExY11dAwAAAAZfaXRlbXMFX3NpemUIX3ZlcnNpb24EAAAbQXBsb3Jpcy5DaGFydC5Hcm93dGhBcnJvd1tdAgAAAAgICSkBAAAAAAAAAAAAAAFlAAAAJAAAAAkbAQAAAAAAAAAAAAABZwAAACYAAAAJGQEAAAAAAAAAAAAABGgAAACaAVN5c3RlbS5Db2xsZWN0aW9ucy5HZW5lcmljLkxpc3RgMVtbQXBsb3Jpcy5DaGFydC5XYXRlcmZhbGxDb25uZWN0b3IsIEFwbG9yaXMuQ2hhcnQsIFZlcnNpb249NS4wLjAuMjEwMiwgQ3VsdHVyZT1uZXV0cmFsLCBQdWJsaWNLZXlUb2tlbj1jZWFhYmU0ZjYwZmZlYTFjXV0DAAAABl9pdGVtcwVfc2l6ZQhfdmVyc2lvbgQAACJBcGxvcmlzLkNoYXJ0LldhdGVyZmFsbENvbm5lY3RvcltdAgAAAAgICSwBAAAAAAAAAAAAAAFpAAAAJAAAAAkbAQAAAAAAAAAAAAABawAAACYAAAAJGQEAAAAAAAAAAAAABGwAAACYAVN5c3RlbS5Db2xsZWN0aW9ucy5HZW5lcmljLkxpc3RgMVtbQXBsb3Jpcy5DaGFydC5FbGVtZW50Q29ubmVjdG9yLCBBcGxvcmlzLkNoYXJ0LCBWZXJzaW9uPTUuMC4wLjIxMDIsIEN1bHR1cmU9bmV1dHJhbCwgUHVibGljS2V5VG9rZW49Y2VhYWJlNGY2MGZmZWExY11dAwAAAAZfaXRlbXMFX3NpemUIX3ZlcnNpb24EAAAgQXBsb3Jpcy5DaGFydC5FbGVtZW50Q29ubmVjdG9yW10CAAAACAgJLwEAAAAAAAAAAAAAAW0AAAAkAAAACRsBAAAAAAAAAAAAAAFvAAAAJgAAAAkZAQAAAAAAAAAAAAAFeQAAAB9BcGxvcmlzLkJhc2UuT2JqZWN0cy5MaW5lRm9ybWF0EQAAABJEYXRhT2JqZWN0K21QYXJlbnQVRGF0YU9iamVjdCttQ29udGFpbmVyCm1VbmRlZmluZWQHbVdlaWdodAptRm9yZUNvbG9yCm1CYWNrQ29sb3IKbURhc2hTdHlsZQhtUGF0dGVybhVtQmVnaW5BcnJvd0hlYWRMZW5ndGgUbUJlZ2luQXJyb3dIZWFkU3R5bGUUbUJlZ2luQXJyb3dIZWFkV2lkdGgTbUVuZEFycm93SGVhZExlbmd0aBJtRW5kQXJyb3dIZWFkU3R5bGUSbUVuZEFycm93SGVhZFdpZHRoE21MaW5lV2VpZ2h0QWJzb2x1dGUUbURlZmF1bHRTY2hlbWVGb3JtYXQJbU1vZGlmaWVkAgIAAAQEAAAAAAAAAAAAAAABCxpBcGxvcmlzLkJhc2UuT2JqZWN0cy5Db2xvcgMAAAAaQXBsb3Jpcy5CYXNlLk9iamVjdHMuQ29sb3IDAAAACAgICAgICAgBAQEDAAAACgoAAAAAAAkyAQAACTMBAAABAAAA/v///wEAAAABAAAAAQAAAAEAAAABAAAAAQAAAAAAAQV6AAAAH0FwbG9yaXMuQmFzZS5PYmplY3RzLkZpbGxGb3JtYXQKAAAAEkRhdGFPYmplY3QrbVBhcmVudBVEYXRhT2JqZWN0K21Db250YWluZXIKbUZvcmVDb2xvcgptQmFja0NvbG9yBW1UeXBlCG1QYXR0ZXJuDW1UcmFuc3BhcmVuY3kIbVZpc2libGUUbURlZmF1bHRTY2hlbWVGb3JtYXQJbU1vZGlmaWVkAgIEBAAAAAAAABpBcGxvcmlzLkJhc2UuT2JqZWN0cy5Db2xvcgMAAAAaQXBsb3Jpcy5CYXNlLk9iamVjdHMuQ29sb3IDAAAACAgLCAEBAwAAAAoKCTQBAAAJNQEAAAEAAAAAAAAAAAAAAAAAAAAAAQV+AAAAH0FwbG9yaXMuQmFzZS5PYmplY3RzLlBlcnNJZERhdGECAAAAA21JZAttQ3VzdG9tRGF0YQcCCAMAAAAJNgEAAAk3AQAABYEAAAAaQXBsb3Jpcy5CYXNlLk9iamVjdHMuQ29sb3IHAAAAEkRhdGFPYmplY3QrbVBhcmVudBVEYXRhT2JqZWN0K21Db250YWluZXIFbVR5cGUEbVJHQhBtVGhlbWVDb2xvckluZGV4DG1BdXRvVXBkYXRlZAltTW9kaWZpZWQCAgAAAAAACAgIAQEDAAAACgoAAAAAAAAAAA0AAAAAAQGCAAAAgQAAAAoKAQAAAAAAAAD/////AAEHlAAAAAABAAAAEAAAAAQfQXBsb3Jpcy5CYXNlLk9iamVjdHMuRGF0YU9iamVjdAMAAAAJCQAAAAkKAAAACQsAAAAJDAAAAAkQAAAACREAAAAJDQAAAAkOAAAACQ8AAAAJBwAAAAkGAAAACRcAAAANBAeVAAAAAAEAAAAEAAAABBxBcGxvcmlzLkJhc2UuVUkuVmlzdWFsT2JqZWN0AwAAAAkbAAAADQMElgAAAJEBU3lzdGVtLkNvbGxlY3Rpb25zLkdlbmVyaWMuTGlzdGAxW1tBcGxvcmlzLkNoYXJ0LlZhbHVlTGluZSwgQXBsb3Jpcy5DaGFydCwgVmVyc2lvbj01LjAuMC4yMTAyLCBDdWx0dXJlPW5ldXRyYWwsIFB1YmxpY0tleVRva2VuPWNlYWFiZTRmNjBmZmVhMWNdXQMAAAAGX2l0ZW1zBV9zaXplCF92ZXJzaW9uBAAAGUFwbG9yaXMuQ2hhcnQuVmFsdWVMaW5lW10CAAAACAgJRQEAAAAAAAAAAAAAAZcAAAAkAAAACRsBAAAAAAAAAAAAAAGaAAAAJgAAAAkZAQAAAAAAAAAAAAAEmwAAAJEBU3lzdGVtLkNvbGxlY3Rpb25zLkdlbmVyaWMuTGlzdGAxW1tBcGxvcmlzLkNoYXJ0LkF4aXNCcmVhaywgQXBsb3Jpcy5DaGFydCwgVmVyc2lvbj01LjAuMC4yMTAyLCBDdWx0dXJlPW5ldXRyYWwsIFB1YmxpY0tleVRva2VuPWNlYWFiZTRmNjBmZmVhMWNdXQMAAAAGX2l0ZW1zBV9zaXplCF92ZXJzaW9uBAAAGUFwbG9yaXMuQ2hhcnQuQXhpc0JyZWFrW10CAAAACAgJSAEAAAAAAAAAAAAAAZwAAAAkAAAACRsBAAAAAAAAAAAAAAGfAAAAJgAAAAkZAQAAAAAAAAAAAAAEtgAAAJABU3lzdGVtLkNvbGxlY3Rpb25zLkdlbmVyaWMuTGlzdGAxW1tBcGxvcmlzLkNoYXJ0LlRpY2tNYXJrLCBBcGxvcmlzLkNoYXJ0LCBWZXJzaW9uPTUuMC4wLjIxMDIsIEN1bHR1cmU9bmV1dHJhbCwgUHVibGljS2V5VG9rZW49Y2VhYWJlNGY2MGZmZWExY11dAwAAAAZfaXRlbXMFX3NpemUIX3ZlcnNpb24EAAAYQXBsb3Jpcy5DaGFydC5UaWNrTWFya1tdAgAAAAgICUsBAAAAAAAAAAAAAAG3AAAAJAAAAAkbAQAAAAAAAAAAAAABugAAACYAAAAJGQEAAAAAAAAAAAAAAb0AAAB5AAAACgoAAABAPwlOAQAACU8BAAABAAAA/v///wAAAAABAAAAAAAAAAAAAAABAAAAAAAAAAAAAAG+AAAAfgAAAAlQAQAACVEBAAAFywA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lQXBsb3Jpcy5DaGFydC5Db2x1bW5PcmllbnRlZENoYXJ0QXhpcwIAAAABAQELGkFwbG9yaXMuQmFzZS5PYmplY3RzLkNvbG9yAwAAAAEBGkFwbG9yaXMuQmFzZS5PYmplY3RzLkNvbG9yAwAAAAMAAAAJBgAAAAoAAAAAAEBBCX8AAAAJgAAAAAlVAQAAAQAJVgEAAAHMAAAAgQAAAAoKAQAAAAAAAAD/////AAEE0QAAAJYBU3lzdGVtLkNvbGxlY3Rpb25zLkdlbmVyaWMuTGlzdGAxW1tBcGxvcmlzLkJhc2UuT2JqZWN0cy5WYXJpYWJsZSwgQXBsb3Jpcy5CYXNlLCBWZXJzaW9uPTUuMC4wLjIxMDAsIEN1bHR1cmU9bmV1dHJhbCwgUHVibGljS2V5VG9rZW49Y2VhYWJlNGY2MGZmZWExY11dAwAAAAZfaXRlbXMFX3NpemUIX3ZlcnNpb24EAAAfQXBsb3Jpcy5CYXNlLk9iamVjdHMuVmFyaWFibGVbXQMAAAAICAlXAQAAAAAAAAAAAAAB0wAAAH4AAAAJWAEAAAlZAQAAB9QAAAAAAQAAAAgAAAAEH0FwbG9yaXMuQmFzZS5PYmplY3RzLkRhdGFPYmplY3QDAAAACSsAAAAJLAAAAAktAAAACS4AAAAJKQAAAAkqAAAADQIH1QAAAAABAAAABAAAAAQcQXBsb3Jpcy5CYXNlLlVJLlZpc3VhbE9iamVjdAMAAAAJMQAAAAk1AAAADQIB1gAAAJYAAAAJRQEAAAAAAAAAAAAAAdcAAAAkAAAACRsBAAAAAAAAAAAAAAHaAAAAJgAAAAkZAQAAAAAAAAAAAAAB2wAAAJsAAAAJSAEAAAAAAAAAAAAAAdwAAAAkAAAACRsBAAAAAAAAAAAAAAHfAAAAJgAAAAkZAQAAAAAAAAAAAAAB9wAAALYAAAAJaAEAAAAAAAAWAAAAAfgAAAAkAAAACWkBAAAAAAAAFgAAAAH7AAAAJgAAAAkZAQAAAAAAAAAAAAAB/gAAAHkAAAAKCgEAAEA/CWsBAAAJbAEAAAEAAAD+////AAAAAAEAAAAAAAAAAAAAAAEAAAAAAAAAAAABAf8AAAB+AAAACW0BAAAJbgEAAAUMAQ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CVBcGxvcmlzLkNoYXJ0LkNvbHVtbk9yaWVudGVkQ2hhcnRBeGlzAgAAAAEBAQsaQXBsb3Jpcy5CYXNlLk9iamVjdHMuQ29sb3IDAAAAAQEaQXBsb3Jpcy5CYXNlLk9iamVjdHMuQ29sb3IDAAAAAwAAAAkHAAAACgAAAAAAQEEJfwAAAAmAAAAACXIBAAABAAlzAQAAAQ0BAACBAAAACgoBAAAAAAAAAP////8AAQESAQAA0QAAAAlXAQAAAAAAAAAAAAABFAEAAH4AAAAJdQEAAAl2AQAABxUBAAAAAQAAAAgAAAAEH0FwbG9yaXMuQmFzZS5PYmplY3RzLkRhdGFPYmplY3QDAAAACT0AAAAJPgAAAAk/AAAACUAAAAAJOwAAAAk8AAAADQIHFgEAAAABAAAABAAAAAQcQXBsb3Jpcy5CYXNlLlVJLlZpc3VhbE9iamVjdAMAAAAJQwAAAAlHAAAADQIHFwEAAAABAAAABAAAAAQdQXBsb3Jpcy5DaGFydC5DaGFydERhdGFTZXJpZXMCAAAACX8BAAAJgAEAAAmBAQAACYIBAAAHGAEAAAABAAAABAAAAAQfQXBsb3Jpcy5CYXNlLk9iamVjdHMuRGF0YU9iamVjdAMAAAAJggEAAAmBAQAACYABAAAJfwEAAAcZAQAAAAEAAAAAAAAABBxBcGxvcmlzLkJhc2UuVUkuVmlzdWFsT2JqZWN0AwAAAAcaAQAAAAEAAAAAAAAABCJBcGxvcmlzLkNoYXJ0LkFubm90YXRpb25EYXRhU2VyaWVzAgAAAAcbAQAAAAEAAAAAAAAABB9BcGxvcmlzLkJhc2UuT2JqZWN0cy5EYXRhT2JqZWN0AwAAAAcdAQAAAAEAAAAAAAAABB1BcGxvcmlzLkNoYXJ0LkFubm90YXRpb25Hcm91cAIAAAAHIAEAAAABAAAABAAAAAQcQXBsb3Jpcy5DaGFydC5DaGFydERhdGFHcm91cAIAAAAJhgEAAAmHAQAADQIHIQEAAAABAAAABAAAAAQfQXBsb3Jpcy5CYXNlLk9iamVjdHMuRGF0YU9iamVjdAMAAAAJhgEAAAmHAQAADQIHIwEAAAABAAAAAAAAAAQWQXBsb3Jpcy5DaGFydC5EZWx0YUJhcgIAAAAHJgEAAAABAAAAAAAAAAQZQXBsb3Jpcy5DaGFydC5EZWx0YUJyaWRnZQIAAAAHKQEAAAABAAAAAAAAAAQZQXBsb3Jpcy5DaGFydC5Hcm93dGhBcnJvdwIAAAAHLAEAAAABAAAAAAAAAAQgQXBsb3Jpcy5DaGFydC5XYXRlcmZhbGxDb25uZWN0b3ICAAAABy8BAAAAAQAAAAAAAAAEHkFwbG9yaXMuQ2hhcnQuRWxlbWVudENvbm5lY3RvcgIAAAABMgEAAIEAAAAKCgAAAAAAAAAADQAAAAABATMBAACBAAAACgoBAAAAAAAAAP////8AAQE0AQAAgQAAAAoKAQAAAP///wD/////AAEBNQEAAIEAAAAKCgEAAAAAAAAA/////wABDzYBAAABAAAACAEAAAAHNwEAAAABAAAAAQAAAAMNU3lzdGVtLkludFB0cgR2/v//DVN5c3RlbS5JbnRQdHIBAAAABXZhbHVlAAkAAAAAAAAAAAdFAQAAAAEAAAAAAAAABBdBcGxvcmlzLkNoYXJ0LlZhbHVlTGluZQIAAAAHSAEAAAABAAAAAAAAAAQXQXBsb3Jpcy5DaGFydC5BeGlzQnJlYWsCAAAAB0sBAAAAAQAAAAAAAAAEFkFwbG9yaXMuQ2hhcnQuVGlja01hcmsCAAAABU4BAAAaQXBsb3Jpcy5CYXNlLk9iamVjdHMuQ29sb3IHAAAAEkRhdGFPYmplY3QrbVBhcmVudBVEYXRhT2JqZWN0K21Db250YWluZXIFbVR5cGUEbVJHQhBtVGhlbWVDb2xvckluZGV4DG1BdXRvVXBkYXRlZAltTW9kaWZpZWQEAgAAAAAAH0FwbG9yaXMuQmFzZS5PYmplY3RzLkxpbmVGb3JtYXQDAAAACAgIAQEDAAAACb0AAAAKAAAAAAAAAAANAAAAAAAFTwEAABpBcGxvcmlzLkJhc2UuT2JqZWN0cy5Db2xvcgcAAAASRGF0YU9iamVjdCttUGFyZW50FURhdGFPYmplY3QrbUNvbnRhaW5lcgVtVHlwZQRtUkdCEG1UaGVtZUNvbG9ySW5kZXgMbUF1dG9VcGRhdGVkCW1Nb2RpZmllZAQCAAAAAAAfQXBsb3Jpcy5CYXNlLk9iamVjdHMuTGluZUZvcm1hdAMAAAAICAgBAQMAAAAJvQAAAAoBAAAAAAAAAP////8AAQ9QAQAAAQAAAAg1AAAAB1EBAAAAAQAAAAEAAAADDVN5c3RlbS5JbnRQdHIBdP7//3b+//8AAAAAAAAAAAFVAQAAgQAAAAoKAAAAAAAAAAANAAAAAAEBVgEAAIEAAAAKCgEAAAAAAAAA/////wABB1cBAAAAAQAAAAAAAAAEHUFwbG9yaXMuQmFzZS5PYmplY3RzLlZhcmlhYmxlAwAAAA9YAQAAAQAAAAgMAAAAB1kBAAAAAQAAAAEAAAADDVN5c3RlbS5JbnRQdHIBc/7//3b+//8AAAAAAAAAAAdoAQAAAAEAAAAQAAAABBZBcGxvcmlzLkNoYXJ0LlRpY2tNYXJrAgAAAA0QB2kBAAAAAQAAABAAAAAEH0FwbG9yaXMuQmFzZS5PYmplY3RzLkRhdGFPYmplY3QDAAAADRAFawEAABpBcGxvcmlzLkJhc2UuT2JqZWN0cy5Db2xvcgcAAAASRGF0YU9iamVjdCttUGFyZW50FURhdGFPYmplY3QrbUNvbnRhaW5lcgVtVHlwZQRtUkdCEG1UaGVtZUNvbG9ySW5kZXgMbUF1dG9VcGRhdGVkCW1Nb2RpZmllZAQCAAAAAAAfQXBsb3Jpcy5CYXNlLk9iamVjdHMuTGluZUZvcm1hdAMAAAAICAgBAQMAAAAJ/gAAAAoAAAAAAAAAAA0AAAAAAQVsAQAAGkFwbG9yaXMuQmFzZS5PYmplY3RzLkNvbG9yBwAAABJEYXRhT2JqZWN0K21QYXJlbnQVRGF0YU9iamVjdCttQ29udGFpbmVyBW1UeXBlBG1SR0IQbVRoZW1lQ29sb3JJbmRleAxtQXV0b1VwZGF0ZWQJbU1vZGlmaWVkBAIAAAAAAB9BcGxvcmlzLkJhc2UuT2JqZWN0cy5MaW5lRm9ybWF0AwAAAAgICAEBAwAAAAn+AAAACgEAAAAAAAAA/////wABD20BAAAAAAAACAduAQAAAAEAAAAAAAAAAw1TeXN0ZW0uSW50UHRyAXIBAACBAAAACgoAAAAAAAAAAA0AAAAAAQFzAQAAgQAAAAoKAQAAAAAAAAD/////AAEPdQEAAAEAAAAIDQAAAAd2AQAAAAEAAAABAAAAAw1TeXN0ZW0uSW50UHRyAXH+//92/v//AAAAAAAAAAAFfwEAAB1BcGxvcmlzLkNoYXJ0LkNoYXJ0RGF0YVNlcmllcxwAAAAGbUNoYXJ0C21TZXJpZXNUeXBlCW1FeGNlbFJvdwptRXhjZWxSb3cyBW1BeGlzDW1EYXRhRWxlbWVudHMSbVNlcmllc0Rlc2NyaXB0aW9uE21TZXJpZXNEZXNjcmlwdGlvbjIKbVN0YWNrZWRPbgxtQ3VzdG9tV2lkdGgPbUN1c3RvbVBvc2l0aW9uDW1DdXN0b21aT3JkZXIJbVBvbHlsaW5lCG1Qb2x5Z29uFG1SZXN0b3JlTGFiZWxWaXNpYmxlBm1MYWJlbA9tTGFiZWxQb3NpdGlvbnMRbUxhYmVsQW5jaG9yTW9kZXMObUxhYmVsUG9zaXRpb24LbVNtb290aExpbmUObVNhbWVUeXBlSW5kZXgMbUJhclBvc2l0aW9uFm1MZWdlbmRVcGRhdGVTdXNwZW5kZWQUbVBlbmRpbmdMZWdlbmRVcGRhdGUYRGF0YU9iamVjdCttQ2hpbGRPYmplY3RzEkRhdGFPYmplY3QrbVBhcmVudBVEYXRhT2JqZWN0K21Db250YWluZXIZRGF0YU9iamVjdCttVmlzdWFsT2JqZWN0cwQEAAAEBAEBBAAAAAQEAAQEBAAAAAAAAAMEBAMhQXBsb3Jpcy5DaGFydC5Db2x1bW5PcmllbnRlZENoYXJ0AgAAABhBcGxvcmlzLkNoYXJ0LlNlcmllc1R5cGUCAAAACAglQXBsb3Jpcy5DaGFydC5Db2x1bW5PcmllbnRlZENoYXJ0QXhpcwIAAACiAUFwbG9yaXMuQmFzZS5PYmplY3RzLkRhdGFPYmplY3RDb2xsZWN0aW9uYDFbW0FwbG9yaXMuQ2hhcnQuQ2hhcnREYXRhRWxlbWVudCwgQXBsb3Jpcy5DaGFydCwgVmVyc2lvbj01LjAuMC4yMTAyLCBDdWx0dXJlPW5ldXRyYWwsIFB1YmxpY0tleVRva2VuPWNlYWFiZTRmNjBmZmVhMWNdXQMAAAAdQXBsb3Jpcy5DaGFydC5DaGFydERhdGFTZXJpZXMCAAAACwsIHkFwbG9yaXMuQmFzZS5VSS5WaXN1YWxQb2x5bGluZQMAAAAdQXBsb3Jpcy5CYXNlLlVJLlZpc3VhbFBvbHlnb24DAAAAARxBcGxvcmlzLkNoYXJ0LkNvbm5lY3RlZExhYmVsAgAAABdTeXN0ZW0uRHJhd2luZy5Qb2ludEZbXQQAAAAZQXBsb3Jpcy5CYXNlLkFuY2hvck1vZGVbXQMAAAAIAQgICAGYAVN5c3RlbS5Db2xsZWN0aW9ucy5HZW5lcmljLkxpc3RgMVtbQXBsb3Jpcy5CYXNlLk9iamVjdHMuRGF0YU9iamVjdCwgQXBsb3Jpcy5CYXNlLCBWZXJzaW9uPTUuMC4wLjIxMDAsIEN1bHR1cmU9bmV1dHJhbCwgUHVibGljS2V5VG9rZW49Y2VhYWJlNGY2MGZmZWExY11dIUFwbG9yaXMuQ2hhcnQuQ29sdW1uT3JpZW50ZWRDaGFydAIAAAAhQXBsb3Jpcy5DaGFydC5Db2x1bW5PcmllbnRlZENoYXJ0AgAAAJUBU3lzdGVtLkNvbGxlY3Rpb25zLkdlbmVyaWMuTGlzdGAxW1tBcGxvcmlzLkJhc2UuVUkuVmlzdWFsT2JqZWN0LCBBcGxvcmlzLkJhc2UsIFZlcnNpb249NS4wLjAuMjEwMCwgQ3VsdHVyZT1uZXV0cmFsLCBQdWJsaWNLZXlUb2tlbj1jZWFhYmU0ZjYwZmZlYTFjXV0CAAAACQEAAAABb/7//+3///8AAAAAAgAAAP////8JBwAAAAmTAQAABpQBAAAGVW5zdXJlCgoAAAAAAAAAAAAAAAAKCgAJlQEAAAmWAQAACZcBAAAAAAAAAAAAAAAAAAAAAAAAAAAJmAEAAAkBAAAACQEAAAAJmgEAAAGAAQAAfwEAAAkBAAAAAWT+///t////AAAAAAMAAAD/////CQcAAAAJngEAAAafAQAACU5vdCBhd2FyZQoKAAAAAAAAAAAAAAAACgoACaABAAAJoQEAAAmiAQAAAAAAAAABAAAAAAAAAAAAAAAACaMBAAAJAQAAAAkBAAAACaUBAAABgQEAAH8BAAAJAQAAAAFZ/v//7f///wAAAAAEAAAA/////wkHAAAACakBAAAGqgEAAB5Bd2FyZSwgbm90IHVzZWQgYXQgaW5zdGl0dXRpb24KCgAAAAAAAAAAAAAAAAoKAAmrAQAACawBAAAJrQEAAAAAAAAAAgAAAAAAAAAAAAAAAAmuAQAACQEAAAAJAQAAAAmwAQAAAYIBAAB/AQAACQEAAAABTv7//+3///8AAAAABQAAAP////8JBwAAAAm0AQAABrUBAAAaQXdhcmUsIHVzZWQgYXQgaW5zdGl0dXRpb24KCgAAAAAAAAAAAAAAAAoKAAm2AQAACbcBAAAJuAEAAAAAAAAAAwAAAAAAAAAAAAAAAAm5AQAACQEAAAAJAQAAAAm7AQAABYYBAAAcQXBsb3Jpcy5DaGFydC5DaGFydERhdGFHcm91cBEAAAAGbUNoYXJ0EW1Hcm91cERlc2NyaXB0aW9uB21IaWRkZW4MbUdyb3VwQW5jaG9yCm1DdXN0b21TdW0TbVBsYWNlaG9sZGVyc0JlZm9yZRBtVG90YWxMYWJlbENvdW50CW1CYXJDb3VudBNtTGFiZWxCYXJSZWZlcmVuY2VzDG1Ub3RhbExhYmVscw5tQ2F0ZWdvcnlMYWJlbBBtQW5ub3RhdGlvbkdyb3VwEm1NYWduaXR1ZGVQcm92aWRlchhEYXRhT2JqZWN0K21DaGlsZE9iamVjdHMSRGF0YU9iamVjdCttUGFyZW50FURhdGFPYmplY3QrbUNvbnRhaW5lchlEYXRhT2JqZWN0K21WaXN1YWxPYmplY3RzBAIABAIAAAAHBAQEBAMEBAMhQXBsb3Jpcy5DaGFydC5Db2x1bW5PcmllbnRlZENoYXJ0AgAAAAEeQXBsb3Jpcy5DaGFydC5DaGFydEdyb3VwQW5jaG9yAgAAAAgICAgXQXBsb3Jpcy5CYXNlLlVJLkxhYmVsW10DAAAAFUFwbG9yaXMuQmFzZS5VSS5MYWJlbAMAAAAdQXBsb3Jpcy5DaGFydC5Bbm5vdGF0aW9uR3JvdXACAAAAJUFwbG9yaXMuQ2hhcnQuQ29sdW1uT3JpZW50ZWRDaGFydEF4aXMCAAAAmAFTeXN0ZW0uQ29sbGVjdGlvbnMuR2VuZXJpYy5MaXN0YDFbW0FwbG9yaXMuQmFzZS5PYmplY3RzLkRhdGFPYmplY3QsIEFwbG9yaXMuQmFzZSwgVmVyc2lvbj01LjAuMC4yMTAw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UuMC4wLjIxMDAsIEN1bHR1cmU9bmV1dHJhbCwgUHVibGljS2V5VG9rZW49Y2VhYWJlNGY2MGZmZWExY11dAgAAAAkBAAAABr0BAAAHT3ZlcmFsbAAFQv7//x5BcGxvcmlzLkNoYXJ0LkNoYXJ0R3JvdXBBbmNob3IBAAAAB3ZhbHVlX18ACAIAAAAAAAAACgAAAAABAAAAAQAAAAm/AQAACcABAAAJwQEAAAoJBwAAAAnDAQAACQEAAAAJAQAAAAnFAQAAAYcBAACGAQAACQEAAAAGxwEAAAs0NSUrIA0KUGVsbAEBOP7//0L+//8AAAAACgAAAAABAAAAAQAAAAnJAQAACcoBAAAKCgkHAAAACcwBAAAJAQAAAAkBAAAACc4BAAAFkwEAAKIBQXBsb3Jpcy5CYXNlLk9iamVjdHMuRGF0YU9iamVjdENvbGxlY3Rpb25gMVtbQXBsb3Jpcy5DaGFydC5DaGFydERhdGFFbGVtZW50LCBBcGxvcmlzLkNoYXJ0LCBWZXJzaW9uPTUuMC4wLjIxMDIsIEN1bHR1cmU9bmV1dHJhbCwgUHVibGljS2V5VG9rZW49Y2VhYWJlNGY2MGZmZWExY11dBgAAAAttQ29sbGVjdGlvbgVtTGlzdBhEYXRhT2JqZWN0K21DaGlsZE9iamVjdHMSRGF0YU9iamVjdCttUGFyZW50FURhdGFPYmplY3QrbUNvbnRhaW5lchlEYXRhT2JqZWN0K21WaXN1YWxPYmplY3RzBAMDBAQDoAFBcGxvcmlzLkJhc2UuT2JqZWN0cy5Tb3J0YWJsZUNvbGxlY3Rpb25gMVtbQXBsb3Jpcy5DaGFydC5DaGFydERhdGFFbGVtZW50LCBBcGxvcmlzLkNoYXJ0LCBWZXJzaW9uPTUuMC4wLjIxMDIsIEN1bHR1cmU9bmV1dHJhbCwgUHVibGljS2V5VG9rZW49Y2VhYWJlNGY2MGZmZWExY11dAwAAAJgBU3lzdGVtLkNvbGxlY3Rpb25zLkdlbmVyaWMuTGlzdGAxW1tBcGxvcmlzLkNoYXJ0LkNoYXJ0RGF0YUVsZW1lbnQ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HUFwbG9yaXMuQ2hhcnQuQ2hhcnREYXRhU2VyaWVzAgAAACFBcGxvcmlzLkNoYXJ0LkNvbHVtbk9yaWVudGVkQ2hhcnQCAAAAlQFTeXN0ZW0uQ29sbGVjdGlvbnMuR2VuZXJpYy5MaXN0YDFbW0FwbG9yaXMuQmFzZS5VSS5WaXN1YWxPYmplY3QsIEFwbG9yaXMuQmFzZSwgVmVyc2lvbj01LjAuMC4yMTAwLCBDdWx0dXJlPW5ldXRyYWwsIFB1YmxpY0tleVRva2VuPWNlYWFiZTRmNjBmZmVhMWNdXQMAAAAKCc8BAAAJ0AEAAAl/AQAACQEAAAAJ0wEAAAWVAQAAHEFwbG9yaXMuQ2hhcnQuQ29ubmVjdGVkTGFiZWwnAAAADm1Db25uZWN0b3JMaW5lEG1aT3JkZXJDb25uZWN0b3IObUNvbm5lY3Rvck1vZGUZbUFuZ2xlZENvbm5lY3RvckRpcmVjdGlvbhBtQ29ubmVjdG9yVGFyZ2V0GW1Db25uZWN0b3JUYXJnZXRBcmVhU2hhcGUabUNvbm5lY3RvckRpc3BsYXlUaHJlc2hvbGQTbUNvbm5lY3RBbmNob3JQb2ludAltUGVyc0RhdGEVTGFiZWwrbUFuY2hvclBvc2l0aW9uEUxhYmVsK21BbmNob3JNb2RlFUxhYmVsK21BZGRJbm5lck1hcmdpbhxMYWJlbCttT2Zmc2V0RGlyZWN0aW9uQW5jaG9yHUxhYmVsK21PZmZzZXRPcnRob2dvbmFsQW5jaG9yEUxhYmVsK21UZXh0Rm9ybWF0D0xhYmVsK21Sb3RhdGlvbhBMYWJlbCttQmFja0NvbG9yE0xhYmVsK21Vc2VCYWNrQ29sb3IUTGFiZWwrbVVzZUJhY2tncm91bmQXTGFiZWwrbUN1c3RvbUJhY2tncm91bmQUTGFiZWwrbUxpbmVBbGlnbm1lbnQPTGFiZWwrbVRleHRTaXplFUxhYmVsK21MYWJlbFJlY3RhbmdsZRtMYWJlbCttSW5uZXJNYXJnaW5MZWZ0UmlnaHQLTGFiZWwrbVRleHQQTGFiZWwrbVZhcmlhYmxlcxNMYWJlbCttVmFyaWFibGVMaXN0FExhYmVsK21DdXN0b21Db250ZW50D0xhYmVsK21QZXJzRGF0YRlWaXN1YWxPYmplY3QrbVpPcmRlckdyb3VwHlZpc3VhbE9iamVjdCttSW5kaXZpZHVhbFpPcmRlchVWaXN1YWxPYmplY3QrbVZpc2libGUYVmlzdWFsT2JqZWN0K21QZXJzaXN0ZW50EFZpc3VhbE9iamVjdCttSWQWVmlzdWFsT2JqZWN0K21QZXJzRGF0YSBWaXN1YWxPYmplY3QrbVJlZ2lzdGVyZWRXaXRoRm9ybSRWaXN1YWxPYmplY3QrbURlbGV0ZVJlcGFpbnRUcmlnZ2VyZWQWVmlzdWFsT2JqZWN0K21TaGFwZVB0chVWaXN1YWxPYmplY3QrbUlzRGlydHkEAAQEBAQAAAIEBAAAAAQABAAAAAQEBAABAwMBAgAAAAAHAgAAAwAeQXBsb3Jpcy5CYXNlLlVJLlZpc3VhbFBvbHlsaW5lAwAAAAgrQXBsb3Jpcy5DaGFydC5Db25uZWN0ZWRMYWJlbCtlQ29ubmVjdG9yTW9kZQIAAAA2QXBsb3Jpcy5DaGFydC5Db25uZWN0ZWRMYWJlbCtlQW5nbGVkQ29ubmVjdG9yRGlyZWN0aW9uAgAAABlTeXN0ZW0uRHJhd2luZy5SZWN0YW5nbGVGBAAAAC1BcGxvcmlzLkNoYXJ0LkNvbm5lY3RlZExhYmVsK2VUYXJnZXRBcmVhU2hhcGUCAAAACwEVU3lzdGVtLkRyYXdpbmcuUG9pbnRGBAAAABdBcGxvcmlzLkJhc2UuQW5jaG9yTW9kZQMAAAABCwsfQXBsb3Jpcy5CYXNlLk9iamVjdHMuVGV4dEZvcm1hdAMAAAALGkFwbG9yaXMuQmFzZS5PYmplY3RzLkNvbG9yAwAAAAEBASpBcGxvcmlzLkJhc2UuVUkuTGFiZWwrTGluZUFsaWdubWVudE9wdGlvbnMDAAAAFFN5c3RlbS5EcmF3aW5nLlNpemVGBAAAABlTeXN0ZW0uRHJhd2luZy5SZWN0YW5nbGVGBAAAAAugAVN5c3RlbS5Db2xsZWN0aW9ucy5PYmplY3RNb2RlbC5Db2xsZWN0aW9uYDFbW0FwbG9yaXMuQmFzZS5PYmplY3RzLlZhcmlhYmxlLCBBcGxvcmlzLkJhc2UsIFZlcnNpb249NS4wLjAuMjEwMCwgQ3VsdHVyZT1uZXV0cmFsLCBQdWJsaWNLZXlUb2tlbj1jZWFhYmU0ZjYwZmZlYTFjXV2WAVN5c3RlbS5Db2xsZWN0aW9ucy5HZW5lcmljLkxpc3RgMVtbQXBsb3Jpcy5CYXNlLk9iamVjdHMuVmFyaWFibGUsIEFwbG9yaXMuQmFzZSwgVmVyc2lvbj01LjAuMC4yMTAwLCBDdWx0dXJlPW5ldXRyYWwsIFB1YmxpY0tleVRva2VuPWNlYWFiZTRmNjBmZmVhMWNdXQgIAQEIAQEPU3lzdGVtLkludFB0cltdAQIAAAAKWAIAAAUs/v//K0FwbG9yaXMuQ2hhcnQuQ29ubmVjdGVkTGFiZWwrZUNvbm5lY3Rvck1vZGUBAAAAB3ZhbHVlX18ACAIAAAABAAAABSv+//82QXBsb3Jpcy5DaGFydC5Db25uZWN0ZWRMYWJlbCtlQW5nbGVkQ29ubmVjdG9yRGlyZWN0aW9uAQAAAAd2YWx1ZV9fAAgCAAAAAAAAAAEq/v//7P///++3OELV6OJBOF3LQkrOBkIFKf7//y1BcGxvcmlzLkNoYXJ0LkNvbm5lY3RlZExhYmVsK2VUYXJnZXRBcmVhU2hhcGUBAAAAB3ZhbHVlX18ACAIAAAAAAAAAAAAQQQEJ2AEAAAEn/v//4P///5jcG0OP2zRCASb+//88////BAAAAAAAAAAAAAAAAAnbAQAAAAAAAAncAQAAAAAAASP+//8z////AAAAAAEi/v//hf///wBQTkIAAJ9BASH+///s////AAAAAAAAAAAAAAAAAAAAAF662T8JlAEAAAoJ4QEAAAbiAQAAAAnYAQAAIAMAAP////8AAQoJ2AEAAAEACgEHlgEAAAABAAAAAgAAAAQVU3lzdGVtLkRyYXdpbmcuUG9pbnRGBAAAAAEc/v//4P///5jcG0OP2zRCARv+///g////77cYQo/bNEIHlwEAAAABAAAAAgAAAAQXQXBsb3Jpcy5CYXNlLkFuY2hvck1vZGUDAAAAARr+//88////BAAAAAEZ/v//PP///wIAAAABmAEAACQAAAAJ6AEAAAEAAAABAAAAAZoBAAAmAAAACekBAAABAAAAAQAAAAGeAQAAkwEAAAoJ6gEAAAnrAQAACYABAAAJAQAAAAnuAQAAAaABAACVAQAAClgCAAABEf7//yz+//8BAAAAARD+//8r/v//AAAAAAEP/v//7P///++3OEJaIYhCOF3LQiCba0IBDv7//yn+//8AAAAAAAAQQQEJ8wEAAAEM/v//4P///5jcG0MiCMNCAQv+//88////BAAAAAAAAAAAAAAAAAn2AQAAAAAAAAn3AQAAAAAAAQj+//8z////AAAAAAEH/v//hf///4C6iEIAEJVBAQb+///s////AAAAAAAAAAAAAAAAAAAAAF662T8JnwEAAAoJ/AEAAAniAQAACfMBAAAgAwAA/////wABCgnzAQAAAQAKAQehAQAAAAEAAAACAAAABBVTeXN0ZW0uRHJhd2luZy5Qb2ludEYEAAAAAQH+///g////mNwbQyIIw0IBAP7//+D////vtxhCIgjDQgeiAQAAAAEAAAACAAAABBdBcGxvcmlzLkJhc2UuQW5jaG9yTW9kZQMAAAAB//3//zz///8EAAAAAf79//88////AgAAAAGjAQAAJAAAAAkDAgAAAQAAAAEAAAABpQEAACYAAAAJBAIAAAEAAAABAAAAAakBAACTAQAACgkFAgAACQYCAAAJgQEAAAkBAAAACQkCAAABqwEAAJUBAAAKWAIAAAH2/f//LP7//wEAAAAB9f3//yv+//8AAAAAAfT9///s////77c4QnX3BEM4XctCluywQgHz/f//Kf7//wAAAAAAABBBAQkOAgAAAfH9///g////mNwbQ5oyMUMB8P3//zz///8EAAAAAAAAAAAAAAAACRECAAAAAAAACRICAAAAAAAB7f3//zP///8AAAAAAez9//+F////K6xvQgBQokEB6/3//+z///8AAAAAAAAAAAAAAAAAAAAAXrrZPwmqAQAACgkXAgAACeIBAAAJDgIAACADAAD/////AAEKCQ4CAAABAAoBB6wBAAAAAQAAAAIAAAAEFVN5c3RlbS5EcmF3aW5nLlBvaW50RgQAAAAB5v3//+D///+Y3BtDmjIxQwHl/f//4P///++3GEKaMjFDB60BAAAAAQAAAAIAAAAEF0FwbG9yaXMuQmFzZS5BbmNob3JNb2RlAwAAAAHk/f//PP///wQAAAAB4/3//zz///8CAAAAAa4BAAAkAAAACR4CAAABAAAAAQAAAAGwAQAAJgAAAAkfAgAAAQAAAAEAAAABtAEAAJMBAAAKCSACAAAJIQIAAAmCAQAACQEAAAAJJAIAAAG2AQAAlQEAAApYAgAAAdv9//8s/v//AQAAAAHa/f//K/7//wAAAAAB2f3//+z////vtzhCwG1jQzhdy0I0XIdCAdj9//8p/v//AAAAAAAAEEEBCSkCAAAB1v3//+D///+Y3BtDZqKCQwHV/f//PP///wQAAAAAAAAAAAAAAAAJLAIAAAAAAAAJLQIAAAAAAAHS/f//M////wAAAAAB0f3//4X///8rrG9CAFCiQQHQ/f//7P///wAAAAAAAAAAAAAAAAAAAABeutk/CbUBAAAKCTICAAAJ4gEAAAkpAgAAIAMAAP////8AAQoJKQIAAAEACgEHtwEAAAABAAAAAgAAAAQVU3lzdGVtLkRyYXdpbmcuUG9pbnRGBAAAAAHL/f//4P///5jcG0NmooJDAcr9///g////77cYQmaigkMHuAEAAAABAAAAAgAAAAQXQXBsb3Jpcy5CYXNlLkFuY2hvck1vZGUDAAAAAcn9//88////BAAAAAHI/f//PP///wIAAAABuQEAACQAAAAJOQIAAAEAAAABAAAAAbsBAAAmAAAACToCAAABAAAAAQAAAA+/AQAAAQAAAAgAAAAAB8ABAAAAAQAAAAEAAAAEFUFwbG9yaXMuQmFzZS5VSS5MYWJlbAMAAAAJOwIAAAHBAQAANQAAAAHE/f//4P///5QKwkLtjZdDAcP9//88////AwAAAAAAAAAAAAAAAAk+AgAAAAAAAAk/AgAAAAAAAcD9//8z////AAAAAAG//f//hf///wAAaEIAALBBAb79///s////AAAAAAAAAAAAAAAAAAAAAF662T8JvQEAAAoJRAIAAAniAQAACUYCAAAgAwAA/////wABCglGAgAAAQAKAQHDAQAAJAAAAAlHAgAAAAAAAAAAAAABxQEAACYAAAAJSAIAAAIAAAACAAAAD8kBAAABAAAACAAAAAAHygEAAAABAAAAAQAAAAQVQXBsb3Jpcy5CYXNlLlVJLkxhYmVsAwAAAAoBzAEAACQAAAAJRwIAAAAAAAAAAAAAAc4BAAAmAAAACUoCAAAAAAAABAAAAATPAQAAmAFTeXN0ZW0uQ29sbGVjdGlvbnMuR2VuZXJpYy5MaXN0YDFbW0FwbG9yaXMuQ2hhcnQuQ2hhcnREYXRhRWxlbWVudCwgQXBsb3Jpcy5DaGFydCwgVmVyc2lvbj01LjAuMC4yMTAyLCBDdWx0dXJlPW5ldXRyYWwsIFB1YmxpY0tleVRva2VuPWNlYWFiZTRmNjBmZmVhMWNdXQMAAAAGX2l0ZW1zBV9zaXplCF92ZXJzaW9uBAAAIEFwbG9yaXMuQ2hhcnQuQ2hhcnREYXRhRWxlbWVudFtdAgAAAAgICUsCAAACAAAABgAAAAHQAQAAJAAAAAlMAgAAAgAAAAYAAAAB0wEAACYAAAAJTQIAAAAAAAAAAAAAAdgBAAB+AAAACU4CAAAJTwIAAAXbAQ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1BcGxvcmlzLkNoYXJ0LkNoYXJ0RGF0YVNlcmllcwIAAAABAQELGkFwbG9yaXMuQmFzZS5PYmplY3RzLkNvbG9yAwAAAAEBGkFwbG9yaXMuQmFzZS5PYmplY3RzLkNvbG9yAwAAAAMAAAAJfwEAAAoAAAAAAEBBCX8AAAAJgAAAAAlTAgAAAQAJVAIAAAHcAQAAgQAAAAoKAAAAAP///wAOAAAAAAEB4QEAANEAAAAJVQIAAAEAAAABAAAAB+gBAAAAAQAAAAQAAAAEH0FwbG9yaXMuQmFzZS5PYmplY3RzLkRhdGFPYmplY3QDAAAACZMBAAANAwfpAQAAAAEAAAAEAAAABBxBcGxvcmlzLkJhc2UuVUkuVmlzdWFsT2JqZWN0AwAAAAmVAQAADQMB6gEAAM8BAAAJWAIAAAIAAAAGAAAAAesBAAAkAAAACVkCAAACAAAABgAAAAHuAQAAJgAAAAlaAgAAAAAAAAAAAAAB8wEAAH4AAAAJWwIAAAlcAgAABfYB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UFwbG9yaXMuQ2hhcnQuQ2hhcnREYXRhU2VyaWVzAgAAAAEBAQsaQXBsb3Jpcy5CYXNlLk9iamVjdHMuQ29sb3IDAAAAAQEaQXBsb3Jpcy5CYXNlLk9iamVjdHMuQ29sb3IDAAAAAwAAAAmAAQAACgAAAAAAQEEJfwAAAAmAAAAACWACAAABAAlhAgAAAfcBAACBAAAACgoAAAAA////AA4AAAAAAQH8AQAA0QAAAAliAgAAAQAAAAEAAAAHAwIAAAABAAAABAAAAAQfQXBsb3Jpcy5CYXNlLk9iamVjdHMuRGF0YU9iamVjdAMAAAAJngEAAA0DBwQCAAAAAQAAAAQAAAAEHEFwbG9yaXMuQmFzZS5VSS5WaXN1YWxPYmplY3QDAAAACaABAAANAwEFAgAAzwEAAAllAgAAAgAAAAYAAAABBgIAACQAAAAJZgIAAAIAAAAGAAAAAQkCAAAmAAAACVoCAAAAAAAAAAAAAAEOAgAAfgAAAAloAgAACWkCAAAFEQ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dQXBsb3Jpcy5DaGFydC5DaGFydERhdGFTZXJpZXMCAAAAAQEBCxpBcGxvcmlzLkJhc2UuT2JqZWN0cy5Db2xvcgMAAAABARpBcGxvcmlzLkJhc2UuT2JqZWN0cy5Db2xvcgMAAAADAAAACYEBAAAKAAAAAABAQQl/AAAACYAAAAAJbQIAAAEACW4CAAABEgIAAIEAAAAKCgAAAAD///8ADgAAAAABARcCAADRAAAACW8CAAABAAAAAQAAAAceAgAAAAEAAAAEAAAABB9BcGxvcmlzLkJhc2UuT2JqZWN0cy5EYXRhT2JqZWN0AwAAAAmpAQAADQMHHwIAAAABAAAABAAAAAQcQXBsb3Jpcy5CYXNlLlVJLlZpc3VhbE9iamVjdAMAAAAJqwEAAA0DASACAADPAQAACXICAAACAAAABgAAAAEhAgAAJAAAAAlzAgAAAgAAAAYAAAABJAIAACYAAAAJWgIAAAAAAAAAAAAAASkCAAB+AAAACXUCAAAJdgIAAAUsAg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1BcGxvcmlzLkNoYXJ0LkNoYXJ0RGF0YVNlcmllcwIAAAABAQELGkFwbG9yaXMuQmFzZS5PYmplY3RzLkNvbG9yAwAAAAEBGkFwbG9yaXMuQmFzZS5PYmplY3RzLkNvbG9yAwAAAAMAAAAJggEAAAoAAAAAAEBBCX8AAAAJgAAAAAl6AgAAAQAJewIAAAEtAgAAgQAAAAoKAAAAAP///wAOAAAAAAEBMgIAANEAAAAJfAIAAAEAAAABAAAABzkCAAAAAQAAAAQAAAAEH0FwbG9yaXMuQmFzZS5PYmplY3RzLkRhdGFPYmplY3QDAAAACbQBAAANAwc6AgAAAAEAAAAEAAAABBxBcGxvcmlzLkJhc2UuVUkuVmlzdWFsT2JqZWN0AwAAAAm2AQAADQMBOwIAADUAAAABgf3//+D///+UCsJC1eiyQQGA/f//PP///wEAAAAAAAAAAAAAAAAJgQIAAAAAAAAJggIAAAAAAAF9/f//M////wAAAAABfP3//4X///8AABhCAACYQQF7/f//7P///wAApEJVVTVBv1jhQauqSkGkcLU/BoYCAAAFMSw0MzEKCYcCAAAJhgIAAAmJAgAANAMAAP////8BAQoJiQIAAAEACgEFPg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cQXBsb3Jpcy5DaGFydC5DaGFydERhdGFHcm91cAIAAAABAQELGkFwbG9yaXMuQmFzZS5PYmplY3RzLkNvbG9yAwAAAAEBGkFwbG9yaXMuQmFzZS5PYmplY3RzLkNvbG9yAwAAAAMAAAAJhgEAAAoAAAAAAEBBCX8AAAAJgAAAAAmNAgAAAAAJjgIAAAE/AgAAgQAAAAoKAAAAAP///wAOAAAAAAEBRAIAANEAAAAJjwIAAAEAAAABAAAAAUYCAAB+AAAACZACAAAJkQIAAAdHAgAAAAEAAAAAAAAABB9BcGxvcmlzLkJhc2UuT2JqZWN0cy5EYXRhT2JqZWN0AwAAAAdIAgAAAAEAAAAEAAAABBxBcGxvcmlzLkJhc2UuVUkuVmlzdWFsT2JqZWN0AwAAAAnBAQAACTsCAAANAgdKAgAAAAEAAAAEAAAABBxBcGxvcmlzLkJhc2UuVUkuVmlzdWFsT2JqZWN0AwAAAA0EB0sCAAAAAQAAAAQAAAAEHkFwbG9yaXMuQ2hhcnQuQ2hhcnREYXRhRWxlbWVudAIAAAAJlAIAAAmVAgAADQIHTAIAAAABAAAABAAAAAQfQXBsb3Jpcy5CYXNlLk9iamVjdHMuRGF0YU9iamVjdAMAAAAJlAIAAAmVAgAADQIHTQIAAAABAAAAAAAAAAQcQXBsb3Jpcy5CYXNlLlVJLlZpc3VhbE9iamVjdAMAAAAPTgIAAAEAAAAIIwAAAAdPAgAAAAEAAAABAAAAAw1TeXN0ZW0uSW50UHRyAWj9//92/v//AAAAAAAAAAABUwIAAIEAAAAKCgAAAAAAAAAADQAAAAABAVQCAACBAAAACgoBAAAAAAAAAP////8AAQdVAgAAAAEAAAAEAAAABB1BcGxvcmlzLkJhc2UuT2JqZWN0cy5WYXJpYWJsZQMAAAAFZ/3//x1BcGxvcmlzLkJhc2UuT2JqZWN0cy5WYXJpYWJsZQIAAAAGTnVtYmVyCFBvc2l0aW9uAAAICAMAAAABAAAAAAAAAAFm/f//Z/3//wAAAAAAAAAAAWX9//9n/f//AAAAAAAAAAABZP3//2f9//8AAAAAAAAAAAdYAgAAAAEAAAAEAAAABB5BcGxvcmlzLkNoYXJ0LkNoYXJ0RGF0YUVsZW1lbnQCAAAACZ0CAAAJngIAAA0CB1kCAAAAAQAAAAQAAAAEH0FwbG9yaXMuQmFzZS5PYmplY3RzLkRhdGFPYmplY3QDAAAACZ0CAAAJngIAAA0CB1oCAAAAAQAAAAAAAAAEHEFwbG9yaXMuQmFzZS5VSS5WaXN1YWxPYmplY3QDAAAAD1sCAAABAAAACBMAAAAHXAIAAAABAAAAAQAAAAMNU3lzdGVtLkludFB0cgFf/f//dv7//wAAAAAAAAAAAWACAACBAAAACgoAAAAAAAAAAA0AAAAAAQFhAgAAgQAAAAoKAQAAAAAAAAD/////AAEHYgIAAAABAAAABAAAAAQdQXBsb3Jpcy5CYXNlLk9iamVjdHMuVmFyaWFibGUDAAAAAV79//9n/f//AQAAAAAAAAABXf3//2f9//8AAAAAAAAAAAFc/f//Z/3//wAAAAAAAAAAAVv9//9n/f//AAAAAAAAAAAHZQIAAAABAAAABAAAAAQeQXBsb3Jpcy5DaGFydC5DaGFydERhdGFFbGVtZW50AgAAAAmmAgAACacCAAANAgdmAgAAAAEAAAAEAAAABB9BcGxvcmlzLkJhc2UuT2JqZWN0cy5EYXRhT2JqZWN0AwAAAAmmAgAACacCAAANAg9oAgAAAQAAAAgUAAAAB2kCAAAAAQAAAAEAAAADDVN5c3RlbS5JbnRQdHIBVv3//3b+//8AAAAAAAAAAAFtAgAAgQAAAAoKAAAAAAAAAAANAAAAAAEBbgIAAIEAAAAKCgEAAAAAAAAA/////wABB28CAAAAAQAAAAQAAAAEHUFwbG9yaXMuQmFzZS5PYmplY3RzLlZhcmlhYmxlAwAAAAFV/f//Z/3//wEAAAAAAAAAAVT9//9n/f//AAAAAAAAAAABU/3//2f9//8AAAAAAAAAAAFS/f//Z/3//wAAAAAAAAAAB3ICAAAAAQAAAAQAAAAEHkFwbG9yaXMuQ2hhcnQuQ2hhcnREYXRhRWxlbWVudAIAAAAJrwIAAAmwAgAADQIHcwIAAAABAAAABAAAAAQfQXBsb3Jpcy5CYXNlLk9iamVjdHMuRGF0YU9iamVjdAMAAAAJrwIAAAmwAgAADQIPdQIAAAEAAAAIDgAAAAd2AgAAAAEAAAABAAAAAw1TeXN0ZW0uSW50UHRyAU39//92/v//AAAAAAAAAAABegIAAIEAAAAKCgAAAAAAAAAADQAAAAABAXsCAACBAAAACgoBAAAAAAAAAP////8AAQd8AgAAAAEAAAAEAAAABB1BcGxvcmlzLkJhc2UuT2JqZWN0cy5WYXJpYWJsZQMAAAABTP3//2f9//8BAAAAAAAAAAFL/f//Z/3//wAAAAAAAAAAAUr9//9n/f//AAAAAAAAAAABSf3//2f9//8AAAAAAAAAAAGBAgAAIgAAAAoKAAAAAAAgQQl/AAAACYAAAAAJugIAAAAACbsCAAABggIAAIEAAAAKCgAAAAD///8ADgAAAAABAYcCAADRAAAACbwCAAAAAAAAAgAAAAGJAgAAfgAAAAm9AgAACb4CAAABjQIAAIEAAAAKCgAAAAAAAAAADQAAAAAAAY4CAACBAAAACgoAAAAAAAAAAA0AAAAAAQePAgAAAAEAAAAEAAAABB1BcGxvcmlzLkJhc2UuT2JqZWN0cy5WYXJpYWJsZQMAAAABQf3//2f9//8BAAAAAAAAAAFA/f//Z/3//wAAAAAAAAAAAT/9//9n/f//AAAAAAAAAAABPv3//2f9//8AAAAAAAAAAA+QAgAAAQAAAAgAAAAAB5ECAAAAAQAAAAEAAAADDVN5c3RlbS5JbnRQdHIBPf3//3b+//8AAAAAAAAAAAWUAgAAHkFwbG9yaXMuQ2hhcnQuQ2hhcnREYXRhRWxlbWVudBEAAAAGbUxhYmVsCm1SZWN0YW5nbGUFbUxpbmUObUNyb3NzYmFyTGluZXMHbU1hcmtlcgdtU2VyaWVzBm1WYWx1ZQdtVmFsdWUyC21Hcm91cEluZGV4D21MYWJlbFBvc2l0aW9ucxFtTGFiZWxBbmNob3JNb2Rlcw5tTGFiZWxQb3NpdGlvbiBtU2VsZlRyaWdnZXJlZE1hcmtlckZvcm1hdFVwZGF0ZRhEYXRhT2JqZWN0K21DaGlsZE9iamVjdHMSRGF0YU9iamVjdCttUGFyZW50FURhdGFPYmplY3QrbUNvbnRhaW5lchlEYXRhT2JqZWN0K21WaXN1YWxPYmplY3RzBAQEBAQEAgIABAQAAAMEBAMcQXBsb3Jpcy5DaGFydC5Db25uZWN0ZWRMYWJlbAIAAAAaQXBsb3Jpcy5CYXNlLlVJLlZpc3VhbFJlY3QDAAAAGkFwbG9yaXMuQmFzZS5VSS5WaXN1YWxMaW5lAwAAABxBcGxvcmlzLkJhc2UuVUkuVmlzdWFsTGluZVtdAwAAABpBcGxvcmlzLkNoYXJ0LlZpc3VhbE1hcmtlcgIAAAAdQXBsb3Jpcy5DaGFydC5DaGFydERhdGFTZXJpZXMCAAAACBdTeXN0ZW0uRHJhd2luZy5Qb2ludEZbXQQAAAAZQXBsb3Jpcy5CYXNlLkFuY2hvck1vZGVbXQMAAAAIAZgBU3lzdGVtLkNvbGxlY3Rpb25zLkdlbmVyaWMuTGlzdGAxW1tBcGxvcmlzLkJhc2UuT2JqZWN0cy5EYXRhT2JqZWN0LCBBcGxvcmlzLkJhc2UsIFZlcnNpb249NS4wLjAuMjEwMCwgQ3VsdHVyZT1uZXV0cmFsLCBQdWJsaWNLZXlUb2tlbj1jZWFhYmU0ZjYwZmZlYTFjXV0dQXBsb3Jpcy5DaGFydC5DaGFydERhdGFTZXJpZXMCAAAAIUFwbG9yaXMuQ2hhcnQuQ29sdW1uT3JpZW50ZWRDaGFydAIAAACVAVN5c3RlbS5Db2xsZWN0aW9ucy5HZW5lcmljLkxpc3RgMVtbQXBsb3Jpcy5CYXNlLlVJLlZpc3VhbE9iamVjdCwgQXBsb3Jpcy5CYXNlLCBWZXJzaW9uPTUuMC4wLjIxMDAsIEN1bHR1cmU9bmV1dHJhbCwgUHVibGljS2V5VG9rZW49Y2VhYWJlNGY2MGZmZWExY11dAgAAAAnEAgAACcUCAAAKCcYCAAAKCX8BAAAIBo/C9Shcj8I/CgAAAAAJyAIAAAnJAgAAAAAAAAAJygIAAAl/AQAACQEAAAAJzQIAAAGVAgAAlAIAAAoKCgnOAgAACgl/AQAACAY5tMh2vp+6PwoBAAAACdACAAAJ0QIAAAAAAAAACdICAAAJfwEAAAkBAAAACdUCAAABnQIAAJQCAAAJ1gIAAAnXAgAACgnYAgAACgmAAQAACAZ05QHJOlfOPwoAAAAACdoCAAAJ2wIAAAAAAAAACdwCAAAJgAEAAAkBAAAACd8CAAABngIAAJQCAAAKCgoJ4AIAAAoJgAEAAAgG4XoUrkfh0j8KAQAAAAniAgAACeMCAAAAAAAAAAnkAgAACYABAAAJAQAAAAnnAgAAAaYCAACUAgAACegCAAAJ6QIAAAoJ6gIAAAoJgQEAAAgGFK5H4XoU1j8KAAAAAAnsAgAACe0CAAAAAAAAAAnuAgAACYEBAAAJAQAAAAnxAgAAAacCAACUAgAACgoKCfICAAAKCYEBAAAIBqRwPQrXo9A/CgEAAAAJ9AIAAAn1AgAAAAAAAAAJ9gIAAAmBAQAACQEAAAAJ+QIAAAGvAgAAlAIAAAn6AgAACfsCAAAKCfwCAAAKCYIBAAAIBvluTB/qONE/CgAAAAAJ/gIAAAn/AgAAAAAAAAAJAAMAAAmCAQAACQEAAAAJAwMAAAGwAgAAlAIAAAoKCgkEAwAACgmCAQAACAZt5/up8dLVPwoBAAAACQYDAAAJBwMAAAAAAAAACQgDAAAJggEAAAkBAAAACQsDAAABugIAAIEAAAAKCgAAAAAAAAAADQAAAAAAAbsCAACBAAAACgoAAAAAAAAAAA0AAAAAAQe8AgAAAAEAAAAEAAAABB1BcGxvcmlzLkJhc2UuT2JqZWN0cy5WYXJpYWJsZQMAAAAB9Pz//2f9//8AAAAAAAAAAAHz/P//Z/3//wAAAAAAAAAAAfL8//9n/f//AAAAAAAAAAAB8fz//2f9//8AAAAAAAAAAA+9AgAAAQAAAAghAAAAB74CAAAAAQAAAAEAAAADDVN5c3RlbS5JbnRQdHIB8Pz//3b+//8AAAAAAAAAAAHEAgAAlQEAAApYAgAAAe/8//8s/v//AgAAAAHu/P//K/7//wEAAAAB7fz//+z////vtzhC1ejiQThdy0JKzgZCAez8//8p/v//AAAAAAAAoEAACRUDAAAB6vz//+D///+UCsJCj9s0QgHp/P//PP///wAAAAAAAAAAAAAAAAAJGAMAAAAAAAAJGQMAAAAAAAHm/P//M////wAAAAAB5fz//4X///8AAFBCAAAYQgHk/P//7P///6uqmkIAAAhCtQEWQquqykGkcLU/Bh0DAAALVW5zdXJlDQoxNSUKCR4DAAAGHwMAAAINCgkVAwAANAMAAP////8BAQoJFQMAAAEACgEBxQIAABsAAAAB3/z//+D////vtyxCWiGCQgHe/P//4P///5jcFkPV6MpBCSMDAAAJJAMAAAAAAAAKAdv8//+F////AAAAAAAAAAAB2vz//4X///8AAAAAAAAAAAAAAAAB2fz//+z///8AAAAAAAAAAAAAAAAAAAAACSgDAACkAQAA/////wEBCgkoAwAAAQAKAQfGAgAAAAEAAAACAAAABBpBcGxvcmlzLkJhc2UuVUkuVmlzdWFsTGluZQMAAAANAgfIAgAAAAEAAAADAAAABBVTeXN0ZW0uRHJhd2luZy5Qb2ludEYEAAAAAdf8///g////lArCQo/bNEIB1vz//+D////vtyBCj9s0QgHV/P//4P///5jcGUOP2zRCB8kCAAAAAQAAAAMAAAAEF0FwbG9yaXMuQmFzZS5BbmNob3JNb2RlAwAAAAHU/P//PP///wAAAAAB0/z//zz///8CAAAAAdL8//88////BAAAAAHKAgAAJAAAAAkvAwAAAAAAAAAAAAABzQIAACYAAAAJMAMAAAIAAAACAAAAB84CAAAAAQAAAAIAAAAEGkFwbG9yaXMuQmFzZS5VSS5WaXN1YWxMaW5lAwAAAA0CB9ACAAAAAQAAAAMAAAAEFVN5c3RlbS5EcmF3aW5nLlBvaW50RgQAAAABz/z//+D///8KPmxDWHsxQgHO/P//4P///3NKOkNYezFCAc38///g////0RiPQ1h7MUIH0QIAAAABAAAAAwAAAAQXQXBsb3Jpcy5CYXNlLkFuY2hvck1vZGUDAAAAAcz8//88////AAAAAAHL/P//PP///wIAAAAByvz//zz///8EAAAAAdICAAAkAAAACS8DAAAAAAAAAAAAAAHVAgAAJgAAAAk4AwAAAAAAAAQAAAAB1gIAAJUBAAAKWAIAAAHH/P//LP7//wIAAAABxvz//yv+//8BAAAAAcX8///s////77c4QlohiEI4XctCIJtrQgHE/P//Kf7//wAAAAAAAKBAAAk9AwAAAcL8///g////lArCQiIIw0IBwfz//zz///8AAAAAAAAAAAAAAAAACUADAAAAAAAACUEDAAAAAAABvvz//zP///8AAAAAAb38//+F////AAAsQgAAZEIBvPz//+z///8AAKBCAACgQmkD/EEAABhCpHC1PwZFAwAAEE5vdCANCmF3YXJlDQoyNCUKCUYDAAAJRQMAAAk9AwAANAMAAP////8BAQoJPQMAAAEACgEB1wIAABsAAAABt/z//+D////vtyxCdfcBQwG2/P//4P///5jcFkNaIYJCCUsDAAAJTAMAAAAAAAAKAbP8//+F////AAAAAAAAAAABsvz//4X///8AAAAAAAAAAAAAAAABsfz//+z///8AAAAAAAAAAAAAAAAAAAAACVADAACkAQAA/////wEBCglQAwAAAQAKAQfYAgAAAAEAAAACAAAABBpBcGxvcmlzLkJhc2UuVUkuVmlzdWFsTGluZQMAAAANAgfaAgAAAAEAAAADAAAABBVTeXN0ZW0uRHJhd2luZy5Qb2ludEYEAAAAAa/8///g////lArCQiIIw0IBrvz//+D////vtyBCIgjDQgGt/P//4P///5jcGUMiCMNCB9sCAAAAAQAAAAMAAAAEF0FwbG9yaXMuQmFzZS5BbmNob3JNb2RlAwAAAAGs/P//PP///wAAAAABq/z//zz///8CAAAAAar8//88////BAAAAAHcAgAAJAAAAAlHAgAAAAAAAAAAAAAB3wIAACYAAAAJWAMAAAIAAAACAAAAB+ACAAAAAQAAAAIAAAAEGkFwbG9yaXMuQmFzZS5VSS5WaXN1YWxMaW5lAwAAAA0CB+ICAAAAAQAAAAMAAAAEFVN5c3RlbS5EcmF3aW5nLlBvaW50RgQAAAABp/z//+D///8KPmxDoFbQQgGm/P//4P///3NKOkOgVtBCAaX8///g////0RiPQ6BW0EIH4wIAAAABAAAAAwAAAAQXQXBsb3Jpcy5CYXNlLkFuY2hvck1vZGUDAAAAAaT8//88////AAAAAAGj/P//PP///wIAAAABovz//zz///8EAAAAAeQCAAAkAAAACUcCAAAAAAAAAAAAAAHnAgAAJgAAAAlgAwAAAAAAAAQAAAAB6AIAAJUBAAAKWAIAAAGf/P//LP7//wIAAAABnvz//yv+//8BAAAAAZ38///s////77c4QnX3BEM4XctCluywQgGc/P//Kf7//wAAAAAAAKBAAAllAwAAAZr8///g////lArCQpoyMUMBmfz//zz///8AAAAAAAAAAAAAAAAACWgDAAAAAAAACWkDAAAAAAABlvz//zP///8AAAAAAZX8//+F////AAC0QgAAmEIBlPz//+z///9VVYFCVVUZQwtXe0KrqkpCpHC1PwZtAwAAJ0F3YXJlLCANCm5vdCB1c2VkIA0KYXQgaW5zdGl0dXRpb24NCjM1JQoJbgMAAAltAwAACWUDAAA0AwAA/////wEBCgllAwAAAQAKAQHpAgAAGwAAAAGP/P//4P///++3LELAbWBDAY78///g////mNwWQ3X3AUMJcwMAAAl0AwAAAAAAAAoBi/z//4X///8AAAAAAAAAAAGK/P//hf///wAAAAAAAAAAAAAAAAGJ/P//7P///wAAAAAAAAAAAAAAAAAAAAAJeAMAAKQBAAD/////AQEKCXgDAAABAAoBB+oCAAAAAQAAAAIAAAAEGkFwbG9yaXMuQmFzZS5VSS5WaXN1YWxMaW5lAwAAAA0CB+wCAAAAAQAAAAMAAAAEFVN5c3RlbS5EcmF3aW5nLlBvaW50RgQAAAABh/z//+D///+UCsJCmjIxQwGG/P//4P///++3IEKaMjFDAYX8///g////mNwZQ5oyMUMH7QIAAAABAAAAAwAAAAQXQXBsb3Jpcy5CYXNlLkFuY2hvck1vZGUDAAAAAYT8//88////AAAAAAGD/P//PP///wIAAAABgvz//zz///8EAAAAAe4CAAAkAAAACUcCAAAAAAAAAAAAAAHxAgAAJgAAAAmAAwAAAgAAAAIAAAAH8gIAAAABAAAAAgAAAAQaQXBsb3Jpcy5CYXNlLlVJLlZpc3VhbExpbmUDAAAADQIH9AIAAAABAAAAAwAAAAQVU3lzdGVtLkRyYXdpbmcuUG9pbnRGBAAAAAF//P//4P///wo+bEMPWTtDAX78///g////c0o6Qw9ZO0MBffz//+D////RGI9DD1k7Qwf1AgAAAAEAAAADAAAABBdBcGxvcmlzLkJhc2UuQW5jaG9yTW9kZQMAAAABfPz//zz///8AAAAAAXv8//88////AgAAAAF6/P//PP///wQAAAAB9gIAACQAAAAJRwIAAAAAAAAAAAAAAfkCAAAmAAAACYgDAAAAAAAABAAAAAH6AgAAlQEAAApYAgAAAXf8//8s/v//AgAAAAF2/P//K/7//wEAAAABdfz//+z////vtzhCwG1jQzhdy0I0XIdCAXT8//8p/v//AAAAAAAAoEAACY0DAAABcvz//+D///+UCsJCZqKCQwFx/P//PP///wAAAAAAAAAAAAAAAAAJkAMAAAAAAAAJkQMAAAAAAAFu/P//M////wAAAAABbfz//4X///8AALRCAABkQgFs/P//7P///1VVgUJVVXNDC1d7QgAAGEKkcLU/BpUDAAAgQXdhcmUsIHVzZWQNCmF0IGluc3RpdHV0aW9uDQoyNyUKCZYDAAAJlQMAAAmNAwAANAMAAP////8BAQoJjQMAAAEACgEB+wIAABsAAAABZ/z//+D////vtyxC7Q2VQwFm/P//4P///5jcFkPAbWBDCZsDAAAJnAMAAAAAAAAKAWP8//+F////AAAAAAAAAAABYvz//4X///8AAAAAAAAAAAAAAAABYfz//+z///8AAAAAAAAAAAAAAAAAAAAACaADAACkAQAA/////wEBCgmgAwAAAQAKAQf8AgAAAAEAAAACAAAABBpBcGxvcmlzLkJhc2UuVUkuVmlzdWFsTGluZQMAAAANAgf+AgAAAAEAAAADAAAABBVTeXN0ZW0uRHJhd2luZy5Qb2ludEYEAAAAAV/8///g////lArCQmaigkMBXvz//+D////vtyBCZqKCQwFd/P//4P///5jcGUNmooJDB/8CAAAAAQAAAAMAAAAEF0FwbG9yaXMuQmFzZS5BbmNob3JNb2RlAwAAAAFc/P//PP///wAAAAABW/z//zz///8CAAAAAVr8//88////BAAAAAEAAwAAJAAAAAlHAgAAAAAAAAAAAAABAwMAACYAAAAJqAMAAAIAAAACAAAABwQDAAAAAQAAAAIAAAAEGkFwbG9yaXMuQmFzZS5VSS5WaXN1YWxMaW5lAwAAAA0CBwYDAAAAAQAAAAMAAAAEFVN5c3RlbS5EcmF3aW5nLlBvaW50RgQAAAABV/z//+D///8KPmxD2LWKQwFW/P//4P///3NKOkPYtYpDAVX8///g////0RiPQ9i1ikMHBwMAAAABAAAAAwAAAAQXQXBsb3Jpcy5CYXNlLkFuY2hvck1vZGUDAAAAAVT8//88////AAAAAAFT/P//PP///wIAAAABUvz//zz///8EAAAAAQgDAAAkAAAACUcCAAAAAAAAAAAAAAELAwAAJgAAAAmwAwAAAAAAAAQAAAABFQMAAH4AAAAJsQMAAAmyAwAAARgDAAAiAAAACgoBAAAAACBBCX8AAAAJgAAAAAm1AwAAAAAJtgMAAAEZAwAAgQAAAAoKAAAAANvc3gAQAAAAAAEBHgMAANEAAAAJtwMAAAIAAAAGAAAAASMDAAB5AAAACgoAAABAPwm4AwAACbkDAAABAAAA/v///wAAAAABAAAAAAAAAAAAAAABAAAAAAAAAAAAAAEkAwAAegAAAAoKCboDAAAJuwMAAAEAAAD+////AAAAAP////8AAAEoAwAAfgAAAAm8AwAACb0DAAAHLwMAAAABAAAAAAAAAAQfQXBsb3Jpcy5CYXNlLk9iamVjdHMuRGF0YU9iamVjdAMAAAAHMAMAAAABAAAABAAAAAQcQXBsb3Jpcy5CYXNlLlVJLlZpc3VhbE9iamVjdAMAAAAJxQIAAAnEAgAADQIHOAMAAAABAAAABAAAAAQcQXBsb3Jpcy5CYXNlLlVJLlZpc3VhbE9iamVjdAMAAAANBAE9AwAAfgAAAAnAAwAACcEDAAABQAMAACIAAAAKCgEAAAAAIEEJfwAAAAmAAAAACcQDAAAAAAnFAwAAAUEDAACBAAAACgoAAAAAw5h0AAkAAAAAAQFGAwAA0QAAAAnGAwAAAAAAAAUAAAABSwMAAHkAAAAKCgAAAEA/CccDAAAJyAMAAAEAAAD+////AAAAAAEAAAAAAAAAAAAAAAEAAAAAAAAAAAAAAUwDAAB6AAAACgoJyQMAAAnKAwAAAQAAAP7///8AAAAA/////wAAAVADAAB+AAAACcsDAAAJzAMAAAdYAwAAAAEAAAAEAAAABBxBcGxvcmlzLkJhc2UuVUkuVmlzdWFsT2JqZWN0AwAAAAnXAgAACdYCAAANAgdgAwAAAAEAAAAEAAAABBxBcGxvcmlzLkJhc2UuVUkuVmlzdWFsT2JqZWN0AwAAAA0EAWUDAAB+AAAACc8DAAAJ0AMAAAFoAwAAIgAAAAoKAQAAAAAgQQl/AAAACYAAAAAJ0wMAAAAACdQDAAABaQMAAIEAAAAKCgAAAAA/aX4ABQAAAAABAW4DAADRAAAACdUDAAAAAAAABwAAAAFzAwAAeQAAAAoKAAAAQD8J1gMAAAnXAwAAAQAAAP7///8AAAAAAQAAAAAAAAAAAAAAAQAAAAAAAAAAAAABdAMAAHoAAAAKCgnYAwAACdkDAAABAAAA/v///wAAAAD/////AAABeAMAAH4AAAAJ2gMAAAnbAwAAB4ADAAAAAQAAAAQAAAAEHEFwbG9yaXMuQmFzZS5VSS5WaXN1YWxPYmplY3QDAAAACekCAAAJ6AIAAA0CB4gDAAAAAQAAAAQAAAAEHEFwbG9yaXMuQmFzZS5VSS5WaXN1YWxPYmplY3QDAAAADQQBjQMAAH4AAAAJ3gMAAAnfAwAAAZADAAAiAAAACgoBAAAAACBBCX8AAAAJgAAAAAniAwAAAAAJ4wMAAAGRAwAAgQAAAAoKAAAAACJBTgAPAAAAAAEBlgMAANEAAAAJ5AMAAAAAAAAJAAAAAZsDAAB5AAAACgoAAABAPwnlAwAACeYDAAABAAAA/v///wAAAAABAAAAAAAAAAAAAAABAAAAAAAAAAAAAAGcAwAAegAAAAoKCecDAAAJ6AMAAAEAAAD+////AAAAAP////8AAAGgAwAAfgAAAAnpAwAACeoDAAAHqAMAAAABAAAABAAAAAQcQXBsb3Jpcy5CYXNlLlVJLlZpc3VhbE9iamVjdAMAAAAJ+wIAAAn6AgAADQIHsAMAAAABAAAABAAAAAQcQXBsb3Jpcy5CYXNlLlVJLlZpc3VhbE9iamVjdAMAAAANBA+xAwAAAQAAAAgkAAAAB7IDAAAAAQAAAAEAAAADDVN5c3RlbS5JbnRQdHIBE/z//3b+//8AAAAAAAAAAAG1AwAAgQAAAAoKAAAAAAAAAAANAAAAAAABtgMAAIEAAAAKCgAAAAAAAAAADQAAAAABB7cDAAAAAQAAAAQAAAAEHUFwbG9yaXMuQmFzZS5PYmplY3RzLlZhcmlhYmxlAwAAAAES/P//Z/3//wMAAAAAAAAAARH8//9n/f//AgAAAAIAAAABEPz//2f9//8AAAAAAAAAAAEP/P//Z/3//wAAAAAAAAAABbgDAAAaQXBsb3Jpcy5CYXNlLk9iamVjdHMuQ29sb3IHAAAAEkRhdGFPYmplY3QrbVBhcmVudBVEYXRhT2JqZWN0K21Db250YWluZXIFbVR5cGUEbVJHQhBtVGhlbWVDb2xvckluZGV4DG1BdXRvVXBkYXRlZAltTW9kaWZpZWQEAgAAAAAAH0FwbG9yaXMuQmFzZS5PYmplY3RzLkxpbmVGb3JtYXQDAAAACAgIAQEDAAAACSMDAAAKAAAAAP///wAOAAAAAAAFuQMAABpBcGxvcmlzLkJhc2UuT2JqZWN0cy5Db2xvcgcAAAASRGF0YU9iamVjdCttUGFyZW50FURhdGFPYmplY3QrbUNvbnRhaW5lcgVtVHlwZQRtUkdCEG1UaGVtZUNvbG9ySW5kZXgMbUF1dG9VcGRhdGVkCW1Nb2RpZmllZAQCAAAAAAAfQXBsb3Jpcy5CYXNlLk9iamVjdHMuTGluZUZvcm1hdAMAAAAICAgBAQMAAAAJIwMAAAoBAAAAAAAAAP////8AAQG6AwAAgQAAAAoKAAAAANvc3gAQAAAAAAABuwMAAIEAAAAKCgEAAAD///8A/////wAAD7wDAAABAAAACCIAAAAHvQMAAAABAAAAAQAAAAMNU3lzdGVtLkludFB0cgEN/P//dv7//wAAAAAAAAAAD8ADAAABAAAACBwAAAAHwQMAAAABAAAAAQAAAAMNU3lzdGVtLkludFB0cgEM/P//dv7//wAAAAAAAAAAAcQDAACBAAAACgoAAAAAAAAAAA0AAAAAAAHFAwAAgQAAAAoKAAAAAAAAAAANAAAAAAEHxgMAAAABAAAABAAAAAQdQXBsb3Jpcy5CYXNlLk9iamVjdHMuVmFyaWFibGUDAAAAAQv8//9n/f//AAAAAAAAAAABCvz//2f9//8AAAAAAAAAAAEJ/P//Z/3//wAAAAAAAAAAAQj8//9n/f//AAAAAAAAAAAFxwMAABpBcGxvcmlzLkJhc2UuT2JqZWN0cy5Db2xvcgcAAAASRGF0YU9iamVjdCttUGFyZW50FURhdGFPYmplY3QrbUNvbnRhaW5lcgVtVHlwZQRtUkdCEG1UaGVtZUNvbG9ySW5kZXgMbUF1dG9VcGRhdGVkCW1Nb2RpZmllZAQCAAAAAAAfQXBsb3Jpcy5CYXNlLk9iamVjdHMuTGluZUZvcm1hdAMAAAAICAgBAQMAAAAJSwMAAAoAAAAA////AA4AAAAAAAXIAwAAGkFwbG9yaXMuQmFzZS5PYmplY3RzLkNvbG9yBwAAABJEYXRhT2JqZWN0K21QYXJlbnQVRGF0YU9iamVjdCttQ29udGFpbmVyBW1UeXBlBG1SR0IQbVRoZW1lQ29sb3JJbmRleAxtQXV0b1VwZGF0ZWQJbU1vZGlmaWVkBAIAAAAAAB9BcGxvcmlzLkJhc2UuT2JqZWN0cy5MaW5lRm9ybWF0AwAAAAgICAEBAwAAAAlLAwAACgEAAAAAAAAA/////wABAckDAACBAAAACgoAAAAAw5h0AAkAAAAAAAHKAwAAgQAAAAoKAQAAAP///wD/////AAAPywMAAAEAAAAIBwAAAAfMAwAAAAEAAAABAAAAAw1TeXN0ZW0uSW50UHRyAQb8//92/v//AAAAAAAAAAAPzwMAAAEAAAAIGQAAAAfQAwAAAAEAAAABAAAAAw1TeXN0ZW0uSW50UHRyAQX8//92/v//AAAAAAAAAAAB0wMAAIEAAAAKCgAAAAD///8ADgAAAAAAAdQDAACBAAAACgoAAAAA////AA4AAAAAAQfVAwAAAAEAAAAEAAAABB1BcGxvcmlzLkJhc2UuT2JqZWN0cy5WYXJpYWJsZQMAAAABBPz//2f9//8AAAAAAAAAAAED/P//Z/3//wAAAAAAAAAAAQL8//9n/f//AAAAAAAAAAABAfz//2f9//8AAAAAAAAAAAXWAwAAGkFwbG9yaXMuQmFzZS5PYmplY3RzLkNvbG9yBwAAABJEYXRhT2JqZWN0K21QYXJlbnQVRGF0YU9iamVjdCttQ29udGFpbmVyBW1UeXBlBG1SR0IQbVRoZW1lQ29sb3JJbmRleAxtQXV0b1VwZGF0ZWQJbU1vZGlmaWVkBAIAAAAAAB9BcGxvcmlzLkJhc2UuT2JqZWN0cy5MaW5lRm9ybWF0AwAAAAgICAEBAwAAAAlzAwAACgAAAAD///8ADgAAAAAABdcDAAAaQXBsb3Jpcy5CYXNlLk9iamVjdHMuQ29sb3IHAAAAEkRhdGFPYmplY3QrbVBhcmVudBVEYXRhT2JqZWN0K21Db250YWluZXIFbVR5cGUEbVJHQhBtVGhlbWVDb2xvckluZGV4DG1BdXRvVXBkYXRlZAltTW9kaWZpZWQEAgAAAAAAH0FwbG9yaXMuQmFzZS5PYmplY3RzLkxpbmVGb3JtYXQDAAAACAgIAQEDAAAACXMDAAAKAQAAAAAAAAD/////AAEB2AMAAIEAAAAKCgAAAAA/aX4ABQAAAAAAAdkDAACBAAAACgoBAAAA////AP////8AAA/aAwAAAQAAAAgEAAAAB9sDAAAAAQAAAAEAAAADDVN5c3RlbS5JbnRQdHIB//v//3b+//8AAAAAAAAAAA/eAwAAAQAAAAgeAAAAB98DAAAAAQAAAAEAAAADDVN5c3RlbS5JbnRQdHIB/vv//3b+//8AAAAAAAAAAAHiAwAAgQAAAAoKAAAAAP///wAOAAAAAAAB4wMAAIEAAAAKCgAAAAD///8ADgAAAAABB+QDAAAAAQAAAAQAAAAEHUFwbG9yaXMuQmFzZS5PYmplY3RzLlZhcmlhYmxlAwAAAAH9+///Z/3//wAAAAAAAAAAAfz7//9n/f//AAAAAAAAAAAB+/v//2f9//8AAAAAAAAAAAH6+///Z/3//wAAAAAAAAAABeUDAAAaQXBsb3Jpcy5CYXNlLk9iamVjdHMuQ29sb3IHAAAAEkRhdGFPYmplY3QrbVBhcmVudBVEYXRhT2JqZWN0K21Db250YWluZXIFbVR5cGUEbVJHQhBtVGhlbWVDb2xvckluZGV4DG1BdXRvVXBkYXRlZAltTW9kaWZpZWQEAgAAAAAAH0FwbG9yaXMuQmFzZS5PYmplY3RzLkxpbmVGb3JtYXQDAAAACAgIAQEDAAAACZsDAAAKAAAAAP///wAOAAAAAAAF5gMAABpBcGxvcmlzLkJhc2UuT2JqZWN0cy5Db2xvcgcAAAASRGF0YU9iamVjdCttUGFyZW50FURhdGFPYmplY3QrbUNvbnRhaW5lcgVtVHlwZQRtUkdCEG1UaGVtZUNvbG9ySW5kZXgMbUF1dG9VcGRhdGVkCW1Nb2RpZmllZAQCAAAAAAAfQXBsb3Jpcy5CYXNlLk9iamVjdHMuTGluZUZvcm1hdAMAAAAICAgBAQMAAAAJmwMAAAoBAAAAAAAAAP////8AAQHnAwAAgQAAAAoKAAAAACJBTgAPAAAAAAAB6AMAAIEAAAAKCgEAAAD///8A/////wAAD+kDAAABAAAACAoAAAAH6gMAAAABAAAAAQAAAAMNU3lzdGVtLkludFB0cgH4+///dv7//wAAAAAAAAAACw=="/>
</p:tagLst>
</file>

<file path=ppt/tags/tag191.xml><?xml version="1.0" encoding="utf-8"?>
<p:tagLst xmlns:a="http://schemas.openxmlformats.org/drawingml/2006/main" xmlns:r="http://schemas.openxmlformats.org/officeDocument/2006/relationships" xmlns:p="http://schemas.openxmlformats.org/presentationml/2006/main">
  <p:tag name="APLORISTAG" val="MSRiJtHOLmmAutC8O.34"/>
</p:tagLst>
</file>

<file path=ppt/tags/tag192.xml><?xml version="1.0" encoding="utf-8"?>
<p:tagLst xmlns:a="http://schemas.openxmlformats.org/drawingml/2006/main" xmlns:r="http://schemas.openxmlformats.org/officeDocument/2006/relationships" xmlns:p="http://schemas.openxmlformats.org/presentationml/2006/main">
  <p:tag name="APLORISTAG" val="MSRiJtHOLmmAutC8O.4"/>
</p:tagLst>
</file>

<file path=ppt/tags/tag193.xml><?xml version="1.0" encoding="utf-8"?>
<p:tagLst xmlns:a="http://schemas.openxmlformats.org/drawingml/2006/main" xmlns:r="http://schemas.openxmlformats.org/officeDocument/2006/relationships" xmlns:p="http://schemas.openxmlformats.org/presentationml/2006/main">
  <p:tag name="APLORISTAG" val="MSRiJtHOLmmAutC8O.7"/>
</p:tagLst>
</file>

<file path=ppt/tags/tag194.xml><?xml version="1.0" encoding="utf-8"?>
<p:tagLst xmlns:a="http://schemas.openxmlformats.org/drawingml/2006/main" xmlns:r="http://schemas.openxmlformats.org/officeDocument/2006/relationships" xmlns:p="http://schemas.openxmlformats.org/presentationml/2006/main">
  <p:tag name="APLORISTAG" val="MSRiJtHOLmmAutC8O.53"/>
</p:tagLst>
</file>

<file path=ppt/tags/tag195.xml><?xml version="1.0" encoding="utf-8"?>
<p:tagLst xmlns:a="http://schemas.openxmlformats.org/drawingml/2006/main" xmlns:r="http://schemas.openxmlformats.org/officeDocument/2006/relationships" xmlns:p="http://schemas.openxmlformats.org/presentationml/2006/main">
  <p:tag name="APLORISTAG" val="MSRiJtHOLmmAutC8O.25"/>
</p:tagLst>
</file>

<file path=ppt/tags/tag196.xml><?xml version="1.0" encoding="utf-8"?>
<p:tagLst xmlns:a="http://schemas.openxmlformats.org/drawingml/2006/main" xmlns:r="http://schemas.openxmlformats.org/officeDocument/2006/relationships" xmlns:p="http://schemas.openxmlformats.org/presentationml/2006/main">
  <p:tag name="APLORISTAG" val="MSRiJtHOLmmAutC8O.36"/>
</p:tagLst>
</file>

<file path=ppt/tags/tag197.xml><?xml version="1.0" encoding="utf-8"?>
<p:tagLst xmlns:a="http://schemas.openxmlformats.org/drawingml/2006/main" xmlns:r="http://schemas.openxmlformats.org/officeDocument/2006/relationships" xmlns:p="http://schemas.openxmlformats.org/presentationml/2006/main">
  <p:tag name="APLORISTAG" val="MSRiJtHOLmmAutC8O.33"/>
</p:tagLst>
</file>

<file path=ppt/tags/tag198.xml><?xml version="1.0" encoding="utf-8"?>
<p:tagLst xmlns:a="http://schemas.openxmlformats.org/drawingml/2006/main" xmlns:r="http://schemas.openxmlformats.org/officeDocument/2006/relationships" xmlns:p="http://schemas.openxmlformats.org/presentationml/2006/main">
  <p:tag name="APLORISTAG" val="MSRiJtHOLmmAutC8O.30"/>
</p:tagLst>
</file>

<file path=ppt/tags/tag199.xml><?xml version="1.0" encoding="utf-8"?>
<p:tagLst xmlns:a="http://schemas.openxmlformats.org/drawingml/2006/main" xmlns:r="http://schemas.openxmlformats.org/officeDocument/2006/relationships" xmlns:p="http://schemas.openxmlformats.org/presentationml/2006/main">
  <p:tag name="APLORISTAG" val="MSRiJtHOLmmAutC8O.28"/>
</p:tagLst>
</file>

<file path=ppt/tags/tag2.xml><?xml version="1.0" encoding="utf-8"?>
<p:tagLst xmlns:a="http://schemas.openxmlformats.org/drawingml/2006/main" xmlns:r="http://schemas.openxmlformats.org/officeDocument/2006/relationships" xmlns:p="http://schemas.openxmlformats.org/presentationml/2006/main">
  <p:tag name="APLORISTAG" val="MGmUgOqoHyYztM60k"/>
</p:tagLst>
</file>

<file path=ppt/tags/tag20.xml><?xml version="1.0" encoding="utf-8"?>
<p:tagLst xmlns:a="http://schemas.openxmlformats.org/drawingml/2006/main" xmlns:r="http://schemas.openxmlformats.org/officeDocument/2006/relationships" xmlns:p="http://schemas.openxmlformats.org/presentationml/2006/main">
  <p:tag name="APLORISTAG" val="MGmUgOqoHyYztM60k.75"/>
</p:tagLst>
</file>

<file path=ppt/tags/tag200.xml><?xml version="1.0" encoding="utf-8"?>
<p:tagLst xmlns:a="http://schemas.openxmlformats.org/drawingml/2006/main" xmlns:r="http://schemas.openxmlformats.org/officeDocument/2006/relationships" xmlns:p="http://schemas.openxmlformats.org/presentationml/2006/main">
  <p:tag name="APLORISSTATE" val="C"/>
</p:tagLst>
</file>

<file path=ppt/tags/tag201.xml><?xml version="1.0" encoding="utf-8"?>
<p:tagLst xmlns:a="http://schemas.openxmlformats.org/drawingml/2006/main" xmlns:r="http://schemas.openxmlformats.org/officeDocument/2006/relationships" xmlns:p="http://schemas.openxmlformats.org/presentationml/2006/main">
  <p:tag name="APLORISTAG" val="MiyViWIzcY9RS9sPO"/>
</p:tagLst>
</file>

<file path=ppt/tags/tag202.xml><?xml version="1.0" encoding="utf-8"?>
<p:tagLst xmlns:a="http://schemas.openxmlformats.org/drawingml/2006/main" xmlns:r="http://schemas.openxmlformats.org/officeDocument/2006/relationships" xmlns:p="http://schemas.openxmlformats.org/presentationml/2006/main">
  <p:tag name="APLORISTAG" val="MiyViWIzcY9RS9sPO.1"/>
  <p:tag name="APLORISCONTAINERTAG" val="AAEAAAD/////AQAAAAAAAAAMAgAAAFJBcGxvcmlzLkJhc2UsIFZlcnNpb249NC4yLjAuMTkzMSwgQ3VsdHVyZT1uZXV0cmFsLCBQdWJsaWNLZXlUb2tlbj1jZWFhYmU0ZjYwZmZlYTFjBQEAAAApQXBsb3Jpcy5CYXNlLk9iamVjdHMuQ29udGFpbmVyVmVyc2lvbkluZm8CAAAADVJlcXVpcmVkQnVpbGQJVXNlZEJ1aWxkAAAICAIAAAB4BQAAjgcAAAsAAQAAAP////8BAAAAAAAAAAwCAAAAU0FwbG9yaXMuQ2hhcnQsIFZlcnNpb249NC4yLjAuMTkzNCwgQ3VsdHVyZT1uZXV0cmFsLCBQdWJsaWNLZXlUb2tlbj1jZWFhYmU0ZjYwZmZlYTFjDAMAAABSQXBsb3Jpcy5CYXNlLCBWZXJzaW9uPTQuMi4wLjE5MzEsIEN1bHR1cmU9bmV1dHJhbCwgUHVibGljS2V5VG9rZW49Y2VhYWJlNGY2MGZmZWExYwwEAAAAWFN5c3RlbS5EcmF3aW5nLCBWZXJzaW9uPTQuMC42OTYyLjI3Mjg2LCBDdWx0dXJlPW5ldXRyYWwsIFB1YmxpY0tleVRva2VuPWIwM2Y1ZjdmMTFkNTBhM2EFAQAAACFBcGxvcmlzLkNoYXJ0LkNvbHVtbk9yaWVudGVkQ2hhcnRPAAAACm1DaGFydFR5cGUNbUNhdGVnb3J5QXhpcwptVmFsdWVBeGlzC21WYWx1ZUF4aXMyGG1WYWx1ZUF4aXMxQm90dG9tT3JSaWdodBFtVW51c2VkRGF0YVNlcmllcxVtVW51c2VkRGF0YVNlcmllc0xpc3QQbUNoYXJ0RGF0YVNlcmllcxVtQW5ub3RhdGlvbkRhdGFTZXJpZXMRbUFubm90YXRpb25Hcm91cHMQbUNoYXJ0RGF0YUdyb3VwcwptRGVsdGFCYXJzDW1EZWx0YUJyaWRnZXMNbUdyb3d0aEFycm93cxRtV2F0ZXJmYWxsQ29ubmVjdG9ycxJtRWxlbWVudENvbm5lY3RvcnMabVN0YW5kYXJkRWxlbWVudENvbm5lY3RvcnMIbUJhclR5cGUXbUV4dGVuZGVkQ3VzdG9tU3RhY2tpbmcSbURlZmF1bHRTZXJpZXNUeXBlB21MZWdlbmQWbUNsdXN0ZXJlZEJhckF4aXNPcmRlchNtUmV2ZXJzZVNlcmllc09yZGVyD21Bbm5vdGF0aW9uQXJlYRRtQW5ub3RhdGlvbkdyb3VwQXJlYRdtUGxhY2Vob2xkZXJHcm91cHNBdEVuZA5tSGFzQ3VzdG9tU3VtcxVtQXhpc0JyZWFrRGlzcGxheU1vZGURbVNob3dTZXJpZXNMYWJlbHMSbVNob3dFbGVtZW50TGFiZWxzEG1TaG93VG90YWxMYWJlbHMObU1la2tvU3VtTGFiZWwKbVJpZGdlTGluZRhtTWVra29TdW1OdW1iZXJGb3JtYXRBYnMXbU1la2tvU3VtTGFiZWxQb3NpdGlvbnMZbU1la2tvU3VtTGFiZWxBbmNob3JNb2RlcxZtTWVra29TdW1MYWJlbFBvc2l0aW9uDW1IYXNSaWRnZUxpbmUNbUdyb3VwQmFyQXhpcw1tRXhjZWxDb2x1bW5zEW1FeGNlbENvbHVtbkFycmF5E21DbHVzdGVyZWRCYXJTZXJpZXMTbUN1c3RvbVN0YWNraW5nRGF0YSVSZWN0YW5ndWxhckNoYXJ0K21CYXNlbGluZU9yaWVudGF0aW9uG1JlY3Rhbmd1bGFyQ2hhcnQrbVJlY3RhbmdsZRBDaGFydCttQ2hhcnRBcmVhEkNoYXJ0K21IYXNEYXRhTGluaxFDaGFydCttRGF0YUxpbmtJZBVDaGFydCttQXV0b0RhdGFVcGRhdGUaQ2hhcnQrbUF2YWlsYWJsZVVwZGF0ZUZpbGUTQ2hhcnQrbUxhc3RMaW5rRmlsZQxDaGFydCttU2hlZXQUQ2hhcnQrbVRyYW5zcG9zZURhdGEaQ2hhcnQrbVNlcmlhbGl6ZWREYXRhVGFibGUQQ2hhcnQrbUZpeGVkUm93cxNDaGFydCttRml4ZWRDb2x1bW5zG0NoYXJ0K21GaWxsQ29sb3JTY2hlbWVJbmRleBxDaGFydCttTGluZUZvcm1hdFNjaGVtZUluZGV4HkNoYXJ0K21NYXJrZXJGb3JtYXRTY2hlbWVJbmRleA5DaGFydCttVXBkYXRlZBZDaGFydCttUmVxdWlyZWRBcmVhU2V0E0NoYXJ0K21SZXF1aXJlZEFyZWEPQ29udGFpbmVyK21MZWZ0DkNvbnRhaW5lcittVG9wEENvbnRhaW5lcittV2lkdGgRQ29udGFpbmVyK21IZWlnaHQcQ29udGFpbmVyK21Db250YWluZXJTaGFwZVBvcw1Db250YWluZXIrbUlkEUNvbnRhaW5lcittVHlwZUlkFkNvbnRhaW5lcittRGVmYXVsdEZvbnQdQ29udGFpbmVyK21EZWZhdWx0Rm9udEZhckVhc3QcQ29udGFpbmVyK21EZWZhdWx0VGV4dEZvcm1hdBZDb250YWluZXIrbVRoZW1lQ29sb3JzEkNvbnRhaW5lcittQ2xvbmluZxNDb250YWluZXIrbVBlcnNEYXRhGERhdGFPYmplY3QrbUNoaWxkT2JqZWN0cxJEYXRhT2JqZWN0K21QYXJlbnQVRGF0YU9iamVjdCttQ29udGFpbmVyGURhdGFPYmplY3QrbVZpc3VhbE9iamVjdHMEBAQEAAMDBAQEBAQEBAQEAAQABAQAAAQEAAAEAAAABAQEBAQAAAQDBwAEBAQEAAMAAQEHAAQHBwAAAAAABAAAAAAEAQABAQQEAAIDBAQDJUFwbG9yaXMuQ2hhcnQuQ29sdW1uT3JpZW50ZWRDaGFydFR5cGUCAAAAJUFwbG9yaXMuQ2hhcnQuQ29sdW1uT3JpZW50ZWRDaGFydEF4aXMCAAAAJUFwbG9yaXMuQ2hhcnQuQ29sdW1uT3JpZW50ZWRDaGFydEF4aXMCAAAAJUFwbG9yaXMuQ2hhcnQuQ29sdW1uT3JpZW50ZWRDaGFydEF4aXMCAAAAAbIBU3lzdGVtLkNvbGxlY3Rpb25zLk9iamVjdE1vZGVsLkNvbGxlY3Rpb25gMVtbQXBsb3Jpcy5DaGFydC5Db2x1bW5PcmllbnRlZENoYXJ0K1VudXNlZFNlcmllcywgQXBsb3Jpcy5DaGFydCwgVmVyc2lvbj00LjIuMC4xOTM0LCBDdWx0dXJlPW5ldXRyYWwsIFB1YmxpY0tleVRva2VuPWNlYWFiZTRmNjBmZmVhMWNdXagBU3lzdGVtLkNvbGxlY3Rpb25zLkdlbmVyaWMuTGlzdGAxW1tBcGxvcmlzLkNoYXJ0LkNvbHVtbk9yaWVudGVkQ2hhcnQrVW51c2VkU2VyaWVzLCBBcGxvcmlzLkNoYXJ0LCBWZXJzaW9uPTQuMi4wLjE5MzQsIEN1bHR1cmU9bmV1dHJhbCwgUHVibGljS2V5VG9rZW49Y2VhYWJlNGY2MGZmZWExY11doQFBcGxvcmlzLkJhc2UuT2JqZWN0cy5EYXRhT2JqZWN0Q29sbGVjdGlvbmAxW1tBcGxvcmlzLkNoYXJ0LkNoYXJ0RGF0YVNlcmllcywgQXBsb3Jpcy5DaGFydCwgVmVyc2lvbj00LjIuMC4xOTM0LCBDdWx0dXJlPW5ldXRyYWwsIFB1YmxpY0tleVRva2VuPWNlYWFiZTRmNjBmZmVhMWNdXQMAAACmAUFwbG9yaXMuQmFzZS5PYmplY3RzLkRhdGFPYmplY3RDb2xsZWN0aW9uYDFbW0FwbG9yaXMuQ2hhcnQuQW5ub3RhdGlvbkRhdGFTZXJpZXMsIEFwbG9yaXMuQ2hhcnQsIFZlcnNpb249NC4yLjAuMTkzNCwgQ3VsdHVyZT1uZXV0cmFsLCBQdWJsaWNLZXlUb2tlbj1jZWFhYmU0ZjYwZmZlYTFjXV0DAAAAoQFBcGxvcmlzLkJhc2UuT2JqZWN0cy5EYXRhT2JqZWN0Q29sbGVjdGlvbmAxW1tBcGxvcmlzLkNoYXJ0LkFubm90YXRpb25Hcm91cCwgQXBsb3Jpcy5DaGFydCwgVmVyc2lvbj00LjIuMC4xOTM0LCBDdWx0dXJlPW5ldXRyYWwsIFB1YmxpY0tleVRva2VuPWNlYWFiZTRmNjBmZmVhMWNdXQMAAACgAUFwbG9yaXMuQmFzZS5PYmplY3RzLkRhdGFPYmplY3RDb2xsZWN0aW9uYDFbW0FwbG9yaXMuQ2hhcnQuQ2hhcnREYXRhR3JvdXAsIEFwbG9yaXMuQ2hhcnQsIFZlcnNpb249NC4yLjAuMTkzNCwgQ3VsdHVyZT1uZXV0cmFsLCBQdWJsaWNLZXlUb2tlbj1jZWFhYmU0ZjYwZmZlYTFjXV0DAAAAmgFBcGxvcmlzLkJhc2UuT2JqZWN0cy5EYXRhT2JqZWN0Q29sbGVjdGlvbmAxW1tBcGxvcmlzLkNoYXJ0LkRlbHRhQmFyLCBBcGxvcmlzLkNoYXJ0LCBWZXJzaW9uPTQuMi4wLjE5MzQsIEN1bHR1cmU9bmV1dHJhbCwgUHVibGljS2V5VG9rZW49Y2VhYWJlNGY2MGZmZWExY11dAwAAAJ0BQXBsb3Jpcy5CYXNlLk9iamVjdHMuRGF0YU9iamVjdENvbGxlY3Rpb25gMVtbQXBsb3Jpcy5DaGFydC5EZWx0YUJyaWRnZSwgQXBsb3Jpcy5DaGFydCwgVmVyc2lvbj00LjIuMC4xOTM0LCBDdWx0dXJlPW5ldXRyYWwsIFB1YmxpY0tleVRva2VuPWNlYWFiZTRmNjBmZmVhMWNdXQMAAACdAUFwbG9yaXMuQmFzZS5PYmplY3RzLkRhdGFPYmplY3RDb2xsZWN0aW9uYDFbW0FwbG9yaXMuQ2hhcnQuR3Jvd3RoQXJyb3csIEFwbG9yaXMuQ2hhcnQsIFZlcnNpb249NC4yLjAuMTkzNCwgQ3VsdHVyZT1uZXV0cmFsLCBQdWJsaWNLZXlUb2tlbj1jZWFhYmU0ZjYwZmZlYTFjXV0DAAAApAFBcGxvcmlzLkJhc2UuT2JqZWN0cy5EYXRhT2JqZWN0Q29sbGVjdGlvbmAxW1tBcGxvcmlzLkNoYXJ0LldhdGVyZmFsbENvbm5lY3RvciwgQXBsb3Jpcy5DaGFydCwgVmVyc2lvbj00LjIuMC4xOTM0LCBDdWx0dXJlPW5ldXRyYWwsIFB1YmxpY0tleVRva2VuPWNlYWFiZTRmNjBmZmVhMWNdXQMAAACiAUFwbG9yaXMuQmFzZS5PYmplY3RzLkRhdGFPYmplY3RDb2xsZWN0aW9uYDFbW0FwbG9yaXMuQ2hhcnQuRWxlbWVudENvbm5lY3RvciwgQXBsb3Jpcy5DaGFydCwgVmVyc2lvbj00LjIuMC4xOTM0LCBDdWx0dXJlPW5ldXRyYWwsIFB1YmxpY0tleVRva2VuPWNlYWFiZTRmNjBmZmVhMWNdXQMAAAABFUFwbG9yaXMuQ2hhcnQuQmFyVHlwZQIAAAABGEFwbG9yaXMuQ2hhcnQuU2VyaWVzVHlwZQIAAAAiQXBsb3Jpcy5DaGFydC5Db2x1bW5PcmllbnRlZExlZ2VuZAIAAAABARlTeXN0ZW0uRHJhd2luZy5SZWN0YW5nbGVGBAAAABlTeXN0ZW0uRHJhd2luZy5SZWN0YW5nbGVGBAAAAAgBLEFwbG9yaXMuQ2hhcnQuQXhpc0JyZWFrK0F4aXNCcmVha0Rpc3BsYXlNb2RlAgAAAAEBARVBcGxvcmlzLkJhc2UuVUkuTGFiZWwDAAAAHkFwbG9yaXMuQmFzZS5VSS5WaXN1YWxQb2x5bGluZQMAAAAaQXBsb3Jpcy5DaGFydC5OdW1iZXJGb3JtYXQCAAAAF1N5c3RlbS5EcmF3aW5nLlBvaW50RltdBAAAABlBcGxvcmlzLkJhc2UuQW5jaG9yTW9kZVtdAwAAAAgBGkFwbG9yaXMuQ2hhcnQuQXhpc051bWJlcltdAgAAAIgBU3lzdGVtLkNvbGxlY3Rpb25zLk9iamVjdE1vZGVsLkNvbGxlY3Rpb25gMVtbU3lzdGVtLkludDMyLCBtc2NvcmxpYiwgVmVyc2lvbj00LjAuMC4wLCBDdWx0dXJlPW5ldXRyYWwsIFB1YmxpY0tleVRva2VuPWI3N2E1YzU2MTkzNGUwODldXQgIMEFwbG9yaXMuQ2hhcnQuQ29sdW1uT3JpZW50ZWRDaGFydCtDdXN0b21TdGFja2luZwIAAAAZQXBsb3Jpcy5DaGFydC5PcmllbnRhdGlvbgIAAAAaQXBsb3Jpcy5CYXNlLlVJLlZpc3VhbFJlY3QDAAAAGVN5c3RlbS5EcmF3aW5nLlJlY3RhbmdsZUYEAAAAAQtTeXN0ZW0uR3VpZAECARxBcGxvcmlzLkNoYXJ0LkRhdGEuRGF0YVRhYmxlAgAAAAgICAgIAQEZU3lzdGVtLkRyYXdpbmcuUmVjdGFuZ2xlRgQAAAALCwsLFVN5c3RlbS5EcmF3aW5nLlBvaW50RgQAAAAIH0FwbG9yaXMuQmFzZS5PYmplY3RzLlRleHRGb3JtYXQDAAAAFlN5c3RlbS5EcmF3aW5nLkNvbG9yW10EAAAAAZgBU3lzdGVtLkNvbGxlY3Rpb25zLkdlbmVyaWMuTGlzdGAxW1tBcGxvcmlzLkJhc2UuT2JqZWN0cy5EYXRhT2JqZWN0LCBBcGxvcmlzLkJhc2UsIFZlcnNpb249NC4yLjAuMTkzMSwgQ3VsdHVyZT1uZXV0cmFsLCBQdWJsaWNLZXlUb2tlbj1jZWFhYmU0ZjYwZmZlYTFjXV0fQXBsb3Jpcy5CYXNlLk9iamVjdHMuRGF0YU9iamVjdAMAAAAhQXBsb3Jpcy5DaGFydC5Db2x1bW5PcmllbnRlZENoYXJ0AgAAAJUBU3lzdGVtLkNvbGxlY3Rpb25zLkdlbmVyaWMuTGlzdGAxW1tBcGxvcmlzLkJhc2UuVUkuVmlzdWFsT2JqZWN0LCBBcGxvcmlzLkJhc2UsIFZlcnNpb249NC4yLjAuMTkzMSwgQ3VsdHVyZT1uZXV0cmFsLCBQdWJsaWNLZXlUb2tlbj1jZWFhYmU0ZjYwZmZlYTFjXV0CAAAABfv///8lQXBsb3Jpcy5DaGFydC5Db2x1bW5PcmllbnRlZENoYXJ0VHlwZQEAAAAHdmFsdWVfXwAIAgAAAAAAAAAJBgAAAAkHAAAACgAKCQgAAAAJCQAAAAkKAAAACQsAAAAJDAAAAAkNAAAACQ4AAAAJDwAAAAkQAAAACREAAAAABe7///8VQXBsb3Jpcy5DaGFydC5CYXJUeXBlAQAAAAd2YWx1ZV9fAAgCAAAAAQAAAAAF7f///xhBcGxvcmlzLkNoYXJ0LlNlcmllc1R5cGUBAAAAB3ZhbHVlX18ACAIAAAAAAAAACRQAAAAAAAXr////GVN5c3RlbS5EcmF3aW5nLlJlY3RhbmdsZUYEAAAAAXgBeQV3aWR0aAZoZWlnaHQAAAAACwsLCwQAAAD//3////9/////f////3//Aer////r//////9/////f////3////9//wAAAAAABen///8sQXBsb3Jpcy5DaGFydC5BeGlzQnJlYWsrQXhpc0JyZWFrRGlzcGxheU1vZGUBAAAAB3ZhbHVlX18ACAIAAAABAAAAAAEBCgoJGAAAAAoKAAAAAAAJGQAAAAoJGgAAAAIAAAAKBeX///8ZQXBsb3Jpcy5DaGFydC5PcmllbnRhdGlvbgEAAAAHdmFsdWVfXwAIAgAAAAIAAAAJHAAAAAHj////6////wWdJUMDAC5BVVXhQ62qpUMABOL///8LU3lzdGVtLkd1aWQLAAAAAl9hAl9iAl9jAl9kAl9lAl9mAl9nAl9oAl9pAl9qAl9rAAAAAAAAAAAAAAAIBwcCAgICAgICAgAAAAAAAAAAAAAAAAAAAAAACgoJHwAAAAAKCgoBAAAAAAAAAP////8BAAHg////6////1VVNUEAAGBBgz4cRFZVokPHskJBi3ULQ4M+IUStirBDBd////8VU3lzdGVtLkRyYXdpbmcuUG9pbnRGAgAAAAF4AXkAAAsLBAAAADHIMUPIasdDBiIAAAAQaXlWaVdJemNZOVJTOXNQTwAAAAAKCgkjAAAACSQAAAAACgklAAAACgkBAAAACScAAAAFBgAAACVBcGxvcmlzLkNoYXJ0LkNvbHVtbk9yaWVudGVkQ2hhcnRBeGlzKgAAAAZtQ2hhcnQJbUF4aXNUeXBlEW1SZWxhdGl2ZUdhcFdpZHRoDW1Jc1NlY29uZEF4aXMbbU90aGVyQXhpc0Nyb3NzZXNBdENhdGVnb3J5F21DYXRlZ29yeVdpZHRoVGlja01hcmtzEW1TaG93TGFiZWxEZWZhdWx0C0F4aXMrbUNoYXJ0EEF4aXMrbVZhbHVlTGluZXMQQXhpcyttQXhpc0JyZWFrcxJBeGlzK21NaW5WYWx1ZUF1dG8OQXhpcyttTWluVmFsdWUSQXhpcyttTWF4VmFsdWVBdXRvDkF4aXMrbU1heFZhbHVlGkF4aXMrbU1haW5UaWNrRGlzdGFuY2VBdXRvFkF4aXMrbU1haW5UaWNrRGlzdGFuY2UNQXhpcyttTG9nQXhpcw1BeGlzK21Mb2dCYXNlGEF4aXMrbUh1bmRlcnRQZXJjZW50QXhpcw1BeGlzK21WaXNpYmxlHUF4aXMrbVRpY2ttYXJrTnVtYmVyRm9ybWF0QWJzIUF4aXMrbVRpY2ttYXJrTnVtYmVyRm9ybWF0UGVyY2VudBlBeGlzK21EYXRhTnVtYmVyRm9ybWF0QWJzHUF4aXMrbURhdGFOdW1iZXJGb3JtYXRQZXJjZW50D0F4aXMrbVRpY2tNYXJrcxBBeGlzK21TdGFydFBvaW50DkF4aXMrbUVuZFBvaW50EEF4aXMrbVZpc3VhbExpbmUUQXhpcyttTGFiZWxQb3NpdGlvbnMWQXhpcyttTGFiZWxBbmNob3JNb2RlcxlBeGlzK21MYWJlbEFkZElubmVyTWFyZ2luE0F4aXMrbUxhYmVsUG9zaXRpb24XQXhpcyttTWFnbml0dWRlQWJzb2x1dGUWQXhpcyttTWFnbml0dWRlUGVyY2VudAtBeGlzK21MYWJlbB9BeGlzK21UaWNrTWFya0V2ZW50U3VzcGVuZExldmVsGUF4aXMrbVRpY2tNYXJrUXVldWVkRXZlbnQkQXhpcyttVGlja01hcmtRdWV1ZWRFdmVudHNpemVDaGFuZ2VkGERhdGFPYmplY3QrbUNoaWxkT2JqZWN0cxJEYXRhT2JqZWN0K21QYXJlbnQVRGF0YU9iamVjdCttQ29udGFpbmVyGURhdGFPYmplY3QrbVZpc3VhbE9iamVjdHMEBAAAAAADBAQEAAAAAAAAAAAAAAQEBAQEBAQEBAQHAAAABAAAAAMEBAMhQXBsb3Jpcy5DaGFydC5Db2x1bW5PcmllbnRlZENoYXJ0AgAAABZBcGxvcmlzLkNoYXJ0LkF4aXNUeXBlAgAAAAsBAQFwU3lzdGVtLk51bGxhYmxlYDFbW1N5c3RlbS5Cb29sZWFuLCBtc2NvcmxpYiwgVmVyc2lvbj00LjAuMC4wLCBDdWx0dXJlPW5ldXRyYWwsIFB1YmxpY0tleVRva2VuPWI3N2E1YzU2MTkzNGUwODldXSFBcGxvcmlzLkNoYXJ0LkNvbHVtbk9yaWVudGVkQ2hhcnQCAAAAmwFBcGxvcmlzLkJhc2UuT2JqZWN0cy5EYXRhT2JqZWN0Q29sbGVjdGlvbmAxW1tBcGxvcmlzLkNoYXJ0LlZhbHVlTGluZSwgQXBsb3Jpcy5DaGFydCwgVmVyc2lvbj00LjIuMC4xOTM0LCBDdWx0dXJlPW5ldXRyYWwsIFB1YmxpY0tleVRva2VuPWNlYWFiZTRmNjBmZmVhMWNdXQMAAACbAUFwbG9yaXMuQmFzZS5PYmplY3RzLkRhdGFPYmplY3RDb2xsZWN0aW9uYDFbW0FwbG9yaXMuQ2hhcnQuQXhpc0JyZWFrLCBBcGxvcmlzLkNoYXJ0LCBWZXJzaW9uPTQuMi4wLjE5MzQsIEN1bHR1cmU9bmV1dHJhbCwgUHVibGljS2V5VG9rZW49Y2VhYWJlNGY2MGZmZWExY11dAwAAAAEGAQYBBgELAQEaQXBsb3Jpcy5DaGFydC5OdW1iZXJGb3JtYXQCAAAAGkFwbG9yaXMuQ2hhcnQuTnVtYmVyRm9ybWF0AgAAABpBcGxvcmlzLkNoYXJ0Lk51bWJlckZvcm1hdAIAAAAaQXBsb3Jpcy5DaGFydC5OdW1iZXJGb3JtYXQCAAAAmgFBcGxvcmlzLkJhc2UuT2JqZWN0cy5EYXRhT2JqZWN0Q29sbGVjdGlvbmAxW1tBcGxvcmlzLkNoYXJ0LlRpY2tNYXJrLCBBcGxvcmlzLkNoYXJ0LCBWZXJzaW9uPTQuMi4wLjE5MzQsIEN1bHR1cmU9bmV1dHJhbCwgUHVibGljS2V5VG9rZW49Y2VhYWJlNGY2MGZmZWExY11dAwAAABVTeXN0ZW0uRHJhd2luZy5Qb2ludEYEAAAAFVN5c3RlbS5EcmF3aW5nLlBvaW50RgQAAAAaQXBsb3Jpcy5CYXNlLlVJLlZpc3VhbExpbmUDAAAAF1N5c3RlbS5EcmF3aW5nLlBvaW50RltdBAAAABlBcGxvcmlzLkJhc2UuQW5jaG9yTW9kZVtdAwAAAAEICAgVQXBsb3Jpcy5CYXNlLlVJLkxhYmVsAwAAAAgBAZgBU3lzdGVtLkNvbGxlY3Rpb25zLkdlbmVyaWMuTGlzdGAxW1tBcGxvcmlzLkJhc2UuT2JqZWN0cy5EYXRhT2JqZWN0LCBBcGxvcmlzLkJhc2UsIFZlcnNpb249NC4yLjAuMTkzMSwgQ3VsdHVyZT1uZXV0cmFsLCBQdWJsaWNLZXlUb2tlbj1jZWFhYmU0ZjYwZmZlYTFjXV0hQXBsb3Jpcy5DaGFydC5Db2x1bW5PcmllbnRlZENoYXJ0AgAAACFBcGxvcmlzLkNoYXJ0LkNvbHVtbk9yaWVudGVkQ2hhcnQCAAAAlQFTeXN0ZW0uQ29sbGVjdGlvbnMuR2VuZXJpYy5MaXN0YDFbW0FwbG9yaXMuQmFzZS5VSS5WaXN1YWxPYmplY3QsIEFwbG9yaXMuQmFzZSwgVmVyc2lvbj00LjIuMC4xOTMxLCBDdWx0dXJlPW5ldXRyYWwsIFB1YmxpY0tleVRva2VuPWNlYWFiZTRmNjBmZmVhMWNdXQIAAAAJAQAAAAXX////FkFwbG9yaXMuQ2hhcnQuQXhpc1R5cGUBAAAAB3ZhbHVlX18ACAIAAAABAAAAmpkZPwAAAAoJAQAAAAkqAAAACSsAAAABAAAAAAAAAAABAAAAAAAA8D8BmpmZmZmZuT8AAAAgQQABCSwAAAAKCS0AAAAJLgAAAAkvAAAAAdD////f////BZ0lQwMALkEBz////9////8FnSVDrRqrQwkyAAAACTMAAAAJNAAAAAk1AAAAAAAAAAAAAAAAAAAACTYAAAAAAAAAAAAJNwAAAAkBAAAACQEAAAAJOQAAAAEHAAAABgAAAAkBAAAAAcX////X////AAAAAM3MTD8AAAAIAQAJAQAAAAk8AAAACT0AAAABAAAAAAAAAAABMzMzMzMz4z8BmpmZmZmZuT8AAAAgQQAACT4AAAAKCT8AAAAJQAAAAAlBAAAAAb7////f////BZ0lQwMALkEBvf///9/////sERpEAwAuQQlEAAAACUUAAAAJRgAAAAlHAAAAAAAAAAAAAAAAAAAACUgAAAAAAAAAAAAJSQAAAAkBAAAACQEAAAAJSwAAAAQIAAAAqAFTeXN0ZW0uQ29sbGVjdGlvbnMuR2VuZXJpYy5MaXN0YDFbW0FwbG9yaXMuQ2hhcnQuQ29sdW1uT3JpZW50ZWRDaGFydCtVbnVzZWRTZXJpZXMsIEFwbG9yaXMuQ2hhcnQsIFZlcnNpb249NC4yLjAuMTkzNCwgQ3VsdHVyZT1uZXV0cmFsLCBQdWJsaWNLZXlUb2tlbj1jZWFhYmU0ZjYwZmZlYTFjXV0DAAAABl9pdGVtcwVfc2l6ZQhfdmVyc2lvbgQAADBBcGxvcmlzLkNoYXJ0LkNvbHVtbk9yaWVudGVkQ2hhcnQrVW51c2VkU2VyaWVzW10CAAAACAgJTAAAAAAAAAAAAAAABQkAAAChAUFwbG9yaXMuQmFzZS5PYmplY3RzLkRhdGFPYmplY3RDb2xsZWN0aW9uYDFbW0FwbG9yaXMuQ2hhcnQuQ2hhcnREYXRhU2VyaWVzLCBBcGxvcmlzLkNoYXJ0LCBWZXJzaW9uPTQuMi4wLjE5MzQsIEN1bHR1cmU9bmV1dHJhbCwgUHVibGljS2V5VG9rZW49Y2VhYWJlNGY2MGZmZWExY11dBgAAAAttQ29sbGVjdGlvbgVtTGlzdBhEYXRhT2JqZWN0K21DaGlsZE9iamVjdHMSRGF0YU9iamVjdCttUGFyZW50FURhdGFPYmplY3QrbUNvbnRhaW5lchlEYXRhT2JqZWN0K21WaXN1YWxPYmplY3RzBAMDBAQDnwFBcGxvcmlzLkJhc2UuT2JqZWN0cy5Tb3J0YWJsZUNvbGxlY3Rpb25gMVtbQXBsb3Jpcy5DaGFydC5DaGFydERhdGFTZXJpZXMsIEFwbG9yaXMuQ2hhcnQsIFZlcnNpb249NC4yLjAuMTkzNCwgQ3VsdHVyZT1uZXV0cmFsLCBQdWJsaWNLZXlUb2tlbj1jZWFhYmU0ZjYwZmZlYTFjXV0DAAAAlwFTeXN0ZW0uQ29sbGVjdGlvbnMuR2VuZXJpYy5MaXN0YDFbW0FwbG9yaXMuQ2hhcnQuQ2hhcnREYXRhU2VyaWVz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QuMi4wLjE5MzEsIEN1bHR1cmU9bmV1dHJhbCwgUHVibGljS2V5VG9rZW49Y2VhYWJlNGY2MGZmZWExY11dAwAAAAoJTQAAAAlOAAAACQEAAAAJAQAAAAlQAAAABQoAAACmAUFwbG9yaXMuQmFzZS5PYmplY3RzLkRhdGFPYmplY3RDb2xsZWN0aW9uYDFbW0FwbG9yaXMuQ2hhcnQuQW5ub3RhdGlvbkRhdGFTZXJpZXMsIEFwbG9yaXMuQ2hhcnQsIFZlcnNpb249NC4yLjAuMTkzNCwgQ3VsdHVyZT1uZXV0cmFsLCBQdWJsaWNLZXlUb2tlbj1jZWFhYmU0ZjYwZmZlYTFjXV0GAAAAC21Db2xsZWN0aW9uBW1MaXN0GERhdGFPYmplY3QrbUNoaWxkT2JqZWN0cxJEYXRhT2JqZWN0K21QYXJlbnQVRGF0YU9iamVjdCttQ29udGFpbmVyGURhdGFPYmplY3QrbVZpc3VhbE9iamVjdHMEAwMEBAOkAUFwbG9yaXMuQmFzZS5PYmplY3RzLlNvcnRhYmxlQ29sbGVjdGlvbmAxW1tBcGxvcmlzLkNoYXJ0LkFubm90YXRpb25EYXRhU2VyaWVzLCBBcGxvcmlzLkNoYXJ0LCBWZXJzaW9uPTQuMi4wLjE5MzQsIEN1bHR1cmU9bmV1dHJhbCwgUHVibGljS2V5VG9rZW49Y2VhYWJlNGY2MGZmZWExY11dAwAAAJwBU3lzdGVtLkNvbGxlY3Rpb25zLkdlbmVyaWMuTGlzdGAxW1tBcGxvcmlzLkNoYXJ0LkFubm90YXRpb25EYXRhU2VyaWVz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QuMi4wLjE5MzEsIEN1bHR1cmU9bmV1dHJhbCwgUHVibGljS2V5VG9rZW49Y2VhYWJlNGY2MGZmZWExY11dAwAAAAoJUQAAAAlSAAAACQEAAAAJAQAAAAlUAAAABQsAAAChAUFwbG9yaXMuQmFzZS5PYmplY3RzLkRhdGFPYmplY3RDb2xsZWN0aW9uYDFbW0FwbG9yaXMuQ2hhcnQuQW5ub3RhdGlvbkdyb3VwLCBBcGxvcmlzLkNoYXJ0LCBWZXJzaW9uPTQuMi4wLjE5MzQsIEN1bHR1cmU9bmV1dHJhbCwgUHVibGljS2V5VG9rZW49Y2VhYWJlNGY2MGZmZWExY11dBgAAAAttQ29sbGVjdGlvbgVtTGlzdBhEYXRhT2JqZWN0K21DaGlsZE9iamVjdHMSRGF0YU9iamVjdCttUGFyZW50FURhdGFPYmplY3QrbUNvbnRhaW5lchlEYXRhT2JqZWN0K21WaXN1YWxPYmplY3RzBAMDBAQDnwFBcGxvcmlzLkJhc2UuT2JqZWN0cy5Tb3J0YWJsZUNvbGxlY3Rpb25gMVtbQXBsb3Jpcy5DaGFydC5Bbm5vdGF0aW9uR3JvdXAsIEFwbG9yaXMuQ2hhcnQsIFZlcnNpb249NC4yLjAuMTkzNCwgQ3VsdHVyZT1uZXV0cmFsLCBQdWJsaWNLZXlUb2tlbj1jZWFhYmU0ZjYwZmZlYTFjXV0DAAAAlwFTeXN0ZW0uQ29sbGVjdGlvbnMuR2VuZXJpYy5MaXN0YDFbW0FwbG9yaXMuQ2hhcnQuQW5ub3RhdGlvbkdyb3Vw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QuMi4wLjE5MzEsIEN1bHR1cmU9bmV1dHJhbCwgUHVibGljS2V5VG9rZW49Y2VhYWJlNGY2MGZmZWExY11dAwAAAAoJVQAAAAlWAAAACQEAAAAJAQAAAAlYAAAABQwAAACgAUFwbG9yaXMuQmFzZS5PYmplY3RzLkRhdGFPYmplY3RDb2xsZWN0aW9uYDFbW0FwbG9yaXMuQ2hhcnQuQ2hhcnREYXRhR3JvdXAsIEFwbG9yaXMuQ2hhcnQsIFZlcnNpb249NC4yLjAuMTkzNCwgQ3VsdHVyZT1uZXV0cmFsLCBQdWJsaWNLZXlUb2tlbj1jZWFhYmU0ZjYwZmZlYTFjXV0GAAAAC21Db2xsZWN0aW9uBW1MaXN0GERhdGFPYmplY3QrbUNoaWxkT2JqZWN0cxJEYXRhT2JqZWN0K21QYXJlbnQVRGF0YU9iamVjdCttQ29udGFpbmVyGURhdGFPYmplY3QrbVZpc3VhbE9iamVjdHMEAwMEBAOeAUFwbG9yaXMuQmFzZS5PYmplY3RzLlNvcnRhYmxlQ29sbGVjdGlvbmAxW1tBcGxvcmlzLkNoYXJ0LkNoYXJ0RGF0YUdyb3VwLCBBcGxvcmlzLkNoYXJ0LCBWZXJzaW9uPTQuMi4wLjE5MzQsIEN1bHR1cmU9bmV1dHJhbCwgUHVibGljS2V5VG9rZW49Y2VhYWJlNGY2MGZmZWExY11dAwAAAJYBU3lzdGVtLkNvbGxlY3Rpb25zLkdlbmVyaWMuTGlzdGAxW1tBcGxvcmlzLkNoYXJ0LkNoYXJ0RGF0YUdyb3Vw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QuMi4wLjE5MzEsIEN1bHR1cmU9bmV1dHJhbCwgUHVibGljS2V5VG9rZW49Y2VhYWJlNGY2MGZmZWExY11dAwAAAAoJWQAAAAlaAAAACQEAAAAJAQAAAAlcAAAABQ0AAACaAUFwbG9yaXMuQmFzZS5PYmplY3RzLkRhdGFPYmplY3RDb2xsZWN0aW9uYDFbW0FwbG9yaXMuQ2hhcnQuRGVsdGFCYXIsIEFwbG9yaXMuQ2hhcnQsIFZlcnNpb249NC4yLjAuMTkzNCwgQ3VsdHVyZT1uZXV0cmFsLCBQdWJsaWNLZXlUb2tlbj1jZWFhYmU0ZjYwZmZlYTFjXV0GAAAAC21Db2xsZWN0aW9uBW1MaXN0GERhdGFPYmplY3QrbUNoaWxkT2JqZWN0cxJEYXRhT2JqZWN0K21QYXJlbnQVRGF0YU9iamVjdCttQ29udGFpbmVyGURhdGFPYmplY3QrbVZpc3VhbE9iamVjdHMEAwMEBAOYAUFwbG9yaXMuQmFzZS5PYmplY3RzLlNvcnRhYmxlQ29sbGVjdGlvbmAxW1tBcGxvcmlzLkNoYXJ0LkRlbHRhQmFyLCBBcGxvcmlzLkNoYXJ0LCBWZXJzaW9uPTQuMi4wLjE5MzQsIEN1bHR1cmU9bmV1dHJhbCwgUHVibGljS2V5VG9rZW49Y2VhYWJlNGY2MGZmZWExY11dAwAAAJABU3lzdGVtLkNvbGxlY3Rpb25zLkdlbmVyaWMuTGlzdGAxW1tBcGxvcmlzLkNoYXJ0LkRlbHRhQmFy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QuMi4wLjE5MzEsIEN1bHR1cmU9bmV1dHJhbCwgUHVibGljS2V5VG9rZW49Y2VhYWJlNGY2MGZmZWExY11dAwAAAAoJXQAAAAleAAAACQEAAAAJAQAAAAlgAAAABQ4AAACdAUFwbG9yaXMuQmFzZS5PYmplY3RzLkRhdGFPYmplY3RDb2xsZWN0aW9uYDFbW0FwbG9yaXMuQ2hhcnQuRGVsdGFCcmlkZ2UsIEFwbG9yaXMuQ2hhcnQsIFZlcnNpb249NC4yLjAuMTkzNCwgQ3VsdHVyZT1uZXV0cmFsLCBQdWJsaWNLZXlUb2tlbj1jZWFhYmU0ZjYwZmZlYTFjXV0GAAAAC21Db2xsZWN0aW9uBW1MaXN0GERhdGFPYmplY3QrbUNoaWxkT2JqZWN0cxJEYXRhT2JqZWN0K21QYXJlbnQVRGF0YU9iamVjdCttQ29udGFpbmVyGURhdGFPYmplY3QrbVZpc3VhbE9iamVjdHMEAwMEBAObAUFwbG9yaXMuQmFzZS5PYmplY3RzLlNvcnRhYmxlQ29sbGVjdGlvbmAxW1tBcGxvcmlzLkNoYXJ0LkRlbHRhQnJpZGdlLCBBcGxvcmlzLkNoYXJ0LCBWZXJzaW9uPTQuMi4wLjE5MzQsIEN1bHR1cmU9bmV1dHJhbCwgUHVibGljS2V5VG9rZW49Y2VhYWJlNGY2MGZmZWExY11dAwAAAJMBU3lzdGVtLkNvbGxlY3Rpb25zLkdlbmVyaWMuTGlzdGAxW1tBcGxvcmlzLkNoYXJ0LkRlbHRhQnJpZGdl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QuMi4wLjE5MzEsIEN1bHR1cmU9bmV1dHJhbCwgUHVibGljS2V5VG9rZW49Y2VhYWJlNGY2MGZmZWExY11dAwAAAAoJYQAAAAliAAAACQEAAAAJAQAAAAlkAAAABQ8AAACdAUFwbG9yaXMuQmFzZS5PYmplY3RzLkRhdGFPYmplY3RDb2xsZWN0aW9uYDFbW0FwbG9yaXMuQ2hhcnQuR3Jvd3RoQXJyb3csIEFwbG9yaXMuQ2hhcnQsIFZlcnNpb249NC4yLjAuMTkzNCwgQ3VsdHVyZT1uZXV0cmFsLCBQdWJsaWNLZXlUb2tlbj1jZWFhYmU0ZjYwZmZlYTFjXV0GAAAAC21Db2xsZWN0aW9uBW1MaXN0GERhdGFPYmplY3QrbUNoaWxkT2JqZWN0cxJEYXRhT2JqZWN0K21QYXJlbnQVRGF0YU9iamVjdCttQ29udGFpbmVyGURhdGFPYmplY3QrbVZpc3VhbE9iamVjdHMEAwMEBAObAUFwbG9yaXMuQmFzZS5PYmplY3RzLlNvcnRhYmxlQ29sbGVjdGlvbmAxW1tBcGxvcmlzLkNoYXJ0Lkdyb3d0aEFycm93LCBBcGxvcmlzLkNoYXJ0LCBWZXJzaW9uPTQuMi4wLjE5MzQsIEN1bHR1cmU9bmV1dHJhbCwgUHVibGljS2V5VG9rZW49Y2VhYWJlNGY2MGZmZWExY11dAwAAAJMBU3lzdGVtLkNvbGxlY3Rpb25zLkdlbmVyaWMuTGlzdGAxW1tBcGxvcmlzLkNoYXJ0Lkdyb3d0aEFycm93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QuMi4wLjE5MzEsIEN1bHR1cmU9bmV1dHJhbCwgUHVibGljS2V5VG9rZW49Y2VhYWJlNGY2MGZmZWExY11dAwAAAAoJZQAAAAlmAAAACQEAAAAJAQAAAAloAAAABRAAAACkAUFwbG9yaXMuQmFzZS5PYmplY3RzLkRhdGFPYmplY3RDb2xsZWN0aW9uYDFbW0FwbG9yaXMuQ2hhcnQuV2F0ZXJmYWxsQ29ubmVjdG9yLCBBcGxvcmlzLkNoYXJ0LCBWZXJzaW9uPTQuMi4wLjE5MzQsIEN1bHR1cmU9bmV1dHJhbCwgUHVibGljS2V5VG9rZW49Y2VhYWJlNGY2MGZmZWExY11dBgAAAAttQ29sbGVjdGlvbgVtTGlzdBhEYXRhT2JqZWN0K21DaGlsZE9iamVjdHMSRGF0YU9iamVjdCttUGFyZW50FURhdGFPYmplY3QrbUNvbnRhaW5lchlEYXRhT2JqZWN0K21WaXN1YWxPYmplY3RzBAMDBAQDogFBcGxvcmlzLkJhc2UuT2JqZWN0cy5Tb3J0YWJsZUNvbGxlY3Rpb25gMVtbQXBsb3Jpcy5DaGFydC5XYXRlcmZhbGxDb25uZWN0b3IsIEFwbG9yaXMuQ2hhcnQsIFZlcnNpb249NC4yLjAuMTkzNCwgQ3VsdHVyZT1uZXV0cmFsLCBQdWJsaWNLZXlUb2tlbj1jZWFhYmU0ZjYwZmZlYTFjXV0DAAAAmgFTeXN0ZW0uQ29sbGVjdGlvbnMuR2VuZXJpYy5MaXN0YDFbW0FwbG9yaXMuQ2hhcnQuV2F0ZXJmYWxsQ29ubmVjdG9y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QuMi4wLjE5MzEsIEN1bHR1cmU9bmV1dHJhbCwgUHVibGljS2V5VG9rZW49Y2VhYWJlNGY2MGZmZWExY11dAwAAAAoJaQAAAAlqAAAACQEAAAAJAQAAAAlsAAAABREAAACiAUFwbG9yaXMuQmFzZS5PYmplY3RzLkRhdGFPYmplY3RDb2xsZWN0aW9uYDFbW0FwbG9yaXMuQ2hhcnQuRWxlbWVudENvbm5lY3RvciwgQXBsb3Jpcy5DaGFydCwgVmVyc2lvbj00LjIuMC4xOTM0LCBDdWx0dXJlPW5ldXRyYWwsIFB1YmxpY0tleVRva2VuPWNlYWFiZTRmNjBmZmVhMWNdXQYAAAALbUNvbGxlY3Rpb24FbUxpc3QYRGF0YU9iamVjdCttQ2hpbGRPYmplY3RzEkRhdGFPYmplY3QrbVBhcmVudBVEYXRhT2JqZWN0K21Db250YWluZXIZRGF0YU9iamVjdCttVmlzdWFsT2JqZWN0cwQDAwQEA6ABQXBsb3Jpcy5CYXNlLk9iamVjdHMuU29ydGFibGVDb2xsZWN0aW9uYDFbW0FwbG9yaXMuQ2hhcnQuRWxlbWVudENvbm5lY3RvciwgQXBsb3Jpcy5DaGFydCwgVmVyc2lvbj00LjIuMC4xOTM0LCBDdWx0dXJlPW5ldXRyYWwsIFB1YmxpY0tleVRva2VuPWNlYWFiZTRmNjBmZmVhMWNdXQMAAACYAVN5c3RlbS5Db2xsZWN0aW9ucy5HZW5lcmljLkxpc3RgMVtbQXBsb3Jpcy5DaGFydC5FbGVtZW50Q29ubmVjdG9y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QuMi4wLjE5MzEsIEN1bHR1cmU9bmV1dHJhbCwgUHVibGljS2V5VG9rZW49Y2VhYWJlNGY2MGZmZWExY11dAwAAAAoJbQAAAAluAAAACQEAAAAJAQAAAAlwAAAABRQAAAAiQXBsb3Jpcy5DaGFydC5Db2x1bW5PcmllbnRlZExlZ2VuZAsAAAAUbUNvbHVtbk9yaWVudGVkQ2hhcnQPbUxlZ2VuZEVsZW1lbnRzDUxlZ2VuZCttQ2hhcnQZTGVnZW5kK21BdXRvbWF0aWNPcmRlcmluZxJMZWdlbmQrbUxlZ2VuZEFyZWERTGVnZW5kK21SZWN0YW5nbGUPTGVnZW5kK21Db2x1bW5zGERhdGFPYmplY3QrbUNoaWxkT2JqZWN0cxJEYXRhT2JqZWN0K21QYXJlbnQVRGF0YU9iamVjdCttQ29udGFpbmVyGURhdGFPYmplY3QrbVZpc3VhbE9iamVjdHMEBAQABAQAAwQEAyFBcGxvcmlzLkNoYXJ0LkNvbHVtbk9yaWVudGVkQ2hhcnQCAAAArQFBcGxvcmlzLkJhc2UuT2JqZWN0cy5EYXRhT2JqZWN0Q29sbGVjdGlvbmAxW1tBcGxvcmlzLkNoYXJ0LkNvbHVtbk9yaWVudGVkTGVnZW5kRWxlbWVudCwgQXBsb3Jpcy5DaGFydCwgVmVyc2lvbj00LjIuMC4xOTM0LCBDdWx0dXJlPW5ldXRyYWwsIFB1YmxpY0tleVRva2VuPWNlYWFiZTRmNjBmZmVhMWNdXQMAAAAhQXBsb3Jpcy5DaGFydC5Db2x1bW5PcmllbnRlZENoYXJ0AgAAAAEZU3lzdGVtLkRyYXdpbmcuUmVjdGFuZ2xlRgQAAAAaQXBsb3Jpcy5CYXNlLlVJLlZpc3VhbFJlY3QDAAAACJgBU3lzdGVtLkNvbGxlY3Rpb25zLkdlbmVyaWMuTGlzdGAxW1tBcGxvcmlzLkJhc2UuT2JqZWN0cy5EYXRhT2JqZWN0LCBBcGxvcmlzLkJhc2UsIFZlcnNpb249NC4yLjAuMTkzMSwgQ3VsdHVyZT1uZXV0cmFsLCBQdWJsaWNLZXlUb2tlbj1jZWFhYmU0ZjYwZmZlYTFjXV0hQXBsb3Jpcy5DaGFydC5Db2x1bW5PcmllbnRlZENoYXJ0AgAAACFBcGxvcmlzLkNoYXJ0LkNvbHVtbk9yaWVudGVkQ2hhcnQCAAAAlQFTeXN0ZW0uQ29sbGVjdGlvbnMuR2VuZXJpYy5MaXN0YDFbW0FwbG9yaXMuQmFzZS5VSS5WaXN1YWxPYmplY3QsIEFwbG9yaXMuQmFzZSwgVmVyc2lvbj00LjIuMC4xOTMxLCBDdWx0dXJlPW5ldXRyYWwsIFB1YmxpY0tleVRva2VuPWNlYWFiZTRmNjBmZmVhMWNdXQIAAAAJAQAAAAlyAAAACQEAAAABAYz////r////muwJRE7uhEMAAKBCAABIQgl1AAAAAQAAAAl2AAAACQEAAAAJAQAAAAl4AAAABRg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IBAAIAACFBcGxvcmlzLkNoYXJ0LkNvbHVtbk9yaWVudGVkQ2hhcnQCAAAAIUFwbG9yaXMuQ2hhcnQuQ29sdW1uT3JpZW50ZWRDaGFydAIAAAAIAQgIAQgICAIAAAAJAQAAAAkBAAAAAAAAAAAGegAAAAEuAwAAAAZ7AAAAASwGfAAAAAEtBn0AAAABKwEAAAAACgoGfgAAAAhNL2QveXl5eQAAAAAKAAAAAAAAAAAHGQAAAAABAAAAAgAAAAQYQXBsb3Jpcy5DaGFydC5BeGlzTnVtYmVyAgAAAAWB////GEFwbG9yaXMuQ2hhcnQuQXhpc051bWJlcgEAAAAHdmFsdWVfXwAIAgAAAAAAAAABgP///4H///8AAAAADxoAAAALAAAACAEAAAACAAAAAwAAAAQAAAAFAAAABgAAAAcAAAAIAAAACQAAAAoAAAALAAAABRwAAAAaQXBsb3Jpcy5CYXNlLlVJLlZpc3VhbFJlY3QVAAAAC21TdGFydFBvaW50CW1FbmRQb2ludAttTGluZUZvcm1hdAttRmlsbEZvcm1hdAltUm90YXRpb24SbVJlY3RhbmdsZVByb3ZpZGVyDG1QYWludE9mZnNldBJtUGFpbnRTaXplT3ZlcnJpZGUObUV4dHJhUm90YXRpb24ObUxhc3RQYWludFJlY3QJbVBlcnNEYXRhGVZpc3VhbE9iamVjdCttWk9yZGVyR3JvdXAeVmlzdWFsT2JqZWN0K21JbmRpdmlkdWFsWk9yZGVyFVZpc3VhbE9iamVjdCttVmlzaWJsZRhWaXN1YWxPYmplY3QrbVBlcnNpc3RlbnQQVmlzdWFsT2JqZWN0K21JZBZWaXN1YWxPYmplY3QrbVBlcnNEYXRhIFZpc3VhbE9iamVjdCttUmVnaXN0ZXJlZFdpdGhGb3JtJFZpc3VhbE9iamVjdCttRGVsZXRlUmVwYWludFRyaWdnZXJlZBZWaXN1YWxPYmplY3QrbVNoYXBlUHRyFVZpc3VhbE9iamVjdCttSXNEaXJ0eQQEBAQABAQEAAQCAAAAAAcCAAADABVTeXN0ZW0uRHJhd2luZy5Qb2ludEYEAAAAFVN5c3RlbS5EcmF3aW5nLlBvaW50RgQAAAAfQXBsb3Jpcy5CYXNlLk9iamVjdHMuTGluZUZvcm1hdAMAAAAfQXBsb3Jpcy5CYXNlLk9iamVjdHMuRmlsbEZvcm1hdAMAAAALKkFwbG9yaXMuQmFzZS5VSS5JUmVjdGFuZ2xlUG9zaXRpb25Qcm92aWRlcgMAAAAUU3lzdGVtLkRyYXdpbmcuU2l6ZUYEAAAAFFN5c3RlbS5EcmF3aW5nLlNpemVGBAAAAAsZU3lzdGVtLkRyYXdpbmcuUmVjdGFuZ2xlRgQAAAAICAEBCAEBD1N5c3RlbS5JbnRQdHJbXQEDAAAAAX/////f////BZ0lQwMALkEBfv///9/////sERpErRqrQwmDAAAACYQAAAAAAAAACgV7////FFN5c3RlbS5EcmF3aW5nLlNpemVGAgAAAAV3aWR0aAZoZWlnaHQAAAsLBAAAAAAAAAAAAAAAAXr///97////AAAAAAAAAAAAAAAAAXn////r////AAAAAAAAAAAAAAAAAAAAAAmIAAAAFAAAAP////8BAQoJiAAAAAEACgEPHwAAAKAwAAACUEsDBBQABgAIAAAAIQAM6DG5egEAAHAFAAATAAgCW0NvbnRlbnRfVHlwZXNdLnhtbC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lMtOwzAQRfdI/EPkLUrcskAINe2CwhIqUT7A2JMmavyQx339PRP3IVSFRlWziZV45p7r8WRGk62ukzV4rKzJ2TAbsASMtKoyi5x9z9/TZ5ZgEEaJ2hrI2Q6QTcb3d6P5zgEmlG0wZ2UI7oVzlCVogZl1YGinsF6LQK9+wZ2QS7EA/jgYPHFpTQAT0tBosPFoCoVY1SF529LnvRMPNbLkdR/YsHImnKsrKQI55WujzijpgZBRZozBsnL4QDYYbyWsaecqgC2KSoKycqXJfEb5Uy82VKh/AA36f8DB2CfV3lcKkpnw4UNoOiff1nxj/fLH2mV2WaSlDGcu0XkQCkuAoOssrpkWlTkW5gI/BiOPy7BnI835onCHj0ANBTw+b7cQZTqAGHY1YN9lj6Jd5FJ4UF/BU0f1buCvdocPaXXT39j3lR91L+Hp55p565AmhIfrL+E4Aprs1JEQ+FDBaQi09fqJSNPl5luHZn4pUC1sHufl+BcAAP//AwBQSwMEFAAGAAgAAAAhALVVMCP0AAAATAIAAAsACAJfcmVscy8ucmVscy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kk1PwzAMhu9I/IfI99XdkBBCS3dBSLshVH6ASdwPtY2jJBvdvyccEFQagwNHf71+/Mrb3TyN6sgh9uI0rIsSFDsjtnethpf6cXUHKiZylkZxrOHEEXbV9dX2mUdKeSh2vY8qq7iooUvJ3yNG0/FEsRDPLlcaCROlHIYWPZmBWsZNWd5i+K4B1UJT7a2GsLc3oOqTz5t/15am6Q0/iDlM7NKZFchzYmfZrnzIbCH1+RpVU2g5abBinnI6InlfZGzA80SbvxP9fC1OnMhSIjQS+DLPR8cloPV/WrQ08cudecQ3CcOryPDJgosfqN4BAAD//wMAUEsDBBQABgAIAAAAIQCBPpSX8wAAALoCAAAaAAgBeGwvX3JlbHMvd29ya2Jvb2sueG1sLnJlbHM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Uk1LxDAQvQv+hzB3m3YVEdl0LyLsVesPCMm0KdsmITN+9N8bKrpdWNZLLwNvhnnvzcd29zUO4gMT9cErqIoSBHoTbO87BW/N880DCGLtrR6CRwUTEuzq66vtCw6acxO5PpLILJ4UOOb4KCUZh6OmIkT0udKGNGrOMHUyanPQHcpNWd7LtOSA+oRT7K2CtLe3IJopZuX/uUPb9gafgnkf0fMZCUk8DXkA0ejUISv4wUX2CPK8/GZNec5rwaP6DOUcq0seqjU9fIZ0IIfIRx9/KZJz5aKZu1Xv4XRC+8opv9vyLMv072bkycfV3wAAAP//AwBQSwMEFAAGAAgAAAAhABdBwRHPAgAAXAYAAA8AAAB4bC93b3JrYm9vay54bWykVVFvmzAQfp+0/4D8TowJkAyVVGnTaJW2qVqz9rFywAQ3gKltQrKq/31nKEm77KFrLTA2Zz5/d/edOTndFrm1YVJxUUaIDBxksTIWCS9XEfq1mNtjZClNy4TmomQR2jGFTiefP500Qq6XQqwtAChVhDKtqxBjFWesoGogKlaCJRWyoBqmcoVVJRlNVMaYLnLsOk6AC8pL1CGE8i0YIk15zGYirgtW6g5EspxqoK8yXqkerYjfAldQua4rOxZFBRBLnnO9a0GRVcTh5aoUki5zcHtLfGsr4QrgJg50br8TmI62KngshRKpHgA07kgf+U8cTMirEGyPY/A2JA9LtuEmh3tWMngnq2CPFRzAiPNhNALSarUSQvDeiebvublocpLynN100rVoVf2ghclUjqycKn2RcM2SCI1gKhp2eOEjS9bVWc1zsBKHuEOEJ3s5X0krYSmtc70AIffwsND1XDcwK0EY01wzWVLNzkWpQYfPfn1Ucy32eSZA4dZP9lBzyaCwQF/gK/Q0DulSXVGdWbXMI4QryTdAAm+oxKnIEwgFThX+XWbV/Zfk3l+PvGSbVbvGaRKZeA601QNeYF1UwcgbjsaOP4AxfqFkelw2/6FlGpsAYYhQ50U3/jta4IwMe71eaWnB+HL2DXJ2TTeQQdBJ8lzglyZFw7syliG5e5wFjkuG3tw+m47nduB7Y3vskqnteP7MHwVDb3Zx8QTOyCCMBa119iwOAx0hz+jvb9N3uu0txAlrnhxoPJp4mWb/o+ttT8ZhcwzecNaog4zM1FKZaK7NcbeAvLV+bW95mYgmQu547ACfXT/3Apg1rfGWJzqDFY433r/7yvgqAx/IiJjPoIAM1wi94jjriM6h2aZ7xRG/INkewUC2fVplWzbTKheSqxnVFA58Q7qNPdRKaDaSlwlpc9t/G9M8hloxj3ah5wdut6L/MUz+AAAA//8DAFBLAwQUAAYACAAAACEAGo3RJ5MBAADUAgAAFAAAAHhsL3NoYXJlZFN0cmluZ3MueG1sdFLBitwwDL0X+g8ipxbayXQPpSyZLMPAwkKP0w9wbSUR2JLXlqfN31fZLS3MtLfEenp670nDw88U4YKlkvCh+7Tbd4DsJRDPh+7b+fHjlw6qOg4uCuOhW7F2D+PbN0OtCtbL9dAtqvm+76tfMLm6k4xslUlKcmq/Ze5rLuhCXRA1xf5uv//cJ0fcgZfGanPvOmhMzw1Pfx7GodI46HgMiZiqFqdShl7Hod8Kr8VH51vU9fr5TAmB0WOtrqygAi5IVjAfQClHTMj6Hy7QrbkHnMyBQsHnRgXDNfokKaNaTJALSSElrNeYr5RIMUBtOW9cFuQ0wTvczTt4On8AYrPVvFr2LkLASjPbKt5f8zwZjrT9xn1vYcZXLwWj2wZkieT/IeAYggl7YfdiC7MgqrZg5m+0noQ9FgaxY9i8k3d+NYVbXkUum9GIrvD2IU29pFu/Z/QLW2O0PsXZNmazwS8uRuT5Fn/84QqyLQlksqAjXhxvIiXeyHuhliizaarAorBaBnZgreDfuHq7yvEXAAAA//8DAFBLAwQUAAYACAAAACEA8eT8co8CAAArBwAAGwAAAHhsL2RyYXdpbmdzL3ZtbERyYXdpbmcxLnZtbOxVTW/bMAy9D9h/ENRDLgliO222qnaAokNv24BtwI6FYiuxWlk0LMZx+utHyc7X0A3FdtlhBhLz44niI1+QtKsMo491os34prHC5aWqpJtUOm/AwQonOVSirQx/+2ZAwu+QsFrpXIn+dTzTveKM6nJl+ILuSUG4UtbKyB1skLVCdZhxVWgMaZ/XRSXrswwrJMqMx3waSkzPaizSti+Ju1oxXWT8oYvoecAkSjjLAZrC6WeV8SSeR9E4fHNGNWq62WOoLVZLLDNejU2fb3qs6V+dGpqjm7CBJ8UeQVuHO0NVK42q6Ttj1IovxNaNLLSyGKjCU8bRX5iDtSpH32fGG7L2fE4IHNicMnFxlFxx1h+8OKPXNzGqwWnUYIVcOjAbVDeeVCWbtbYTo1Yo4mRW480QQahFTO5WF1hS6h3ZpdLrEkWAPU+0LVQn4lCm1U4vtdG4E6UuCmVvKgeTbSPrSbheoD85YittTA4GmoxfrOhRsWdNg1JYQUGc5QbhMEmPpu0QPDniw4L9GGlyBWwZ2DC7oerSyPyJai5dvmkUbXqY4GHuP83YglXHzSBJbQkdG0bmORTar4HmNpEGhW9v5BXGWFrodg/05yiv11b4SY4W6ZSyAZdOWzGU7f1O3Bm/+A8kWPZ5+UjVv4V1fwIcRMTSTnyEVn3XWN4pY1zP2Ye/kkxfCN/avISmb4zFYzZ/P2bR2Fsz+p4HJ7lMp504RVK9WyJ0T2Ne3EvjVADsIz3LTnyB7SLyGW/sg3ckocouYh8fbJ8K7oFe/1McpPtL2c7/Urbz63PVenev2ssT1Xp7r9rkv2qz0T+n2vgyCPV6zBKS8FVwZrM/V21Q5wuqDWp+rWqn9A+5+AEAAP//AwBQSwMEFAAGAAgAAAAhAJs4unoACAAA5B0AAA0AAAB4bC9zdHlsZXMueG1s7Flbb9w2Gn1fYP/DYPLMDO8Xw3YhkuKiQLdYIFmgr/KMxhaqkQyNnI672P++H3WPWzdq0m5fEj9kREmH57udj6Suv7mcys2HvDkXdXWzJW/xdpNX+/pQVPc323+/D0hvN+c2qw5ZWVf5zfY5P2+/uf37367P7XOZv3vI83YDENX5ZvvQto9Xu915/5CfsvPb+jGv4M6xbk5ZC5fN/e782OTZ4RxfOpU7irHcnbKi2vYIV6f9GpBT1vz49Ij29ekxa4u7oiza5w5ruzntr769r+omuyuB6oXwbL+5ENnQzaUZJ+lGfzHPqdg39bk+tm8Bd1cfj8U+/yVdszO7bD8jAfLnIRGxw/Qj2y/NZyLxXZN/KGL4trfX1dMpnNrzZl8/VS2Ecxra9He+PcCg5NtNHxVXH8BPb968wW8x3u5ur3cDwO31sa5mHAUmR2de/VjVP1Uh3urB41O31+efNx+yEkZIxNjXZd1sWkgCwO5GquyU90+4rCzumiI+dsxORfncD9M40OXN8NypgCh2hPoZXszTPf/nzXMX2Qw2mdmkojrklxw8qF9Y9T57qE/Zrxq1W/J/Bbe5v7vZhoC7fxFl9tda5L8yAgN9KnkiuySa6f+jKMvNu6w6f9o3kwWL2I6OIZhi8bFjViF3zj9DqgGNqSYE1EQcuL0G+WjzpgqR5PD7/fMjJG0FStcnX/fcJ56+b7JnQjt+u/7RT7xwrsviEFncu65UBjNDcGkPczfcmBIOKjYW54IwXH3ZXKkyIYL+P+aKuf175+rMg9jd1c0ButOoaAz81g/dXpf5sQULmuL+If7f1o/RnrptQcFvrw9Fdl9XWRkdN77x+pvQ46Cd3WzbB2hHo4YNgUnS+NdFAOYYp1j5Rs/n03R+Cy7F8a8jEG0eTF75Rueezjt/iY2D7yGS+7ws30Uv/3CcwkkVOPtyXHQnWH9EyYyNKv6EAhx+9rHrLyCmr70Ue9vXl8B7Xx0xpNFXR3x1xKAmXx3xOxyxWwp2L98L5dafJdyby/GTCv667P9Bb2+yx8fyOS77hv3JigZEt5tlA5qYfA4W+1IsMfc4ELeZF4FtWudfAk/0RkLGRyM/ptlf2W5lNd9NyuK+OuXjvhF2av3l5qFuip8BKG7x4vpjG88L2mIfr2FBtN381GSP7/NLN1Ncbl2OL/rzsOXs27p8pUODiwf2sN3s2H//dLrLm9AdICys+KNt2oPNOZwPfGzVrxoCHMfVCTj1lYXGi+RYY8Uq3w88R2JdfUJFLlZWH6+rpvrdxB3Zzfb76Mhy9DKU2d1TUbZFNVXkyxe6NTERXCssOGVcQFr1IYqxaq6eCpCT/3hGVOA8RSnhCeKBa2RTzpAg0ibKCokV+W+3ix4XgAOfF/CCmhEeKmSCl8GkFgeHJBEp4kJ5ZEPqEGdEW8mxIMGugtcT+1gnI3tjqLMJw8gJTBAnhCLtKMxmmQxW4pSwVfCSRdJd9UFNTvA4wZKTxKI0URRx7RXSimpEWKoY0JeSp2vYy5l9NGNkzxVNRBo4YsFxxKkRyASPkRaJ8tiZRCqxBl7N7KE8J3ghpIe9m0UyDRpxwymymmMkhHdYJd7jlK2CV5BtvXPiUdLI3hqbCAUBpZqGGFCHEuFhIg5OlxS2jXYVvCaRdOd7OK2c4KOHLU0kYsZ7CC3kkJZWI89oEpyGvBXr4NUU2pihI3uaaimtg8xJvUTcanC7oR4l3gYVcOK1d2ucY+ikfHSZmSyQlHkDzlc64guOEkc40kzpBGaADE1W4cu5L8QwjPyDYoZIjBFPJYPUtCmy1gtEEzjK8VQETegKfI7JFNzOkhFfScMC1SnCWgC+B2gbYog9pD2Y45hZk/ocmym6cMC4yB7sCWRIgqwHteEp05A9hCBHCSeGauzcmtznTMak6bKHLoXHsaA80RxRC1HlnCXIKMhOKRJmrDPWO7/GP0JMukaW0uApBfapQkoFAfhBIiO5QIIFrRx2Fkp6Db7Es3+W2qCtZpIphlIXovQohywFcZZChcQlgnGFV+Hzmf9S90UqrRFRDbg3UL0gmsZLiSAtU4CWxCRhFb6a/E+W/sepEqkH6ZTURXUwoMzMgTkp5Z4n3CR0FX8152enE2N+gmowELOAjIMk5dQzlGAF00mvQhQf0O41/NWivpbq5hX0BGcjfwvx1VC6NnD4oCKIlprihBq1Bl/jmDX9um4pbyD0nGHA1wIrwHdQWpCWKPUYBJRYbtwq/+s5vnSZn45Ja2VKESEc8IUgoG9MICcJowGUg2G9ir+a8ocum4vVASQC+FMboj6A0lmZgJMkdloKb5xbpT8Gz/m51GcsGGhAwhClwSKOQd8M9hwZbRlNQbqpX+Ufw2d9W+pnCjrMIRcR9ELovdAqkYF8RcQ5D8shnFq/Kr5GzcuqZf0Ce6Y8Y7CaivoJuQTtKwQU0iATIqV0rvf/vFGDteDhMp+udUeGbfwY1p27TatDsOKQH7Onsn0/3bzZzr//mR+KpxPU+vDUv4oPddtB3Gzn39/Fc1eoKFiPwtr/uzOcS8L/m6emgEVhapXxKeiOxtBxOcthYSKsB61w1vtg4EQfmuPw3Q++LX3BB7nuCyJsOAi/Opfw2a4ZjB3Iv5vHbraLi55+d6gKtJfcDZUYOglGgcUlocw0OB4SPwhCoXdBOAI0lom7+MwPd3hHSP8JMJIXV21xysuiGmM1Rmg5CkGCy98wYjdGYjd/nr39HwAAAP//AwBQSwMEFAAGAAgAAAAhALyrCTHWAAAAuAEAACMAAAB4bC93b3Jrc2hlZXRzL19yZWxzL3NoZWV0MS54bWwucmVsc6yQy2oDMQxF94X+g9E+1kwWoZR4sgmFbEP6AcLWPOj4geWmyd/XodB2INBNd5IuOjpou7v4WZ05yxSDgVY3oDjY6KYwGHg9vayeQEmh4GiOgQ1cWWDXPT5sjzxTqUsyTklUpQQxMJaSnhHFjuxJdEwcatLH7KnUNg+YyL7RwLhumg3m3wzoFkx1cAbywa1Bna6pXv6bHft+sryP9t1zKHdOoI3+FkllUh64GND6e9jq6gp4X6P9T42zn/eZPuqPFyLuayb4k7e61jcnXPy7+wQAAP//AwBQSwMEFAAGAAgAAAAhALQI3wy8BAAAWA4AABgAAAB4bC93b3Jrc2hlZXRzL3NoZWV0MS54bWycV1tv4jgUfl9p/0OU9yax49wQYdRCmbbTXY2me3k2iYGoScwmboEZ7X/fY+cCcboVnVEHG/s737nbZvrpUOTGK6vqjJexiSzHNFiZ8DQrN7H55x/Lq9A0akHLlOa8ZLF5ZLX5afbrL9M9r57rLWPCAIayjs2tELuJbdfJlhW0tviOlbCz5lVBBXytNna9qxhNlVCR29hxfLugWWk2DJPqEg6+XmcJW/DkpWClaEgqllMB9tfbbFd3bIf0Ir60onvwtbPnzMRFs9PzITKyr8iSitd8LayEF3Zj2tjLyI4GfhbJJY4WtHp+2V0B8Q6cW2V5Jo7KXdMoksn9puQVXeWQkQMiNDEOFfxh+O+eGUzHmi43mSY90ziSF9EgYlfsNZOldaLCPxdF5PVc+ETm/iSZ35PJcFWTlyyNzR9O++8KRiQ/nNNHt/evOZumGdSe9Mqo2Do2r9HkkZj2bKoq+6+M7euzuSHo6onlLBEMdCDT+M558ZRQmboIuq3/+rvslLxZlM214vxZkt2DmANad7RkxuFpB4WgeI6nqeC7R7YWc5aD/A3EhyYie2VfQSI2V1wIXnzLNluhWlnA2rri31mpbFamSV8kf2wCVQttOFpOsLv+R3l7g94Sa5RIIzrljeA1GNMKwlTGSNM3sO5c5QNkppWEKUjafXjP512ol+qc+VoZK1qzOc//zlKxhThBhFO2pi+5OC2GVuhix0XY6ze/8f0dkyECEVhVPTVJjwtWJ3DMQAIsZX3Cc1AIn0aRyeMSepEe1Lhv9EUW8onjS+ZaHGWOVWX0EhAOJQFjK4HwSWTFarFs05u81JC2zg0ZgJ4EIqNIYOxIAsvv9F5IQloSsLQnMY0Lhf1WGMaTGx+1IGhJYOxI0IdjAdeTigWMLQkGz94JXtQKwNgJuKfgvSMoS6nJNkw6Ue8y0b5QYNKJOu+J2k2lqZJfUEFn04rvDTiHZSNCp8J9iyZINldsQhk0Zjc9oDCykEkfiL60/6eyobYk97Ukj82m0uUC9LpcgBIBuhrOoNcZntqv0H9JKzIfI9whYjFGkCHidozwhojlGOEPEZ/HiGCIuBsjwiHifoyIhoiHMQI5Q8iXNyBoCHnsIPJQg7T2uZXpPM+tOo2gxd48jbqcNTUAqe5TpFkk7wNIYqDS51hE83o+3PY0lxeatJb/W21bc3U53MZ61s63A6u7Y9sxuL3StN0N6ZBm6722rVXRg7ZNhvo0078M0c7J9EHO5C314ZxJIXkznHKmKb9pEH6bM8+LfBSSwCc4dLBDtBaba2iMg8iJAhCJ4CpyNO7FEO0GoYtIECFMMAldoqFvh2gcRh6JUBgGCJg9rDXZUkMjAEdeELgBDjyi5+vzEI3ABkRCjN0owJjodt9p6DD0CYKHmuMjFII1WjNraC90/TACcOAAGGlNoB4bsdnFG+LhQixQ6DoOwWC81uPn3MSKPMcLIEUY+QEiCJ2X7aBWIOGDWnmvr28kWB7l8uKXZ/FcX1icLTRqmhdSc13s6Ib9RqtNVtZGDs8y+YSBi7Zq3jhqDk89tQrHe/MK675t4VcaA5WOBY6uORfdF7AlZxuaHNvfRkY1kQ/n6j5Vdtr9b8LZfwAAAP//AwBQSwMEFAAGAAgAAAAhAL2gv71LBwAAHSIAABMAAAB4bC90aGVtZS90aGVtZTEueG1s7FpLbxs3EL4X6H8g9p5YsiXHMiIHlizFSfyCraTIkVpRu7S5ywVJ2dGtSI4FChRNi14K9NZD0TZAAvSS/hq3KdoUyF/okFxJS4uKrcZFX3aAeB/fDOfN2aFv3nqUMHRMhKQ8rQfl66UAkTTkPZpG9eB+p31tJUBS4bSHGU9JPRgSGdxae/+9m3hVxSQhCOhTuYrrQaxUtrqwIEN4jOV1npEU3vW5SLCCWxEt9AQ+Ab4JW1gslZYXEkzTAKU4Aba7/T4NCepolsHaiHmLwW2qpH4QMnGgWROHwmB7R2WNkEPZZAIdY1YPYJ0eP+mQRypADEsFL+pByfwEC2s3F/BqTsTUDNoCXdv85HQ5Qe9o0awpou540XK7UruxMeZvAExN41qtVrNVHvMzAByGoKmVpciz0l4pN0Y8CyB7Oc27WaqWKi6+wH9pSuZao9Go1nJZLFMDspeVKfxKabmyvujgDcjiq1P4SmO92Vx28AZk8ctT+PaN2nLFxRtQzGh6NIXWDm23c+5jSJ+zTS98BeArpRw+QUE0jKNLL9HnqZoVawk+5KINAA1kWNEUqWFG+jiEKG7ipCsoDlCGUy7hQWmx1C4twf/6X8VcVfTyeJXgAp19FMqpR1oSJENBM1UP7gLXoAB58/LbNy+fozcvn50+fnH6+IfTJ09OH39veTmEmziNioSvv/7k9y8/RL89/+r108/8eFnE//zdRz/9+KkfCPk10f/V589+efHs1Rcf//rNUw98XeBuEd6hCZFoh5ygfZ6AbsYwruSkK+aj6MSYOhQ4Bt4e1i0VO8CdIWY+XIO4xnsgoLT4gLcHh46sB7EYKOpZ+V6cOMBtzlmDC68B7um1ChbuDNLIv7gYFHH7GB/71m7i1HFta5BBTYWQnbZ9MyaOmHsMpwpHJCUK6Xf8iBAP2UNKHbtu01BwyfsKPaSoganXJB3adQJpQrRJE/DL0CcguNqxzfYD1ODMp/UGOXaRkBCYeYTvEOaY8TYeKJz4WHZwwooG38Iq9gl5MBRhEdeSCjwdEcZRq0ek9NHsCtC34PR7GKqZ1+3bbJi4SKHokY/nFua8iNzgR80YJ5lXZprGRewdeQQhitEeVz74NnczRN+DH3A6090PKHHcfX4huE8jR6RJgOg3A+Hx5W3C3Xwcsj4mviqzLhKnsK5DDfdFR2MQOaG9RQjDJ7hHCLp/xyNBg2eOzSdC342hqmwSX2DdxW6s6vuUSOiNdDMznaZbVDohe0AiPkOe7eGZwjPEaYLFLM474HUndGFv85bSXRYeFYE7FHo+iBevUXYl8CgEd2sW170YO7uWvpf+eB0Kx38XyTHIy8N58xJoyNw0UNgvbJsOZs4Ck4DpYIq2fOUWSBz3T0j0vmrIBl66vpu0EzdAN+Q0OQlN39bxMAoOPNPxVK86Htuyne14ZlWWzTN9zizcv7C72cCDdI/AhjJduq6am6vmJvjPNzezcvmqpblqaa5aGt9H2F/S0ky6GGhwJhMeM+9JZo57+pSxAzVkZEuaiY+ED5teGx6aUZSZR47Hf1kMl1ofWMDBRQIbGiS4+oCq+CDGGQyHymZ4GcmcdSRRxiXMjMxjM0YlZ3ibwSiFkZCZcVb19MvaT2K1zXv28VJxyjlmY6SKzCR1tNCSZnDRxZZuvNtiZSvVTLO5qpWNaKZjcFQbq6xNPLL+WDV4OLYmfDEj+M4GKy/DsFnLDnM0aK972u7WRyO36KUv1UUyhm/C3Eda72kflY2TRrEypYjWwwaDnlie46PCajXN9h1Wu4iTistVZiw38t67eGk0pp14SeftmXRkaTE5WYpO6kGtulgNUIizetCHAS1cJhl4XervHcwiOOUIlbBhf24ym3CdeLPmD8syzNyt3acUdupAJqTawDK2oWFe5SHAUjNONvIvVsGsl6WApxpdTIqlFQiGv00KsKPrWtLvk1AVnV14YubpBpCXUj5QRBzEvRPUZQOxj8H9OlRBnx6VMEk3FUHfwKGQtrZ55RbnPOmKRzEGZ59jlsU4L7c6RUeZbOGmII1lMHdWWiMe6OaV3Sg3vyom5S9JlWIY/89U0fsJjLaXetoDIZxJCox0ptQDLlTMoQplMQ3bAg5kTO2AaIGDRXgNQQUno+a3IMf6t805y8OkNUwo1T6NkKCwH6lYELIHZclE3znMyvneZVmynJHtMCbiysyK3SXHhHV0DVzWe3uAYgh1U03yMmBwZ+PPvc8zqBvpJuef2vnYZJ63PZjsqpb+gr1IpVD0C1tBzbv3mZ5qXA7esrHPudXaijWl8WL1wlttBgcUcC6pICZCKkIYNJrWF7zc4ftQWxGcmtv2CkFUX7ONB9IF0pbHLjRO9qENJs3Kdl55d3vpbRScread7nhdyNI/0+nOaexxc+Yu5+Ti27vP+YydW9ixdbHT9ZgakvZsiur2aPQhYxxj/j6j+CcUvHsIjt6Aw+oBU9IeQz+C4yj4yrDH3ZD81rmGdO0PAAAA//8DAFBLAwQUAAYACAAAACEA4azqyYsBAAANAwAAEAAIAWRvY1Byb3BzL2FwcC54bWw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ckk1v2zAMhu8D9h8M3Rs53VAMgayiaDf0sGIBknZnTqZjoYpkiKyR7NePttHUWXfajR+vyEevZK4P+1D0mMmnWKnlolQFRpdqH3eVetx+u/iiCmKINYQUsVJHJHVtP34w65w6zOyRChkRqVItc7fSmlyLe6CFtKN0mpT3wJLmnU5N4x3eJfeyx8j6siyvNB4YY431RXcaqKaJq57/d2id3MBHT9tjJ8DW3HRd8A5YbmkfvMuJUsPFAzgfOVFbfD04DEbPZUY4N+hesuejLY2ep2bjIOCtrLANBEKj3wrmHmGwbw0+kzU9r3p0nHJB/rcYeKmKX0A4gFWqh+whsgAOsikZ49ARZ/sz5WdqEZmMFsFUHMO5dh77z3Y5CiQ4Fw4DJhBpnCNuPQekH80aMv+DeDknHhkm3gnnpgspe7oDhneQ471l3V8Lvvv4TI/dNskhfDXwvGg2LWSsxfOTwaeCuRfvchiG3LYQd1i/at43hod/mn63XV4tyk+lvOSsZvTbP7Z/AAAA//8DAFBLAwQUAAYACAAAACEAP2Gn5k0BAABmAgAAEQAIAWRvY1Byb3BzL2NvcmUueG1s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JJRS8MwFIXfBf9DyXubdKtOQ9uByp4cCm4ovoXkdgs2SUmi2/69abvVynzw8eac+3HOJfl8r+roC6yTRhcoTQiKQHMjpN4UaL1axDcocp5pwWqjoUAHcGheXl7kvKHcWHi2pgHrJbgokLSjvCnQ1vuGYuz4FhRzSXDoIFbGKubDaDe4YfyDbQBPCLnGCjwTzDPcAuNmIKIjUvAB2XzaugMIjqEGBdo7nCYp/vF6sMr9udApI6eS/tCETse4Y7bgvTi4904Oxt1ul+ymXYyQP8Vvy8eXrmosdXsrDqjMBafcAvPGljkeD+FwNXN+GW5cSRB3h3IpuTXOVD56qirJIVo7sDk+NwZo16Eng4hCKtp3OCmv0/uH1QKVE5LexmQSk2yVzuhVRsnsvc3xa79N2T+oY5r/EGctkWQ0S0fEEyCUPfsZ5TcAAAD//wMAUEsDBBQABgAIAAAAIQD3ATndewEAAEADAAAQAAAAeGwvY29tbWVudHMxLnhtbKRSUUvDMBB+F/wPIe9b2iFDR1vRh4ngg6D+gCy9tsEmKXfZ6BT/u1e7KriXiSFcc1+S77vv0uy6d63YAZINPpfpPJECvAml9XUuX57Xs0spKGpf6jZ4yOUeSF4X52eZCc6BjySYwFMumxi7lVJkGnCa5qEDzztVQKcjp1gr6hB0SQ1AdK1aJMlSOW29HBlWzpxC4jS+brsZq3c62o1tbdx/cUnhzOq+9gH1puVCe5yIezwidtZgoFDFOROpUFXWwFF96YVC2NmhM7LI9DY2AWlaqCJT39ChFw+WYjE1RiBUubxNpRiP3Ze55OZSozs4rHtcbS3D78lhzPi7HELyE5J03PzgGiL0LIA8HzlsuAZ6Ezvd5vJKcmJCG1BYX0IPTHuZDiCug4/joWfdBKcHsNLOtvsRXQyA+mKMxR2GbSdKIIO2i+ycMsWSiuXUqK4OZn8ZvVn82yj/EcM42SjWm1yu1+Otv1t9ArRAJ3qdXI9PPGVUfAIAAP//AwBQSwECLQAUAAYACAAAACEADOgxuXoBAABwBQAAEwAAAAAAAAAAAAAAAAAAAAAAW0NvbnRlbnRfVHlwZXNdLnhtbFBLAQItABQABgAIAAAAIQC1VTAj9AAAAEwCAAALAAAAAAAAAAAAAAAAALMDAABfcmVscy8ucmVsc1BLAQItABQABgAIAAAAIQCBPpSX8wAAALoCAAAaAAAAAAAAAAAAAAAAANgGAAB4bC9fcmVscy93b3JrYm9vay54bWwucmVsc1BLAQItABQABgAIAAAAIQAXQcERzwIAAFwGAAAPAAAAAAAAAAAAAAAAAAsJAAB4bC93b3JrYm9vay54bWxQSwECLQAUAAYACAAAACEAGo3RJ5MBAADUAgAAFAAAAAAAAAAAAAAAAAAHDAAAeGwvc2hhcmVkU3RyaW5ncy54bWxQSwECLQAUAAYACAAAACEA8eT8co8CAAArBwAAGwAAAAAAAAAAAAAAAADMDQAAeGwvZHJhd2luZ3Mvdm1sRHJhd2luZzEudm1sUEsBAi0AFAAGAAgAAAAhAJs4unoACAAA5B0AAA0AAAAAAAAAAAAAAAAAlBAAAHhsL3N0eWxlcy54bWxQSwECLQAUAAYACAAAACEAvKsJMdYAAAC4AQAAIwAAAAAAAAAAAAAAAAC/GAAAeGwvd29ya3NoZWV0cy9fcmVscy9zaGVldDEueG1sLnJlbHNQSwECLQAUAAYACAAAACEAtAjfDLwEAABYDgAAGAAAAAAAAAAAAAAAAADWGQAAeGwvd29ya3NoZWV0cy9zaGVldDEueG1sUEsBAi0AFAAGAAgAAAAhAL2gv71LBwAAHSIAABMAAAAAAAAAAAAAAAAAyB4AAHhsL3RoZW1lL3RoZW1lMS54bWxQSwECLQAUAAYACAAAACEA4azqyYsBAAANAwAAEAAAAAAAAAAAAAAAAABEJgAAZG9jUHJvcHMvYXBwLnhtbFBLAQItABQABgAIAAAAIQA/YafmTQEAAGYCAAARAAAAAAAAAAAAAAAAAAUpAABkb2NQcm9wcy9jb3JlLnhtbFBLAQItABQABgAIAAAAIQD3ATndewEAAEADAAAQAAAAAAAAAAAAAAAAAIkrAAB4bC9jb21tZW50czEueG1sUEsFBgAAAAANAA0AWAMAADItAAAAAAUjAA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AoQQaJAAAABUFyaWFsBooAAAAGK21uLWVhCYsAAAABAAmMAAAAByQAAAAAAQAAABEAAAAEFFN5c3RlbS5EcmF3aW5nLkNvbG9yBAAAAAVz////FFN5c3RlbS5EcmF3aW5nLkNvbG9yAQAAAAV2YWx1ZQAIBAAAAAAAAAABcv///3P///8AAAD/AXH///9z/////////wFw////c////05BIv8Bb////3P////e3Nv/AW7///9z////fmk//wFt////c////4yEcv8BbP///3P///8lIe3/AWv///9z////NDtG/wFq////c////3SYw/8Baf///3P///8elPf/AWj///9z////HpT3/wFn////c////yUh7f8BZv///3P///8AAAD/AWX///9z/////////wFk////c////05BIv8BY////3P////e3Nv/BCUAAACYAVN5c3RlbS5Db2xsZWN0aW9ucy5HZW5lcmljLkxpc3RgMVtbQXBsb3Jpcy5CYXNlLk9iamVjdHMuRGF0YU9iamVjdCwgQXBsb3Jpcy5CYXNlLCBWZXJzaW9uPTQuMi4wLjE5MzEsIEN1bHR1cmU9bmV1dHJhbCwgUHVibGljS2V5VG9rZW49Y2VhYWJlNGY2MGZmZWExY11dAwAAAAZfaXRlbXMFX3NpemUIX3ZlcnNpb24EAAAhQXBsb3Jpcy5CYXNlLk9iamVjdHMuRGF0YU9iamVjdFtdAwAAAAgICZ4AAAANAAAADQAAAAQnAAAAlQFTeXN0ZW0uQ29sbGVjdGlvbnMuR2VuZXJpYy5MaXN0YDFbW0FwbG9yaXMuQmFzZS5VSS5WaXN1YWxPYmplY3QsIEFwbG9yaXMuQmFzZSwgVmVyc2lvbj00LjIuMC4xOTMxLCBDdWx0dXJlPW5ldXRyYWwsIFB1YmxpY0tleVRva2VuPWNlYWFiZTRmNjBmZmVhMWNdXQMAAAAGX2l0ZW1zBV9zaXplCF92ZXJzaW9uBAAAHkFwbG9yaXMuQmFzZS5VSS5WaXN1YWxPYmplY3RbXQMAAAAICAmfAAAAAQAAAAEAAAAFKgAAAJsBQXBsb3Jpcy5CYXNlLk9iamVjdHMuRGF0YU9iamVjdENvbGxlY3Rpb25gMVtbQXBsb3Jpcy5DaGFydC5WYWx1ZUxpbmUsIEFwbG9yaXMuQ2hhcnQsIFZlcnNpb249NC4yLjAuMTkzNCwgQ3VsdHVyZT1uZXV0cmFsLCBQdWJsaWNLZXlUb2tlbj1jZWFhYmU0ZjYwZmZlYTFjXV0GAAAAC21Db2xsZWN0aW9uBW1MaXN0GERhdGFPYmplY3QrbUNoaWxkT2JqZWN0cxJEYXRhT2JqZWN0K21QYXJlbnQVRGF0YU9iamVjdCttQ29udGFpbmVyGURhdGFPYmplY3QrbVZpc3VhbE9iamVjdHMEAwMEBAOZAUFwbG9yaXMuQmFzZS5PYmplY3RzLlNvcnRhYmxlQ29sbGVjdGlvbmAxW1tBcGxvcmlzLkNoYXJ0LlZhbHVlTGluZSwgQXBsb3Jpcy5DaGFydCwgVmVyc2lvbj00LjIuMC4xOTM0LCBDdWx0dXJlPW5ldXRyYWwsIFB1YmxpY0tleVRva2VuPWNlYWFiZTRmNjBmZmVhMWNdXQMAAACRAVN5c3RlbS5Db2xsZWN0aW9ucy5HZW5lcmljLkxpc3RgMVtbQXBsb3Jpcy5DaGFydC5WYWx1ZUxpbmUsIEFwbG9yaXMuQ2hhcnQsIFZlcnNpb249NC4yLjAuMTkzNCwgQ3VsdHVyZT1uZXV0cmFsLCBQdWJsaWNLZXlUb2tlbj1jZWFhYmU0ZjYwZmZlYTFjXV2YAVN5c3RlbS5Db2xsZWN0aW9ucy5HZW5lcmljLkxpc3RgMVtbQXBsb3Jpcy5CYXNlLk9iamVjdHMuRGF0YU9iamVjdCwgQXBsb3Jpcy5CYXNlLCBWZXJzaW9uPTQuMi4wLjE5MzEsIEN1bHR1cmU9bmV1dHJhbCwgUHVibGljS2V5VG9rZW49Y2VhYWJlNGY2MGZmZWExY11dJUFwbG9yaXMuQ2hhcnQuQ29sdW1uT3JpZW50ZWRDaGFydEF4aXMCAAAAIUFwbG9yaXMuQ2hhcnQuQ29sdW1uT3JpZW50ZWRDaGFydAIAAACVAVN5c3RlbS5Db2xsZWN0aW9ucy5HZW5lcmljLkxpc3RgMVtbQXBsb3Jpcy5CYXNlLlVJLlZpc3VhbE9iamVjdCwgQXBsb3Jpcy5CYXNlLCBWZXJzaW9uPTQuMi4wLjE5MzEsIEN1bHR1cmU9bmV1dHJhbCwgUHVibGljS2V5VG9rZW49Y2VhYWJlNGY2MGZmZWExY11dAwAAAAoJoAAAAAmhAAAACQYAAAAJAQAAAAmkAAAABSsAAACbAUFwbG9yaXMuQmFzZS5PYmplY3RzLkRhdGFPYmplY3RDb2xsZWN0aW9uYDFbW0FwbG9yaXMuQ2hhcnQuQXhpc0JyZWFrLCBBcGxvcmlzLkNoYXJ0LCBWZXJzaW9uPTQuMi4wLjE5MzQsIEN1bHR1cmU9bmV1dHJhbCwgUHVibGljS2V5VG9rZW49Y2VhYWJlNGY2MGZmZWExY11dBgAAAAttQ29sbGVjdGlvbgVtTGlzdBhEYXRhT2JqZWN0K21DaGlsZE9iamVjdHMSRGF0YU9iamVjdCttUGFyZW50FURhdGFPYmplY3QrbUNvbnRhaW5lchlEYXRhT2JqZWN0K21WaXN1YWxPYmplY3RzBAMDBAQDmQFBcGxvcmlzLkJhc2UuT2JqZWN0cy5Tb3J0YWJsZUNvbGxlY3Rpb25gMVtbQXBsb3Jpcy5DaGFydC5BeGlzQnJlYWssIEFwbG9yaXMuQ2hhcnQsIFZlcnNpb249NC4yLjAuMTkzNCwgQ3VsdHVyZT1uZXV0cmFsLCBQdWJsaWNLZXlUb2tlbj1jZWFhYmU0ZjYwZmZlYTFjXV0DAAAAkQFTeXN0ZW0uQ29sbGVjdGlvbnMuR2VuZXJpYy5MaXN0YDFbW0FwbG9yaXMuQ2hhcnQuQXhpc0JyZWFr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VBcGxvcmlzLkNoYXJ0LkNvbHVtbk9yaWVudGVkQ2hhcnRBeGlzAgAAACFBcGxvcmlzLkNoYXJ0LkNvbHVtbk9yaWVudGVkQ2hhcnQCAAAAlQFTeXN0ZW0uQ29sbGVjdGlvbnMuR2VuZXJpYy5MaXN0YDFbW0FwbG9yaXMuQmFzZS5VSS5WaXN1YWxPYmplY3QsIEFwbG9yaXMuQmFzZSwgVmVyc2lvbj00LjIuMC4xOTMxLCBDdWx0dXJlPW5ldXRyYWwsIFB1YmxpY0tleVRva2VuPWNlYWFiZTRmNjBmZmVhMWNdXQMAAAAKCaUAAAAJpgAAAAkGAAAACQEAAAAJqQAAAAUs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lQXBsb3Jpcy5DaGFydC5Db2x1bW5PcmllbnRlZENoYXJ0QXhpcwIAAAAhQXBsb3Jpcy5DaGFydC5Db2x1bW5PcmllbnRlZENoYXJ0AgAAAAgBCAgBCAgIAgAAAAkGAAAACQEAAAAAAAAAAAl6AAAAAwAAAAl7AAAACXwAAAAJfQAAAAEAAAAACgoJfgAAAAAAAAAKAAAAAAAAAAAFLQ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gEAAgAAJUFwbG9yaXMuQ2hhcnQuQ29sdW1uT3JpZW50ZWRDaGFydEF4aXMCAAAAIUFwbG9yaXMuQ2hhcnQuQ29sdW1uT3JpZW50ZWRDaGFydAIAAAAIAQgIAQgICAIAAAAJBgAAAAkBAAAAAAAAAAAJegAAAAMAAAAJewAAAAl8AAAACX0AAAABAAAAAAoKCX4AAAAAAAAACgAAAAAAAAAABS4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EBAAIAACVBcGxvcmlzLkNoYXJ0LkNvbHVtbk9yaWVudGVkQ2hhcnRBeGlzAgAAACFBcGxvcmlzLkNoYXJ0LkNvbHVtbk9yaWVudGVkQ2hhcnQCAAAACAEICAEICAgCAAAACQYAAAAJAQAAAAAAAAAACXoAAAADAAAACXsAAAAJfAAAAAl9AAAAAQAAAAAKBr4AAAABJQl+AAAAAQAAAAoAAAAAAAAAAAUvAAAAmgFBcGxvcmlzLkJhc2UuT2JqZWN0cy5EYXRhT2JqZWN0Q29sbGVjdGlvbmAxW1tBcGxvcmlzLkNoYXJ0LlRpY2tNYXJrLCBBcGxvcmlzLkNoYXJ0LCBWZXJzaW9uPTQuMi4wLjE5MzQsIEN1bHR1cmU9bmV1dHJhbCwgUHVibGljS2V5VG9rZW49Y2VhYWJlNGY2MGZmZWExY11dBgAAAAttQ29sbGVjdGlvbgVtTGlzdBhEYXRhT2JqZWN0K21DaGlsZE9iamVjdHMSRGF0YU9iamVjdCttUGFyZW50FURhdGFPYmplY3QrbUNvbnRhaW5lchlEYXRhT2JqZWN0K21WaXN1YWxPYmplY3RzBAMDBAQDmAFBcGxvcmlzLkJhc2UuT2JqZWN0cy5Tb3J0YWJsZUNvbGxlY3Rpb25gMVtbQXBsb3Jpcy5DaGFydC5UaWNrTWFyaywgQXBsb3Jpcy5DaGFydCwgVmVyc2lvbj00LjIuMC4xOTM0LCBDdWx0dXJlPW5ldXRyYWwsIFB1YmxpY0tleVRva2VuPWNlYWFiZTRmNjBmZmVhMWNdXQMAAACQAVN5c3RlbS5Db2xsZWN0aW9ucy5HZW5lcmljLkxpc3RgMVtbQXBsb3Jpcy5DaGFydC5UaWNrTWFyaywgQXBsb3Jpcy5DaGFydCwgVmVyc2lvbj00LjIuMC4xOTM0LCBDdWx0dXJlPW5ldXRyYWwsIFB1YmxpY0tleVRva2VuPWNlYWFiZTRmNjBmZmVhMWNdXZgBU3lzdGVtLkNvbGxlY3Rpb25zLkdlbmVyaWMuTGlzdGAxW1tBcGxvcmlzLkJhc2UuT2JqZWN0cy5EYXRhT2JqZWN0LCBBcGxvcmlzLkJhc2UsIFZlcnNpb249NC4yLjAuMTkzMSwgQ3VsdHVyZT1uZXV0cmFsLCBQdWJsaWNLZXlUb2tlbj1jZWFhYmU0ZjYwZmZlYTFjXV0lQXBsb3Jpcy5DaGFydC5Db2x1bW5PcmllbnRlZENoYXJ0QXhpcwIAAAAhQXBsb3Jpcy5DaGFydC5Db2x1bW5PcmllbnRlZENoYXJ0AgAAAJUBU3lzdGVtLkNvbGxlY3Rpb25zLkdlbmVyaWMuTGlzdGAxW1tBcGxvcmlzLkJhc2UuVUkuVmlzdWFsT2JqZWN0LCBBcGxvcmlzLkJhc2UsIFZlcnNpb249NC4yLjAuMTkzMSwgQ3VsdHVyZT1uZXV0cmFsLCBQdWJsaWNLZXlUb2tlbj1jZWFhYmU0ZjYwZmZlYTFjXV0DAAAACgnAAAAACcEAAAAJBgAAAAkBAAAACcQAAAAFMgAAABpBcGxvcmlzLkJhc2UuVUkuVmlzdWFsTGluZQ4AAAALbVN0YXJ0UG9pbnQJbUVuZFBvaW50C21MaW5lRm9ybWF0CW1QZXJzRGF0YRlWaXN1YWxPYmplY3QrbVpPcmRlckdyb3VwHlZpc3VhbE9iamVjdCttSW5kaXZpZHVhbFpPcmRlchVWaXN1YWxPYmplY3QrbVZpc2libGUYVmlzdWFsT2JqZWN0K21QZXJzaXN0ZW50EFZpc3VhbE9iamVjdCttSWQWVmlzdWFsT2JqZWN0K21QZXJzRGF0YSBWaXN1YWxPYmplY3QrbVJlZ2lzdGVyZWRXaXRoRm9ybSRWaXN1YWxPYmplY3QrbURlbGV0ZVJlcGFpbnRUcmlnZ2VyZWQWVmlzdWFsT2JqZWN0K21TaGFwZVB0chVWaXN1YWxPYmplY3QrbUlzRGlydHkEBAQCAAAAAAcCAAADABVTeXN0ZW0uRHJhd2luZy5Qb2ludEYEAAAAFVN5c3RlbS5EcmF3aW5nLlBvaW50RgQAAAAfQXBsb3Jpcy5CYXNlLk9iamVjdHMuTGluZUZvcm1hdAMAAAAICAEBCAEBD1N5c3RlbS5JbnRQdHJbXQEDAAAAATv////f////BZ0lQwMALkEBOv///9////8FnSVDrRqrQwnHAAAACcgAAAC4AQAA/////wEBCgnIAAAAAQAKAQczAAAAAAEAAAAFAAAABBVTeXN0ZW0uRHJhd2luZy5Qb2ludEYEAAAAATf////f////BZ0lQ62arEMBNv///9////+eqhxBAwAuQQE1////3////56qHEGtijBDATT////f////nqocQa0aq0MBM////9////+eqhxBrZqsQwc0AAAAAAEAAAAFAAAABBdBcGxvcmlzLkJhc2UuQW5jaG9yTW9kZQMAAAAFMv///xdBcGxvcmlzLkJhc2UuQW5jaG9yTW9kZQEAAAAHdmFsdWVfXwAIAwAAAAMAAAABMf///zL///8GAAAAATD///8y////AgAAAAEv////Mv///wgAAAABLv///zL///8FAAAADzUAAAAFAAAAAQAAAAABBTYAAAAVQXBsb3Jpcy5CYXNlLlVJLkxhYmVsHgAAAA9tQW5jaG9yUG9zaXRpb24LbUFuY2hvck1vZGUPbUFkZElubmVyTWFyZ2luFm1PZmZzZXREaXJlY3Rpb25BbmNob3IXbU9mZnNldE9ydGhvZ29uYWxBbmNob3ILbVRleHRGb3JtYXQJbVJvdGF0aW9uCm1CYWNrQ29sb3INbVVzZUJhY2tDb2xvcg5tVXNlQmFja2dyb3VuZBFtQ3VzdG9tQmFja2dyb3VuZA5tTGluZUFsaWdubWVudAltVGV4dFNpemUPbUxhYmVsUmVjdGFuZ2xlFW1Jbm5lck1hcmdpbkxlZnRSaWdodAVtVGV4dAptVmFyaWFibGVzDW1WYXJpYWJsZUxpc3QObUN1c3RvbUNvbnRlbnQJbVBlcnNEYXRhGVZpc3VhbE9iamVjdCttWk9yZGVyR3JvdXAeVmlzdWFsT2JqZWN0K21JbmRpdmlkdWFsWk9yZGVyFVZpc3VhbE9iamVjdCttVmlzaWJsZRhWaXN1YWxPYmplY3QrbVBlcnNpc3RlbnQQVmlzdWFsT2JqZWN0K21JZBZWaXN1YWxPYmplY3QrbVBlcnNEYXRhIFZpc3VhbE9iamVjdCttUmVnaXN0ZXJlZFdpdGhGb3JtJFZpc3VhbE9iamVjdCttRGVsZXRlUmVwYWludFRyaWdnZXJlZBZWaXN1YWxPYmplY3QrbVNoYXBlUHRyFVZpc3VhbE9iamVjdCttSXNEaXJ0eQQEAAAABAAEAAAABAQEAAEDAwECAAAAAAcCAAADABVTeXN0ZW0uRHJhd2luZy5Qb2ludEYEAAAAF0FwbG9yaXMuQmFzZS5BbmNob3JNb2RlAwAAAAELCx9BcGxvcmlzLkJhc2UuT2JqZWN0cy5UZXh0Rm9ybWF0AwAAAAsaQXBsb3Jpcy5CYXNlLk9iamVjdHMuQ29sb3IDAAAAAQEBKkFwbG9yaXMuQmFzZS5VSS5MYWJlbCtMaW5lQWxpZ25tZW50T3B0aW9ucwMAAAAUU3lzdGVtLkRyYXdpbmcuU2l6ZUYEAAAAGVN5c3RlbS5EcmF3aW5nLlJlY3RhbmdsZUYEAAAAC6ABU3lzdGVtLkNvbGxlY3Rpb25zLk9iamVjdE1vZGVsLkNvbGxlY3Rpb25gMVtbQXBsb3Jpcy5CYXNlLk9iamVjdHMuVmFyaWFibGUsIEFwbG9yaXMuQmFzZSwgVmVyc2lvbj00LjIuMC4xOTMxLCBDdWx0dXJlPW5ldXRyYWwsIFB1YmxpY0tleVRva2VuPWNlYWFiZTRmNjBmZmVhMWNdXZYBU3lzdGVtLkNvbGxlY3Rpb25zLkdlbmVyaWMuTGlzdGAxW1tBcGxvcmlzLkJhc2UuT2JqZWN0cy5WYXJpYWJsZSwgQXBsb3Jpcy5CYXNlLCBWZXJzaW9uPTQuMi4wLjE5MzEsIEN1bHR1cmU9bmV1dHJhbCwgUHVibGljS2V5VG9rZW49Y2VhYWJlNGY2MGZmZWExY11dCAgBAQgBAQ9TeXN0ZW0uSW50UHRyW10BAwAAAAEt////3////wWdJUOtmqxDASz///8y////AwAAAAAAAAAAAAAAAAnVAAAAAAAAAAnWAAAAAAAABSn///8qQXBsb3Jpcy5CYXNlLlVJLkxhYmVsK0xpbmVBbGlnbm1lbnRPcHRpb25zAQAAAAd2YWx1ZV9fAAgDAAAAAAAAAAEo////e////wAAAAAAAAAAASf////r////AAAAAAAAAAAAAAAAAAAAAAAAAAAG2gAAAA1DYXRlZ29yeSBheGlzCgnbAAAACdoAAAAJ3QAAAOQCAAD/////AAEKCd0AAAABAAoBATcAAAAlAAAACd4AAAAGAAAABgAAAAE5AAAAJwAAAAnfAAAAAgAAAAIAAAABPAAAACoAAAAKCeAAAAAJ4QAAAAkHAAAACQEAAAAJ5AAAAAE9AAAAKwAAAAoJ5QAAAAnmAAAACQcAAAAJAQAAAAnpAAAABT4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IBAAIAACVBcGxvcmlzLkNoYXJ0LkNvbHVtbk9yaWVudGVkQ2hhcnRBeGlzAgAAACFBcGxvcmlzLkNoYXJ0LkNvbHVtbk9yaWVudGVkQ2hhcnQCAAAACAEICAEICAgCAAAACQcAAAAJAQAAAAIAAAAACXoAAAADAAAACXsAAAAJfAAAAAl9AAAAAQAAAAAKCgl+AAAAAAAAAAoAAAAAAAAAAAU/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BAQACAAAlQXBsb3Jpcy5DaGFydC5Db2x1bW5PcmllbnRlZENoYXJ0QXhpcwIAAAAhQXBsb3Jpcy5DaGFydC5Db2x1bW5PcmllbnRlZENoYXJ0AgAAAAgBCAgBCAgIAgAAAAkHAAAACQEAAAAAAAAAAQl6AAAAAwAAAAl7AAAACXwAAAAJfQAAAAEAAAAACgb3AAAAASUJfgAAAAAAAAAKAAAAAAAAAAAFQA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QEAAgAAJUFwbG9yaXMuQ2hhcnQuQ29sdW1uT3JpZW50ZWRDaGFydEF4aXMCAAAAIUFwbG9yaXMuQ2hhcnQuQ29sdW1uT3JpZW50ZWRDaGFydAIAAAAIAQgIAQgICAIAAAAJBwAAAAkBAAAAAAAAAAAJegAAAAMAAAAJewAAAAl8AAAACX0AAAABAAAAAAoJvgAAAAl+AAAAAQAAAAoAAAAAAAAAAAFBAAAALwAAAAoJAQEAAAkCAQAACQcAAAAJAQAAAAkFAQAAAUQAAAAyAAAAAfr+///f////BZ0lQwMALkEB+f7//9/////sERpEAwAuQQkIAQAACQkBAAC4AQAA/////wABCgkJAQAAAQAKAQdFAAAAAAEAAAAFAAAABBVTeXN0ZW0uRHJhd2luZy5Qb2ludEYEAAAAAfb+///f////69EaRAMALkEB9f7//9////8FnSVDBgD8QAH0/v//3////y15w0MGAPxAAfP+///f////7BEaRAYA/EAB8v7//9/////r0RpEAwAuQQdGAAAAAAEAAAAFAAAABBdBcGxvcmlzLkJhc2UuQW5jaG9yTW9kZQMAAAAB8f7//zL///8EAAAAAfD+//8y////BwAAAAHv/v//Mv///wEAAAAB7v7//zL///8IAAAAAe3+//8y////BwAAAA9HAAAABQAAAAEAAAAAAQFIAAAANgAAAAHs/v//3////+vRGkQDAC5BAev+//8y////BAAAAAAAAAAAAAAAAAkWAQAAAAAAAAkXAQAAAAAAAej+//8p////AAAAAAHn/v//e////wAAAAAAAAAAAeb+///r////AAAAAAAAAAAAAAAAAAAAAAAAAAAGGwEAAApWYWx1ZSBheGlzCgkcAQAACRsBAAAJHgEAAOQCAAD/////AAEKCR4BAAABAAoBAUkAAAAlAAAACR8BAAAGAAAABgAAAAFLAAAAJwAAAAkgAQAAAgAAAAIAAAAHTAAAAAABAAAAAAAAAAQuQXBsb3Jpcy5DaGFydC5Db2x1bW5PcmllbnRlZENoYXJ0K1VudXNlZFNlcmllcwIAAAAETQAAAJcBU3lzdGVtLkNvbGxlY3Rpb25zLkdlbmVyaWMuTGlzdGAxW1tBcGxvcmlzLkNoYXJ0LkNoYXJ0RGF0YVNlcmllcywgQXBsb3Jpcy5DaGFydCwgVmVyc2lvbj00LjIuMC4xOTM0LCBDdWx0dXJlPW5ldXRyYWwsIFB1YmxpY0tleVRva2VuPWNlYWFiZTRmNjBmZmVhMWNdXQMAAAAGX2l0ZW1zBV9zaXplCF92ZXJzaW9uBAAAH0FwbG9yaXMuQ2hhcnQuQ2hhcnREYXRhU2VyaWVzW10CAAAACAgJIQEAAAIAAAAwAAAAAU4AAAAlAAAACSIBAAACAAAAAgAAAAFQAAAAJwAAAAkjAQAAAAAAAAAAAAAEUQAAAJwBU3lzdGVtLkNvbGxlY3Rpb25zLkdlbmVyaWMuTGlzdGAxW1tBcGxvcmlzLkNoYXJ0LkFubm90YXRpb25EYXRhU2VyaWVzLCBBcGxvcmlzLkNoYXJ0LCBWZXJzaW9uPTQuMi4wLjE5MzQsIEN1bHR1cmU9bmV1dHJhbCwgUHVibGljS2V5VG9rZW49Y2VhYWJlNGY2MGZmZWExY11dAwAAAAZfaXRlbXMFX3NpemUIX3ZlcnNpb24EAAAkQXBsb3Jpcy5DaGFydC5Bbm5vdGF0aW9uRGF0YVNlcmllc1tdAgAAAAgICSQBAAAAAAAAAAAAAAFSAAAAJQAAAAklAQAAAAAAAAAAAAABVAAAACcAAAAJIwEAAAAAAAAAAAAABFUAAACXAVN5c3RlbS5Db2xsZWN0aW9ucy5HZW5lcmljLkxpc3RgMVtbQXBsb3Jpcy5DaGFydC5Bbm5vdGF0aW9uR3JvdXAsIEFwbG9yaXMuQ2hhcnQsIFZlcnNpb249NC4yLjAuMTkzNCwgQ3VsdHVyZT1uZXV0cmFsLCBQdWJsaWNLZXlUb2tlbj1jZWFhYmU0ZjYwZmZlYTFjXV0DAAAABl9pdGVtcwVfc2l6ZQhfdmVyc2lvbgQAAB9BcGxvcmlzLkNoYXJ0LkFubm90YXRpb25Hcm91cFtdAgAAAAgICScBAAAAAAAAAAAAAAFWAAAAJQAAAAklAQAAAAAAAAAAAAABWAAAACcAAAAJIwEAAAAAAAAAAAAABFkAAACWAVN5c3RlbS5Db2xsZWN0aW9ucy5HZW5lcmljLkxpc3RgMVtbQXBsb3Jpcy5DaGFydC5DaGFydERhdGFHcm91cCwgQXBsb3Jpcy5DaGFydCwgVmVyc2lvbj00LjIuMC4xOTM0LCBDdWx0dXJlPW5ldXRyYWwsIFB1YmxpY0tleVRva2VuPWNlYWFiZTRmNjBmZmVhMWNdXQMAAAAGX2l0ZW1zBV9zaXplCF92ZXJzaW9uBAAAHkFwbG9yaXMuQ2hhcnQuQ2hhcnREYXRhR3JvdXBbXQIAAAAICAkqAQAACgAAAA4AAAABWgAAACUAAAAJKwEAAAoAAAAOAAAAAVwAAAAnAAAACSMBAAAAAAAAAAAAAARdAAAAkAFTeXN0ZW0uQ29sbGVjdGlvbnMuR2VuZXJpYy5MaXN0YDFbW0FwbG9yaXMuQ2hhcnQuRGVsdGFCYXIsIEFwbG9yaXMuQ2hhcnQsIFZlcnNpb249NC4yLjAuMTkzNCwgQ3VsdHVyZT1uZXV0cmFsLCBQdWJsaWNLZXlUb2tlbj1jZWFhYmU0ZjYwZmZlYTFjXV0DAAAABl9pdGVtcwVfc2l6ZQhfdmVyc2lvbgQAABhBcGxvcmlzLkNoYXJ0LkRlbHRhQmFyW10CAAAACAgJLQEAAAAAAAAAAAAAAV4AAAAlAAAACSUBAAAAAAAAAAAAAAFgAAAAJwAAAAkjAQAAAAAAAAAAAAAEYQAAAJMBU3lzdGVtLkNvbGxlY3Rpb25zLkdlbmVyaWMuTGlzdGAxW1tBcGxvcmlzLkNoYXJ0LkRlbHRhQnJpZGdlLCBBcGxvcmlzLkNoYXJ0LCBWZXJzaW9uPTQuMi4wLjE5MzQsIEN1bHR1cmU9bmV1dHJhbCwgUHVibGljS2V5VG9rZW49Y2VhYWJlNGY2MGZmZWExY11dAwAAAAZfaXRlbXMFX3NpemUIX3ZlcnNpb24EAAAbQXBsb3Jpcy5DaGFydC5EZWx0YUJyaWRnZVtdAgAAAAgICTABAAAAAAAAAAAAAAFiAAAAJQAAAAklAQAAAAAAAAAAAAABZAAAACcAAAAJIwEAAAAAAAAAAAAABGUAAACTAVN5c3RlbS5Db2xsZWN0aW9ucy5HZW5lcmljLkxpc3RgMVtbQXBsb3Jpcy5DaGFydC5Hcm93dGhBcnJvdywgQXBsb3Jpcy5DaGFydCwgVmVyc2lvbj00LjIuMC4xOTM0LCBDdWx0dXJlPW5ldXRyYWwsIFB1YmxpY0tleVRva2VuPWNlYWFiZTRmNjBmZmVhMWNdXQMAAAAGX2l0ZW1zBV9zaXplCF92ZXJzaW9uBAAAG0FwbG9yaXMuQ2hhcnQuR3Jvd3RoQXJyb3dbXQIAAAAICAkzAQAAAAAAAAAAAAABZgAAACUAAAAJJQEAAAAAAAAAAAAAAWgAAAAnAAAACSMBAAAAAAAAAAAAAARpAAAAmgFTeXN0ZW0uQ29sbGVjdGlvbnMuR2VuZXJpYy5MaXN0YDFbW0FwbG9yaXMuQ2hhcnQuV2F0ZXJmYWxsQ29ubmVjdG9yLCBBcGxvcmlzLkNoYXJ0LCBWZXJzaW9uPTQuMi4wLjE5MzQsIEN1bHR1cmU9bmV1dHJhbCwgUHVibGljS2V5VG9rZW49Y2VhYWJlNGY2MGZmZWExY11dAwAAAAZfaXRlbXMFX3NpemUIX3ZlcnNpb24EAAAiQXBsb3Jpcy5DaGFydC5XYXRlcmZhbGxDb25uZWN0b3JbXQIAAAAICAk2AQAAAAAAAAAAAAABagAAACUAAAAJJQEAAAAAAAAAAAAAAWwAAAAnAAAACSMBAAAAAAAAAAAAAARtAAAAmAFTeXN0ZW0uQ29sbGVjdGlvbnMuR2VuZXJpYy5MaXN0YDFbW0FwbG9yaXMuQ2hhcnQuRWxlbWVudENvbm5lY3RvciwgQXBsb3Jpcy5DaGFydCwgVmVyc2lvbj00LjIuMC4xOTM0LCBDdWx0dXJlPW5ldXRyYWwsIFB1YmxpY0tleVRva2VuPWNlYWFiZTRmNjBmZmVhMWNdXQMAAAAGX2l0ZW1zBV9zaXplCF92ZXJzaW9uBAAAIEFwbG9yaXMuQ2hhcnQuRWxlbWVudENvbm5lY3RvcltdAgAAAAgICTkBAAAAAAAAAAAAAAFuAAAAJQAAAAklAQAAAAAAAAAAAAABcAAAACcAAAAJIwEAAAAAAAAAAAAABXIAAACtAUFwbG9yaXMuQmFzZS5PYmplY3RzLkRhdGFPYmplY3RDb2xsZWN0aW9uYDFbW0FwbG9yaXMuQ2hhcnQuQ29sdW1uT3JpZW50ZWRMZWdlbmRFbGVtZW50LCBBcGxvcmlzLkNoYXJ0LCBWZXJzaW9uPTQuMi4wLjE5MzQsIEN1bHR1cmU9bmV1dHJhbCwgUHVibGljS2V5VG9rZW49Y2VhYWJlNGY2MGZmZWExY11dBgAAAAttQ29sbGVjdGlvbgVtTGlzdBhEYXRhT2JqZWN0K21DaGlsZE9iamVjdHMSRGF0YU9iamVjdCttUGFyZW50FURhdGFPYmplY3QrbUNvbnRhaW5lchlEYXRhT2JqZWN0K21WaXN1YWxPYmplY3RzBAMDBAQDqwFBcGxvcmlzLkJhc2UuT2JqZWN0cy5Tb3J0YWJsZUNvbGxlY3Rpb25gMVtbQXBsb3Jpcy5DaGFydC5Db2x1bW5PcmllbnRlZExlZ2VuZEVsZW1lbnQsIEFwbG9yaXMuQ2hhcnQsIFZlcnNpb249NC4yLjAuMTkzNCwgQ3VsdHVyZT1uZXV0cmFsLCBQdWJsaWNLZXlUb2tlbj1jZWFhYmU0ZjYwZmZlYTFjXV0DAAAAowFTeXN0ZW0uQ29sbGVjdGlvbnMuR2VuZXJpYy5MaXN0YDFbW0FwbG9yaXMuQ2hhcnQuQ29sdW1uT3JpZW50ZWRMZWdlbmRFbGVtZW50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JBcGxvcmlzLkNoYXJ0LkNvbHVtbk9yaWVudGVkTGVnZW5kAgAAACFBcGxvcmlzLkNoYXJ0LkNvbHVtbk9yaWVudGVkQ2hhcnQCAAAAlQFTeXN0ZW0uQ29sbGVjdGlvbnMuR2VuZXJpYy5MaXN0YDFbW0FwbG9yaXMuQmFzZS5VSS5WaXN1YWxPYmplY3QsIEFwbG9yaXMuQmFzZSwgVmVyc2lvbj00LjIuMC4xOTMxLCBDdWx0dXJlPW5ldXRyYWwsIFB1YmxpY0tleVRva2VuPWNlYWFiZTRmNjBmZmVhMWNdXQMAAAAKCTwBAAAJPQEAAAkUAAAACQEAAAAJQAEAAAF1AAAAHAAAAAG//v//3////5rsCURO7oRDAb7+///f////muwdRE7unUMJQwEAAAlEAQAAAAAAAAoBu/7//3v///8AAAAAAAAAAAG6/v//e////wAAAAAAAAAAAAAAAAG5/v//6////wAAAAAAAAAAAAAAAAAAAAAJSAEAAKQBAAD/////AQEKCUgBAAABAAoBAXYAAAAlAAAACUkBAAABAAAAAQAAAAF4AAAAJwAAAAlKAQAAAQAAAAEAAAAFgwAAAB9BcGxvcmlzLkJhc2UuT2JqZWN0cy5MaW5lRm9ybWF0EQAAABJEYXRhT2JqZWN0K21QYXJlbnQVRGF0YU9iamVjdCttQ29udGFpbmVyCm1VbmRlZmluZWQHbVdlaWdodAptRm9yZUNvbG9yCm1CYWNrQ29sb3IKbURhc2hTdHlsZQhtUGF0dGVybhVtQmVnaW5BcnJvd0hlYWRMZW5ndGgUbUJlZ2luQXJyb3dIZWFkU3R5bGUUbUJlZ2luQXJyb3dIZWFkV2lkdGgTbUVuZEFycm93SGVhZExlbmd0aBJtRW5kQXJyb3dIZWFkU3R5bGUSbUVuZEFycm93SGVhZFdpZHRoE21MaW5lV2VpZ2h0QWJzb2x1dGUUbURlZmF1bHRTY2hlbWVGb3JtYXQJbU1vZGlmaWVkAgIAAAQEAAAAAAAAAAAAAAABCxpBcGxvcmlzLkJhc2UuT2JqZWN0cy5Db2xvcgMAAAAaQXBsb3Jpcy5CYXNlLk9iamVjdHMuQ29sb3IDAAAACAgICAgICAgBAQEDAAAACgoAAAAAAAlLAQAACUwBAAABAAAA/v///wEAAAABAAAAAQAAAAEAAAABAAAAAQAAAAAAAQWEAAAAH0FwbG9yaXMuQmFzZS5PYmplY3RzLkZpbGxGb3JtYXQKAAAAEkRhdGFPYmplY3QrbVBhcmVudBVEYXRhT2JqZWN0K21Db250YWluZXIKbUZvcmVDb2xvcgptQmFja0NvbG9yBW1UeXBlCG1QYXR0ZXJuDW1UcmFuc3BhcmVuY3kIbVZpc2libGUUbURlZmF1bHRTY2hlbWVGb3JtYXQJbU1vZGlmaWVkAgIEBAAAAAAAABpBcGxvcmlzLkJhc2UuT2JqZWN0cy5Db2xvcgMAAAAaQXBsb3Jpcy5CYXNlLk9iamVjdHMuQ29sb3IDAAAACAgLCAEBAwAAAAoKCU0BAAAJTgEAAAEAAAAAAAAAAAAAAAAAAAAAAQWIAAAAH0FwbG9yaXMuQmFzZS5PYmplY3RzLlBlcnNJZERhdGECAAAAA21JZAttQ3VzdG9tRGF0YQcCCAMAAAAJTwEAAAlQAQAABYsAAAAaQXBsb3Jpcy5CYXNlLk9iamVjdHMuQ29sb3IHAAAAEkRhdGFPYmplY3QrbVBhcmVudBVEYXRhT2JqZWN0K21Db250YWluZXIFbVR5cGUEbVJHQhBtVGhlbWVDb2xvckluZGV4DG1BdXRvVXBkYXRlZAltTW9kaWZpZWQCAgAAAAAACAgIAQEDAAAACgoAAAAAAAAAAA0AAAAAAQGMAAAAiwAAAAoKAQAAAAAAAAD/////AAEHngAAAAABAAAAEAAAAAQfQXBsb3Jpcy5CYXNlLk9iamVjdHMuRGF0YU9iamVjdAMAAAAJCQAAAAkKAAAACQsAAAAJDAAAAAkQAAAACREAAAAJDQAAAAkOAAAACQ8AAAAJBwAAAAkGAAAACRgAAAAJFAAAAA0DB58AAAAAAQAAAAQAAAAEHEFwbG9yaXMuQmFzZS5VSS5WaXN1YWxPYmplY3QDAAAACRwAAAANAwSgAAAAkQFTeXN0ZW0uQ29sbGVjdGlvbnMuR2VuZXJpYy5MaXN0YDFbW0FwbG9yaXMuQ2hhcnQuVmFsdWVMaW5lLCBBcGxvcmlzLkNoYXJ0LCBWZXJzaW9uPTQuMi4wLjE5MzQsIEN1bHR1cmU9bmV1dHJhbCwgUHVibGljS2V5VG9rZW49Y2VhYWJlNGY2MGZmZWExY11dAwAAAAZfaXRlbXMFX3NpemUIX3ZlcnNpb24EAAAZQXBsb3Jpcy5DaGFydC5WYWx1ZUxpbmVbXQIAAAAICAlfAQAAAAAAAAAAAAABoQAAACUAAAAJJQEAAAAAAAAAAAAAAaQAAAAnAAAACSMBAAAAAAAAAAAAAASlAAAAkQFTeXN0ZW0uQ29sbGVjdGlvbnMuR2VuZXJpYy5MaXN0YDFbW0FwbG9yaXMuQ2hhcnQuQXhpc0JyZWFrLCBBcGxvcmlzLkNoYXJ0LCBWZXJzaW9uPTQuMi4wLjE5MzQsIEN1bHR1cmU9bmV1dHJhbCwgUHVibGljS2V5VG9rZW49Y2VhYWJlNGY2MGZmZWExY11dAwAAAAZfaXRlbXMFX3NpemUIX3ZlcnNpb24EAAAZQXBsb3Jpcy5DaGFydC5BeGlzQnJlYWtbXQIAAAAICAliAQAAAAAAAAAAAAABpgAAACUAAAAJJQEAAAAAAAAAAAAAAakAAAAnAAAACSMBAAAAAAAAAAAAAATAAAAAkAFTeXN0ZW0uQ29sbGVjdGlvbnMuR2VuZXJpYy5MaXN0YDFbW0FwbG9yaXMuQ2hhcnQuVGlja01hcmssIEFwbG9yaXMuQ2hhcnQsIFZlcnNpb249NC4yLjAuMTkzNCwgQ3VsdHVyZT1uZXV0cmFsLCBQdWJsaWNLZXlUb2tlbj1jZWFhYmU0ZjYwZmZlYTFjXV0DAAAABl9pdGVtcwVfc2l6ZQhfdmVyc2lvbgQAABhBcGxvcmlzLkNoYXJ0LlRpY2tNYXJrW10CAAAACAgJZQEAAAAAAAAAAAAAAcEAAAAlAAAACSUBAAAAAAAAAAAAAAHEAAAAJwAAAAkjAQAAAAAAAAAAAAABxwAAAIMAAAAKCgAAAEA/CWgBAAAJaQEAAAEAAAD+////AAAAAAEAAAAAAAAAAAAAAAEAAAAAAAAAAAAAAcgAAACIAAAACWoBAAAJawEAAAXVA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CVBcGxvcmlzLkNoYXJ0LkNvbHVtbk9yaWVudGVkQ2hhcnRBeGlzAgAAAAEBAQsaQXBsb3Jpcy5CYXNlLk9iamVjdHMuQ29sb3IDAAAAAQEaQXBsb3Jpcy5CYXNlLk9iamVjdHMuQ29sb3IDAAAAAwAAAAkGAAAACgAAAAAAKEEJiQAAAAmKAAAACW8BAAABAAlwAQAAAdYAAACLAAAACgoBAAAAAAAAAP////8AAQTbAAAAlgFTeXN0ZW0uQ29sbGVjdGlvbnMuR2VuZXJpYy5MaXN0YDFbW0FwbG9yaXMuQmFzZS5PYmplY3RzLlZhcmlhYmxlLCBBcGxvcmlzLkJhc2UsIFZlcnNpb249NC4yLjAuMTkzMSwgQ3VsdHVyZT1uZXV0cmFsLCBQdWJsaWNLZXlUb2tlbj1jZWFhYmU0ZjYwZmZlYTFjXV0DAAAABl9pdGVtcwVfc2l6ZQhfdmVyc2lvbgQAAB9BcGxvcmlzLkJhc2UuT2JqZWN0cy5WYXJpYWJsZVtdAwAAAAgICXEBAAAAAAAAAAAAAAHdAAAAiAAAAAlyAQAACXMBAAAH3gAAAAABAAAACAAAAAQfQXBsb3Jpcy5CYXNlLk9iamVjdHMuRGF0YU9iamVjdAMAAAAJLAAAAAktAAAACS4AAAAJLwAAAAkqAAAACSsAAAANAgffAAAAAAEAAAAEAAAABBxBcGxvcmlzLkJhc2UuVUkuVmlzdWFsT2JqZWN0AwAAAAkyAAAACTYAAAANAgHgAAAAoAAAAAlfAQAAAAAAAAAAAAAB4QAAACUAAAAJJQEAAAAAAAAAAAAAAeQAAAAnAAAACSMBAAAAAAAAAAAAAAHlAAAApQAAAAliAQAAAAAAAAAAAAAB5gAAACUAAAAJJQEAAAAAAAAAAAAAAekAAAAnAAAACSMBAAAAAAAAAAAAAAEBAQAAwAAAAAmCAQAAAAAAABYAAAABAgEAACUAAAAJgwEAAAAAAAAWAAAAAQUBAAAnAAAACSMBAAAAAAAAAAAAAAEIAQAAgwAAAAoKAQAAQD8JhQEAAAmGAQAAAQAAAP7///8AAAAAAQAAAAAAAAAAAAAAAQAAAAAAAAAAAAEBCQEAAIgAAAAJhwEAAAmIAQAABRYB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JUFwbG9yaXMuQ2hhcnQuQ29sdW1uT3JpZW50ZWRDaGFydEF4aXMCAAAAAQEBCxpBcGxvcmlzLkJhc2UuT2JqZWN0cy5Db2xvcgMAAAABARpBcGxvcmlzLkJhc2UuT2JqZWN0cy5Db2xvcgMAAAADAAAACQcAAAAKAAAAAAAoQQmJAAAACYoAAAAJjAEAAAEACY0BAAABFwEAAIsAAAAKCgEAAAAAAAAA/////wABARwBAADbAAAACXEBAAAAAAAAAAAAAAEeAQAAiAAAAAmPAQAACZABAAAHHwEAAAABAAAACAAAAAQfQXBsb3Jpcy5CYXNlLk9iamVjdHMuRGF0YU9iamVjdAMAAAAJPgAAAAk/AAAACUAAAAAJQQAAAAk8AAAACT0AAAANAgcgAQAAAAEAAAAEAAAABBxBcGxvcmlzLkJhc2UuVUkuVmlzdWFsT2JqZWN0AwAAAAlEAAAACUgAAAANAgchAQAAAAEAAAAEAAAABB1BcGxvcmlzLkNoYXJ0LkNoYXJ0RGF0YVNlcmllcwIAAAAJmQEAAAmaAQAADQIHIgEAAAABAAAABAAAAAQfQXBsb3Jpcy5CYXNlLk9iamVjdHMuRGF0YU9iamVjdAMAAAAJmQEAAAmaAQAADQIHIwEAAAABAAAAAAAAAAQcQXBsb3Jpcy5CYXNlLlVJLlZpc3VhbE9iamVjdAMAAAAHJAEAAAABAAAAAAAAAAQiQXBsb3Jpcy5DaGFydC5Bbm5vdGF0aW9uRGF0YVNlcmllcwIAAAAHJQEAAAABAAAAAAAAAAQfQXBsb3Jpcy5CYXNlLk9iamVjdHMuRGF0YU9iamVjdAMAAAAHJwEAAAABAAAAAAAAAAQdQXBsb3Jpcy5DaGFydC5Bbm5vdGF0aW9uR3JvdXACAAAAByoBAAAAAQAAABAAAAAEHEFwbG9yaXMuQ2hhcnQuQ2hhcnREYXRhR3JvdXACAAAACZ0BAAAJngEAAAmfAQAACaABAAAJoQEAAAmiAQAACaMBAAAJpAEAAAmlAQAACaYBAAANBgcrAQAAAAEAAAAQAAAABB9BcGxvcmlzLkJhc2UuT2JqZWN0cy5EYXRhT2JqZWN0AwAAAAmdAQAACZ4BAAAJnwEAAAmgAQAACaEBAAAJogEAAAmjAQAACaQBAAAJpQEAAAmmAQAADQYHLQEAAAABAAAAAAAAAAQWQXBsb3Jpcy5DaGFydC5EZWx0YUJhcgIAAAAHMAEAAAABAAAAAAAAAAQZQXBsb3Jpcy5DaGFydC5EZWx0YUJyaWRnZQIAAAAHMwEAAAABAAAAAAAAAAQZQXBsb3Jpcy5DaGFydC5Hcm93dGhBcnJvdwIAAAAHNgEAAAABAAAAAAAAAAQgQXBsb3Jpcy5DaGFydC5XYXRlcmZhbGxDb25uZWN0b3ICAAAABzkBAAAAAQAAAAAAAAAEHkFwbG9yaXMuQ2hhcnQuRWxlbWVudENvbm5lY3RvcgIAAAAEPAEAAKMBU3lzdGVtLkNvbGxlY3Rpb25zLkdlbmVyaWMuTGlzdGAxW1tBcGxvcmlzLkNoYXJ0LkNvbHVtbk9yaWVudGVkTGVnZW5kRWxlbWVudCwgQXBsb3Jpcy5DaGFydCwgVmVyc2lvbj00LjIuMC4xOTM0LCBDdWx0dXJlPW5ldXRyYWwsIFB1YmxpY0tleVRva2VuPWNlYWFiZTRmNjBmZmVhMWNdXQMAAAAGX2l0ZW1zBV9zaXplCF92ZXJzaW9uBAAAK0FwbG9yaXMuQ2hhcnQuQ29sdW1uT3JpZW50ZWRMZWdlbmRFbGVtZW50W10CAAAACAgJsQEAAAIAAABLAAAAAT0BAAAlAAAACbIBAAACAAAAAgAAAAFAAQAAJwAAAAkjAQAAAAAAAAAAAAABQwEAAIMAAAAKCgAAAAAACbQBAAAJtQEAAAEAAAD+////AQAAAAEAAAABAAAAAQAAAAEAAAABAAAAAAABAUQBAACEAAAACgoJtgEAAAm3AQAAAQAAAAAAAAAAAAAAAAAAAAABAUgBAACIAAAACbgBAAAJuQEAAAdJAQAAAAEAAAAEAAAABB9BcGxvcmlzLkJhc2UuT2JqZWN0cy5EYXRhT2JqZWN0AwAAAAlyAAAADQMHSgEAAAABAAAABAAAAAQcQXBsb3Jpcy5CYXNlLlVJLlZpc3VhbE9iamVjdAMAAAAJdQAAAA0DAUsBAACLAAAACgoAAAAAAAAAAA0AAAAAAQFMAQAAiwAAAAoKAQAAAAAAAAD/////AAEBTQEAAIsAAAAKCgEAAAD///8A/////wABAU4BAACLAAAACgoBAAAAAAAAAP////8AAQ9PAQAAAQAAAAg4AAAAB1ABAAAAAQAAAAEAAAADDVN5c3RlbS5JbnRQdHIERP7//w1TeXN0ZW0uSW50UHRyAQAAAAV2YWx1ZQAJAAAAAAAAAAAHXwEAAAABAAAAAAAAAAQXQXBsb3Jpcy5DaGFydC5WYWx1ZUxpbmUCAAAAB2IBAAAAAQAAAAAAAAAEF0FwbG9yaXMuQ2hhcnQuQXhpc0JyZWFrAgAAAAdlAQAAAAEAAAAAAAAABBZBcGxvcmlzLkNoYXJ0LlRpY2tNYXJrAgAAAAVoAQAAGkFwbG9yaXMuQmFzZS5PYmplY3RzLkNvbG9yBwAAABJEYXRhT2JqZWN0K21QYXJlbnQVRGF0YU9iamVjdCttQ29udGFpbmVyBW1UeXBlBG1SR0IQbVRoZW1lQ29sb3JJbmRleAxtQXV0b1VwZGF0ZWQJbU1vZGlmaWVkBAIAAAAAAB9BcGxvcmlzLkJhc2UuT2JqZWN0cy5MaW5lRm9ybWF0AwAAAAgICAEBAwAAAAnHAAAACgAAAAAAAAAADQAAAAAABWkBAAAaQXBsb3Jpcy5CYXNlLk9iamVjdHMuQ29sb3IHAAAAEkRhdGFPYmplY3QrbVBhcmVudBVEYXRhT2JqZWN0K21Db250YWluZXIFbVR5cGUEbVJHQhBtVGhlbWVDb2xvckluZGV4DG1BdXRvVXBkYXRlZAltTW9kaWZpZWQEAgAAAAAAH0FwbG9yaXMuQmFzZS5PYmplY3RzLkxpbmVGb3JtYXQDAAAACAgIAQEDAAAACccAAAAKAQAAAAAAAAD/////AAEPagEAAAEAAAAIVQAAAAdrAQAAAAEAAAABAAAAAw1TeXN0ZW0uSW50UHRyAUL+//9E/v//AAAAAAAAAAABbwEAAIsAAAAKCgAAAAAAAAAADQAAAAABAXABAACLAAAACgoBAAAAAAAAAP////8AAQdxAQAAAAEAAAAAAAAABB1BcGxvcmlzLkJhc2UuT2JqZWN0cy5WYXJpYWJsZQMAAAAPcgEAAAEAAAAIOwAAAAdzAQAAAAEAAAABAAAAAw1TeXN0ZW0uSW50UHRyAUH+//9E/v//AAAAAAAAAAAHggEAAAABAAAAEAAAAAQWQXBsb3Jpcy5DaGFydC5UaWNrTWFyawIAAAANEAeDAQAAAAEAAAAQAAAABB9BcGxvcmlzLkJhc2UuT2JqZWN0cy5EYXRhT2JqZWN0AwAAAA0QBYUBAAAaQXBsb3Jpcy5CYXNlLk9iamVjdHMuQ29sb3IHAAAAEkRhdGFPYmplY3QrbVBhcmVudBVEYXRhT2JqZWN0K21Db250YWluZXIFbVR5cGUEbVJHQhBtVGhlbWVDb2xvckluZGV4DG1BdXRvVXBkYXRlZAltTW9kaWZpZWQEAgAAAAAAH0FwbG9yaXMuQmFzZS5PYmplY3RzLkxpbmVGb3JtYXQDAAAACAgIAQEDAAAACQgBAAAKAAAAAAAAAAANAAAAAAEFhgEAABpBcGxvcmlzLkJhc2UuT2JqZWN0cy5Db2xvcgcAAAASRGF0YU9iamVjdCttUGFyZW50FURhdGFPYmplY3QrbUNvbnRhaW5lcgVtVHlwZQRtUkdCEG1UaGVtZUNvbG9ySW5kZXgMbUF1dG9VcGRhdGVkCW1Nb2RpZmllZAQCAAAAAAAfQXBsb3Jpcy5CYXNlLk9iamVjdHMuTGluZUZvcm1hdAMAAAAICAgBAQMAAAAJCAEAAAoBAAAAAAAAAP////8AAQ+HAQAAAAAAAAgHiAEAAAABAAAAAAAAAAMNU3lzdGVtLkludFB0cgGMAQAAiwAAAAoKAAAAAAAAAAANAAAAAAEBjQEAAIsAAAAKCgEAAAAAAAAA/////wABD48BAAABAAAACDoAAAAHkAEAAAABAAAAAQAAAAMNU3lzdGVtLkludFB0cgE//v//RP7//wAAAAAAAAAABZkBAAAdQXBsb3Jpcy5DaGFydC5DaGFydERhdGFTZXJpZXMcAAAABm1DaGFydAttU2VyaWVzVHlwZQltRXhjZWxSb3cKbUV4Y2VsUm93MgVtQXhpcw1tRGF0YUVsZW1lbnRzEm1TZXJpZXNEZXNjcmlwdGlvbhNtU2VyaWVzRGVzY3JpcHRpb24yCm1TdGFja2VkT24MbUN1c3RvbVdpZHRoD21DdXN0b21Qb3NpdGlvbg1tQ3VzdG9tWk9yZGVyCW1Qb2x5bGluZQhtUG9seWdvbhRtUmVzdG9yZUxhYmVsVmlzaWJsZQZtTGFiZWwPbUxhYmVsUG9zaXRpb25zEW1MYWJlbEFuY2hvck1vZGVzDm1MYWJlbFBvc2l0aW9uC21TbW9vdGhMaW5lDm1TYW1lVHlwZUluZGV4DG1CYXJQb3NpdGlvbhZtTGVnZW5kVXBkYXRlU3VzcGVuZGVkFG1QZW5kaW5nTGVnZW5kVXBkYXRlGERhdGFPYmplY3QrbUNoaWxkT2JqZWN0cxJEYXRhT2JqZWN0K21QYXJlbnQVRGF0YU9iamVjdCttQ29udGFpbmVyGURhdGFPYmplY3QrbVZpc3VhbE9iamVjdHMEBAAABAQBAQQAAAAEBAAEBAQAAAAAAAADBAQDIUFwbG9yaXMuQ2hhcnQuQ29sdW1uT3JpZW50ZWRDaGFydAIAAAAYQXBsb3Jpcy5DaGFydC5TZXJpZXNUeXBlAgAAAAgIJUFwbG9yaXMuQ2hhcnQuQ29sdW1uT3JpZW50ZWRDaGFydEF4aXMCAAAAogFBcGxvcmlzLkJhc2UuT2JqZWN0cy5EYXRhT2JqZWN0Q29sbGVjdGlvbmAxW1tBcGxvcmlzLkNoYXJ0LkNoYXJ0RGF0YUVsZW1lbnQsIEFwbG9yaXMuQ2hhcnQsIFZlcnNpb249NC4yLjAuMTkzNCwgQ3VsdHVyZT1uZXV0cmFsLCBQdWJsaWNLZXlUb2tlbj1jZWFhYmU0ZjYwZmZlYTFjXV0DAAAAHUFwbG9yaXMuQ2hhcnQuQ2hhcnREYXRhU2VyaWVzAgAAAAsLCB5BcGxvcmlzLkJhc2UuVUkuVmlzdWFsUG9seWxpbmUDAAAAHUFwbG9yaXMuQmFzZS5VSS5WaXN1YWxQb2x5Z29uAwAAAAEcQXBsb3Jpcy5DaGFydC5Db25uZWN0ZWRMYWJlbAIAAAAXU3lzdGVtLkRyYXdpbmcuUG9pbnRGW10EAAAAGUFwbG9yaXMuQmFzZS5BbmNob3JNb2RlW10DAAAACAEICAgBmAFTeXN0ZW0uQ29sbGVjdGlvbnMuR2VuZXJpYy5MaXN0YDFbW0FwbG9yaXMuQmFzZS5PYmplY3RzLkRhdGFPYmplY3QsIEFwbG9yaXMuQmFzZSwgVmVyc2lvbj00LjIuMC4xOTMx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QuMi4wLjE5MzEsIEN1bHR1cmU9bmV1dHJhbCwgUHVibGljS2V5VG9rZW49Y2VhYWJlNGY2MGZmZWExY11dAgAAAAkBAAAAAT3+///t////AAAAAAIAAAD/////CQcAAAAJxQEAAAbGAQAADUFkbWluaXN0cmF0b3IKCgAAAAAAAAAAAAAAAAoKAAnHAQAACcgBAAAJyQEAAAAAAAAAAAAAAAAAAAAAAAAAAAnKAQAACQEAAAAJAQAAAAnMAQAAAZoBAACZAQAACQEAAAABMv7//+3///8AAAAAAwAAAP////8JBwAAAAnQAQAABtEBAAAHRmFjdWx0eQoKAAAAAAAAAAAAAAAACgoACdIBAAAJ0wEAAAnUAQAAAAAAAAABAAAAAQAAAAAAAAAACdUBAAAJAQAAAAkBAAAACdcBAAAFnQEAABxBcGxvcmlzLkNoYXJ0LkNoYXJ0RGF0YUdyb3VwEQAAAAZtQ2hhcnQRbUdyb3VwRGVzY3JpcHRpb24HbUhpZGRlbgxtR3JvdXBBbmNob3IKbUN1c3RvbVN1bRNtUGxhY2Vob2xkZXJzQmVmb3JlEG1Ub3RhbExhYmVsQ291bnQJbUJhckNvdW50E21MYWJlbEJhclJlZmVyZW5jZXMMbVRvdGFsTGFiZWxzDm1DYXRlZ29yeUxhYmVsEG1Bbm5vdGF0aW9uR3JvdXASbU1hZ25pdHVkZVByb3ZpZGVyGERhdGFPYmplY3QrbUNoaWxkT2JqZWN0cxJEYXRhT2JqZWN0K21QYXJlbnQVRGF0YU9iamVjdCttQ29udGFpbmVyGURhdGFPYmplY3QrbVZpc3VhbE9iamVjdHMEAgAEAgAAAAcEBAQEAwQEAyFBcGxvcmlzLkNoYXJ0LkNvbHVtbk9yaWVudGVkQ2hhcnQCAAAAAR5BcGxvcmlzLkNoYXJ0LkNoYXJ0R3JvdXBBbmNob3ICAAAACAgICBdBcGxvcmlzLkJhc2UuVUkuTGFiZWxbXQMAAAAVQXBsb3Jpcy5CYXNlLlVJLkxhYmVsAwAAAB1BcGxvcmlzLkNoYXJ0LkFubm90YXRpb25Hcm91cAIAAAAlQXBsb3Jpcy5DaGFydC5Db2x1bW5PcmllbnRlZENoYXJ0QXhpcwIAAACYAVN5c3RlbS5Db2xsZWN0aW9ucy5HZW5lcmljLkxpc3RgMVtbQXBsb3Jpcy5CYXNlLk9iamVjdHMuRGF0YU9iamVjdCwgQXBsb3Jpcy5CYXNlLCBWZXJzaW9uPTQuMi4wLjE5MzEsIEN1bHR1cmU9bmV1dHJhbCwgUHVibGljS2V5VG9rZW49Y2VhYWJlNGY2MGZmZWExY11dIUFwbG9yaXMuQ2hhcnQuQ29sdW1uT3JpZW50ZWRDaGFydAIAAAAhQXBsb3Jpcy5DaGFydC5Db2x1bW5PcmllbnRlZENoYXJ0AgAAAJUBU3lzdGVtLkNvbGxlY3Rpb25zLkdlbmVyaWMuTGlzdGAxW1tBcGxvcmlzLkJhc2UuVUkuVmlzdWFsT2JqZWN0LCBBcGxvcmlzLkJhc2UsIFZlcnNpb249NC4yLjAuMTkzMSwgQ3VsdHVyZT1uZXV0cmFsLCBQdWJsaWNLZXlUb2tlbj1jZWFhYmU0ZjYwZmZlYTFjXV0CAAAACQEAAAAG2QEAACVUaW1lIG5lY2Vzc2FyeSB0byBhZG9wdCBhbmQgaW1wbGVtZW50AAUm/v//HkFwbG9yaXMuQ2hhcnQuQ2hhcnRHcm91cEFuY2hvcgEAAAAHdmFsdWVfXwAIAgAAAAAAAAAKAAAAAAAAAAACAAAACdsBAAAJ3AEAAAndAQAACgkHAAAACd8BAAAJAQAAAAkBAAAACeEBAAABngEAAJ0BAAAJAQAAAAbjAQAAHkZhY3VsdHkgdGltZSAvIGVmZm9ydCByZXF1aXJlZAABHP7//yb+//8AAAAACgAAAAAAAAAAAgAAAAnlAQAACeYBAAAJ5wEAAAoJBwAAAAnpAQAACQEAAAAJAQAAAAnrAQAAAZ8BAACdAQAACQEAAAAG7QEAABRDb21wZXRpbmcgcHJpb3JpdGllcwABEv7//yb+//8AAAAACgAAAAAAAAAAAgAAAAnvAQAACfABAAAJ8QEAAAoJBwAAAAnzAQAACQEAAAAJAQAAAAn1AQAAAaABAACdAQAACQEAAAAG9wEAADhMaW1pdGVkIHN1cHBvcnQgc3RhZmYgKGUuZy4gSVQsIGluc3RydWN0aW9uYWwgZGVzaWduZXJzKQABCP7//yb+//8AAAAACgAAAAAAAAAAAgAAAAn5AQAACfoBAAAJ+wEAAAoJBwAAAAn9AQAACQEAAAAJAQAAAAn/AQAAAaEBAACdAQAACQEAAAAGAQIAAClJbnN0aXR1dGlvbmFsIGJ1ZGdldCBhbmQgcmVsYXRlZCBwb2xpY2llcwAB/v3//yb+//8AAAAACgAAAAAAAAAAAgAAAAkDAgAACQQCAAAJBQIAAAoJBwAAAAkHAgAACQEAAAAJAQAAAAkJAgAAAaIBAACdAQAACQEAAAAGCwIAABtBZGRpdGlvbmFsIGNvc3QgdG8gc3R1ZGVudHMAAfT9//8m/v//AAAAAAoAAAAAAAAAAAIAAAAJDQIAAAkOAgAACQ8CAAAKCQcAAAAJEQIAAAkBAAAACQEAAAAJEwIAAAGjAQAAnQEAAAkBAAAABhUCAAA0Q29uY2VybiBvdmVyIGVmZmljYWN5IGluIGltcHJvdmluZyBsZWFybmluZyBvdXRjb21lcwAB6v3//yb+//8AAAAACgAAAAAAAAAAAgAAAAkXAgAACRgCAAAJGQIAAAoJBwAAAAkbAgAACQEAAAAJAQAAAAkdAgAAAaQBAACdAQAACQEAAAAGHwIAACBUZWNobmljYWwgaW50ZWdyYXRpb24gY2hhbGxlbmdlcwAB4P3//yb+//8AAAAACgAAAAAAAAAAAgAAAAkhAgAACSICAAAJIwIAAAoJBwAAAAklAgAACQEAAAAJAQAAAAknAgAAAaUBAACdAQAACQEAAAAGKQIAABtBd2FyZW5lc3Mgb2YgcmVsZXZhbnQgdG9vbHMAAdb9//8m/v//AAAAAAoAAAAAAAAAAAIAAAAJKwIAAAksAgAACS0CAAAKCQcAAAAJLwIAAAkBAAAACQEAAAAJMQIAAAGmAQAAnQEAAAkBAAAABjMCAAAcVGVjaG5vbG9neSBpcyBub3QgeWV0IG1hdHVyZQABzP3//yb+//8AAAAACgAAAAAAAAAAAgAAAAk1AgAACTYCAAAJNwIAAAoJBwAAAAk5AgAACQEAAAAJAQAAAAk7AgAAB7EBAAAAAQAAAAQAAAAEKUFwbG9yaXMuQ2hhcnQuQ29sdW1uT3JpZW50ZWRMZWdlbmRFbGVtZW50AgAAAAk8AgAACT0CAAANAgeyAQAAAAEAAAAEAAAABB9BcGxvcmlzLkJhc2UuT2JqZWN0cy5EYXRhT2JqZWN0AwAAAAk8AgAACT0CAAANAgG0AQAAiwAAAAoKAAAAAAAAAAANAAAAAAEBtQEAAIsAAAAKCgEAAAAAAAAA/////wABAbYBAACLAAAACgoBAAAA////AP////8AAQG3AQAAiwAAAAoKAQAAAAAAAAD/////AAEPuAEAAAEAAAAIOQAAAAe5AQAAAAEAAAABAAAAAw1TeXN0ZW0uSW50UHRyAcD9//9E/v//AAAAAAAAAAAFxQEAAKIBQXBsb3Jpcy5CYXNlLk9iamVjdHMuRGF0YU9iamVjdENvbGxlY3Rpb25gMVtbQXBsb3Jpcy5DaGFydC5DaGFydERhdGFFbGVtZW50LCBBcGxvcmlzLkNoYXJ0LCBWZXJzaW9uPTQuMi4wLjE5MzQsIEN1bHR1cmU9bmV1dHJhbCwgUHVibGljS2V5VG9rZW49Y2VhYWJlNGY2MGZmZWExY11dBgAAAAttQ29sbGVjdGlvbgVtTGlzdBhEYXRhT2JqZWN0K21DaGlsZE9iamVjdHMSRGF0YU9iamVjdCttUGFyZW50FURhdGFPYmplY3QrbUNvbnRhaW5lchlEYXRhT2JqZWN0K21WaXN1YWxPYmplY3RzBAMDBAQDoAFBcGxvcmlzLkJhc2UuT2JqZWN0cy5Tb3J0YWJsZUNvbGxlY3Rpb25gMVtbQXBsb3Jpcy5DaGFydC5DaGFydERhdGFFbGVtZW50LCBBcGxvcmlzLkNoYXJ0LCBWZXJzaW9uPTQuMi4wLjE5MzQsIEN1bHR1cmU9bmV1dHJhbCwgUHVibGljS2V5VG9rZW49Y2VhYWJlNGY2MGZmZWExY11dAwAAAJgBU3lzdGVtLkNvbGxlY3Rpb25zLkdlbmVyaWMuTGlzdGAxW1tBcGxvcmlzLkNoYXJ0LkNoYXJ0RGF0YUVsZW1lbnQsIEFwbG9yaXMuQ2hhcnQsIFZlcnNpb249NC4yLjAuMTkzNCwgQ3VsdHVyZT1uZXV0cmFsLCBQdWJsaWNLZXlUb2tlbj1jZWFhYmU0ZjYwZmZlYTFjXV2YAVN5c3RlbS5Db2xsZWN0aW9ucy5HZW5lcmljLkxpc3RgMVtbQXBsb3Jpcy5CYXNlLk9iamVjdHMuRGF0YU9iamVjdCwgQXBsb3Jpcy5CYXNlLCBWZXJzaW9uPTQuMi4wLjE5MzEsIEN1bHR1cmU9bmV1dHJhbCwgUHVibGljS2V5VG9rZW49Y2VhYWJlNGY2MGZmZWExY11dHUFwbG9yaXMuQ2hhcnQuQ2hhcnREYXRhU2VyaWVzAgAAACFBcGxvcmlzLkNoYXJ0LkNvbHVtbk9yaWVudGVkQ2hhcnQCAAAAlQFTeXN0ZW0uQ29sbGVjdGlvbnMuR2VuZXJpYy5MaXN0YDFbW0FwbG9yaXMuQmFzZS5VSS5WaXN1YWxPYmplY3QsIEFwbG9yaXMuQmFzZSwgVmVyc2lvbj00LjIuMC4xOTMxLCBDdWx0dXJlPW5ldXRyYWwsIFB1YmxpY0tleVRva2VuPWNlYWFiZTRmNjBmZmVhMWNdXQMAAAAKCUECAAAJQgIAAAmZAQAACQEAAAAJRQIAAAXHAQAAHEFwbG9yaXMuQ2hhcnQuQ29ubmVjdGVkTGFiZWwnAAAADm1Db25uZWN0b3JMaW5lEG1aT3JkZXJDb25uZWN0b3IObUNvbm5lY3Rvck1vZGUZbUFuZ2xlZENvbm5lY3RvckRpcmVjdGlvbhBtQ29ubmVjdG9yVGFyZ2V0GW1Db25uZWN0b3JUYXJnZXRBcmVhU2hhcGUabUNvbm5lY3RvckRpc3BsYXlUaHJlc2hvbGQTbUNvbm5lY3RBbmNob3JQb2ludAltUGVyc0RhdGEVTGFiZWwrbUFuY2hvclBvc2l0aW9uEUxhYmVsK21BbmNob3JNb2RlFUxhYmVsK21BZGRJbm5lck1hcmdpbhxMYWJlbCttT2Zmc2V0RGlyZWN0aW9uQW5jaG9yHUxhYmVsK21PZmZzZXRPcnRob2dvbmFsQW5jaG9yEUxhYmVsK21UZXh0Rm9ybWF0D0xhYmVsK21Sb3RhdGlvbhBMYWJlbCttQmFja0NvbG9yE0xhYmVsK21Vc2VCYWNrQ29sb3IUTGFiZWwrbVVzZUJhY2tncm91bmQXTGFiZWwrbUN1c3RvbUJhY2tncm91bmQUTGFiZWwrbUxpbmVBbGlnbm1lbnQPTGFiZWwrbVRleHRTaXplFUxhYmVsK21MYWJlbFJlY3RhbmdsZRtMYWJlbCttSW5uZXJNYXJnaW5MZWZ0UmlnaHQLTGFiZWwrbVRleHQQTGFiZWwrbVZhcmlhYmxlcxNMYWJlbCttVmFyaWFibGVMaXN0FExhYmVsK21DdXN0b21Db250ZW50D0xhYmVsK21QZXJzRGF0YRlWaXN1YWxPYmplY3QrbVpPcmRlckdyb3VwHlZpc3VhbE9iamVjdCttSW5kaXZpZHVhbFpPcmRlchVWaXN1YWxPYmplY3QrbVZpc2libGUYVmlzdWFsT2JqZWN0K21QZXJzaXN0ZW50EFZpc3VhbE9iamVjdCttSWQWVmlzdWFsT2JqZWN0K21QZXJzRGF0YSBWaXN1YWxPYmplY3QrbVJlZ2lzdGVyZWRXaXRoRm9ybSRWaXN1YWxPYmplY3QrbURlbGV0ZVJlcGFpbnRUcmlnZ2VyZWQWVmlzdWFsT2JqZWN0K21TaGFwZVB0chVWaXN1YWxPYmplY3QrbUlzRGlydHkEAAQEBAQAAAIEBAAAAAQABAAAAAQEBAABAwMBAgAAAAAHAgAAAwAeQXBsb3Jpcy5CYXNlLlVJLlZpc3VhbFBvbHlsaW5lAwAAAAgrQXBsb3Jpcy5DaGFydC5Db25uZWN0ZWRMYWJlbCtlQ29ubmVjdG9yTW9kZQIAAAA2QXBsb3Jpcy5DaGFydC5Db25uZWN0ZWRMYWJlbCtlQW5nbGVkQ29ubmVjdG9yRGlyZWN0aW9uAgAAABlTeXN0ZW0uRHJhd2luZy5SZWN0YW5nbGVGBAAAAC1BcGxvcmlzLkNoYXJ0LkNvbm5lY3RlZExhYmVsK2VUYXJnZXRBcmVhU2hhcGUCAAAACwEVU3lzdGVtLkRyYXdpbmcuUG9pbnRGBAAAABdBcGxvcmlzLkJhc2UuQW5jaG9yTW9kZQMAAAABCwsfQXBsb3Jpcy5CYXNlLk9iamVjdHMuVGV4dEZvcm1hdAMAAAALGkFwbG9yaXMuQmFzZS5PYmplY3RzLkNvbG9yAwAAAAEBASpBcGxvcmlzLkJhc2UuVUkuTGFiZWwrTGluZUFsaWdubWVudE9wdGlvbnMDAAAAFFN5c3RlbS5EcmF3aW5nLlNpemVGBAAAABlTeXN0ZW0uRHJhd2luZy5SZWN0YW5nbGVGBAAAAAugAVN5c3RlbS5Db2xsZWN0aW9ucy5PYmplY3RNb2RlbC5Db2xsZWN0aW9uYDFbW0FwbG9yaXMuQmFzZS5PYmplY3RzLlZhcmlhYmxlLCBBcGxvcmlzLkJhc2UsIFZlcnNpb249NC4yLjAuMTkzMSwgQ3VsdHVyZT1uZXV0cmFsLCBQdWJsaWNLZXlUb2tlbj1jZWFhYmU0ZjYwZmZlYTFjXV2WAVN5c3RlbS5Db2xsZWN0aW9ucy5HZW5lcmljLkxpc3RgMVtbQXBsb3Jpcy5CYXNlLk9iamVjdHMuVmFyaWFibGUsIEFwbG9yaXMuQmFzZSwgVmVyc2lvbj00LjIuMC4xOTMxLCBDdWx0dXJlPW5ldXRyYWwsIFB1YmxpY0tleVRva2VuPWNlYWFiZTRmNjBmZmVhMWNdXQgIAQEIAQEPU3lzdGVtLkludFB0cltdAQIAAAAKWAIAAAW6/f//K0FwbG9yaXMuQ2hhcnQuQ29ubmVjdGVkTGFiZWwrZUNvbm5lY3Rvck1vZGUBAAAAB3ZhbHVlX18ACAIAAAABAAAABbn9//82QXBsb3Jpcy5DaGFydC5Db25uZWN0ZWRMYWJlbCtlQW5nbGVkQ29ubmVjdG9yRGlyZWN0aW9uAQAAAAd2YWx1ZV9fAAgCAAAAAAAAAAG4/f//6////wWdKEP28p1DREQcQoDL10AFt/3//y1BcGxvcmlzLkNoYXJ0LkNvbm5lY3RlZExhYmVsK2VUYXJnZXRBcmVhU2hhcGUBAAAAB3ZhbHVlX18ACAIAAAAAAAAAAAAQQQEJSgIAAAG1/f//3////44lPENSsatDAbT9//8y////AwAAAAAAAAAAAAAAAAlNAgAAAAAAAAlOAgAAAAAAAbH9//8p////AAAAAAGw/f//e////wAAukIAAKBBAa/9///r////AAAAAAAAAAAAAAAAAAAAABKDvj8JxgEAAAoJUwIAAAZUAgAAAAlKAgAAIAMAAP////8AAQoJSgIAAAEACgEHyAEAAAABAAAAAgAAAAQVU3lzdGVtLkRyYXdpbmcuUG9pbnRGBAAAAAGq/f//3////44lPENSsatDAan9///f////pfCsQ1grG0EHyQEAAAABAAAAAgAAAAQXQXBsb3Jpcy5CYXNlLkFuY2hvck1vZGUDAAAAAaj9//8y////AwAAAAGn/f//Mv///wEAAAABygEAACUAAAAJWgIAAAEAAAABAAAAAcwBAAAnAAAACVsCAAABAAAAAwAAAAHQAQAAxQEAAAoJXAIAAAldAgAACZoBAAAJAQAAAAlgAgAAAdIBAADHAQAAClgCAAABn/3//7r9//8BAAAAAZ79//+5/f//AAAAAAGd/f//6////wWdKEMkUqRDgHn5QYDL10ABnP3//7f9//8AAAAAAAAQQQEJZQIAAAGa/f//3////500OENSsatDAZn9//8y////AwAAAAAAAAAAAAAAAAloAgAAAAAAAAlpAgAAAAAAAZb9//8p////AAAAAAGV/f//e////wAAAAAAAAAAAZT9///r////AAAAAAAAAAAAAAAAAAAAAAAAAAAJ0QEAAAoJbgIAAAlUAgAACWUCAAAgAwAA/////wABCgllAgAAAQAKAQfTAQAAAAEAAAACAAAABBVTeXN0ZW0uRHJhd2luZy5Qb2ludEYEAAAAAY/9///f////nTQ4Q1Kxq0MBjv3//9/////+47tDWCsbQQfUAQAAAAEAAAACAAAABBdBcGxvcmlzLkJhc2UuQW5jaG9yTW9kZQMAAAABjf3//zL///8DAAAAAYz9//8y////AQAAAAHVAQAAJQAAAAl1AgAAAQAAAAEAAAAB1wEAACcAAAAJdgIAAAEAAAABAAAAD9sBAAAAAAAACAfcAQAAAAEAAAAAAAAABBVBcGxvcmlzLkJhc2UuVUkuTGFiZWwDAAAAAd0BAAA2AAAAAYn9///f////BZ0gQ4yI20EBiP3//zL///8CAAAAAAAAAAAAAAAACXkCAAAAAAAACXoCAAAAAAABhf3//yn///8AAAAAAYT9//97////AAAUQwAAIEIBg/3//+v///8AAHhCAABgQW1Jy0JVVdVBEoO+PwZ+AgAAJlRpbWUgbmVjZXNzYXJ5IHRvDQphZG9wdCBhbmQgaW1wbGVtZW50Cgl/AgAACX4CAAAJgQIAACADAAD/////AQEKCYECAAABAAoBAd8BAAAlAAAACSUBAAAAAAAAAAAAAAHhAQAAJwAAAAmDAgAAAQAAAAEAAAAP5QEAAAAAAAAIB+YBAAAAAQAAAAAAAAAEFUFwbG9yaXMuQmFzZS5VSS5MYWJlbAMAAAAB5wEAADYAAAABfP3//9////8FnSBD0ExyQgF7/f//Mv///wIAAAAAAAAAAAAAAAAJhgIAAAAAAAAJhwIAAAAAAAF4/f//Kf///wAAAAABd/3//3v///8AAERDAACgQQF2/f//6////wAA8EEAAFhCt6QFQ1VVVUESg74/CeMBAAAKCYwCAAAJVAIAAAmOAgAAIAMAAP////8BAQoJjgIAAAEACgEB6QEAACUAAAAJJQEAAAAAAAAAAAAAAesBAAAnAAAACZACAAABAAAAAQAAAA/vAQAAAAAAAAgH8AEAAAABAAAAAAAAAAQVQXBsb3Jpcy5CYXNlLlVJLkxhYmVsAwAAAAHxAQAANgAAAAFv/f//3////wWdIEOsartCAW79//8y////AgAAAAAAAAAAAAAAAAmTAgAAAAAAAAmUAgAAAAAAAWv9//8p////AAAAAAFq/f//e////wAADUMAAKBBAWn9///r////VVWFQquqrkIY9MFCVVVVQRKDvj8J7QEAAAoJmQIAAAlUAgAACZsCAAAgAwAA/////wEBCgmbAgAAAQAKAQHzAQAAJQAAAAklAQAAAAAAAAAAAAAB9QEAACcAAAAJnQIAAAEAAAABAAAAD/kBAAAAAAAACAf6AQAAAAEAAAAAAAAABBVBcGxvcmlzLkJhc2UuVUkuTGFiZWwDAAAAAfsBAAA2AAAAAWL9///f////BZ0gQ/Ku/UIBYf3//zL///8CAAAAAAAAAAAAAAAACaACAAAAAAAACaECAAAAAAABXv3//yn///8AAAAAAV39//97////AAAOQwAAoEEBXP3//+v///8AAIRCAADwQm1Jw0JVVVVBEoO+PwalAgAAFUxpbWl0ZWQgc3VwcG9ydCBzdGFmZgoJpgIAAAmlAgAACagCAAAgAwAA/////wEBCgmoAgAAAQAKAQH9AQAAJQAAAAklAQAAAAAAAAAAAAAB/wEAACcAAAAJqgIAAAEAAAABAAAADwMCAAAAAAAACAcEAgAAAAEAAAAAAAAABBVBcGxvcmlzLkJhc2UuVUkuTGFiZWwDAAAAAQUCAAA2AAAAAVX9///f////BZ0gQ5v5H0MBVP3//zL///8CAAAAAAAAAAAAAAAACa0CAAAAAAAACa4CAAAAAAABUf3//yn///8AAAAAAVD9//97////AAANQwAAIEIBT/3//+v///9VVYVCq6oSQxj0wUJVVdVBEoO+PwayAgAAK0luc3RpdHV0aW9uYWwgYnVkZ2V0IA0KYW5kIHJlbGF0ZWQgcG9saWNpZXMKCbMCAAAJsgIAAAm1AgAAIAMAAP////8BAQoJtQIAAAEACgEBBwIAACUAAAAJJQEAAAAAAAAAAAAAAQkCAAAnAAAACbcCAAABAAAAAQAAAA8NAgAAAAAAAAgHDgIAAAABAAAAAAAAAAQVQXBsb3Jpcy5CYXNlLlVJLkxhYmVsAwAAAAEPAgAANgAAAAFI/f//3////wWdIEO+G0FDAUf9//8y////AgAAAAAAAAAAAAAAAAm6AgAAAAAAAAm7AgAAAAAAAUT9//8p////AAAAAAFD/f//e////wAAOEMAAKBBAUL9///r////AAAYQquqOkNtSftCVVVVQRKDvj8JCwIAAAoJwAIAAAlUAgAACcICAAAgAwAA/////wEBCgnCAgAAAQAKAQERAgAAJQAAAAklAQAAAAAAAAAAAAABEwIAACcAAAAJxAIAAAEAAAABAAAADxcCAAAAAAAACAcYAgAAAAEAAAAAAAAABBVBcGxvcmlzLkJhc2UuVUkuTGFiZWwDAAAAARkCAAA2AAAAATv9///f////BZ0gQ+A9YkMBOv3//zL///8CAAAAAAAAAAAAAAAACccCAAAAAAAACcgCAAAAAAABN/3//yn///8AAAAAATb9//97////AABKQwAAIEIBNf3//+v///8AANBBq6pUQ7ekCUNVVdVBEoO+PwbMAgAANUNvbmNlcm4gb3ZlciBlZmZpY2FjeSBpbg0KaW1wcm92aW5nIGxlYXJuaW5nIG91dGNvbWVzCgnNAgAACcwCAAAJzwIAACADAAD/////AQEKCc8CAAABAAoBARsCAAAlAAAACSUBAAAAAAAAAAAAAAEdAgAAJwAAAAnRAgAAAQAAAAEAAAAPIQIAAAAAAAAIByICAAAAAQAAAAAAAAAEFUFwbG9yaXMuQmFzZS5VSS5MYWJlbAMAAAABIwIAADYAAAABLv3//9////8FnSBDArCBQwEt/f//Mv///wIAAAAAAAAAAAAAAAAJ1AIAAAAAAAAJ1QIAAAAAAAEq/f//Kf///wAAAAABKf3//3v///8AAGBDAACgQQEo/f//6////1VVNUGrqnxDYU8YQ1VVVUESg74/CR8CAAAKCdoCAAAJVAIAAAncAgAAIAMAAP////8BAQoJ3AIAAAEACgEBJQIAACUAAAAJJQEAAAAAAAAAAAAAAScCAAAnAAAACd4CAAABAAAAAQAAAA8rAgAAAAAAAAgHLAIAAAABAAAAAAAAAAQVQXBsb3Jpcy5CYXNlLlVJLkxhYmVsAwAAAAEtAgAANgAAAAEh/f//3////wWdIEMTQZJDASD9//8y////AgAAAAAAAAAAAAAAAAnhAgAAAAAAAAniAgAAAAAAAR39//8p////AAAAAAEc/f//e////wAAQkMAAKBBARv9///r////q6r6QQAAj0NhTwRDVVVVQRKDvj8JKQIAAAoJ5wIAAAlUAgAACekCAAAgAwAA/////wEBCgnpAgAAAQAKAQEvAgAAJQAAAAklAQAAAAAAAAAAAAABMQIAACcAAAAJ6wIAAAEAAAABAAAADzUCAAAAAAAACAc2AgAAAAEAAAAAAAAABBVBcGxvcmlzLkJhc2UuVUkuTGFiZWwDAAAAATcCAAA2AAAAART9///f////BZ0gQyTSokMBE/3//zL///8CAAAAAAAAAAAAAAAACe4CAAAAAAAACe8CAAAAAAABEP3//yn///8AAAAAAQ/9//97////AABJQwAAoEEBDv3//+v///9VVdVBVVWfQwz6CENVVVVBEoO+PwkzAgAACgn0AgAACVQCAAAJ9gIAACADAAD/////AQEKCfYCAAABAAoBATkCAAAlAAAACSUBAAAAAAAAAAAAAAE7AgAAJwAAAAn4AgAAAQAAAAEAAAAFPAIAAClBcGxvcmlzLkNoYXJ0LkNvbHVtbk9yaWVudGVkTGVnZW5kRWxlbWVudA0AAAAHbUxlZ2VuZAttRGF0YVNlcmllcxRMZWdlbmRFbGVtZW50K21MYWJlbBhMZWdlbmRFbGVtZW50K21SZWN0YW5nbGUTTGVnZW5kRWxlbWVudCttTGluZRVMZWdlbmRFbGVtZW50K21DaXJjbGUVTGVnZW5kRWxlbWVudCttTWFya2VyFExlZ2VuZEVsZW1lbnQrbUluZGV4HUxlZ2VuZEVsZW1lbnQrbUxhYmVsUG9zaXRpb25zGERhdGFPYmplY3QrbUNoaWxkT2JqZWN0cxJEYXRhT2JqZWN0K21QYXJlbnQVRGF0YU9iamVjdCttQ29udGFpbmVyGURhdGFPYmplY3QrbVZpc3VhbE9iamVjdHMEBAQEBAQEAAQDBAQDIkFwbG9yaXMuQ2hhcnQuQ29sdW1uT3JpZW50ZWRMZWdlbmQCAAAAHUFwbG9yaXMuQ2hhcnQuQ2hhcnREYXRhU2VyaWVzAgAAABVBcGxvcmlzLkJhc2UuVUkuTGFiZWwDAAAAGkFwbG9yaXMuQmFzZS5VSS5WaXN1YWxSZWN0AwAAABpBcGxvcmlzLkJhc2UuVUkuVmlzdWFsTGluZQMAAAAdQXBsb3Jpcy5CYXNlLlVJLlZpc3VhbEVsbGlwc2UDAAAAGkFwbG9yaXMuQ2hhcnQuVmlzdWFsTWFya2VyAgAAAAgXU3lzdGVtLkRyYXdpbmcuUG9pbnRGW10EAAAAmAFTeXN0ZW0uQ29sbGVjdGlvbnMuR2VuZXJpYy5MaXN0YDFbW0FwbG9yaXMuQmFzZS5PYmplY3RzLkRhdGFPYmplY3QsIEFwbG9yaXMuQmFzZSwgVmVyc2lvbj00LjIuMC4xOTMxLCBDdWx0dXJlPW5ldXRyYWwsIFB1YmxpY0tleVRva2VuPWNlYWFiZTRmNjBmZmVhMWNdXSJBcGxvcmlzLkNoYXJ0LkNvbHVtbk9yaWVudGVkTGVnZW5kAgAAACFBcGxvcmlzLkNoYXJ0LkNvbHVtbk9yaWVudGVkQ2hhcnQCAAAAlQFTeXN0ZW0uQ29sbGVjdGlvbnMuR2VuZXJpYy5MaXN0YDFbW0FwbG9yaXMuQmFzZS5VSS5WaXN1YWxPYmplY3QsIEFwbG9yaXMuQmFzZSwgVmVyc2lvbj00LjIuMC4xOTMxLCBDdWx0dXJlPW5ldXRyYWwsIFB1YmxpY0tleVRva2VuPWNlYWFiZTRmNjBmZmVhMWNdXQIAAAAJFAAAAAmZAQAACfsCAAAJ/AIAAAoKCgAAAAAKCf0CAAAJFAAAAAkBAAAACQADAAABPQIAADwCAAAJFAAAAAmaAQAACQMDAAAJBAMAAAoKCgEAAAAKCQUDAAAJFAAAAAkBAAAACQgDAAAEQQIAAJgBU3lzdGVtLkNvbGxlY3Rpb25zLkdlbmVyaWMuTGlzdGAxW1tBcGxvcmlzLkNoYXJ0LkNoYXJ0RGF0YUVsZW1lbnQsIEFwbG9yaXMuQ2hhcnQsIFZlcnNpb249NC4yLjAuMTkzNCwgQ3VsdHVyZT1uZXV0cmFsLCBQdWJsaWNLZXlUb2tlbj1jZWFhYmU0ZjYwZmZlYTFjXV0DAAAABl9pdGVtcwVfc2l6ZQhfdmVyc2lvbgQAACBBcGxvcmlzLkNoYXJ0LkNoYXJ0RGF0YUVsZW1lbnRbXQIAAAAICAkJAwAACgAAAA4AAAABQgIAACUAAAAJCgMAAAoAAAAOAAAAAUUCAAAnAAAACSMBAAAAAAAAAAAAAAFKAgAAiAAAAAkMAwAACQ0DAAAFTQ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dQXBsb3Jpcy5DaGFydC5DaGFydERhdGFTZXJpZXMCAAAAAQEBCxpBcGxvcmlzLkJhc2UuT2JqZWN0cy5Db2xvcgMAAAABARpBcGxvcmlzLkJhc2UuT2JqZWN0cy5Db2xvcgMAAAADAAAACZkBAAAKAAAAAAAoQQmJAAAACYoAAAAJEQMAAAEACRIDAAABTgIAAIsAAAAKCgAAAAD///8ADgAAAAABAVMCAADbAAAACRMDAAABAAAAAQAAAAdaAgAAAAEAAAAEAAAABB9BcGxvcmlzLkJhc2UuT2JqZWN0cy5EYXRhT2JqZWN0AwAAAAnFAQAADQMHWwIAAAABAAAABAAAAAQcQXBsb3Jpcy5CYXNlLlVJLlZpc3VhbE9iamVjdAMAAAAJxwEAAA0DAVwCAABBAgAACRYDAAAKAAAADgAAAAFdAgAAJQAAAAkXAwAACgAAAA4AAAABYAIAACcAAAAJIwEAAAAAAAAAAAAAAWUCAACIAAAACRkDAAAJGgMAAAVoAg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1BcGxvcmlzLkNoYXJ0LkNoYXJ0RGF0YVNlcmllcwIAAAABAQELGkFwbG9yaXMuQmFzZS5PYmplY3RzLkNvbG9yAwAAAAEBGkFwbG9yaXMuQmFzZS5PYmplY3RzLkNvbG9yAwAAAAMAAAAJmgEAAAoAAAAAAChBCYkAAAAJigAAAAkeAwAAAQAJHwMAAAFpAgAAiwAAAAoKAQAAAAAAAAD/////AAEBbgIAANsAAAAJIAMAAAEAAAABAAAAB3UCAAAAAQAAAAQAAAAEH0FwbG9yaXMuQmFzZS5PYmplY3RzLkRhdGFPYmplY3QDAAAACdABAAANAwd2AgAAAAEAAAAEAAAABBxBcGxvcmlzLkJhc2UuVUkuVmlzdWFsT2JqZWN0AwAAAAnSAQAADQMBeQIAACMAAAAKCgAAAAAAKEEJiQAAAAmKAAAACSUDAAAAAAkmAwAAAXoCAACLAAAACgoAAAAA////AA4AAAAAAQF/AgAA2wAAAAknAwAAAAAAAAIAAAABgQIAAIgAAAAJKAMAAAkpAwAAB4MCAAAAAQAAAAQAAAAEHEFwbG9yaXMuQmFzZS5VSS5WaXN1YWxPYmplY3QDAAAACd0BAAANAwGGAgAAIwAAAAoKAAAAAAAoQQmJAAAACYoAAAAJLQMAAAAACS4DAAABhwIAAIsAAAAKCgAAAAD///8ADgAAAAABAYwCAADbAAAACS8DAAABAAAAAQAAAAGOAgAAiAAAAAkwAwAACTEDAAAHkAIAAAABAAAABAAAAAQcQXBsb3Jpcy5CYXNlLlVJLlZpc3VhbE9iamVjdAMAAAAJ5wEAAA0DAZMCAAAjAAAACgoAAAAAAChBCYkAAAAJigAAAAk1AwAAAAAJNgMAAAGUAgAAiwAAAAoKAAAAAP///wAOAAAAAAEBmQIAANsAAAAJNwMAAAEAAAABAAAAAZsCAACIAAAACTgDAAAJOQMAAAedAgAAAAEAAAAEAAAABBxBcGxvcmlzLkJhc2UuVUkuVmlzdWFsT2JqZWN0AwAAAAnxAQAADQMBoAIAACMAAAAKCgAAAAAAKEEJiQAAAAmKAAAACT0DAAAAAAk+AwAAAaECAACLAAAACgoAAAAA////AA4AAAAAAQGmAgAA2wAAAAk/AwAAAAAAAAIAAAABqAIAAIgAAAAJQAMAAAlBAwAAB6oCAAAAAQAAAAQAAAAEHEFwbG9yaXMuQmFzZS5VSS5WaXN1YWxPYmplY3QDAAAACfsBAAANAwGtAgAAIwAAAAoKAAAAAAAoQQmJAAAACYoAAAAJRQMAAAAACUYDAAABrgIAAIsAAAAKCgAAAAD///8ADgAAAAABAbMCAADbAAAACUcDAAAAAAAAAgAAAAG1AgAAiAAAAAlIAwAACUkDAAAHtwIAAAABAAAABAAAAAQcQXBsb3Jpcy5CYXNlLlVJLlZpc3VhbE9iamVjdAMAAAAJBQIAAA0DAboCAAAjAAAACgoAAAAAAChBCYkAAAAJigAAAAlNAwAAAAAJTgMAAAG7AgAAiwAAAAoKAAAAAP///wAOAAAAAAEBwAIAANsAAAAJTwMAAAEAAAABAAAAAcICAACIAAAACVADAAAJUQMAAAfEAgAAAAEAAAAEAAAABBxBcGxvcmlzLkJhc2UuVUkuVmlzdWFsT2JqZWN0AwAAAAkPAgAADQMBxwIAACMAAAAKCgAAAAAAKEEJiQAAAAmKAAAACVUDAAAAAAlWAwAAAcgCAACLAAAACgoAAAAA////AA4AAAAAAQHNAgAA2wAAAAlXAwAAAAAAAAIAAAABzwIAAIgAAAAJWAMAAAlZAwAAB9ECAAAAAQAAAAQAAAAEHEFwbG9yaXMuQmFzZS5VSS5WaXN1YWxPYmplY3QDAAAACRkCAAANAwHUAgAAIwAAAAoKAAAAAAAoQQmJAAAACYoAAAAJXQMAAAAACV4DAAAB1QIAAIsAAAAKCgAAAAD///8ADgAAAAABAdoCAADbAAAACV8DAAABAAAAAQAAAAHcAgAAiAAAAAlgAwAACWEDAAAH3gIAAAABAAAABAAAAAQcQXBsb3Jpcy5CYXNlLlVJLlZpc3VhbE9iamVjdAMAAAAJIwIAAA0DAeECAAAjAAAACgoAAAAAAChBCYkAAAAJigAAAAllAwAAAAAJZgMAAAHiAgAAiwAAAAoKAAAAAP///wAOAAAAAAEB5wIAANsAAAAJZwMAAAEAAAABAAAAAekCAACIAAAACWgDAAAJaQMAAAfrAgAAAAEAAAAEAAAABBxBcGxvcmlzLkJhc2UuVUkuVmlzdWFsT2JqZWN0AwAAAAktAgAADQMB7gIAACMAAAAKCgAAAAAAKEEJiQAAAAmKAAAACW0DAAAAAAluAwAAAe8CAACLAAAACgoAAAAA////AA4AAAAAAQH0AgAA2wAAAAlvAwAAAQAAAAEAAAAB9gIAAIgAAAAJcAMAAAlxAwAAB/gCAAAAAQAAAAQAAAAEHEFwbG9yaXMuQmFzZS5VSS5WaXN1YWxPYmplY3QDAAAACTcCAAANAwH7AgAANgAAAAGN/P//3////3HMDkRObodDAYz8//8y////BQAAAAAAAAAAAAAAAAl1AwAAAAAAAAl2AwAAAAAAAYn8//8p////AAAAAAGI/P//e////wAAukIAAKBBAYf8///r////VdUORFVVh0MZ9IFCVVVVQRKDvj8JxgEAAAoJewMAAAlUAgAACX0DAACEAwAA/////wEBCgl9AwAAAQAKAQH8AgAAHAAAAAGC/P//3////5osC0RObodDAYH8///f////cQwORPwtjUMJgAMAAAmBAwAAAAAAAAoBfvz//3v///8AAAAAAAAAAAF9/P//e////wAAAAAAAAAAAAAAAAF8/P//6////wAAAAAAAAAAAAAAAAAAAAAJhQMAAJgDAAD/////AQEKCYUDAAABAAoBAf0CAAAlAAAACSUBAAAAAAAAAAAAAAEAAwAAJwAAAAmHAwAAAgAAAAIAAAABAwMAADYAAAABePz//9////9xzA5Eo8OUQwF3/P//Mv///wUAAAAAAAAAAAAAAAAJigMAAAAAAAAJiwMAAAAAAAF0/P//Kf///wAAAAABc/z//3v///8AAExCAACgQQFy/P//6////1XVDkSrqpRDMegTQlVVVUESg74/CdEBAAAKCZADAAAJVAIAAAmSAwAAhAMAAP////8BAQoJkgMAAAEACgEBBAMAABwAAAABbfz//9////+aLAtEo8OUQwFs/P//3////3EMDkRRg5pDCZUDAAAJlgMAAAAAAAAKAWn8//97////AAAAAAAAAAABaPz//3v///8AAAAAAAAAAAAAAAABZ/z//+v///8AAAAAAAAAAAAAAAAAAAAACZoDAACYAwAA/////wEBCgmaAwAAAQAKAQEFAwAAJQAAAAklAQAAAAAAAAAAAAABCAMAACcAAAAJnAMAAAIAAAACAAAABwkDAAAAAQAAABAAAAAEHkFwbG9yaXMuQ2hhcnQuQ2hhcnREYXRhRWxlbWVudAIAAAAJnQMAAAmeAwAACZ8DAAAJoAMAAAmhAwAACaIDAAAJowMAAAmkAwAACaUDAAAJpgMAAA0GBwoDAAAAAQAAABAAAAAEH0FwbG9yaXMuQmFzZS5PYmplY3RzLkRhdGFPYmplY3QDAAAACZ0DAAAJngMAAAmfAwAACaADAAAJoQMAAAmiAwAACaMDAAAJpAMAAAmlAwAACaYDAAANBg8MAwAAAQAAAAg8AAAABw0DAAAAAQAAAAEAAAADDVN5c3RlbS5JbnRQdHIBT/z//0T+//8AAAAAAAAAAAERAwAAiwAAAAoKAAAAAAAAAAANAAAAAAEBEgMAAIsAAAAKCgEAAAAAAAAA/////wABBxMDAAAAAQAAAAQAAAAEHUFwbG9yaXMuQmFzZS5PYmplY3RzLlZhcmlhYmxlAwAAAAVO/P//HUFwbG9yaXMuQmFzZS5PYmplY3RzLlZhcmlhYmxlAgAAAAZOdW1iZXIIUG9zaXRpb24AAAgIAwAAAAEAAAAAAAAAAU38//9O/P//AAAAAAAAAAABTPz//078//8AAAAAAAAAAAFL/P//Tvz//wAAAAAAAAAABxYDAAAAAQAAABAAAAAEHkFwbG9yaXMuQ2hhcnQuQ2hhcnREYXRhRWxlbWVudAIAAAAJtgMAAAm3AwAACbgDAAAJuQMAAAm6AwAACbsDAAAJvAMAAAm9AwAACb4DAAAJvwMAAA0GBxcDAAAAAQAAABAAAAAEH0FwbG9yaXMuQmFzZS5PYmplY3RzLkRhdGFPYmplY3QDAAAACbYDAAAJtwMAAAm4AwAACbkDAAAJugMAAAm7AwAACbwDAAAJvQMAAAm+AwAACb8DAAANBg8ZAwAAAQAAAAg9AAAABxoDAAAAAQAAAAEAAAADDVN5c3RlbS5JbnRQdHIBNvz//0T+//8AAAAAAAAAAAEeAwAAiwAAAAoKAAAAAAAAAAANAAAAAAEBHwMAAIsAAAAKCgEAAAAAAAAA/////wABByADAAAAAQAAAAQAAAAEHUFwbG9yaXMuQmFzZS5PYmplY3RzLlZhcmlhYmxlAwAAAAE1/P//Tvz//wEAAAAAAAAAATT8//9O/P//AAAAAAAAAAABM/z//078//8AAAAAAAAAAAEy/P//Tvz//wAAAAAAAAAAASUDAACLAAAACgoAAAAAAAAAAA0AAAAAAAEmAwAAiwAAAAoKAAAAAAAAAAANAAAAAAEHJwMAAAABAAAABAAAAAQdQXBsb3Jpcy5CYXNlLk9iamVjdHMuVmFyaWFibGUDAAAAATH8//9O/P//AAAAAAAAAAABMPz//078//8AAAAAAAAAAAEv/P//Tvz//wAAAAAAAAAAAS78//9O/P//AAAAAAAAAAAPKAMAAAEAAAAIFgAAAAcpAwAAAAEAAAABAAAAAw1TeXN0ZW0uSW50UHRyAS38//9E/v//AAAAAAAAAAABLQMAAIsAAAAKCgAAAAAAAAAADQAAAAAAAS4DAACLAAAACgoAAAAAAAAAAA0AAAAAAQcvAwAAAAEAAAAEAAAABB1BcGxvcmlzLkJhc2UuT2JqZWN0cy5WYXJpYWJsZQMAAAABLPz//078//8BAAAAAAAAAAEr/P//Tvz//wAAAAAAAAAAASr8//9O/P//AAAAAAAAAAABKfz//078//8AAAAAAAAAAA8wAwAAAQAAAAgXAAAABzEDAAAAAQAAAAEAAAADDVN5c3RlbS5JbnRQdHIBKPz//0T+//8AAAAAAAAAAAE1AwAAiwAAAAoKAAAAAAAAAAANAAAAAAABNgMAAIsAAAAKCgAAAAAAAAAADQAAAAABBzcDAAAAAQAAAAQAAAAEHUFwbG9yaXMuQmFzZS5PYmplY3RzLlZhcmlhYmxlAwAAAAEn/P//Tvz//wEAAAAAAAAAASb8//9O/P//AAAAAAAAAAABJfz//078//8AAAAAAAAAAAEk/P//Tvz//wAAAAAAAAAADzgDAAABAAAACB4AAAAHOQMAAAABAAAAAQAAAAMNU3lzdGVtLkludFB0cgEj/P//RP7//wAAAAAAAAAAAT0DAACLAAAACgoAAAAAAAAAAA0AAAAAAAE+AwAAiwAAAAoKAAAAAAAAAAANAAAAAAEHPwMAAAABAAAABAAAAAQdQXBsb3Jpcy5CYXNlLk9iamVjdHMuVmFyaWFibGUDAAAAASL8//9O/P//AAAAAAAAAAABIfz//078//8AAAAAAAAAAAEg/P//Tvz//wAAAAAAAAAAAR/8//9O/P//AAAAAAAAAAAPQAMAAAEAAAAIGgAAAAdBAwAAAAEAAAABAAAAAw1TeXN0ZW0uSW50UHRyAR78//9E/v//AAAAAAAAAAABRQMAAIsAAAAKCgAAAAAAAAAADQAAAAAAAUYDAACLAAAACgoAAAAAAAAAAA0AAAAAAQdHAwAAAAEAAAAEAAAABB1BcGxvcmlzLkJhc2UuT2JqZWN0cy5WYXJpYWJsZQMAAAABHfz//078//8AAAAAAAAAAAEc/P//Tvz//wAAAAAAAAAAARv8//9O/P//AAAAAAAAAAABGvz//078//8AAAAAAAAAAA9IAwAAAQAAAAgbAAAAB0kDAAAAAQAAAAEAAAADDVN5c3RlbS5JbnRQdHIBGfz//0T+//8AAAAAAAAAAAFNAwAAiwAAAAoKAAAAAAAAAAANAAAAAAABTgMAAIsAAAAKCgAAAAAAAAAADQAAAAABB08DAAAAAQAAAAQAAAAEHUFwbG9yaXMuQmFzZS5PYmplY3RzLlZhcmlhYmxlAwAAAAEY/P//Tvz//wEAAAAAAAAAARf8//9O/P//AAAAAAAAAAABFvz//078//8AAAAAAAAAAAEV/P//Tvz//wAAAAAAAAAAD1ADAAABAAAACBwAAAAHUQMAAAABAAAAAQAAAAMNU3lzdGVtLkludFB0cgEU/P//RP7//wAAAAAAAAAAAVUDAACLAAAACgoAAAAAAAAAAA0AAAAAAAFWAwAAiwAAAAoKAAAAAAAAAAANAAAAAAEHVwMAAAABAAAABAAAAAQdQXBsb3Jpcy5CYXNlLk9iamVjdHMuVmFyaWFibGUDAAAAARP8//9O/P//AAAAAAAAAAABEvz//078//8AAAAAAAAAAAER/P//Tvz//wAAAAAAAAAAARD8//9O/P//AAAAAAAAAAAPWAMAAAEAAAAIHwAAAAdZAwAAAAEAAAABAAAAAw1TeXN0ZW0uSW50UHRyAQ/8//9E/v//AAAAAAAAAAABXQMAAIsAAAAKCgAAAAAAAAAADQAAAAAAAV4DAACLAAAACgoAAAAAAAAAAA0AAAAAAQdfAwAAAAEAAAAEAAAABB1BcGxvcmlzLkJhc2UuT2JqZWN0cy5WYXJpYWJsZQMAAAABDvz//078//8BAAAAAAAAAAEN/P//Tvz//wAAAAAAAAAAAQz8//9O/P//AAAAAAAAAAABC/z//078//8AAAAAAAAAAA9gAwAAAQAAAAgdAAAAB2EDAAAAAQAAAAEAAAADDVN5c3RlbS5JbnRQdHIBCvz//0T+//8AAAAAAAAAAAFlAwAAiwAAAAoKAAAAAAAAAAANAAAAAAABZgMAAIsAAAAKCgAAAAAAAAAADQAAAAABB2cDAAAAAQAAAAQAAAAEHUFwbG9yaXMuQmFzZS5PYmplY3RzLlZhcmlhYmxlAwAAAAEJ/P//Tvz//wEAAAAAAAAAAQj8//9O/P//AAAAAAAAAAABB/z//078//8AAAAAAAAAAAEG/P//Tvz//wAAAAAAAAAAD2gDAAABAAAACBgAAAAHaQMAAAABAAAAAQAAAAMNU3lzdGVtLkludFB0cgEF/P//RP7//wAAAAAAAAAAAW0DAACLAAAACgoAAAAAAAAAAA0AAAAAAAFuAwAAiwAAAAoKAAAAAAAAAAANAAAAAAEHbwMAAAABAAAABAAAAAQdQXBsb3Jpcy5CYXNlLk9iamVjdHMuVmFyaWFibGUDAAAAAQT8//9O/P//AQAAAAAAAAABA/z//078//8AAAAAAAAAAAEC/P//Tvz//wAAAAAAAAAAAQH8//9O/P//AAAAAAAAAAAPcAMAAAEAAAAIGQAAAAdxAwAAAAEAAAABAAAAAw1TeXN0ZW0uSW50UHRyAQD8//9E/v//AAAAAAAAAAABdQMAACMAAAAKCgAAAAAAKEEJiQAAAAmKAAAACQMEAAAAAAkEBAAAAXYDAACLAAAACgoBAAAAAAAAAP////8AAQF7AwAA2wAAAAkFBAAAAQAAAAEAAAABfQMAAIgAAAAJBgQAAAkHBAAAAYADAACDAAAACgoAAABAPwkIBAAACQkEAAABAAAA/v///wAAAAABAAAAAAAAAAAAAAABAAAAAAAAAAAAAAGBAwAAhAAAAAoKCQoEAAAJCwQAAAEAAAAAAAAAAAAAAP////8AAAGFAwAAiAAAAAkMBAAACQ0EAAAHhwMAAAABAAAABAAAAAQcQXBsb3Jpcy5CYXNlLlVJLlZpc3VhbE9iamVjdAMAAAAJ+wIAAAn8AgAADQIBigMAACMAAAAKCgAAAAAAKEEJiQAAAAmKAAAACRIEAAAAAAkTBAAAAYsDAACLAAAACgoBAAAAAAAAAP////8AAQGQAwAA2wAAAAkUBAAAAQAAAAEAAAABkgMAAIgAAAAJFQQAAAkWBAAAAZUDAACDAAAACgoAAABAPwkXBAAACRgEAAABAAAA/v///wAAAAABAAAAAAAAAAAAAAABAAAAAAAAAAAAAAGWAwAAhAAAAAoKCRkEAAAJGgQAAAEAAAAAAAAAAAAAAP////8AAAGaAwAAiAAAAAkbBAAACRwEAAAHnAMAAAABAAAABAAAAAQcQXBsb3Jpcy5CYXNlLlVJLlZpc3VhbE9iamVjdAMAAAAJAwMAAAkEAwAADQIFnQMAAB5BcGxvcmlzLkNoYXJ0LkNoYXJ0RGF0YUVsZW1lbnQRAAAABm1MYWJlbAptUmVjdGFuZ2xlBW1MaW5lDm1Dcm9zc2JhckxpbmVzB21NYXJrZXIHbVNlcmllcwZtVmFsdWUHbVZhbHVlMgttR3JvdXBJbmRleA9tTGFiZWxQb3NpdGlvbnMRbUxhYmVsQW5jaG9yTW9kZXMObUxhYmVsUG9zaXRpb24gbVNlbGZUcmlnZ2VyZWRNYXJrZXJGb3JtYXRVcGRhdGUYRGF0YU9iamVjdCttQ2hpbGRPYmplY3RzEkRhdGFPYmplY3QrbVBhcmVudBVEYXRhT2JqZWN0K21Db250YWluZXIZRGF0YU9iamVjdCttVmlzdWFsT2JqZWN0cwQEBAQEBAICAAQEAAADBAQDHEFwbG9yaXMuQ2hhcnQuQ29ubmVjdGVkTGFiZWwCAAAAGkFwbG9yaXMuQmFzZS5VSS5WaXN1YWxSZWN0AwAAABpBcGxvcmlzLkJhc2UuVUkuVmlzdWFsTGluZQMAAAAcQXBsb3Jpcy5CYXNlLlVJLlZpc3VhbExpbmVbXQMAAAAaQXBsb3Jpcy5DaGFydC5WaXN1YWxNYXJrZXICAAAAHUFwbG9yaXMuQ2hhcnQuQ2hhcnREYXRhU2VyaWVzAgAAAAgXU3lzdGVtLkRyYXdpbmcuUG9pbnRGW10EAAAAGUFwbG9yaXMuQmFzZS5BbmNob3JNb2RlW10DAAAACAGYAVN5c3RlbS5Db2xsZWN0aW9ucy5HZW5lcmljLkxpc3RgMVtbQXBsb3Jpcy5CYXNlLk9iamVjdHMuRGF0YU9iamVjdCwgQXBsb3Jpcy5CYXNlLCBWZXJzaW9uPTQuMi4wLjE5MzEsIEN1bHR1cmU9bmV1dHJhbCwgUHVibGljS2V5VG9rZW49Y2VhYWJlNGY2MGZmZWExY11dHUFwbG9yaXMuQ2hhcnQuQ2hhcnREYXRhU2VyaWVzAgAAACFBcGxvcmlzLkNoYXJ0LkNvbHVtbk9yaWVudGVkQ2hhcnQCAAAAlQFTeXN0ZW0uQ29sbGVjdGlvbnMuR2VuZXJpYy5MaXN0YDFbW0FwbG9yaXMuQmFzZS5VSS5WaXN1YWxPYmplY3QsIEFwbG9yaXMuQmFzZSwgVmVyc2lvbj00LjIuMC4xOTMxLCBDdWx0dXJlPW5ldXRyYWwsIFB1YmxpY0tleVRva2VuPWNlYWFiZTRmNjBmZmVhMWNdXQIAAAAJHwQAAAkgBAAACgkhBAAACgmZAQAACAa4HoXrUbjePwoAAAAACSMEAAAJJAQAAAMAAAAACSUEAAAJmQEAAAkBAAAACSgEAAABngMAAJ0DAAAJKQQAAAkqBAAACgkrBAAACgmZAQAACAbhehSuR+HiPwoBAAAACS0EAAAJLgQAAAMAAAAACS8EAAAJmQEAAAkBAAAACTIEAAABnwMAAJ0DAAAJMwQAAAk0BAAACgk1BAAACgmZAQAACAbhehSuR+HaPwoCAAAACTcEAAAJOAQAAAMAAAAACTkEAAAJmQEAAAkBAAAACTwEAAABoAMAAJ0DAAAJPQQAAAk+BAAACgk/BAAACgmZAQAACAY9CtejcD3aPwoDAAAACUEEAAAJQgQAAAMAAAAACUMEAAAJmQEAAAkBAAAACUYEAAABoQMAAJ0DAAAJRwQAAAlIBAAACglJBAAACgmZAQAACAakcD0K16PQPwoEAAAACUsEAAAJTAQAAAMAAAAACU0EAAAJmQEAAAkBAAAACVAEAAABogMAAJ0DAAAJUQQAAAlSBAAACglTBAAACgmZAQAACAbsUbgeheuxPwoFAAAACVUEAAAJVgQAAAMAAAAACVcEAAAJmQEAAAkBAAAACVoEAAABowMAAJ0DAAAJWwQAAAlcBAAACgldBAAACgmZAQAACAZSuB6F61HIPwoGAAAACV8EAAAJYAQAAAMAAAAACWEEAAAJmQEAAAkBAAAACWQEAAABpAMAAJ0DAAAJZQQAAAlmBAAACglnBAAACgmZAQAACAYzMzMzMzPDPwoHAAAACWkEAAAJagQAAAMAAAAACWsEAAAJmQEAAAkBAAAACW4EAAABpQMAAJ0DAAAJbwQAAAlwBAAACglxBAAACgmZAQAACAbsUbgehevBPwoIAAAACXMEAAAJdAQAAAMAAAAACXUEAAAJmQEAAAkBAAAACXgEAAABpgMAAJ0DAAAJeQQAAAl6BAAACgl7BAAACgmZAQAACAa4HoXrUbiuPwoJAAAACX0EAAAJfgQAAAMAAAAACX8EAAAJmQEAAAkBAAAACYIEAAABtgMAAJ0DAAAJgwQAAAmEBAAACgmFBAAACgmaAQAACAa73M8BZejhPwoAAAAACYcEAAAJiAQAAAMAAAAACYkEAAAJmgEAAAkBAAAACYwEAAABtwMAAJ0DAAAJjQQAAAmOBAAACgmPBAAACgmaAQAACAarBywktLrgPwoBAAAACZEEAAAJkgQAAAMAAAAACZMEAAAJmgEAAAkBAAAACZYEAAABuAMAAJ0DAAAJlwQAAAmYBAAACgmZBAAACgmaAQAACAatsP49TzbYPwoCAAAACZsEAAAJnAQAAAMAAAAACZ0EAAAJmgEAAAkBAAAACaAEAAABuQMAAJ0DAAAJoQQAAAmiBAAACgmjBAAACgmaAQAACAbOpAdS+YfSPwoDAAAACaUEAAAJpgQAAAMAAAAACacEAAAJmgEAAAkBAAAACaoEAAABugMAAJ0DAAAJqwQAAAmsBAAACgmtBAAACgmaAQAACAYZFI96fZXLPwoEAAAACa8EAAAJsAQAAAMAAAAACbEEAAAJmgEAAAkBAAAACbQEAAABuwMAAJ0DAAAJtQQAAAm2BAAACgm3BAAACgmaAQAACAZtb1owunnIPwoFAAAACbkEAAAJugQAAAMAAAAACbsEAAAJmgEAAAkBAAAACb4EAAABvAMAAJ0DAAAJvwQAAAnABAAACgnBBAAACgmaAQAACAZ3CR9pYyXIPwoGAAAACcMEAAAJxAQAAAMAAAAACcUEAAAJmgEAAAkBAAAACcgEAAABvQMAAJ0DAAAJyQQAAAnKBAAACgnLBAAACgmaAQAACAb5YwS2bkXEPwoHAAAACc0EAAAJzgQAAAMAAAAACc8EAAAJmgEAAAkBAAAACdIEAAABvgMAAJ0DAAAJ0wQAAAnUBAAACgnVBAAACgmaAQAACAYMRxxIT9zCPwoIAAAACdcEAAAJ2AQAAAMAAAAACdkEAAAJmgEAAAkBAAAACdwEAAABvwMAAJ0DAAAJ3QQAAAneBAAACgnfBAAACgmaAQAACAbDb0uF0VipPwoJAAAACeEEAAAJ4gQAAAMAAAAACeMEAAAJmgEAAAkBAAAACeYEAAABAwQAAIsAAAAKCgAAAAAAAAAADQAAAAAAAQQEAACLAAAACgoBAAAAAAAAAP////8AAQcFBAAAAAEAAAAEAAAABB1BcGxvcmlzLkJhc2UuT2JqZWN0cy5WYXJpYWJsZQMAAAABGfv//078//8BAAAAAAAAAAEY+///Tvz//wAAAAAAAAAAARf7//9O/P//AAAAAAAAAAABFvv//078//8AAAAAAAAAAA8GBAAAAQAAAAg1AAAABwcEAAAAAQAAAAEAAAADDVN5c3RlbS5JbnRQdHIBFfv//0T+//8AAAAAAAAAAAEIBAAAiwAAAAoKAAAAAP///wAOAAAAAAAFCQQAABpBcGxvcmlzLkJhc2UuT2JqZWN0cy5Db2xvcgcAAAASRGF0YU9iamVjdCttUGFyZW50FURhdGFPYmplY3QrbUNvbnRhaW5lcgVtVHlwZQRtUkdCEG1UaGVtZUNvbG9ySW5kZXgMbUF1dG9VcGRhdGVkCW1Nb2RpZmllZAQCAAAAAAAfQXBsb3Jpcy5CYXNlLk9iamVjdHMuTGluZUZvcm1hdAMAAAAICAgBAQMAAAAJgAMAAAoBAAAAAAAAAP////8AAQEKBAAAiwAAAAoKAQAAAAUpbgD/////AAABCwQAAIsAAAAKCgEAAAAAAAAA/////wABDwwEAAABAAAACDYAAAAHDQQAAAABAAAAAQAAAAMNU3lzdGVtLkludFB0cgET+///RP7//wAAAAAAAAAAARIEAACLAAAACgoAAAAAAAAAAA0AAAAAAAETBAAAiwAAAAoKAQAAAAAAAAD/////AAEHFAQAAAABAAAABAAAAAQdQXBsb3Jpcy5CYXNlLk9iamVjdHMuVmFyaWFibGUDAAAAARL7//9O/P//AQAAAAAAAAABEfv//078//8AAAAAAAAAAAEQ+///Tvz//wAAAAAAAAAAAQ/7//9O/P//AAAAAAAAAAAPFQQAAAEAAAAINAAAAAcWBAAAAAEAAAABAAAAAw1TeXN0ZW0uSW50UHRyAQ77//9E/v//AAAAAAAAAAABFwQAAIsAAAAKCgAAAAD///8ADgAAAAAABRgEAAAaQXBsb3Jpcy5CYXNlLk9iamVjdHMuQ29sb3IHAAAAEkRhdGFPYmplY3QrbVBhcmVudBVEYXRhT2JqZWN0K21Db250YWluZXIFbVR5cGUEbVJHQhBtVGhlbWVDb2xvckluZGV4DG1BdXRvVXBkYXRlZAltTW9kaWZpZWQEAgAAAAAAH0FwbG9yaXMuQmFzZS5PYmplY3RzLkxpbmVGb3JtYXQDAAAACAgIAQEDAAAACZUDAAAKAQAAAAAAAAD/////AAEBGQQAAIsAAAAKCgAAAAByhIwABgAAAAAAARoEAACLAAAACgoBAAAAAAAAAP////8AAQ8bBAAAAQAAAAg3AAAABxwEAAAAAQAAAAEAAAADDVN5c3RlbS5JbnRQdHIBDPv//0T+//8AAAAAAAAAAAEfBAAAxwEAAApYAgAAAQv7//+6/f//AAAAAAEK+///uf3//wEAAAABCfv//+v///8FnShDrJWNQUZEsUOAy9dAAQj7//+3/f//AAAAAAAAoEAACfkEAAABBvv//9////9kSQREHI+oQQEF+///Mv///wQAAAAAAAAAAAAAAAAJ/AQAAAAAAAAJ/QQAAAEAAAEC+///Kf///wAAAAABAfv//3v///8AAABCAACgQQEA+///6////6sqBESrqmpBDXvCQVVVVUESg74/BgEFAAADNDglCgkCBQAACVQCAAAJ+QQAADQDAAD/////AQEKCfkEAAABAAoBASAEAAAcAAAAAfv6///f////BZ0lQ1gra0EB+vr//9////9kiQNEjIjbQQkHBQAACQgFAAAAAAAACgH3+v//e////wAAAAAAAAAAAfb6//97////AAAAAAAAAAAAAAAAAfX6///r////AAAAAAAAAAAAAAAAAAAAAAkMBQAApAEAAP////8BAQoJDAUAAAEACgEHIQQAAAABAAAAAgAAAAQaQXBsb3Jpcy5CYXNlLlVJLlZpc3VhbExpbmUDAAAADQIHIwQAAAABAAAABAAAAAQVU3lzdGVtLkRyYXdpbmcuUG9pbnRGBAAAAAHz+v//3////6XwrEMcj6hBAfL6///f////pfCsQ1grO0EB8fr//9////+l8KxDjIjzQQHw+v//3////2RJBEQcj6hBByQEAAAAAQAAAAQAAAAEF0FwbG9yaXMuQmFzZS5BbmNob3JNb2RlAwAAAAHv+v//Mv///wAAAAAB7vr//zL///8BAAAAAe36//8y////AwAAAAHs+v//Mv///wQAAAABJQQAACUAAAAJJQEAAAAAAAAAAAAAASgEAAAnAAAACRYFAAACAAAACgAAAAEpBAAAxwEAAApYAgAAAen6//+6/f//AAAAAAHo+v//uf3//wEAAAAB5/r//+v///8FnShDYFNLQuqT2kOAy9dAAeb6//+3/f//AAAAAAAAoEAACRsFAAAB5Pr//9////828RhEGNBYQgHj+v//Mv///wQAAAAAAAAAAAAAAAAJHgUAAAAAAAAJHwUAAAAAAAHg+v//Kf///wAAAAAB3/r//3v///8AAABCAACgQQHe+v//6////1XVGERVVT1CDXvCQVVVVUESg74/BiMFAAADNTklCgkkBQAACVQCAAAJGwUAADQDAAD/////AQEKCRsFAAABAAoBASoEAAAcAAAAAdn6///f////BZ0lQ2BTP0IB2Pr//9////82MRhE0ExyQgkpBQAACSoFAAAAAAAACgHV+v//e////wAAAAAAAAAAAdT6//97////AAAAAAAAAAAAAAAAAdP6///r////AAAAAAAAAAAAAAAAAAAAAAkuBQAApAEAAP////8BAQoJLgUAAAEACgEHKwQAAAABAAAAAgAAAAQaQXBsb3Jpcy5CYXNlLlVJLlZpc3VhbExpbmUDAAAADQIHLQQAAAABAAAABAAAAAQVU3lzdGVtLkRyYXdpbmcuUG9pbnRGBAAAAAHR+v//3////3eYwUMY0FhCAdD6///f////d5jBQ2BTM0IBz/r//9////93mMFD0Ex+QgHO+v//3////zbxGEQY0FhCBy4EAAAAAQAAAAQAAAAEF0FwbG9yaXMuQmFzZS5BbmNob3JNb2RlAwAAAAHN+v//Mv///wAAAAABzPr//zL///8BAAAAAcv6//8y////AwAAAAHK+v//Mv///wQAAAABLwQAACUAAAAJJQEAAAAAAAAAAAAAATIEAAAnAAAACTgFAAACAAAABgAAAAEzBAAAxwEAAApYAgAAAcf6//+6/f//AAAAAAHG+v//uf3//wEAAAABxfr//+v///8FnShD9O2nQry7mkOAy9dAAcT6//+3/f//AAAAAAAAoEAACT0FAAABwvr//9////8+CvJDUKyuQgHB+v//Mv///wQAAAAAAAAAAAAAAAAJQAUAAAAAAAAJQQUAAAAAAAG++v//Kf///wAAAAABvfr//3v///8AAABCAACgQQG8+v//6////wAA8kNVVaFCDXvCQVVVVUESg74/BkUFAAADNDIlCglGBQAACVQCAAAJPQUAADQDAAD/////AQEKCT0FAAABAAoBATQEAAAcAAAAAbf6///f////BZ0lQ/TtoUIBtvr//9////8/ivBDrGq7QglLBQAACUwFAAAAAAAACgGz+v//e////wAAAAAAAAAAAbL6//97////AAAAAAAAAAAAAAAAAbH6///r////AAAAAAAAAAAAAAAAAAAAAAlQBQAApAEAAP////8BAQoJUAUAAAEACgEHNQQAAAABAAAAAgAAAAQaQXBsb3Jpcy5CYXNlLlVJLlZpc3VhbExpbmUDAAAADQIHNwQAAAABAAAABAAAAAQVU3lzdGVtLkRyYXdpbmcuUG9pbnRGBAAAAAGv+v//3////2GsoUNQrK5CAa76///f////YayhQ/Ttm0IBrfr//9////9hrKFDrGrBQgGs+v//3////z4K8kNQrK5CBzgEAAAAAQAAAAQAAAAEF0FwbG9yaXMuQmFzZS5BbmNob3JNb2RlAwAAAAGr+v//Mv///wAAAAABqvr//zL///8BAAAAAan6//8y////AwAAAAGo+v//Mv///wQAAAABOQQAACUAAAAJJQEAAAAAAAAAAAAAATwEAAAnAAAACVoFAAACAAAABgAAAAE9BAAAxwEAAApYAgAAAaX6//+6/f//AAAAAAGk+v//uf3//wEAAAABo/r//+v///8FnShDOTLqQlD6lkOAy9dAAaL6//+3/f//AAAAAAAAoEAACV8FAAABoPr//9/////SSO5DlfDwQgGf+v//Mv///wQAAAAAAAAAAAAAAAAJYgUAAAAAAAAJYwUAAAAAAAGc+v//Kf///wAAAAABm/r//3v///8AAABCAACgQQGa+v//6////1VV7kMAAORCDXvCQVVVVUESg74/BmcFAAADNDElCgloBQAACVQCAAAJXwUAADQDAAD/////AQEKCV8FAAABAAoBAT4EAAAcAAAAAZX6///f////BZ0lQzky5EIBlPr//9/////TyOxD8a79QgltBQAACW4FAAAAAAAACgGR+v//e////wAAAAAAAAAAAZD6//97////AAAAAAAAAAAAAAAAAY/6///r////AAAAAAAAAAAAAAAAAAAAAAlyBQAApAEAAP////8BAQoJcgUAAAEACgEHPwQAAAABAAAAAgAAAAQaQXBsb3Jpcy5CYXNlLlVJLlZpc3VhbExpbmUDAAAADQIHQQQAAAABAAAABAAAAAQVU3lzdGVtLkRyYXdpbmcuUG9pbnRGBAAAAAGN+v//3////6vLn0OV8PBCAYz6///f////q8ufQzky3kIBi/r//9////+ry59DeNcBQwGK+v//3////9JI7kOV8PBCB0IEAAAAAQAAAAQAAAAEF0FwbG9yaXMuQmFzZS5BbmNob3JNb2RlAwAAAAGJ+v//Mv///wAAAAABiPr//zL///8BAAAAAYf6//8y////AwAAAAGG+v//Mv///wQAAAABQwQAACUAAAAJJQEAAAAAAAAAAAAAAUYEAAAnAAAACXwFAAACAAAABgAAAAFHBAAAxwEAAApYAgAAAYP6//+6/f//AAAAAAGC+v//uf3//wEAAAABgfr//+v///8FnShDPzsWQ/VJPUOAy9dAAYD6//+3/f//AAAAAAAAoEAACYEFAAABfvr//9////9987VDbZoZQwF9+v//Mv///wQAAAAAAAAAAAAAAAAJhAUAAAAAAAAJhQUAAAAAAAF6+v//Kf///wAAAAABefr//3v///8AAABCAACgQQF4+v//6////wAAtkOrqhJDDXvCQVVVVUESg74/BokFAAADMjYlCgmKBQAACVQCAAAJgQUAADQDAAD/////AQEKCYEFAAABAAoBAUgEAAAcAAAAAXP6///f////BZ0lQz87E0MBcvr//9////99c7RDm/kfQwmPBQAACZAFAAAAAAAACgFv+v//e////wAAAAAAAAAAAW76//97////AAAAAAAAAAAAAAAAAW36///r////AAAAAAAAAAAAAAAAAAAAAAmUBQAApAEAAP////8BAQoJlAUAAAEACgEHSQQAAAABAAAAAgAAAAQaQXBsb3Jpcy5CYXNlLlVJLlZpc3VhbExpbmUDAAAADQIHSwQAAAABAAAABAAAAAQVU3lzdGVtLkRyYXdpbmcuUG9pbnRGBAAAAAFr+v//3////wChg0NtmhlDAWr6///f////AKGDQz87EEMBafr//9////8AoYNDm/kiQwFo+v//3////33ztUNtmhlDB0wEAAAAAQAAAAQAAAAEF0FwbG9yaXMuQmFzZS5BbmNob3JNb2RlAwAAAAFn+v//Mv///wAAAAABZvr//zL///8BAAAAAWX6//8y////AwAAAAFk+v//Mv///wQAAAABTQQAACUAAAAJJQEAAAAAAAAAAAAAAVAEAAAnAAAACZ4FAAACAAAABgAAAAFRBAAAxwEAAApYAgAAAWH6//+6/f//AAAAAAFg+v//uf3//wEAAAABX/r//+v///8FnShDYV03Q6RPOkKAy9dAAV76//+3/f//AAAAAAAAoEAACaMFAAABXPr//9/////uMF1Dj7w6QwFb+v//Mv///wQAAAAAAAAAAAAAAAAJpgUAAAAAAAAJpwUAAAEAAAFY+v//Kf///wAAAAABV/r//3v///8AALhBAACgQQFW+v//6////1VVXUMAADRDDXuSQVVVVUESg74/BqsFAAACNyUKCawFAAAJVAIAAAmjBQAANAMAAP////8BAQoJowUAAAEACgEBUgQAABwAAAABUfr//9////8FnSVDYV00QwFQ+v//3////+4wWkO9G0FDCbEFAAAJsgUAAAAAAAAKAU36//97////AAAAAAAAAAABTPr//3v///8AAAAAAAAAAAAAAAABS/r//+v///8AAAAAAAAAAAAAAAAAAAAACbYFAACkAQAA/////wEBCgm2BQAAAQAKAQdTBAAAAAEAAAACAAAABBpBcGxvcmlzLkJhc2UuVUkuVmlzdWFsTGluZQMAAAANAgdVBAAAAAEAAAAEAAAABBVTeXN0ZW0uRHJhd2luZy5Qb2ludEYEAAAAAUn6///f////+uY/Q4+8OkMBSPr//9/////65j9DYV0xQwFH+v//3/////rmP0O9G0RDAUb6///f////7jBdQ4+8OkMHVgQAAAABAAAABAAAAAQXQXBsb3Jpcy5CYXNlLkFuY2hvck1vZGUDAAAAAUX6//8y////AAAAAAFE+v//Mv///wEAAAABQ/r//zL///8DAAAAAUL6//8y////BAAAAAFXBAAAJQAAAAklAQAAAAAAAAAAAAABWgQAACcAAAAJwAUAAAIAAAAGAAAAAVsEAADHAQAAClgCAAABP/r//7r9//8AAAAAAT76//+5/f//AQAAAAE9+v//6////wWdKEOEf1hDC7YIQ4DL10ABPPr//7f9//8AAAAAAACgQAAJxQUAAAE6+v//3////4ipm0Oy3ltDATn6//8y////BAAAAAAAAAAAAAAAAAnIBQAAAAAAAAnJBQAAAAAAATb6//8p////AAAAAAE1+v//e////wAAAEIAAKBBATT6///r////q6qbQ1VVVUMNe8JBVVVVQRKDvj8GzQUAAAMxOSUKCc4FAAAJVAIAAAnFBQAANAMAAP////8BAQoJxQUAAAEACgEBXAQAABwAAAABL/r//9////8FnSVDhH9VQwEu+v//3////4gpmkPgPWJDCdMFAAAJ1AUAAAAAAAAKASv6//97////AAAAAAAAAAABKvr//3v///8AAAAAAAAAAAAAAAABKfr//+v///8AAAAAAAAAAAAAAAAAAAAACdgFAACkAQAA/////wEBCgnYBQAAAQAKAQddBAAAAAEAAAACAAAABBpBcGxvcmlzLkJhc2UuVUkuVmlzdWFsTGluZQMAAAANAgdfBAAAAAEAAAAEAAAABBVTeXN0ZW0uRHJhd2luZy5Qb2ludEYEAAAAASf6///f////CvhsQ7LeW0MBJvr//9////8K+GxDhH9SQwEl+v//3////wr4bEPgPWVDAST6///f////iKmbQ7LeW0MHYAQAAAABAAAABAAAAAQXQXBsb3Jpcy5CYXNlLkFuY2hvck1vZGUDAAAAASP6//8y////AAAAAAEi+v//Mv///wEAAAABIfr//zL///8DAAAAASD6//8y////BAAAAAFhBAAAJQAAAAklAQAAAAAAAAAAAAABZAQAACcAAAAJ4gUAAAIAAAAGAAAAAWUEAADHAQAAClgCAAABHfr//7r9//8AAAAAARz6//+5/f//AQAAAAEb+v//6////wWdKEOnoXlDVlXVQqDL10ABGvr//7f9//8AAAAAAACgQAAJ5wUAAAEY+v//3////9ijjEPVAH1DARf6//8y////BAAAAAAAAAAAAAAAAAnqBQAAAAAAAAnrBQAAAQAAART6//8p////AAAAAAET+v//e////wAAAEIAAKBBARL6///r////q6qMQ6uqdkMNe8JBVVVVQRKDvj8G7wUAAAMxNSUKCfAFAAAJVAIAAAnnBQAANAMAAP////8BAQoJ5wUAAAEACgEBZgQAABwAAAABDfr//9////8FnSVDp6F2QwEM+v//3////9gji0MCsIFDCfUFAAAJ9gUAAAAAAAAKAQn6//97////AAAAAAAAAAABCPr//3v///8AAAAAAAAAAAAAAAABB/r//+v///8AAAAAAAAAAAAAAAAAAAAACfoFAACkAQAA/////wEBCgn6BQAAAQAKAQdnBAAAAAEAAAACAAAABBpBcGxvcmlzLkJhc2UuVUkuVmlzdWFsTGluZQMAAAANAgdpBAAAAAEAAAAEAAAABBVTeXN0ZW0uRHJhd2luZy5Qb2ludEYEAAAAAQX6///f////WvJdQ9UAfUMBBPr//9////9a8l1Dp6FzQwED+v//3////1ryXUMCMINDAQL6///f////2KOMQ9UAfUMHagQAAAABAAAABAAAAAQXQXBsb3Jpcy5CYXNlLkFuY2hvck1vZGUDAAAAAQH6//8y////AAAAAAEA+v//Mv///wEAAAAB//n//zL///8DAAAAAf75//8y////BAAAAAFrBAAAJQAAAAklAQAAAAAAAAAAAAABbgQAACcAAAAJBAYAAAIAAAAGAAAAAW8EAADHAQAAClgCAAAB+/n//7r9//8AAAAAAfr5//+5/f//AQAAAAH5+f//6////wWdKEPlYY1Dpk/GQoDL10AB+Pn//7f9//8AAAAAAACgQAAJCQYAAAH2+f//3////2ziiEN8EY9DAfX5//8y////BAAAAAAAAAAAAAAAAAkMBgAAAAAAAAkNBgAAAQAAAfL5//8p////AAAAAAHx+f//e////wAAAEIAAKBBAfD5///r////q6qIQ6uqi0MNe8JBVVVVQRKDvj8GEQYAAAMxNCUKCRIGAAAJVAIAAAkJBgAANAMAAP////8BAQoJCQYAAAEACgEBcAQAABwAAAAB6/n//9////8FnSVD5eGLQwHq+f//3////2xih0MTQZJDCRcGAAAJGAYAAAAAAAAKAef5//97////AAAAAAAAAAAB5vn//3v///8AAAAAAAAAAAAAAAAB5fn//+v///8AAAAAAAAAAAAAAAAAAAAACRwGAACkAQAA/////wEBCgkcBgAAAQAKAQdxBAAAAAEAAAACAAAABBpBcGxvcmlzLkJhc2UuVUkuVmlzdWFsTGluZQMAAAANAgdzBAAAAAEAAAAEAAAABBVTeXN0ZW0uRHJhd2luZy5Qb2ludEYEAAAAAeP5///f////7jBaQ3wRj0MB4vn//9/////uMFpD5WGKQwHh+f//3////+4wWkMTwZNDAeD5///f////bOKIQ3wRj0MHdAQAAAABAAAABAAAAAQXQXBsb3Jpcy5CYXNlLkFuY2hvck1vZGUDAAAAAd/5//8y////AAAAAAHe+f//Mv///wEAAAAB3fn//zL///8DAAAAAdz5//8y////BAAAAAF1BAAAJQAAAAklAQAAAAAAAAAAAAABeAQAACcAAAAJJgYAAAIAAAAGAAAAAXkEAADHAQAAClgCAAAB2fn//7r9//8AAAAAAdj5//+5/f//AQAAAAHX+f//6////wWdKEP28p1DREQcQoDL10AB1vn//7f9//8AAAAAAACgQAAJKwYAAAHU+f//3////xauVUONop9DAdP5//8y////BAAAAAAAAAAAAAAAAAkuBgAAAAAAAAkvBgAAAAAAAdD5//8p////AAAAAAHP+f//e////wAAuEEAAKBBAc75///r////VVVVQ1VVnEMNe5JBVVVVQRKDvj8GMwYAAAI2JQoJNAYAAAlUAgAACSsGAAA0AwAA/////wEBCgkrBgAAAQAKAQF6BAAAHAAAAAHJ+f//3////wWdJUP2cpxDAcj5///f////Fq5SQyTSokMJOQYAAAk6BgAAAAAAAAoBxfn//3v///8AAAAAAAAAAAHE+f//e////wAAAAAAAAAAAAAAAAHD+f//6////wAAAAAAAAAAAAAAAAAAAAAJPgYAAKQBAAD/////AQEKCT4GAAABAAoBB3sEAAAAAQAAAAIAAAAEGkFwbG9yaXMuQmFzZS5VSS5WaXN1YWxMaW5lAwAAAA0CB30EAAAAAQAAAAQAAAAEFVN5c3RlbS5EcmF3aW5nLlBvaW50RgQAAAABwfn//9////+OJTxDjaKfQwHA+f//3////44lPEP28ppDAb/5///f////jiU8QyRSpEMBvvn//9////8WrlVDjaKfQwd+BAAAAAEAAAAEAAAABBdBcGxvcmlzLkJhc2UuQW5jaG9yTW9kZQMAAAABvfn//zL///8AAAAAAbz5//8y////AQAAAAG7+f//Mv///wMAAAABuvn//zL///8EAAAAAX8EAAAlAAAACSUBAAAAAAAAAAAAAAGCBAAAJwAAAAlIBgAAAgAAAAYAAAABgwQAAMcBAAAKWAIAAAG3+f//uv3//wAAAAABtvn//7n9//8BAAAAAbX5///r////BZ0oQ4yI80H4Ks9DgMvXQAG0+f//t/3//wAAAAAAAKBAAAlNBgAAAbL5///f////vTwTRP5AB0IBsfn//zL///8EAAAAAAAAAAAAAAAACVAGAAAAAAAACVEGAAAAAAABrvn//yn///8AAAAAAa35//97////AAAAQgAAoEEBrPn//+v///+rKhNEq6raQQ17wkFVVVVBEoO+PwZVBgAAAzU2JQoJVgYAAAlUAgAACU0GAAA0AwAA/////wEBCglNBgAAAQAKAQGEBAAAHAAAAAGn+f//3////wWdJUOMiNtBAab5///f////vXwSRLa9IEIJWwYAAAlcBgAAAAAAAAoBo/n//3v///8AAAAAAAAAAAGi+f//e////wAAAAAAAAAAAAAAAAGh+f//6////wAAAAAAAAAAAAAAAAAAAAAJYAYAAKQBAAD/////AQEKCWAGAAABAAoBB4UEAAAAAQAAAAIAAAAEGkFwbG9yaXMuQmFzZS5VSS5WaXN1YWxMaW5lAwAAAA0CB4cEAAAAAQAAAAQAAAAEFVN5c3RlbS5EcmF3aW5nLlBvaW50RgQAAAABn/n//9/////+47tD/kAHQgGe+f//3/////7ju0OMiMNBAZ35///f/////uO7Q7a9LEIBnPn//9////+9PBNE/kAHQgeIBAAAAAEAAAAEAAAABBdBcGxvcmlzLkJhc2UuQW5jaG9yTW9kZQMAAAABm/n//zL///8AAAAAAZr5//8y////AQAAAAGZ+f//Mv///wMAAAABmPn//zL///8EAAAAAYkEAAAlAAAACSUBAAAAAAAAAAAAAAGMBAAAJwAAAAlqBgAAAgAAAAIAAAABjQQAAMcBAAAKWAIAAAGV+f//uv3//wAAAAABlPn//7n9//8BAAAAAZP5///r////BZ0oQ9BMfkJKVsFDgMvXQAGS+f//t/3//wAAAAAAAKBAAAlvBgAAAZD5///f////ZlIMRMTkhUIBj/n//zL///8EAAAAAAAAAAAAAAAACXIGAAAAAAAACXMGAAABAAABjPn//yn///8AAAAAAYv5//97////AAAAQgAAoEEBivn//+v///9VVQxEAABwQg17wkFVVVVBEoO+PwZ3BgAAAzUyJQoJeAYAAAlUAgAACW8GAAA0AwAA/////wEBCglvBgAAAQAKAQGOBAAAHAAAAAGF+f//3////wWdJUPQTHJCAYT5///f////ZpILRCCjkkIJfQYAAAl+BgAAAAAAAAoBgfn//3v///8AAAAAAAAAAAGA+f//e////wAAAAAAAAAAAAAAAAF/+f//6////wAAAAAAAAAAAAAAAAAAAAAJggYAAKQBAAD/////AQEKCYIGAAABAAoBB48EAAAAAQAAAAIAAAAEGkFwbG9yaXMuQmFzZS5VSS5WaXN1YWxMaW5lAwAAAA0CB5EEAAAAAQAAAAQAAAAEFVN5c3RlbS5EcmF3aW5nLlBvaW50RgQAAAABffn//9////+n+bRDxOSFQgF8+f//3////6f5tEPQTGZCAXv5///f////p/m0QyCjmEIBevn//9////9mUgxExOSFQgeSBAAAAAEAAAAEAAAABBdBcGxvcmlzLkJhc2UuQW5jaG9yTW9kZQMAAAABefn//zL///8AAAAAAXj5//8y////AQAAAAF3+f//Mv///wMAAAABdvn//zL///8EAAAAAZMEAAAlAAAACSUBAAAAAAAAAAAAAAGWBAAAJwAAAAmMBgAAAgAAAAIAAAABlwQAAMcBAAAKWAIAAAFz+f//uv3//wAAAAABcvn//7n9//8BAAAAAXH5///r////BZ0oQ6xqwUIGFItDgMvXQAFw+f//t/3//wAAAAAAAKBAAAmRBgAAAW75///f////iGLiQwgpyEIBbfn//zL///8EAAAAAAAAAAAAAAAACZQGAAAAAAAACZUGAAABAAABavn//yn///8AAAAAAWn5//97////AAAAQgAAoEEBaPn//+v///9VVeJDq6q6Qg17wkFVVVVBEoO+PwaZBgAAAzM4JQoJmgYAAAlUAgAACZEGAAA0AwAA/////wEBCgmRBgAAAQAKAQGYBAAAHAAAAAFj+f//3////wWdJUOsartCAWL5///f////ieLgQ2Tn1EIJnwYAAAmgBgAAAAAAAAoBX/n//3v///8AAAAAAAAAAAFe+f//e////wAAAAAAAAAAAAAAAAFd+f//6////wAAAAAAAAAAAAAAAAAAAAAJpAYAAKQBAAD/////AQEKCaQGAAABAAoBB5kEAAAAAQAAAAIAAAAEGkFwbG9yaXMuQmFzZS5VSS5WaXN1YWxMaW5lAwAAAA0CB5sEAAAAAQAAAAQAAAAEFVN5c3RlbS5EcmF3aW5nLlBvaW50RgQAAAABW/n//9////+G2JlDCCnIQgFa+f//3////4bYmUOsarVCAVn5///f////htiZQ2Tn2kIBWPn//9////+IYuJDCCnIQgecBAAAAAEAAAAEAAAABBdBcGxvcmlzLkJhc2UuQW5jaG9yTW9kZQMAAAABV/n//zL///8AAAAAAVb5//8y////AQAAAAFV+f//Mv///wMAAAABVPn//zL///8EAAAAAZ0EAAAlAAAACSUBAAAAAAAAAAAAAAGgBAAAJwAAAAmuBgAAAgAAAAIAAAABoQQAAMcBAAAKWAIAAAFR+f//uv3//wAAAAABUPn//7n9//8BAAAAAU/5///r////BZ0oQ3nXAUPPe1NDgMvXQAFO+f//t/3//wAAAAAAAKBAAAmzBgAAAUz5///f////agzBQ6c2BUMBS/n//zL///8EAAAAAAAAAAAAAAAACbYGAAAAAAAACbcGAAABAAABSPn//yn///8AAAAAAUf5//97////AAAAQgAAoEEBRvn//+v///8AAMFDVVX9Qg17wkFVVVVBEoO+Pwa7BgAAAzI5JQoJvAYAAAlUAgAACbMGAAA0AwAA/////wEBCgmzBgAAAQAKAQGiBAAAHAAAAAFB+f//3////wWdJUPyrv1CAUD5///f////aoy/Q9WVC0MJwQYAAAnCBgAAAAAAAAoBPfn//3v///8AAAAAAAAAAAE8+f//e////wAAAAAAAAAAAAAAAAE7+f//6////wAAAAAAAAAAAAAAAAAAAAAJxgYAAKQBAAD/////AQEKCcYGAAABAAoBB6MEAAAAAQAAAAIAAAAEGkFwbG9yaXMuQmFzZS5VSS5WaXN1YWxMaW5lAwAAAA0CB6UEAAAAAQAAAAQAAAAEFVN5c3RlbS5EcmF3aW5nLlBvaW50RgQAAAABOfn//9////92LYlDpzYFQwE4+f//3////3YtiUPyrvdCATf5///f////di2JQ9WVDkMBNvn//9////9qDMFDpzYFQwemBAAAAAEAAAAEAAAABBdBcGxvcmlzLkJhc2UuQW5jaG9yTW9kZQMAAAABNfn//zL///8AAAAAATT5//8y////AQAAAAEz+f//Mv///wMAAAABMvn//zL///8EAAAAAacEAAAlAAAACSUBAAAAAAAAAAAAAAGqBAAAJwAAAAnQBgAAAgAAAAIAAAABqwQAAMcBAAAKWAIAAAEv+f//uv3//wAAAAABLvn//7n9//8BAAAAAS35///r////BZ0oQ5v5IkM33RtDgMvXQAEs+f//t/3//wAAAAAAAKBAAAnVBgAAASr5///f////Hj2lQ8lYJkMBKfn//zL///8EAAAAAAAAAAAAAAAACdgGAAAAAAAACdkGAAABAAABJvn//yn///8AAAAAASX5//97////AAAAQgAAoEEBJPn//+v///8AAKVDAAAgQw17wkFVVVVBEoO+PwbdBgAAAzIyJQoJ3gYAAAlUAgAACdUGAAA0AwAA/////wEBCgnVBgAAAQAKAQGsBAAAHAAAAAEf+f//3////wWdJUOb+R9DAR75///f////Hr2jQ/e3LEMJ4wYAAAnkBgAAAAAAAAoBG/n//3v///8AAAAAAAAAAAEa+f//e////wAAAAAAAAAAAAAAAAEZ+f//6////wAAAAAAAAAAAAAAAAAAAAAJ6AYAAKQBAAD/////AQEKCegGAAABAAoBB60EAAAAAQAAAAIAAAAEGkFwbG9yaXMuQmFzZS5VSS5WaXN1YWxMaW5lAwAAAA0CB68EAAAAAQAAAAQAAAAEFVN5c3RlbS5EcmF3aW5nLlBvaW50RgQAAAABF/n//9////+gi3ZDyVgmQwEW+f//3////6CLdkOb+RxDARX5///f////oIt2Q/e3L0MBFPn//9////8ePaVDyVgmQwewBAAAAAEAAAAEAAAABBdBcGxvcmlzLkJhc2UuQW5jaG9yTW9kZQMAAAABE/n//zL///8AAAAAARL5//8y////AQAAAAER+f//Mv///wMAAAABEPn//zL///8EAAAAAbEEAAAlAAAACSUBAAAAAAAAAAAAAAG0BAAAJwAAAAnyBgAAAgAAAAIAAAABtQQAAMcBAAAKWAIAAAEN+f//uv3//wAAAAABDPn//7n9//8BAAAAAQv5///r////BZ0oQ70bREOjnwlDgMvXQAEK+f//t/3//wAAAAAAAKBAAAn3BgAAAQj5///f////VB6cQ+t6R0MBB/n//zL///8EAAAAAAAAAAAAAAAACfoGAAAAAAAACfsGAAAAAAABBPn//yn///8AAAAAAQP5//97////AAAAQgAAoEEBAvn//+v///8AAJxDq6pAQw17wkFVVVVBEoO+Pwb/BgAAAzE5JQoJAAcAAAlUAgAACfcGAAA0AwAA/////wEBCgn3BgAAAQAKAQG2BAAAHAAAAAH9+P//3////wWdJUO9G0FDAfz4///f////VJ6aQxnaTUMJBQcAAAkGBwAAAAAAAAoB+fj//3v///8AAAAAAAAAAAH4+P//e////wAAAAAAAAAAAAAAAAH3+P//6////wAAAAAAAAAAAAAAAAAAAAAJCgcAAKQBAAD/////AQEKCQoHAAABAAoBB7cEAAAAAQAAAAIAAAAEGkFwbG9yaXMuQmFzZS5VSS5WaXN1YWxMaW5lAwAAAA0CB7kEAAAAAQAAAAQAAAAEFVN5c3RlbS5EcmF3aW5nLlBvaW50RgQAAAAB9fj//9/////WbG1D63pHQwH0+P//3////9ZsbUO9Gz5DAfP4///f////1mxtQxnaUEMB8vj//9////9UHpxD63pHQwe6BAAAAAEAAAAEAAAABBdBcGxvcmlzLkJhc2UuQW5jaG9yTW9kZQMAAAAB8fj//zL///8AAAAAAfD4//8y////AQAAAAHv+P//Mv///wMAAAAB7vj//zL///8EAAAAAbsEAAAlAAAACSUBAAAAAAAAAAAAAAG+BAAAJwAAAAkUBwAAAgAAAAIAAAABvwQAAMcBAAAKWAIAAAHr+P//uv3//wAAAAAB6vj//7n9//8BAAAAAen4///r////BZ0oQ+A9ZUO7sAdDgMvXQAHo+P//t/3//wAAAAAAAKBAAAkZBwAAAeb4///f////4CabQw6daEMB5fj//zL///8EAAAAAAAAAAAAAAAACRwHAAAAAAAACR0HAAAAAAAB4vj//yn///8AAAAAAeH4//97////AAAAQgAAoEEB4Pj//+v///8AAJtDAABiQw17wkFVVVVBEoO+PwYhBwAAAzE5JQoJIgcAAAlUAgAACRkHAAA0AwAA/////wEBCgkZBwAAAQAKAQHABAAAHAAAAAHb+P//3////wWdJUPgPWJDAdr4///f////4KaZQzz8bkMJJwcAAAkoBwAAAAAAAAoB1/j//3v///8AAAAAAAAAAAHW+P//e////wAAAAAAAAAAAAAAAAHV+P//6////wAAAAAAAAAAAAAAAAAAAAAJLAcAAKQBAAD/////AQEKCSwHAAABAAoBB8EEAAAAAQAAAAIAAAAEGkFwbG9yaXMuQmFzZS5VSS5WaXN1YWxMaW5lAwAAAA0CB8MEAAAAAQAAAAQAAAAEFVN5c3RlbS5EcmF3aW5nLlBvaW50RgQAAAAB0/j//9////9idWxDDp1oQwHS+P//3////2J1bEPgPV9DAdH4///f////YnVsQzz8cUMB0Pj//9/////gJptDDp1oQwfEBAAAAAEAAAAEAAAABBdBcGxvcmlzLkJhc2UuQW5jaG9yTW9kZQMAAAABz/j//zL///8AAAAAAc74//8y////AQAAAAHN+P//Mv///wMAAAABzPj//zL///8EAAAAAcUEAAAlAAAACSUBAAAAAAAAAAAAAAHIBAAAJwAAAAk2BwAAAgAAAAIAAAAByQQAAMcBAAAKWAIAAAHJ+P//uv3//wAAAAAByPj//7n9//8BAAAAAcf4///r////BZ0oQwIwg0PC5+FCgMvXQAHG+P//t/3//wAAAAAAAKBAAAk7BwAAAcT4///f////c8iPQ5nfhEMBw/j//zL///8EAAAAAAAAAAAAAAAACT4HAAAAAAAACT8HAAAAAAABwPj//yn///8AAAAAAb/4//97////AAAAQgAAoEEBvvj//+v///+rqo9Dq6qBQw17wkFVVVVBEoO+PwZDBwAAAzE2JQoJRAcAAAlUAgAACTsHAAA0AwAA/////wEBCgk7BwAAAQAKAQHKBAAAHAAAAAG5+P//3////wWdJUMCsIFDAbj4///f////c0iOQzAPiEMJSQcAAAlKBwAAAAAAAAoBtfj//3v///8AAAAAAAAAAAG0+P//e////wAAAAAAAAAAAAAAAAGz+P//6////wAAAAAAAAAAAAAAAAAAAAAJTgcAAKQBAAD/////AQEKCU4HAAABAAoBB8sEAAAAAQAAAAIAAAAEGkFwbG9yaXMuQmFzZS5VSS5WaXN1YWxMaW5lAwAAAA0CB80EAAAAAQAAAAQAAAAEFVN5c3RlbS5EcmF3aW5nLlBvaW50RgQAAAABsfj//9/////2FmFDmd+EQwGw+P//3/////YWYUMCMIBDAa/4///f////9hZhQzCPiUMBrvj//9////9zyI9Dmd+EQwfOBAAAAAEAAAAEAAAABBdBcGxvcmlzLkJhc2UuQW5jaG9yTW9kZQMAAAABrfj//zL///8AAAAAAaz4//8y////AQAAAAGr+P//Mv///wMAAAABqvj//zL///8EAAAAAc8EAAAlAAAACSUBAAAAAAAAAAAAAAHSBAAAJwAAAAlYBwAAAgAAAAIAAAAB0wQAAMcBAAAKWAIAAAGn+P//uv3//wAAAAABpvj//7n9//8BAAAAAaX4///r////BZ0oQxPBk0OWWdFCgMvXQAGk+P//t/3//wAAAAAAAKBAAAldBwAAAaL4///f////6KSLQ6pwlUMBofj//zL///8EAAAAAAAAAAAAAAAACWAHAAAAAAAACWEHAAAAAAABnvj//yn///8AAAAAAZ34//97////AAAAQgAAoEEBnPj//+v///+rqotDAACSQw17wkFVVVVBEoO+PwZlBwAAAzE1JQoJZgcAAAlUAgAACV0HAAA0AwAA/////wEBCgldBwAAAQAKAQHUBAAAHAAAAAGX+P//3////wWdJUMTQZJDAZb4///f////6CSKQ0GgmEMJawcAAAlsBwAAAAAAAAoBk/j//3v///8AAAAAAAAAAAGS+P//e////wAAAAAAAAAAAAAAAAGR+P//6////wAAAAAAAAAAAAAAAAAAAAAJcAcAAKQBAAD/////AQEKCXAHAAABAAoBB9UEAAAAAQAAAAIAAAAEGkFwbG9yaXMuQmFzZS5VSS5WaXN1YWxMaW5lAwAAAA0CB9cEAAAAAQAAAAQAAAAEFVN5c3RlbS5EcmF3aW5nLlBvaW50RgQAAAABj/j//9////9q81xDqnCVQwGO+P//3////2rzXEMTwZBDAY34///f////avNcQ0EgmkMBjPj//9/////opItDqnCVQwfYBAAAAAEAAAAEAAAABBdBcGxvcmlzLkJhc2UuQW5jaG9yTW9kZQMAAAABi/j//zL///8AAAAAAYr4//8y////AQAAAAGJ+P//Mv///wMAAAABiPj//zL///8EAAAAAdkEAAAlAAAACSUBAAAAAAAAAAAAAAHcBAAAJwAAAAl6BwAAAgAAAAIAAAAB3QQAAMcBAAAKWAIAAAGF+P//uv3//wAAAAABhPj//7n9//8BAAAAAYP4///r////BZ0oQyRSpEOAeflBgMvXQAGC+P//t/3//wAAAAAAAKBAAAl/BwAAAYD4///f////NcxNQ7sBpkMBf/j//zL///8EAAAAAAAAAAAAAAAACYIHAAAAAAAACYMHAAABAAABfPj//yn///8AAAAAAXv4//97////AAC4QQAAoEEBevj//+v///9VVU1Dq6qiQw17kkFVVVVBEoO+PwaHBwAAAjUlCgmIBwAACVQCAAAJfwcAADQDAAD/////AQEKCX8HAAABAAoBAd4EAAAcAAAAAXX4///f////BZ0lQyTSokMBdPj//9////81zEpDUjGpQwmNBwAACY4HAAAAAAAACgFx+P//e////wAAAAAAAAAAAXD4//97////AAAAAAAAAAAAAAAAAW/4///r////AAAAAAAAAAAAAAAAAAAAAAmSBwAApAEAAP////8BAQoJkgcAAAEACgEH3wQAAAABAAAAAgAAAAQaQXBsb3Jpcy5CYXNlLlVJLlZpc3VhbExpbmUDAAAADQIH4QQAAAABAAAABAAAAAQVU3lzdGVtLkRyYXdpbmcuUG9pbnRGBAAAAAFt+P//3////500OEO7AaZDAWz4///f////nTQ4QyRSoUMBa/j//9////+dNDhDUrGqQwFq+P//3////zXMTUO7AaZDB+IEAAAAAQAAAAQAAAAEF0FwbG9yaXMuQmFzZS5BbmNob3JNb2RlAwAAAAFp+P//Mv///wAAAAABaPj//zL///8BAAAAAWf4//8y////AwAAAAFm+P//Mv///wQAAAAB4wQAACUAAAAJJQEAAAAAAAAAAAAAAeYEAAAnAAAACZwHAAACAAAAAgAAAAH5BAAAiAAAAAmdBwAACgH8BAAAIwAAAAoKAAAAAAAoQQmJAAAACYoAAAAJoAcAAAAACaEHAAAB/QQAAIsAAAAKCgAAAAD///8ADgAAAAAAAQIFAADbAAAACaIHAAABAAAAAwAAAAEHBQAAgwAAAAoKAAAAQD8JowcAAAmkBwAAAQAAAP7///8AAAAAAQAAAAAAAAAAAAAAAQAAAAAAAAAAAAABCAUAAIQAAAAKCgmlBwAACaYHAAABAAAAAAAAAAAAAAD/////AAABDAUAAIgAAAAJpwcAAAoHFgUAAAABAAAABAAAAAQcQXBsb3Jpcy5CYXNlLlVJLlZpc3VhbE9iamVjdAMAAAAJIAQAAAkfBAAADQIBGwUAAIgAAAAJqgcAAAoBHgUAACMAAAAKCgAAAAAAKEEJiQAAAAmKAAAACa0HAAAAAAmuBwAAAR8FAACLAAAACgoAAAAA////AA4AAAAAAQEkBQAA2wAAAAmvBwAAAQAAAAMAAAABKQUAAIMAAAAKCgAAAEA/CbAHAAAJsQcAAAEAAAD+////AAAAAAEAAAAAAAAAAAAAAAEAAAAAAAAAAAAAASoFAACEAAAACgoJsgcAAAmzBwAAAQAAAAAAAAAAAAAA/////wAAAS4FAACIAAAACbQHAAAKBzgFAAAAAQAAAAQAAAAEHEFwbG9yaXMuQmFzZS5VSS5WaXN1YWxPYmplY3QDAAAACSoEAAAJKQQAAA0CAT0FAACIAAAACbcHAAAKAUAFAAAjAAAACgoAAAAAAChBCYkAAAAJigAAAAm6BwAAAAAJuwcAAAFBBQAAiwAAAAoKAAAAAP///wAOAAAAAAEBRgUAANsAAAAJvAcAAAEAAAADAAAAAUsFAACDAAAACgoAAABAPwm9BwAACb4HAAABAAAA/v///wAAAAABAAAAAAAAAAAAAAABAAAAAAAAAAAAAAFMBQAAhAAAAAoKCb8HAAAJwAcAAAEAAAAAAAAAAAAAAP////8AAAFQBQAAiAAAAAnBBwAACgdaBQAAAAEAAAAEAAAABBxBcGxvcmlzLkJhc2UuVUkuVmlzdWFsT2JqZWN0AwAAAAk0BAAACTMEAAANAgFfBQAAiAAAAAnEBwAACgFiBQAAIwAAAAoKAAAAAAAoQQmJAAAACYoAAAAJxwcAAAAACcgHAAABYwUAAIsAAAAKCgAAAAD///8ADgAAAAABAWgFAADbAAAACckHAAABAAAAAwAAAAFtBQAAgwAAAAoKAAAAQD8JygcAAAnLBwAAAQAAAP7///8AAAAAAQAAAAAAAAAAAAAAAQAAAAAAAAAAAAABbgUAAIQAAAAKCgnMBwAACc0HAAABAAAAAAAAAAAAAAD/////AAABcgUAAIgAAAAJzgcAAAoHfAUAAAABAAAABAAAAAQcQXBsb3Jpcy5CYXNlLlVJLlZpc3VhbE9iamVjdAMAAAAJPgQAAAk9BAAADQIBgQUAAIgAAAAJ0QcAAAoBhAUAACMAAAAKCgAAAAAAKEEJiQAAAAmKAAAACdQHAAAAAAnVBwAAAYUFAACLAAAACgoAAAAA////AA4AAAAAAQGKBQAA2wAAAAnWBwAAAQAAAAMAAAABjwUAAIMAAAAKCgAAAEA/CdcHAAAJ2AcAAAEAAAD+////AAAAAAEAAAAAAAAAAAAAAAEAAAAAAAAAAAAAAZAFAACEAAAACgoJ2QcAAAnaBwAAAQAAAAAAAAAAAAAA/////wAAAZQFAACIAAAACdsHAAAKB54FAAAAAQAAAAQAAAAEHEFwbG9yaXMuQmFzZS5VSS5WaXN1YWxPYmplY3QDAAAACUgEAAAJRwQAAA0CAaMFAACIAAAACd4HAAAKAaYFAAAjAAAACgoAAAAAAChBCYkAAAAJigAAAAnhBwAAAAAJ4gcAAAGnBQAAiwAAAAoKAAAAAP///wAOAAAAAAABrAUAANsAAAAJ4wcAAAEAAAADAAAAAbEFAACDAAAACgoAAABAPwnkBwAACeUHAAABAAAA/v///wAAAAABAAAAAAAAAAAAAAABAAAAAAAAAAAAAAGyBQAAhAAAAAoKCeYHAAAJ5wcAAAEAAAAAAAAAAAAAAP////8AAAG2BQAAiAAAAAnoBwAACgfABQAAAAEAAAAEAAAABBxBcGxvcmlzLkJhc2UuVUkuVmlzdWFsT2JqZWN0AwAAAAlSBAAACVEEAAANAgHFBQAAiAAAAAnrBwAACgHIBQAAIwAAAAoKAAAAAAAoQQmJAAAACYoAAAAJ7gcAAAAACe8HAAAByQUAAIsAAAAKCgAAAAD///8ADgAAAAAAAc4FAADbAAAACfAHAAABAAAAAwAAAAHTBQAAgwAAAAoKAAAAQD8J8QcAAAnyBwAAAQAAAP7///8AAAAAAQAAAAAAAAAAAAAAAQAAAAAAAAAAAAAB1AUAAIQAAAAKCgnzBwAACfQHAAABAAAAAAAAAAAAAAD/////AAAB2AUAAIgAAAAJ9QcAAAoH4gUAAAABAAAABAAAAAQcQXBsb3Jpcy5CYXNlLlVJLlZpc3VhbE9iamVjdAMAAAAJXAQAAAlbBAAADQIB5wUAAIgAAAAJ+AcAAAoB6gUAACMAAAAKCgAAAAAAKEEJiQAAAAmKAAAACfsHAAAAAAn8BwAAAesFAACLAAAACgoAAAAA////AA4AAAAAAAHwBQAA2wAAAAn9BwAAAQAAAAMAAAAB9QUAAIMAAAAKCgAAAEA/Cf4HAAAJ/wcAAAEAAAD+////AAAAAAEAAAAAAAAAAAAAAAEAAAAAAAAAAAAAAfYFAACEAAAACgoJAAgAAAkBCAAAAQAAAAAAAAAAAAAA/////wAAAfoFAACIAAAACQIIAAAKBwQGAAAAAQAAAAQAAAAEHEFwbG9yaXMuQmFzZS5VSS5WaXN1YWxPYmplY3QDAAAACWYEAAAJZQQAAA0CAQkGAACIAAAACQUIAAAKAQwGAAAjAAAACgoAAAAAAChBCYkAAAAJigAAAAkICAAAAAAJCQgAAAENBgAAiwAAAAoKAAAAAP///wAOAAAAAAABEgYAANsAAAAJCggAAAEAAAADAAAAARcGAACDAAAACgoAAABAPwkLCAAACQwIAAABAAAA/v///wAAAAABAAAAAAAAAAAAAAABAAAAAAAAAAAAAAEYBgAAhAAAAAoKCQ0IAAAJDggAAAEAAAAAAAAAAAAAAP////8AAAEcBgAAiAAAAAkPCAAACgcmBgAAAAEAAAAEAAAABBxBcGxvcmlzLkJhc2UuVUkuVmlzdWFsT2JqZWN0AwAAAAlwBAAACW8EAAANAgErBgAAiAAAAAkSCAAACgEuBgAAIwAAAAoKAAAAAAAoQQmJAAAACYoAAAAJFQgAAAAACRYIAAABLwYAAIsAAAAKCgAAAAD///8ADgAAAAABATQGAADbAAAACRcIAAABAAAAAwAAAAE5BgAAgwAAAAoKAAAAQD8JGAgAAAkZCAAAAQAAAP7///8AAAAAAQAAAAAAAAAAAAAAAQAAAAAAAAAAAAABOgYAAIQAAAAKCgkaCAAACRsIAAABAAAAAAAAAAAAAAD/////AAABPgYAAIgAAAAJHAgAAAoHSAYAAAABAAAABAAAAAQcQXBsb3Jpcy5CYXNlLlVJLlZpc3VhbE9iamVjdAMAAAAJegQAAAl5BAAADQIBTQYAAIgAAAAJHwgAAAkgCAAAAVAGAAAjAAAACgoAAAAAAChBCYkAAAAJigAAAAkjCAAAAAAJJAgAAAFRBgAAiwAAAAoKAAAAAP///wAOAAAAAAABVgYAANsAAAAJJQgAAAEAAAADAAAAAVsGAACDAAAACgoAAABAPwkmCAAACScIAAABAAAA/v///wAAAAABAAAAAAAAAAAAAAABAAAAAAAAAAAAAAFcBgAAhAAAAAoKCSgIAAAJKQgAAAEAAAAAAAAAAAAAAP////8AAAFgBgAAiAAAAAkqCAAACSsIAAAHagYAAAABAAAABAAAAAQcQXBsb3Jpcy5CYXNlLlVJLlZpc3VhbE9iamVjdAMAAAAJhAQAAAmDBAAADQIBbwYAAIgAAAAJLggAAAkvCAAAAXIGAAAjAAAACgoAAAAAAChBCYkAAAAJigAAAAkyCAAAAAAJMwgAAAFzBgAAiwAAAAoKAAAAAP///wAOAAAAAAABeAYAANsAAAAJNAgAAAEAAAADAAAAAX0GAACDAAAACgoAAABAPwk1CAAACTYIAAABAAAA/v///wAAAAABAAAAAAAAAAAAAAABAAAAAAAAAAAAAAF+BgAAhAAAAAoKCTcIAAAJOAgAAAEAAAAAAAAAAAAAAP////8AAAGCBgAAiAAAAAk5CAAACToIAAAHjAYAAAABAAAABAAAAAQcQXBsb3Jpcy5CYXNlLlVJLlZpc3VhbE9iamVjdAMAAAAJjgQAAAmNBAAADQIBkQYAAIgAAAAJPQgAAAk+CAAAAZQGAAAjAAAACgoAAAAAAChBCYkAAAAJigAAAAlBCAAAAAAJQggAAAGVBgAAiwAAAAoKAAAAAP///wAOAAAAAAABmgYAANsAAAAJQwgAAAEAAAADAAAAAZ8GAACDAAAACgoAAABAPwlECAAACUUIAAABAAAA/v///wAAAAABAAAAAAAAAAAAAAABAAAAAAAAAAAAAAGgBgAAhAAAAAoKCUYIAAAJRwgAAAEAAAAAAAAAAAAAAP////8AAAGkBgAAiAAAAAlICAAACUkIAAAHrgYAAAABAAAABAAAAAQcQXBsb3Jpcy5CYXNlLlVJLlZpc3VhbE9iamVjdAMAAAAJmAQAAAmXBAAADQIBswYAAIgAAAAJTAgAAAlNCAAAAbYGAAAjAAAACgoAAAAAAChBCYkAAAAJigAAAAlQCAAAAAAJUQgAAAG3BgAAiwAAAAoKAAAAAP///wAOAAAAAAABvAYAANsAAAAJUggAAAEAAAADAAAAAcEGAACDAAAACgoAAABAPwlTCAAACVQIAAABAAAA/v///wAAAAABAAAAAAAAAAAAAAABAAAAAAAAAAAAAAHCBgAAhAAAAAoKCVUIAAAJVggAAAEAAAAAAAAAAAAAAP////8AAAHGBgAAiAAAAAlXCAAACVgIAAAH0AYAAAABAAAABAAAAAQcQXBsb3Jpcy5CYXNlLlVJLlZpc3VhbE9iamVjdAMAAAAJogQAAAmhBAAADQIB1QYAAIgAAAAJWwgAAAlcCAAAAdgGAAAjAAAACgoAAAAAAChBCYkAAAAJigAAAAlfCAAAAAAJYAgAAAHZBgAAiwAAAAoKAAAAAP///wAOAAAAAAAB3gYAANsAAAAJYQgAAAEAAAADAAAAAeMGAACDAAAACgoAAABAPwliCAAACWMIAAABAAAA/v///wAAAAABAAAAAAAAAAAAAAABAAAAAAAAAAAAAAHkBgAAhAAAAAoKCWQIAAAJZQgAAAEAAAAAAAAAAAAAAP////8AAAHoBgAAiAAAAAlmCAAACWcIAAAH8gYAAAABAAAABAAAAAQcQXBsb3Jpcy5CYXNlLlVJLlZpc3VhbE9iamVjdAMAAAAJrAQAAAmrBAAADQIB9wYAAIgAAAAJaggAAAlrCAAAAfoGAAAjAAAACgoAAAAAAChBCYkAAAAJigAAAAluCAAAAAAJbwgAAAH7BgAAiwAAAAoKAAAAAP///wAOAAAAAAABAAcAANsAAAAJcAgAAAEAAAADAAAAAQUHAACDAAAACgoAAABAPwlxCAAACXIIAAABAAAA/v///wAAAAABAAAAAAAAAAAAAAABAAAAAAAAAAAAAAEGBwAAhAAAAAoKCXMIAAAJdAgAAAEAAAAAAAAAAAAAAP////8AAAEKBwAAiAAAAAl1CAAACXYIAAAHFAcAAAABAAAABAAAAAQcQXBsb3Jpcy5CYXNlLlVJLlZpc3VhbE9iamVjdAMAAAAJtgQAAAm1BAAADQIBGQcAAIgAAAAJeQgAAAl6CAAAARwHAAAjAAAACgoAAAAAAChBCYkAAAAJigAAAAl9CAAAAAAJfggAAAEdBwAAiwAAAAoKAAAAAP///wAOAAAAAAABIgcAANsAAAAJfwgAAAEAAAADAAAAAScHAACDAAAACgoAAABAPwmACAAACYEIAAABAAAA/v///wAAAAABAAAAAAAAAAAAAAABAAAAAAAAAAAAAAEoBwAAhAAAAAoKCYIIAAAJgwgAAAEAAAAAAAAAAAAAAP////8AAAEsBwAAiAAAAAmECAAACYUIAAAHNgcAAAABAAAABAAAAAQcQXBsb3Jpcy5CYXNlLlVJLlZpc3VhbE9iamVjdAMAAAAJwAQAAAm/BAAADQIBOwcAAIgAAAAJiAgAAAmJCAAAAT4HAAAjAAAACgoAAAAAAChBCYkAAAAJigAAAAmMCAAAAAAJjQgAAAE/BwAAiwAAAAoKAAAAAP///wAOAAAAAAEBRAcAANsAAAAJjggAAAEAAAADAAAAAUkHAACDAAAACgoAAABAPwmPCAAACZAIAAABAAAA/v///wAAAAABAAAAAAAAAAAAAAABAAAAAAAAAAAAAAFKBwAAhAAAAAoKCZEIAAAJkggAAAEAAAAAAAAAAAAAAP////8AAAFOBwAAiAAAAAmTCAAACZQIAAAHWAcAAAABAAAABAAAAAQcQXBsb3Jpcy5CYXNlLlVJLlZpc3VhbE9iamVjdAMAAAAJygQAAAnJBAAADQIBXQcAAIgAAAAJlwgAAAmYCAAAAWAHAAAjAAAACgoAAAAAAChBCYkAAAAJigAAAAmbCAAAAAAJnAgAAAFhBwAAiwAAAAoKAAAAAP///wAOAAAAAAEBZgcAANsAAAAJnQgAAAEAAAADAAAAAWsHAACDAAAACgoAAABAPwmeCAAACZ8IAAABAAAA/v///wAAAAABAAAAAAAAAAAAAAABAAAAAAAAAAAAAAFsBwAAhAAAAAoKCaAIAAAJoQgAAAEAAAAAAAAAAAAAAP////8AAAFwBwAAiAAAAAmiCAAACaMIAAAHegcAAAABAAAABAAAAAQcQXBsb3Jpcy5CYXNlLlVJLlZpc3VhbE9iamVjdAMAAAAJ1AQAAAnTBAAADQIBfwcAAIgAAAAJpggAAAmnCAAAAYIHAAAjAAAACgoAAAAAAChBCYkAAAAJigAAAAmqCAAAAAAJqwgAAAGDBwAAiwAAAAoKAAAAAP///wAOAAAAAAABiAcAANsAAAAJrAgAAAEAAAADAAAAAY0HAACDAAAACgoAAABAPwmtCAAACa4IAAABAAAA/v///wAAAAABAAAAAAAAAAAAAAABAAAAAAAAAAAAAAGOBwAAhAAAAAoKCa8IAAAJsAgAAAEAAAAAAAAAAAAAAP////8AAAGSBwAAiAAAAAmxCAAACbIIAAAHnAcAAAABAAAABAAAAAQcQXBsb3Jpcy5CYXNlLlVJLlZpc3VhbE9iamVjdAMAAAAJ3gQAAAndBAAADQIPnQcAAAEAAAAISQAAAAGgBwAAiwAAAAoKAAAAAAAAAAANAAAAAAABoQcAAIsAAAAKCgAAAAAAAAAADQAAAAABB6IHAAAAAQAAAAQAAAAEHUFwbG9yaXMuQmFzZS5PYmplY3RzLlZhcmlhYmxlAwAAAAFL9///Tvz//wEAAAAAAAAAAUr3//9O/P//AAAAAAAAAAABSff//078//8AAAAAAAAAAAFI9///Tvz//wAAAAAAAAAABaMHAAAaQXBsb3Jpcy5CYXNlLk9iamVjdHMuQ29sb3IHAAAAEkRhdGFPYmplY3QrbVBhcmVudBVEYXRhT2JqZWN0K21Db250YWluZXIFbVR5cGUEbVJHQhBtVGhlbWVDb2xvckluZGV4DG1BdXRvVXBkYXRlZAltTW9kaWZpZWQEAgAAAAAAH0FwbG9yaXMuQmFzZS5PYmplY3RzLkxpbmVGb3JtYXQDAAAACAgIAQEDAAAACQcFAAAKAAAAAP///wAOAAAAAAAFpAcAABpBcGxvcmlzLkJhc2UuT2JqZWN0cy5Db2xvcgcAAAASRGF0YU9iamVjdCttUGFyZW50FURhdGFPYmplY3QrbUNvbnRhaW5lcgVtVHlwZQRtUkdCEG1UaGVtZUNvbG9ySW5kZXgMbUF1dG9VcGRhdGVkCW1Nb2RpZmllZAQCAAAAAAAfQXBsb3Jpcy5CYXNlLk9iamVjdHMuTGluZUZvcm1hdAMAAAAICAgBAQMAAAAJBwUAAAoBAAAAAAAAAP////8AAQGlBwAAiwAAAAoKAQAAAAUpbgD/////AAABpgcAAIsAAAAKCgEAAAAAAAAA/////wABD6cHAAABAAAACEMAAAAPqgcAAAEAAAAISgAAAAGtBwAAiwAAAAoKAAAAAAAAAAANAAAAAAABrgcAAIsAAAAKCgAAAAAAAAAADQAAAAABB68HAAAAAQAAAAQAAAAEHUFwbG9yaXMuQmFzZS5PYmplY3RzLlZhcmlhYmxlAwAAAAFG9///Tvz//wEAAAAAAAAAAUX3//9O/P//AAAAAAAAAAABRPf//078//8AAAAAAAAAAAFD9///Tvz//wAAAAAAAAAABbAHAAAaQXBsb3Jpcy5CYXNlLk9iamVjdHMuQ29sb3IHAAAAEkRhdGFPYmplY3QrbVBhcmVudBVEYXRhT2JqZWN0K21Db250YWluZXIFbVR5cGUEbVJHQhBtVGhlbWVDb2xvckluZGV4DG1BdXRvVXBkYXRlZAltTW9kaWZpZWQEAgAAAAAAH0FwbG9yaXMuQmFzZS5PYmplY3RzLkxpbmVGb3JtYXQDAAAACAgIAQEDAAAACSkFAAAKAAAAAP///wAOAAAAAAAFsQcAABpBcGxvcmlzLkJhc2UuT2JqZWN0cy5Db2xvcgcAAAASRGF0YU9iamVjdCttUGFyZW50FURhdGFPYmplY3QrbUNvbnRhaW5lcgVtVHlwZQRtUkdCEG1UaGVtZUNvbG9ySW5kZXgMbUF1dG9VcGRhdGVkCW1Nb2RpZmllZAQCAAAAAAAfQXBsb3Jpcy5CYXNlLk9iamVjdHMuTGluZUZvcm1hdAMAAAAICAgBAQMAAAAJKQUAAAoBAAAAAAAAAP////8AAQGyBwAAiwAAAAoKAQAAAAUpbgD/////AAABswcAAIsAAAAKCgEAAAAAAAAA/////wABD7QHAAABAAAACEUAAAAPtwcAAAEAAAAISwAAAAG6BwAAiwAAAAoKAAAAAAAAAAANAAAAAAABuwcAAIsAAAAKCgAAAAAAAAAADQAAAAABB7wHAAAAAQAAAAQAAAAEHUFwbG9yaXMuQmFzZS5PYmplY3RzLlZhcmlhYmxlAwAAAAFB9///Tvz//wEAAAAAAAAAAUD3//9O/P//AAAAAAAAAAABP/f//078//8AAAAAAAAAAAE+9///Tvz//wAAAAAAAAAABb0HAAAaQXBsb3Jpcy5CYXNlLk9iamVjdHMuQ29sb3IHAAAAEkRhdGFPYmplY3QrbVBhcmVudBVEYXRhT2JqZWN0K21Db250YWluZXIFbVR5cGUEbVJHQhBtVGhlbWVDb2xvckluZGV4DG1BdXRvVXBkYXRlZAltTW9kaWZpZWQEAgAAAAAAH0FwbG9yaXMuQmFzZS5PYmplY3RzLkxpbmVGb3JtYXQDAAAACAgIAQEDAAAACUsFAAAKAAAAAP///wAOAAAAAAAFvgcAABpBcGxvcmlzLkJhc2UuT2JqZWN0cy5Db2xvcgcAAAASRGF0YU9iamVjdCttUGFyZW50FURhdGFPYmplY3QrbUNvbnRhaW5lcgVtVHlwZQRtUkdCEG1UaGVtZUNvbG9ySW5kZXgMbUF1dG9VcGRhdGVkCW1Nb2RpZmllZAQCAAAAAAAfQXBsb3Jpcy5CYXNlLk9iamVjdHMuTGluZUZvcm1hdAMAAAAICAgBAQMAAAAJSwUAAAoBAAAAAAAAAP////8AAQG/BwAAiwAAAAoKAQAAAAUpbgD/////AAABwAcAAIsAAAAKCgEAAAAAAAAA/////wABD8EHAAABAAAACEcAAAAPxAcAAAEAAAAITAAAAAHHBwAAiwAAAAoKAAAAAAAAAAANAAAAAAAByAcAAIsAAAAKCgAAAAAAAAAADQAAAAABB8kHAAAAAQAAAAQAAAAEHUFwbG9yaXMuQmFzZS5PYmplY3RzLlZhcmlhYmxlAwAAAAE89///Tvz//wEAAAAAAAAAATv3//9O/P//AAAAAAAAAAABOvf//078//8AAAAAAAAAAAE59///Tvz//wAAAAAAAAAABcoHAAAaQXBsb3Jpcy5CYXNlLk9iamVjdHMuQ29sb3IHAAAAEkRhdGFPYmplY3QrbVBhcmVudBVEYXRhT2JqZWN0K21Db250YWluZXIFbVR5cGUEbVJHQhBtVGhlbWVDb2xvckluZGV4DG1BdXRvVXBkYXRlZAltTW9kaWZpZWQEAgAAAAAAH0FwbG9yaXMuQmFzZS5PYmplY3RzLkxpbmVGb3JtYXQDAAAACAgIAQEDAAAACW0FAAAKAAAAAP///wAOAAAAAAAFywcAABpBcGxvcmlzLkJhc2UuT2JqZWN0cy5Db2xvcgcAAAASRGF0YU9iamVjdCttUGFyZW50FURhdGFPYmplY3QrbUNvbnRhaW5lcgVtVHlwZQRtUkdCEG1UaGVtZUNvbG9ySW5kZXgMbUF1dG9VcGRhdGVkCW1Nb2RpZmllZAQCAAAAAAAfQXBsb3Jpcy5CYXNlLk9iamVjdHMuTGluZUZvcm1hdAMAAAAICAgBAQMAAAAJbQUAAAoBAAAAAAAAAP////8AAQHMBwAAiwAAAAoKAQAAAAUpbgD/////AAABzQcAAIsAAAAKCgEAAAAAAAAA/////wABD84HAAABAAAACEYAAAAP0QcAAAEAAAAITQAAAAHUBwAAiwAAAAoKAAAAAAAAAAANAAAAAAAB1QcAAIsAAAAKCgAAAAAAAAAADQAAAAABB9YHAAAAAQAAAAQAAAAEHUFwbG9yaXMuQmFzZS5PYmplY3RzLlZhcmlhYmxlAwAAAAE39///Tvz//wEAAAAAAAAAATb3//9O/P//AAAAAAAAAAABNff//078//8AAAAAAAAAAAE09///Tvz//wAAAAAAAAAABdcHAAAaQXBsb3Jpcy5CYXNlLk9iamVjdHMuQ29sb3IHAAAAEkRhdGFPYmplY3QrbVBhcmVudBVEYXRhT2JqZWN0K21Db250YWluZXIFbVR5cGUEbVJHQhBtVGhlbWVDb2xvckluZGV4DG1BdXRvVXBkYXRlZAltTW9kaWZpZWQEAgAAAAAAH0FwbG9yaXMuQmFzZS5PYmplY3RzLkxpbmVGb3JtYXQDAAAACAgIAQEDAAAACY8FAAAKAAAAAP///wAOAAAAAAAF2AcAABpBcGxvcmlzLkJhc2UuT2JqZWN0cy5Db2xvcgcAAAASRGF0YU9iamVjdCttUGFyZW50FURhdGFPYmplY3QrbUNvbnRhaW5lcgVtVHlwZQRtUkdCEG1UaGVtZUNvbG9ySW5kZXgMbUF1dG9VcGRhdGVkCW1Nb2RpZmllZAQCAAAAAAAfQXBsb3Jpcy5CYXNlLk9iamVjdHMuTGluZUZvcm1hdAMAAAAICAgBAQMAAAAJjwUAAAoBAAAAAAAAAP////8AAQHZBwAAiwAAAAoKAQAAAAUpbgD/////AAAB2gcAAIsAAAAKCgEAAAAAAAAA/////wABD9sHAAABAAAACEQAAAAP3gcAAAEAAAAITgAAAAHhBwAAiwAAAAoKAAAAAAAAAAANAAAAAAAB4gcAAIsAAAAKCgAAAAAAAAAADQAAAAABB+MHAAAAAQAAAAQAAAAEHUFwbG9yaXMuQmFzZS5PYmplY3RzLlZhcmlhYmxlAwAAAAEy9///Tvz//wEAAAAAAAAAATH3//9O/P//AAAAAAAAAAABMPf//078//8AAAAAAAAAAAEv9///Tvz//wAAAAAAAAAABeQHAAAaQXBsb3Jpcy5CYXNlLk9iamVjdHMuQ29sb3IHAAAAEkRhdGFPYmplY3QrbVBhcmVudBVEYXRhT2JqZWN0K21Db250YWluZXIFbVR5cGUEbVJHQhBtVGhlbWVDb2xvckluZGV4DG1BdXRvVXBkYXRlZAltTW9kaWZpZWQEAgAAAAAAH0FwbG9yaXMuQmFzZS5PYmplY3RzLkxpbmVGb3JtYXQDAAAACAgIAQEDAAAACbEFAAAKAAAAAP///wAOAAAAAAAF5QcAABpBcGxvcmlzLkJhc2UuT2JqZWN0cy5Db2xvcgcAAAASRGF0YU9iamVjdCttUGFyZW50FURhdGFPYmplY3QrbUNvbnRhaW5lcgVtVHlwZQRtUkdCEG1UaGVtZUNvbG9ySW5kZXgMbUF1dG9VcGRhdGVkCW1Nb2RpZmllZAQCAAAAAAAfQXBsb3Jpcy5CYXNlLk9iamVjdHMuTGluZUZvcm1hdAMAAAAICAgBAQMAAAAJsQUAAAoBAAAAAAAAAP////8AAQHmBwAAiwAAAAoKAQAAAAUpbgD/////AAAB5wcAAIsAAAAKCgEAAAAAAAAA/////wABD+gHAAABAAAACEIAAAAP6wcAAAEAAAAIUAAAAAHuBwAAiwAAAAoKAAAAAAAAAAANAAAAAAAB7wcAAIsAAAAKCgAAAAAAAAAADQAAAAABB/AHAAAAAQAAAAQAAAAEHUFwbG9yaXMuQmFzZS5PYmplY3RzLlZhcmlhYmxlAwAAAAEt9///Tvz//wEAAAAAAAAAASz3//9O/P//AAAAAAAAAAABK/f//078//8AAAAAAAAAAAEq9///Tvz//wAAAAAAAAAABfEHAAAaQXBsb3Jpcy5CYXNlLk9iamVjdHMuQ29sb3IHAAAAEkRhdGFPYmplY3QrbVBhcmVudBVEYXRhT2JqZWN0K21Db250YWluZXIFbVR5cGUEbVJHQhBtVGhlbWVDb2xvckluZGV4DG1BdXRvVXBkYXRlZAltTW9kaWZpZWQEAgAAAAAAH0FwbG9yaXMuQmFzZS5PYmplY3RzLkxpbmVGb3JtYXQDAAAACAgIAQEDAAAACdMFAAAKAAAAAP///wAOAAAAAAAF8gcAABpBcGxvcmlzLkJhc2UuT2JqZWN0cy5Db2xvcgcAAAASRGF0YU9iamVjdCttUGFyZW50FURhdGFPYmplY3QrbUNvbnRhaW5lcgVtVHlwZQRtUkdCEG1UaGVtZUNvbG9ySW5kZXgMbUF1dG9VcGRhdGVkCW1Nb2RpZmllZAQCAAAAAAAfQXBsb3Jpcy5CYXNlLk9iamVjdHMuTGluZUZvcm1hdAMAAAAICAgBAQMAAAAJ0wUAAAoBAAAAAAAAAP////8AAQHzBwAAiwAAAAoKAQAAAAUpbgD/////AAAB9AcAAIsAAAAKCgEAAAAAAAAA/////wABD/UHAAABAAAACEEAAAAP+AcAAAEAAAAITwAAAAH7BwAAiwAAAAoKAAAAAAAAAAANAAAAAAAB/AcAAIsAAAAKCgAAAAAAAAAADQAAAAABB/0HAAAAAQAAAAQAAAAEHUFwbG9yaXMuQmFzZS5PYmplY3RzLlZhcmlhYmxlAwAAAAEo9///Tvz//wEAAAAAAAAAASf3//9O/P//AAAAAAAAAAABJvf//078//8AAAAAAAAAAAEl9///Tvz//wAAAAAAAAAABf4HAAAaQXBsb3Jpcy5CYXNlLk9iamVjdHMuQ29sb3IHAAAAEkRhdGFPYmplY3QrbVBhcmVudBVEYXRhT2JqZWN0K21Db250YWluZXIFbVR5cGUEbVJHQhBtVGhlbWVDb2xvckluZGV4DG1BdXRvVXBkYXRlZAltTW9kaWZpZWQEAgAAAAAAH0FwbG9yaXMuQmFzZS5PYmplY3RzLkxpbmVGb3JtYXQDAAAACAgIAQEDAAAACfUFAAAKAAAAAP///wAOAAAAAAAF/wcAABpBcGxvcmlzLkJhc2UuT2JqZWN0cy5Db2xvcgcAAAASRGF0YU9iamVjdCttUGFyZW50FURhdGFPYmplY3QrbUNvbnRhaW5lcgVtVHlwZQRtUkdCEG1UaGVtZUNvbG9ySW5kZXgMbUF1dG9VcGRhdGVkCW1Nb2RpZmllZAQCAAAAAAAfQXBsb3Jpcy5CYXNlLk9iamVjdHMuTGluZUZvcm1hdAMAAAAICAgBAQMAAAAJ9QUAAAoBAAAAAAAAAP////8AAQEACAAAiwAAAAoKAQAAAAUpbgD/////AAABAQgAAIsAAAAKCgEAAAAAAAAA/////wABDwIIAAABAAAACEAAAAAPBQgAAAEAAAAIUgAAAAEICAAAiwAAAAoKAAAAAAAAAAANAAAAAAABCQgAAIsAAAAKCgAAAAAAAAAADQAAAAABBwoIAAAAAQAAAAQAAAAEHUFwbG9yaXMuQmFzZS5PYmplY3RzLlZhcmlhYmxlAwAAAAEj9///Tvz//wEAAAAAAAAAASL3//9O/P//AAAAAAAAAAABIff//078//8AAAAAAAAAAAEg9///Tvz//wAAAAAAAAAABQsIAAAaQXBsb3Jpcy5CYXNlLk9iamVjdHMuQ29sb3IHAAAAEkRhdGFPYmplY3QrbVBhcmVudBVEYXRhT2JqZWN0K21Db250YWluZXIFbVR5cGUEbVJHQhBtVGhlbWVDb2xvckluZGV4DG1BdXRvVXBkYXRlZAltTW9kaWZpZWQEAgAAAAAAH0FwbG9yaXMuQmFzZS5PYmplY3RzLkxpbmVGb3JtYXQDAAAACAgIAQEDAAAACRcGAAAKAAAAAP///wAOAAAAAAAFDAgAABpBcGxvcmlzLkJhc2UuT2JqZWN0cy5Db2xvcgcAAAASRGF0YU9iamVjdCttUGFyZW50FURhdGFPYmplY3QrbUNvbnRhaW5lcgVtVHlwZQRtUkdCEG1UaGVtZUNvbG9ySW5kZXgMbUF1dG9VcGRhdGVkCW1Nb2RpZmllZAQCAAAAAAAfQXBsb3Jpcy5CYXNlLk9iamVjdHMuTGluZUZvcm1hdAMAAAAICAgBAQMAAAAJFwYAAAoBAAAAAAAAAP////8AAQENCAAAiwAAAAoKAQAAAAUpbgD/////AAABDggAAIsAAAAKCgEAAAAAAAAA/////wABDw8IAAABAAAACD8AAAAPEggAAAEAAAAIUQAAAAEVCAAAiwAAAAoKAAAAAAAAAAANAAAAAAABFggAAIsAAAAKCgAAAAAAAAAADQAAAAABBxcIAAAAAQAAAAQAAAAEHUFwbG9yaXMuQmFzZS5PYmplY3RzLlZhcmlhYmxlAwAAAAEe9///Tvz//wEAAAAAAAAAAR33//9O/P//AAAAAAAAAAABHPf//078//8AAAAAAAAAAAEb9///Tvz//wAAAAAAAAAABRgIAAAaQXBsb3Jpcy5CYXNlLk9iamVjdHMuQ29sb3IHAAAAEkRhdGFPYmplY3QrbVBhcmVudBVEYXRhT2JqZWN0K21Db250YWluZXIFbVR5cGUEbVJHQhBtVGhlbWVDb2xvckluZGV4DG1BdXRvVXBkYXRlZAltTW9kaWZpZWQEAgAAAAAAH0FwbG9yaXMuQmFzZS5PYmplY3RzLkxpbmVGb3JtYXQDAAAACAgIAQEDAAAACTkGAAAKAAAAAP///wAOAAAAAAAFGQgAABpBcGxvcmlzLkJhc2UuT2JqZWN0cy5Db2xvcgcAAAASRGF0YU9iamVjdCttUGFyZW50FURhdGFPYmplY3QrbUNvbnRhaW5lcgVtVHlwZQRtUkdCEG1UaGVtZUNvbG9ySW5kZXgMbUF1dG9VcGRhdGVkCW1Nb2RpZmllZAQCAAAAAAAfQXBsb3Jpcy5CYXNlLk9iamVjdHMuTGluZUZvcm1hdAMAAAAICAgBAQMAAAAJOQYAAAoBAAAAAAAAAP////8AAQEaCAAAiwAAAAoKAQAAAAUpbgD/////AAABGwgAAIsAAAAKCgEAAAAAAAAA/////wABDxwIAAABAAAACD4AAAAPHwgAAAEAAAAILgAAAAcgCAAAAAEAAAABAAAAAw1TeXN0ZW0uSW50UHRyARn3//9E/v//AAAAAAAAAAABIwgAAIsAAAAKCgAAAAAAAAAADQAAAAAAASQIAACLAAAACgoAAAAAAAAAAA0AAAAAAQclCAAAAAEAAAAEAAAABB1BcGxvcmlzLkJhc2UuT2JqZWN0cy5WYXJpYWJsZQMAAAABGPf//078//8BAAAAAAAAAAEX9///Tvz//wAAAAAAAAAAARb3//9O/P//AAAAAAAAAAABFff//078//8AAAAAAAAAAAUmCAAAGkFwbG9yaXMuQmFzZS5PYmplY3RzLkNvbG9yBwAAABJEYXRhT2JqZWN0K21QYXJlbnQVRGF0YU9iamVjdCttQ29udGFpbmVyBW1UeXBlBG1SR0IQbVRoZW1lQ29sb3JJbmRleAxtQXV0b1VwZGF0ZWQJbU1vZGlmaWVkBAIAAAAAAB9BcGxvcmlzLkJhc2UuT2JqZWN0cy5MaW5lRm9ybWF0AwAAAAgICAEBAwAAAAlbBgAACgAAAAD///8ADgAAAAAABScIAAAaQXBsb3Jpcy5CYXNlLk9iamVjdHMuQ29sb3IHAAAAEkRhdGFPYmplY3QrbVBhcmVudBVEYXRhT2JqZWN0K21Db250YWluZXIFbVR5cGUEbVJHQhBtVGhlbWVDb2xvckluZGV4DG1BdXRvVXBkYXRlZAltTW9kaWZpZWQEAgAAAAAAH0FwbG9yaXMuQmFzZS5PYmplY3RzLkxpbmVGb3JtYXQDAAAACAgIAQEDAAAACVsGAAAKAQAAAAAAAAD/////AAEBKAgAAIsAAAAKCgAAAAByhIwABgAAAAAAASkIAACLAAAACgoBAAAAAAAAAP////8AAQ8qCAAAAQAAAAgJAAAABysIAAAAAQAAAAEAAAADDVN5c3RlbS5JbnRQdHIBE/f//0T+//8AAAAAAAAAAA8uCAAAAQAAAAgvAAAABy8IAAAAAQAAAAEAAAADDVN5c3RlbS5JbnRQdHIBEvf//0T+//8AAAAAAAAAAAEyCAAAiwAAAAoKAAAAAAAAAAANAAAAAAABMwgAAIsAAAAKCgAAAAAAAAAADQAAAAABBzQIAAAAAQAAAAQAAAAEHUFwbG9yaXMuQmFzZS5PYmplY3RzLlZhcmlhYmxlAwAAAAER9///Tvz//wEAAAAAAAAAARD3//9O/P//AAAAAAAAAAABD/f//078//8AAAAAAAAAAAEO9///Tvz//wAAAAAAAAAABTUIAAAaQXBsb3Jpcy5CYXNlLk9iamVjdHMuQ29sb3IHAAAAEkRhdGFPYmplY3QrbVBhcmVudBVEYXRhT2JqZWN0K21Db250YWluZXIFbVR5cGUEbVJHQhBtVGhlbWVDb2xvckluZGV4DG1BdXRvVXBkYXRlZAltTW9kaWZpZWQEAgAAAAAAH0FwbG9yaXMuQmFzZS5PYmplY3RzLkxpbmVGb3JtYXQDAAAACAgIAQEDAAAACX0GAAAKAAAAAP///wAOAAAAAAAFNggAABpBcGxvcmlzLkJhc2UuT2JqZWN0cy5Db2xvcgcAAAASRGF0YU9iamVjdCttUGFyZW50FURhdGFPYmplY3QrbUNvbnRhaW5lcgVtVHlwZQRtUkdCEG1UaGVtZUNvbG9ySW5kZXgMbUF1dG9VcGRhdGVkCW1Nb2RpZmllZAQCAAAAAAAfQXBsb3Jpcy5CYXNlLk9iamVjdHMuTGluZUZvcm1hdAMAAAAICAgBAQMAAAAJfQYAAAoBAAAAAAAAAP////8AAQE3CAAAiwAAAAoKAAAAAHKEjAAGAAAAAAABOAgAAIsAAAAKCgEAAAAAAAAA/////wABDzkIAAABAAAACAgAAAAHOggAAAABAAAAAQAAAAMNU3lzdGVtLkludFB0cgEM9///RP7//wAAAAAAAAAADz0IAAABAAAACDAAAAAHPggAAAABAAAAAQAAAAMNU3lzdGVtLkludFB0cgEL9///RP7//wAAAAAAAAAAAUEIAACLAAAACgoAAAAAAAAAAA0AAAAAAAFCCAAAiwAAAAoKAAAAAAAAAAANAAAAAAEHQwgAAAABAAAABAAAAAQdQXBsb3Jpcy5CYXNlLk9iamVjdHMuVmFyaWFibGUDAAAAAQr3//9O/P//AQAAAAAAAAABCff//078//8AAAAAAAAAAAEI9///Tvz//wAAAAAAAAAAAQf3//9O/P//AAAAAAAAAAAFRAgAABpBcGxvcmlzLkJhc2UuT2JqZWN0cy5Db2xvcgcAAAASRGF0YU9iamVjdCttUGFyZW50FURhdGFPYmplY3QrbUNvbnRhaW5lcgVtVHlwZQRtUkdCEG1UaGVtZUNvbG9ySW5kZXgMbUF1dG9VcGRhdGVkCW1Nb2RpZmllZAQCAAAAAAAfQXBsb3Jpcy5CYXNlLk9iamVjdHMuTGluZUZvcm1hdAMAAAAICAgBAQMAAAAJnwYAAAoAAAAA////AA4AAAAAAAVFCAAAGkFwbG9yaXMuQmFzZS5PYmplY3RzLkNvbG9yBwAAABJEYXRhT2JqZWN0K21QYXJlbnQVRGF0YU9iamVjdCttQ29udGFpbmVyBW1UeXBlBG1SR0IQbVRoZW1lQ29sb3JJbmRleAxtQXV0b1VwZGF0ZWQJbU1vZGlmaWVkBAIAAAAAAB9BcGxvcmlzLkJhc2UuT2JqZWN0cy5MaW5lRm9ybWF0AwAAAAgICAEBAwAAAAmfBgAACgEAAAAAAAAA/////wABAUYIAACLAAAACgoAAAAAcoSMAAYAAAAAAAFHCAAAiwAAAAoKAQAAAAAAAAD/////AAEPSAgAAAEAAAAIBwAAAAdJCAAAAAEAAAABAAAAAw1TeXN0ZW0uSW50UHRyAQX3//9E/v//AAAAAAAAAAAPTAgAAAEAAAAIIgAAAAdNCAAAAAEAAAABAAAAAw1TeXN0ZW0uSW50UHRyAQT3//9E/v//AAAAAAAAAAABUAgAAIsAAAAKCgAAAAAAAAAADQAAAAAAAVEIAACLAAAACgoAAAAAAAAAAA0AAAAAAQdSCAAAAAEAAAAEAAAABB1BcGxvcmlzLkJhc2UuT2JqZWN0cy5WYXJpYWJsZQMAAAABA/f//078//8BAAAAAAAAAAEC9///Tvz//wAAAAAAAAAAAQH3//9O/P//AAAAAAAAAAABAPf//078//8AAAAAAAAAAAVTCAAAGkFwbG9yaXMuQmFzZS5PYmplY3RzLkNvbG9yBwAAABJEYXRhT2JqZWN0K21QYXJlbnQVRGF0YU9iamVjdCttQ29udGFpbmVyBW1UeXBlBG1SR0IQbVRoZW1lQ29sb3JJbmRleAxtQXV0b1VwZGF0ZWQJbU1vZGlmaWVkBAIAAAAAAB9BcGxvcmlzLkJhc2UuT2JqZWN0cy5MaW5lRm9ybWF0AwAAAAgICAEBAwAAAAnBBgAACgAAAAD///8ADgAAAAAABVQIAAAaQXBsb3Jpcy5CYXNlLk9iamVjdHMuQ29sb3IHAAAAEkRhdGFPYmplY3QrbVBhcmVudBVEYXRhT2JqZWN0K21Db250YWluZXIFbVR5cGUEbVJHQhBtVGhlbWVDb2xvckluZGV4DG1BdXRvVXBkYXRlZAltTW9kaWZpZWQEAgAAAAAAH0FwbG9yaXMuQmFzZS5PYmplY3RzLkxpbmVGb3JtYXQDAAAACAgIAQEDAAAACcEGAAAKAQAAAAAAAAD/////AAEBVQgAAIsAAAAKCgAAAAByhIwABgAAAAAAAVYIAACLAAAACgoBAAAAAAAAAP////8AAQ9XCAAAAQAAAAgGAAAAB1gIAAAAAQAAAAEAAAADDVN5c3RlbS5JbnRQdHIB/vb//0T+//8AAAAAAAAAAA9bCAAAAQAAAAgxAAAAB1wIAAAAAQAAAAEAAAADDVN5c3RlbS5JbnRQdHIB/fb//0T+//8AAAAAAAAAAAFfCAAAiwAAAAoKAAAAAAAAAAANAAAAAAABYAgAAIsAAAAKCgAAAAAAAAAADQAAAAABB2EIAAAAAQAAAAQAAAAEHUFwbG9yaXMuQmFzZS5PYmplY3RzLlZhcmlhYmxlAwAAAAH89v//Tvz//wEAAAAAAAAAAfv2//9O/P//AAAAAAAAAAAB+vb//078//8AAAAAAAAAAAH59v//Tvz//wAAAAAAAAAABWIIAAAaQXBsb3Jpcy5CYXNlLk9iamVjdHMuQ29sb3IHAAAAEkRhdGFPYmplY3QrbVBhcmVudBVEYXRhT2JqZWN0K21Db250YWluZXIFbVR5cGUEbVJHQhBtVGhlbWVDb2xvckluZGV4DG1BdXRvVXBkYXRlZAltTW9kaWZpZWQEAgAAAAAAH0FwbG9yaXMuQmFzZS5PYmplY3RzLkxpbmVGb3JtYXQDAAAACAgIAQEDAAAACeMGAAAKAAAAAP///wAOAAAAAAAFYwgAABpBcGxvcmlzLkJhc2UuT2JqZWN0cy5Db2xvcgcAAAASRGF0YU9iamVjdCttUGFyZW50FURhdGFPYmplY3QrbUNvbnRhaW5lcgVtVHlwZQRtUkdCEG1UaGVtZUNvbG9ySW5kZXgMbUF1dG9VcGRhdGVkCW1Nb2RpZmllZAQCAAAAAAAfQXBsb3Jpcy5CYXNlLk9iamVjdHMuTGluZUZvcm1hdAMAAAAICAgBAQMAAAAJ4wYAAAoBAAAAAAAAAP////8AAQFkCAAAiwAAAAoKAAAAAHKEjAAGAAAAAAABZQgAAIsAAAAKCgEAAAAAAAAA/////wABD2YIAAABAAAACAUAAAAHZwgAAAABAAAAAQAAAAMNU3lzdGVtLkludFB0cgH39v//RP7//wAAAAAAAAAAD2oIAAABAAAACDIAAAAHawgAAAABAAAAAQAAAAMNU3lzdGVtLkludFB0cgH29v//RP7//wAAAAAAAAAAAW4IAACLAAAACgoAAAAAAAAAAA0AAAAAAAFvCAAAiwAAAAoKAAAAAAAAAAANAAAAAAEHcAgAAAABAAAABAAAAAQdQXBsb3Jpcy5CYXNlLk9iamVjdHMuVmFyaWFibGUDAAAAAfX2//9O/P//AQAAAAAAAAAB9Pb//078//8AAAAAAAAAAAHz9v//Tvz//wAAAAAAAAAAAfL2//9O/P//AAAAAAAAAAAFcQgAABpBcGxvcmlzLkJhc2UuT2JqZWN0cy5Db2xvcgcAAAASRGF0YU9iamVjdCttUGFyZW50FURhdGFPYmplY3QrbUNvbnRhaW5lcgVtVHlwZQRtUkdCEG1UaGVtZUNvbG9ySW5kZXgMbUF1dG9VcGRhdGVkCW1Nb2RpZmllZAQCAAAAAAAfQXBsb3Jpcy5CYXNlLk9iamVjdHMuTGluZUZvcm1hdAMAAAAICAgBAQMAAAAJBQcAAAoAAAAA////AA4AAAAAAAVyCAAAGkFwbG9yaXMuQmFzZS5PYmplY3RzLkNvbG9yBwAAABJEYXRhT2JqZWN0K21QYXJlbnQVRGF0YU9iamVjdCttQ29udGFpbmVyBW1UeXBlBG1SR0IQbVRoZW1lQ29sb3JJbmRleAxtQXV0b1VwZGF0ZWQJbU1vZGlmaWVkBAIAAAAAAB9BcGxvcmlzLkJhc2UuT2JqZWN0cy5MaW5lRm9ybWF0AwAAAAgICAEBAwAAAAkFBwAACgEAAAAAAAAA/////wABAXMIAACLAAAACgoAAAAAcoSMAAYAAAAAAAF0CAAAiwAAAAoKAQAAAAAAAAD/////AAEPdQgAAAEAAAAIBAAAAAd2CAAAAAEAAAABAAAAAw1TeXN0ZW0uSW50UHRyAfD2//9E/v//AAAAAAAAAAAPeQgAAAEAAAAIIwAAAAd6CAAAAAEAAAABAAAAAw1TeXN0ZW0uSW50UHRyAe/2//9E/v//AAAAAAAAAAABfQgAAIsAAAAKCgAAAAAAAAAADQAAAAAAAX4IAACLAAAACgoAAAAAAAAAAA0AAAAAAQd/CAAAAAEAAAAEAAAABB1BcGxvcmlzLkJhc2UuT2JqZWN0cy5WYXJpYWJsZQMAAAAB7vb//078//8BAAAAAAAAAAHt9v//Tvz//wAAAAAAAAAAAez2//9O/P//AAAAAAAAAAAB6/b//078//8AAAAAAAAAAAWACAAAGkFwbG9yaXMuQmFzZS5PYmplY3RzLkNvbG9yBwAAABJEYXRhT2JqZWN0K21QYXJlbnQVRGF0YU9iamVjdCttQ29udGFpbmVyBW1UeXBlBG1SR0IQbVRoZW1lQ29sb3JJbmRleAxtQXV0b1VwZGF0ZWQJbU1vZGlmaWVkBAIAAAAAAB9BcGxvcmlzLkJhc2UuT2JqZWN0cy5MaW5lRm9ybWF0AwAAAAgICAEBAwAAAAknBwAACgAAAAD///8ADgAAAAAABYEIAAAaQXBsb3Jpcy5CYXNlLk9iamVjdHMuQ29sb3IHAAAAEkRhdGFPYmplY3QrbVBhcmVudBVEYXRhT2JqZWN0K21Db250YWluZXIFbVR5cGUEbVJHQhBtVGhlbWVDb2xvckluZGV4DG1BdXRvVXBkYXRlZAltTW9kaWZpZWQEAgAAAAAAH0FwbG9yaXMuQmFzZS5PYmplY3RzLkxpbmVGb3JtYXQDAAAACAgIAQEDAAAACScHAAAKAQAAAAAAAAD/////AAEBgggAAIsAAAAKCgAAAAByhIwABgAAAAAAAYMIAACLAAAACgoBAAAAAAAAAP////8AAQ+ECAAAAQAAAAgDAAAAB4UIAAAAAQAAAAEAAAADDVN5c3RlbS5JbnRQdHIB6fb//0T+//8AAAAAAAAAAA+ICAAAAQAAAAgqAAAAB4kIAAAAAQAAAAEAAAADDVN5c3RlbS5JbnRQdHIB6Pb//0T+//8AAAAAAAAAAAGMCAAAiwAAAAoKAAAAAAAAAAANAAAAAAABjQgAAIsAAAAKCgAAAAAAAAAADQAAAAABB44IAAAAAQAAAAQAAAAEHUFwbG9yaXMuQmFzZS5PYmplY3RzLlZhcmlhYmxlAwAAAAHn9v//Tvz//wEAAAAAAAAAAeb2//9O/P//AAAAAAAAAAAB5fb//078//8AAAAAAAAAAAHk9v//Tvz//wAAAAAAAAAABY8IAAAaQXBsb3Jpcy5CYXNlLk9iamVjdHMuQ29sb3IHAAAAEkRhdGFPYmplY3QrbVBhcmVudBVEYXRhT2JqZWN0K21Db250YWluZXIFbVR5cGUEbVJHQhBtVGhlbWVDb2xvckluZGV4DG1BdXRvVXBkYXRlZAltTW9kaWZpZWQEAgAAAAAAH0FwbG9yaXMuQmFzZS5PYmplY3RzLkxpbmVGb3JtYXQDAAAACAgIAQEDAAAACUkHAAAKAAAAAP///wAOAAAAAAAFkAgAABpBcGxvcmlzLkJhc2UuT2JqZWN0cy5Db2xvcgcAAAASRGF0YU9iamVjdCttUGFyZW50FURhdGFPYmplY3QrbUNvbnRhaW5lcgVtVHlwZQRtUkdCEG1UaGVtZUNvbG9ySW5kZXgMbUF1dG9VcGRhdGVkCW1Nb2RpZmllZAQCAAAAAAAfQXBsb3Jpcy5CYXNlLk9iamVjdHMuTGluZUZvcm1hdAMAAAAICAgBAQMAAAAJSQcAAAoBAAAAAAAAAP////8AAQGRCAAAiwAAAAoKAAAAAHKEjAAGAAAAAAABkggAAIsAAAAKCgEAAAAAAAAA/////wABD5MIAAABAAAACAEAAAAHlAgAAAABAAAAAQAAAAMNU3lzdGVtLkludFB0cgHi9v//RP7//wAAAAAAAAAAD5cIAAABAAAACCEAAAAHmAgAAAABAAAAAQAAAAMNU3lzdGVtLkludFB0cgHh9v//RP7//wAAAAAAAAAAAZsIAACLAAAACgoAAAAAAAAAAA0AAAAAAAGcCAAAiwAAAAoKAAAAAAAAAAANAAAAAAEHnQgAAAABAAAABAAAAAQdQXBsb3Jpcy5CYXNlLk9iamVjdHMuVmFyaWFibGUDAAAAAeD2//9O/P//AQAAAAAAAAAB3/b//078//8AAAAAAAAAAAHe9v//Tvz//wAAAAAAAAAAAd32//9O/P//AAAAAAAAAAAFnggAABpBcGxvcmlzLkJhc2UuT2JqZWN0cy5Db2xvcgcAAAASRGF0YU9iamVjdCttUGFyZW50FURhdGFPYmplY3QrbUNvbnRhaW5lcgVtVHlwZQRtUkdCEG1UaGVtZUNvbG9ySW5kZXgMbUF1dG9VcGRhdGVkCW1Nb2RpZmllZAQCAAAAAAAfQXBsb3Jpcy5CYXNlLk9iamVjdHMuTGluZUZvcm1hdAMAAAAICAgBAQMAAAAJawcAAAoAAAAA////AA4AAAAAAAWfCAAAGkFwbG9yaXMuQmFzZS5PYmplY3RzLkNvbG9yBwAAABJEYXRhT2JqZWN0K21QYXJlbnQVRGF0YU9iamVjdCttQ29udGFpbmVyBW1UeXBlBG1SR0IQbVRoZW1lQ29sb3JJbmRleAxtQXV0b1VwZGF0ZWQJbU1vZGlmaWVkBAIAAAAAAB9BcGxvcmlzLkJhc2UuT2JqZWN0cy5MaW5lRm9ybWF0AwAAAAgICAEBAwAAAAlrBwAACgEAAAAAAAAA/////wABAaAIAACLAAAACgoAAAAAcoSMAAYAAAAAAAGhCAAAiwAAAAoKAQAAAAAAAAD/////AAEPoggAAAEAAAAIDgAAAAejCAAAAAEAAAABAAAAAw1TeXN0ZW0uSW50UHRyAdv2//9E/v//AAAAAAAAAAAPpggAAAEAAAAIIAAAAAenCAAAAAEAAAABAAAAAw1TeXN0ZW0uSW50UHRyAdr2//9E/v//AAAAAAAAAAABqggAAIsAAAAKCgAAAAAAAAAADQAAAAAAAasIAACLAAAACgoAAAAAAAAAAA0AAAAAAQesCAAAAAEAAAAEAAAABB1BcGxvcmlzLkJhc2UuT2JqZWN0cy5WYXJpYWJsZQMAAAAB2fb//078//8BAAAAAAAAAAHY9v//Tvz//wAAAAAAAAAAAdf2//9O/P//AAAAAAAAAAAB1vb//078//8AAAAAAAAAAAWtCAAAGkFwbG9yaXMuQmFzZS5PYmplY3RzLkNvbG9yBwAAABJEYXRhT2JqZWN0K21QYXJlbnQVRGF0YU9iamVjdCttQ29udGFpbmVyBW1UeXBlBG1SR0IQbVRoZW1lQ29sb3JJbmRleAxtQXV0b1VwZGF0ZWQJbU1vZGlmaWVkBAIAAAAAAB9BcGxvcmlzLkJhc2UuT2JqZWN0cy5MaW5lRm9ybWF0AwAAAAgICAEBAwAAAAmNBwAACgAAAAD///8ADgAAAAAABa4IAAAaQXBsb3Jpcy5CYXNlLk9iamVjdHMuQ29sb3IHAAAAEkRhdGFPYmplY3QrbVBhcmVudBVEYXRhT2JqZWN0K21Db250YWluZXIFbVR5cGUEbVJHQhBtVGhlbWVDb2xvckluZGV4DG1BdXRvVXBkYXRlZAltTW9kaWZpZWQEAgAAAAAAH0FwbG9yaXMuQmFzZS5PYmplY3RzLkxpbmVGb3JtYXQDAAAACAgIAQEDAAAACY0HAAAKAQAAAAAAAAD/////AAEBrwgAAIsAAAAKCgAAAAByhIwABgAAAAAAAbAIAACLAAAACgoBAAAAAAAAAP////8AAQ+xCAAAAQAAAAgCAAAAB7IIAAAAAQAAAAEAAAADDVN5c3RlbS5JbnRQdHIB1Pb//0T+//8AAAAAAAAAAAs="/>
</p:tagLst>
</file>

<file path=ppt/tags/tag203.xml><?xml version="1.0" encoding="utf-8"?>
<p:tagLst xmlns:a="http://schemas.openxmlformats.org/drawingml/2006/main" xmlns:r="http://schemas.openxmlformats.org/officeDocument/2006/relationships" xmlns:p="http://schemas.openxmlformats.org/presentationml/2006/main">
  <p:tag name="APLORISTAG" val="MiyViWIzcY9RS9sPO.2"/>
</p:tagLst>
</file>

<file path=ppt/tags/tag204.xml><?xml version="1.0" encoding="utf-8"?>
<p:tagLst xmlns:a="http://schemas.openxmlformats.org/drawingml/2006/main" xmlns:r="http://schemas.openxmlformats.org/officeDocument/2006/relationships" xmlns:p="http://schemas.openxmlformats.org/presentationml/2006/main">
  <p:tag name="APLORISTAG" val="MiyViWIzcY9RS9sPO.3"/>
</p:tagLst>
</file>

<file path=ppt/tags/tag205.xml><?xml version="1.0" encoding="utf-8"?>
<p:tagLst xmlns:a="http://schemas.openxmlformats.org/drawingml/2006/main" xmlns:r="http://schemas.openxmlformats.org/officeDocument/2006/relationships" xmlns:p="http://schemas.openxmlformats.org/presentationml/2006/main">
  <p:tag name="APLORISTAG" val="MiyViWIzcY9RS9sPO.4"/>
</p:tagLst>
</file>

<file path=ppt/tags/tag206.xml><?xml version="1.0" encoding="utf-8"?>
<p:tagLst xmlns:a="http://schemas.openxmlformats.org/drawingml/2006/main" xmlns:r="http://schemas.openxmlformats.org/officeDocument/2006/relationships" xmlns:p="http://schemas.openxmlformats.org/presentationml/2006/main">
  <p:tag name="APLORISTAG" val="MiyViWIzcY9RS9sPO.5"/>
</p:tagLst>
</file>

<file path=ppt/tags/tag207.xml><?xml version="1.0" encoding="utf-8"?>
<p:tagLst xmlns:a="http://schemas.openxmlformats.org/drawingml/2006/main" xmlns:r="http://schemas.openxmlformats.org/officeDocument/2006/relationships" xmlns:p="http://schemas.openxmlformats.org/presentationml/2006/main">
  <p:tag name="APLORISTAG" val="MiyViWIzcY9RS9sPO.6"/>
</p:tagLst>
</file>

<file path=ppt/tags/tag208.xml><?xml version="1.0" encoding="utf-8"?>
<p:tagLst xmlns:a="http://schemas.openxmlformats.org/drawingml/2006/main" xmlns:r="http://schemas.openxmlformats.org/officeDocument/2006/relationships" xmlns:p="http://schemas.openxmlformats.org/presentationml/2006/main">
  <p:tag name="APLORISTAG" val="MiyViWIzcY9RS9sPO.7"/>
</p:tagLst>
</file>

<file path=ppt/tags/tag209.xml><?xml version="1.0" encoding="utf-8"?>
<p:tagLst xmlns:a="http://schemas.openxmlformats.org/drawingml/2006/main" xmlns:r="http://schemas.openxmlformats.org/officeDocument/2006/relationships" xmlns:p="http://schemas.openxmlformats.org/presentationml/2006/main">
  <p:tag name="APLORISTAG" val="MiyViWIzcY9RS9sPO.8"/>
</p:tagLst>
</file>

<file path=ppt/tags/tag21.xml><?xml version="1.0" encoding="utf-8"?>
<p:tagLst xmlns:a="http://schemas.openxmlformats.org/drawingml/2006/main" xmlns:r="http://schemas.openxmlformats.org/officeDocument/2006/relationships" xmlns:p="http://schemas.openxmlformats.org/presentationml/2006/main">
  <p:tag name="APLORISTAG" val="MGmUgOqoHyYztM60k.137"/>
</p:tagLst>
</file>

<file path=ppt/tags/tag210.xml><?xml version="1.0" encoding="utf-8"?>
<p:tagLst xmlns:a="http://schemas.openxmlformats.org/drawingml/2006/main" xmlns:r="http://schemas.openxmlformats.org/officeDocument/2006/relationships" xmlns:p="http://schemas.openxmlformats.org/presentationml/2006/main">
  <p:tag name="APLORISTAG" val="MiyViWIzcY9RS9sPO.9"/>
</p:tagLst>
</file>

<file path=ppt/tags/tag211.xml><?xml version="1.0" encoding="utf-8"?>
<p:tagLst xmlns:a="http://schemas.openxmlformats.org/drawingml/2006/main" xmlns:r="http://schemas.openxmlformats.org/officeDocument/2006/relationships" xmlns:p="http://schemas.openxmlformats.org/presentationml/2006/main">
  <p:tag name="APLORISTAG" val="MiyViWIzcY9RS9sPO.62"/>
</p:tagLst>
</file>

<file path=ppt/tags/tag212.xml><?xml version="1.0" encoding="utf-8"?>
<p:tagLst xmlns:a="http://schemas.openxmlformats.org/drawingml/2006/main" xmlns:r="http://schemas.openxmlformats.org/officeDocument/2006/relationships" xmlns:p="http://schemas.openxmlformats.org/presentationml/2006/main">
  <p:tag name="APLORISTAG" val="MiyViWIzcY9RS9sPO.63"/>
</p:tagLst>
</file>

<file path=ppt/tags/tag213.xml><?xml version="1.0" encoding="utf-8"?>
<p:tagLst xmlns:a="http://schemas.openxmlformats.org/drawingml/2006/main" xmlns:r="http://schemas.openxmlformats.org/officeDocument/2006/relationships" xmlns:p="http://schemas.openxmlformats.org/presentationml/2006/main">
  <p:tag name="APLORISTAG" val="MiyViWIzcY9RS9sPO.64"/>
</p:tagLst>
</file>

<file path=ppt/tags/tag214.xml><?xml version="1.0" encoding="utf-8"?>
<p:tagLst xmlns:a="http://schemas.openxmlformats.org/drawingml/2006/main" xmlns:r="http://schemas.openxmlformats.org/officeDocument/2006/relationships" xmlns:p="http://schemas.openxmlformats.org/presentationml/2006/main">
  <p:tag name="APLORISTAG" val="MiyViWIzcY9RS9sPO.65"/>
</p:tagLst>
</file>

<file path=ppt/tags/tag215.xml><?xml version="1.0" encoding="utf-8"?>
<p:tagLst xmlns:a="http://schemas.openxmlformats.org/drawingml/2006/main" xmlns:r="http://schemas.openxmlformats.org/officeDocument/2006/relationships" xmlns:p="http://schemas.openxmlformats.org/presentationml/2006/main">
  <p:tag name="APLORISTAG" val="MiyViWIzcY9RS9sPO.14"/>
</p:tagLst>
</file>

<file path=ppt/tags/tag216.xml><?xml version="1.0" encoding="utf-8"?>
<p:tagLst xmlns:a="http://schemas.openxmlformats.org/drawingml/2006/main" xmlns:r="http://schemas.openxmlformats.org/officeDocument/2006/relationships" xmlns:p="http://schemas.openxmlformats.org/presentationml/2006/main">
  <p:tag name="APLORISTAG" val="MiyViWIzcY9RS9sPO.66"/>
</p:tagLst>
</file>

<file path=ppt/tags/tag217.xml><?xml version="1.0" encoding="utf-8"?>
<p:tagLst xmlns:a="http://schemas.openxmlformats.org/drawingml/2006/main" xmlns:r="http://schemas.openxmlformats.org/officeDocument/2006/relationships" xmlns:p="http://schemas.openxmlformats.org/presentationml/2006/main">
  <p:tag name="APLORISTAG" val="MiyViWIzcY9RS9sPO.67"/>
</p:tagLst>
</file>

<file path=ppt/tags/tag218.xml><?xml version="1.0" encoding="utf-8"?>
<p:tagLst xmlns:a="http://schemas.openxmlformats.org/drawingml/2006/main" xmlns:r="http://schemas.openxmlformats.org/officeDocument/2006/relationships" xmlns:p="http://schemas.openxmlformats.org/presentationml/2006/main">
  <p:tag name="APLORISTAG" val="MiyViWIzcY9RS9sPO.68"/>
</p:tagLst>
</file>

<file path=ppt/tags/tag219.xml><?xml version="1.0" encoding="utf-8"?>
<p:tagLst xmlns:a="http://schemas.openxmlformats.org/drawingml/2006/main" xmlns:r="http://schemas.openxmlformats.org/officeDocument/2006/relationships" xmlns:p="http://schemas.openxmlformats.org/presentationml/2006/main">
  <p:tag name="APLORISTAG" val="MiyViWIzcY9RS9sPO.69"/>
</p:tagLst>
</file>

<file path=ppt/tags/tag22.xml><?xml version="1.0" encoding="utf-8"?>
<p:tagLst xmlns:a="http://schemas.openxmlformats.org/drawingml/2006/main" xmlns:r="http://schemas.openxmlformats.org/officeDocument/2006/relationships" xmlns:p="http://schemas.openxmlformats.org/presentationml/2006/main">
  <p:tag name="APLORISTAG" val="MGmUgOqoHyYztM60k.136"/>
</p:tagLst>
</file>

<file path=ppt/tags/tag220.xml><?xml version="1.0" encoding="utf-8"?>
<p:tagLst xmlns:a="http://schemas.openxmlformats.org/drawingml/2006/main" xmlns:r="http://schemas.openxmlformats.org/officeDocument/2006/relationships" xmlns:p="http://schemas.openxmlformats.org/presentationml/2006/main">
  <p:tag name="APLORISTAG" val="MiyViWIzcY9RS9sPO.70"/>
</p:tagLst>
</file>

<file path=ppt/tags/tag221.xml><?xml version="1.0" encoding="utf-8"?>
<p:tagLst xmlns:a="http://schemas.openxmlformats.org/drawingml/2006/main" xmlns:r="http://schemas.openxmlformats.org/officeDocument/2006/relationships" xmlns:p="http://schemas.openxmlformats.org/presentationml/2006/main">
  <p:tag name="APLORISTAG" val="MiyViWIzcY9RS9sPO.71"/>
</p:tagLst>
</file>

<file path=ppt/tags/tag222.xml><?xml version="1.0" encoding="utf-8"?>
<p:tagLst xmlns:a="http://schemas.openxmlformats.org/drawingml/2006/main" xmlns:r="http://schemas.openxmlformats.org/officeDocument/2006/relationships" xmlns:p="http://schemas.openxmlformats.org/presentationml/2006/main">
  <p:tag name="APLORISTAG" val="MiyViWIzcY9RS9sPO.85"/>
</p:tagLst>
</file>

<file path=ppt/tags/tag223.xml><?xml version="1.0" encoding="utf-8"?>
<p:tagLst xmlns:a="http://schemas.openxmlformats.org/drawingml/2006/main" xmlns:r="http://schemas.openxmlformats.org/officeDocument/2006/relationships" xmlns:p="http://schemas.openxmlformats.org/presentationml/2006/main">
  <p:tag name="APLORISTAG" val="MiyViWIzcY9RS9sPO.22"/>
</p:tagLst>
</file>

<file path=ppt/tags/tag224.xml><?xml version="1.0" encoding="utf-8"?>
<p:tagLst xmlns:a="http://schemas.openxmlformats.org/drawingml/2006/main" xmlns:r="http://schemas.openxmlformats.org/officeDocument/2006/relationships" xmlns:p="http://schemas.openxmlformats.org/presentationml/2006/main">
  <p:tag name="APLORISTAG" val="MiyViWIzcY9RS9sPO.23"/>
</p:tagLst>
</file>

<file path=ppt/tags/tag225.xml><?xml version="1.0" encoding="utf-8"?>
<p:tagLst xmlns:a="http://schemas.openxmlformats.org/drawingml/2006/main" xmlns:r="http://schemas.openxmlformats.org/officeDocument/2006/relationships" xmlns:p="http://schemas.openxmlformats.org/presentationml/2006/main">
  <p:tag name="APLORISTAG" val="MiyViWIzcY9RS9sPO.24"/>
</p:tagLst>
</file>

<file path=ppt/tags/tag226.xml><?xml version="1.0" encoding="utf-8"?>
<p:tagLst xmlns:a="http://schemas.openxmlformats.org/drawingml/2006/main" xmlns:r="http://schemas.openxmlformats.org/officeDocument/2006/relationships" xmlns:p="http://schemas.openxmlformats.org/presentationml/2006/main">
  <p:tag name="APLORISTAG" val="MiyViWIzcY9RS9sPO.25"/>
</p:tagLst>
</file>

<file path=ppt/tags/tag227.xml><?xml version="1.0" encoding="utf-8"?>
<p:tagLst xmlns:a="http://schemas.openxmlformats.org/drawingml/2006/main" xmlns:r="http://schemas.openxmlformats.org/officeDocument/2006/relationships" xmlns:p="http://schemas.openxmlformats.org/presentationml/2006/main">
  <p:tag name="APLORISTAG" val="MiyViWIzcY9RS9sPO.26"/>
</p:tagLst>
</file>

<file path=ppt/tags/tag228.xml><?xml version="1.0" encoding="utf-8"?>
<p:tagLst xmlns:a="http://schemas.openxmlformats.org/drawingml/2006/main" xmlns:r="http://schemas.openxmlformats.org/officeDocument/2006/relationships" xmlns:p="http://schemas.openxmlformats.org/presentationml/2006/main">
  <p:tag name="APLORISTAG" val="MiyViWIzcY9RS9sPO.27"/>
</p:tagLst>
</file>

<file path=ppt/tags/tag229.xml><?xml version="1.0" encoding="utf-8"?>
<p:tagLst xmlns:a="http://schemas.openxmlformats.org/drawingml/2006/main" xmlns:r="http://schemas.openxmlformats.org/officeDocument/2006/relationships" xmlns:p="http://schemas.openxmlformats.org/presentationml/2006/main">
  <p:tag name="APLORISTAG" val="MiyViWIzcY9RS9sPO.28"/>
</p:tagLst>
</file>

<file path=ppt/tags/tag23.xml><?xml version="1.0" encoding="utf-8"?>
<p:tagLst xmlns:a="http://schemas.openxmlformats.org/drawingml/2006/main" xmlns:r="http://schemas.openxmlformats.org/officeDocument/2006/relationships" xmlns:p="http://schemas.openxmlformats.org/presentationml/2006/main">
  <p:tag name="APLORISTAG" val="MGmUgOqoHyYztM60k.135"/>
</p:tagLst>
</file>

<file path=ppt/tags/tag230.xml><?xml version="1.0" encoding="utf-8"?>
<p:tagLst xmlns:a="http://schemas.openxmlformats.org/drawingml/2006/main" xmlns:r="http://schemas.openxmlformats.org/officeDocument/2006/relationships" xmlns:p="http://schemas.openxmlformats.org/presentationml/2006/main">
  <p:tag name="APLORISTAG" val="MiyViWIzcY9RS9sPO.29"/>
</p:tagLst>
</file>

<file path=ppt/tags/tag231.xml><?xml version="1.0" encoding="utf-8"?>
<p:tagLst xmlns:a="http://schemas.openxmlformats.org/drawingml/2006/main" xmlns:r="http://schemas.openxmlformats.org/officeDocument/2006/relationships" xmlns:p="http://schemas.openxmlformats.org/presentationml/2006/main">
  <p:tag name="APLORISTAG" val="MiyViWIzcY9RS9sPO.30"/>
</p:tagLst>
</file>

<file path=ppt/tags/tag232.xml><?xml version="1.0" encoding="utf-8"?>
<p:tagLst xmlns:a="http://schemas.openxmlformats.org/drawingml/2006/main" xmlns:r="http://schemas.openxmlformats.org/officeDocument/2006/relationships" xmlns:p="http://schemas.openxmlformats.org/presentationml/2006/main">
  <p:tag name="APLORISTAG" val="MiyViWIzcY9RS9sPO.31"/>
</p:tagLst>
</file>

<file path=ppt/tags/tag233.xml><?xml version="1.0" encoding="utf-8"?>
<p:tagLst xmlns:a="http://schemas.openxmlformats.org/drawingml/2006/main" xmlns:r="http://schemas.openxmlformats.org/officeDocument/2006/relationships" xmlns:p="http://schemas.openxmlformats.org/presentationml/2006/main">
  <p:tag name="APLORISTAG" val="MiyViWIzcY9RS9sPO.32"/>
</p:tagLst>
</file>

<file path=ppt/tags/tag234.xml><?xml version="1.0" encoding="utf-8"?>
<p:tagLst xmlns:a="http://schemas.openxmlformats.org/drawingml/2006/main" xmlns:r="http://schemas.openxmlformats.org/officeDocument/2006/relationships" xmlns:p="http://schemas.openxmlformats.org/presentationml/2006/main">
  <p:tag name="APLORISTAG" val="MiyViWIzcY9RS9sPO.33"/>
</p:tagLst>
</file>

<file path=ppt/tags/tag235.xml><?xml version="1.0" encoding="utf-8"?>
<p:tagLst xmlns:a="http://schemas.openxmlformats.org/drawingml/2006/main" xmlns:r="http://schemas.openxmlformats.org/officeDocument/2006/relationships" xmlns:p="http://schemas.openxmlformats.org/presentationml/2006/main">
  <p:tag name="APLORISTAG" val="MiyViWIzcY9RS9sPO.34"/>
</p:tagLst>
</file>

<file path=ppt/tags/tag236.xml><?xml version="1.0" encoding="utf-8"?>
<p:tagLst xmlns:a="http://schemas.openxmlformats.org/drawingml/2006/main" xmlns:r="http://schemas.openxmlformats.org/officeDocument/2006/relationships" xmlns:p="http://schemas.openxmlformats.org/presentationml/2006/main">
  <p:tag name="APLORISTAG" val="MiyViWIzcY9RS9sPO.35"/>
</p:tagLst>
</file>

<file path=ppt/tags/tag237.xml><?xml version="1.0" encoding="utf-8"?>
<p:tagLst xmlns:a="http://schemas.openxmlformats.org/drawingml/2006/main" xmlns:r="http://schemas.openxmlformats.org/officeDocument/2006/relationships" xmlns:p="http://schemas.openxmlformats.org/presentationml/2006/main">
  <p:tag name="APLORISTAG" val="MiyViWIzcY9RS9sPO.73"/>
</p:tagLst>
</file>

<file path=ppt/tags/tag238.xml><?xml version="1.0" encoding="utf-8"?>
<p:tagLst xmlns:a="http://schemas.openxmlformats.org/drawingml/2006/main" xmlns:r="http://schemas.openxmlformats.org/officeDocument/2006/relationships" xmlns:p="http://schemas.openxmlformats.org/presentationml/2006/main">
  <p:tag name="APLORISTAG" val="MiyViWIzcY9RS9sPO.74"/>
</p:tagLst>
</file>

<file path=ppt/tags/tag239.xml><?xml version="1.0" encoding="utf-8"?>
<p:tagLst xmlns:a="http://schemas.openxmlformats.org/drawingml/2006/main" xmlns:r="http://schemas.openxmlformats.org/officeDocument/2006/relationships" xmlns:p="http://schemas.openxmlformats.org/presentationml/2006/main">
  <p:tag name="APLORISTAG" val="MiyViWIzcY9RS9sPO.75"/>
</p:tagLst>
</file>

<file path=ppt/tags/tag24.xml><?xml version="1.0" encoding="utf-8"?>
<p:tagLst xmlns:a="http://schemas.openxmlformats.org/drawingml/2006/main" xmlns:r="http://schemas.openxmlformats.org/officeDocument/2006/relationships" xmlns:p="http://schemas.openxmlformats.org/presentationml/2006/main">
  <p:tag name="APLORISTAG" val="MGmUgOqoHyYztM60k.150"/>
</p:tagLst>
</file>

<file path=ppt/tags/tag240.xml><?xml version="1.0" encoding="utf-8"?>
<p:tagLst xmlns:a="http://schemas.openxmlformats.org/drawingml/2006/main" xmlns:r="http://schemas.openxmlformats.org/officeDocument/2006/relationships" xmlns:p="http://schemas.openxmlformats.org/presentationml/2006/main">
  <p:tag name="APLORISTAG" val="MiyViWIzcY9RS9sPO.76"/>
</p:tagLst>
</file>

<file path=ppt/tags/tag241.xml><?xml version="1.0" encoding="utf-8"?>
<p:tagLst xmlns:a="http://schemas.openxmlformats.org/drawingml/2006/main" xmlns:r="http://schemas.openxmlformats.org/officeDocument/2006/relationships" xmlns:p="http://schemas.openxmlformats.org/presentationml/2006/main">
  <p:tag name="APLORISTAG" val="MiyViWIzcY9RS9sPO.77"/>
</p:tagLst>
</file>

<file path=ppt/tags/tag242.xml><?xml version="1.0" encoding="utf-8"?>
<p:tagLst xmlns:a="http://schemas.openxmlformats.org/drawingml/2006/main" xmlns:r="http://schemas.openxmlformats.org/officeDocument/2006/relationships" xmlns:p="http://schemas.openxmlformats.org/presentationml/2006/main">
  <p:tag name="APLORISTAG" val="MiyViWIzcY9RS9sPO.78"/>
</p:tagLst>
</file>

<file path=ppt/tags/tag243.xml><?xml version="1.0" encoding="utf-8"?>
<p:tagLst xmlns:a="http://schemas.openxmlformats.org/drawingml/2006/main" xmlns:r="http://schemas.openxmlformats.org/officeDocument/2006/relationships" xmlns:p="http://schemas.openxmlformats.org/presentationml/2006/main">
  <p:tag name="APLORISTAG" val="MiyViWIzcY9RS9sPO.42"/>
</p:tagLst>
</file>

<file path=ppt/tags/tag244.xml><?xml version="1.0" encoding="utf-8"?>
<p:tagLst xmlns:a="http://schemas.openxmlformats.org/drawingml/2006/main" xmlns:r="http://schemas.openxmlformats.org/officeDocument/2006/relationships" xmlns:p="http://schemas.openxmlformats.org/presentationml/2006/main">
  <p:tag name="APLORISTAG" val="MiyViWIzcY9RS9sPO.79"/>
</p:tagLst>
</file>

<file path=ppt/tags/tag245.xml><?xml version="1.0" encoding="utf-8"?>
<p:tagLst xmlns:a="http://schemas.openxmlformats.org/drawingml/2006/main" xmlns:r="http://schemas.openxmlformats.org/officeDocument/2006/relationships" xmlns:p="http://schemas.openxmlformats.org/presentationml/2006/main">
  <p:tag name="APLORISTAG" val="MiyViWIzcY9RS9sPO.80"/>
</p:tagLst>
</file>

<file path=ppt/tags/tag246.xml><?xml version="1.0" encoding="utf-8"?>
<p:tagLst xmlns:a="http://schemas.openxmlformats.org/drawingml/2006/main" xmlns:r="http://schemas.openxmlformats.org/officeDocument/2006/relationships" xmlns:p="http://schemas.openxmlformats.org/presentationml/2006/main">
  <p:tag name="APLORISTAG" val="MiyViWIzcY9RS9sPO.81"/>
</p:tagLst>
</file>

<file path=ppt/tags/tag247.xml><?xml version="1.0" encoding="utf-8"?>
<p:tagLst xmlns:a="http://schemas.openxmlformats.org/drawingml/2006/main" xmlns:r="http://schemas.openxmlformats.org/officeDocument/2006/relationships" xmlns:p="http://schemas.openxmlformats.org/presentationml/2006/main">
  <p:tag name="APLORISTAG" val="MiyViWIzcY9RS9sPO.46"/>
</p:tagLst>
</file>

<file path=ppt/tags/tag248.xml><?xml version="1.0" encoding="utf-8"?>
<p:tagLst xmlns:a="http://schemas.openxmlformats.org/drawingml/2006/main" xmlns:r="http://schemas.openxmlformats.org/officeDocument/2006/relationships" xmlns:p="http://schemas.openxmlformats.org/presentationml/2006/main">
  <p:tag name="APLORISTAG" val="MiyViWIzcY9RS9sPO.47"/>
</p:tagLst>
</file>

<file path=ppt/tags/tag249.xml><?xml version="1.0" encoding="utf-8"?>
<p:tagLst xmlns:a="http://schemas.openxmlformats.org/drawingml/2006/main" xmlns:r="http://schemas.openxmlformats.org/officeDocument/2006/relationships" xmlns:p="http://schemas.openxmlformats.org/presentationml/2006/main">
  <p:tag name="APLORISTAG" val="MiyViWIzcY9RS9sPO.48"/>
</p:tagLst>
</file>

<file path=ppt/tags/tag25.xml><?xml version="1.0" encoding="utf-8"?>
<p:tagLst xmlns:a="http://schemas.openxmlformats.org/drawingml/2006/main" xmlns:r="http://schemas.openxmlformats.org/officeDocument/2006/relationships" xmlns:p="http://schemas.openxmlformats.org/presentationml/2006/main">
  <p:tag name="APLORISTAG" val="MGmUgOqoHyYztM60k.138"/>
</p:tagLst>
</file>

<file path=ppt/tags/tag250.xml><?xml version="1.0" encoding="utf-8"?>
<p:tagLst xmlns:a="http://schemas.openxmlformats.org/drawingml/2006/main" xmlns:r="http://schemas.openxmlformats.org/officeDocument/2006/relationships" xmlns:p="http://schemas.openxmlformats.org/presentationml/2006/main">
  <p:tag name="APLORISTAG" val="MiyViWIzcY9RS9sPO.49"/>
</p:tagLst>
</file>

<file path=ppt/tags/tag251.xml><?xml version="1.0" encoding="utf-8"?>
<p:tagLst xmlns:a="http://schemas.openxmlformats.org/drawingml/2006/main" xmlns:r="http://schemas.openxmlformats.org/officeDocument/2006/relationships" xmlns:p="http://schemas.openxmlformats.org/presentationml/2006/main">
  <p:tag name="APLORISTAG" val="MiyViWIzcY9RS9sPO.50"/>
</p:tagLst>
</file>

<file path=ppt/tags/tag252.xml><?xml version="1.0" encoding="utf-8"?>
<p:tagLst xmlns:a="http://schemas.openxmlformats.org/drawingml/2006/main" xmlns:r="http://schemas.openxmlformats.org/officeDocument/2006/relationships" xmlns:p="http://schemas.openxmlformats.org/presentationml/2006/main">
  <p:tag name="APLORISTAG" val="MiyViWIzcY9RS9sPO.82"/>
</p:tagLst>
</file>

<file path=ppt/tags/tag253.xml><?xml version="1.0" encoding="utf-8"?>
<p:tagLst xmlns:a="http://schemas.openxmlformats.org/drawingml/2006/main" xmlns:r="http://schemas.openxmlformats.org/officeDocument/2006/relationships" xmlns:p="http://schemas.openxmlformats.org/presentationml/2006/main">
  <p:tag name="APLORISTAG" val="MiyViWIzcY9RS9sPO.52"/>
</p:tagLst>
</file>

<file path=ppt/tags/tag254.xml><?xml version="1.0" encoding="utf-8"?>
<p:tagLst xmlns:a="http://schemas.openxmlformats.org/drawingml/2006/main" xmlns:r="http://schemas.openxmlformats.org/officeDocument/2006/relationships" xmlns:p="http://schemas.openxmlformats.org/presentationml/2006/main">
  <p:tag name="APLORISTAG" val="MiyViWIzcY9RS9sPO.53"/>
</p:tagLst>
</file>

<file path=ppt/tags/tag255.xml><?xml version="1.0" encoding="utf-8"?>
<p:tagLst xmlns:a="http://schemas.openxmlformats.org/drawingml/2006/main" xmlns:r="http://schemas.openxmlformats.org/officeDocument/2006/relationships" xmlns:p="http://schemas.openxmlformats.org/presentationml/2006/main">
  <p:tag name="APLORISTAG" val="MiyViWIzcY9RS9sPO.54"/>
</p:tagLst>
</file>

<file path=ppt/tags/tag256.xml><?xml version="1.0" encoding="utf-8"?>
<p:tagLst xmlns:a="http://schemas.openxmlformats.org/drawingml/2006/main" xmlns:r="http://schemas.openxmlformats.org/officeDocument/2006/relationships" xmlns:p="http://schemas.openxmlformats.org/presentationml/2006/main">
  <p:tag name="APLORISTAG" val="MiyViWIzcY9RS9sPO.55"/>
</p:tagLst>
</file>

<file path=ppt/tags/tag257.xml><?xml version="1.0" encoding="utf-8"?>
<p:tagLst xmlns:a="http://schemas.openxmlformats.org/drawingml/2006/main" xmlns:r="http://schemas.openxmlformats.org/officeDocument/2006/relationships" xmlns:p="http://schemas.openxmlformats.org/presentationml/2006/main">
  <p:tag name="APLORISSTATE" val="C"/>
</p:tagLst>
</file>

<file path=ppt/tags/tag258.xml><?xml version="1.0" encoding="utf-8"?>
<p:tagLst xmlns:a="http://schemas.openxmlformats.org/drawingml/2006/main" xmlns:r="http://schemas.openxmlformats.org/officeDocument/2006/relationships" xmlns:p="http://schemas.openxmlformats.org/presentationml/2006/main">
  <p:tag name="APLORISTAG" val="MyQOldlq3v31EWqnz"/>
</p:tagLst>
</file>

<file path=ppt/tags/tag259.xml><?xml version="1.0" encoding="utf-8"?>
<p:tagLst xmlns:a="http://schemas.openxmlformats.org/drawingml/2006/main" xmlns:r="http://schemas.openxmlformats.org/officeDocument/2006/relationships" xmlns:p="http://schemas.openxmlformats.org/presentationml/2006/main">
  <p:tag name="APLORISTAG" val="MyQOldlq3v31EWqnz.3"/>
  <p:tag name="APLORISCONTAINERTAG" val="AAEAAAD/////AQAAAAAAAAAMAgAAAFJBcGxvcmlzLkJhc2UsIFZlcnNpb249NC4yLjAuMTkzMSwgQ3VsdHVyZT1uZXV0cmFsLCBQdWJsaWNLZXlUb2tlbj1jZWFhYmU0ZjYwZmZlYTFjBQEAAAApQXBsb3Jpcy5CYXNlLk9iamVjdHMuQ29udGFpbmVyVmVyc2lvbkluZm8CAAAADVJlcXVpcmVkQnVpbGQJVXNlZEJ1aWxkAAAICAIAAAB4BQAAjgcAAAsAAQAAAP////8BAAAAAAAAAAwCAAAAU0FwbG9yaXMuQ2hhcnQsIFZlcnNpb249NC4yLjAuMTkzNCwgQ3VsdHVyZT1uZXV0cmFsLCBQdWJsaWNLZXlUb2tlbj1jZWFhYmU0ZjYwZmZlYTFjDAMAAABSQXBsb3Jpcy5CYXNlLCBWZXJzaW9uPTQuMi4wLjE5MzEsIEN1bHR1cmU9bmV1dHJhbCwgUHVibGljS2V5VG9rZW49Y2VhYWJlNGY2MGZmZWExYwwEAAAAWFN5c3RlbS5EcmF3aW5nLCBWZXJzaW9uPTQuMC42OTYyLjI3Mjg2LCBDdWx0dXJlPW5ldXRyYWwsIFB1YmxpY0tleVRva2VuPWIwM2Y1ZjdmMTFkNTBhM2EFAQAAACFBcGxvcmlzLkNoYXJ0LkNvbHVtbk9yaWVudGVkQ2hhcnRPAAAACm1DaGFydFR5cGUNbUNhdGVnb3J5QXhpcwptVmFsdWVBeGlzC21WYWx1ZUF4aXMyGG1WYWx1ZUF4aXMxQm90dG9tT3JSaWdodBFtVW51c2VkRGF0YVNlcmllcxVtVW51c2VkRGF0YVNlcmllc0xpc3QQbUNoYXJ0RGF0YVNlcmllcxVtQW5ub3RhdGlvbkRhdGFTZXJpZXMRbUFubm90YXRpb25Hcm91cHMQbUNoYXJ0RGF0YUdyb3VwcwptRGVsdGFCYXJzDW1EZWx0YUJyaWRnZXMNbUdyb3d0aEFycm93cxRtV2F0ZXJmYWxsQ29ubmVjdG9ycxJtRWxlbWVudENvbm5lY3RvcnMabVN0YW5kYXJkRWxlbWVudENvbm5lY3RvcnMIbUJhclR5cGUXbUV4dGVuZGVkQ3VzdG9tU3RhY2tpbmcSbURlZmF1bHRTZXJpZXNUeXBlB21MZWdlbmQWbUNsdXN0ZXJlZEJhckF4aXNPcmRlchNtUmV2ZXJzZVNlcmllc09yZGVyD21Bbm5vdGF0aW9uQXJlYRRtQW5ub3RhdGlvbkdyb3VwQXJlYRdtUGxhY2Vob2xkZXJHcm91cHNBdEVuZA5tSGFzQ3VzdG9tU3VtcxVtQXhpc0JyZWFrRGlzcGxheU1vZGURbVNob3dTZXJpZXNMYWJlbHMSbVNob3dFbGVtZW50TGFiZWxzEG1TaG93VG90YWxMYWJlbHMObU1la2tvU3VtTGFiZWwKbVJpZGdlTGluZRhtTWVra29TdW1OdW1iZXJGb3JtYXRBYnMXbU1la2tvU3VtTGFiZWxQb3NpdGlvbnMZbU1la2tvU3VtTGFiZWxBbmNob3JNb2RlcxZtTWVra29TdW1MYWJlbFBvc2l0aW9uDW1IYXNSaWRnZUxpbmUNbUdyb3VwQmFyQXhpcw1tRXhjZWxDb2x1bW5zEW1FeGNlbENvbHVtbkFycmF5E21DbHVzdGVyZWRCYXJTZXJpZXMTbUN1c3RvbVN0YWNraW5nRGF0YSVSZWN0YW5ndWxhckNoYXJ0K21CYXNlbGluZU9yaWVudGF0aW9uG1JlY3Rhbmd1bGFyQ2hhcnQrbVJlY3RhbmdsZRBDaGFydCttQ2hhcnRBcmVhEkNoYXJ0K21IYXNEYXRhTGluaxFDaGFydCttRGF0YUxpbmtJZBVDaGFydCttQXV0b0RhdGFVcGRhdGUaQ2hhcnQrbUF2YWlsYWJsZVVwZGF0ZUZpbGUTQ2hhcnQrbUxhc3RMaW5rRmlsZQxDaGFydCttU2hlZXQUQ2hhcnQrbVRyYW5zcG9zZURhdGEaQ2hhcnQrbVNlcmlhbGl6ZWREYXRhVGFibGUQQ2hhcnQrbUZpeGVkUm93cxNDaGFydCttRml4ZWRDb2x1bW5zG0NoYXJ0K21GaWxsQ29sb3JTY2hlbWVJbmRleBxDaGFydCttTGluZUZvcm1hdFNjaGVtZUluZGV4HkNoYXJ0K21NYXJrZXJGb3JtYXRTY2hlbWVJbmRleA5DaGFydCttVXBkYXRlZBZDaGFydCttUmVxdWlyZWRBcmVhU2V0E0NoYXJ0K21SZXF1aXJlZEFyZWEPQ29udGFpbmVyK21MZWZ0DkNvbnRhaW5lcittVG9wEENvbnRhaW5lcittV2lkdGgRQ29udGFpbmVyK21IZWlnaHQcQ29udGFpbmVyK21Db250YWluZXJTaGFwZVBvcw1Db250YWluZXIrbUlkEUNvbnRhaW5lcittVHlwZUlkFkNvbnRhaW5lcittRGVmYXVsdEZvbnQdQ29udGFpbmVyK21EZWZhdWx0Rm9udEZhckVhc3QcQ29udGFpbmVyK21EZWZhdWx0VGV4dEZvcm1hdBZDb250YWluZXIrbVRoZW1lQ29sb3JzEkNvbnRhaW5lcittQ2xvbmluZxNDb250YWluZXIrbVBlcnNEYXRhGERhdGFPYmplY3QrbUNoaWxkT2JqZWN0cxJEYXRhT2JqZWN0K21QYXJlbnQVRGF0YU9iamVjdCttQ29udGFpbmVyGURhdGFPYmplY3QrbVZpc3VhbE9iamVjdHMEBAQEAAMDBAQEBAQEBAQEAAQABAQAAAQEAAAEAAAABAQEBAQAAAQDBwAEBAQEAAMAAQEHAAQHBwAAAAAABAAAAAAEAQABAQQEAAIDBAQDJUFwbG9yaXMuQ2hhcnQuQ29sdW1uT3JpZW50ZWRDaGFydFR5cGUCAAAAJUFwbG9yaXMuQ2hhcnQuQ29sdW1uT3JpZW50ZWRDaGFydEF4aXMCAAAAJUFwbG9yaXMuQ2hhcnQuQ29sdW1uT3JpZW50ZWRDaGFydEF4aXMCAAAAJUFwbG9yaXMuQ2hhcnQuQ29sdW1uT3JpZW50ZWRDaGFydEF4aXMCAAAAAbIBU3lzdGVtLkNvbGxlY3Rpb25zLk9iamVjdE1vZGVsLkNvbGxlY3Rpb25gMVtbQXBsb3Jpcy5DaGFydC5Db2x1bW5PcmllbnRlZENoYXJ0K1VudXNlZFNlcmllcywgQXBsb3Jpcy5DaGFydCwgVmVyc2lvbj00LjIuMC4xOTM0LCBDdWx0dXJlPW5ldXRyYWwsIFB1YmxpY0tleVRva2VuPWNlYWFiZTRmNjBmZmVhMWNdXagBU3lzdGVtLkNvbGxlY3Rpb25zLkdlbmVyaWMuTGlzdGAxW1tBcGxvcmlzLkNoYXJ0LkNvbHVtbk9yaWVudGVkQ2hhcnQrVW51c2VkU2VyaWVzLCBBcGxvcmlzLkNoYXJ0LCBWZXJzaW9uPTQuMi4wLjE5MzQsIEN1bHR1cmU9bmV1dHJhbCwgUHVibGljS2V5VG9rZW49Y2VhYWJlNGY2MGZmZWExY11doQFBcGxvcmlzLkJhc2UuT2JqZWN0cy5EYXRhT2JqZWN0Q29sbGVjdGlvbmAxW1tBcGxvcmlzLkNoYXJ0LkNoYXJ0RGF0YVNlcmllcywgQXBsb3Jpcy5DaGFydCwgVmVyc2lvbj00LjIuMC4xOTM0LCBDdWx0dXJlPW5ldXRyYWwsIFB1YmxpY0tleVRva2VuPWNlYWFiZTRmNjBmZmVhMWNdXQMAAACmAUFwbG9yaXMuQmFzZS5PYmplY3RzLkRhdGFPYmplY3RDb2xsZWN0aW9uYDFbW0FwbG9yaXMuQ2hhcnQuQW5ub3RhdGlvbkRhdGFTZXJpZXMsIEFwbG9yaXMuQ2hhcnQsIFZlcnNpb249NC4yLjAuMTkzNCwgQ3VsdHVyZT1uZXV0cmFsLCBQdWJsaWNLZXlUb2tlbj1jZWFhYmU0ZjYwZmZlYTFjXV0DAAAAoQFBcGxvcmlzLkJhc2UuT2JqZWN0cy5EYXRhT2JqZWN0Q29sbGVjdGlvbmAxW1tBcGxvcmlzLkNoYXJ0LkFubm90YXRpb25Hcm91cCwgQXBsb3Jpcy5DaGFydCwgVmVyc2lvbj00LjIuMC4xOTM0LCBDdWx0dXJlPW5ldXRyYWwsIFB1YmxpY0tleVRva2VuPWNlYWFiZTRmNjBmZmVhMWNdXQMAAACgAUFwbG9yaXMuQmFzZS5PYmplY3RzLkRhdGFPYmplY3RDb2xsZWN0aW9uYDFbW0FwbG9yaXMuQ2hhcnQuQ2hhcnREYXRhR3JvdXAsIEFwbG9yaXMuQ2hhcnQsIFZlcnNpb249NC4yLjAuMTkzNCwgQ3VsdHVyZT1uZXV0cmFsLCBQdWJsaWNLZXlUb2tlbj1jZWFhYmU0ZjYwZmZlYTFjXV0DAAAAmgFBcGxvcmlzLkJhc2UuT2JqZWN0cy5EYXRhT2JqZWN0Q29sbGVjdGlvbmAxW1tBcGxvcmlzLkNoYXJ0LkRlbHRhQmFyLCBBcGxvcmlzLkNoYXJ0LCBWZXJzaW9uPTQuMi4wLjE5MzQsIEN1bHR1cmU9bmV1dHJhbCwgUHVibGljS2V5VG9rZW49Y2VhYWJlNGY2MGZmZWExY11dAwAAAJ0BQXBsb3Jpcy5CYXNlLk9iamVjdHMuRGF0YU9iamVjdENvbGxlY3Rpb25gMVtbQXBsb3Jpcy5DaGFydC5EZWx0YUJyaWRnZSwgQXBsb3Jpcy5DaGFydCwgVmVyc2lvbj00LjIuMC4xOTM0LCBDdWx0dXJlPW5ldXRyYWwsIFB1YmxpY0tleVRva2VuPWNlYWFiZTRmNjBmZmVhMWNdXQMAAACdAUFwbG9yaXMuQmFzZS5PYmplY3RzLkRhdGFPYmplY3RDb2xsZWN0aW9uYDFbW0FwbG9yaXMuQ2hhcnQuR3Jvd3RoQXJyb3csIEFwbG9yaXMuQ2hhcnQsIFZlcnNpb249NC4yLjAuMTkzNCwgQ3VsdHVyZT1uZXV0cmFsLCBQdWJsaWNLZXlUb2tlbj1jZWFhYmU0ZjYwZmZlYTFjXV0DAAAApAFBcGxvcmlzLkJhc2UuT2JqZWN0cy5EYXRhT2JqZWN0Q29sbGVjdGlvbmAxW1tBcGxvcmlzLkNoYXJ0LldhdGVyZmFsbENvbm5lY3RvciwgQXBsb3Jpcy5DaGFydCwgVmVyc2lvbj00LjIuMC4xOTM0LCBDdWx0dXJlPW5ldXRyYWwsIFB1YmxpY0tleVRva2VuPWNlYWFiZTRmNjBmZmVhMWNdXQMAAACiAUFwbG9yaXMuQmFzZS5PYmplY3RzLkRhdGFPYmplY3RDb2xsZWN0aW9uYDFbW0FwbG9yaXMuQ2hhcnQuRWxlbWVudENvbm5lY3RvciwgQXBsb3Jpcy5DaGFydCwgVmVyc2lvbj00LjIuMC4xOTM0LCBDdWx0dXJlPW5ldXRyYWwsIFB1YmxpY0tleVRva2VuPWNlYWFiZTRmNjBmZmVhMWNdXQMAAAABFUFwbG9yaXMuQ2hhcnQuQmFyVHlwZQIAAAABGEFwbG9yaXMuQ2hhcnQuU2VyaWVzVHlwZQIAAAAiQXBsb3Jpcy5DaGFydC5Db2x1bW5PcmllbnRlZExlZ2VuZAIAAAABARlTeXN0ZW0uRHJhd2luZy5SZWN0YW5nbGVGBAAAABlTeXN0ZW0uRHJhd2luZy5SZWN0YW5nbGVGBAAAAAgBLEFwbG9yaXMuQ2hhcnQuQXhpc0JyZWFrK0F4aXNCcmVha0Rpc3BsYXlNb2RlAgAAAAEBARVBcGxvcmlzLkJhc2UuVUkuTGFiZWwDAAAAHkFwbG9yaXMuQmFzZS5VSS5WaXN1YWxQb2x5bGluZQMAAAAaQXBsb3Jpcy5DaGFydC5OdW1iZXJGb3JtYXQCAAAAF1N5c3RlbS5EcmF3aW5nLlBvaW50RltdBAAAABlBcGxvcmlzLkJhc2UuQW5jaG9yTW9kZVtdAwAAAAgBGkFwbG9yaXMuQ2hhcnQuQXhpc051bWJlcltdAgAAAIgBU3lzdGVtLkNvbGxlY3Rpb25zLk9iamVjdE1vZGVsLkNvbGxlY3Rpb25gMVtbU3lzdGVtLkludDMyLCBtc2NvcmxpYiwgVmVyc2lvbj00LjAuMC4wLCBDdWx0dXJlPW5ldXRyYWwsIFB1YmxpY0tleVRva2VuPWI3N2E1YzU2MTkzNGUwODldXQgIMEFwbG9yaXMuQ2hhcnQuQ29sdW1uT3JpZW50ZWRDaGFydCtDdXN0b21TdGFja2luZwIAAAAZQXBsb3Jpcy5DaGFydC5PcmllbnRhdGlvbgIAAAAaQXBsb3Jpcy5CYXNlLlVJLlZpc3VhbFJlY3QDAAAAGVN5c3RlbS5EcmF3aW5nLlJlY3RhbmdsZUYEAAAAAQtTeXN0ZW0uR3VpZAECARxBcGxvcmlzLkNoYXJ0LkRhdGEuRGF0YVRhYmxlAgAAAAgICAgIAQEZU3lzdGVtLkRyYXdpbmcuUmVjdGFuZ2xlRgQAAAALCwsLFVN5c3RlbS5EcmF3aW5nLlBvaW50RgQAAAAIH0FwbG9yaXMuQmFzZS5PYmplY3RzLlRleHRGb3JtYXQDAAAAFlN5c3RlbS5EcmF3aW5nLkNvbG9yW10EAAAAAZgBU3lzdGVtLkNvbGxlY3Rpb25zLkdlbmVyaWMuTGlzdGAxW1tBcGxvcmlzLkJhc2UuT2JqZWN0cy5EYXRhT2JqZWN0LCBBcGxvcmlzLkJhc2UsIFZlcnNpb249NC4yLjAuMTkzMSwgQ3VsdHVyZT1uZXV0cmFsLCBQdWJsaWNLZXlUb2tlbj1jZWFhYmU0ZjYwZmZlYTFjXV0fQXBsb3Jpcy5CYXNlLk9iamVjdHMuRGF0YU9iamVjdAMAAAAhQXBsb3Jpcy5DaGFydC5Db2x1bW5PcmllbnRlZENoYXJ0AgAAAJUBU3lzdGVtLkNvbGxlY3Rpb25zLkdlbmVyaWMuTGlzdGAxW1tBcGxvcmlzLkJhc2UuVUkuVmlzdWFsT2JqZWN0LCBBcGxvcmlzLkJhc2UsIFZlcnNpb249NC4yLjAuMTkzMSwgQ3VsdHVyZT1uZXV0cmFsLCBQdWJsaWNLZXlUb2tlbj1jZWFhYmU0ZjYwZmZlYTFjXV0CAAAABfv///8lQXBsb3Jpcy5DaGFydC5Db2x1bW5PcmllbnRlZENoYXJ0VHlwZQEAAAAHdmFsdWVfXwAIAgAAAAAAAAAJBgAAAAkHAAAACgAKCQgAAAAJCQAAAAkKAAAACQsAAAAJDAAAAAkNAAAACQ4AAAAJDwAAAAkQAAAACREAAAAABe7///8VQXBsb3Jpcy5DaGFydC5CYXJUeXBlAQAAAAd2YWx1ZV9fAAgCAAAAAQAAAAAF7f///xhBcGxvcmlzLkNoYXJ0LlNlcmllc1R5cGUBAAAAB3ZhbHVlX18ACAIAAAAAAAAACRQAAAAAAAXr////GVN5c3RlbS5EcmF3aW5nLlJlY3RhbmdsZUYEAAAAAXgBeQV3aWR0aAZoZWlnaHQAAAAACwsLCwQAAAD//3////9/////f////3//Aer////r//////9/////f////3////9//wAAAAAABen///8sQXBsb3Jpcy5DaGFydC5BeGlzQnJlYWsrQXhpc0JyZWFrRGlzcGxheU1vZGUBAAAAB3ZhbHVlX18ACAIAAAABAAAAAAEBCgoJGAAAAAoKAAAAAAAJGQAAAAoJGgAAAAIAAAAKBeX///8ZQXBsb3Jpcy5DaGFydC5PcmllbnRhdGlvbgEAAAAHdmFsdWVfXwAIAgAAAAIAAAAJHAAAAAHj////6////3OAR0MAAC5BVFXhQ6qqpUMABOL///8LU3lzdGVtLkd1aWQLAAAAAl9hAl9iAl9jAl9kAl9lAl9mAl9nAl9oAl9pAl9qAl9rAAAAAAAAAAAAAAAIBwcCAgICAgICAgAAAAAAAAAAAAAAAAAAAAAACgoJHwAAAAAKCgoBAAAAAAAAAP////8AAAHg////6////wCAC0QAAIpDMegTQlVVVUE+rhhB6HsNQy3pJ0SqirBDBd////8VU3lzdGVtLkRyYXdpbmcuUG9pbnRGAgAAAAF4AXkAAAsLBAAAAFcLUUNKA+ZDBiIAAAAQeVFPbGRscTN2MzFFV3FuegAAAAAKCgkjAAAACSQAAAAACgklAAAACgkBAAAACScAAAAFBgAAACVBcGxvcmlzLkNoYXJ0LkNvbHVtbk9yaWVudGVkQ2hhcnRBeGlzKgAAAAZtQ2hhcnQJbUF4aXNUeXBlEW1SZWxhdGl2ZUdhcFdpZHRoDW1Jc1NlY29uZEF4aXMbbU90aGVyQXhpc0Nyb3NzZXNBdENhdGVnb3J5F21DYXRlZ29yeVdpZHRoVGlja01hcmtzEW1TaG93TGFiZWxEZWZhdWx0C0F4aXMrbUNoYXJ0EEF4aXMrbVZhbHVlTGluZXMQQXhpcyttQXhpc0JyZWFrcxJBeGlzK21NaW5WYWx1ZUF1dG8OQXhpcyttTWluVmFsdWUSQXhpcyttTWF4VmFsdWVBdXRvDkF4aXMrbU1heFZhbHVlGkF4aXMrbU1haW5UaWNrRGlzdGFuY2VBdXRvFkF4aXMrbU1haW5UaWNrRGlzdGFuY2UNQXhpcyttTG9nQXhpcw1BeGlzK21Mb2dCYXNlGEF4aXMrbUh1bmRlcnRQZXJjZW50QXhpcw1BeGlzK21WaXNpYmxlHUF4aXMrbVRpY2ttYXJrTnVtYmVyRm9ybWF0QWJzIUF4aXMrbVRpY2ttYXJrTnVtYmVyRm9ybWF0UGVyY2VudBlBeGlzK21EYXRhTnVtYmVyRm9ybWF0QWJzHUF4aXMrbURhdGFOdW1iZXJGb3JtYXRQZXJjZW50D0F4aXMrbVRpY2tNYXJrcxBBeGlzK21TdGFydFBvaW50DkF4aXMrbUVuZFBvaW50EEF4aXMrbVZpc3VhbExpbmUUQXhpcyttTGFiZWxQb3NpdGlvbnMWQXhpcyttTGFiZWxBbmNob3JNb2RlcxlBeGlzK21MYWJlbEFkZElubmVyTWFyZ2luE0F4aXMrbUxhYmVsUG9zaXRpb24XQXhpcyttTWFnbml0dWRlQWJzb2x1dGUWQXhpcyttTWFnbml0dWRlUGVyY2VudAtBeGlzK21MYWJlbB9BeGlzK21UaWNrTWFya0V2ZW50U3VzcGVuZExldmVsGUF4aXMrbVRpY2tNYXJrUXVldWVkRXZlbnQkQXhpcyttVGlja01hcmtRdWV1ZWRFdmVudHNpemVDaGFuZ2VkGERhdGFPYmplY3QrbUNoaWxkT2JqZWN0cxJEYXRhT2JqZWN0K21QYXJlbnQVRGF0YU9iamVjdCttQ29udGFpbmVyGURhdGFPYmplY3QrbVZpc3VhbE9iamVjdHMEBAAAAAADBAQEAAAAAAAAAAAAAAQEBAQEBAQEBAQHAAAABAAAAAMEBAMhQXBsb3Jpcy5DaGFydC5Db2x1bW5PcmllbnRlZENoYXJ0AgAAABZBcGxvcmlzLkNoYXJ0LkF4aXNUeXBlAgAAAAsBAQFwU3lzdGVtLk51bGxhYmxlYDFbW1N5c3RlbS5Cb29sZWFuLCBtc2NvcmxpYiwgVmVyc2lvbj00LjAuMC4wLCBDdWx0dXJlPW5ldXRyYWwsIFB1YmxpY0tleVRva2VuPWI3N2E1YzU2MTkzNGUwODldXSFBcGxvcmlzLkNoYXJ0LkNvbHVtbk9yaWVudGVkQ2hhcnQCAAAAmwFBcGxvcmlzLkJhc2UuT2JqZWN0cy5EYXRhT2JqZWN0Q29sbGVjdGlvbmAxW1tBcGxvcmlzLkNoYXJ0LlZhbHVlTGluZSwgQXBsb3Jpcy5DaGFydCwgVmVyc2lvbj00LjIuMC4xOTM0LCBDdWx0dXJlPW5ldXRyYWwsIFB1YmxpY0tleVRva2VuPWNlYWFiZTRmNjBmZmVhMWNdXQMAAACbAUFwbG9yaXMuQmFzZS5PYmplY3RzLkRhdGFPYmplY3RDb2xsZWN0aW9uYDFbW0FwbG9yaXMuQ2hhcnQuQXhpc0JyZWFrLCBBcGxvcmlzLkNoYXJ0LCBWZXJzaW9uPTQuMi4wLjE5MzQsIEN1bHR1cmU9bmV1dHJhbCwgUHVibGljS2V5VG9rZW49Y2VhYWJlNGY2MGZmZWExY11dAwAAAAEGAQYBBgELAQEaQXBsb3Jpcy5DaGFydC5OdW1iZXJGb3JtYXQCAAAAGkFwbG9yaXMuQ2hhcnQuTnVtYmVyRm9ybWF0AgAAABpBcGxvcmlzLkNoYXJ0Lk51bWJlckZvcm1hdAIAAAAaQXBsb3Jpcy5DaGFydC5OdW1iZXJGb3JtYXQCAAAAmgFBcGxvcmlzLkJhc2UuT2JqZWN0cy5EYXRhT2JqZWN0Q29sbGVjdGlvbmAxW1tBcGxvcmlzLkNoYXJ0LlRpY2tNYXJrLCBBcGxvcmlzLkNoYXJ0LCBWZXJzaW9uPTQuMi4wLjE5MzQsIEN1bHR1cmU9bmV1dHJhbCwgUHVibGljS2V5VG9rZW49Y2VhYWJlNGY2MGZmZWExY11dAwAAABVTeXN0ZW0uRHJhd2luZy5Qb2ludEYEAAAAFVN5c3RlbS5EcmF3aW5nLlBvaW50RgQAAAAaQXBsb3Jpcy5CYXNlLlVJLlZpc3VhbExpbmUDAAAAF1N5c3RlbS5EcmF3aW5nLlBvaW50RltdBAAAABlBcGxvcmlzLkJhc2UuQW5jaG9yTW9kZVtdAwAAAAEICAgVQXBsb3Jpcy5CYXNlLlVJLkxhYmVsAwAAAAgBAZgBU3lzdGVtLkNvbGxlY3Rpb25zLkdlbmVyaWMuTGlzdGAxW1tBcGxvcmlzLkJhc2UuT2JqZWN0cy5EYXRhT2JqZWN0LCBBcGxvcmlzLkJhc2UsIFZlcnNpb249NC4yLjAuMTkzMSwgQ3VsdHVyZT1uZXV0cmFsLCBQdWJsaWNLZXlUb2tlbj1jZWFhYmU0ZjYwZmZlYTFjXV0hQXBsb3Jpcy5DaGFydC5Db2x1bW5PcmllbnRlZENoYXJ0AgAAACFBcGxvcmlzLkNoYXJ0LkNvbHVtbk9yaWVudGVkQ2hhcnQCAAAAlQFTeXN0ZW0uQ29sbGVjdGlvbnMuR2VuZXJpYy5MaXN0YDFbW0FwbG9yaXMuQmFzZS5VSS5WaXN1YWxPYmplY3QsIEFwbG9yaXMuQmFzZSwgVmVyc2lvbj00LjIuMC4xOTMxLCBDdWx0dXJlPW5ldXRyYWwsIFB1YmxpY0tleVRva2VuPWNlYWFiZTRmNjBmZmVhMWNdXQIAAAAJAQAAAAXX////FkFwbG9yaXMuQ2hhcnQuQXhpc1R5cGUBAAAAB3ZhbHVlX18ACAIAAAABAAAAmpkZPwAAAAoJAQAAAAkqAAAACSsAAAABAAAAAAAAAAABAAAAAAAA8D8BmpmZmZmZuT8AAAAgQQABCSwAAAAKCS0AAAAJLgAAAAkvAAAAAdD////f////c4BHQwAALkEBz////9////9zgEdDqhqrQwkyAAAACTMAAAAJNAAAAAk1AAAAAAAAAAAAAAAAAAAACTYAAAAAAAAAAAAJNwAAAAkBAAAACQEAAAAJOQAAAAEHAAAABgAAAAkBAAAAAcX////X////AAAAAM3MTD8AAAAIAQAJAQAAAAk8AAAACT0AAAABAAAAAAAAAAABmpmZmZmZ4T8BmpmZmZmZqT8AAAAgQQAACT4AAAAKCT8AAAAJQAAAAAlBAAAAAb7////f////c4BHQwAALkEBvf///9/////HiiJEAAAuQQlEAAAACUUAAAAJRgAAAAlHAAAAAAAAAAAAAAAAAAAACUgAAAAAAAAAAAAJSQAAAAkBAAAACQEAAAAJSwAAAAQIAAAAqAFTeXN0ZW0uQ29sbGVjdGlvbnMuR2VuZXJpYy5MaXN0YDFbW0FwbG9yaXMuQ2hhcnQuQ29sdW1uT3JpZW50ZWRDaGFydCtVbnVzZWRTZXJpZXMsIEFwbG9yaXMuQ2hhcnQsIFZlcnNpb249NC4yLjAuMTkzNCwgQ3VsdHVyZT1uZXV0cmFsLCBQdWJsaWNLZXlUb2tlbj1jZWFhYmU0ZjYwZmZlYTFjXV0DAAAABl9pdGVtcwVfc2l6ZQhfdmVyc2lvbgQAADBBcGxvcmlzLkNoYXJ0LkNvbHVtbk9yaWVudGVkQ2hhcnQrVW51c2VkU2VyaWVzW10CAAAACAgJTAAAAAAAAAAAAAAABQkAAAChAUFwbG9yaXMuQmFzZS5PYmplY3RzLkRhdGFPYmplY3RDb2xsZWN0aW9uYDFbW0FwbG9yaXMuQ2hhcnQuQ2hhcnREYXRhU2VyaWVzLCBBcGxvcmlzLkNoYXJ0LCBWZXJzaW9uPTQuMi4wLjE5MzQsIEN1bHR1cmU9bmV1dHJhbCwgUHVibGljS2V5VG9rZW49Y2VhYWJlNGY2MGZmZWExY11dBgAAAAttQ29sbGVjdGlvbgVtTGlzdBhEYXRhT2JqZWN0K21DaGlsZE9iamVjdHMSRGF0YU9iamVjdCttUGFyZW50FURhdGFPYmplY3QrbUNvbnRhaW5lchlEYXRhT2JqZWN0K21WaXN1YWxPYmplY3RzBAMDBAQDnwFBcGxvcmlzLkJhc2UuT2JqZWN0cy5Tb3J0YWJsZUNvbGxlY3Rpb25gMVtbQXBsb3Jpcy5DaGFydC5DaGFydERhdGFTZXJpZXMsIEFwbG9yaXMuQ2hhcnQsIFZlcnNpb249NC4yLjAuMTkzNCwgQ3VsdHVyZT1uZXV0cmFsLCBQdWJsaWNLZXlUb2tlbj1jZWFhYmU0ZjYwZmZlYTFjXV0DAAAAlwFTeXN0ZW0uQ29sbGVjdGlvbnMuR2VuZXJpYy5MaXN0YDFbW0FwbG9yaXMuQ2hhcnQuQ2hhcnREYXRhU2VyaWVz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QuMi4wLjE5MzEsIEN1bHR1cmU9bmV1dHJhbCwgUHVibGljS2V5VG9rZW49Y2VhYWJlNGY2MGZmZWExY11dAwAAAAoJTQAAAAlOAAAACQEAAAAJAQAAAAlQAAAABQoAAACmAUFwbG9yaXMuQmFzZS5PYmplY3RzLkRhdGFPYmplY3RDb2xsZWN0aW9uYDFbW0FwbG9yaXMuQ2hhcnQuQW5ub3RhdGlvbkRhdGFTZXJpZXMsIEFwbG9yaXMuQ2hhcnQsIFZlcnNpb249NC4yLjAuMTkzNCwgQ3VsdHVyZT1uZXV0cmFsLCBQdWJsaWNLZXlUb2tlbj1jZWFhYmU0ZjYwZmZlYTFjXV0GAAAAC21Db2xsZWN0aW9uBW1MaXN0GERhdGFPYmplY3QrbUNoaWxkT2JqZWN0cxJEYXRhT2JqZWN0K21QYXJlbnQVRGF0YU9iamVjdCttQ29udGFpbmVyGURhdGFPYmplY3QrbVZpc3VhbE9iamVjdHMEAwMEBAOkAUFwbG9yaXMuQmFzZS5PYmplY3RzLlNvcnRhYmxlQ29sbGVjdGlvbmAxW1tBcGxvcmlzLkNoYXJ0LkFubm90YXRpb25EYXRhU2VyaWVzLCBBcGxvcmlzLkNoYXJ0LCBWZXJzaW9uPTQuMi4wLjE5MzQsIEN1bHR1cmU9bmV1dHJhbCwgUHVibGljS2V5VG9rZW49Y2VhYWJlNGY2MGZmZWExY11dAwAAAJwBU3lzdGVtLkNvbGxlY3Rpb25zLkdlbmVyaWMuTGlzdGAxW1tBcGxvcmlzLkNoYXJ0LkFubm90YXRpb25EYXRhU2VyaWVz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QuMi4wLjE5MzEsIEN1bHR1cmU9bmV1dHJhbCwgUHVibGljS2V5VG9rZW49Y2VhYWJlNGY2MGZmZWExY11dAwAAAAoJUQAAAAlSAAAACQEAAAAJAQAAAAlUAAAABQsAAAChAUFwbG9yaXMuQmFzZS5PYmplY3RzLkRhdGFPYmplY3RDb2xsZWN0aW9uYDFbW0FwbG9yaXMuQ2hhcnQuQW5ub3RhdGlvbkdyb3VwLCBBcGxvcmlzLkNoYXJ0LCBWZXJzaW9uPTQuMi4wLjE5MzQsIEN1bHR1cmU9bmV1dHJhbCwgUHVibGljS2V5VG9rZW49Y2VhYWJlNGY2MGZmZWExY11dBgAAAAttQ29sbGVjdGlvbgVtTGlzdBhEYXRhT2JqZWN0K21DaGlsZE9iamVjdHMSRGF0YU9iamVjdCttUGFyZW50FURhdGFPYmplY3QrbUNvbnRhaW5lchlEYXRhT2JqZWN0K21WaXN1YWxPYmplY3RzBAMDBAQDnwFBcGxvcmlzLkJhc2UuT2JqZWN0cy5Tb3J0YWJsZUNvbGxlY3Rpb25gMVtbQXBsb3Jpcy5DaGFydC5Bbm5vdGF0aW9uR3JvdXAsIEFwbG9yaXMuQ2hhcnQsIFZlcnNpb249NC4yLjAuMTkzNCwgQ3VsdHVyZT1uZXV0cmFsLCBQdWJsaWNLZXlUb2tlbj1jZWFhYmU0ZjYwZmZlYTFjXV0DAAAAlwFTeXN0ZW0uQ29sbGVjdGlvbnMuR2VuZXJpYy5MaXN0YDFbW0FwbG9yaXMuQ2hhcnQuQW5ub3RhdGlvbkdyb3Vw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QuMi4wLjE5MzEsIEN1bHR1cmU9bmV1dHJhbCwgUHVibGljS2V5VG9rZW49Y2VhYWJlNGY2MGZmZWExY11dAwAAAAoJVQAAAAlWAAAACQEAAAAJAQAAAAlYAAAABQwAAACgAUFwbG9yaXMuQmFzZS5PYmplY3RzLkRhdGFPYmplY3RDb2xsZWN0aW9uYDFbW0FwbG9yaXMuQ2hhcnQuQ2hhcnREYXRhR3JvdXAsIEFwbG9yaXMuQ2hhcnQsIFZlcnNpb249NC4yLjAuMTkzNCwgQ3VsdHVyZT1uZXV0cmFsLCBQdWJsaWNLZXlUb2tlbj1jZWFhYmU0ZjYwZmZlYTFjXV0GAAAAC21Db2xsZWN0aW9uBW1MaXN0GERhdGFPYmplY3QrbUNoaWxkT2JqZWN0cxJEYXRhT2JqZWN0K21QYXJlbnQVRGF0YU9iamVjdCttQ29udGFpbmVyGURhdGFPYmplY3QrbVZpc3VhbE9iamVjdHMEAwMEBAOeAUFwbG9yaXMuQmFzZS5PYmplY3RzLlNvcnRhYmxlQ29sbGVjdGlvbmAxW1tBcGxvcmlzLkNoYXJ0LkNoYXJ0RGF0YUdyb3VwLCBBcGxvcmlzLkNoYXJ0LCBWZXJzaW9uPTQuMi4wLjE5MzQsIEN1bHR1cmU9bmV1dHJhbCwgUHVibGljS2V5VG9rZW49Y2VhYWJlNGY2MGZmZWExY11dAwAAAJYBU3lzdGVtLkNvbGxlY3Rpb25zLkdlbmVyaWMuTGlzdGAxW1tBcGxvcmlzLkNoYXJ0LkNoYXJ0RGF0YUdyb3Vw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QuMi4wLjE5MzEsIEN1bHR1cmU9bmV1dHJhbCwgUHVibGljS2V5VG9rZW49Y2VhYWJlNGY2MGZmZWExY11dAwAAAAoJWQAAAAlaAAAACQEAAAAJAQAAAAlcAAAABQ0AAACaAUFwbG9yaXMuQmFzZS5PYmplY3RzLkRhdGFPYmplY3RDb2xsZWN0aW9uYDFbW0FwbG9yaXMuQ2hhcnQuRGVsdGFCYXIsIEFwbG9yaXMuQ2hhcnQsIFZlcnNpb249NC4yLjAuMTkzNCwgQ3VsdHVyZT1uZXV0cmFsLCBQdWJsaWNLZXlUb2tlbj1jZWFhYmU0ZjYwZmZlYTFjXV0GAAAAC21Db2xsZWN0aW9uBW1MaXN0GERhdGFPYmplY3QrbUNoaWxkT2JqZWN0cxJEYXRhT2JqZWN0K21QYXJlbnQVRGF0YU9iamVjdCttQ29udGFpbmVyGURhdGFPYmplY3QrbVZpc3VhbE9iamVjdHMEAwMEBAOYAUFwbG9yaXMuQmFzZS5PYmplY3RzLlNvcnRhYmxlQ29sbGVjdGlvbmAxW1tBcGxvcmlzLkNoYXJ0LkRlbHRhQmFyLCBBcGxvcmlzLkNoYXJ0LCBWZXJzaW9uPTQuMi4wLjE5MzQsIEN1bHR1cmU9bmV1dHJhbCwgUHVibGljS2V5VG9rZW49Y2VhYWJlNGY2MGZmZWExY11dAwAAAJABU3lzdGVtLkNvbGxlY3Rpb25zLkdlbmVyaWMuTGlzdGAxW1tBcGxvcmlzLkNoYXJ0LkRlbHRhQmFy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QuMi4wLjE5MzEsIEN1bHR1cmU9bmV1dHJhbCwgUHVibGljS2V5VG9rZW49Y2VhYWJlNGY2MGZmZWExY11dAwAAAAoJXQAAAAleAAAACQEAAAAJAQAAAAlgAAAABQ4AAACdAUFwbG9yaXMuQmFzZS5PYmplY3RzLkRhdGFPYmplY3RDb2xsZWN0aW9uYDFbW0FwbG9yaXMuQ2hhcnQuRGVsdGFCcmlkZ2UsIEFwbG9yaXMuQ2hhcnQsIFZlcnNpb249NC4yLjAuMTkzNCwgQ3VsdHVyZT1uZXV0cmFsLCBQdWJsaWNLZXlUb2tlbj1jZWFhYmU0ZjYwZmZlYTFjXV0GAAAAC21Db2xsZWN0aW9uBW1MaXN0GERhdGFPYmplY3QrbUNoaWxkT2JqZWN0cxJEYXRhT2JqZWN0K21QYXJlbnQVRGF0YU9iamVjdCttQ29udGFpbmVyGURhdGFPYmplY3QrbVZpc3VhbE9iamVjdHMEAwMEBAObAUFwbG9yaXMuQmFzZS5PYmplY3RzLlNvcnRhYmxlQ29sbGVjdGlvbmAxW1tBcGxvcmlzLkNoYXJ0LkRlbHRhQnJpZGdlLCBBcGxvcmlzLkNoYXJ0LCBWZXJzaW9uPTQuMi4wLjE5MzQsIEN1bHR1cmU9bmV1dHJhbCwgUHVibGljS2V5VG9rZW49Y2VhYWJlNGY2MGZmZWExY11dAwAAAJMBU3lzdGVtLkNvbGxlY3Rpb25zLkdlbmVyaWMuTGlzdGAxW1tBcGxvcmlzLkNoYXJ0LkRlbHRhQnJpZGdl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QuMi4wLjE5MzEsIEN1bHR1cmU9bmV1dHJhbCwgUHVibGljS2V5VG9rZW49Y2VhYWJlNGY2MGZmZWExY11dAwAAAAoJYQAAAAliAAAACQEAAAAJAQAAAAlkAAAABQ8AAACdAUFwbG9yaXMuQmFzZS5PYmplY3RzLkRhdGFPYmplY3RDb2xsZWN0aW9uYDFbW0FwbG9yaXMuQ2hhcnQuR3Jvd3RoQXJyb3csIEFwbG9yaXMuQ2hhcnQsIFZlcnNpb249NC4yLjAuMTkzNCwgQ3VsdHVyZT1uZXV0cmFsLCBQdWJsaWNLZXlUb2tlbj1jZWFhYmU0ZjYwZmZlYTFjXV0GAAAAC21Db2xsZWN0aW9uBW1MaXN0GERhdGFPYmplY3QrbUNoaWxkT2JqZWN0cxJEYXRhT2JqZWN0K21QYXJlbnQVRGF0YU9iamVjdCttQ29udGFpbmVyGURhdGFPYmplY3QrbVZpc3VhbE9iamVjdHMEAwMEBAObAUFwbG9yaXMuQmFzZS5PYmplY3RzLlNvcnRhYmxlQ29sbGVjdGlvbmAxW1tBcGxvcmlzLkNoYXJ0Lkdyb3d0aEFycm93LCBBcGxvcmlzLkNoYXJ0LCBWZXJzaW9uPTQuMi4wLjE5MzQsIEN1bHR1cmU9bmV1dHJhbCwgUHVibGljS2V5VG9rZW49Y2VhYWJlNGY2MGZmZWExY11dAwAAAJMBU3lzdGVtLkNvbGxlY3Rpb25zLkdlbmVyaWMuTGlzdGAxW1tBcGxvcmlzLkNoYXJ0Lkdyb3d0aEFycm93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QuMi4wLjE5MzEsIEN1bHR1cmU9bmV1dHJhbCwgUHVibGljS2V5VG9rZW49Y2VhYWJlNGY2MGZmZWExY11dAwAAAAoJZQAAAAlmAAAACQEAAAAJAQAAAAloAAAABRAAAACkAUFwbG9yaXMuQmFzZS5PYmplY3RzLkRhdGFPYmplY3RDb2xsZWN0aW9uYDFbW0FwbG9yaXMuQ2hhcnQuV2F0ZXJmYWxsQ29ubmVjdG9yLCBBcGxvcmlzLkNoYXJ0LCBWZXJzaW9uPTQuMi4wLjE5MzQsIEN1bHR1cmU9bmV1dHJhbCwgUHVibGljS2V5VG9rZW49Y2VhYWJlNGY2MGZmZWExY11dBgAAAAttQ29sbGVjdGlvbgVtTGlzdBhEYXRhT2JqZWN0K21DaGlsZE9iamVjdHMSRGF0YU9iamVjdCttUGFyZW50FURhdGFPYmplY3QrbUNvbnRhaW5lchlEYXRhT2JqZWN0K21WaXN1YWxPYmplY3RzBAMDBAQDogFBcGxvcmlzLkJhc2UuT2JqZWN0cy5Tb3J0YWJsZUNvbGxlY3Rpb25gMVtbQXBsb3Jpcy5DaGFydC5XYXRlcmZhbGxDb25uZWN0b3IsIEFwbG9yaXMuQ2hhcnQsIFZlcnNpb249NC4yLjAuMTkzNCwgQ3VsdHVyZT1uZXV0cmFsLCBQdWJsaWNLZXlUb2tlbj1jZWFhYmU0ZjYwZmZlYTFjXV0DAAAAmgFTeXN0ZW0uQ29sbGVjdGlvbnMuR2VuZXJpYy5MaXN0YDFbW0FwbG9yaXMuQ2hhcnQuV2F0ZXJmYWxsQ29ubmVjdG9y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QuMi4wLjE5MzEsIEN1bHR1cmU9bmV1dHJhbCwgUHVibGljS2V5VG9rZW49Y2VhYWJlNGY2MGZmZWExY11dAwAAAAoJaQAAAAlqAAAACQEAAAAJAQAAAAlsAAAABREAAACiAUFwbG9yaXMuQmFzZS5PYmplY3RzLkRhdGFPYmplY3RDb2xsZWN0aW9uYDFbW0FwbG9yaXMuQ2hhcnQuRWxlbWVudENvbm5lY3RvciwgQXBsb3Jpcy5DaGFydCwgVmVyc2lvbj00LjIuMC4xOTM0LCBDdWx0dXJlPW5ldXRyYWwsIFB1YmxpY0tleVRva2VuPWNlYWFiZTRmNjBmZmVhMWNdXQYAAAALbUNvbGxlY3Rpb24FbUxpc3QYRGF0YU9iamVjdCttQ2hpbGRPYmplY3RzEkRhdGFPYmplY3QrbVBhcmVudBVEYXRhT2JqZWN0K21Db250YWluZXIZRGF0YU9iamVjdCttVmlzdWFsT2JqZWN0cwQDAwQEA6ABQXBsb3Jpcy5CYXNlLk9iamVjdHMuU29ydGFibGVDb2xsZWN0aW9uYDFbW0FwbG9yaXMuQ2hhcnQuRWxlbWVudENvbm5lY3RvciwgQXBsb3Jpcy5DaGFydCwgVmVyc2lvbj00LjIuMC4xOTM0LCBDdWx0dXJlPW5ldXRyYWwsIFB1YmxpY0tleVRva2VuPWNlYWFiZTRmNjBmZmVhMWNdXQMAAACYAVN5c3RlbS5Db2xsZWN0aW9ucy5HZW5lcmljLkxpc3RgMVtbQXBsb3Jpcy5DaGFydC5FbGVtZW50Q29ubmVjdG9y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QuMi4wLjE5MzEsIEN1bHR1cmU9bmV1dHJhbCwgUHVibGljS2V5VG9rZW49Y2VhYWJlNGY2MGZmZWExY11dAwAAAAoJbQAAAAluAAAACQEAAAAJAQAAAAlwAAAABRQAAAAiQXBsb3Jpcy5DaGFydC5Db2x1bW5PcmllbnRlZExlZ2VuZAsAAAAUbUNvbHVtbk9yaWVudGVkQ2hhcnQPbUxlZ2VuZEVsZW1lbnRzDUxlZ2VuZCttQ2hhcnQZTGVnZW5kK21BdXRvbWF0aWNPcmRlcmluZxJMZWdlbmQrbUxlZ2VuZEFyZWERTGVnZW5kK21SZWN0YW5nbGUPTGVnZW5kK21Db2x1bW5zGERhdGFPYmplY3QrbUNoaWxkT2JqZWN0cxJEYXRhT2JqZWN0K21QYXJlbnQVRGF0YU9iamVjdCttQ29udGFpbmVyGURhdGFPYmplY3QrbVZpc3VhbE9iamVjdHMEBAQABAQAAwQEAyFBcGxvcmlzLkNoYXJ0LkNvbHVtbk9yaWVudGVkQ2hhcnQCAAAArQFBcGxvcmlzLkJhc2UuT2JqZWN0cy5EYXRhT2JqZWN0Q29sbGVjdGlvbmAxW1tBcGxvcmlzLkNoYXJ0LkNvbHVtbk9yaWVudGVkTGVnZW5kRWxlbWVudCwgQXBsb3Jpcy5DaGFydCwgVmVyc2lvbj00LjIuMC4xOTM0LCBDdWx0dXJlPW5ldXRyYWwsIFB1YmxpY0tleVRva2VuPWNlYWFiZTRmNjBmZmVhMWNdXQMAAAAhQXBsb3Jpcy5DaGFydC5Db2x1bW5PcmllbnRlZENoYXJ0AgAAAAEZU3lzdGVtLkRyYXdpbmcuUmVjdGFuZ2xlRgQAAAAaQXBsb3Jpcy5CYXNlLlVJLlZpc3VhbFJlY3QDAAAACJgBU3lzdGVtLkNvbGxlY3Rpb25zLkdlbmVyaWMuTGlzdGAxW1tBcGxvcmlzLkJhc2UuT2JqZWN0cy5EYXRhT2JqZWN0LCBBcGxvcmlzLkJhc2UsIFZlcnNpb249NC4yLjAuMTkzMSwgQ3VsdHVyZT1uZXV0cmFsLCBQdWJsaWNLZXlUb2tlbj1jZWFhYmU0ZjYwZmZlYTFjXV0hQXBsb3Jpcy5DaGFydC5Db2x1bW5PcmllbnRlZENoYXJ0AgAAACFBcGxvcmlzLkNoYXJ0LkNvbHVtbk9yaWVudGVkQ2hhcnQCAAAAlQFTeXN0ZW0uQ29sbGVjdGlvbnMuR2VuZXJpYy5MaXN0YDFbW0FwbG9yaXMuQmFzZS5VSS5WaXN1YWxPYmplY3QsIEFwbG9yaXMuQmFzZSwgVmVyc2lvbj00LjIuMC4xOTMxLCBDdWx0dXJlPW5ldXRyYWwsIFB1YmxpY0tleVRva2VuPWNlYWFiZTRmNjBmZmVhMWNdXQIAAAAJAQAAAAlyAAAACQEAAAABAYz////r////ZhAHRB2ndEP//59CAABIQgl1AAAAAQAAAAl2AAAACQEAAAAJAQAAAAl4AAAABRg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IBAAIAACFBcGxvcmlzLkNoYXJ0LkNvbHVtbk9yaWVudGVkQ2hhcnQCAAAAIUFwbG9yaXMuQ2hhcnQuQ29sdW1uT3JpZW50ZWRDaGFydAIAAAAIAQgIAQgICAIAAAAJAQAAAAkBAAAAAAAAAAAGegAAAAEuAwAAAAZ7AAAAASwGfAAAAAEtBn0AAAABKwEAAAAACgoGfgAAAAhNL2QveXl5eQAAAAAKAAAAAAAAAAAHGQAAAAABAAAAAgAAAAQYQXBsb3Jpcy5DaGFydC5BeGlzTnVtYmVyAgAAAAWB////GEFwbG9yaXMuQ2hhcnQuQXhpc051bWJlcgEAAAAHdmFsdWVfXwAIAgAAAAAAAAABgP///4H///8AAAAADxoAAAAIAAAACAEAAAACAAAAAwAAAAQAAAAFAAAABgAAAAcAAAAIAAAABRwAAAAaQXBsb3Jpcy5CYXNlLlVJLlZpc3VhbFJlY3QVAAAAC21TdGFydFBvaW50CW1FbmRQb2ludAttTGluZUZvcm1hdAttRmlsbEZvcm1hdAltUm90YXRpb24SbVJlY3RhbmdsZVByb3ZpZGVyDG1QYWludE9mZnNldBJtUGFpbnRTaXplT3ZlcnJpZGUObUV4dHJhUm90YXRpb24ObUxhc3RQYWludFJlY3QJbVBlcnNEYXRhGVZpc3VhbE9iamVjdCttWk9yZGVyR3JvdXAeVmlzdWFsT2JqZWN0K21JbmRpdmlkdWFsWk9yZGVyFVZpc3VhbE9iamVjdCttVmlzaWJsZRhWaXN1YWxPYmplY3QrbVBlcnNpc3RlbnQQVmlzdWFsT2JqZWN0K21JZBZWaXN1YWxPYmplY3QrbVBlcnNEYXRhIFZpc3VhbE9iamVjdCttUmVnaXN0ZXJlZFdpdGhGb3JtJFZpc3VhbE9iamVjdCttRGVsZXRlUmVwYWludFRyaWdnZXJlZBZWaXN1YWxPYmplY3QrbVNoYXBlUHRyFVZpc3VhbE9iamVjdCttSXNEaXJ0eQQEBAQABAQEAAQCAAAAAAcCAAADABVTeXN0ZW0uRHJhd2luZy5Qb2ludEYEAAAAFVN5c3RlbS5EcmF3aW5nLlBvaW50RgQAAAAfQXBsb3Jpcy5CYXNlLk9iamVjdHMuTGluZUZvcm1hdAMAAAAfQXBsb3Jpcy5CYXNlLk9iamVjdHMuRmlsbEZvcm1hdAMAAAALKkFwbG9yaXMuQmFzZS5VSS5JUmVjdGFuZ2xlUG9zaXRpb25Qcm92aWRlcgMAAAAUU3lzdGVtLkRyYXdpbmcuU2l6ZUYEAAAAFFN5c3RlbS5EcmF3aW5nLlNpemVGBAAAAAsZU3lzdGVtLkRyYXdpbmcuUmVjdGFuZ2xlRgQAAAAICAEBCAEBD1N5c3RlbS5JbnRQdHJbXQEDAAAAAX/////f////c4BHQwAALkEBfv///9/////HiiJEqhqrQwmDAAAACYQAAAAAAAAACgV7////FFN5c3RlbS5EcmF3aW5nLlNpemVGAgAAAAV3aWR0aAZoZWlnaHQAAAsLBAAAAAAAAAAAAAAAAXr///97////AAAAAAAAAAAAAAAAAXn////r////AAAAAAAAAAAAAAAAAAAAAAmIAAAAFAAAAP////8BAQoJiAAAAAEACgAPHwAAAB9SAAACUEsDBBQABgAIAAAAIQAM6DG5egEAAHAFAAATAAgCW0NvbnRlbnRfVHlwZXNdLnhtbC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lMtOwzAQRfdI/EPkLUrcskAINe2CwhIqUT7A2JMmavyQx339PRP3IVSFRlWziZV45p7r8WRGk62ukzV4rKzJ2TAbsASMtKoyi5x9z9/TZ5ZgEEaJ2hrI2Q6QTcb3d6P5zgEmlG0wZ2UI7oVzlCVogZl1YGinsF6LQK9+wZ2QS7EA/jgYPHFpTQAT0tBosPFoCoVY1SF529LnvRMPNbLkdR/YsHImnKsrKQI55WujzijpgZBRZozBsnL4QDYYbyWsaecqgC2KSoKycqXJfEb5Uy82VKh/AA36f8DB2CfV3lcKkpnw4UNoOiff1nxj/fLH2mV2WaSlDGcu0XkQCkuAoOssrpkWlTkW5gI/BiOPy7BnI835onCHj0ANBTw+b7cQZTqAGHY1YN9lj6Jd5FJ4UF/BU0f1buCvdocPaXXT39j3lR91L+Hp55p565AmhIfrL+E4Aprs1JEQ+FDBaQi09fqJSNPl5luHZn4pUC1sHufl+BcAAP//AwBQSwMEFAAGAAgAAAAhALVVMCP0AAAATAIAAAsACAJfcmVscy8ucmVscy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kk1PwzAMhu9I/IfI99XdkBBCS3dBSLshVH6ASdwPtY2jJBvdvyccEFQagwNHf71+/Mrb3TyN6sgh9uI0rIsSFDsjtnethpf6cXUHKiZylkZxrOHEEXbV9dX2mUdKeSh2vY8qq7iooUvJ3yNG0/FEsRDPLlcaCROlHIYWPZmBWsZNWd5i+K4B1UJT7a2GsLc3oOqTz5t/15am6Q0/iDlM7NKZFchzYmfZrnzIbCH1+RpVU2g5abBinnI6InlfZGzA80SbvxP9fC1OnMhSIjQS+DLPR8cloPV/WrQ08cudecQ3CcOryPDJgosfqN4BAAD//wMAUEsDBBQABgAIAAAAIQCBPpSX8wAAALoCAAAaAAgBeGwvX3JlbHMvd29ya2Jvb2sueG1sLnJlbHM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Uk1LxDAQvQv+hzB3m3YVEdl0LyLsVesPCMm0KdsmITN+9N8bKrpdWNZLLwNvhnnvzcd29zUO4gMT9cErqIoSBHoTbO87BW/N880DCGLtrR6CRwUTEuzq66vtCw6acxO5PpLILJ4UOOb4KCUZh6OmIkT0udKGNGrOMHUyanPQHcpNWd7LtOSA+oRT7K2CtLe3IJopZuX/uUPb9gafgnkf0fMZCUk8DXkA0ejUISv4wUX2CPK8/GZNec5rwaP6DOUcq0seqjU9fIZ0IIfIRx9/KZJz5aKZu1Xv4XRC+8opv9vyLMv072bkycfV3wAAAP//AwBQSwMEFAAGAAgAAAAhAGAX3TnQAgAAXAYAAA8AAAB4bC93b3JrYm9vay54bWykVVFvmzAQfp+0/4D8nhgIIQkqqZqk1SJtU7Vm7WPlYCe4AZvaJiSr+t93hpK0y0vXWmBsznz+7u47c3a+yzNny5TmUsTI67rIYSKRlIt1jH4vrjpD5GhDBCWZFCxGe6bR+fjrl7NKqs1Syo0DAELHKDWmiDDWScpyoruyYAIsK6lyYmCq1lgXihGqU8ZMnmHfdUOcEy5QgxCp92DI1YonbCaTMmfCNCCKZcQAfZ3yQrdoefIeuJyoTVl0EpkXALHkGTf7GhQ5eRLN10IqsszA7Z3Xd3YKrhBuz4XOb3cC08lWOU+U1HJlugCNG9In/nsu9rw3IdidxuB9SAFWbMttDg+sVPhBVuEBKzyCee6n0TyQVq2VCIL3QbT+gZuPxmcrnrHbRroOKYqfJLeZypCTEW0uKTeMxmgAU1mx44sAOaosJiXPwOq5nt9DeHyQ87VyKFuRMjMLEHILDwv9wPdDuxKEcZEZpgQxbCqFAR2++PVZzdXY01SCwp1f7LHkikFhgb7AV+hJEpGlviYmdUqVxQgXim+BBN4ShVcyoxAKvNL4j0iLhxF96G8GAd2lxb5yK6po4EJbP+IFNnmxpJSFQ9qFIX4lZHJaNf8hZZLY+GAIUONEM/43WOCLilq5XhvlwHg++w4puyFbSCDIhL7U99xmqHcvEhV590/Dwcgbjkb9juvO3M5kEEw6k+HlrHPVm07d0aAfBoPRMzijwiiRpDTpizYsdIwCK79/TT/IrrV4blRyeqTxZMNlG2x30rW2Z+uwPQVvOav0UUV26uhUVjf2tFtA2mq/dndcUFnFqNdzfeCzb+dez9KrausdpyYFv/twQrbvvjG+TsEJLwzsd1BAlmyM3pCcNUyvoHVs94YkfsWyPoKBbf10RF02F0UmFdczYggc+JZ1HXyolchupObUq5PbfpuQLIFasY96YdAP/WZF+2MY/wUAAP//AwBQSwMEFAAGAAgAAAAhABN8m1NnAQAAqQIAABQAAAB4bC9zaGFyZWRTdHJpbmdzLnhtbIySwW7bMAyG7wHyDoTOa5TuMLSD7SDokOsGNHsATmIcAbLkUVS2vH3pJOvWpIcd6Z/89PM3m9XvIcKBuIScWnO/WBqg5LIPqW/N9+3m7sFAEUweY07UmiMVs+rms6YUAZ1NpTV7kfGztcXtacCyyCMlVXaZBxQtubdlZEJf9kQyRPtxufxkBwzJgMs1SWseDdQUflZ6+lN3TQldI93aDyGFIoySubHSNXYSzuIGXY1yvP68do5KAckQkk5WJ7ocRvBUQp90V7Awn+EBQ1xA3r3bBUwlV1bQDR0cJSEGXRC8WsPkCMhXh9M7oFkpP7O+8G+nELq9pnrSIyEnLa7Zz3UcM0s40MlUkHqx/qP6nkSRCmeKKORhzDG4cGvw64mheYqKJ5e7c04wch7yRPwwnzG53E89WgH+QvY3m17cvEF8+/Lfnqd/U5mu+7dhIE199xoU6IEFvRn/xuzfMaun1r0AAAD//wMAUEsDBBQABgAIAAAAIQB8KmuujgIAACkHAAAbAAAAeGwvZHJhd2luZ3Mvdm1sRHJhd2luZzEudm1s7JXBbtswDIbvA/YOgnrIJUFst8sKxTZQdOhtG7AN2LFQbCVWK4uGxThOn36U7CTN0A3FdtlhRhLLJEXxJz8jaV8bRl/rRJfxbWuFKypVSzerddGCgzXOCqhFVxv+9s0YCb+LhPVaF0oMt9Oe/hV7VF8ow3M6JwXhKtkoI/ewRdYJ1WPGVakxuL1fl7VszjyslCgzHvN5SDE/y5Gn3ZAS941iusz4fR/RdY9JlHBWALSl008q40m8iKJp+OWMcjR0so+hslgjscp4PTWDvx1izXDr1VgcnYQtPCr2ANo63BvKWmtU7VAZo1J8IrZpZamVxSAVHjOO/sACrFUF+joz3tLqoOeZgKOa50pcHCXvOBs2XpzJG4qYNOA0arBCrhyYLaqlF1XLdqPtzKg1iji5bHA5WhAaES13usSKHO/JUSm9qVAkV7R+mmlbql7EIUmnnV5po3EvKl2Wyi5rB7NdK5tZOFyg3zlha21MAQbajF+s6VKx10xtUlhDSYrlFuHYRx9Ns6Hw5BQfxuubSH0rYcfAhs6NWVdGFo+Uc+WKbatozmP/jl3/qcMWrDrNBQm0FfRsbJjXUGo/BOraTBoUvryJ54uxtNTdIdDvI7/eWOH7OMnTOXlDXDrvxJh2eO7FrfFj/0C4ss+rB8r+LQz7E+CIEEt78RE69V1jdauMcYNmb/5KkL5gvrFFBe1QGIunbHE9ZVH4XE5ZvAir5Cqd9+J5JOW7IUF31Ob8ThqnQsDBMqjsxRfY5ZH3+MXBeEsA1TaPvX1ce1d4PMobXsQR3F9Cu/hLaBfX58z6xwO1ntSXqE3+U5tN/jlqY4KVqCV2E0L4auA3+XNqA50vUBtofi21c/p/zH8AAAD//wMAUEsDBBQABgAIAAAAIQDVBR1O7ikAAOuvAAANAAAAeGwvc3R5bGVzLnhtbOydXW8kN5am7xfY/yDoPix+BIOk4fKAZEQAA8wOGrAX2FtVlaosjD4KktxT3sX+931OZGYEw21Xco2Zq8lBT7ekksgI8ny+5z0nf/inr48PV3+/e3m9f356d62/U9dXd08fnj/eP31+d/0/f567cH31+nb79PH24fnp7t31b3ev1//043//bz+8vv32cPfTL3d3b1cs8fT67vqXt7cv39/cvH745e7x9vW75y93T/zLp+eXx9s3vn35fPP65eXu9uOr/NHjw41Rarh5vL1/uj6s8P3jh5ZFHm9f/u3XL92H58cvt2/37+8f7t9+W9a6vnr88P0/f356frl9/8CjftX97Yerr3p4MVdfX06bLD/9h30e7z+8PL8+f3r7jnVvnj99uv9w94+PG2/ize2HbSVW/msraXejzO7dv778xZX6m5e7v9/L9V3/+MOn56e316sPz78+vb27tjyoHMH3//b0/O9Ps/wTN3z8rR9/eP3fV3+/feAn+vrmxx8+PD88v1y9cXWc3PKTp9vHu8NvlNuH+/cv9/Jrn24f7x9+O/zYyA+W2z7+3uM9Zy8/vJHnODzNjz+8l9867hW3rV4+v393Pc9q+T/58bbfz7e/PD/e/uF2u5X/899g2e6VN7l/eFjP1ckR8oMff0AA3+5enma+uTp+/fNvXzjAJ3TlcBDL75357c8vt79p49r/4PX54f6jPMXnslzb8SznuUyHZd4f/+H+6ePd17uP766Hflm9emC5pZaH+9O9Jh9nWfQ/ca+jOPr/322WN+Pa3j+/fMS0nRRCZP/wox9/eLj79MbDv9x//kX+9+35i7zK89sb6v/jDx/vbz8/P90+iCyf/uL4Bct+uHt4+EnM3//6tK5tgmL1r5+unn59nB/f/pkzx5SKHpy+5LCPXx5WPHzDDrs/itsfGb784z+6uv3y5eE30ehll8N3/Or2XV7efPs+Pdx/fnq8q//gby/Pb3cf3ha7r+SE/+zh//w5Ln/08se3WF395fSOOnA5iMtB7K3iRSIuEnGRiD8MGC6qcVGNi2pcVOMSl99dQuzrq29ljJdc4x/z7Yv7vLjPi/u8uM+L+7y4T/zjxX02IM+XOOISR1xqAEvUcKlrXJKui9doqldevMbFa1y8xsVrXELsS4h9Qd0uqNsFdbugbhfU7YK6XVC3Nr7nJX+65E+X/OmSP13yp0v+dMmfLvnTJX+65E+X/OmSP13yp0v+hC+4hAT/VUOCm7rL9NBzWrWb6v4vdZteff10tmFREIk/aTv9j/nrY/fq0q+6dJo3dM2iB3WGtL7HX1mLvvj/sLXanuvwlFUPrnQi01R/aMm9+veX2y8/332lmXc5jpuvn37XjKubWol/dyj/+uvj+7uXeRm/cFz5zzqNqyvv//Bw9HXdcrx+9ydXWPUwX1a+/i9/Goslw3ZVjfO/a5tfTd2VDIF4d/2vIrQPjK84Wqur97/eP7zdP62264//4AptPPyJdsjo15fvf73Hh/6fME5qKCZ1k5pK11s7dmEeShdCHMw4jMaa/H+XyRSnxv7jc/zt7uUDPfPrqujG9iDLvIbfP8gyFUX33lvjrLbaoACHR7Ly1emJTCpxnlTqrC5D148xdnmcdWesUmF2KubB/OET/X79YVjXr9+4FOVn5XM3MmCD9cvcpVGPXSzB5zwWVbxrWd967MHh+Q2DYNbnV8W4oIPvZl9c18/D1AXN+io5NQXlYz/OLev3TlZdbtmgJ9uNKaPnZFUXfYld70vogrVz55UfvMqR0RPTN9cPg43WxCHIqSzrWxGO0/lPQzQumdyluXA+0+i71BsuIQVrUih50uEb67ueB9HB+T6u56+9zFtZN4hDtrNOXRj7zAa+dDGPsYvD7P009UGbbx3QuoHbLlj7+g3yUMKkXe7mzOH3pecNShx5DT2HpKa+d9+64XWDYTn35YT0ctmnN4hRj9pMqkuBh+/nMXMFOXVJ+zJE9uhL2wbLYx83qGW0V8OoEMXOmhC6ngEoXXA2dS4hPJ5ZJsHHljvwZpVR7WslS31UqpS+C1MQtZ8RojioriSVbA4qj+pbSrYekd+UQA+1lE69Siap2JVxtGyQLKeTC1Kah2DGkLjsljcIZpVSPdRq5kevnVNzZ6PxYiamLuuoOjOPZZoZOWLH1LJB1CKbhzsYfK1nyGPCNnaTm03Xq3HoOBrf5cEm3Rck2DTdQWS+zLqBqMSqB27KLtvQIe8oWkyhy5PtO9NbLNSASriWDYLSm6K5egMs1KzHkLtpLhxRwMCHshyRyXMqkzVWNxxRUPUbuOoN/DQ7I6ZUTQOanKbY8TRjN0adwmh65fu+ZQOt5eAPd+DqDZzrYy8rTkHPvEFwXXQjUpT6jM2L0zy2SFHQy80eL1muY72DxBnFeeiCCT1SZBRWaWKXsVfFucFM4Y/d38HZnPQg2H6TIldvMCczDWPqO2wSR2QnvEE/6M66efba2GBn23JEjuFFqxTVpkJHnNfsEc4wj12PKne5z6obVJy9iFC0pWWDwVTmutbkYRjw1dZ0s8lochlNl3M/dN7ZgruJU/ZNR8Qy2xvUtsgip2FwYzdPMw4N/9lFozHcHvXOk5vSMLS8gVerw9S+NhWhT3PSEQHqPZpcejy+GVWnXSlaDdHnucVch52xqz2atvgsPeUuTghnbwaPHqSpw50Nqu9jzKbpDpDT7Yj2Hs1EZ6dEEOTR5N66LqWMy7SjC7kEYoomUxGGNebSrr7kGPpRz5F4ZYrowTRbHA77aTeo2UdrbWkS06gqTd6Z65JnxX864zJ6QBDWJRWMGNd+Ngml9i1OHye16YGrzXUuZQo9ejBmvGWv5okNkunGiblfk57UrFWDFOEOqiOqLznY0c4DKxo7au4A15OjXPcwoWPIk1ctDifq+g3qSx6s06qPxBKh5w16E7qYRnaZncshTcX0LT45ml5u9hhV1P4g9ZgIi3XLyAxH5Caxc9jsOBlCMjcOqsUfRGLHbYP6DiZv5pL7qXNWIUUDDidHFbo5FjPxLkPvmu7A2ipsqf0B6YmdvZq6CYHHXKMHsSjXYajnMONC3XRek6NWKMzpDZZ3ObkD7JBGVxMHTwDcW913yTs2CTEXnyQBOR/7sn7s16gl7oTUkmr1rO+i2FJjCFoIrrvB9wMGhDgvntdjWT+uWrB8teZOuuhUMKXREbgQSWtM6cgF+OzM6Gas7HlbHTViuJ1PrcXapJwSwUTOhueX3CAHErQy9RO5wThOum39uPkCVevA7MrosuaJB8KK3ifSUQm6lPIpczVTSuNZLeYF9JLSHHRA1TqQg1GELBxOz+H0Iw4hOPzx5OfosfCesK5lA6O2G6gNKXGDj57D8ZmwBR0m99CTwVtir7PNpvfnDSkvYLYb0Kr2lhm3mLx3nTGFE0Ja8QIJd1ympAn3cjTndUw2CJuOqTqgUGSXCKLikcVbxonQQm4E3SXAKxan3PQGdtgid1WHRFklnwbZgOvkjrFA0bLBGOZ5JM4pfTwf1PEGNm52TtWWeoiIymQJ6gaC9j6O6LMZkNJUVDRlLoNv2qBnbuHJkC7XfVIzBDHGNBG5FyKtXnsUbiLZN+NowjDbMurzhpQ3cLp6g9pOGAKHTITYjX3PEc345Oh721mJerHirujz3lI2WPKBoxrUijwBoyBGSCgRCm+ALoQJkCWQqKUhqDCU8xELGwwCvx59jdpFjZp1PA9viR/RM2LTaCffASolYgmMkf4WSnEIrGWDBa06vMGy1+kORufIm3Bhzmg2GPgqjEMgNQgTTqIQZTcp8hA3MWXc65YaAC/MWLXcFUNqj7vHFGXnOz1NZMrcA8apxVJ4u4VES3y3OhtC5zAbwmmLR+hHAVpCsaAWKjrtvTKmSYp82LC9JVtesT2y+eB57pEIAls09ljrgaBuxP+l1M+ESy1vEEz1BrW11il6K1CdVvIGxWAqJrLxeVQpmdKDADSJaajSsyUd3/yxKjNaLA6MhGAQa0oCyEX0YwDcKEBgLW8QF/twlKJdeoaYulHbDqATE0dCTEjkBv4rhAnspZ9sk0OrHD5aV0lRRPJTQmyAw1A00j00OZUO+SSsTnEouSVi0TinVdGWbHl1+WMkxySmjoRaiCmuLfQRr0ZE5ECjDLhCwxEZ1W9SpGtTgfQDRy3emEilD/g28pQRxY5TVJn0pukNDNH+9ga1qehncJYiTj6RiKNoASkifJ8c8ZYJQFG+6Q308tiHS16w5dMRkRAAZZIaDDNr9wPeMpTCG2TnDLZVATO0HJEOW9Riaj3wbgL0BJ+bHOpFijx22QAagbagIhgkkvGWDUyVg5vaoyXnXFQjWZ8TPZAUGbBadyRPgYTKhnFuEVPW37KnBRpccZDM6mBOXSnyBqSDQKaqdFpUmNWtn1pskcEvrpe8IBanDfyImzRk3gF8RfI/pIhf5oVCdM6OA2BryxHZvnqDXWAHkOISYPg84Sh7HTX536TJYMHK2SSDFjVt4Ddjt9i9FfQFyQEtmLCmGj044O5BAi9ULGsi+9gSF5HEbYHXrnCgFbaU/+9Cwkr0XvQgU4/xwM39nEdXmiI701cuc1dZcSOOfQFK+0D21BOg5qg9pR9cg+8zV9R0B33YjsjuikkZLSd+5OE9G2h8W0xkgrOyKTsLMNImRW4R/qMm16YiYZJx+lytB4bCwyNPlui6JJ4dZ62GBsg0Et1WOMiu+DHqyXmHPzCzpAczUWM01nJOs44Bl6Zy0yW7LUHTdlf86N0wjhQjRtAkEVNJcAQm70G/yAB7il4tYjosqx6OaAkwVmOnFxyEggGYDZpMsgxcVzoTSyS0BoB0TW8wLHD+cYPaZY6aWxzAWKwWUwFIDpqGNU2kBoVsc+zbLtkvScFxg9rhFGPLEIiGlF1ESUzF5KdOlZ7aU/KAFS1RhfF2c5lLPn46ogRCkgxQb7TiMr2juGUyVxIKAoRjLkNLZGd8Vb5ZvOdpg9JTQCNI59AX1BGLB0QkpoLUxiTS5nAeKkJMQ+UP7A4X93w0gOORKaFJfWjmuo0mHVQRbIACAph2ixSFBW0/3kFtTVVwlJgyFshHpCg5YChFoGes4CDAqHFosqZhKzKSr1VxUSAkw7urbtKiyQLn4GhQbEuWqVQuGIuWN6gBx77Ok6MfEiAssLVYPHImTIWYpmAwfgOJIeXfpg2Wgz8c0QLyrx5NO0+dSSoS4Ac9AQblG1KRNCrSFh8I45uOiDr76jKXpH+N7KjkkiYPHDr3S/BLEugkCQTv154qGhFkwxvYuj60eM/TBjxk4Y5tVwZycNAoMFlgus4C403WDWJSmzaofHJfS1GfKRpzCZ1NgrhINTaOBDChJyKbsLNghS0bUIDYjqjOk+eROuWAEybO4ohIRykC9pRN8TUpgYfMrkWKbPTVBrs8OScQfJYNEQESkA7gHXtBpOEsPIaYdEue3KvKoy3w7OkOiD1z74DypyjIvsH1EGeEzpZYMr7A5tyCVRDDbm/gaj2Y8pTniWWhTuBwBAwJrsdcE3L1IAupdw15MgDrkhwverBzaKClxNe4SDVK9QZ3TIhHeMEpKa2yoyTSoGesv9QjDuvX7iZk/CK1rW62AoVIOTMVyhOQK/jBbEnUmtYHkT7J0M6UBoAiCrzIqFtKK1L5sNyHSxMqV0YL/nteRt1gN9Td7iwp+IeX/GyeYCRg56jyUl/poNZgqzOH11B8wsTYDafY+fsCSOE9kTtlLOLeNCFARCodNSkz4m2oVjT4e5R9CygWv7kaiTykmD2QtRUyBb6f8/c4HT/bCIhA+tegYqy/JU87RwB5AlSUU6fEsYCM1D/mgSqLF1wthgDfoeX8SeVO97vzA72kF8DiHbQJnD1oQpedcHLA1yhdJktlv2n9Bchf5HMXTOCABtdL7Y8kAwWW8gqBQUeURN5sgs4tcClg0/LUh/V3VSGEc7JSDiWywsThI6mkIEkuRWB3EpLU4AVYf/PEOzcGbj/CNiCUQMYE0sc0cOFy01ZSNtKqBgvnkPEVCdx5MZdGR9mkl3qxlM3AELLhfifQG6cyadnYkFmy/hay75yYwsujwARAE6Lfk0Bhq72iakZZ1+NuUMyW+/VbUWvnw4q1UCVEdQH2OfWMw09EdYT1Nk1Y15Cb7Cfh+CqftQvrSYwAjGPHBeFhHNWsSG0W3gwo8oh8NiFQDmhsk//ag0GPIatQHP1EStxT8uamJUwZjHfZkCdPDQ7GAZNuz78reECaGwrVdCnOsEkWDHACsQNZjmb2pFpN9pP69ul8dv5rxBj3IwJD6sV/jWQDGZaYcLuUIkETsKvhfgmY12xgR4CkossnQw2uUyTOlPzwNODrGFGUK4EHapK1pvX7NSleLNHq4MkmwoTUj5SYpKIFshJEnbUdZkVGmacW+fRqs//LSa3rh4IhkJIfFhb/jhMmAXDL+U8GFlwcm57/kKYu9mdHYEkTsAFKCpCCkYN5gPx4WEo4X8e+U/F9i33wRKzr/dapDOanwJYcOik/S7lJWHUSpxNnBfGZPFjL+Rto/8dKxI4EBXwZtOsh4Fgn4J/IJ6wGoug06AAcHoYG8I9SWCWftf4iP55aBFAZIISkYh77gJM0xZYJgsyYW6A51g+bfO7opKMmRGdBlxLyQ2ED00biHQI80znNM4lly/nYLZfcMT+wMJJKRNBXoX/AGZKERuwn5QeVISKWJv2yG0lssdRrLqwJxFEmsphB4k8irQhFDzKmJWIUxqdusT9EAyuyuBQWV+QyFfIKspZYBJaz1L2TVC8JGa0D/QYgbci1oatudNslIVvXV5z/RHw7hCjxFaEDJW/y1gzmRIV9nFuqNIBKG4FrIUKt5wPQRCmGLC8Dl4GZCfmAhIPXohIhdQjf9PxY6JP8LzdxWh8rYwDRB0C4KDxJ7BseJ8Co8xSkFWRP04CuO9zvKp8LiHxaf4TumifqrJAvBA4CdMrQxboRIkhMBQdTmp5/WLzuYn8WXu+aZgOgwyygcqhhVAFS4t8HboKcQJHlaQqVLf6FfHlNkHY0T+hgBfwT01O82E8i3dBDrB6pPCls5zg1sM8iucPmH3c8VcqUfhCHOCaIGMB7+PdMJhMNBRqIyJRomvTXb/WZHdEWws0wADVAOFj4f1JFHDBHYEyaiAUsrW8oDfD8C0d7Of8dU5iyA5VOXJfKgogK2wNWLNgZ8WGgPKD7lgTV8TQrcL8k26v/4hFR2ASvFiZ+j0shf1FQYmaY83qGz2Ka/FcV/+zI4MNALQkF66ICpOzBK0lNCYIKbCQ4toqXaZJP4LiTfu3Y7LhBkjhSC9wj6wsuTVWM6yCmgGE1K2iTLfYZQ7Wuv2NLQDOGfc7RZ+F7JGcwbWgy4JMiL8B7jQ0YivMxbOdf+9+A5fPZS3yYsc8gP10WsnwkJgV+svCrWuLzUCEci6dfUSxhYlMx74gUhPIktAzBFBXdF3Ohzo+Bazgfgvzt/HfxMxiPF9q0LlbaIaBKpCyR+gALgA/9DHjnpvW3/G5HHsU8FwflCua6tIsQDuEf5Vtq3q7A6mmC+egI2RhJvo6fHRCWA/kHpSf0wcsBRk/UNfi5H6DDkF+33G9NcV5oK6v/spPU9pAaYGEpW5HpGcnfoQIKjX1QQ0t8FfSWHy2W9LR+hjQFoUZ3AwZaSIWZN0kYCc3JOGqHkA9azp8qy0n+l0LxaX34UuTRGEziUFEC2hVCId1D0XpMjxnoXmpaf5P/BYlY/WOYdaH4jf2hR6EP4OkUMYALoJc40BNhmresbzf7tjCrVvtGnEB7BYVIsEgpfEqkDj4ARciTIA2jb2DWgi1ADl3PZ0eJ5MSxP6ErNsn5J/AT/FY3Oo/txC3xWbRNz7+V58MOv5I4meAXjj8F5z5JwYoiGT0FBqaZGqEwtNjPADi7Pn+tvy720uQiAbnIP1As0Az4Gy5/JnSTynaT/Ff40hJJn86fY6CmAyPbekwPUk98UuCoJHIant1p4I+W83HV/db6S00dmBvTNkLAEII/jz6BtHqqqsBvg4ev2rT+knUt/jfW+K2CjAdKz/NDARBKKqV/Ct0QzohcDJEWgW7L+pjZ0/kvmeQaf46BnJfQwcJ9FYQb+QRvp8oNFo3skN61rA9jfyNE1vhV0Zl8S1pPZnFikCGgvEIEK4YMngIAgWWLf0FTNkpqXVC1cBUGQz8CvQ6sT8cJ8Tn2DYc3FxwPZMOW/I5GidX+LOTg0/kMdDHR3iKlVIpglETI73hk3oTIh0AausoZ+wbaQjlYV2TCnYGGCldwJgS4g+aCC1kepCFYnQbtJfyHg3QmwT5sQDloLZLsLHQ/wEiZgfQSPpENqCPBJqdSYgqlZy/V6DM3cNyg4nbsTPQMERv0bQAioE2kJ6fARFAYY3lyS/ICpc+Y0MMGtuK87mz0qJW0CCyeRXIwEX+JFoko4NuSAfOP39aBwwZ9RcXbGemsINVOQG8j/4MSkKlGEC8KY1L2nyYynDNG4rhBRapd/M1JimjQAfSE0a8nKZr3gnfDVujKnDztKfSITWes3GEDV7Uk7sz0mGZoQUI5Xu5AmPHJk4sVCOcWAoyFh9FyRCTCmxTtqOuQFa2hjAe3EmWYqWhQE6Mqr0lisFBWDU1SVPcZ7Qy1DYUOP8zzrClP9VnLGxCyhEz76ACUpc+1Yh2OqG4DCjukUsLQCRCIlhY2oPoFyAEVTzlVaGsFqjzH2j1uUJU7d6bagXUTL1PqWVwZLGOyeLohPCmGyxwbwVbLHfiKZ7az1XLJBQow9VRo35g9yhieThqwYmkshvqfzsRChzeAM7ZectwR2aiVB0qJQDRArGTEFD4hpdDAkQHxeSF6t1veIFQ17cWurtHoQM1FCx9iEFMhEpoLKStOhgpUKZRjmvSg5lvuzDVZMHVrkryRsBebTYdxJMmjhZw8n1JooBrR8gaxMte7FgvhNRcFY4fjX4rm1JMSSQeNyyoW2ITAjQ0bwCDemNO7HhTqJbTMgtA7aRTpHYeVhRs8lIHmzR7RarKm4DUb/WXXhOIgrgCqSwM5bQQ9TGxp9cYjIz0GHwS8ciaiW6RoOBA6DsyIuOv1QoEVHBocDnkfdSuaKjMu0yhiIqDwkZavliOCkLCJ6Y48Qu5Cey+YJZ4HKeKmuXapqdJkCCs1YfWaNthqzoSy7LWCWlHPg6WUpKhfcweEF6knPKUn2wYHnY1/a9mgKjqbXZMFro5+DQyEHsA6ekPqHUeCVFA/Uhxs9dR2RHZDDehrqd4gzUaNJDbScI0eULcC1pqJAQCcKJ+ggud4ZodLtosJXS7Z7JosMqG6iZBcJ4OvESiFuhXN6mnKGQ4PXXjn6vLLBsSyK24JB7l6A03XLAwhcZRw+/tAXETNluyMejGUD5ogz3UvHzfYer0OTTtrZpACdTHwPi8EPLwYSauwX6k+QBHGWqfpDDJ32KDfutVw6dUbzJDhAbhJzUboa9QPieyozZPJ0rMWe9TMtegBKema+tG6VB8R2bDCGMHFXnwyVTKcKFI09oCNgE8wjxvElNECK7YCgbPawKQYaROAbUGhWfg16AEkP9rv6BctNO1CxG/ZYNiK82bXJpLhTU94FuHDowdkG8SmCCwt/LOIEzMnWmwRJmt7g12bCOZtMqOcDkdF+iRzLQYKHfR5kV8O1ufxDPx9uGTwp5MtOjBh1vyJAiE6RjjtpGVwWGZB4PQ1HpTiP10c59pCjxssrIiDoi1Q4wogQGuF+ksBpWCG+gSVASKq0EalujSOtHS0eDTyv9WaktlVlwyLLVGkGTv4hpwTFCE8A2WCkbIuplSg//PRNcXYuLCZj2+wo/DgDQyMe2lBQQ8gPwoEwuQGOvs8VFJ6O85nOLLB1iZyyDa3HG0U4ppUzkm/GTaxlA9VR1rLeAvGQiC5Z8WUpE7Vl1xr8jiAotHqQNVZQDQoNQICDtTM7IhLGMGOzuqBdAjsxLTWZFg8wwwUixRJrwhNL0QVYlLTmKDZ0mdz3lzLBsCfm5juSLVhzHReSfFNRjVQxwLhhd1sJmPwbAQdsekNwpZCmV0PBEoG9ZSAAm4lmiyN8AKtA1bDAYNrPp3tgadQwhuQu69vsOuBIDqHO4s/QGcFCEdMIZIQqgYAHvjrJk9nTYVsQL1h26C+A8a2aNsLEg6AjD+ATkJ+gLkGxYF/bD3B/TkpWjaoxHRH8MffyziLCDYEQUuaanBm8ElojC+9dtz0uVLcckT8YWXs6riIDmjMGQgm8ygIHTHO8I6xSiC/A4UVOuXOcQ0OG+glVjlo8q6TBig8EB9S4iDwQJMpO1GwZ5ICIcWkCpjUuSaL4wYb2Ykqcx22MPeGyTqiYzLVxdP+zgvQUYaroQfY0E5zNrLjDoQmtV3yzhYRuSGq8DtGkaIs5Ti4rpwTTeojeBqpeMMlQ5atpGjX8AXIUAD+OkqT2KIMlEbqRzcTRDdIqfQPnMOjDkcEL217gx0gG2lApHIOOCGsJLqwSKZQOeCobAVj4O1b3sDWYrpDNJkOkBNhKYRC7mARU4NPBnJhW7qx9HTWH8gdAAStb7DrQ5F6HBMZJpz+0gBM2yBgCBOsCmpGZ7+FqtHyBhWcA1GnkqJIBw3VLClCSwNwIc6m5kH4jjkNGI7x7LiMwx0AXG1vUEfXE2m91aSVZN5EFU4wu0S6AM1Zch/jxnjWJ8sRUf7aNqhtEZgj3DVYSR5+hlTtiewU0CnUV/wCzSikCS1HhOldN9i1KFD5p1ERP0bwCxgCcCF3AMsHRR6I3WmDadqAZHt7gzqq0Lh1+tH7TtHaJQ3AoHck4B0WlYrQLANFzkJqckQQ27YNdsQ2Gsyh3mCLCBYluibLxAcQ2Vn4qVREULiGIwLr3t5gx4zMExpFGE3lQ5hzQq+FqEqhCwhmyJ6+kXM90osUwQzeQsclVVgjO6bqQM4TrrGULilrQW0jfLf08+GRI4LbogcDIPR2RLUtosKqafhK3TiCpoG2UOXi0oWEDytE0Yl0jltyeAN4oNsGuwyHLocs4DiOkkvGf9LMTIWO8NEUMLtAjavlDlCEbYPaFvH3oBUUFj3QBwkIMR6wPk0dcNxAXVDDc+zywxvAP970oM70DQkUc28IvLKA45Ccl8pTB88qgdrh9M/DmjJ5j/B026C2RbT8SLbEwUh/PZRCMthlEtc8AfR4UMFz9ZvDGwwb/+MwG2INfjE3sxQA0ygEIpRXuCV0cs6R4seAGSlnM5zlDTaCHvzB2ieLLZDxWH4kaqTLToYPwQUcGL/G4Bsq4E0ukxpxpWi1FNEnCBkedomapYQpnXeksdKnPhMUUR9tM9e0s6yw5qEYcjoiXCMQPk1wZK2CtlBtB6pbolQmW0DUaEC85Igo4m+XXNsipj8Jkzx3YNSCm8oYsQxqMeIF2ZeQ7BwJ7XDJyMm2Qa0HUCRzggkvtXX0YMGu4S0BvlBBprs4uPM5Gm9A58emyTuaLf5RxmBJu5TQlJz0hkp3HAw02D+B8khq8Wi0jW13sOPZkiTj0+g+gSiCHkQZIkNu3nmqU9g5Bc55VkwD1aTDaK9DbLojmgiZB5YslWl0ESmCUkfzDsE2bkIyBE0d55wtkg0q1BGGdKUHEFjoLQYthWgo1hTHHBgDyRFBwAU0H8CBmzaoEK+l2fgkpjQQM1oQbwmzR3qByHU4dclwKDKSGMIkOOsP5A1q1HE3t5K5cJTL8DAF5pa0kaMRMpoUovnQM5eIyt3ZS142qGLTHRmKMVIAvGQ41DLFmsJIpgoF94RJnxnuGB7hbOi4bFB5tP1oT1p3XWJYDBxMFA1kTNhKVKvBi+A6C5rUJEX9Bi2bHR0tDHmCtEWRCPgPKQKVIpiX/lxYmWRQzBg7i1XIG1SzY4g8KykyzAWCCQ4fhLIQerCYa9AWKREBpzJX6Vy/BaVkNmDw4moqdoRAPD55DA0XEfiJBITCbxRWHWS0Qq2fAUHxbFy0bFBlmbtJa5YJOlR2iamXvkSwFQIKCTJod0Fy4UGcY2wf3mCo/MF+tCcHjZFGdQ0dqGSCgIIDJjXTBMKAL4hvuUmK6Gpcj2jHCYclQHFdJm9OwnmO0Flgm2OaGK5DtxxllvOooxzRsFXEIXpUlyyTDrgF4H2cP8Ev9M9AQzVzUmaqJpTUUml6A6gN2xvsWHvoU7QyYkJJL1DA9SQxdmRscBImBryc6/o63EHV+Gh2tGRqcSMxFh6NAExoS+KT4YZLZgAjlt7K86gjqKyiWLWJaZ1C0elCuyxZAdwoNmBylbRjsx/2iSFKzPs6nx8sG2y8fLhgtbmmBAVJOxErSvhO37JwZuisFM6GJFHMZTlvrnmDjRh1GJ+xFonwKAyWxNcAwuKTmbEDpxpjR9kU0jxTK3XTBgxf2o6oDh1JHBQgskzGku5WBk0AcEpBhMJCoCxOPHAWq5Aj0pUe7Lj5tAYzcQsyY164k/AcSPIBmVE0ZWmvhOPVIKZssJUaDzSdtdwL+YCprdTYZUaWABQ0P8Kgp2kUt4wBAAFuuQNQjU0PdkUiqJkzcIjAsQIaiZgSYDAvDlIZFX3y/bYNKp+8a98J0IeZ4iZBndDfxNeQE5aO1imyWZhec2hw+tLsXtmiOnQk96CNCQPBHFJ2YZAeMR5NtEtjTXawHM8NjBNNZoMKmN01eNDe6gvd1uiB8ComgH4mhjKszNEgSucEf950RKAy2x3Umf7MtLKZAAL9leCXZioYuGRrwKUaVjws3HPzvA9vgPtYN9hRZGXyO6CvDD6VFjAiRtJYKiBS/6A7l1HM52kPckSQ57YN6jsYYE1O9KMfoiFCPMKWKXBOTO5zjA4AVf+2JlNbwWMxm2YNfusDKpQWPBx3kkqI+b3H3VDWgjJwADTBL/y3Y4rj8hX5p9aBGSRqSc3oh5A2BmFAS0MVxXEuGMSU6UTfVLLT8lXoXtlRRkoQc8NtLFriCSnRMcGC8R8ESAl1F7ZCy/LVxJIdf5WB9Vr8AOCcTOCCYSSuja+YXsaoeabRfdsGHZ9+2J5+NxaIspxmTJg8ODaUYhlJoNCfMUCMPRghuDddrd/oybuaASR/FInucZIbmQRIViP1LWjbdIxhUOfQdDhMezuJ5g7jkhl6wualC0OyMkk5JtqMoYUzChDqDzyvlrOvBgvXWSWzfqHBUpHGS/P0meocwClRKSMaadsRh//tUPF49jQEnp5+P6OPeVsa8i0+XrBwCvbYCBnZB9I+S3MWGF3L45OTrYq7g2EBK6nIyZQS4GN6F5AdQ6hL3x3NHrRiMwmyaf1qVOUOR1YwAUj6CaCX3nSYUAGKgHBmMLhgd1QxG9aHZVABdJVqMeNkZDJSoLde8rEJBBnRZxMon1L2AABsW78ayLvrHR8tc5WhuBnOSXSL3lAmzIJN0KtCc18i4Wx5flic6/nvelP4GI8MPkNJjsmLeDECUJxAB1mTpmmZBnvGdx3kR6gXq/zUtgFCUoD6RzOEFudrZBLvQBf8LAApLA3Kdd/OV4/r0+Owrl8bB3i5Bd44hAngjaUjl94jKSMn+QQL1mc8Vsv5VInGrrJemDoOK5zZGxgC6Y2Q4IFxVY6GQhkuSDN82/NXw//q8zckvVosgxy3DP/BUMhAWMYvj1zGjFo3yQ/04/V8dvySQosIDegM1QTIxz4s9B55HdCVRXLDtyGV4/kT663r1+YN82Do6l4GwuDYaeGS+wWUIAfD8APf5KbnD9UoqR3jMyUUi2GIDEtHfuhBgMYFZ1VY/8vHsTABsOV+6THfQp9Kfxn/OjMgAXMPjCzw98JrBMDP0ltP/HNu5tzxfGiI2gKTan1Ybkz+oyKNpZfolvCZN4FYbWQcNQPh6TtreX4Gjazr11gEzfkyDRlkVyZGol/cL0Vdeu9gaowy3uZMtfX4/BS11/V31VxYqQWWudDmxX0JKMFcG7JUxr4zWwXQqSXwEde9rl/rL5V/Bi8iP8TO0rsG25CIkHFw2D3ATGqVx4r99oFxfNLSx6+f1s9YUvLRRm+37x/ufnr77eGu+vnVx7tPt78+vP28/uO76+3r/3H38f7XR2zt8bf+dv/357dliXfX29f/cv/5lzf6XtiDjzD7l9e35X+vfn2555OXIMJGYCtJ4ReU404ay6B8QPuE1jPTA6k4nKuvjw9Pr99/1f2761/e3r58f3Pz+uGXu8fb1+8e7z+8PL8+f3r77sPz483zp0/3H+5uXr+83N1+fP3l7u7t8eEGVmO8iTePt/dP8pl4uv/+9YHfejm+7PHhf9p+9u66+ubw+PL0Nzx+/ex0Y6A/JI4zKSSp7y2UA4q2zBjShJyg7QzkqJ7d/bVn1+pG6+3h3fdv9493D/dPp7s63VD9Uy6Jb7/xEvIqy03cLB/h8ZOc1I//DwAA//8DAFBLAwQUAAYACAAAACEAvKsJMdYAAAC4AQAAIwAAAHhsL3dvcmtzaGVldHMvX3JlbHMvc2hlZXQxLnhtbC5yZWxzrJDLagMxDEX3hf6D0T7WTBahlHiyCYVsQ/oBwtY86PiB5abJ39eh0HYg0E13ki46Omi7u/hZnTnLFIOBVjegONjopjAYeD29rJ5ASaHgaI6BDVxZYNc9PmyPPFOpSzJOSVSlBDEwlpKeEcWO7El0TBxq0sfsqdQ2D5jIvtHAuG6aDebfDOgWTHVwBvLBrUGdrqle/psd+36yvI/23XMod06gjf4WSWVSHrgY0Pp72OrqCnhfo/1PjbOf95k+6o8XIu5rJviTt7rWNydc/Lv7BAAA//8DAFBLAwQUAAYACAAAACEAiuV8rH4EAABCDQAAGAAAAHhsL3dvcmtzaGVldHMvc2hlZXQxLnhtbJxXW2/bNhR+H7D/IOg9FinRuhi2i8ROGjfbUDS7PNMSbQuRRI9ifOmw/75DUpItugPUFqkpk9/5ePidC+Xph1NZOAcm6pxXMxePkOuwKuVZXm1n7h+/P93FrlNLWmW04BWbuWdWux/mP/80PXLxVu8Ykw4wVPXM3Um5n3hene5YSesR37MKVjZclFTCV7H16r1gNNNGZeH5CIVeSfPKNQwTMYSDbzZ5ypY8fS9ZJQ2JYAWV4H+9y/d1y3bKBvFlgh7hrK0/Vy4uzUrHh8mNf2WeCl7zjRylvPSMa7enTLykd84yHXLQkoq39/0dEO/hcOu8yOVZH9d1ynSy2lZc0HUBETlhQlPnJODPh//BlcP0dqfhLtO0Y7pVchANJp5gh1yl1oXK/zEV8bjj8i9kwQ+ShR2ZkktM3vNs5v6Dmn93MGL1gS4f7dq/7nya5ZB76lSOYJuZe48nL8T15lOd2X/m7FhfPTuSrl9ZwVLJYA/sOl85L19TWrDfVGkUMIeg6FQ5rTl/U+YrACLYZ08r5pxe9xB6bXm+PEq+/4Vt5IIVQPAAitBU5gf2GSxm7ppLycsv+XYndfFKmNsI/pVV2kvtjPJe8c9coGqghqPhBE/rv/X5HvC3zMwmyol2c2N4D840hvCoVLH263l3veUzxKKxhEew9DpBr59bcZ90Z/ksnDWt2YIXf+WZ3Ck1XSdjG/peyMtkPIoDHwXYH3eLX/jxmSmJwARmdRVNsvOS1Sk0FgjASHuf8gI2hE+nzFWDhOqjJz0ezX7JCIcEhYq5lmdVkDoXOguQQ1vA2Fhg/2KyZrV8asKbvtcQtvYYSoCOBJTRJDC2JNEobPcdSEIaEvC0I3GdgcZhYwzj5Rjf60HUkMDYkuDv1gIuJK0FjBctgi68A8+TNCwwXlwBZQaaqywziaBqt828oSHxTFbp9F5SSedTwY8OdFlVdFCVcJviCVZfZi6E3CSGyXeNUUlLIJxmoUvj/8liyCPFfW/4TFarCahrtQEcGuhq6DeHeTj1DlBraWOyuEX4fcTyFhH0EY+3iKiPeLpFkD7i4y0i7iOebxHjPmLVIlRdqeN/sideriY8CEgXFdXRrqPyzV7RqqzAqgdcREV9R1S3BkSoBUejsaXoor9MrJAs+8tBYqltWVtK91d9W2Zr2VLwub+MrBCs2uVOYHvi5WqiJ7Bq/IMFVuC+wNgS2CCiVuDADxCKQxwR5OMksvJzYdBxgw6ihIQRTgJ/HPkxiSx9lwadNGgCqLEfh4QEOAzC2FLs0aChWajiQiMSjhEJIoQIJgmYWrF9auC4gSu/SQK84AqBG8Zi/9jA/RaOEkT8OAgAinCQWNHV1yu0j0DD4xGJw3GCwzAMCIqCJH68szJxZfhDfRPpirEnXq4megGF9B8c0AcFVm2tzZuFPbG8mjDbmDcD0zr3dMt+pWKbV7VTwOuIurrhghHmbtfP8IqjZ1V/1+9G7bcd/B5h0AvQCE6y4Vy2X8CXgm1pem5+BThiol4RxSrTfnrdr5/5fwAAAP//AwBQSwMEFAAGAAgAAAAhAL2gv71LBwAAHSIAABMAAAB4bC90aGVtZS90aGVtZTEueG1s7FpLbxs3EL4X6H8g9p5YsiXHMiIHlizFSfyCraTIkVpRu7S5ywVJ2dGtSI4FChRNi14K9NZD0TZAAvSS/hq3KdoUyF/okFxJS4uKrcZFX3aAeB/fDOfN2aFv3nqUMHRMhKQ8rQfl66UAkTTkPZpG9eB+p31tJUBS4bSHGU9JPRgSGdxae/+9m3hVxSQhCOhTuYrrQaxUtrqwIEN4jOV1npEU3vW5SLCCWxEt9AQ+Ab4JW1gslZYXEkzTAKU4Aba7/T4NCepolsHaiHmLwW2qpH4QMnGgWROHwmB7R2WNkEPZZAIdY1YPYJ0eP+mQRypADEsFL+pByfwEC2s3F/BqTsTUDNoCXdv85HQ5Qe9o0awpou540XK7UruxMeZvAExN41qtVrNVHvMzAByGoKmVpciz0l4pN0Y8CyB7Oc27WaqWKi6+wH9pSuZao9Go1nJZLFMDspeVKfxKabmyvujgDcjiq1P4SmO92Vx28AZk8ctT+PaN2nLFxRtQzGh6NIXWDm23c+5jSJ+zTS98BeArpRw+QUE0jKNLL9HnqZoVawk+5KINAA1kWNEUqWFG+jiEKG7ipCsoDlCGUy7hQWmx1C4twf/6X8VcVfTyeJXgAp19FMqpR1oSJENBM1UP7gLXoAB58/LbNy+fozcvn50+fnH6+IfTJ09OH39veTmEmziNioSvv/7k9y8/RL89/+r108/8eFnE//zdRz/9+KkfCPk10f/V589+efHs1Rcf//rNUw98XeBuEd6hCZFoh5ygfZ6AbsYwruSkK+aj6MSYOhQ4Bt4e1i0VO8CdIWY+XIO4xnsgoLT4gLcHh46sB7EYKOpZ+V6cOMBtzlmDC68B7um1ChbuDNLIv7gYFHH7GB/71m7i1HFta5BBTYWQnbZ9MyaOmHsMpwpHJCUK6Xf8iBAP2UNKHbtu01BwyfsKPaSoganXJB3adQJpQrRJE/DL0CcguNqxzfYD1ODMp/UGOXaRkBCYeYTvEOaY8TYeKJz4WHZwwooG38Iq9gl5MBRhEdeSCjwdEcZRq0ek9NHsCtC34PR7GKqZ1+3bbJi4SKHokY/nFua8iNzgR80YJ5lXZprGRewdeQQhitEeVz74NnczRN+DH3A6090PKHHcfX4huE8jR6RJgOg3A+Hx5W3C3Xwcsj4mviqzLhKnsK5DDfdFR2MQOaG9RQjDJ7hHCLp/xyNBg2eOzSdC342hqmwSX2DdxW6s6vuUSOiNdDMznaZbVDohe0AiPkOe7eGZwjPEaYLFLM474HUndGFv85bSXRYeFYE7FHo+iBevUXYl8CgEd2sW170YO7uWvpf+eB0Kx38XyTHIy8N58xJoyNw0UNgvbJsOZs4Ck4DpYIq2fOUWSBz3T0j0vmrIBl66vpu0EzdAN+Q0OQlN39bxMAoOPNPxVK86Htuyne14ZlWWzTN9zizcv7C72cCDdI/AhjJduq6am6vmJvjPNzezcvmqpblqaa5aGt9H2F/S0ky6GGhwJhMeM+9JZo57+pSxAzVkZEuaiY+ED5teGx6aUZSZR47Hf1kMl1ofWMDBRQIbGiS4+oCq+CDGGQyHymZ4GcmcdSRRxiXMjMxjM0YlZ3ibwSiFkZCZcVb19MvaT2K1zXv28VJxyjlmY6SKzCR1tNCSZnDRxZZuvNtiZSvVTLO5qpWNaKZjcFQbq6xNPLL+WDV4OLYmfDEj+M4GKy/DsFnLDnM0aK972u7WRyO36KUv1UUyhm/C3Eda72kflY2TRrEypYjWwwaDnlie46PCajXN9h1Wu4iTistVZiw38t67eGk0pp14SeftmXRkaTE5WYpO6kGtulgNUIizetCHAS1cJhl4XervHcwiOOUIlbBhf24ym3CdeLPmD8syzNyt3acUdupAJqTawDK2oWFe5SHAUjNONvIvVsGsl6WApxpdTIqlFQiGv00KsKPrWtLvk1AVnV14YubpBpCXUj5QRBzEvRPUZQOxj8H9OlRBnx6VMEk3FUHfwKGQtrZ55RbnPOmKRzEGZ59jlsU4L7c6RUeZbOGmII1lMHdWWiMe6OaV3Sg3vyom5S9JlWIY/89U0fsJjLaXetoDIZxJCox0ptQDLlTMoQplMQ3bAg5kTO2AaIGDRXgNQQUno+a3IMf6t805y8OkNUwo1T6NkKCwH6lYELIHZclE3znMyvneZVmynJHtMCbiysyK3SXHhHV0DVzWe3uAYgh1U03yMmBwZ+PPvc8zqBvpJuef2vnYZJ63PZjsqpb+gr1IpVD0C1tBzbv3mZ5qXA7esrHPudXaijWl8WL1wlttBgcUcC6pICZCKkIYNJrWF7zc4ftQWxGcmtv2CkFUX7ONB9IF0pbHLjRO9qENJs3Kdl55d3vpbRScread7nhdyNI/0+nOaexxc+Yu5+Ti27vP+YydW9ixdbHT9ZgakvZsiur2aPQhYxxj/j6j+CcUvHsIjt6Aw+oBU9IeQz+C4yj4yrDH3ZD81rmGdO0PAAAA//8DAFBLAwQUAAYACAAAACEA4azqyYsBAAANAwAAEAAIAWRvY1Byb3BzL2FwcC54bWw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ckk1v2zAMhu8D9h8M3Rs53VAMgayiaDf0sGIBknZnTqZjoYpkiKyR7NePttHUWXfajR+vyEevZK4P+1D0mMmnWKnlolQFRpdqH3eVetx+u/iiCmKINYQUsVJHJHVtP34w65w6zOyRChkRqVItc7fSmlyLe6CFtKN0mpT3wJLmnU5N4x3eJfeyx8j6siyvNB4YY431RXcaqKaJq57/d2id3MBHT9tjJ8DW3HRd8A5YbmkfvMuJUsPFAzgfOVFbfD04DEbPZUY4N+hesuejLY2ep2bjIOCtrLANBEKj3wrmHmGwbw0+kzU9r3p0nHJB/rcYeKmKX0A4gFWqh+whsgAOsikZ49ARZ/sz5WdqEZmMFsFUHMO5dh77z3Y5CiQ4Fw4DJhBpnCNuPQekH80aMv+DeDknHhkm3gnnpgspe7oDhneQ471l3V8Lvvv4TI/dNskhfDXwvGg2LWSsxfOTwaeCuRfvchiG3LYQd1i/at43hod/mn63XV4tyk+lvOSsZvTbP7Z/AAAA//8DAFBLAwQUAAYACAAAACEAKt52ZVABAABmAgAAEQAIAWRvY1Byb3BzL2NvcmUueG1s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JJRS8MwFIXfBf9DyXubZp3bDG0HKntyKNih+BaS2y3YJiWJdvv3pt1WKxN8vDnnfpxzSbrc11XwBcZKrTJEohgFoLgWUm0ztClW4QIF1jElWKUVZOgAFi3z66uUN5RrA89GN2CcBBt4krKUNxnaOddQjC3fQc1s5B3Ki6U2NXN+NFvcMP7BtoAncTzDNTgmmGO4A4bNQEQnpOADsvk0VQ8QHEMFNShnMYkI/vE6MLX9c6FXRs5aukPjO53ijtmCH8XBvbdyMLZtG7VJH8PnJ/ht/fjSVw2l6m7FAeWp4JQbYE6bPMXjwR+uYtat/Y1LCeLukK8lN9rq0gVPZSk5BBsLJsWXRg/tOxzJIAKfih47nJXX5P6hWKF8EpPbMCZhEhdkRm8ITRbvXY5f+13K40N9SvMvcRLG84LMaTyj0+mIeAb4shc/I/8GAAD//wMAUEsDBBQABgAIAAAAIQCGhHoBcwEAAEIDAAAQAAAAeGwvY29tbWVudHMxLnhtbLxSUUvDMBB+F/wPIe9buiFDR9uhD5OBD4LzB2TpdQ02SbnLRqf4372uq4J7GQiGcM19Sb7vvkvTRetqsQckG3wmJ+NECvAmFNZvM/m6Xo5upaCofaHr4CGTByC5yK+vUhOcAx9JMIGnTFYxNnOlyFTgNI1DA553yoBOR05xq6hB0AVVANHVapokM+W09bJnmDtzCYnT+LZrRqze6Gg3trbxcOSSwpn5ausD6k3NhbY4ELd4RuyswUChjGMmUqEsrYGz+iY3CmFvu87IPNW7WAWkYaHyVH1Dp148WYr50BiBUGbyYSJFf2xVZJKbS5Vu4LRucb6zDH8kpzHi76wLyU9IJv3mJ9cQoWUB5PnMYcM10LvY6zqTd5ITE+qAArebTC6X/a0OxmXwsT+21lVwugNL7Wx96NFpB6gjZ8wfMewaUQAZtE1k75QqFlUsqHp9dbL7y+r99M9W+Z/oxn9ZfQG0QBd6HVz3jzxklH8BAAD//wMAUEsBAi0AFAAGAAgAAAAhAAzoMbl6AQAAcAUAABMAAAAAAAAAAAAAAAAAAAAAAFtDb250ZW50X1R5cGVzXS54bWxQSwECLQAUAAYACAAAACEAtVUwI/QAAABMAgAACwAAAAAAAAAAAAAAAACzAwAAX3JlbHMvLnJlbHNQSwECLQAUAAYACAAAACEAgT6Ul/MAAAC6AgAAGgAAAAAAAAAAAAAAAADYBgAAeGwvX3JlbHMvd29ya2Jvb2sueG1sLnJlbHNQSwECLQAUAAYACAAAACEAYBfdOdACAABcBgAADwAAAAAAAAAAAAAAAAALCQAAeGwvd29ya2Jvb2sueG1sUEsBAi0AFAAGAAgAAAAhABN8m1NnAQAAqQIAABQAAAAAAAAAAAAAAAAACAwAAHhsL3NoYXJlZFN0cmluZ3MueG1sUEsBAi0AFAAGAAgAAAAhAHwqa66OAgAAKQcAABsAAAAAAAAAAAAAAAAAoQ0AAHhsL2RyYXdpbmdzL3ZtbERyYXdpbmcxLnZtbFBLAQItABQABgAIAAAAIQDVBR1O7ikAAOuvAAANAAAAAAAAAAAAAAAAAGgQAAB4bC9zdHlsZXMueG1sUEsBAi0AFAAGAAgAAAAhALyrCTHWAAAAuAEAACMAAAAAAAAAAAAAAAAAgToAAHhsL3dvcmtzaGVldHMvX3JlbHMvc2hlZXQxLnhtbC5yZWxzUEsBAi0AFAAGAAgAAAAhAIrlfKx+BAAAQg0AABgAAAAAAAAAAAAAAAAAmDsAAHhsL3dvcmtzaGVldHMvc2hlZXQxLnhtbFBLAQItABQABgAIAAAAIQC9oL+9SwcAAB0iAAATAAAAAAAAAAAAAAAAAExAAAB4bC90aGVtZS90aGVtZTEueG1sUEsBAi0AFAAGAAgAAAAhAOGs6smLAQAADQMAABAAAAAAAAAAAAAAAAAAyEcAAGRvY1Byb3BzL2FwcC54bWxQSwECLQAUAAYACAAAACEAKt52ZVABAABmAgAAEQAAAAAAAAAAAAAAAACJSgAAZG9jUHJvcHMvY29yZS54bWxQSwECLQAUAAYACAAAACEAhoR6AXMBAABCAwAAEAAAAAAAAAAAAAAAAAAQTQAAeGwvY29tbWVudHMxLnhtbFBLBQYAAAAADQANAFgDAACxTgAAAAAFIwA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AAAAAAKEEGiQAAAAVBcmlhbAaKAAAABittbi1lYQmLAAAAAQAJjAAAAAckAAAAAAEAAAARAAAABBRTeXN0ZW0uRHJhd2luZy5Db2xvcgQAAAAFc////xRTeXN0ZW0uRHJhd2luZy5Db2xvcgEAAAAFdmFsdWUACAQAAAAAAAAAAXL///9z////AAAA/wFx////c/////////8BcP///3P///9OQSL/AW////9z////3tzb/wFu////c////35pP/8Bbf///3P///+MhHL/AWz///9z////JSHt/wFr////c////zQ7Rv8Bav///3P///90mMP/AWn///9z////HpT3/wFo////c////x6U9/8BZ////3P///8lIe3/AWb///9z////AAAA/wFl////c/////////8BZP///3P///9OQSL/AWP///9z////3tzb/wQlAAAAmAFTeXN0ZW0uQ29sbGVjdGlvbnMuR2VuZXJpYy5MaXN0YDFbW0FwbG9yaXMuQmFzZS5PYmplY3RzLkRhdGFPYmplY3QsIEFwbG9yaXMuQmFzZSwgVmVyc2lvbj00LjIuMC4xOTMxLCBDdWx0dXJlPW5ldXRyYWwsIFB1YmxpY0tleVRva2VuPWNlYWFiZTRmNjBmZmVhMWNdXQMAAAAGX2l0ZW1zBV9zaXplCF92ZXJzaW9uBAAAIUFwbG9yaXMuQmFzZS5PYmplY3RzLkRhdGFPYmplY3RbXQMAAAAICAmeAAAADQAAAA0AAAAEJwAAAJUBU3lzdGVtLkNvbGxlY3Rpb25zLkdlbmVyaWMuTGlzdGAxW1tBcGxvcmlzLkJhc2UuVUkuVmlzdWFsT2JqZWN0LCBBcGxvcmlzLkJhc2UsIFZlcnNpb249NC4yLjAuMTkzMSwgQ3VsdHVyZT1uZXV0cmFsLCBQdWJsaWNLZXlUb2tlbj1jZWFhYmU0ZjYwZmZlYTFjXV0DAAAABl9pdGVtcwVfc2l6ZQhfdmVyc2lvbgQAAB5BcGxvcmlzLkJhc2UuVUkuVmlzdWFsT2JqZWN0W10DAAAACAgJnwAAAAEAAAABAAAABSoAAACbAUFwbG9yaXMuQmFzZS5PYmplY3RzLkRhdGFPYmplY3RDb2xsZWN0aW9uYDFbW0FwbG9yaXMuQ2hhcnQuVmFsdWVMaW5lLCBBcGxvcmlzLkNoYXJ0LCBWZXJzaW9uPTQuMi4wLjE5MzQsIEN1bHR1cmU9bmV1dHJhbCwgUHVibGljS2V5VG9rZW49Y2VhYWJlNGY2MGZmZWExY11dBgAAAAttQ29sbGVjdGlvbgVtTGlzdBhEYXRhT2JqZWN0K21DaGlsZE9iamVjdHMSRGF0YU9iamVjdCttUGFyZW50FURhdGFPYmplY3QrbUNvbnRhaW5lchlEYXRhT2JqZWN0K21WaXN1YWxPYmplY3RzBAMDBAQDmQFBcGxvcmlzLkJhc2UuT2JqZWN0cy5Tb3J0YWJsZUNvbGxlY3Rpb25gMVtbQXBsb3Jpcy5DaGFydC5WYWx1ZUxpbmUsIEFwbG9yaXMuQ2hhcnQsIFZlcnNpb249NC4yLjAuMTkzNCwgQ3VsdHVyZT1uZXV0cmFsLCBQdWJsaWNLZXlUb2tlbj1jZWFhYmU0ZjYwZmZlYTFjXV0DAAAAkQFTeXN0ZW0uQ29sbGVjdGlvbnMuR2VuZXJpYy5MaXN0YDFbW0FwbG9yaXMuQ2hhcnQuVmFsdWVMaW5lLCBBcGxvcmlzLkNoYXJ0LCBWZXJzaW9uPTQuMi4wLjE5MzQsIEN1bHR1cmU9bmV1dHJhbCwgUHVibGljS2V5VG9rZW49Y2VhYWJlNGY2MGZmZWExY11dmAFTeXN0ZW0uQ29sbGVjdGlvbnMuR2VuZXJpYy5MaXN0YDFbW0FwbG9yaXMuQmFzZS5PYmplY3RzLkRhdGFPYmplY3QsIEFwbG9yaXMuQmFzZSwgVmVyc2lvbj00LjIuMC4xOTMxLCBDdWx0dXJlPW5ldXRyYWwsIFB1YmxpY0tleVRva2VuPWNlYWFiZTRmNjBmZmVhMWNdXSVBcGxvcmlzLkNoYXJ0LkNvbHVtbk9yaWVudGVkQ2hhcnRBeGlzAgAAACFBcGxvcmlzLkNoYXJ0LkNvbHVtbk9yaWVudGVkQ2hhcnQCAAAAlQFTeXN0ZW0uQ29sbGVjdGlvbnMuR2VuZXJpYy5MaXN0YDFbW0FwbG9yaXMuQmFzZS5VSS5WaXN1YWxPYmplY3QsIEFwbG9yaXMuQmFzZSwgVmVyc2lvbj00LjIuMC4xOTMxLCBDdWx0dXJlPW5ldXRyYWwsIFB1YmxpY0tleVRva2VuPWNlYWFiZTRmNjBmZmVhMWNdXQMAAAAKCaAAAAAJoQAAAAkGAAAACQEAAAAJpAAAAAUrAAAAmwFBcGxvcmlzLkJhc2UuT2JqZWN0cy5EYXRhT2JqZWN0Q29sbGVjdGlvbmAxW1tBcGxvcmlzLkNoYXJ0LkF4aXNCcmVhaywgQXBsb3Jpcy5DaGFydCwgVmVyc2lvbj00LjIuMC4xOTM0LCBDdWx0dXJlPW5ldXRyYWwsIFB1YmxpY0tleVRva2VuPWNlYWFiZTRmNjBmZmVhMWNdXQYAAAALbUNvbGxlY3Rpb24FbUxpc3QYRGF0YU9iamVjdCttQ2hpbGRPYmplY3RzEkRhdGFPYmplY3QrbVBhcmVudBVEYXRhT2JqZWN0K21Db250YWluZXIZRGF0YU9iamVjdCttVmlzdWFsT2JqZWN0cwQDAwQEA5kBQXBsb3Jpcy5CYXNlLk9iamVjdHMuU29ydGFibGVDb2xsZWN0aW9uYDFbW0FwbG9yaXMuQ2hhcnQuQXhpc0JyZWFrLCBBcGxvcmlzLkNoYXJ0LCBWZXJzaW9uPTQuMi4wLjE5MzQsIEN1bHR1cmU9bmV1dHJhbCwgUHVibGljS2V5VG9rZW49Y2VhYWJlNGY2MGZmZWExY11dAwAAAJEBU3lzdGVtLkNvbGxlY3Rpb25zLkdlbmVyaWMuTGlzdGAxW1tBcGxvcmlzLkNoYXJ0LkF4aXNCcmVhaywgQXBsb3Jpcy5DaGFydCwgVmVyc2lvbj00LjIuMC4xOTM0LCBDdWx0dXJlPW5ldXRyYWwsIFB1YmxpY0tleVRva2VuPWNlYWFiZTRmNjBmZmVhMWNdXZgBU3lzdGVtLkNvbGxlY3Rpb25zLkdlbmVyaWMuTGlzdGAxW1tBcGxvcmlzLkJhc2UuT2JqZWN0cy5EYXRhT2JqZWN0LCBBcGxvcmlzLkJhc2UsIFZlcnNpb249NC4yLjAuMTkzMSwgQ3VsdHVyZT1uZXV0cmFsLCBQdWJsaWNLZXlUb2tlbj1jZWFhYmU0ZjYwZmZlYTFjXV0lQXBsb3Jpcy5DaGFydC5Db2x1bW5PcmllbnRlZENoYXJ0QXhpcwIAAAAhQXBsb3Jpcy5DaGFydC5Db2x1bW5PcmllbnRlZENoYXJ0AgAAAJUBU3lzdGVtLkNvbGxlY3Rpb25zLkdlbmVyaWMuTGlzdGAxW1tBcGxvcmlzLkJhc2UuVUkuVmlzdWFsT2JqZWN0LCBBcGxvcmlzLkJhc2UsIFZlcnNpb249NC4yLjAuMTkzMSwgQ3VsdHVyZT1uZXV0cmFsLCBQdWJsaWNLZXlUb2tlbj1jZWFhYmU0ZjYwZmZlYTFjXV0DAAAACgmlAAAACaYAAAAJBgAAAAkBAAAACakAAAAFLA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gEAAgAAJUFwbG9yaXMuQ2hhcnQuQ29sdW1uT3JpZW50ZWRDaGFydEF4aXMCAAAAIUFwbG9yaXMuQ2hhcnQuQ29sdW1uT3JpZW50ZWRDaGFydAIAAAAIAQgIAQgICAIAAAAJBgAAAAkBAAAAAAAAAAAJegAAAAMAAAAJewAAAAl8AAAACX0AAAABAAAAAAoKCX4AAAAAAAAACgAAAAAAAAAABS0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IBAAIAACVBcGxvcmlzLkNoYXJ0LkNvbHVtbk9yaWVudGVkQ2hhcnRBeGlzAgAAACFBcGxvcmlzLkNoYXJ0LkNvbHVtbk9yaWVudGVkQ2hhcnQCAAAACAEICAEICAgCAAAACQYAAAAJAQAAAAAAAAAACXoAAAADAAAACXsAAAAJfAAAAAl9AAAAAQAAAAAKCgl+AAAAAAAAAAoAAAAAAAAAAAUu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BAQACAAAlQXBsb3Jpcy5DaGFydC5Db2x1bW5PcmllbnRlZENoYXJ0QXhpcwIAAAAhQXBsb3Jpcy5DaGFydC5Db2x1bW5PcmllbnRlZENoYXJ0AgAAAAgBCAgBCAgIAgAAAAkGAAAACQEAAAAAAAAAAAl6AAAAAwAAAAl7AAAACXwAAAAJfQAAAAEAAAAACga+AAAAASUJfgAAAAEAAAAKAAAAAAAAAAAFLwAAAJoBQXBsb3Jpcy5CYXNlLk9iamVjdHMuRGF0YU9iamVjdENvbGxlY3Rpb25gMVtbQXBsb3Jpcy5DaGFydC5UaWNrTWFyaywgQXBsb3Jpcy5DaGFydCwgVmVyc2lvbj00LjIuMC4xOTM0LCBDdWx0dXJlPW5ldXRyYWwsIFB1YmxpY0tleVRva2VuPWNlYWFiZTRmNjBmZmVhMWNdXQYAAAALbUNvbGxlY3Rpb24FbUxpc3QYRGF0YU9iamVjdCttQ2hpbGRPYmplY3RzEkRhdGFPYmplY3QrbVBhcmVudBVEYXRhT2JqZWN0K21Db250YWluZXIZRGF0YU9iamVjdCttVmlzdWFsT2JqZWN0cwQDAwQEA5gBQXBsb3Jpcy5CYXNlLk9iamVjdHMuU29ydGFibGVDb2xsZWN0aW9uYDFbW0FwbG9yaXMuQ2hhcnQuVGlja01hcmssIEFwbG9yaXMuQ2hhcnQsIFZlcnNpb249NC4yLjAuMTkzNCwgQ3VsdHVyZT1uZXV0cmFsLCBQdWJsaWNLZXlUb2tlbj1jZWFhYmU0ZjYwZmZlYTFjXV0DAAAAkAFTeXN0ZW0uQ29sbGVjdGlvbnMuR2VuZXJpYy5MaXN0YDFbW0FwbG9yaXMuQ2hhcnQuVGlja01hcmssIEFwbG9yaXMuQ2hhcnQsIFZlcnNpb249NC4yLjAuMTkzNCwgQ3VsdHVyZT1uZXV0cmFsLCBQdWJsaWNLZXlUb2tlbj1jZWFhYmU0ZjYwZmZlYTFjXV2YAVN5c3RlbS5Db2xsZWN0aW9ucy5HZW5lcmljLkxpc3RgMVtbQXBsb3Jpcy5CYXNlLk9iamVjdHMuRGF0YU9iamVjdCwgQXBsb3Jpcy5CYXNlLCBWZXJzaW9uPTQuMi4wLjE5MzEsIEN1bHR1cmU9bmV1dHJhbCwgUHVibGljS2V5VG9rZW49Y2VhYWJlNGY2MGZmZWExY11dJUFwbG9yaXMuQ2hhcnQuQ29sdW1uT3JpZW50ZWRDaGFydEF4aXMCAAAAIUFwbG9yaXMuQ2hhcnQuQ29sdW1uT3JpZW50ZWRDaGFydAIAAACVAVN5c3RlbS5Db2xsZWN0aW9ucy5HZW5lcmljLkxpc3RgMVtbQXBsb3Jpcy5CYXNlLlVJLlZpc3VhbE9iamVjdCwgQXBsb3Jpcy5CYXNlLCBWZXJzaW9uPTQuMi4wLjE5MzEsIEN1bHR1cmU9bmV1dHJhbCwgUHVibGljS2V5VG9rZW49Y2VhYWJlNGY2MGZmZWExY11dAwAAAAoJwAAAAAnBAAAACQYAAAAJAQAAAAnEAAAABTIAAAAaQXBsb3Jpcy5CYXNlLlVJLlZpc3VhbExpbmUOAAAAC21TdGFydFBvaW50CW1FbmRQb2ludAttTGluZUZvcm1hdAltUGVyc0RhdGEZVmlzdWFsT2JqZWN0K21aT3JkZXJHcm91cB5WaXN1YWxPYmplY3QrbUluZGl2aWR1YWxaT3JkZXIVVmlzdWFsT2JqZWN0K21WaXNpYmxlGFZpc3VhbE9iamVjdCttUGVyc2lzdGVudBBWaXN1YWxPYmplY3QrbUlkFlZpc3VhbE9iamVjdCttUGVyc0RhdGEgVmlzdWFsT2JqZWN0K21SZWdpc3RlcmVkV2l0aEZvcm0kVmlzdWFsT2JqZWN0K21EZWxldGVSZXBhaW50VHJpZ2dlcmVkFlZpc3VhbE9iamVjdCttU2hhcGVQdHIVVmlzdWFsT2JqZWN0K21Jc0RpcnR5BAQEAgAAAAAHAgAAAwAVU3lzdGVtLkRyYXdpbmcuUG9pbnRGBAAAABVTeXN0ZW0uRHJhd2luZy5Qb2ludEYEAAAAH0FwbG9yaXMuQmFzZS5PYmplY3RzLkxpbmVGb3JtYXQDAAAACAgBAQgBAQ9TeXN0ZW0uSW50UHRyW10BAwAAAAE7////3////3OAR0MAAC5BATr////f////c4BHQ6oaq0MJxwAAAAnIAAAAuAEAAP////8BAQoJyAAAAAEACgAHMwAAAAABAAAABQAAAAQVU3lzdGVtLkRyYXdpbmcuUG9pbnRGBAAAAAE3////3////3OAR0OqmqxDATb////f////fuEaQQAALkEBNf///9////9+4RpBqoowQwE0////3////37hGkGqGqtDATP////f////fuEaQaqarEMHNAAAAAABAAAABQAAAAQXQXBsb3Jpcy5CYXNlLkFuY2hvck1vZGUDAAAABTL///8XQXBsb3Jpcy5CYXNlLkFuY2hvck1vZGUBAAAAB3ZhbHVlX18ACAMAAAADAAAAATH///8y////BgAAAAEw////Mv///wIAAAABL////zL///8IAAAAAS7///8y////BQAAAA81AAAABQAAAAEAAAAAAQU2AAAAFUFwbG9yaXMuQmFzZS5VSS5MYWJlbB4AAAAPbUFuY2hvclBvc2l0aW9uC21BbmNob3JNb2RlD21BZGRJbm5lck1hcmdpbhZtT2Zmc2V0RGlyZWN0aW9uQW5jaG9yF21PZmZzZXRPcnRob2dvbmFsQW5jaG9yC21UZXh0Rm9ybWF0CW1Sb3RhdGlvbgptQmFja0NvbG9yDW1Vc2VCYWNrQ29sb3IObVVzZUJhY2tncm91bmQRbUN1c3RvbUJhY2tncm91bmQObUxpbmVBbGlnbm1lbnQJbVRleHRTaXplD21MYWJlbFJlY3RhbmdsZRVtSW5uZXJNYXJnaW5MZWZ0UmlnaHQFbVRleHQKbVZhcmlhYmxlcw1tVmFyaWFibGVMaXN0Dm1DdXN0b21Db250ZW50CW1QZXJzRGF0YRlWaXN1YWxPYmplY3QrbVpPcmRlckdyb3VwHlZpc3VhbE9iamVjdCttSW5kaXZpZHVhbFpPcmRlchVWaXN1YWxPYmplY3QrbVZpc2libGUYVmlzdWFsT2JqZWN0K21QZXJzaXN0ZW50EFZpc3VhbE9iamVjdCttSWQWVmlzdWFsT2JqZWN0K21QZXJzRGF0YSBWaXN1YWxPYmplY3QrbVJlZ2lzdGVyZWRXaXRoRm9ybSRWaXN1YWxPYmplY3QrbURlbGV0ZVJlcGFpbnRUcmlnZ2VyZWQWVmlzdWFsT2JqZWN0K21TaGFwZVB0chVWaXN1YWxPYmplY3QrbUlzRGlydHkEBAAAAAQABAAAAAQEBAABAwMBAgAAAAAHAgAAAwAVU3lzdGVtLkRyYXdpbmcuUG9pbnRGBAAAABdBcGxvcmlzLkJhc2UuQW5jaG9yTW9kZQMAAAABCwsfQXBsb3Jpcy5CYXNlLk9iamVjdHMuVGV4dEZvcm1hdAMAAAALGkFwbG9yaXMuQmFzZS5PYmplY3RzLkNvbG9yAwAAAAEBASpBcGxvcmlzLkJhc2UuVUkuTGFiZWwrTGluZUFsaWdubWVudE9wdGlvbnMDAAAAFFN5c3RlbS5EcmF3aW5nLlNpemVGBAAAABlTeXN0ZW0uRHJhd2luZy5SZWN0YW5nbGVGBAAAAAugAVN5c3RlbS5Db2xsZWN0aW9ucy5PYmplY3RNb2RlbC5Db2xsZWN0aW9uYDFbW0FwbG9yaXMuQmFzZS5PYmplY3RzLlZhcmlhYmxlLCBBcGxvcmlzLkJhc2UsIFZlcnNpb249NC4yLjAuMTkzMSwgQ3VsdHVyZT1uZXV0cmFsLCBQdWJsaWNLZXlUb2tlbj1jZWFhYmU0ZjYwZmZlYTFjXV2WAVN5c3RlbS5Db2xsZWN0aW9ucy5HZW5lcmljLkxpc3RgMVtbQXBsb3Jpcy5CYXNlLk9iamVjdHMuVmFyaWFibGUsIEFwbG9yaXMuQmFzZSwgVmVyc2lvbj00LjIuMC4xOTMxLCBDdWx0dXJlPW5ldXRyYWwsIFB1YmxpY0tleVRva2VuPWNlYWFiZTRmNjBmZmVhMWNdXQgIAQEIAQEPU3lzdGVtLkludFB0cltdAQMAAAABLf///9////9zgEdDqpqsQwEs////Mv///wMAAAAAAAAAAAAAAAAJ1QAAAAAAAAAJ1gAAAAAAAAUp////KkFwbG9yaXMuQmFzZS5VSS5MYWJlbCtMaW5lQWxpZ25tZW50T3B0aW9ucwEAAAAHdmFsdWVfXwAIAwAAAAAAAAABKP///3v///8AAAAAAAAAAAEn////6////wAAAAAAAAAAAAAAAAAAAAAAAAAABtoAAAANQ2F0ZWdvcnkgYXhpcwoJ2wAAAAnaAAAACd0AAADkAgAA/////wABCgndAAAAAQAKAAE3AAAAJQAAAAneAAAABgAAAAYAAAABOQAAACcAAAAJ3wAAAAIAAAACAAAAATwAAAAqAAAACgngAAAACeEAAAAJBwAAAAkBAAAACeQAAAABPQAAACsAAAAKCeUAAAAJ5gAAAAkHAAAACQEAAAAJ6QAAAAU+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lQXBsb3Jpcy5DaGFydC5Db2x1bW5PcmllbnRlZENoYXJ0QXhpcwIAAAAhQXBsb3Jpcy5DaGFydC5Db2x1bW5PcmllbnRlZENoYXJ0AgAAAAgBCAgBCAgIAgAAAAkHAAAACQEAAAACAAAAAAl6AAAAAwAAAAl7AAAACXwAAAAJfQAAAAEAAAAACgoJfgAAAAAAAAAKAAAAAAAAAAAFPw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QEAAgAAJUFwbG9yaXMuQ2hhcnQuQ29sdW1uT3JpZW50ZWRDaGFydEF4aXMCAAAAIUFwbG9yaXMuQ2hhcnQuQ29sdW1uT3JpZW50ZWRDaGFydAIAAAAIAQgIAQgICAIAAAAJBwAAAAkBAAAAAAAAAAEJegAAAAMAAAAJewAAAAl8AAAACX0AAAABAAAAAAoG9wAAAAElCX4AAAAAAAAACgAAAAAAAAAABUA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EBAAIAACVBcGxvcmlzLkNoYXJ0LkNvbHVtbk9yaWVudGVkQ2hhcnRBeGlzAgAAACFBcGxvcmlzLkNoYXJ0LkNvbHVtbk9yaWVudGVkQ2hhcnQCAAAACAEICAEICAgCAAAACQcAAAAJAQAAAAAAAAAACXoAAAADAAAACXsAAAAJfAAAAAl9AAAAAQAAAAAKCb4AAAAJfgAAAAEAAAAKAAAAAAAAAAABQQAAAC8AAAAKCQEBAAAJAgEAAAkHAAAACQEAAAAJBQEAAAFEAAAAMgAAAAH6/v//3////3OAR0MAAC5BAfn+///f////x4oiRAAALkEJCAEAAAkJAQAAuAEAAP////8AAQoJCQEAAAEACgAHRQAAAAABAAAABQAAAAQVU3lzdGVtLkRyYXdpbmcuUG9pbnRGBAAAAAH2/v//3////8dKI0QAAC5BAfX+///f////c4BHQwAA/EAB9P7//9/////katRDAAD8QAHz/v//3////8eKIkQAAPxAAfL+///f////x0ojRAAALkEHRgAAAAABAAAABQAAAAQXQXBsb3Jpcy5CYXNlLkFuY2hvck1vZGUDAAAAAfH+//8y////BAAAAAHw/v//Mv///wcAAAAB7/7//zL///8BAAAAAe7+//8y////CAAAAAHt/v//Mv///wcAAAAPRwAAAAUAAAABAAAAAAEBSAAAADYAAAAB7P7//9/////HSiNEAAAuQQHr/v//Mv///wQAAAAAAAAAAAAAAAAJFgEAAAAAAAAJFwEAAAAAAAHo/v//Kf///wAAAAAB5/7//3v///8AAAAAAAAAAAHm/v//6////wAAAAAAAAAAAAAAAAAAAAAAAAAABhsBAAAKVmFsdWUgYXhpcwoJHAEAAAkbAQAACR4BAADkAgAA/////wABCgkeAQAAAQAKAAFJAAAAJQAAAAkfAQAABgAAAAYAAAABSwAAACcAAAAJIAEAAAIAAAACAAAAB0wAAAAAAQAAAAAAAAAELkFwbG9yaXMuQ2hhcnQuQ29sdW1uT3JpZW50ZWRDaGFydCtVbnVzZWRTZXJpZXMCAAAABE0AAACXAVN5c3RlbS5Db2xsZWN0aW9ucy5HZW5lcmljLkxpc3RgMVtbQXBsb3Jpcy5DaGFydC5DaGFydERhdGFTZXJpZXMsIEFwbG9yaXMuQ2hhcnQsIFZlcnNpb249NC4yLjAuMTkzNCwgQ3VsdHVyZT1uZXV0cmFsLCBQdWJsaWNLZXlUb2tlbj1jZWFhYmU0ZjYwZmZlYTFjXV0DAAAABl9pdGVtcwVfc2l6ZQhfdmVyc2lvbgQAAB9BcGxvcmlzLkNoYXJ0LkNoYXJ0RGF0YVNlcmllc1tdAgAAAAgICSEBAAACAAAAPwAAAAFOAAAAJQAAAAkiAQAAAgAAAAIAAAABUAAAACcAAAAJIwEAAAAAAAAAAAAABFEAAACcAVN5c3RlbS5Db2xsZWN0aW9ucy5HZW5lcmljLkxpc3RgMVtbQXBsb3Jpcy5DaGFydC5Bbm5vdGF0aW9uRGF0YVNlcmllcywgQXBsb3Jpcy5DaGFydCwgVmVyc2lvbj00LjIuMC4xOTM0LCBDdWx0dXJlPW5ldXRyYWwsIFB1YmxpY0tleVRva2VuPWNlYWFiZTRmNjBmZmVhMWNdXQMAAAAGX2l0ZW1zBV9zaXplCF92ZXJzaW9uBAAAJEFwbG9yaXMuQ2hhcnQuQW5ub3RhdGlvbkRhdGFTZXJpZXNbXQIAAAAICAkkAQAAAAAAAAAAAAABUgAAACUAAAAJJQEAAAAAAAAAAAAAAVQAAAAnAAAACSMBAAAAAAAAAAAAAARVAAAAlwFTeXN0ZW0uQ29sbGVjdGlvbnMuR2VuZXJpYy5MaXN0YDFbW0FwbG9yaXMuQ2hhcnQuQW5ub3RhdGlvbkdyb3VwLCBBcGxvcmlzLkNoYXJ0LCBWZXJzaW9uPTQuMi4wLjE5MzQsIEN1bHR1cmU9bmV1dHJhbCwgUHVibGljS2V5VG9rZW49Y2VhYWJlNGY2MGZmZWExY11dAwAAAAZfaXRlbXMFX3NpemUIX3ZlcnNpb24EAAAfQXBsb3Jpcy5DaGFydC5Bbm5vdGF0aW9uR3JvdXBbXQIAAAAICAknAQAAAAAAAAAAAAABVgAAACUAAAAJJQEAAAAAAAAAAAAAAVgAAAAnAAAACSMBAAAAAAAAAAAAAARZAAAAlgFTeXN0ZW0uQ29sbGVjdGlvbnMuR2VuZXJpYy5MaXN0YDFbW0FwbG9yaXMuQ2hhcnQuQ2hhcnREYXRhR3JvdXAsIEFwbG9yaXMuQ2hhcnQsIFZlcnNpb249NC4yLjAuMTkzNCwgQ3VsdHVyZT1uZXV0cmFsLCBQdWJsaWNLZXlUb2tlbj1jZWFhYmU0ZjYwZmZlYTFjXV0DAAAABl9pdGVtcwVfc2l6ZQhfdmVyc2lvbgQAAB5BcGxvcmlzLkNoYXJ0LkNoYXJ0RGF0YUdyb3VwW10CAAAACAgJKgEAAAcAAAANAAAAAVoAAAAlAAAACSsBAAAHAAAADQAAAAFcAAAAJwAAAAkjAQAAAAAAAAAAAAAEXQAAAJABU3lzdGVtLkNvbGxlY3Rpb25zLkdlbmVyaWMuTGlzdGAxW1tBcGxvcmlzLkNoYXJ0LkRlbHRhQmFyLCBBcGxvcmlzLkNoYXJ0LCBWZXJzaW9uPTQuMi4wLjE5MzQsIEN1bHR1cmU9bmV1dHJhbCwgUHVibGljS2V5VG9rZW49Y2VhYWJlNGY2MGZmZWExY11dAwAAAAZfaXRlbXMFX3NpemUIX3ZlcnNpb24EAAAYQXBsb3Jpcy5DaGFydC5EZWx0YUJhcltdAgAAAAgICS0BAAAAAAAAAAAAAAFeAAAAJQAAAAklAQAAAAAAAAAAAAABYAAAACcAAAAJIwEAAAAAAAAAAAAABGEAAACTAVN5c3RlbS5Db2xsZWN0aW9ucy5HZW5lcmljLkxpc3RgMVtbQXBsb3Jpcy5DaGFydC5EZWx0YUJyaWRnZSwgQXBsb3Jpcy5DaGFydCwgVmVyc2lvbj00LjIuMC4xOTM0LCBDdWx0dXJlPW5ldXRyYWwsIFB1YmxpY0tleVRva2VuPWNlYWFiZTRmNjBmZmVhMWNdXQMAAAAGX2l0ZW1zBV9zaXplCF92ZXJzaW9uBAAAG0FwbG9yaXMuQ2hhcnQuRGVsdGFCcmlkZ2VbXQIAAAAICAkwAQAAAAAAAAAAAAABYgAAACUAAAAJJQEAAAAAAAAAAAAAAWQAAAAnAAAACSMBAAAAAAAAAAAAAARlAAAAkwFTeXN0ZW0uQ29sbGVjdGlvbnMuR2VuZXJpYy5MaXN0YDFbW0FwbG9yaXMuQ2hhcnQuR3Jvd3RoQXJyb3csIEFwbG9yaXMuQ2hhcnQsIFZlcnNpb249NC4yLjAuMTkzNCwgQ3VsdHVyZT1uZXV0cmFsLCBQdWJsaWNLZXlUb2tlbj1jZWFhYmU0ZjYwZmZlYTFjXV0DAAAABl9pdGVtcwVfc2l6ZQhfdmVyc2lvbgQAABtBcGxvcmlzLkNoYXJ0Lkdyb3d0aEFycm93W10CAAAACAgJMwEAAAAAAAAAAAAAAWYAAAAlAAAACSUBAAAAAAAAAAAAAAFoAAAAJwAAAAkjAQAAAAAAAAAAAAAEaQAAAJoBU3lzdGVtLkNvbGxlY3Rpb25zLkdlbmVyaWMuTGlzdGAxW1tBcGxvcmlzLkNoYXJ0LldhdGVyZmFsbENvbm5lY3RvciwgQXBsb3Jpcy5DaGFydCwgVmVyc2lvbj00LjIuMC4xOTM0LCBDdWx0dXJlPW5ldXRyYWwsIFB1YmxpY0tleVRva2VuPWNlYWFiZTRmNjBmZmVhMWNdXQMAAAAGX2l0ZW1zBV9zaXplCF92ZXJzaW9uBAAAIkFwbG9yaXMuQ2hhcnQuV2F0ZXJmYWxsQ29ubmVjdG9yW10CAAAACAgJNgEAAAAAAAAAAAAAAWoAAAAlAAAACSUBAAAAAAAAAAAAAAFsAAAAJwAAAAkjAQAAAAAAAAAAAAAEbQAAAJgBU3lzdGVtLkNvbGxlY3Rpb25zLkdlbmVyaWMuTGlzdGAxW1tBcGxvcmlzLkNoYXJ0LkVsZW1lbnRDb25uZWN0b3IsIEFwbG9yaXMuQ2hhcnQsIFZlcnNpb249NC4yLjAuMTkzNCwgQ3VsdHVyZT1uZXV0cmFsLCBQdWJsaWNLZXlUb2tlbj1jZWFhYmU0ZjYwZmZlYTFjXV0DAAAABl9pdGVtcwVfc2l6ZQhfdmVyc2lvbgQAACBBcGxvcmlzLkNoYXJ0LkVsZW1lbnRDb25uZWN0b3JbXQIAAAAICAk5AQAAAAAAAAAAAAABbgAAACUAAAAJJQEAAAAAAAAAAAAAAXAAAAAnAAAACSMBAAAAAAAAAAAAAAVyAAAArQFBcGxvcmlzLkJhc2UuT2JqZWN0cy5EYXRhT2JqZWN0Q29sbGVjdGlvbmAxW1tBcGxvcmlzLkNoYXJ0LkNvbHVtbk9yaWVudGVkTGVnZW5kRWxlbWVudCwgQXBsb3Jpcy5DaGFydCwgVmVyc2lvbj00LjIuMC4xOTM0LCBDdWx0dXJlPW5ldXRyYWwsIFB1YmxpY0tleVRva2VuPWNlYWFiZTRmNjBmZmVhMWNdXQYAAAALbUNvbGxlY3Rpb24FbUxpc3QYRGF0YU9iamVjdCttQ2hpbGRPYmplY3RzEkRhdGFPYmplY3QrbVBhcmVudBVEYXRhT2JqZWN0K21Db250YWluZXIZRGF0YU9iamVjdCttVmlzdWFsT2JqZWN0cwQDAwQEA6sBQXBsb3Jpcy5CYXNlLk9iamVjdHMuU29ydGFibGVDb2xsZWN0aW9uYDFbW0FwbG9yaXMuQ2hhcnQuQ29sdW1uT3JpZW50ZWRMZWdlbmRFbGVtZW50LCBBcGxvcmlzLkNoYXJ0LCBWZXJzaW9uPTQuMi4wLjE5MzQsIEN1bHR1cmU9bmV1dHJhbCwgUHVibGljS2V5VG9rZW49Y2VhYWJlNGY2MGZmZWExY11dAwAAAKMBU3lzdGVtLkNvbGxlY3Rpb25zLkdlbmVyaWMuTGlzdGAxW1tBcGxvcmlzLkNoYXJ0LkNvbHVtbk9yaWVudGVkTGVnZW5kRWxlbWVudCwgQXBsb3Jpcy5DaGFydCwgVmVyc2lvbj00LjIuMC4xOTM0LCBDdWx0dXJlPW5ldXRyYWwsIFB1YmxpY0tleVRva2VuPWNlYWFiZTRmNjBmZmVhMWNdXZgBU3lzdGVtLkNvbGxlY3Rpb25zLkdlbmVyaWMuTGlzdGAxW1tBcGxvcmlzLkJhc2UuT2JqZWN0cy5EYXRhT2JqZWN0LCBBcGxvcmlzLkJhc2UsIFZlcnNpb249NC4yLjAuMTkzMSwgQ3VsdHVyZT1uZXV0cmFsLCBQdWJsaWNLZXlUb2tlbj1jZWFhYmU0ZjYwZmZlYTFjXV0iQXBsb3Jpcy5DaGFydC5Db2x1bW5PcmllbnRlZExlZ2VuZAIAAAAhQXBsb3Jpcy5DaGFydC5Db2x1bW5PcmllbnRlZENoYXJ0AgAAAJUBU3lzdGVtLkNvbGxlY3Rpb25zLkdlbmVyaWMuTGlzdGAxW1tBcGxvcmlzLkJhc2UuVUkuVmlzdWFsT2JqZWN0LCBBcGxvcmlzLkJhc2UsIFZlcnNpb249NC4yLjAuMTkzMSwgQ3VsdHVyZT1uZXV0cmFsLCBQdWJsaWNLZXlUb2tlbj1jZWFhYmU0ZjYwZmZlYTFjXV0DAAAACgk8AQAACT0BAAAJFAAAAAkBAAAACUABAAABdQAAABwAAAABv/7//9////9mEAdEHad0QwG+/v//3////2YQG0SOU5NDCUMBAAAJRAEAAAAAAAAKAbv+//97////AAAAAAAAAAABuv7//3v///8AAAAAAAAAAAAAAAABuf7//+v///8AAAAAAAAAAAAAAAAAAAAACUgBAACkAQAA/////wEBCglIAQAAAQAKAAF2AAAAJQAAAAlJAQAAAQAAAAEAAAABeAAAACcAAAAJSgEAAAEAAAABAAAABYMAAAAfQXBsb3Jpcy5CYXNlLk9iamVjdHMuTGluZUZvcm1hdBEAAAASRGF0YU9iamVjdCttUGFyZW50FURhdGFPYmplY3QrbUNvbnRhaW5lcgptVW5kZWZpbmVkB21XZWlnaHQKbUZvcmVDb2xvcgptQmFja0NvbG9yCm1EYXNoU3R5bGUIbVBhdHRlcm4VbUJlZ2luQXJyb3dIZWFkTGVuZ3RoFG1CZWdpbkFycm93SGVhZFN0eWxlFG1CZWdpbkFycm93SGVhZFdpZHRoE21FbmRBcnJvd0hlYWRMZW5ndGgSbUVuZEFycm93SGVhZFN0eWxlEm1FbmRBcnJvd0hlYWRXaWR0aBNtTGluZVdlaWdodEFic29sdXRlFG1EZWZhdWx0U2NoZW1lRm9ybWF0CW1Nb2RpZmllZAICAAAEBAAAAAAAAAAAAAAAAQsaQXBsb3Jpcy5CYXNlLk9iamVjdHMuQ29sb3IDAAAAGkFwbG9yaXMuQmFzZS5PYmplY3RzLkNvbG9yAwAAAAgICAgICAgIAQEBAwAAAAoKAAAAAAAJSwEAAAlMAQAAAQAAAP7///8BAAAAAQAAAAEAAAABAAAAAQAAAAEAAAAAAAEFhAAAAB9BcGxvcmlzLkJhc2UuT2JqZWN0cy5GaWxsRm9ybWF0CgAAABJEYXRhT2JqZWN0K21QYXJlbnQVRGF0YU9iamVjdCttQ29udGFpbmVyCm1Gb3JlQ29sb3IKbUJhY2tDb2xvcgVtVHlwZQhtUGF0dGVybg1tVHJhbnNwYXJlbmN5CG1WaXNpYmxlFG1EZWZhdWx0U2NoZW1lRm9ybWF0CW1Nb2RpZmllZAICBAQAAAAAAAAaQXBsb3Jpcy5CYXNlLk9iamVjdHMuQ29sb3IDAAAAGkFwbG9yaXMuQmFzZS5PYmplY3RzLkNvbG9yAwAAAAgICwgBAQMAAAAKCglNAQAACU4BAAABAAAAAAAAAAAAAAAAAAAAAAEFiAAAAB9BcGxvcmlzLkJhc2UuT2JqZWN0cy5QZXJzSWREYXRhAgAAAANtSWQLbUN1c3RvbURhdGEHAggDAAAACU8BAAAJUAEAAAWLAAAAGkFwbG9yaXMuQmFzZS5PYmplY3RzLkNvbG9yBwAAABJEYXRhT2JqZWN0K21QYXJlbnQVRGF0YU9iamVjdCttQ29udGFpbmVyBW1UeXBlBG1SR0IQbVRoZW1lQ29sb3JJbmRleAxtQXV0b1VwZGF0ZWQJbU1vZGlmaWVkAgIAAAAAAAgICAEBAwAAAAoKAAAAAAAAAAANAAAAAAEBjAAAAIsAAAAKCgEAAAAAAAAA/////wABB54AAAAAAQAAABAAAAAEH0FwbG9yaXMuQmFzZS5PYmplY3RzLkRhdGFPYmplY3QDAAAACQkAAAAJCgAAAAkLAAAACQwAAAAJEAAAAAkRAAAACQ0AAAAJDgAAAAkPAAAACQcAAAAJBgAAAAkYAAAACRQAAAANAwefAAAAAAEAAAAEAAAABBxBcGxvcmlzLkJhc2UuVUkuVmlzdWFsT2JqZWN0AwAAAAkcAAAADQMEoAAAAJEBU3lzdGVtLkNvbGxlY3Rpb25zLkdlbmVyaWMuTGlzdGAxW1tBcGxvcmlzLkNoYXJ0LlZhbHVlTGluZSwgQXBsb3Jpcy5DaGFydCwgVmVyc2lvbj00LjIuMC4xOTM0LCBDdWx0dXJlPW5ldXRyYWwsIFB1YmxpY0tleVRva2VuPWNlYWFiZTRmNjBmZmVhMWNdXQMAAAAGX2l0ZW1zBV9zaXplCF92ZXJzaW9uBAAAGUFwbG9yaXMuQ2hhcnQuVmFsdWVMaW5lW10CAAAACAgJXwEAAAAAAAAAAAAAAaEAAAAlAAAACSUBAAAAAAAAAAAAAAGkAAAAJwAAAAkjAQAAAAAAAAAAAAAEpQAAAJEBU3lzdGVtLkNvbGxlY3Rpb25zLkdlbmVyaWMuTGlzdGAxW1tBcGxvcmlzLkNoYXJ0LkF4aXNCcmVhaywgQXBsb3Jpcy5DaGFydCwgVmVyc2lvbj00LjIuMC4xOTM0LCBDdWx0dXJlPW5ldXRyYWwsIFB1YmxpY0tleVRva2VuPWNlYWFiZTRmNjBmZmVhMWNdXQMAAAAGX2l0ZW1zBV9zaXplCF92ZXJzaW9uBAAAGUFwbG9yaXMuQ2hhcnQuQXhpc0JyZWFrW10CAAAACAgJYgEAAAAAAAAAAAAAAaYAAAAlAAAACSUBAAAAAAAAAAAAAAGpAAAAJwAAAAkjAQAAAAAAAAAAAAAEwAAAAJABU3lzdGVtLkNvbGxlY3Rpb25zLkdlbmVyaWMuTGlzdGAxW1tBcGxvcmlzLkNoYXJ0LlRpY2tNYXJrLCBBcGxvcmlzLkNoYXJ0LCBWZXJzaW9uPTQuMi4wLjE5MzQsIEN1bHR1cmU9bmV1dHJhbCwgUHVibGljS2V5VG9rZW49Y2VhYWJlNGY2MGZmZWExY11dAwAAAAZfaXRlbXMFX3NpemUIX3ZlcnNpb24EAAAYQXBsb3Jpcy5DaGFydC5UaWNrTWFya1tdAgAAAAgICWUBAAAAAAAAAAAAAAHBAAAAJQAAAAklAQAAAAAAAAAAAAABxAAAACcAAAAJIwEAAAAAAAAAAAAAAccAAACDAAAACgoAAABAPwloAQAACWkBAAABAAAA/v///wAAAAABAAAAAAAAAAAAAAABAAAAAAAAAAAAAAHIAAAAiAAAAAlqAQAACWsBAAAF1QA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lQXBsb3Jpcy5DaGFydC5Db2x1bW5PcmllbnRlZENoYXJ0QXhpcwIAAAABAQELGkFwbG9yaXMuQmFzZS5PYmplY3RzLkNvbG9yAwAAAAEBGkFwbG9yaXMuQmFzZS5PYmplY3RzLkNvbG9yAwAAAAMAAAAJBgAAAAoAAAAAAChBCYkAAAAJigAAAAlvAQAAAQAJcAEAAAHWAAAAiwAAAAoKAQAAAAAAAAD/////AAEE2wAAAJYBU3lzdGVtLkNvbGxlY3Rpb25zLkdlbmVyaWMuTGlzdGAxW1tBcGxvcmlzLkJhc2UuT2JqZWN0cy5WYXJpYWJsZSwgQXBsb3Jpcy5CYXNlLCBWZXJzaW9uPTQuMi4wLjE5MzEsIEN1bHR1cmU9bmV1dHJhbCwgUHVibGljS2V5VG9rZW49Y2VhYWJlNGY2MGZmZWExY11dAwAAAAZfaXRlbXMFX3NpemUIX3ZlcnNpb24EAAAfQXBsb3Jpcy5CYXNlLk9iamVjdHMuVmFyaWFibGVbXQMAAAAICAlxAQAAAAAAAAAAAAAB3QAAAIgAAAAJcgEAAAlzAQAAB94AAAAAAQAAAAgAAAAEH0FwbG9yaXMuQmFzZS5PYmplY3RzLkRhdGFPYmplY3QDAAAACSwAAAAJLQAAAAkuAAAACS8AAAAJKgAAAAkrAAAADQIH3wAAAAABAAAABAAAAAQcQXBsb3Jpcy5CYXNlLlVJLlZpc3VhbE9iamVjdAMAAAAJMgAAAAk2AAAADQIB4AAAAKAAAAAJXwEAAAAAAAAAAAAAAeEAAAAlAAAACSUBAAAAAAAAAAAAAAHkAAAAJwAAAAkjAQAAAAAAAAAAAAAB5QAAAKUAAAAJYgEAAAAAAAAAAAAAAeYAAAAlAAAACSUBAAAAAAAAAAAAAAHpAAAAJwAAAAkjAQAAAAAAAAAAAAABAQEAAMAAAAAJggEAAAAAAAAWAAAAAQIBAAAlAAAACYMBAAAAAAAAFgAAAAEFAQAAJwAAAAkjAQAAAAAAAAAAAAABCAEAAIMAAAAKCgEAAEA/CYUBAAAJhgEAAAEAAAD+////AAAAAAEAAAAAAAAAAAAAAAEAAAAAAAAAAAABAQkBAACIAAAACYcBAAAJiAEAAAUWAQ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CVBcGxvcmlzLkNoYXJ0LkNvbHVtbk9yaWVudGVkQ2hhcnRBeGlzAgAAAAEBAQsaQXBsb3Jpcy5CYXNlLk9iamVjdHMuQ29sb3IDAAAAAQEaQXBsb3Jpcy5CYXNlLk9iamVjdHMuQ29sb3IDAAAAAwAAAAkHAAAACgAAAAAAKEEJiQAAAAmKAAAACYwBAAABAAmNAQAAARcBAACLAAAACgoBAAAAAAAAAP////8AAQEcAQAA2wAAAAlxAQAAAAAAAAAAAAABHgEAAIgAAAAJjwEAAAmQAQAABx8BAAAAAQAAAAgAAAAEH0FwbG9yaXMuQmFzZS5PYmplY3RzLkRhdGFPYmplY3QDAAAACT4AAAAJPwAAAAlAAAAACUEAAAAJPAAAAAk9AAAADQIHIAEAAAABAAAABAAAAAQcQXBsb3Jpcy5CYXNlLlVJLlZpc3VhbE9iamVjdAMAAAAJRAAAAAlIAAAADQIHIQEAAAABAAAABAAAAAQdQXBsb3Jpcy5DaGFydC5DaGFydERhdGFTZXJpZXMCAAAACZkBAAAJmgEAAA0CByIBAAAAAQAAAAQAAAAEH0FwbG9yaXMuQmFzZS5PYmplY3RzLkRhdGFPYmplY3QDAAAACZkBAAAJmgEAAA0CByMBAAAAAQAAAAAAAAAEHEFwbG9yaXMuQmFzZS5VSS5WaXN1YWxPYmplY3QDAAAAByQBAAAAAQAAAAAAAAAEIkFwbG9yaXMuQ2hhcnQuQW5ub3RhdGlvbkRhdGFTZXJpZXMCAAAAByUBAAAAAQAAAAAAAAAEH0FwbG9yaXMuQmFzZS5PYmplY3RzLkRhdGFPYmplY3QDAAAABycBAAAAAQAAAAAAAAAEHUFwbG9yaXMuQ2hhcnQuQW5ub3RhdGlvbkdyb3VwAgAAAAcqAQAAAAEAAAAQAAAABBxBcGxvcmlzLkNoYXJ0LkNoYXJ0RGF0YUdyb3VwAgAAAAmdAQAACZ4BAAAJnwEAAAmgAQAACaEBAAAJogEAAAmjAQAADQkHKwEAAAABAAAAEAAAAAQfQXBsb3Jpcy5CYXNlLk9iamVjdHMuRGF0YU9iamVjdAMAAAAJnQEAAAmeAQAACZ8BAAAJoAEAAAmhAQAACaIBAAAJowEAAA0JBy0BAAAAAQAAAAAAAAAEFkFwbG9yaXMuQ2hhcnQuRGVsdGFCYXICAAAABzABAAAAAQAAAAAAAAAEGUFwbG9yaXMuQ2hhcnQuRGVsdGFCcmlkZ2UCAAAABzMBAAAAAQAAAAAAAAAEGUFwbG9yaXMuQ2hhcnQuR3Jvd3RoQXJyb3cCAAAABzYBAAAAAQAAAAAAAAAEIEFwbG9yaXMuQ2hhcnQuV2F0ZXJmYWxsQ29ubmVjdG9yAgAAAAc5AQAAAAEAAAAAAAAABB5BcGxvcmlzLkNoYXJ0LkVsZW1lbnRDb25uZWN0b3ICAAAABDwBAACjAVN5c3RlbS5Db2xsZWN0aW9ucy5HZW5lcmljLkxpc3RgMVtbQXBsb3Jpcy5DaGFydC5Db2x1bW5PcmllbnRlZExlZ2VuZEVsZW1lbnQsIEFwbG9yaXMuQ2hhcnQsIFZlcnNpb249NC4yLjAuMTkzNCwgQ3VsdHVyZT1uZXV0cmFsLCBQdWJsaWNLZXlUb2tlbj1jZWFhYmU0ZjYwZmZlYTFjXV0DAAAABl9pdGVtcwVfc2l6ZQhfdmVyc2lvbgQAACtBcGxvcmlzLkNoYXJ0LkNvbHVtbk9yaWVudGVkTGVnZW5kRWxlbWVudFtdAgAAAAgICasBAAACAAAAbgAAAAE9AQAAJQAAAAmsAQAAAgAAAAIAAAABQAEAACcAAAAJIwEAAAAAAAAAAAAAAUMBAACDAAAACgoAAAAAAAmuAQAACa8BAAABAAAA/v///wEAAAABAAAAAQAAAAEAAAABAAAAAQAAAAAAAQFEAQAAhAAAAAoKCbABAAAJsQEAAAEAAAAAAAAAAAAAAAAAAAAAAQFIAQAAiAAAAAmyAQAACbMBAAAHSQEAAAABAAAABAAAAAQfQXBsb3Jpcy5CYXNlLk9iamVjdHMuRGF0YU9iamVjdAMAAAAJcgAAAA0DB0oBAAAAAQAAAAQAAAAEHEFwbG9yaXMuQmFzZS5VSS5WaXN1YWxPYmplY3QDAAAACXUAAAANAwFLAQAAiwAAAAoKAAAAAAAAAAANAAAAAAEBTAEAAIsAAAAKCgEAAAAAAAAA/////wABAU0BAACLAAAACgoBAAAA////AP////8AAQFOAQAAiwAAAAoKAQAAAAAAAAD/////AAEPTwEAAAEAAAAIOgAAAAdQAQAAAAEAAAABAAAAAw1TeXN0ZW0uSW50UHRyBEr+//8NU3lzdGVtLkludFB0cgEAAAAFdmFsdWUACQAAAAAAAAAAB18BAAAAAQAAAAAAAAAEF0FwbG9yaXMuQ2hhcnQuVmFsdWVMaW5lAgAAAAdiAQAAAAEAAAAAAAAABBdBcGxvcmlzLkNoYXJ0LkF4aXNCcmVhawIAAAAHZQEAAAABAAAAAAAAAAQWQXBsb3Jpcy5DaGFydC5UaWNrTWFyawIAAAAFaAEAABpBcGxvcmlzLkJhc2UuT2JqZWN0cy5Db2xvcgcAAAASRGF0YU9iamVjdCttUGFyZW50FURhdGFPYmplY3QrbUNvbnRhaW5lcgVtVHlwZQRtUkdCEG1UaGVtZUNvbG9ySW5kZXgMbUF1dG9VcGRhdGVkCW1Nb2RpZmllZAQCAAAAAAAfQXBsb3Jpcy5CYXNlLk9iamVjdHMuTGluZUZvcm1hdAMAAAAICAgBAQMAAAAJxwAAAAoAAAAAAAAAAA0AAAAAAAVpAQAAGkFwbG9yaXMuQmFzZS5PYmplY3RzLkNvbG9yBwAAABJEYXRhT2JqZWN0K21QYXJlbnQVRGF0YU9iamVjdCttQ29udGFpbmVyBW1UeXBlBG1SR0IQbVRoZW1lQ29sb3JJbmRleAxtQXV0b1VwZGF0ZWQJbU1vZGlmaWVkBAIAAAAAAB9BcGxvcmlzLkJhc2UuT2JqZWN0cy5MaW5lRm9ybWF0AwAAAAgICAEBAwAAAAnHAAAACgEAAAAAAAAA/////wABD2oBAAABAAAACFAAAAAHawEAAAABAAAAAQAAAAMNU3lzdGVtLkludFB0cgFI/v//Sv7//wAAAAAAAAAAAW8BAACLAAAACgoAAAAAAAAAAA0AAAAAAQFwAQAAiwAAAAoKAQAAAAAAAAD/////AAEHcQEAAAABAAAAAAAAAAQdQXBsb3Jpcy5CYXNlLk9iamVjdHMuVmFyaWFibGUDAAAAD3IBAAABAAAACD0AAAAHcwEAAAABAAAAAQAAAAMNU3lzdGVtLkludFB0cgFH/v//Sv7//wAAAAAAAAAAB4IBAAAAAQAAABAAAAAEFkFwbG9yaXMuQ2hhcnQuVGlja01hcmsCAAAADRAHgwEAAAABAAAAEAAAAAQfQXBsb3Jpcy5CYXNlLk9iamVjdHMuRGF0YU9iamVjdAMAAAANEAWFAQAAGkFwbG9yaXMuQmFzZS5PYmplY3RzLkNvbG9yBwAAABJEYXRhT2JqZWN0K21QYXJlbnQVRGF0YU9iamVjdCttQ29udGFpbmVyBW1UeXBlBG1SR0IQbVRoZW1lQ29sb3JJbmRleAxtQXV0b1VwZGF0ZWQJbU1vZGlmaWVkBAIAAAAAAB9BcGxvcmlzLkJhc2UuT2JqZWN0cy5MaW5lRm9ybWF0AwAAAAgICAEBAwAAAAkIAQAACgAAAAAAAAAADQAAAAABBYYBAAAaQXBsb3Jpcy5CYXNlLk9iamVjdHMuQ29sb3IHAAAAEkRhdGFPYmplY3QrbVBhcmVudBVEYXRhT2JqZWN0K21Db250YWluZXIFbVR5cGUEbVJHQhBtVGhlbWVDb2xvckluZGV4DG1BdXRvVXBkYXRlZAltTW9kaWZpZWQEAgAAAAAAH0FwbG9yaXMuQmFzZS5PYmplY3RzLkxpbmVGb3JtYXQDAAAACAgIAQEDAAAACQgBAAAKAQAAAAAAAAD/////AAEPhwEAAAAAAAAIB4gBAAAAAQAAAAAAAAADDVN5c3RlbS5JbnRQdHIBjAEAAIsAAAAKCgAAAAAAAAAADQAAAAABAY0BAACLAAAACgoBAAAAAAAAAP////8AAQ+PAQAAAQAAAAg8AAAAB5ABAAAAAQAAAAEAAAADDVN5c3RlbS5JbnRQdHIBRf7//0r+//8AAAAAAAAAAAWZAQAAHUFwbG9yaXMuQ2hhcnQuQ2hhcnREYXRhU2VyaWVzHAAAAAZtQ2hhcnQLbVNlcmllc1R5cGUJbUV4Y2VsUm93Cm1FeGNlbFJvdzIFbUF4aXMNbURhdGFFbGVtZW50cxJtU2VyaWVzRGVzY3JpcHRpb24TbVNlcmllc0Rlc2NyaXB0aW9uMgptU3RhY2tlZE9uDG1DdXN0b21XaWR0aA9tQ3VzdG9tUG9zaXRpb24NbUN1c3RvbVpPcmRlcgltUG9seWxpbmUIbVBvbHlnb24UbVJlc3RvcmVMYWJlbFZpc2libGUGbUxhYmVsD21MYWJlbFBvc2l0aW9ucxFtTGFiZWxBbmNob3JNb2Rlcw5tTGFiZWxQb3NpdGlvbgttU21vb3RoTGluZQ5tU2FtZVR5cGVJbmRleAxtQmFyUG9zaXRpb24WbUxlZ2VuZFVwZGF0ZVN1c3BlbmRlZBRtUGVuZGluZ0xlZ2VuZFVwZGF0ZRhEYXRhT2JqZWN0K21DaGlsZE9iamVjdHMSRGF0YU9iamVjdCttUGFyZW50FURhdGFPYmplY3QrbUNvbnRhaW5lchlEYXRhT2JqZWN0K21WaXN1YWxPYmplY3RzBAQAAAQEAQEEAAAABAQABAQEAAAAAAAAAwQEAyFBcGxvcmlzLkNoYXJ0LkNvbHVtbk9yaWVudGVkQ2hhcnQCAAAAGEFwbG9yaXMuQ2hhcnQuU2VyaWVzVHlwZQIAAAAICCVBcGxvcmlzLkNoYXJ0LkNvbHVtbk9yaWVudGVkQ2hhcnRBeGlzAgAAAKIBQXBsb3Jpcy5CYXNlLk9iamVjdHMuRGF0YU9iamVjdENvbGxlY3Rpb25gMVtbQXBsb3Jpcy5DaGFydC5DaGFydERhdGFFbGVtZW50LCBBcGxvcmlzLkNoYXJ0LCBWZXJzaW9uPTQuMi4wLjE5MzQsIEN1bHR1cmU9bmV1dHJhbCwgUHVibGljS2V5VG9rZW49Y2VhYWJlNGY2MGZmZWExY11dAwAAAB1BcGxvcmlzLkNoYXJ0LkNoYXJ0RGF0YVNlcmllcwIAAAALCwgeQXBsb3Jpcy5CYXNlLlVJLlZpc3VhbFBvbHlsaW5lAwAAAB1BcGxvcmlzLkJhc2UuVUkuVmlzdWFsUG9seWdvbgMAAAABHEFwbG9yaXMuQ2hhcnQuQ29ubmVjdGVkTGFiZWwCAAAAF1N5c3RlbS5EcmF3aW5nLlBvaW50RltdBAAAABlBcGxvcmlzLkJhc2UuQW5jaG9yTW9kZVtdAwAAAAgBCAgIAZgBU3lzdGVtLkNvbGxlY3Rpb25zLkdlbmVyaWMuTGlzdGAxW1tBcGxvcmlzLkJhc2UuT2JqZWN0cy5EYXRhT2JqZWN0LCBBcGxvcmlzLkJhc2UsIFZlcnNpb249NC4yLjAuMTkzMSwgQ3VsdHVyZT1uZXV0cmFsLCBQdWJsaWNLZXlUb2tlbj1jZWFhYmU0ZjYwZmZlYTFjXV0hQXBsb3Jpcy5DaGFydC5Db2x1bW5PcmllbnRlZENoYXJ0AgAAACFBcGxvcmlzLkNoYXJ0LkNvbHVtbk9yaWVudGVkQ2hhcnQCAAAAlQFTeXN0ZW0uQ29sbGVjdGlvbnMuR2VuZXJpYy5MaXN0YDFbW0FwbG9yaXMuQmFzZS5VSS5WaXN1YWxPYmplY3QsIEFwbG9yaXMuQmFzZSwgVmVyc2lvbj00LjIuMC4xOTMxLCBDdWx0dXJlPW5ldXRyYWwsIFB1YmxpY0tleVRva2VuPWNlYWFiZTRmNjBmZmVhMWNdXQIAAAAJAQAAAAFD/v//7f///wAAAAACAAAA/////wkHAAAACb8BAAAGwAEAAA1BZG1pbmlzdHJhdG9yCgoAAAAAAAAAAAAAAAAKCgAJwQEAAAnCAQAACcMBAAAAAAAAAAAAAAAAAAAAAAAAAAAJxAEAAAkBAAAACQEAAAAJxgEAAAGaAQAAmQEAAAkBAAAAATj+///t////AAAAAAMAAAD/////CQcAAAAJygEAAAbLAQAAB0ZhY3VsdHkKCgAAAAAAAAAAAAAAAAoKAAnMAQAACc0BAAAJzgEAAAAAAAAAAQAAAAEAAAAAAAAAAAnPAQAACQEAAAAJAQAAAAnRAQAABZ0BAAAcQXBsb3Jpcy5DaGFydC5DaGFydERhdGFHcm91cBEAAAAGbUNoYXJ0EW1Hcm91cERlc2NyaXB0aW9uB21IaWRkZW4MbUdyb3VwQW5jaG9yCm1DdXN0b21TdW0TbVBsYWNlaG9sZGVyc0JlZm9yZRBtVG90YWxMYWJlbENvdW50CW1CYXJDb3VudBNtTGFiZWxCYXJSZWZlcmVuY2VzDG1Ub3RhbExhYmVscw5tQ2F0ZWdvcnlMYWJlbBBtQW5ub3RhdGlvbkdyb3VwEm1NYWduaXR1ZGVQcm92aWRlchhEYXRhT2JqZWN0K21DaGlsZE9iamVjdHMSRGF0YU9iamVjdCttUGFyZW50FURhdGFPYmplY3QrbUNvbnRhaW5lchlEYXRhT2JqZWN0K21WaXN1YWxPYmplY3RzBAIABAIAAAAHBAQEBAMEBAMhQXBsb3Jpcy5DaGFydC5Db2x1bW5PcmllbnRlZENoYXJ0AgAAAAEeQXBsb3Jpcy5DaGFydC5DaGFydEdyb3VwQW5jaG9yAgAAAAgICAgXQXBsb3Jpcy5CYXNlLlVJLkxhYmVsW10DAAAAFUFwbG9yaXMuQmFzZS5VSS5MYWJlbAMAAAAdQXBsb3Jpcy5DaGFydC5Bbm5vdGF0aW9uR3JvdXACAAAAJUFwbG9yaXMuQ2hhcnQuQ29sdW1uT3JpZW50ZWRDaGFydEF4aXMCAAAAmAFTeXN0ZW0uQ29sbGVjdGlvbnMuR2VuZXJpYy5MaXN0YDFbW0FwbG9yaXMuQmFzZS5PYmplY3RzLkRhdGFPYmplY3QsIEFwbG9yaXMuQmFzZSwgVmVyc2lvbj00LjIuMC4xOTMxLCBDdWx0dXJlPW5ldXRyYWwsIFB1YmxpY0tleVRva2VuPWNlYWFiZTRmNjBmZmVhMWNdXSFBcGxvcmlzLkNoYXJ0LkNvbHVtbk9yaWVudGVkQ2hhcnQCAAAAIUFwbG9yaXMuQ2hhcnQuQ29sdW1uT3JpZW50ZWRDaGFydAIAAACVAVN5c3RlbS5Db2xsZWN0aW9ucy5HZW5lcmljLkxpc3RgMVtbQXBsb3Jpcy5CYXNlLlVJLlZpc3VhbE9iamVjdCwgQXBsb3Jpcy5CYXNlLCBWZXJzaW9uPTQuMi4wLjE5MzEsIEN1bHR1cmU9bmV1dHJhbCwgUHVibGljS2V5VG9rZW49Y2VhYWJlNGY2MGZmZWExY11dAgAAAAkBAAAABtMBAAAWU3VwcG9ydCBmb3IgZmFjdWx0eSBQRAAFLP7//x5BcGxvcmlzLkNoYXJ0LkNoYXJ0R3JvdXBBbmNob3IBAAAAB3ZhbHVlX18ACAIAAAAAAAAACgAAAAAAAAAAAgAAAAnVAQAACdYBAAAJ1wEAAAoJBwAAAAnZAQAACQEAAAAJAQAAAAnbAQAAAZ4BAACdAQAACQEAAAAG3QEAAE5BY2Nlc3MgdG8gaW5zdHJ1Y3Rpb25hbCBkZXNpZ25lcnMgLyANCmF2YWlsLiBvZiBpbnN0cnVjdGlvbmFsIGRlc2lnbiByZXNvdXJjZXMAASL+//8s/v//AAAAAAoAAAAAAAAAAAIAAAAJ3wEAAAngAQAACeEBAAAKCQcAAAAJ4wEAAAkBAAAACQEAAAAJ5QEAAAGfAQAAnQEAAAkBAAAABucBAABMQSBjZW50ZXIgZm9yIGRpc3RhbmNlIGVkdWNhdGlvbiBhbmQgLyBvcg0KYSBjZW50ZXIgZm9yIHRlYWNoaW5nIGFuZCBsZWFybmluZwABGP7//yz+//8AAAAACgAAAAAAAAAAAgAAAAnpAQAACeoBAAAJ6wEAAAoJBwAAAAntAQAACQEAAAAJAQAAAAnvAQAAAaABAACdAQAACQEAAAAG8QEAACBTdXBwb3J0aXZlIGluc3RpdHV0aW9uYWwgY3VsdHVyZQABDv7//yz+//8AAAAACgAAAAAAAAAAAgAAAAnzAQAACfQBAAAJ9QEAAAoJBwAAAAn3AQAACQEAAAAJAQAAAAn5AQAAAaEBAACdAQAACQEAAAAG+wEAADVTdXBwb3J0aXZlIGluc3RpdHV0aW9uYWwgYnVkZ2V0DQphbmQgcmVsYXRlZCBwb2xpY2llcwABBP7//yz+//8AAAAACgAAAAAAAAAAAgAAAAn9AQAACf4BAAAJ/wEAAAoJBwAAAAkBAgAACQEAAAAJAQAAAAkDAgAAAaIBAACdAQAACQEAAAAGBQIAACdUaW1lIG9mZiBhbmQgLyBvciAgc3RpcGVuZHMgZm9yIGZhY3VsdHkAAfr9//8s/v//AAAAAAoAAAAAAAAAAAIAAAAJBwIAAAkIAgAACQkCAAAKCQcAAAAJCwIAAAkBAAAACQEAAAAJDQIAAAGjAQAAnQEAAAkBAAAABg8CAAA5T3Bwb3J0dW5pdGllcyBmb3IgZmFjdWx0eSBwcm9tb3Rpb24sDQpyZWNvZ25pdGlvbiwgYXdhcmRzAAHw/f//LP7//wAAAAAKAAAAAAAAAAACAAAACRECAAAJEgIAAAkTAgAACgkHAAAACRUCAAAJAQAAAAkBAAAACRcCAAAHqwEAAAABAAAABAAAAAQpQXBsb3Jpcy5DaGFydC5Db2x1bW5PcmllbnRlZExlZ2VuZEVsZW1lbnQCAAAACRgCAAAJGQIAAA0CB6wBAAAAAQAAAAQAAAAEH0FwbG9yaXMuQmFzZS5PYmplY3RzLkRhdGFPYmplY3QDAAAACRgCAAAJGQIAAA0CAa4BAACLAAAACgoAAAAAAAAAAA0AAAAAAQGvAQAAiwAAAAoKAQAAAAAAAAD/////AAEBsAEAAIsAAAAKCgEAAAD///8A/////wABAbEBAACLAAAACgoBAAAAAAAAAP////8AAQ+yAQAAAQAAAAg7AAAAB7MBAAAAAQAAAAEAAAADDVN5c3RlbS5JbnRQdHIB5P3//0r+//8AAAAAAAAAAAW/AQAAogFBcGxvcmlzLkJhc2UuT2JqZWN0cy5EYXRhT2JqZWN0Q29sbGVjdGlvbmAxW1tBcGxvcmlzLkNoYXJ0LkNoYXJ0RGF0YUVsZW1lbnQsIEFwbG9yaXMuQ2hhcnQsIFZlcnNpb249NC4yLjAuMTkzNCwgQ3VsdHVyZT1uZXV0cmFsLCBQdWJsaWNLZXlUb2tlbj1jZWFhYmU0ZjYwZmZlYTFjXV0GAAAAC21Db2xsZWN0aW9uBW1MaXN0GERhdGFPYmplY3QrbUNoaWxkT2JqZWN0cxJEYXRhT2JqZWN0K21QYXJlbnQVRGF0YU9iamVjdCttQ29udGFpbmVyGURhdGFPYmplY3QrbVZpc3VhbE9iamVjdHMEAwMEBAOgAUFwbG9yaXMuQmFzZS5PYmplY3RzLlNvcnRhYmxlQ29sbGVjdGlvbmAxW1tBcGxvcmlzLkNoYXJ0LkNoYXJ0RGF0YUVsZW1lbnQsIEFwbG9yaXMuQ2hhcnQsIFZlcnNpb249NC4yLjAuMTkzNCwgQ3VsdHVyZT1uZXV0cmFsLCBQdWJsaWNLZXlUb2tlbj1jZWFhYmU0ZjYwZmZlYTFjXV0DAAAAmAFTeXN0ZW0uQ29sbGVjdGlvbnMuR2VuZXJpYy5MaXN0YDFbW0FwbG9yaXMuQ2hhcnQuQ2hhcnREYXRhRWxlbWVudCwgQXBsb3Jpcy5DaGFydCwgVmVyc2lvbj00LjIuMC4xOTM0LCBDdWx0dXJlPW5ldXRyYWwsIFB1YmxpY0tleVRva2VuPWNlYWFiZTRmNjBmZmVhMWNdXZgBU3lzdGVtLkNvbGxlY3Rpb25zLkdlbmVyaWMuTGlzdGAxW1tBcGxvcmlzLkJhc2UuT2JqZWN0cy5EYXRhT2JqZWN0LCBBcGxvcmlzLkJhc2UsIFZlcnNpb249NC4yLjAuMTkzMSwgQ3VsdHVyZT1uZXV0cmFsLCBQdWJsaWNLZXlUb2tlbj1jZWFhYmU0ZjYwZmZlYTFjXV0dQXBsb3Jpcy5DaGFydC5DaGFydERhdGFTZXJpZXMCAAAAIUFwbG9yaXMuQ2hhcnQuQ29sdW1uT3JpZW50ZWRDaGFydAIAAACVAVN5c3RlbS5Db2xsZWN0aW9ucy5HZW5lcmljLkxpc3RgMVtbQXBsb3Jpcy5CYXNlLlVJLlZpc3VhbE9iamVjdCwgQXBsb3Jpcy5CYXNlLCBWZXJzaW9uPTQuMi4wLjE5MzEsIEN1bHR1cmU9bmV1dHJhbCwgUHVibGljS2V5VG9rZW49Y2VhYWJlNGY2MGZmZWExY11dAwAAAAoJHQIAAAkeAgAACZkBAAAJAQAAAAkhAgAABcEBAAAcQXBsb3Jpcy5DaGFydC5Db25uZWN0ZWRMYWJlbCcAAAAObUNvbm5lY3RvckxpbmUQbVpPcmRlckNvbm5lY3Rvcg5tQ29ubmVjdG9yTW9kZRltQW5nbGVkQ29ubmVjdG9yRGlyZWN0aW9uEG1Db25uZWN0b3JUYXJnZXQZbUNvbm5lY3RvclRhcmdldEFyZWFTaGFwZRptQ29ubmVjdG9yRGlzcGxheVRocmVzaG9sZBNtQ29ubmVjdEFuY2hvclBvaW50CW1QZXJzRGF0YRVMYWJlbCttQW5jaG9yUG9zaXRpb24RTGFiZWwrbUFuY2hvck1vZGUVTGFiZWwrbUFkZElubmVyTWFyZ2luHExhYmVsK21PZmZzZXREaXJlY3Rpb25BbmNob3IdTGFiZWwrbU9mZnNldE9ydGhvZ29uYWxBbmNob3IRTGFiZWwrbVRleHRGb3JtYXQPTGFiZWwrbVJvdGF0aW9uEExhYmVsK21CYWNrQ29sb3ITTGFiZWwrbVVzZUJhY2tDb2xvchRMYWJlbCttVXNlQmFja2dyb3VuZBdMYWJlbCttQ3VzdG9tQmFja2dyb3VuZBRMYWJlbCttTGluZUFsaWdubWVudA9MYWJlbCttVGV4dFNpemUVTGFiZWwrbUxhYmVsUmVjdGFuZ2xlG0xhYmVsK21Jbm5lck1hcmdpbkxlZnRSaWdodAtMYWJlbCttVGV4dBBMYWJlbCttVmFyaWFibGVzE0xhYmVsK21WYXJpYWJsZUxpc3QUTGFiZWwrbUN1c3RvbUNvbnRlbnQPTGFiZWwrbVBlcnNEYXRhGVZpc3VhbE9iamVjdCttWk9yZGVyR3JvdXAeVmlzdWFsT2JqZWN0K21JbmRpdmlkdWFsWk9yZGVyFVZpc3VhbE9iamVjdCttVmlzaWJsZRhWaXN1YWxPYmplY3QrbVBlcnNpc3RlbnQQVmlzdWFsT2JqZWN0K21JZBZWaXN1YWxPYmplY3QrbVBlcnNEYXRhIFZpc3VhbE9iamVjdCttUmVnaXN0ZXJlZFdpdGhGb3JtJFZpc3VhbE9iamVjdCttRGVsZXRlUmVwYWludFRyaWdnZXJlZBZWaXN1YWxPYmplY3QrbVNoYXBlUHRyFVZpc3VhbE9iamVjdCttSXNEaXJ0eQQABAQEBAAAAgQEAAAABAAEAAAABAQEAAEDAwECAAAAAAcCAAADAB5BcGxvcmlzLkJhc2UuVUkuVmlzdWFsUG9seWxpbmUDAAAACCtBcGxvcmlzLkNoYXJ0LkNvbm5lY3RlZExhYmVsK2VDb25uZWN0b3JNb2RlAgAAADZBcGxvcmlzLkNoYXJ0LkNvbm5lY3RlZExhYmVsK2VBbmdsZWRDb25uZWN0b3JEaXJlY3Rpb24CAAAAGVN5c3RlbS5EcmF3aW5nLlJlY3RhbmdsZUYEAAAALUFwbG9yaXMuQ2hhcnQuQ29ubmVjdGVkTGFiZWwrZVRhcmdldEFyZWFTaGFwZQIAAAALARVTeXN0ZW0uRHJhd2luZy5Qb2ludEYEAAAAF0FwbG9yaXMuQmFzZS5BbmNob3JNb2RlAwAAAAELCx9BcGxvcmlzLkJhc2UuT2JqZWN0cy5UZXh0Rm9ybWF0AwAAAAsaQXBsb3Jpcy5CYXNlLk9iamVjdHMuQ29sb3IDAAAAAQEBKkFwbG9yaXMuQmFzZS5VSS5MYWJlbCtMaW5lQWxpZ25tZW50T3B0aW9ucwMAAAAUU3lzdGVtLkRyYXdpbmcuU2l6ZUYEAAAAGVN5c3RlbS5EcmF3aW5nLlJlY3RhbmdsZUYEAAAAC6ABU3lzdGVtLkNvbGxlY3Rpb25zLk9iamVjdE1vZGVsLkNvbGxlY3Rpb25gMVtbQXBsb3Jpcy5CYXNlLk9iamVjdHMuVmFyaWFibGUsIEFwbG9yaXMuQmFzZSwgVmVyc2lvbj00LjIuMC4xOTMxLCBDdWx0dXJlPW5ldXRyYWwsIFB1YmxpY0tleVRva2VuPWNlYWFiZTRmNjBmZmVhMWNdXZYBU3lzdGVtLkNvbGxlY3Rpb25zLkdlbmVyaWMuTGlzdGAxW1tBcGxvcmlzLkJhc2UuT2JqZWN0cy5WYXJpYWJsZSwgQXBsb3Jpcy5CYXNlLCBWZXJzaW9uPTQuMi4wLjE5MzEsIEN1bHR1cmU9bmV1dHJhbCwgUHVibGljS2V5VG9rZW49Y2VhYWJlNGY2MGZmZWExY11dCAgBAQgBAQ9TeXN0ZW0uSW50UHRyW10BAgAAAApYAgAABd79//8rQXBsb3Jpcy5DaGFydC5Db25uZWN0ZWRMYWJlbCtlQ29ubmVjdG9yTW9kZQEAAAAHdmFsdWVfXwAIAgAAAAEAAAAF3f3//zZBcGxvcmlzLkNoYXJ0LkNvbm5lY3RlZExhYmVsK2VBbmdsZWRDb25uZWN0b3JEaXJlY3Rpb24BAAAAB3ZhbHVlX18ACAIAAAAAAAAAAdz9///r////c4BKQxSrl0O8NG5CQEhDQQXb/f//LUFwbG9yaXMuQ2hhcnQuQ29ubmVjdGVkTGFiZWwrZVRhcmdldEFyZWFTaGFwZQEAAAAHdmFsdWVfXwAIAgAAAAAAAAAAABBBAQkmAgAAAdn9///f////CkdoQ5jfqkMB2P3//zL///8DAAAAAAAAAAAAAAAACSkCAAAAAAAACSoCAAAAAAAB1f3//yn///8AAAAAAdT9//97////AAC6QgAAoEEB0/3//+v///8AAAAAAAAAAAAAAAAAAAAAEoO+PwnAAQAACgkvAgAABjACAAAACSYCAAAgAwAA/////wABCgkmAgAAAQAKAAfCAQAAAAEAAAACAAAABBVTeXN0ZW0uRHJhd2luZy5Qb2ludEYEAAAAAc79///f////CkdoQ5jfqkMBzf3//9////+nRc5DdmI1QQfDAQAAAAEAAAACAAAABBdBcGxvcmlzLkJhc2UuQW5jaG9yTW9kZQMAAAABzP3//zL///8DAAAAAcv9//8y////AQAAAAHEAQAAJQAAAAk2AgAAAQAAAAEAAAABxgEAACcAAAAJNwIAAAEAAAADAAAAAcoBAAC/AQAACgk4AgAACTkCAAAJmgEAAAkBAAAACTwCAAABzAEAAMEBAAAKWAIAAAHD/f//3v3//wEAAAABwv3//939//8AAAAAAcH9///r////c4BKQ1bFoEOMJ35CQEhDQQHA/f//2/3//wAAAAAAABBBAQlBAgAAAb79///f////ZEVqQ5jfqkMBvf3//zL///8DAAAAAAAAAAAAAAAACUQCAAAAAAAACUUCAAAAAAABuv3//yn///8AAAAAAbn9//97////AAAAAAAAAAABuP3//+v///8AAAAAAAAAAAAAAAAAAAAAAAAAAAnLAQAACglKAgAACTACAAAJQQIAACADAAD/////AAEKCUECAAABAAoAB80BAAAAAQAAAAIAAAAEFVN5c3RlbS5EcmF3aW5nLlBvaW50RgQAAAABs/3//9////9kRWpDmN+qQwGy/f//3////7rK0EN2YjVBB84BAAAAAQAAAAIAAAAEF0FwbG9yaXMuQmFzZS5BbmNob3JNb2RlAwAAAAGx/f//Mv///wMAAAABsP3//zL///8BAAAAAc8BAAAlAAAACVECAAABAAAAAQAAAAHRAQAAJwAAAAlSAgAAAQAAAAEAAAAP1QEAAAAAAAAIB9YBAAAAAQAAAAAAAAAEFUFwbG9yaXMuQmFzZS5VSS5MYWJlbAMAAAAB1wEAADYAAAABrf3//9////9zgEJDqioKQgGs/f//Mv///wIAAAAAAAAAAAAAAAAJVQIAAAAAAAAJVgIAAAAAAAGp/f//Kf///wAAAAABqP3//3v///8AABtDAACgQQGn/f//6////wAAtEIAAOBBw57UQlVVVUESg74/CdMBAAAKCVsCAAAJMAIAAAldAgAAIAMAAP////8BAQoJXQIAAAEACgAB2QEAACUAAAAJJQEAAAAAAAAAAAAAAdsBAAAnAAAACV8CAAABAAAAAQAAAA/fAQAAAAAAAAgH4AEAAAABAAAAAAAAAAQVQXBsb3Jpcy5CYXNlLlVJLkxhYmVsAwAAAAHhAQAANgAAAAGg/f//3////3OAQkMAwKNCAZ/9//8y////AgAAAAAAAAAAAAAAAAliAgAAAAAAAAljAgAAAAAAAZz9//8p////AAAAAAGb/f//e////wAAhkMAACBCAZr9///r////q6pqQVVViUK3pDVDVVXVQRKDvj8J3QEAAAoJaAIAAAkwAgAACWoCAAAgAwAA/////wEBCglqAgAAAQAKAAHjAQAAJQAAAAklAQAAAAAAAAAAAAAB5QEAACcAAAAJbAIAAAEAAAABAAAAD+kBAAAAAAAACAfqAQAAAAEAAAAAAAAABBVBcGxvcmlzLkJhc2UuVUkuTGFiZWwDAAAAAesBAAA2AAAAAZP9///f////c4BCQ1U1AUMBkv3//zL///8CAAAAAAAAAAAAAAAACW8CAAAAAAAACXACAAAAAAABj/3//yn///8AAAAAAY79//97////AICJQwAAIEIBjf3//+v///8AACBBAADoQmFPOkNVVdVBEoO+PwnnAQAACgl1AgAACTACAAAJdwIAACADAAD/////AQEKCXcCAAABAAoAAe0BAAAlAAAACSUBAAAAAAAAAAAAAAHvAQAAJwAAAAl5AgAAAQAAAAEAAAAP8wEAAAAAAAAIB/QBAAAAAQAAAAAAAAAEFUFwbG9yaXMuQmFzZS5VSS5MYWJlbAMAAAAB9QEAADYAAAABhv3//9////9zgEJDqoowQwGF/f//Mv///wIAAAAAAAAAAAAAAAAJfAIAAAAAAAAJfQIAAAAAAAGC/f//Kf///wAAAAABgf3//3v///8AAFNDAACgQQGA/f//6////6uqUkIAACpDt6QPQ1VVVUESg74/CfEBAAAKCYICAAAJMAIAAAmEAgAAIAMAAP////8BAQoJhAIAAAEACgAB9wEAACUAAAAJJQEAAAAAAAAAAAAAAfkBAAAnAAAACYYCAAABAAAAAQAAAA/9AQAAAAAAAAgH/gEAAAABAAAAAAAAAAQVQXBsb3Jpcy5CYXNlLlVJLkxhYmVsAwAAAAH/AQAANgAAAAF5/f//3////3OAQkMA4F9DAXj9//8y////AgAAAAAAAAAAAAAAAAmJAgAAAAAAAAmKAgAAAAAAAXX9//8p////AAAAAAF0/f//e////wAAVEMAACBCAXP9///r////AABQQquqUkNhTxBDVVXVQRKDvj8J+wEAAAoJjwIAAAkwAgAACZECAAAgAwAA/////wEBCgmRAgAAAQAKAAEBAgAAJQAAAAklAQAAAAAAAAAAAAABAwIAACcAAAAJkwIAAAEAAAABAAAADwcCAAAAAAAACAcIAgAAAAEAAAAAAAAABBVBcGxvcmlzLkJhc2UuVUkuTGFiZWwDAAAAAQkCAAA2AAAAAWz9///f////c4BCQ6qah0MBa/3//zL///8CAAAAAAAAAAAAAAAACZYCAAAAAAAACZcCAAAAAAABaP3//yn///8AAAAAAWf9//97////AAB+QwAAoEEBZv3//+v///8AAMBBVVWEQ2FPLENVVVVBEoO+PwkFAgAACgmcAgAACTACAAAJngIAACADAAD/////AQEKCZ4CAAABAAoAAQsCAAAlAAAACSUBAAAAAAAAAAAAAAENAgAAJwAAAAmgAgAAAQAAAAEAAAAPEQIAAAAAAAAIBxICAAAAAQAAAAAAAAAEFUFwbG9yaXMuQmFzZS5VSS5MYWJlbAMAAAABEwIAADYAAAABX/3//9////9zgEJDVUWfQwFe/f//Mv///wIAAAAAAAAAAAAAAAAJowIAAAAAAAAJpAIAAAAAAAFb/f//Kf///wAAAAABWv3//3v///8AAHZDAAAgQgFZ/f//6////6uq6kGrqphDDPomQ1VV1UESg74/CQ8CAAAKCakCAAAJMAIAAAmrAgAAIAMAAP////8BAQoJqwIAAAEACgABFQIAACUAAAAJJQEAAAAAAAAAAAAAARcCAAAnAAAACa0CAAABAAAAAQAAAAUYAgAAKUFwbG9yaXMuQ2hhcnQuQ29sdW1uT3JpZW50ZWRMZWdlbmRFbGVtZW50DQAAAAdtTGVnZW5kC21EYXRhU2VyaWVzFExlZ2VuZEVsZW1lbnQrbUxhYmVsGExlZ2VuZEVsZW1lbnQrbVJlY3RhbmdsZRNMZWdlbmRFbGVtZW50K21MaW5lFUxlZ2VuZEVsZW1lbnQrbUNpcmNsZRVMZWdlbmRFbGVtZW50K21NYXJrZXIUTGVnZW5kRWxlbWVudCttSW5kZXgdTGVnZW5kRWxlbWVudCttTGFiZWxQb3NpdGlvbnMYRGF0YU9iamVjdCttQ2hpbGRPYmplY3RzEkRhdGFPYmplY3QrbVBhcmVudBVEYXRhT2JqZWN0K21Db250YWluZXIZRGF0YU9iamVjdCttVmlzdWFsT2JqZWN0cwQEBAQEBAQABAMEBAMiQXBsb3Jpcy5DaGFydC5Db2x1bW5PcmllbnRlZExlZ2VuZAIAAAAdQXBsb3Jpcy5DaGFydC5DaGFydERhdGFTZXJpZXMCAAAAFUFwbG9yaXMuQmFzZS5VSS5MYWJlbAMAAAAaQXBsb3Jpcy5CYXNlLlVJLlZpc3VhbFJlY3QDAAAAGkFwbG9yaXMuQmFzZS5VSS5WaXN1YWxMaW5lAwAAAB1BcGxvcmlzLkJhc2UuVUkuVmlzdWFsRWxsaXBzZQMAAAAaQXBsb3Jpcy5DaGFydC5WaXN1YWxNYXJrZXICAAAACBdTeXN0ZW0uRHJhd2luZy5Qb2ludEZbXQQAAACYAVN5c3RlbS5Db2xsZWN0aW9ucy5HZW5lcmljLkxpc3RgMVtbQXBsb3Jpcy5CYXNlLk9iamVjdHMuRGF0YU9iamVjdCwgQXBsb3Jpcy5CYXNlLCBWZXJzaW9uPTQuMi4wLjE5MzEsIEN1bHR1cmU9bmV1dHJhbCwgUHVibGljS2V5VG9rZW49Y2VhYWJlNGY2MGZmZWExY11dIkFwbG9yaXMuQ2hhcnQuQ29sdW1uT3JpZW50ZWRMZWdlbmQCAAAAIUFwbG9yaXMuQ2hhcnQuQ29sdW1uT3JpZW50ZWRDaGFydAIAAACVAVN5c3RlbS5Db2xsZWN0aW9ucy5HZW5lcmljLkxpc3RgMVtbQXBsb3Jpcy5CYXNlLlVJLlZpc3VhbE9iamVjdCwgQXBsb3Jpcy5CYXNlLCBWZXJzaW9uPTQuMi4wLjE5MzEsIEN1bHR1cmU9bmV1dHJhbCwgUHVibGljS2V5VG9rZW49Y2VhYWJlNGY2MGZmZWExY11dAgAAAAkUAAAACZkBAAAJsAIAAAmxAgAACgoKAAAAAAoJsgIAAAkUAAAACQEAAAAJtQIAAAEZAgAAGAIAAAkUAAAACZoBAAAJuAIAAAm5AgAACgoKAQAAAAoJugIAAAkUAAAACQEAAAAJvQIAAAQdAgAAmAFTeXN0ZW0uQ29sbGVjdGlvbnMuR2VuZXJpYy5MaXN0YDFbW0FwbG9yaXMuQ2hhcnQuQ2hhcnREYXRhRWxlbWVudCwgQXBsb3Jpcy5DaGFydCwgVmVyc2lvbj00LjIuMC4xOTM0LCBDdWx0dXJlPW5ldXRyYWwsIFB1YmxpY0tleVRva2VuPWNlYWFiZTRmNjBmZmVhMWNdXQMAAAAGX2l0ZW1zBV9zaXplCF92ZXJzaW9uBAAAIEFwbG9yaXMuQ2hhcnQuQ2hhcnREYXRhRWxlbWVudFtdAgAAAAgICb4CAAAHAAAADQAAAAEeAgAAJQAAAAm/AgAABwAAAA0AAAABIQIAACcAAAAJIwEAAAAAAAAAAAAAASYCAACIAAAACcECAAAJwgIAAAUpAg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1BcGxvcmlzLkNoYXJ0LkNoYXJ0RGF0YVNlcmllcwIAAAABAQELGkFwbG9yaXMuQmFzZS5PYmplY3RzLkNvbG9yAwAAAAEBGkFwbG9yaXMuQmFzZS5PYmplY3RzLkNvbG9yAwAAAAMAAAAJmQEAAAoAAAAAAChBCYkAAAAJigAAAAnGAgAAAQAJxwIAAAEqAgAAiwAAAAoKAAAAAP///wAOAAAAAAEBLwIAANsAAAAJyAIAAAEAAAABAAAABzYCAAAAAQAAAAQAAAAEH0FwbG9yaXMuQmFzZS5PYmplY3RzLkRhdGFPYmplY3QDAAAACb8BAAANAwc3AgAAAAEAAAAEAAAABBxBcGxvcmlzLkJhc2UuVUkuVmlzdWFsT2JqZWN0AwAAAAnBAQAADQMBOAIAAB0CAAAJywIAAAcAAAANAAAAATkCAAAlAAAACcwCAAAHAAAADQAAAAE8AgAAJwAAAAkjAQAAAAAAAAAAAAABQQIAAIgAAAAJzgIAAAnPAgAABUQC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UFwbG9yaXMuQ2hhcnQuQ2hhcnREYXRhU2VyaWVzAgAAAAEBAQsaQXBsb3Jpcy5CYXNlLk9iamVjdHMuQ29sb3IDAAAAAQEaQXBsb3Jpcy5CYXNlLk9iamVjdHMuQ29sb3IDAAAAAwAAAAmaAQAACgAAAAAAKEEJiQAAAAmKAAAACdMCAAABAAnUAgAAAUUCAACLAAAACgoBAAAAAAAAAP////8AAQFKAgAA2wAAAAnVAgAAAQAAAAEAAAAHUQIAAAABAAAABAAAAAQfQXBsb3Jpcy5CYXNlLk9iamVjdHMuRGF0YU9iamVjdAMAAAAJygEAAA0DB1ICAAAAAQAAAAQAAAAEHEFwbG9yaXMuQmFzZS5VSS5WaXN1YWxPYmplY3QDAAAACcwBAAANAwFVAgAAIwAAAAoKAAAAAAAoQQmJAAAACYoAAAAJ2gIAAAAACdsCAAABVgIAAIsAAAAKCgAAAAD///8ADgAAAAABAVsCAADbAAAACdwCAAABAAAAAQAAAAFdAgAAiAAAAAndAgAACd4CAAAHXwIAAAABAAAABAAAAAQcQXBsb3Jpcy5CYXNlLlVJLlZpc3VhbE9iamVjdAMAAAAJ1wEAAA0DAWICAAAjAAAACgoAAAAAAChBCYkAAAAJigAAAAniAgAAAAAJ4wIAAAFjAgAAiwAAAAoKAAAAAP///wAOAAAAAAEBaAIAANsAAAAJ5AIAAAEAAAABAAAAAWoCAACIAAAACeUCAAAJ5gIAAAdsAgAAAAEAAAAEAAAABBxBcGxvcmlzLkJhc2UuVUkuVmlzdWFsT2JqZWN0AwAAAAnhAQAADQMBbwIAACMAAAAKCgAAAAAAKEEJiQAAAAmKAAAACeoCAAAAAAnrAgAAAXACAACLAAAACgoAAAAA////AA4AAAAAAQF1AgAA2wAAAAnsAgAAAQAAAAEAAAABdwIAAIgAAAAJ7QIAAAnuAgAAB3kCAAAAAQAAAAQAAAAEHEFwbG9yaXMuQmFzZS5VSS5WaXN1YWxPYmplY3QDAAAACesBAAANAwF8AgAAIwAAAAoKAAAAAAAoQQmJAAAACYoAAAAJ8gIAAAAACfMCAAABfQIAAIsAAAAKCgAAAAD///8ADgAAAAABAYICAADbAAAACfQCAAABAAAAAQAAAAGEAgAAiAAAAAn1AgAACfYCAAAHhgIAAAABAAAABAAAAAQcQXBsb3Jpcy5CYXNlLlVJLlZpc3VhbE9iamVjdAMAAAAJ9QEAAA0DAYkCAAAjAAAACgoAAAAAAChBCYkAAAAJigAAAAn6AgAAAAAJ+wIAAAGKAgAAiwAAAAoKAAAAAP///wAOAAAAAAEBjwIAANsAAAAJ/AIAAAEAAAABAAAAAZECAACIAAAACf0CAAAJ/gIAAAeTAgAAAAEAAAAEAAAABBxBcGxvcmlzLkJhc2UuVUkuVmlzdWFsT2JqZWN0AwAAAAn/AQAADQMBlgIAACMAAAAKCgAAAAAAKEEJiQAAAAmKAAAACQIDAAAAAAkDAwAAAZcCAACLAAAACgoAAAAA////AA4AAAAAAQGcAgAA2wAAAAkEAwAAAQAAAAEAAAABngIAAIgAAAAJBQMAAAkGAwAAB6ACAAAAAQAAAAQAAAAEHEFwbG9yaXMuQmFzZS5VSS5WaXN1YWxPYmplY3QDAAAACQkCAAANAwGjAgAAIwAAAAoKAAAAAAAoQQmJAAAACYoAAAAJCgMAAAAACQsDAAABpAIAAIsAAAAKCgAAAAD///8ADgAAAAABAakCAADbAAAACQwDAAABAAAAAQAAAAGrAgAAiAAAAAkNAwAACQ4DAAAHrQIAAAABAAAABAAAAAQcQXBsb3Jpcy5CYXNlLlVJLlZpc3VhbE9iamVjdAMAAAAJEwIAAA0DAbACAAA2AAAAAfD8///f////PfALRB2neUMB7/z//zL///8FAAAAAAAAAAAAAAAACRIDAAAAAAAACRMDAAAAAAAB7Pz//yn///8AAAAAAev8//97////AAC6QgAAoEEB6vz//+v///8AgAtEVVV5Qxn0gUJVVVVBEoO+PwnAAQAACgkYAwAACTACAAAJGgMAAIQDAAD/////AQEKCRoDAAABAAoAAbECAAAcAAAAAeX8///f////ZlAIRB2neUMB5Pz//9////89MAtEPZOCQwkdAwAACR4DAAAAAAAACgHh/P//e////wAAAAAAAAAAAeD8//97////AAAAAAAAAAAAAAAAAd/8///r////AAAAAAAAAAAAAAAAAAAAAAkiAwAAmAMAAP////8BAQoJIgMAAAEACgABsgIAACUAAAAJJQEAAAAAAAAAAAAAAbUCAAAnAAAACSQDAAACAAAAAgAAAAG4AgAANgAAAAHb/P//3////z3wC0TkKIpDAdr8//8y////BQAAAAAAAAAAAAAAAAknAwAAAAAAAAkoAwAAAAAAAdf8//8p////AAAAAAHW/P//e////wAATEIAAKBBAdX8///r////AIALRAAAikMx6BNCVVVVQRKDvj8JywEAAAoJLQMAAAkwAgAACS8DAACEAwAA/////wEBCgkvAwAAAQAKAAG5AgAAHAAAAAHQ/P//3////2ZQCETkKIpDAc/8///f////PTALRJLoj0MJMgMAAAkzAwAAAAAAAAoBzPz//3v///8AAAAAAAAAAAHL/P//e////wAAAAAAAAAAAAAAAAHK/P//6////wAAAAAAAAAAAAAAAAAAAAAJNwMAAJgDAAD/////AQEKCTcDAAABAAoAAboCAAAlAAAACSUBAAAAAAAAAAAAAAG9AgAAJwAAAAk5AwAAAgAAAAIAAAAHvgIAAAABAAAAEAAAAAQeQXBsb3Jpcy5DaGFydC5DaGFydERhdGFFbGVtZW50AgAAAAk6AwAACTsDAAAJPAMAAAk9AwAACT4DAAAJPwMAAAlAAwAADQkHvwIAAAABAAAAEAAAAAQfQXBsb3Jpcy5CYXNlLk9iamVjdHMuRGF0YU9iamVjdAMAAAAJOgMAAAk7AwAACTwDAAAJPQMAAAk+AwAACT8DAAAJQAMAAA0JD8ECAAABAAAACD4AAAAHwgIAAAABAAAAAQAAAAMNU3lzdGVtLkludFB0cgG4/P//Sv7//wAAAAAAAAAAAcYCAACLAAAACgoAAAAAAAAAAA0AAAAAAQHHAgAAiwAAAAoKAQAAAAAAAAD/////AAEHyAIAAAABAAAABAAAAAQdQXBsb3Jpcy5CYXNlLk9iamVjdHMuVmFyaWFibGUDAAAABbf8//8dQXBsb3Jpcy5CYXNlLk9iamVjdHMuVmFyaWFibGUCAAAABk51bWJlcghQb3NpdGlvbgAACAgDAAAAAQAAAAAAAAABtvz//7f8//8AAAAAAAAAAAG1/P//t/z//wAAAAAAAAAAAbT8//+3/P//AAAAAAAAAAAHywIAAAABAAAAEAAAAAQeQXBsb3Jpcy5DaGFydC5DaGFydERhdGFFbGVtZW50AgAAAAlNAwAACU4DAAAJTwMAAAlQAwAACVEDAAAJUgMAAAlTAwAADQkHzAIAAAABAAAAEAAAAAQfQXBsb3Jpcy5CYXNlLk9iamVjdHMuRGF0YU9iamVjdAMAAAAJTQMAAAlOAwAACU8DAAAJUAMAAAlRAwAACVIDAAAJUwMAAA0JD84CAAABAAAACD8AAAAHzwIAAAABAAAAAQAAAAMNU3lzdGVtLkludFB0cgGl/P//Sv7//wAAAAAAAAAAAdMCAACLAAAACgoAAAAAAAAAAA0AAAAAAQHUAgAAiwAAAAoKAQAAAAAAAAD/////AAEH1QIAAAABAAAABAAAAAQdQXBsb3Jpcy5CYXNlLk9iamVjdHMuVmFyaWFibGUDAAAAAaT8//+3/P//AQAAAAAAAAABo/z//7f8//8AAAAAAAAAAAGi/P//t/z//wAAAAAAAAAAAaH8//+3/P//AAAAAAAAAAAB2gIAAIsAAAAKCgAAAAAAAAAADQAAAAAAAdsCAACLAAAACgoAAAAAAAAAAA0AAAAAAQfcAgAAAAEAAAAEAAAABB1BcGxvcmlzLkJhc2UuT2JqZWN0cy5WYXJpYWJsZQMAAAABoPz//7f8//8BAAAAAAAAAAGf/P//t/z//wAAAAAAAAAAAZ78//+3/P//AAAAAAAAAAABnfz//7f8//8AAAAAAAAAAA/dAgAAAQAAAAgWAAAAB94CAAAAAQAAAAEAAAADDVN5c3RlbS5JbnRQdHIBnPz//0r+//8AAAAAAAAAAAHiAgAAiwAAAAoKAAAAAAAAAAANAAAAAAAB4wIAAIsAAAAKCgAAAAAAAAAADQAAAAABB+QCAAAAAQAAAAQAAAAEHUFwbG9yaXMuQmFzZS5PYmplY3RzLlZhcmlhYmxlAwAAAAGb/P//t/z//wEAAAAAAAAAAZr8//+3/P//AAAAAAAAAAABmfz//7f8//8AAAAAAAAAAAGY/P//t/z//wAAAAAAAAAAD+UCAAABAAAACBcAAAAH5gIAAAABAAAAAQAAAAMNU3lzdGVtLkludFB0cgGX/P//Sv7//wAAAAAAAAAAAeoCAACLAAAACgoAAAAAAAAAAA0AAAAAAAHrAgAAiwAAAAoKAAAAAAAAAAANAAAAAAEH7AIAAAABAAAABAAAAAQdQXBsb3Jpcy5CYXNlLk9iamVjdHMuVmFyaWFibGUDAAAAAZb8//+3/P//AQAAAAAAAAABlfz//7f8//8AAAAAAAAAAAGU/P//t/z//wAAAAAAAAAAAZP8//+3/P//AAAAAAAAAAAP7QIAAAEAAAAIHgAAAAfuAgAAAAEAAAABAAAAAw1TeXN0ZW0uSW50UHRyAZL8//9K/v//AAAAAAAAAAAB8gIAAIsAAAAKCgAAAAAAAAAADQAAAAAAAfMCAACLAAAACgoAAAAAAAAAAA0AAAAAAQf0AgAAAAEAAAAEAAAABB1BcGxvcmlzLkJhc2UuT2JqZWN0cy5WYXJpYWJsZQMAAAABkfz//7f8//8BAAAAAAAAAAGQ/P//t/z//wAAAAAAAAAAAY/8//+3/P//AAAAAAAAAAABjvz//7f8//8AAAAAAAAAAA/1AgAAAQAAAAgaAAAAB/YCAAAAAQAAAAEAAAADDVN5c3RlbS5JbnRQdHIBjfz//0r+//8AAAAAAAAAAAH6AgAAiwAAAAoKAAAAAAAAAAANAAAAAAAB+wIAAIsAAAAKCgAAAAAAAAAADQAAAAABB/wCAAAAAQAAAAQAAAAEHUFwbG9yaXMuQmFzZS5PYmplY3RzLlZhcmlhYmxlAwAAAAGM/P//t/z//wEAAAAAAAAAAYv8//+3/P//AAAAAAAAAAABivz//7f8//8AAAAAAAAAAAGJ/P//t/z//wAAAAAAAAAAD/0CAAABAAAACBsAAAAH/gIAAAABAAAAAQAAAAMNU3lzdGVtLkludFB0cgGI/P//Sv7//wAAAAAAAAAAAQIDAACLAAAACgoAAAAAAAAAAA0AAAAAAAEDAwAAiwAAAAoKAAAAAAAAAAANAAAAAAEHBAMAAAABAAAABAAAAAQdQXBsb3Jpcy5CYXNlLk9iamVjdHMuVmFyaWFibGUDAAAAAYf8//+3/P//AQAAAAAAAAABhvz//7f8//8AAAAAAAAAAAGF/P//t/z//wAAAAAAAAAAAYT8//+3/P//AAAAAAAAAAAPBQMAAAEAAAAIHAAAAAcGAwAAAAEAAAABAAAAAw1TeXN0ZW0uSW50UHRyAYP8//9K/v//AAAAAAAAAAABCgMAAIsAAAAKCgAAAAAAAAAADQAAAAAAAQsDAACLAAAACgoAAAAAAAAAAA0AAAAAAQcMAwAAAAEAAAAEAAAABB1BcGxvcmlzLkJhc2UuT2JqZWN0cy5WYXJpYWJsZQMAAAABgvz//7f8//8BAAAAAAAAAAGB/P//t/z//wAAAAAAAAAAAYD8//+3/P//AAAAAAAAAAABf/z//7f8//8AAAAAAAAAAA8NAwAAAQAAAAgfAAAABw4DAAAAAQAAAAEAAAADDVN5c3RlbS5JbnRQdHIBfvz//0r+//8AAAAAAAAAAAESAwAAIwAAAAoKAAAAAAAoQQmJAAAACYoAAAAJhQMAAAAACYYDAAABEwMAAIsAAAAKCgEAAAAAAAAA/////wABARgDAADbAAAACYcDAAABAAAAAQAAAAEaAwAAiAAAAAmIAwAACYkDAAABHQMAAIMAAAAKCgAAAEA/CYoDAAAJiwMAAAEAAAD+////AAAAAAEAAAAAAAAAAAAAAAEAAAAAAAAAAAAAAR4DAACEAAAACgoJjAMAAAmNAwAAAQAAAAAAAAAAAAAA/////wAAASIDAACIAAAACY4DAAAJjwMAAAckAwAAAAEAAAAEAAAABBxBcGxvcmlzLkJhc2UuVUkuVmlzdWFsT2JqZWN0AwAAAAmwAgAACbECAAANAgEnAwAAIwAAAAoKAAAAAAAoQQmJAAAACYoAAAAJlAMAAAAACZUDAAABKAMAAIsAAAAKCgEAAAAAAAAA/////wABAS0DAADbAAAACZYDAAABAAAAAQAAAAEvAwAAiAAAAAmXAwAACZgDAAABMgMAAIMAAAAKCgAAAEA/CZkDAAAJmgMAAAEAAAD+////AAAAAAEAAAAAAAAAAAAAAAEAAAAAAAAAAAAAATMDAACEAAAACgoJmwMAAAmcAwAAAQAAAAAAAAAAAAAA/////wAAATcDAACIAAAACZ0DAAAJngMAAAc5AwAAAAEAAAAEAAAABBxBcGxvcmlzLkJhc2UuVUkuVmlzdWFsT2JqZWN0AwAAAAm4AgAACbkCAAANAgU6AwAAHkFwbG9yaXMuQ2hhcnQuQ2hhcnREYXRhRWxlbWVudBEAAAAGbUxhYmVsCm1SZWN0YW5nbGUFbUxpbmUObUNyb3NzYmFyTGluZXMHbU1hcmtlcgdtU2VyaWVzBm1WYWx1ZQdtVmFsdWUyC21Hcm91cEluZGV4D21MYWJlbFBvc2l0aW9ucxFtTGFiZWxBbmNob3JNb2Rlcw5tTGFiZWxQb3NpdGlvbiBtU2VsZlRyaWdnZXJlZE1hcmtlckZvcm1hdFVwZGF0ZRhEYXRhT2JqZWN0K21DaGlsZE9iamVjdHMSRGF0YU9iamVjdCttUGFyZW50FURhdGFPYmplY3QrbUNvbnRhaW5lchlEYXRhT2JqZWN0K21WaXN1YWxPYmplY3RzBAQEBAQEAgIABAQAAAMEBAMcQXBsb3Jpcy5DaGFydC5Db25uZWN0ZWRMYWJlbAIAAAAaQXBsb3Jpcy5CYXNlLlVJLlZpc3VhbFJlY3QDAAAAGkFwbG9yaXMuQmFzZS5VSS5WaXN1YWxMaW5lAwAAABxBcGxvcmlzLkJhc2UuVUkuVmlzdWFsTGluZVtdAwAAABpBcGxvcmlzLkNoYXJ0LlZpc3VhbE1hcmtlcgIAAAAdQXBsb3Jpcy5DaGFydC5DaGFydERhdGFTZXJpZXMCAAAACBdTeXN0ZW0uRHJhd2luZy5Qb2ludEZbXQQAAAAZQXBsb3Jpcy5CYXNlLkFuY2hvck1vZGVbXQMAAAAIAZgBU3lzdGVtLkNvbGxlY3Rpb25zLkdlbmVyaWMuTGlzdGAxW1tBcGxvcmlzLkJhc2UuT2JqZWN0cy5EYXRhT2JqZWN0LCBBcGxvcmlzLkJhc2UsIFZlcnNpb249NC4yLjAuMTkzMSwgQ3VsdHVyZT1uZXV0cmFsLCBQdWJsaWNLZXlUb2tlbj1jZWFhYmU0ZjYwZmZlYTFjXV0dQXBsb3Jpcy5DaGFydC5DaGFydERhdGFTZXJpZXMCAAAAIUFwbG9yaXMuQ2hhcnQuQ29sdW1uT3JpZW50ZWRDaGFydAIAAACVAVN5c3RlbS5Db2xsZWN0aW9ucy5HZW5lcmljLkxpc3RgMVtbQXBsb3Jpcy5CYXNlLlVJLlZpc3VhbE9iamVjdCwgQXBsb3Jpcy5CYXNlLCBWZXJzaW9uPTQuMi4wLjE5MzEsIEN1bHR1cmU9bmV1dHJhbCwgUHVibGljS2V5VG9rZW49Y2VhYWJlNGY2MGZmZWExY11dAgAAAAmhAwAACaIDAAAKCaMDAAAKCZkBAAAIBqRwPQrXo+A/CgAAAAAJpQMAAAmmAwAAAwAAAAAJpwMAAAmZAQAACQEAAAAJqgMAAAE7AwAAOgMAAAmrAwAACawDAAAKCa0DAAAKCZkBAAAIBnE9CtejcN0/CgEAAAAJrwMAAAmwAwAAAwAAAAAJsQMAAAmZAQAACQEAAAAJtAMAAAE8AwAAOgMAAAm1AwAACbYDAAAKCbcDAAAKCZkBAAAIBvYoXI/C9dg/CgIAAAAJuQMAAAm6AwAAAwAAAAAJuwMAAAmZAQAACQEAAAAJvgMAAAE9AwAAOgMAAAm/AwAACcADAAAKCcEDAAAKCZkBAAAIBpqZmZmZmdk/CgMAAAAJwwMAAAnEAwAAAwAAAAAJxQMAAAmZAQAACQEAAAAJyAMAAAE+AwAAOgMAAAnJAwAACcoDAAAKCcsDAAAKCZkBAAAIBrgehetRuM4/CgQAAAAJzQMAAAnOAwAAAwAAAAAJzwMAAAmZAQAACQEAAAAJ0gMAAAE/AwAAOgMAAAnTAwAACdQDAAAKCdUDAAAKCZkBAAAIBgAAAAAAANA/CgUAAAAJ1wMAAAnYAwAAAwAAAAAJ2QMAAAmZAQAACQEAAAAJ3AMAAAFAAwAAOgMAAAndAwAACd4DAAAKCd8DAAAKCZkBAAAIBnsUrkfherQ/CgYAAAAJ4QMAAAniAwAAAwAAAAAJ4wMAAAmZAQAACQEAAAAJ5gMAAAFNAwAAOgMAAAnnAwAACegDAAAKCekDAAAKCZoBAAAIBs/RGdGbCOE/CgAAAAAJ6wMAAAnsAwAAAwAAAAAJ7QMAAAmaAQAACQEAAAAJ8AMAAAFOAwAAOgMAAAnxAwAACfIDAAAKCfMDAAAKCZoBAAAIBg96PMQwSdg/CgEAAAAJ9QMAAAn2AwAAAwAAAAAJ9wMAAAmaAQAACQEAAAAJ+gMAAAFPAwAAOgMAAAn7AwAACfwDAAAKCf0DAAAKCZoBAAAIBoRhOvGIP9s/CgIAAAAJ/wMAAAkABAAAAwAAAAAJAQQAAAmaAQAACQEAAAAJBAQAAAFQAwAAOgMAAAkFBAAACQYEAAAKCQcEAAAKCZoBAAAIBiGMH6dGw90/CgMAAAAJCQQAAAkKBAAAAwAAAAAJCwQAAAmaAQAACQEAAAAJDgQAAAFRAwAAOgMAAAkPBAAACRAEAAAKCREEAAAKCZoBAAAIBmOIxDhEcs0/CgQAAAAJEwQAAAkUBAAAAwAAAAAJFQQAAAmaAQAACQEAAAAJGAQAAAFSAwAAOgMAAAkZBAAACRoEAAAKCRsEAAAKCZoBAAAIBiv58GLqwco/CgUAAAAJHQQAAAkeBAAAAwAAAAAJHwQAAAmaAQAACQEAAAAJIgQAAAFTAwAAOgMAAAkjBAAACSQEAAAKCSUEAAAKCZoBAAAIBhJJndDFubU/CgYAAAAJJwQAAAkoBAAAAwAAAAAJKQQAAAmaAQAACQEAAAAJLAQAAAGFAwAAiwAAAAoKAAAAAAAAAAANAAAAAAABhgMAAIsAAAAKCgEAAAAAAAAA/////wABB4cDAAAAAQAAAAQAAAAEHUFwbG9yaXMuQmFzZS5PYmplY3RzLlZhcmlhYmxlAwAAAAHT+///t/z//wEAAAAAAAAAAdL7//+3/P//AAAAAAAAAAAB0fv//7f8//8AAAAAAAAAAAHQ+///t/z//wAAAAAAAAAAD4gDAAABAAAACDUAAAAHiQMAAAABAAAAAQAAAAMNU3lzdGVtLkludFB0cgHP+///Sv7//wAAAAAAAAAAAYoDAACLAAAACgoAAAAA////AA4AAAAAAAWLAwAAGkFwbG9yaXMuQmFzZS5PYmplY3RzLkNvbG9yBwAAABJEYXRhT2JqZWN0K21QYXJlbnQVRGF0YU9iamVjdCttQ29udGFpbmVyBW1UeXBlBG1SR0IQbVRoZW1lQ29sb3JJbmRleAxtQXV0b1VwZGF0ZWQJbU1vZGlmaWVkBAIAAAAAAB9BcGxvcmlzLkJhc2UuT2JqZWN0cy5MaW5lRm9ybWF0AwAAAAgICAEBAwAAAAkdAwAACgEAAAAAAAAA/////wABAYwDAACLAAAACgoBAAAABSluAP////8AAAGNAwAAiwAAAAoKAQAAAAAAAAD/////AAEPjgMAAAEAAAAINgAAAAePAwAAAAEAAAABAAAAAw1TeXN0ZW0uSW50UHRyAc37//9K/v//AAAAAAAAAAABlAMAAIsAAAAKCgAAAAAAAAAADQAAAAAAAZUDAACLAAAACgoBAAAAAAAAAP////8AAQeWAwAAAAEAAAAEAAAABB1BcGxvcmlzLkJhc2UuT2JqZWN0cy5WYXJpYWJsZQMAAAABzPv//7f8//8BAAAAAAAAAAHL+///t/z//wAAAAAAAAAAAcr7//+3/P//AAAAAAAAAAAByfv//7f8//8AAAAAAAAAAA+XAwAAAQAAAAg0AAAAB5gDAAAAAQAAAAEAAAADDVN5c3RlbS5JbnRQdHIByPv//0r+//8AAAAAAAAAAAGZAwAAiwAAAAoKAAAAAP///wAOAAAAAAAFmgMAABpBcGxvcmlzLkJhc2UuT2JqZWN0cy5Db2xvcgcAAAASRGF0YU9iamVjdCttUGFyZW50FURhdGFPYmplY3QrbUNvbnRhaW5lcgVtVHlwZQRtUkdCEG1UaGVtZUNvbG9ySW5kZXgMbUF1dG9VcGRhdGVkCW1Nb2RpZmllZAQCAAAAAAAfQXBsb3Jpcy5CYXNlLk9iamVjdHMuTGluZUZvcm1hdAMAAAAICAgBAQMAAAAJMgMAAAoBAAAAAAAAAP////8AAQGbAwAAiwAAAAoKAAAAAHKEjAAGAAAAAAABnAMAAIsAAAAKCgEAAAAAAAAA/////wABD50DAAABAAAACDcAAAAHngMAAAABAAAAAQAAAAMNU3lzdGVtLkludFB0cgHG+///Sv7//wAAAAAAAAAAAaEDAADBAQAAClgCAAABxfv//979//8AAAAAAcT7///d/f//AQAAAAHD+///6////3OASkM7sZpB2grSQzJIQ0EBwvv//9v9//8AAAAAAACgQAAJPwQAAAHA+///3////4olHURIg8tBAb/7//8y////BAAAAAAAAAAAAAAAAAlCBAAAAAAAAAlDBAAAAAAAAbz7//8p////AAAAAAG7+///e////wAAAEIAAKBBAbr7///r////VdUcRFVVlUENe8JBVVVVQRKDvj8GRwQAAAM1MiUKCUgEAAAJMAIAAAk/BAAANAMAAP////8BAQoJPwQAAAEACgABogMAABwAAAABtfv//9////9zgEdDO7GCQQG0+///3////4plHESqKgpCCU0EAAAJTgQAAAAAAAAKAbH7//97////AAAAAAAAAAABsPv//3v///8AAAAAAAAAAAAAAAABr/v//+v///8AAAAAAAAAAAAAAAAAAAAACVIEAACkAQAA/////wEBCglSBAAAAQAKAAejAwAAAAEAAAACAAAABBpBcGxvcmlzLkJhc2UuVUkuVmlzdWFsTGluZQMAAAANAgelAwAAAAEAAAAEAAAABBVTeXN0ZW0uRHJhd2luZy5Qb2ludEYEAAAAAa37///f////p0XOQ0iDy0EBrPv//9////+nRc5DdmJVQQGr+///3////6dFzkOqKhZCAar7///f////iiUdREiDy0EHpgMAAAABAAAABAAAAAQXQXBsb3Jpcy5CYXNlLkFuY2hvck1vZGUDAAAAAan7//8y////AAAAAAGo+///Mv///wEAAAABp/v//zL///8DAAAAAab7//8y////BAAAAAGnAwAAJQAAAAklAQAAAAAAAAAAAAABqgMAACcAAAAJXAQAAAIAAAAKAAAAAasDAADBAQAAClgCAAABo/v//979//8AAAAAAaL7///d/f//AQAAAAGh+///6////3OASkP5VoVC6HW5QzBIQ0EBoPv//9v9//8AAAAAAACgQAAJYQQAAAGe+///3////xHbEER8i5FCAZ37//8y////BAAAAAAAAAAAAAAAAAlkBAAAAAAAAAllBAAAAAAAAZr7//8p////AAAAAAGZ+///e////wAAAEIAAKBBAZj7///r////AIAQRAAAhEINe8JBVVVVQRKDvj8GaQQAAAM0NiUKCWoEAAAJMAIAAAlhBAAANAMAAP////8BAQoJYQQAAAEACgABrAMAABwAAAABk/v//9////9zgEdD8q1+QgGS+///3////xEbEET/v6NCCW8EAAAJcAQAAAAAAAAKAY/7//97////AAAAAAAAAAABjvv//3v///8AAAAAAAAAAAAAAAABjfv//+v///8AAAAAAAAAAAAAAAAAAAAACXQEAACkAQAA/////wEBCgl0BAAAAQAKAAetAwAAAAEAAAACAAAABBpBcGxvcmlzLkJhc2UuVUkuVmlzdWFsTGluZQMAAAANAgevAwAAAAEAAAAEAAAABBVTeXN0ZW0uRHJhd2luZy5Qb2ludEYEAAAAAYv7///f////LvvBQ3yLkUIBivv//9////8u+8FD8q1yQgGJ+///3////y77wUP/v6lCAYj7///f////EdsQRHyLkUIHsAMAAAABAAAABAAAAAQXQXBsb3Jpcy5CYXNlLkFuY2hvck1vZGUDAAAAAYf7//8y////AAAAAAGG+///Mv///wEAAAABhfv//zL///8DAAAAAYT7//8y////BAAAAAGxAwAAJQAAAAklAQAAAAAAAAAAAAABtAMAACcAAAAJfgQAAAIAAAAGAAAAAbUDAADBAQAAClgCAAABgfv//979//8AAAAAAYD7///d/f//AQAAAAF/+///6////3OASkOkAeRCJMicQzBIQ0EBfvv//9v9//8AAAAAAACgQAAJgwQAAAF8+///3////y+EAkQnNvBCAXv7//8y////BAAAAAAAAAAAAAAAAAmGBAAAAAAAAAmHBAAAAAAAAXj7//8p////AAAAAAF3+///e////wAAAEIAAKBBAXb7///r////qyoCRKuq4kINe8JBVVVVQRKDvj8GiwQAAAMzOSUKCYwEAAAJMAIAAAmDBAAANAMAAP////8BAQoJgwQAAAEACgABtgMAABwAAAABcfv//9////9zgEdDpAHeQgFw+///3////y/EAURVNQFDCZEEAAAJkgQAAAAAAAAKAW37//97////AAAAAAAAAAABbPv//3v///8AAAAAAAAAAAAAAAABa/v//+v///8AAAAAAAAAAAAAAAAAAAAACZYEAACkAQAA/////wEBCgmWBAAAAQAKAAe3AwAAAAEAAAACAAAABBpBcGxvcmlzLkJhc2UuVUkuVmlzdWFsTGluZQMAAAANAge5AwAAAAEAAAAEAAAABBVTeXN0ZW0uRHJhd2luZy5Qb2ludEYEAAAAAWn7///f////TKSzQyc28EIBaPv//9////9MpLNDpAHYQgFn+///3////0yks0NVNQRDAWb7///f////L4QCRCc28EIHugMAAAABAAAABAAAAAQXQXBsb3Jpcy5CYXNlLkFuY2hvck1vZGUDAAAAAWX7//8y////AAAAAAFk+///Mv///wEAAAABY/v//zL///8DAAAAAWL7//8y////BAAAAAG7AwAAJQAAAAklAQAAAAAAAAAAAAABvgMAACcAAAAJoAQAAAIAAAAGAAAAAb8DAADBAQAAClgCAAABX/v//979//8AAAAAAV77///d/f//AQAAAAFd+///6////3OASkMnViFD9uCgQ0BIQ0EBXPv//9v9//8AAAAAAACgQAAJpQQAAAFa+///3////5iQBERpcCdDAVn7//8y////BAAAAAAAAAAAAAAAAAmoBAAAAAAAAAmpBAAAAAAAAVb7//8p////AAAAAAFV+///e////wAAAEIAAKBBAVT7///r////qyoERKuqIEMNe8JBVVVVQRKDvj8GrQQAAAM0MCUKCa4EAAAJMAIAAAmlBAAANAMAAP////8BAQoJpQQAAAEACgABwAMAABwAAAABT/v//9////9zgEdDJ1YeQwFO+///3////5jQA0SrijBDCbMEAAAJtAQAAAAAAAAKAUv7//97////AAAAAAAAAAABSvv//3v///8AAAAAAAAAAAAAAAABSfv//+v///8AAAAAAAAAAAAAAAAAAAAACbgEAACkAQAA/////wEBCgm4BAAAAQAKAAfBAwAAAAEAAAACAAAABBpBcGxvcmlzLkJhc2UuVUkuVmlzdWFsTGluZQMAAAANAgfDAwAAAAEAAAAEAAAABBVTeXN0ZW0uRHJhd2luZy5Qb2ludEYEAAAAAUf7///f////tbC1Q2lwJ0MBRvv//9////+1sLVDJ1YbQwFF+///3////7WwtUOrijNDAUT7///f////mJAERGlwJ0MHxAMAAAABAAAABAAAAAQXQXBsb3Jpcy5CYXNlLkFuY2hvck1vZGUDAAAAAUP7//8y////AAAAAAFC+///Mv///wEAAAABQfv//zL///8DAAAAAUD7//8y////BAAAAAHFAwAAJQAAAAklAQAAAAAAAAAAAAAByAMAACcAAAAJwgQAAAIAAAAGAAAAAckDAADBAQAAClgCAAABPfv//979//8AAAAAATz7///d/f//AQAAAAE7+///6////3OASkN8q1BDj6c+Q0BIQ0EBOvv//9v9//8AAAAAAACgQAAJxwQAAAE4+///3////wGUx0O+xVZDATf7//8y////BAAAAAAAAAAAAAAAAAnKBAAAAAAAAAnLBAAAAAAAATT7//8p////AAAAAAEz+///e////wAAAEIAAKBBATL7///r////AADHQwAAUEMNe8JBVVVVQRKDvj8GzwQAAAMyNCUKCdAEAAAJMAIAAAnHBAAANAMAAP////8BAQoJxwQAAAEACgABygMAABwAAAABLfv//9////9zgEdDfKtNQwEs+///3////wEUxkMA4F9DCdUEAAAJ1gQAAAAAAAAKASn7//97////AAAAAAAAAAABKPv//3v///8AAAAAAAAAAAAAAAABJ/v//+v///8AAAAAAAAAAAAAAAAAAAAACdoEAACkAQAA/////wEBCgnaBAAAAQAKAAfLAwAAAAEAAAACAAAABBpBcGxvcmlzLkJhc2UuVUkuVmlzdWFsTGluZQMAAAANAgfNAwAAAAEAAAAEAAAABBVTeXN0ZW0uRHJhd2luZy5Qb2ludEYEAAAAASX7///f////HeqUQ77FVkMBJPv//9////8d6pRDfKtKQwEj+///3////x3qlEMA4GJDASL7///f////AZTHQ77FVkMHzgMAAAABAAAABAAAAAQXQXBsb3Jpcy5CYXNlLkFuY2hvck1vZGUDAAAAASH7//8y////AAAAAAEg+///Mv///wEAAAABH/v//zL///8DAAAAAR77//8y////BAAAAAHPAwAAJQAAAAklAQAAAAAAAAAAAAAB0gMAACcAAAAJ5AQAAAIAAAAGAAAAAdMDAADBAQAAClgCAAABG/v//979//8AAAAAARr7///d/f//AQAAAAEZ+///6////3OASkNoAIBDNdlGQ0BIQ0EBGPv//9v9//8AAAAAAACgQAAJ6QQAAAEW+///3////9Ssy0OJDYNDARX7//8y////BAAAAAAAAAAAAAAAAAnsBAAAAAAAAAntBAAAAAAAARL7//8p////AAAAAAER+///e////wAAAEIAAKBBARD7///r////AADLQ1VVf0MNe8JBVVVVQRKDvj8G8QQAAAMyNSUKCfIEAAAJMAIAAAnpBAAANAMAAP////8BAQoJ6QQAAAEACgAB1AMAABwAAAABC/v//9////9zgEdD0AB9QwEK+///3////9QsykOqmodDCfcEAAAJ+AQAAAAAAAAKAQf7//97////AAAAAAAAAAABBvv//3v///8AAAAAAAAAAAAAAAABBfv//+v///8AAAAAAAAAAAAAAAAAAAAACfwEAACkAQAA/////wEBCgn8BAAAAQAKAAfVAwAAAAEAAAACAAAABBpBcGxvcmlzLkJhc2UuVUkuVmlzdWFsTGluZQMAAAANAgfXAwAAAAEAAAAEAAAABBVTeXN0ZW0uRHJhd2luZy5Qb2ludEYEAAAAAQP7///f////h/aWQ4kNg0MBAvv//9////+H9pZD0AB6QwEB+///3////4f2lkOqGolDAQD7///f////1KzLQ4kNg0MH2AMAAAABAAAABAAAAAQXQXBsb3Jpcy5CYXNlLkFuY2hvck1vZGUDAAAAAf/6//8y////AAAAAAH++v//Mv///wEAAAAB/fr//zL///8DAAAAAfz6//8y////BAAAAAHZAwAAJQAAAAklAQAAAAAAAAAAAAAB3AMAACcAAAAJBgUAAAIAAAAGAAAAAd0DAADBAQAAClgCAAAB+fr//979//8AAAAAAfj6///d/f//AQAAAAH3+v//6////3OASkMUq5dDvDRuQkBIQ0EB9vr//9v9//8AAAAAAACgQAAJCwUAAAH0+v//3////9EGhkM1uJpDAfP6//8y////BAAAAAAAAAAAAAAAAAkOBQAAAAAAAAkPBQAAAAAAAfD6//8p////AAAAAAHv+v//e////wAAuEEAAKBBAe76///r////VVWFQ1VVl0MNe5JBVVVVQRKDvj8GEwUAAAI4JQoJFAUAAAkwAgAACQsFAAA0AwAA/////wEBCgkLBQAAAQAKAAHeAwAAHAAAAAHp+v//3////3OAR0MUK5ZDAej6///f////0YaEQ1ZFn0MJGQUAAAkaBQAAAAAAAAoB5fr//3v///8AAAAAAAAAAAHk+v//e////wAAAAAAAAAAAAAAAAHj+v//6////wAAAAAAAAAAAAAAAAAAAAAJHgUAAKQBAAD/////AQEKCR4FAAABAAoAB98DAAAAAQAAAAIAAAAEGkFwbG9yaXMuQmFzZS5VSS5WaXN1YWxMaW5lAwAAAA0CB+EDAAAAAQAAAAQAAAAEFVN5c3RlbS5EcmF3aW5nLlBvaW50RgQAAAAB4fr//9////8KR2hDNbiaQwHg+v//3////wpHaEMUq5RDAd/6///f////CkdoQ1bFoEMB3vr//9/////RBoZDNbiaQwfiAwAAAAEAAAAEAAAABBdBcGxvcmlzLkJhc2UuQW5jaG9yTW9kZQMAAAAB3fr//zL///8AAAAAAdz6//8y////AQAAAAHb+v//Mv///wMAAAAB2vr//zL///8EAAAAAeMDAAAlAAAACSUBAAAAAAAAAAAAAAHmAwAAJwAAAAkoBQAAAgAAAAYAAAAB5wMAAMEBAAAKWAIAAAHX+v//3v3//wAAAAAB1vr//939//8BAAAAAdX6///r////c4BKQ6oqFkIAFddDMEhDQQHU+v//2/3//wAAAAAAAKBAAAktBQAAAdL6///f////naofRLCTLkIB0fr//zL///8EAAAAAAAAAAAAAAAACTAFAAAAAAAACTEFAAAAAAABzvr//yn///8AAAAAAc36//97////AAAAQgAAoEEBzPr//+v///9VVR9Eq6oSQg17wkFVVVVBEoO+PwY1BQAAAzUzJQoJNgUAAAkwAgAACS0FAAA0AwAA/////wEBCgktBQAAAQAKAAHoAwAAHAAAAAHH+v//3////3OAR0OqKgpCAcb6///f////neoeRLb8UkIJOwUAAAk8BQAAAAAAAAoBw/r//3v///8AAAAAAAAAAAHC+v//e////wAAAAAAAAAAAAAAAAHB+v//6////wAAAAAAAAAAAAAAAAAAAAAJQAUAAKQBAAD/////AQEKCUAFAAABAAoAB+kDAAAAAQAAAAIAAAAEGkFwbG9yaXMuQmFzZS5VSS5WaXN1YWxMaW5lAwAAAA0CB+sDAAAAAQAAAAQAAAAEFVN5c3RlbS5EcmF3aW5nLlBvaW50RgQAAAABv/r//9////+6ytBDsJMuQgG++v//3////7rK0ENTVfxBAb36///f////usrQQ7b8XkIBvPr//9////+dqh9EsJMuQgfsAwAAAAEAAAAEAAAABBdBcGxvcmlzLkJhc2UuQW5jaG9yTW9kZQMAAAABu/r//zL///8AAAAAAbr6//8y////AQAAAAG5+v//Mv///wMAAAABuPr//zL///8EAAAAAe0DAAAlAAAACSUBAAAAAAAAAAAAAAHwAwAAJwAAAAlKBQAAAgAAAAIAAAAB8QMAAMEBAAAKWAIAAAG1+v//3v3//wAAAAABtPr//939//8BAAAAAbP6///r////c4BKQwDAqUJwd5hDMEhDQQGy+v//2/3//wAAAAAAAKBAAAlPBQAAAbD6///f////1VsARIP0tUIBr/r//zL///8EAAAAAAAAAAAAAAAACVIFAAAAAAAACVMFAAAAAAABrPr//yn///8AAAAAAav6//97////AAAAQgAAoEEBqvr//+v///8AAABEAACoQg17wkFVVVVBEoO+PwZXBQAAAzM4JQoJWAUAAAkwAgAACU8FAAA0AwAA/////wEBCglPBQAAAQAKAAHyAwAAHAAAAAGl+v//3////3OAR0MAwKNCAaT6///f////qTf/QwYpyEIJXQUAAAleBQAAAAAAAAoBofr//3v///8AAAAAAAAAAAGg+v//e////wAAAAAAAAAAAAAAAAGf+v//6////wAAAAAAAAAAAAAAAAAAAAAJYgUAAKQBAAD/////AQEKCWIFAAABAAoAB/MDAAAAAQAAAAIAAAAEGkFwbG9yaXMuQmFzZS5VSS5WaXN1YWxMaW5lAwAAAA0CB/UDAAAAAQAAAAQAAAAEFVN5c3RlbS5EcmF3aW5nLlBvaW50RgQAAAABnfr//9/////xe7FDg/S1QgGc+v//3/////F7sUMAwJ1CAZv6///f////8XuxQwYpzkIBmvr//9/////VWwBEg/S1Qgf2AwAAAAEAAAAEAAAABBdBcGxvcmlzLkJhc2UuQW5jaG9yTW9kZQMAAAABmfr//zL///8AAAAAAZj6//8y////AQAAAAGX+v//Mv///wMAAAABlvr//zL///8EAAAAAfcDAAAlAAAACSUBAAAAAAAAAAAAAAH6AwAAJwAAAAlsBQAAAgAAAAIAAAAB+wMAAMEBAAAKWAIAAAGT+v//3v3//wAAAAABkvr//939//8BAAAAAZH6///r////c4BKQ1U1BEP8batDQEhDQQGQ+v//2/3//wAAAAAAAKBAAAlxBQAAAY76///f////G9cJRJdPCkMBjfr//zL///8EAAAAAAAAAAAAAAAACXQFAAAAAAAACXUFAAAAAAABivr//yn///8AAAAAAYn6//97////AAAAQgAAoEEBiPr//+v///8AgAlEVVUDQw17wkFVVVVBEoO+PwZ5BQAAAzQzJQoJegUAAAkwAgAACXEFAAA0AwAA/////wEBCglxBQAAAQAKAAH8AwAAHAAAAAGD+v//3////3OAR0NVNQFDAYL6///f////GxcJRNlpE0MJfwUAAAmABQAAAAAAAAoBf/r//3v///8AAAAAAAAAAAF++v//e////wAAAAAAAAAAAAAAAAF9+v//6////wAAAAAAAAAAAAAAAAAAAAAJhAUAAKQBAAD/////AQEKCYQFAAABAAoAB/0DAAAAAQAAAAIAAAAEGkFwbG9yaXMuQmFzZS5VSS5WaXN1YWxMaW5lAwAAAA0CB/8DAAAAAQAAAAQAAAAEFVN5c3RlbS5EcmF3aW5nLlBvaW50RgQAAAABe/r//9////8497pDl08KQwF6+v//3////zj3ukOravxCAXn6///f////OPe6Q9lpFkMBePr//9////8b1wlEl08KQwcABAAAAAEAAAAEAAAABBdBcGxvcmlzLkJhc2UuQW5jaG9yTW9kZQMAAAABd/r//zL///8AAAAAAXb6//8y////AQAAAAF1+v//Mv///wMAAAABdPr//zL///8EAAAAAQEEAAAlAAAACSUBAAAAAAAAAAAAAAEEBAAAJwAAAAmOBQAAAgAAAAIAAAABBQQAAMEBAAAKWAIAAAFx+v//3v3//wAAAAABcPr//939//8BAAAAAW/6///r////c4BKQ6qKM0PohrtDQEhDQQFu+v//2/3//wAAAAAAAKBAAAmTBQAAAWz6///f////keMRROykOUMBa/r//zL///8EAAAAAAAAAAAAAAAACZYFAAAAAAAACZcFAAAAAAABaPr//yn///8AAAAAAWf6//97////AAAAQgAAoEEBZvr//+v///8AgBFEq6oyQw17wkFVVVVBEoO+PwabBQAAAzQ3JQoJnAUAAAkwAgAACZMFAAA0AwAA/////wEBCgmTBQAAAQAKAAEGBAAAHAAAAAFh+v//3////3OAR0OqijBDAWD6///f////kSMRRC6/QkMJoQUAAAmiBQAAAAAAAAoBXfr//3v///8AAAAAAAAAAAFc+v//e////wAAAAAAAAAAAAAAAAFb+v//6////wAAAAAAAAAAAAAAAAAAAAAJpgUAAKQBAAD/////AQEKCaYFAAABAAoABwcEAAAAAQAAAAIAAAAEGkFwbG9yaXMuQmFzZS5VSS5WaXN1YWxMaW5lAwAAAA0CBwkEAAAAAQAAAAQAAAAEFVN5c3RlbS5EcmF3aW5nLlBvaW50RgQAAAABWfr//9////+uA8ND7KQ5QwFY+v//3////64Dw0Oqii1DAVf6///f////rgPDQy6/RUMBVvr//9////+R4xFE7KQ5QwcKBAAAAAEAAAAEAAAABBdBcGxvcmlzLkJhc2UuQW5jaG9yTW9kZQMAAAABVfr//zL///8AAAAAAVT6//8y////AQAAAAFT+v//Mv///wMAAAABUvr//zL///8EAAAAAQsEAAAlAAAACSUBAAAAAAAAAAAAAAEOBAAAJwAAAAmwBQAAAgAAAAIAAAABDwQAAMEBAAAKWAIAAAFP+v//3v3//wAAAAABTvr//939//8BAAAAAU36///r////c4BKQ//fYkNTgDZDQEhDQQFM+v//2/3//wAAAAAAAKBAAAm1BQAAAUr6///f////Y4DDQ0H6aEMBSfr//zL///8EAAAAAAAAAAAAAAAACbgFAAAAAAAACbkFAAAAAAABRvr//yn///8AAAAAAUX6//97////AAAAQgAAoEEBRPr//+v///+rqsJDAABiQw17wkFVVVVBEoO+Pwa9BQAAAzIzJQoJvgUAAAkwAgAACbUFAAA0AwAA/////wEBCgm1BQAAAQAKAAEQBAAAHAAAAAE/+v//3////3OAR0P/319DAT76///f////YwDCQ4MUckMJwwUAAAnEBQAAAAAAAAoBO/r//3v///8AAAAAAAAAAAE6+v//e////wAAAAAAAAAAAAAAAAE5+v//6////wAAAAAAAAAAAAAAAAAAAAAJyAUAAKQBAAD/////AQEKCcgFAAABAAoABxEEAAAAAQAAAAIAAAAEGkFwbG9yaXMuQmFzZS5VSS5WaXN1YWxMaW5lAwAAAA0CBxMEAAAAAQAAAAQAAAAEFVN5c3RlbS5EcmF3aW5nLlBvaW50RgQAAAABN/r//9////9O4JJDQfpoQwE2+v//3////07gkkP/31xDATX6///f////TuCSQ4MUdUMBNPr//9////9jgMNDQfpoQwcUBAAAAAEAAAAEAAAABBdBcGxvcmlzLkJhc2UuQW5jaG9yTW9kZQMAAAABM/r//zL///8AAAAAATL6//8y////AQAAAAEx+v//Mv///wMAAAABMPr//zL///8EAAAAARUEAAAlAAAACSUBAAAAAAAAAAAAAAEYBAAAJwAAAAnSBQAAAgAAAAIAAAABGQQAAMEBAAAKWAIAAAEt+v//3v3//wAAAAABLPr//939//8BAAAAASv6///r////c4BKQ6oaiUPVSSVDQEhDQQEq+v//2/3//wAAAAAAAKBAAAnXBQAAASj6///f////JOW6Q8snjEMBJ/r//zL///8EAAAAAAAAAAAAAAAACdoFAAAAAAAACdsFAAAAAAABJPr//yn///8AAAAAASP6//97////AAAAQgAAoEEBIvr//+v///8AALpDq6qIQw17wkFVVVVBEoO+PwbfBQAAAzIxJQoJ4AUAAAkwAgAACdcFAAA0AwAA/////wEBCgnXBQAAAQAKAAEaBAAAHAAAAAEd+v//3////3OAR0OqmodDARz6///f////JGW5Q+y0kEMJ5QUAAAnmBQAAAAAAAAoBGfr//3v///8AAAAAAAAAAAEY+v//e////wAAAAAAAAAAAAAAAAEX+v//6////wAAAAAAAAAAAAAAAAAAAAAJ6gUAAKQBAAD/////AQEKCeoFAAABAAoABxsEAAAAAQAAAAIAAAAEGkFwbG9yaXMuQmFzZS5VSS5WaXN1YWxMaW5lAwAAAA0CBx0EAAAAAQAAAAQAAAAEFVN5c3RlbS5EcmF3aW5nLlBvaW50RgQAAAABFfr//9////+vko5DyyeMQwEU+v//3////6+SjkOqGoZDARP6///f////r5KOQ+w0kkMBEvr//9////8k5bpDyyeMQwceBAAAAAEAAAAEAAAABBdBcGxvcmlzLkJhc2UuQW5jaG9yTW9kZQMAAAABEfr//zL///8AAAAAARD6//8y////AQAAAAEP+v//Mv///wMAAAABDvr//zL///8EAAAAAR8EAAAlAAAACSUBAAAAAAAAAAAAAAEiBAAAJwAAAAn0BQAAAgAAAAIAAAABIwQAAMEBAAAKWAIAAAEL+v//3v3//wAAAAABCvr//939//8BAAAAAQn6///r////c4BKQ1bFoEOMJ35CQEhDQQEI+v//2/3//wAAAAAAAKBAAAn5BQAAAQb6///f////KwWIQ3fSo0MBBfr//zL///8EAAAAAAAAAAAAAAAACfwFAAAAAAAACf0FAAAAAAABAvr//yn///8AAAAAAQH6//97////AAC4QQAAoEEBAPr//+v///9VVYdDVVWgQw17kkFVVVVBEoO+PwYBBgAAAjglCgkCBgAACTACAAAJ+QUAADQDAAD/////AQEKCfkFAAABAAoAASQEAAAcAAAAAfv5///f////c4BHQ1ZFn0MB+vn//9////8rhYZDmF+oQwkHBgAACQgGAAAAAAAACgH3+f//e////wAAAAAAAAAAAfb5//97////AAAAAAAAAAAAAAAAAfX5///r////AAAAAAAAAAAAAAAAAAAAAAkMBgAApAEAAP////8BAQoJDAYAAAEACgAHJQQAAAABAAAAAgAAAAQaQXBsb3Jpcy5CYXNlLlVJLlZpc3VhbExpbmUDAAAADQIHJwQAAAABAAAABAAAAAQVU3lzdGVtLkRyYXdpbmcuUG9pbnRGBAAAAAHz+f//3////2RFakN30qNDAfL5///f////ZEVqQ1bFnUMB8fn//9////9kRWpDmN+pQwHw+f//3////ysFiEN30qNDBygEAAAAAQAAAAQAAAAEF0FwbG9yaXMuQmFzZS5BbmNob3JNb2RlAwAAAAHv+f//Mv///wAAAAAB7vn//zL///8BAAAAAe35//8y////AwAAAAHs+f//Mv///wQAAAABKQQAACUAAAAJJQEAAAAAAAAAAAAAASwEAAAnAAAACRYGAAACAAAAAgAAAAE/BAAAiAAAAAkXBgAACgFCBAAAIwAAAAoKAAAAAAAoQQmJAAAACYoAAAAJGgYAAAAACRsGAAABQwQAAIsAAAAKCgAAAAD///8ADgAAAAABAUgEAADbAAAACRwGAAABAAAAAwAAAAFNBAAAgwAAAAoKAAAAQD8JHQYAAAkeBgAAAQAAAP7///8AAAAAAQAAAAAAAAAAAAAAAQAAAAAAAAAAAAABTgQAAIQAAAAKCgkfBgAACSAGAAABAAAAAAAAAAAAAAD/////AAABUgQAAIgAAAAJIQYAAAoHXAQAAAABAAAABAAAAAQcQXBsb3Jpcy5CYXNlLlVJLlZpc3VhbE9iamVjdAMAAAAJogMAAAmhAwAADQIBYQQAAIgAAAAJJAYAAAoBZAQAACMAAAAKCgAAAAAAKEEJiQAAAAmKAAAACScGAAAAAAkoBgAAAWUEAACLAAAACgoAAAAA////AA4AAAAAAQFqBAAA2wAAAAkpBgAAAQAAAAMAAAABbwQAAIMAAAAKCgAAAEA/CSoGAAAJKwYAAAEAAAD+////AAAAAAEAAAAAAAAAAAAAAAEAAAAAAAAAAAAAAXAEAACEAAAACgoJLAYAAAktBgAAAQAAAAAAAAAAAAAA/////wAAAXQEAACIAAAACS4GAAAKB34EAAAAAQAAAAQAAAAEHEFwbG9yaXMuQmFzZS5VSS5WaXN1YWxPYmplY3QDAAAACawDAAAJqwMAAA0CAYMEAACIAAAACTEGAAAKAYYEAAAjAAAACgoAAAAAAChBCYkAAAAJigAAAAk0BgAAAAAJNQYAAAGHBAAAiwAAAAoKAAAAAP///wAOAAAAAAEBjAQAANsAAAAJNgYAAAEAAAADAAAAAZEEAACDAAAACgoAAABAPwk3BgAACTgGAAABAAAA/v///wAAAAABAAAAAAAAAAAAAAABAAAAAAAAAAAAAAGSBAAAhAAAAAoKCTkGAAAJOgYAAAEAAAAAAAAAAAAAAP////8AAAGWBAAAiAAAAAk7BgAACgegBAAAAAEAAAAEAAAABBxBcGxvcmlzLkJhc2UuVUkuVmlzdWFsT2JqZWN0AwAAAAm2AwAACbUDAAANAgGlBAAAiAAAAAk+BgAACgGoBAAAIwAAAAoKAAAAAAAoQQmJAAAACYoAAAAJQQYAAAAACUIGAAABqQQAAIsAAAAKCgAAAAD///8ADgAAAAABAa4EAADbAAAACUMGAAABAAAAAwAAAAGzBAAAgwAAAAoKAAAAQD8JRAYAAAlFBgAAAQAAAP7///8AAAAAAQAAAAAAAAAAAAAAAQAAAAAAAAAAAAABtAQAAIQAAAAKCglGBgAACUcGAAABAAAAAAAAAAAAAAD/////AAABuAQAAIgAAAAJSAYAAAoHwgQAAAABAAAABAAAAAQcQXBsb3Jpcy5CYXNlLlVJLlZpc3VhbE9iamVjdAMAAAAJwAMAAAm/AwAADQIBxwQAAIgAAAAJSwYAAAoBygQAACMAAAAKCgAAAAAAKEEJiQAAAAmKAAAACU4GAAAAAAlPBgAAAcsEAACLAAAACgoAAAAA////AA4AAAAAAQHQBAAA2wAAAAlQBgAAAQAAAAMAAAAB1QQAAIMAAAAKCgAAAEA/CVEGAAAJUgYAAAEAAAD+////AAAAAAEAAAAAAAAAAAAAAAEAAAAAAAAAAAAAAdYEAACEAAAACgoJUwYAAAlUBgAAAQAAAAAAAAAAAAAA/////wAAAdoEAACIAAAACVUGAAAKB+QEAAAAAQAAAAQAAAAEHEFwbG9yaXMuQmFzZS5VSS5WaXN1YWxPYmplY3QDAAAACcoDAAAJyQMAAA0CAekEAACIAAAACVgGAAAKAewEAAAjAAAACgoAAAAAAChBCYkAAAAJigAAAAlbBgAAAAAJXAYAAAHtBAAAiwAAAAoKAAAAAP///wAOAAAAAAEB8gQAANsAAAAJXQYAAAEAAAADAAAAAfcEAACDAAAACgoAAABAPwleBgAACV8GAAABAAAA/v///wAAAAABAAAAAAAAAAAAAAABAAAAAAAAAAAAAAH4BAAAhAAAAAoKCWAGAAAJYQYAAAEAAAAAAAAAAAAAAP////8AAAH8BAAAiAAAAAliBgAACgcGBQAAAAEAAAAEAAAABBxBcGxvcmlzLkJhc2UuVUkuVmlzdWFsT2JqZWN0AwAAAAnUAwAACdMDAAANAgELBQAAiAAAAAllBgAACgEOBQAAIwAAAAoKAAAAAAAoQQmJAAAACYoAAAAJaAYAAAAACWkGAAABDwUAAIsAAAAKCgAAAAD///8ADgAAAAABARQFAADbAAAACWoGAAABAAAAAwAAAAEZBQAAgwAAAAoKAAAAQD8JawYAAAlsBgAAAQAAAP7///8AAAAAAQAAAAAAAAAAAAAAAQAAAAAAAAAAAAABGgUAAIQAAAAKCgltBgAACW4GAAABAAAAAAAAAAAAAAD/////AAABHgUAAIgAAAAJbwYAAAoHKAUAAAABAAAABAAAAAQcQXBsb3Jpcy5CYXNlLlVJLlZpc3VhbE9iamVjdAMAAAAJ3gMAAAndAwAADQIBLQUAAIgAAAAJcgYAAAlzBgAAATAFAAAjAAAACgoAAAAAAChBCYkAAAAJigAAAAl2BgAAAAAJdwYAAAExBQAAiwAAAAoKAAAAAP///wAOAAAAAAABNgUAANsAAAAJeAYAAAEAAAADAAAAATsFAACDAAAACgoAAABAPwl5BgAACXoGAAABAAAA/v///wAAAAABAAAAAAAAAAAAAAABAAAAAAAAAAAAAAE8BQAAhAAAAAoKCXsGAAAJfAYAAAEAAAAAAAAAAAAAAP////8AAAFABQAAiAAAAAl9BgAACX4GAAAHSgUAAAABAAAABAAAAAQcQXBsb3Jpcy5CYXNlLlVJLlZpc3VhbE9iamVjdAMAAAAJ6AMAAAnnAwAADQIBTwUAAIgAAAAJgQYAAAmCBgAAAVIFAAAjAAAACgoAAAAAAChBCYkAAAAJigAAAAmFBgAAAAAJhgYAAAFTBQAAiwAAAAoKAAAAAP///wAOAAAAAAEBWAUAANsAAAAJhwYAAAEAAAADAAAAAV0FAACDAAAACgoAAABAPwmIBgAACYkGAAABAAAA/v///wAAAAABAAAAAAAAAAAAAAABAAAAAAAAAAAAAAFeBQAAhAAAAAoKCYoGAAAJiwYAAAEAAAAAAAAAAAAAAP////8AAAFiBQAAiAAAAAmMBgAACY0GAAAHbAUAAAABAAAABAAAAAQcQXBsb3Jpcy5CYXNlLlVJLlZpc3VhbE9iamVjdAMAAAAJ8gMAAAnxAwAADQIBcQUAAIgAAAAJkAYAAAmRBgAAAXQFAAAjAAAACgoAAAAAAChBCYkAAAAJigAAAAmUBgAAAAAJlQYAAAF1BQAAiwAAAAoKAAAAAP///wAOAAAAAAABegUAANsAAAAJlgYAAAEAAAADAAAAAX8FAACDAAAACgoAAABAPwmXBgAACZgGAAABAAAA/v///wAAAAABAAAAAAAAAAAAAAABAAAAAAAAAAAAAAGABQAAhAAAAAoKCZkGAAAJmgYAAAEAAAAAAAAAAAAAAP////8AAAGEBQAAiAAAAAmbBgAACZwGAAAHjgUAAAABAAAABAAAAAQcQXBsb3Jpcy5CYXNlLlVJLlZpc3VhbE9iamVjdAMAAAAJ/AMAAAn7AwAADQIBkwUAAIgAAAAJnwYAAAmgBgAAAZYFAAAjAAAACgoAAAAAAChBCYkAAAAJigAAAAmjBgAAAAAJpAYAAAGXBQAAiwAAAAoKAAAAAP///wAOAAAAAAABnAUAANsAAAAJpQYAAAEAAAADAAAAAaEFAACDAAAACgoAAABAPwmmBgAACacGAAABAAAA/v///wAAAAABAAAAAAAAAAAAAAABAAAAAAAAAAAAAAGiBQAAhAAAAAoKCagGAAAJqQYAAAEAAAAAAAAAAAAAAP////8AAAGmBQAAiAAAAAmqBgAACasGAAAHsAUAAAABAAAABAAAAAQcQXBsb3Jpcy5CYXNlLlVJLlZpc3VhbE9iamVjdAMAAAAJBgQAAAkFBAAADQIBtQUAAIgAAAAJrgYAAAmvBgAAAbgFAAAjAAAACgoAAAAAAChBCYkAAAAJigAAAAmyBgAAAAAJswYAAAG5BQAAiwAAAAoKAAAAAP///wAOAAAAAAABvgUAANsAAAAJtAYAAAEAAAADAAAAAcMFAACDAAAACgoAAABAPwm1BgAACbYGAAABAAAA/v///wAAAAABAAAAAAAAAAAAAAABAAAAAAAAAAAAAAHEBQAAhAAAAAoKCbcGAAAJuAYAAAEAAAAAAAAAAAAAAP////8AAAHIBQAAiAAAAAm5BgAACboGAAAH0gUAAAABAAAABAAAAAQcQXBsb3Jpcy5CYXNlLlVJLlZpc3VhbE9iamVjdAMAAAAJEAQAAAkPBAAADQIB1wUAAIgAAAAJvQYAAAm+BgAAAdoFAAAjAAAACgoAAAAAAChBCYkAAAAJigAAAAnBBgAAAAAJwgYAAAHbBQAAiwAAAAoKAAAAAP///wAOAAAAAAAB4AUAANsAAAAJwwYAAAEAAAADAAAAAeUFAACDAAAACgoAAABAPwnEBgAACcUGAAABAAAA/v///wAAAAABAAAAAAAAAAAAAAABAAAAAAAAAAAAAAHmBQAAhAAAAAoKCcYGAAAJxwYAAAEAAAAAAAAAAAAAAP////8AAAHqBQAAiAAAAAnIBgAACckGAAAH9AUAAAABAAAABAAAAAQcQXBsb3Jpcy5CYXNlLlVJLlZpc3VhbE9iamVjdAMAAAAJGgQAAAkZBAAADQIB+QUAAIgAAAAJzAYAAAnNBgAAAfwFAAAjAAAACgoAAAAAAChBCYkAAAAJigAAAAnQBgAAAAAJ0QYAAAH9BQAAiwAAAAoKAAAAAP///wAOAAAAAAABAgYAANsAAAAJ0gYAAAEAAAADAAAAAQcGAACDAAAACgoAAABAPwnTBgAACdQGAAABAAAA/v///wAAAAABAAAAAAAAAAAAAAABAAAAAAAAAAAAAAEIBgAAhAAAAAoKCdUGAAAJ1gYAAAEAAAAAAAAAAAAAAP////8AAAEMBgAAiAAAAAnXBgAACdgGAAAHFgYAAAABAAAABAAAAAQcQXBsb3Jpcy5CYXNlLlVJLlZpc3VhbE9iamVjdAMAAAAJJAQAAAkjBAAADQIPFwYAAAEAAAAISQAAAAEaBgAAiwAAAAoKAAAAAAAAAAANAAAAAAABGwYAAIsAAAAKCgAAAAAAAAAADQAAAAABBxwGAAAAAQAAAAQAAAAEHUFwbG9yaXMuQmFzZS5PYmplY3RzLlZhcmlhYmxlAwAAAAEl+f//t/z//wEAAAAAAAAAAST5//+3/P//AAAAAAAAAAABI/n//7f8//8AAAAAAAAAAAEi+f//t/z//wAAAAAAAAAABR0GAAAaQXBsb3Jpcy5CYXNlLk9iamVjdHMuQ29sb3IHAAAAEkRhdGFPYmplY3QrbVBhcmVudBVEYXRhT2JqZWN0K21Db250YWluZXIFbVR5cGUEbVJHQhBtVGhlbWVDb2xvckluZGV4DG1BdXRvVXBkYXRlZAltTW9kaWZpZWQEAgAAAAAAH0FwbG9yaXMuQmFzZS5PYmplY3RzLkxpbmVGb3JtYXQDAAAACAgIAQEDAAAACU0EAAAKAAAAAP///wAOAAAAAAAFHgYAABpBcGxvcmlzLkJhc2UuT2JqZWN0cy5Db2xvcgcAAAASRGF0YU9iamVjdCttUGFyZW50FURhdGFPYmplY3QrbUNvbnRhaW5lcgVtVHlwZQRtUkdCEG1UaGVtZUNvbG9ySW5kZXgMbUF1dG9VcGRhdGVkCW1Nb2RpZmllZAQCAAAAAAAfQXBsb3Jpcy5CYXNlLk9iamVjdHMuTGluZUZvcm1hdAMAAAAICAgBAQMAAAAJTQQAAAoBAAAAAAAAAP////8AAQEfBgAAiwAAAAoKAQAAAAUpbgD/////AAABIAYAAIsAAAAKCgEAAAAAAAAA/////wABDyEGAAABAAAACEIAAAAPJAYAAAEAAAAISgAAAAEnBgAAiwAAAAoKAAAAAAAAAAANAAAAAAABKAYAAIsAAAAKCgAAAAAAAAAADQAAAAABBykGAAAAAQAAAAQAAAAEHUFwbG9yaXMuQmFzZS5PYmplY3RzLlZhcmlhYmxlAwAAAAEg+f//t/z//wEAAAAAAAAAAR/5//+3/P//AAAAAAAAAAABHvn//7f8//8AAAAAAAAAAAEd+f//t/z//wAAAAAAAAAABSoGAAAaQXBsb3Jpcy5CYXNlLk9iamVjdHMuQ29sb3IHAAAAEkRhdGFPYmplY3QrbVBhcmVudBVEYXRhT2JqZWN0K21Db250YWluZXIFbVR5cGUEbVJHQhBtVGhlbWVDb2xvckluZGV4DG1BdXRvVXBkYXRlZAltTW9kaWZpZWQEAgAAAAAAH0FwbG9yaXMuQmFzZS5PYmplY3RzLkxpbmVGb3JtYXQDAAAACAgIAQEDAAAACW8EAAAKAAAAAP///wAOAAAAAAAFKwYAABpBcGxvcmlzLkJhc2UuT2JqZWN0cy5Db2xvcgcAAAASRGF0YU9iamVjdCttUGFyZW50FURhdGFPYmplY3QrbUNvbnRhaW5lcgVtVHlwZQRtUkdCEG1UaGVtZUNvbG9ySW5kZXgMbUF1dG9VcGRhdGVkCW1Nb2RpZmllZAQCAAAAAAAfQXBsb3Jpcy5CYXNlLk9iamVjdHMuTGluZUZvcm1hdAMAAAAICAgBAQMAAAAJbwQAAAoBAAAAAAAAAP////8AAQEsBgAAiwAAAAoKAQAAAAUpbgD/////AAABLQYAAIsAAAAKCgEAAAAAAAAA/////wABDy4GAAABAAAACEYAAAAPMQYAAAEAAAAISwAAAAE0BgAAiwAAAAoKAAAAAAAAAAANAAAAAAABNQYAAIsAAAAKCgAAAAAAAAAADQAAAAABBzYGAAAAAQAAAAQAAAAEHUFwbG9yaXMuQmFzZS5PYmplY3RzLlZhcmlhYmxlAwAAAAEb+f//t/z//wEAAAAAAAAAARr5//+3/P//AAAAAAAAAAABGfn//7f8//8AAAAAAAAAAAEY+f//t/z//wAAAAAAAAAABTcGAAAaQXBsb3Jpcy5CYXNlLk9iamVjdHMuQ29sb3IHAAAAEkRhdGFPYmplY3QrbVBhcmVudBVEYXRhT2JqZWN0K21Db250YWluZXIFbVR5cGUEbVJHQhBtVGhlbWVDb2xvckluZGV4DG1BdXRvVXBkYXRlZAltTW9kaWZpZWQEAgAAAAAAH0FwbG9yaXMuQmFzZS5PYmplY3RzLkxpbmVGb3JtYXQDAAAACAgIAQEDAAAACZEEAAAKAAAAAP///wAOAAAAAAAFOAYAABpBcGxvcmlzLkJhc2UuT2JqZWN0cy5Db2xvcgcAAAASRGF0YU9iamVjdCttUGFyZW50FURhdGFPYmplY3QrbUNvbnRhaW5lcgVtVHlwZQRtUkdCEG1UaGVtZUNvbG9ySW5kZXgMbUF1dG9VcGRhdGVkCW1Nb2RpZmllZAQCAAAAAAAfQXBsb3Jpcy5CYXNlLk9iamVjdHMuTGluZUZvcm1hdAMAAAAICAgBAQMAAAAJkQQAAAoBAAAAAAAAAP////8AAQE5BgAAiwAAAAoKAQAAAAUpbgD/////AAABOgYAAIsAAAAKCgEAAAAAAAAA/////wABDzsGAAABAAAACEQAAAAPPgYAAAEAAAAITgAAAAFBBgAAiwAAAAoKAAAAAAAAAAANAAAAAAABQgYAAIsAAAAKCgAAAAAAAAAADQAAAAABB0MGAAAAAQAAAAQAAAAEHUFwbG9yaXMuQmFzZS5PYmplY3RzLlZhcmlhYmxlAwAAAAEW+f//t/z//wEAAAAAAAAAARX5//+3/P//AAAAAAAAAAABFPn//7f8//8AAAAAAAAAAAET+f//t/z//wAAAAAAAAAABUQGAAAaQXBsb3Jpcy5CYXNlLk9iamVjdHMuQ29sb3IHAAAAEkRhdGFPYmplY3QrbVBhcmVudBVEYXRhT2JqZWN0K21Db250YWluZXIFbVR5cGUEbVJHQhBtVGhlbWVDb2xvckluZGV4DG1BdXRvVXBkYXRlZAltTW9kaWZpZWQEAgAAAAAAH0FwbG9yaXMuQmFzZS5PYmplY3RzLkxpbmVGb3JtYXQDAAAACAgIAQEDAAAACbMEAAAKAAAAAP///wAOAAAAAAAFRQYAABpBcGxvcmlzLkJhc2UuT2JqZWN0cy5Db2xvcgcAAAASRGF0YU9iamVjdCttUGFyZW50FURhdGFPYmplY3QrbUNvbnRhaW5lcgVtVHlwZQRtUkdCEG1UaGVtZUNvbG9ySW5kZXgMbUF1dG9VcGRhdGVkCW1Nb2RpZmllZAQCAAAAAAAfQXBsb3Jpcy5CYXNlLk9iamVjdHMuTGluZUZvcm1hdAMAAAAICAgBAQMAAAAJswQAAAoBAAAAAAAAAP////8AAQFGBgAAiwAAAAoKAQAAAAUpbgD/////AAABRwYAAIsAAAAKCgEAAAAAAAAA/////wABD0gGAAABAAAACEMAAAAPSwYAAAEAAAAISAAAAAFOBgAAiwAAAAoKAAAAAAAAAAANAAAAAAABTwYAAIsAAAAKCgAAAAAAAAAADQAAAAABB1AGAAAAAQAAAAQAAAAEHUFwbG9yaXMuQmFzZS5PYmplY3RzLlZhcmlhYmxlAwAAAAER+f//t/z//wEAAAAAAAAAARD5//+3/P//AAAAAAAAAAABD/n//7f8//8AAAAAAAAAAAEO+f//t/z//wAAAAAAAAAABVEGAAAaQXBsb3Jpcy5CYXNlLk9iamVjdHMuQ29sb3IHAAAAEkRhdGFPYmplY3QrbVBhcmVudBVEYXRhT2JqZWN0K21Db250YWluZXIFbVR5cGUEbVJHQhBtVGhlbWVDb2xvckluZGV4DG1BdXRvVXBkYXRlZAltTW9kaWZpZWQEAgAAAAAAH0FwbG9yaXMuQmFzZS5PYmplY3RzLkxpbmVGb3JtYXQDAAAACAgIAQEDAAAACdUEAAAKAAAAAP///wAOAAAAAAAFUgYAABpBcGxvcmlzLkJhc2UuT2JqZWN0cy5Db2xvcgcAAAASRGF0YU9iamVjdCttUGFyZW50FURhdGFPYmplY3QrbUNvbnRhaW5lcgVtVHlwZQRtUkdCEG1UaGVtZUNvbG9ySW5kZXgMbUF1dG9VcGRhdGVkCW1Nb2RpZmllZAQCAAAAAAAfQXBsb3Jpcy5CYXNlLk9iamVjdHMuTGluZUZvcm1hdAMAAAAICAgBAQMAAAAJ1QQAAAoBAAAAAAAAAP////8AAQFTBgAAiwAAAAoKAQAAAAUpbgD/////AAABVAYAAIsAAAAKCgEAAAAAAAAA/////wABD1UGAAABAAAACEUAAAAPWAYAAAEAAAAITQAAAAFbBgAAiwAAAAoKAAAAAAAAAAANAAAAAAABXAYAAIsAAAAKCgAAAAAAAAAADQAAAAABB10GAAAAAQAAAAQAAAAEHUFwbG9yaXMuQmFzZS5PYmplY3RzLlZhcmlhYmxlAwAAAAEM+f//t/z//wEAAAAAAAAAAQv5//+3/P//AAAAAAAAAAABCvn//7f8//8AAAAAAAAAAAEJ+f//t/z//wAAAAAAAAAABV4GAAAaQXBsb3Jpcy5CYXNlLk9iamVjdHMuQ29sb3IHAAAAEkRhdGFPYmplY3QrbVBhcmVudBVEYXRhT2JqZWN0K21Db250YWluZXIFbVR5cGUEbVJHQhBtVGhlbWVDb2xvckluZGV4DG1BdXRvVXBkYXRlZAltTW9kaWZpZWQEAgAAAAAAH0FwbG9yaXMuQmFzZS5PYmplY3RzLkxpbmVGb3JtYXQDAAAACAgIAQEDAAAACfcEAAAKAAAAAP///wAOAAAAAAAFXwYAABpBcGxvcmlzLkJhc2UuT2JqZWN0cy5Db2xvcgcAAAASRGF0YU9iamVjdCttUGFyZW50FURhdGFPYmplY3QrbUNvbnRhaW5lcgVtVHlwZQRtUkdCEG1UaGVtZUNvbG9ySW5kZXgMbUF1dG9VcGRhdGVkCW1Nb2RpZmllZAQCAAAAAAAfQXBsb3Jpcy5CYXNlLk9iamVjdHMuTGluZUZvcm1hdAMAAAAICAgBAQMAAAAJ9wQAAAoBAAAAAAAAAP////8AAQFgBgAAiwAAAAoKAQAAAAUpbgD/////AAABYQYAAIsAAAAKCgEAAAAAAAAA/////wABD2IGAAABAAAACEEAAAAPZQYAAAEAAAAITAAAAAFoBgAAiwAAAAoKAAAAAAAAAAANAAAAAAABaQYAAIsAAAAKCgAAAAAAAAAADQAAAAABB2oGAAAAAQAAAAQAAAAEHUFwbG9yaXMuQmFzZS5PYmplY3RzLlZhcmlhYmxlAwAAAAEH+f//t/z//wEAAAAAAAAAAQb5//+3/P//AAAAAAAAAAABBfn//7f8//8AAAAAAAAAAAEE+f//t/z//wAAAAAAAAAABWsGAAAaQXBsb3Jpcy5CYXNlLk9iamVjdHMuQ29sb3IHAAAAEkRhdGFPYmplY3QrbVBhcmVudBVEYXRhT2JqZWN0K21Db250YWluZXIFbVR5cGUEbVJHQhBtVGhlbWVDb2xvckluZGV4DG1BdXRvVXBkYXRlZAltTW9kaWZpZWQEAgAAAAAAH0FwbG9yaXMuQmFzZS5PYmplY3RzLkxpbmVGb3JtYXQDAAAACAgIAQEDAAAACRkFAAAKAAAAAP///wAOAAAAAAAFbAYAABpBcGxvcmlzLkJhc2UuT2JqZWN0cy5Db2xvcgcAAAASRGF0YU9iamVjdCttUGFyZW50FURhdGFPYmplY3QrbUNvbnRhaW5lcgVtVHlwZQRtUkdCEG1UaGVtZUNvbG9ySW5kZXgMbUF1dG9VcGRhdGVkCW1Nb2RpZmllZAQCAAAAAAAfQXBsb3Jpcy5CYXNlLk9iamVjdHMuTGluZUZvcm1hdAMAAAAICAgBAQMAAAAJGQUAAAoBAAAAAAAAAP////8AAQFtBgAAiwAAAAoKAQAAAAUpbgD/////AAABbgYAAIsAAAAKCgEAAAAAAAAA/////wABD28GAAABAAAACEAAAAAPcgYAAAEAAAAILgAAAAdzBgAAAAEAAAABAAAAAw1TeXN0ZW0uSW50UHRyAQL5//9K/v//AAAAAAAAAAABdgYAAIsAAAAKCgAAAAAAAAAADQAAAAAAAXcGAACLAAAACgoAAAAAAAAAAA0AAAAAAQd4BgAAAAEAAAAEAAAABB1BcGxvcmlzLkJhc2UuT2JqZWN0cy5WYXJpYWJsZQMAAAABAfn//7f8//8BAAAAAAAAAAEA+f//t/z//wAAAAAAAAAAAf/4//+3/P//AAAAAAAAAAAB/vj//7f8//8AAAAAAAAAAAV5BgAAGkFwbG9yaXMuQmFzZS5PYmplY3RzLkNvbG9yBwAAABJEYXRhT2JqZWN0K21QYXJlbnQVRGF0YU9iamVjdCttQ29udGFpbmVyBW1UeXBlBG1SR0IQbVRoZW1lQ29sb3JJbmRleAxtQXV0b1VwZGF0ZWQJbU1vZGlmaWVkBAIAAAAAAB9BcGxvcmlzLkJhc2UuT2JqZWN0cy5MaW5lRm9ybWF0AwAAAAgICAEBAwAAAAk7BQAACgAAAAD///8ADgAAAAAABXoGAAAaQXBsb3Jpcy5CYXNlLk9iamVjdHMuQ29sb3IHAAAAEkRhdGFPYmplY3QrbVBhcmVudBVEYXRhT2JqZWN0K21Db250YWluZXIFbVR5cGUEbVJHQhBtVGhlbWVDb2xvckluZGV4DG1BdXRvVXBkYXRlZAltTW9kaWZpZWQEAgAAAAAAH0FwbG9yaXMuQmFzZS5PYmplY3RzLkxpbmVGb3JtYXQDAAAACAgIAQEDAAAACTsFAAAKAQAAAAAAAAD/////AAEBewYAAIsAAAAKCgAAAAByhIwABgAAAAAAAXwGAACLAAAACgoBAAAAAAAAAP////8AAQ99BgAAAQAAAAgJAAAAB34GAAAAAQAAAAEAAAADDVN5c3RlbS5JbnRQdHIB/Pj//0r+//8AAAAAAAAAAA+BBgAAAQAAAAgvAAAAB4IGAAAAAQAAAAEAAAADDVN5c3RlbS5JbnRQdHIB+/j//0r+//8AAAAAAAAAAAGFBgAAiwAAAAoKAAAAAAAAAAANAAAAAAABhgYAAIsAAAAKCgAAAAAAAAAADQAAAAABB4cGAAAAAQAAAAQAAAAEHUFwbG9yaXMuQmFzZS5PYmplY3RzLlZhcmlhYmxlAwAAAAH6+P//t/z//wEAAAAAAAAAAfn4//+3/P//AAAAAAAAAAAB+Pj//7f8//8AAAAAAAAAAAH3+P//t/z//wAAAAAAAAAABYgGAAAaQXBsb3Jpcy5CYXNlLk9iamVjdHMuQ29sb3IHAAAAEkRhdGFPYmplY3QrbVBhcmVudBVEYXRhT2JqZWN0K21Db250YWluZXIFbVR5cGUEbVJHQhBtVGhlbWVDb2xvckluZGV4DG1BdXRvVXBkYXRlZAltTW9kaWZpZWQEAgAAAAAAH0FwbG9yaXMuQmFzZS5PYmplY3RzLkxpbmVGb3JtYXQDAAAACAgIAQEDAAAACV0FAAAKAAAAAP///wAOAAAAAAAFiQYAABpBcGxvcmlzLkJhc2UuT2JqZWN0cy5Db2xvcgcAAAASRGF0YU9iamVjdCttUGFyZW50FURhdGFPYmplY3QrbUNvbnRhaW5lcgVtVHlwZQRtUkdCEG1UaGVtZUNvbG9ySW5kZXgMbUF1dG9VcGRhdGVkCW1Nb2RpZmllZAQCAAAAAAAfQXBsb3Jpcy5CYXNlLk9iamVjdHMuTGluZUZvcm1hdAMAAAAICAgBAQMAAAAJXQUAAAoBAAAAAAAAAP////8AAQGKBgAAiwAAAAoKAAAAAHKEjAAGAAAAAAABiwYAAIsAAAAKCgEAAAAAAAAA/////wABD4wGAAABAAAACAgAAAAHjQYAAAABAAAAAQAAAAMNU3lzdGVtLkludFB0cgH1+P//Sv7//wAAAAAAAAAAD5AGAAABAAAACDAAAAAHkQYAAAABAAAAAQAAAAMNU3lzdGVtLkludFB0cgH0+P//Sv7//wAAAAAAAAAAAZQGAACLAAAACgoAAAAAAAAAAA0AAAAAAAGVBgAAiwAAAAoKAAAAAAAAAAANAAAAAAEHlgYAAAABAAAABAAAAAQdQXBsb3Jpcy5CYXNlLk9iamVjdHMuVmFyaWFibGUDAAAAAfP4//+3/P//AQAAAAAAAAAB8vj//7f8//8AAAAAAAAAAAHx+P//t/z//wAAAAAAAAAAAfD4//+3/P//AAAAAAAAAAAFlwYAABpBcGxvcmlzLkJhc2UuT2JqZWN0cy5Db2xvcgcAAAASRGF0YU9iamVjdCttUGFyZW50FURhdGFPYmplY3QrbUNvbnRhaW5lcgVtVHlwZQRtUkdCEG1UaGVtZUNvbG9ySW5kZXgMbUF1dG9VcGRhdGVkCW1Nb2RpZmllZAQCAAAAAAAfQXBsb3Jpcy5CYXNlLk9iamVjdHMuTGluZUZvcm1hdAMAAAAICAgBAQMAAAAJfwUAAAoAAAAA////AA4AAAAAAAWYBgAAGkFwbG9yaXMuQmFzZS5PYmplY3RzLkNvbG9yBwAAABJEYXRhT2JqZWN0K21QYXJlbnQVRGF0YU9iamVjdCttQ29udGFpbmVyBW1UeXBlBG1SR0IQbVRoZW1lQ29sb3JJbmRleAxtQXV0b1VwZGF0ZWQJbU1vZGlmaWVkBAIAAAAAAB9BcGxvcmlzLkJhc2UuT2JqZWN0cy5MaW5lRm9ybWF0AwAAAAgICAEBAwAAAAl/BQAACgEAAAAAAAAA/////wABAZkGAACLAAAACgoAAAAAcoSMAAYAAAAAAAGaBgAAiwAAAAoKAQAAAAAAAAD/////AAEPmwYAAAEAAAAIBwAAAAecBgAAAAEAAAABAAAAAw1TeXN0ZW0uSW50UHRyAe74//9K/v//AAAAAAAAAAAPnwYAAAEAAAAIIgAAAAegBgAAAAEAAAABAAAAAw1TeXN0ZW0uSW50UHRyAe34//9K/v//AAAAAAAAAAABowYAAIsAAAAKCgAAAAAAAAAADQAAAAAAAaQGAACLAAAACgoAAAAAAAAAAA0AAAAAAQelBgAAAAEAAAAEAAAABB1BcGxvcmlzLkJhc2UuT2JqZWN0cy5WYXJpYWJsZQMAAAAB7Pj//7f8//8BAAAAAAAAAAHr+P//t/z//wAAAAAAAAAAAer4//+3/P//AAAAAAAAAAAB6fj//7f8//8AAAAAAAAAAAWmBgAAGkFwbG9yaXMuQmFzZS5PYmplY3RzLkNvbG9yBwAAABJEYXRhT2JqZWN0K21QYXJlbnQVRGF0YU9iamVjdCttQ29udGFpbmVyBW1UeXBlBG1SR0IQbVRoZW1lQ29sb3JJbmRleAxtQXV0b1VwZGF0ZWQJbU1vZGlmaWVkBAIAAAAAAB9BcGxvcmlzLkJhc2UuT2JqZWN0cy5MaW5lRm9ybWF0AwAAAAgICAEBAwAAAAmhBQAACgAAAAD///8ADgAAAAAABacGAAAaQXBsb3Jpcy5CYXNlLk9iamVjdHMuQ29sb3IHAAAAEkRhdGFPYmplY3QrbVBhcmVudBVEYXRhT2JqZWN0K21Db250YWluZXIFbVR5cGUEbVJHQhBtVGhlbWVDb2xvckluZGV4DG1BdXRvVXBkYXRlZAltTW9kaWZpZWQEAgAAAAAAH0FwbG9yaXMuQmFzZS5PYmplY3RzLkxpbmVGb3JtYXQDAAAACAgIAQEDAAAACaEFAAAKAQAAAAAAAAD/////AAEBqAYAAIsAAAAKCgAAAAByhIwABgAAAAAAAakGAACLAAAACgoBAAAAAAAAAP////8AAQ+qBgAAAQAAAAgGAAAAB6sGAAAAAQAAAAEAAAADDVN5c3RlbS5JbnRQdHIB5/j//0r+//8AAAAAAAAAAA+uBgAAAQAAAAgxAAAAB68GAAAAAQAAAAEAAAADDVN5c3RlbS5JbnRQdHIB5vj//0r+//8AAAAAAAAAAAGyBgAAiwAAAAoKAAAAAAAAAAANAAAAAAABswYAAIsAAAAKCgAAAAAAAAAADQAAAAABB7QGAAAAAQAAAAQAAAAEHUFwbG9yaXMuQmFzZS5PYmplY3RzLlZhcmlhYmxlAwAAAAHl+P//t/z//wEAAAAAAAAAAeT4//+3/P//AAAAAAAAAAAB4/j//7f8//8AAAAAAAAAAAHi+P//t/z//wAAAAAAAAAABbUGAAAaQXBsb3Jpcy5CYXNlLk9iamVjdHMuQ29sb3IHAAAAEkRhdGFPYmplY3QrbVBhcmVudBVEYXRhT2JqZWN0K21Db250YWluZXIFbVR5cGUEbVJHQhBtVGhlbWVDb2xvckluZGV4DG1BdXRvVXBkYXRlZAltTW9kaWZpZWQEAgAAAAAAH0FwbG9yaXMuQmFzZS5PYmplY3RzLkxpbmVGb3JtYXQDAAAACAgIAQEDAAAACcMFAAAKAAAAAP///wAOAAAAAAAFtgYAABpBcGxvcmlzLkJhc2UuT2JqZWN0cy5Db2xvcgcAAAASRGF0YU9iamVjdCttUGFyZW50FURhdGFPYmplY3QrbUNvbnRhaW5lcgVtVHlwZQRtUkdCEG1UaGVtZUNvbG9ySW5kZXgMbUF1dG9VcGRhdGVkCW1Nb2RpZmllZAQCAAAAAAAfQXBsb3Jpcy5CYXNlLk9iamVjdHMuTGluZUZvcm1hdAMAAAAICAgBAQMAAAAJwwUAAAoBAAAAAAAAAP////8AAQG3BgAAiwAAAAoKAAAAAHKEjAAGAAAAAAABuAYAAIsAAAAKCgEAAAAAAAAA/////wABD7kGAAABAAAACAUAAAAHugYAAAABAAAAAQAAAAMNU3lzdGVtLkludFB0cgHg+P//Sv7//wAAAAAAAAAAD70GAAABAAAACDIAAAAHvgYAAAABAAAAAQAAAAMNU3lzdGVtLkludFB0cgHf+P//Sv7//wAAAAAAAAAAAcEGAACLAAAACgoAAAAAAAAAAA0AAAAAAAHCBgAAiwAAAAoKAAAAAAAAAAANAAAAAAEHwwYAAAABAAAABAAAAAQdQXBsb3Jpcy5CYXNlLk9iamVjdHMuVmFyaWFibGUDAAAAAd74//+3/P//AQAAAAAAAAAB3fj//7f8//8AAAAAAAAAAAHc+P//t/z//wAAAAAAAAAAAdv4//+3/P//AAAAAAAAAAAFxAYAABpBcGxvcmlzLkJhc2UuT2JqZWN0cy5Db2xvcgcAAAASRGF0YU9iamVjdCttUGFyZW50FURhdGFPYmplY3QrbUNvbnRhaW5lcgVtVHlwZQRtUkdCEG1UaGVtZUNvbG9ySW5kZXgMbUF1dG9VcGRhdGVkCW1Nb2RpZmllZAQCAAAAAAAfQXBsb3Jpcy5CYXNlLk9iamVjdHMuTGluZUZvcm1hdAMAAAAICAgBAQMAAAAJ5QUAAAoAAAAA////AA4AAAAAAAXFBgAAGkFwbG9yaXMuQmFzZS5PYmplY3RzLkNvbG9yBwAAABJEYXRhT2JqZWN0K21QYXJlbnQVRGF0YU9iamVjdCttQ29udGFpbmVyBW1UeXBlBG1SR0IQbVRoZW1lQ29sb3JJbmRleAxtQXV0b1VwZGF0ZWQJbU1vZGlmaWVkBAIAAAAAAB9BcGxvcmlzLkJhc2UuT2JqZWN0cy5MaW5lRm9ybWF0AwAAAAgICAEBAwAAAAnlBQAACgEAAAAAAAAA/////wABAcYGAACLAAAACgoAAAAAcoSMAAYAAAAAAAHHBgAAiwAAAAoKAQAAAAAAAAD/////AAEPyAYAAAEAAAAIBAAAAAfJBgAAAAEAAAABAAAAAw1TeXN0ZW0uSW50UHRyAdn4//9K/v//AAAAAAAAAAAPzAYAAAEAAAAIIwAAAAfNBgAAAAEAAAABAAAAAw1TeXN0ZW0uSW50UHRyAdj4//9K/v//AAAAAAAAAAAB0AYAAIsAAAAKCgAAAAAAAAAADQAAAAAAAdEGAACLAAAACgoAAAAAAAAAAA0AAAAAAQfSBgAAAAEAAAAEAAAABB1BcGxvcmlzLkJhc2UuT2JqZWN0cy5WYXJpYWJsZQMAAAAB1/j//7f8//8BAAAAAAAAAAHW+P//t/z//wAAAAAAAAAAAdX4//+3/P//AAAAAAAAAAAB1Pj//7f8//8AAAAAAAAAAAXTBgAAGkFwbG9yaXMuQmFzZS5PYmplY3RzLkNvbG9yBwAAABJEYXRhT2JqZWN0K21QYXJlbnQVRGF0YU9iamVjdCttQ29udGFpbmVyBW1UeXBlBG1SR0IQbVRoZW1lQ29sb3JJbmRleAxtQXV0b1VwZGF0ZWQJbU1vZGlmaWVkBAIAAAAAAB9BcGxvcmlzLkJhc2UuT2JqZWN0cy5MaW5lRm9ybWF0AwAAAAgICAEBAwAAAAkHBgAACgAAAAD///8ADgAAAAAABdQGAAAaQXBsb3Jpcy5CYXNlLk9iamVjdHMuQ29sb3IHAAAAEkRhdGFPYmplY3QrbVBhcmVudBVEYXRhT2JqZWN0K21Db250YWluZXIFbVR5cGUEbVJHQhBtVGhlbWVDb2xvckluZGV4DG1BdXRvVXBkYXRlZAltTW9kaWZpZWQEAgAAAAAAH0FwbG9yaXMuQmFzZS5PYmplY3RzLkxpbmVGb3JtYXQDAAAACAgIAQEDAAAACQcGAAAKAQAAAAAAAAD/////AAEB1QYAAIsAAAAKCgAAAAByhIwABgAAAAAAAdYGAACLAAAACgoBAAAAAAAAAP////8AAQ/XBgAAAQAAAAgDAAAAB9gGAAAAAQAAAAEAAAADDVN5c3RlbS5JbnRQdHIB0vj//0r+//8AAAAAAAAAAAs="/>
</p:tagLst>
</file>

<file path=ppt/tags/tag26.xml><?xml version="1.0" encoding="utf-8"?>
<p:tagLst xmlns:a="http://schemas.openxmlformats.org/drawingml/2006/main" xmlns:r="http://schemas.openxmlformats.org/officeDocument/2006/relationships" xmlns:p="http://schemas.openxmlformats.org/presentationml/2006/main">
  <p:tag name="APLORISTAG" val="MGmUgOqoHyYztM60k.134"/>
</p:tagLst>
</file>

<file path=ppt/tags/tag260.xml><?xml version="1.0" encoding="utf-8"?>
<p:tagLst xmlns:a="http://schemas.openxmlformats.org/drawingml/2006/main" xmlns:r="http://schemas.openxmlformats.org/officeDocument/2006/relationships" xmlns:p="http://schemas.openxmlformats.org/presentationml/2006/main">
  <p:tag name="APLORISTAG" val="MyQOldlq3v31EWqnz.4"/>
</p:tagLst>
</file>

<file path=ppt/tags/tag261.xml><?xml version="1.0" encoding="utf-8"?>
<p:tagLst xmlns:a="http://schemas.openxmlformats.org/drawingml/2006/main" xmlns:r="http://schemas.openxmlformats.org/officeDocument/2006/relationships" xmlns:p="http://schemas.openxmlformats.org/presentationml/2006/main">
  <p:tag name="APLORISTAG" val="MyQOldlq3v31EWqnz.5"/>
</p:tagLst>
</file>

<file path=ppt/tags/tag262.xml><?xml version="1.0" encoding="utf-8"?>
<p:tagLst xmlns:a="http://schemas.openxmlformats.org/drawingml/2006/main" xmlns:r="http://schemas.openxmlformats.org/officeDocument/2006/relationships" xmlns:p="http://schemas.openxmlformats.org/presentationml/2006/main">
  <p:tag name="APLORISTAG" val="MyQOldlq3v31EWqnz.7"/>
</p:tagLst>
</file>

<file path=ppt/tags/tag263.xml><?xml version="1.0" encoding="utf-8"?>
<p:tagLst xmlns:a="http://schemas.openxmlformats.org/drawingml/2006/main" xmlns:r="http://schemas.openxmlformats.org/officeDocument/2006/relationships" xmlns:p="http://schemas.openxmlformats.org/presentationml/2006/main">
  <p:tag name="APLORISTAG" val="MyQOldlq3v31EWqnz.8"/>
</p:tagLst>
</file>

<file path=ppt/tags/tag264.xml><?xml version="1.0" encoding="utf-8"?>
<p:tagLst xmlns:a="http://schemas.openxmlformats.org/drawingml/2006/main" xmlns:r="http://schemas.openxmlformats.org/officeDocument/2006/relationships" xmlns:p="http://schemas.openxmlformats.org/presentationml/2006/main">
  <p:tag name="APLORISTAG" val="MyQOldlq3v31EWqnz.9"/>
</p:tagLst>
</file>

<file path=ppt/tags/tag265.xml><?xml version="1.0" encoding="utf-8"?>
<p:tagLst xmlns:a="http://schemas.openxmlformats.org/drawingml/2006/main" xmlns:r="http://schemas.openxmlformats.org/officeDocument/2006/relationships" xmlns:p="http://schemas.openxmlformats.org/presentationml/2006/main">
  <p:tag name="APLORISTAG" val="MyQOldlq3v31EWqnz.64"/>
</p:tagLst>
</file>

<file path=ppt/tags/tag266.xml><?xml version="1.0" encoding="utf-8"?>
<p:tagLst xmlns:a="http://schemas.openxmlformats.org/drawingml/2006/main" xmlns:r="http://schemas.openxmlformats.org/officeDocument/2006/relationships" xmlns:p="http://schemas.openxmlformats.org/presentationml/2006/main">
  <p:tag name="APLORISTAG" val="MyQOldlq3v31EWqnz.65"/>
</p:tagLst>
</file>

<file path=ppt/tags/tag267.xml><?xml version="1.0" encoding="utf-8"?>
<p:tagLst xmlns:a="http://schemas.openxmlformats.org/drawingml/2006/main" xmlns:r="http://schemas.openxmlformats.org/officeDocument/2006/relationships" xmlns:p="http://schemas.openxmlformats.org/presentationml/2006/main">
  <p:tag name="APLORISTAG" val="MyQOldlq3v31EWqnz.6"/>
</p:tagLst>
</file>

<file path=ppt/tags/tag268.xml><?xml version="1.0" encoding="utf-8"?>
<p:tagLst xmlns:a="http://schemas.openxmlformats.org/drawingml/2006/main" xmlns:r="http://schemas.openxmlformats.org/officeDocument/2006/relationships" xmlns:p="http://schemas.openxmlformats.org/presentationml/2006/main">
  <p:tag name="APLORISTAG" val="MyQOldlq3v31EWqnz.66"/>
</p:tagLst>
</file>

<file path=ppt/tags/tag269.xml><?xml version="1.0" encoding="utf-8"?>
<p:tagLst xmlns:a="http://schemas.openxmlformats.org/drawingml/2006/main" xmlns:r="http://schemas.openxmlformats.org/officeDocument/2006/relationships" xmlns:p="http://schemas.openxmlformats.org/presentationml/2006/main">
  <p:tag name="APLORISTAG" val="MyQOldlq3v31EWqnz.67"/>
</p:tagLst>
</file>

<file path=ppt/tags/tag27.xml><?xml version="1.0" encoding="utf-8"?>
<p:tagLst xmlns:a="http://schemas.openxmlformats.org/drawingml/2006/main" xmlns:r="http://schemas.openxmlformats.org/officeDocument/2006/relationships" xmlns:p="http://schemas.openxmlformats.org/presentationml/2006/main">
  <p:tag name="APLORISSTATE" val="C"/>
</p:tagLst>
</file>

<file path=ppt/tags/tag270.xml><?xml version="1.0" encoding="utf-8"?>
<p:tagLst xmlns:a="http://schemas.openxmlformats.org/drawingml/2006/main" xmlns:r="http://schemas.openxmlformats.org/officeDocument/2006/relationships" xmlns:p="http://schemas.openxmlformats.org/presentationml/2006/main">
  <p:tag name="APLORISTAG" val="MyQOldlq3v31EWqnz.68"/>
</p:tagLst>
</file>

<file path=ppt/tags/tag271.xml><?xml version="1.0" encoding="utf-8"?>
<p:tagLst xmlns:a="http://schemas.openxmlformats.org/drawingml/2006/main" xmlns:r="http://schemas.openxmlformats.org/officeDocument/2006/relationships" xmlns:p="http://schemas.openxmlformats.org/presentationml/2006/main">
  <p:tag name="APLORISTAG" val="MyQOldlq3v31EWqnz.69"/>
</p:tagLst>
</file>

<file path=ppt/tags/tag272.xml><?xml version="1.0" encoding="utf-8"?>
<p:tagLst xmlns:a="http://schemas.openxmlformats.org/drawingml/2006/main" xmlns:r="http://schemas.openxmlformats.org/officeDocument/2006/relationships" xmlns:p="http://schemas.openxmlformats.org/presentationml/2006/main">
  <p:tag name="APLORISTAG" val="MyQOldlq3v31EWqnz.70"/>
</p:tagLst>
</file>

<file path=ppt/tags/tag273.xml><?xml version="1.0" encoding="utf-8"?>
<p:tagLst xmlns:a="http://schemas.openxmlformats.org/drawingml/2006/main" xmlns:r="http://schemas.openxmlformats.org/officeDocument/2006/relationships" xmlns:p="http://schemas.openxmlformats.org/presentationml/2006/main">
  <p:tag name="APLORISTAG" val="MyQOldlq3v31EWqnz.80"/>
</p:tagLst>
</file>

<file path=ppt/tags/tag274.xml><?xml version="1.0" encoding="utf-8"?>
<p:tagLst xmlns:a="http://schemas.openxmlformats.org/drawingml/2006/main" xmlns:r="http://schemas.openxmlformats.org/officeDocument/2006/relationships" xmlns:p="http://schemas.openxmlformats.org/presentationml/2006/main">
  <p:tag name="APLORISTAG" val="MyQOldlq3v31EWqnz.22"/>
</p:tagLst>
</file>

<file path=ppt/tags/tag275.xml><?xml version="1.0" encoding="utf-8"?>
<p:tagLst xmlns:a="http://schemas.openxmlformats.org/drawingml/2006/main" xmlns:r="http://schemas.openxmlformats.org/officeDocument/2006/relationships" xmlns:p="http://schemas.openxmlformats.org/presentationml/2006/main">
  <p:tag name="APLORISTAG" val="MyQOldlq3v31EWqnz.23"/>
</p:tagLst>
</file>

<file path=ppt/tags/tag276.xml><?xml version="1.0" encoding="utf-8"?>
<p:tagLst xmlns:a="http://schemas.openxmlformats.org/drawingml/2006/main" xmlns:r="http://schemas.openxmlformats.org/officeDocument/2006/relationships" xmlns:p="http://schemas.openxmlformats.org/presentationml/2006/main">
  <p:tag name="APLORISTAG" val="MyQOldlq3v31EWqnz.30"/>
</p:tagLst>
</file>

<file path=ppt/tags/tag277.xml><?xml version="1.0" encoding="utf-8"?>
<p:tagLst xmlns:a="http://schemas.openxmlformats.org/drawingml/2006/main" xmlns:r="http://schemas.openxmlformats.org/officeDocument/2006/relationships" xmlns:p="http://schemas.openxmlformats.org/presentationml/2006/main">
  <p:tag name="APLORISTAG" val="MyQOldlq3v31EWqnz.31"/>
</p:tagLst>
</file>

<file path=ppt/tags/tag278.xml><?xml version="1.0" encoding="utf-8"?>
<p:tagLst xmlns:a="http://schemas.openxmlformats.org/drawingml/2006/main" xmlns:r="http://schemas.openxmlformats.org/officeDocument/2006/relationships" xmlns:p="http://schemas.openxmlformats.org/presentationml/2006/main">
  <p:tag name="APLORISTAG" val="MyQOldlq3v31EWqnz.27"/>
</p:tagLst>
</file>

<file path=ppt/tags/tag279.xml><?xml version="1.0" encoding="utf-8"?>
<p:tagLst xmlns:a="http://schemas.openxmlformats.org/drawingml/2006/main" xmlns:r="http://schemas.openxmlformats.org/officeDocument/2006/relationships" xmlns:p="http://schemas.openxmlformats.org/presentationml/2006/main">
  <p:tag name="APLORISTAG" val="MyQOldlq3v31EWqnz.28"/>
</p:tagLst>
</file>

<file path=ppt/tags/tag28.xml><?xml version="1.0" encoding="utf-8"?>
<p:tagLst xmlns:a="http://schemas.openxmlformats.org/drawingml/2006/main" xmlns:r="http://schemas.openxmlformats.org/officeDocument/2006/relationships" xmlns:p="http://schemas.openxmlformats.org/presentationml/2006/main">
  <p:tag name="APLORISTAG" val="M/+GmIaNvZCK81iBo"/>
</p:tagLst>
</file>

<file path=ppt/tags/tag280.xml><?xml version="1.0" encoding="utf-8"?>
<p:tagLst xmlns:a="http://schemas.openxmlformats.org/drawingml/2006/main" xmlns:r="http://schemas.openxmlformats.org/officeDocument/2006/relationships" xmlns:p="http://schemas.openxmlformats.org/presentationml/2006/main">
  <p:tag name="APLORISTAG" val="MyQOldlq3v31EWqnz.26"/>
</p:tagLst>
</file>

<file path=ppt/tags/tag281.xml><?xml version="1.0" encoding="utf-8"?>
<p:tagLst xmlns:a="http://schemas.openxmlformats.org/drawingml/2006/main" xmlns:r="http://schemas.openxmlformats.org/officeDocument/2006/relationships" xmlns:p="http://schemas.openxmlformats.org/presentationml/2006/main">
  <p:tag name="APLORISTAG" val="MyQOldlq3v31EWqnz.72"/>
</p:tagLst>
</file>

<file path=ppt/tags/tag282.xml><?xml version="1.0" encoding="utf-8"?>
<p:tagLst xmlns:a="http://schemas.openxmlformats.org/drawingml/2006/main" xmlns:r="http://schemas.openxmlformats.org/officeDocument/2006/relationships" xmlns:p="http://schemas.openxmlformats.org/presentationml/2006/main">
  <p:tag name="APLORISTAG" val="MyQOldlq3v31EWqnz.50"/>
</p:tagLst>
</file>

<file path=ppt/tags/tag283.xml><?xml version="1.0" encoding="utf-8"?>
<p:tagLst xmlns:a="http://schemas.openxmlformats.org/drawingml/2006/main" xmlns:r="http://schemas.openxmlformats.org/officeDocument/2006/relationships" xmlns:p="http://schemas.openxmlformats.org/presentationml/2006/main">
  <p:tag name="APLORISTAG" val="MyQOldlq3v31EWqnz.73"/>
</p:tagLst>
</file>

<file path=ppt/tags/tag284.xml><?xml version="1.0" encoding="utf-8"?>
<p:tagLst xmlns:a="http://schemas.openxmlformats.org/drawingml/2006/main" xmlns:r="http://schemas.openxmlformats.org/officeDocument/2006/relationships" xmlns:p="http://schemas.openxmlformats.org/presentationml/2006/main">
  <p:tag name="APLORISTAG" val="MyQOldlq3v31EWqnz.49"/>
</p:tagLst>
</file>

<file path=ppt/tags/tag285.xml><?xml version="1.0" encoding="utf-8"?>
<p:tagLst xmlns:a="http://schemas.openxmlformats.org/drawingml/2006/main" xmlns:r="http://schemas.openxmlformats.org/officeDocument/2006/relationships" xmlns:p="http://schemas.openxmlformats.org/presentationml/2006/main">
  <p:tag name="APLORISTAG" val="MyQOldlq3v31EWqnz.34"/>
</p:tagLst>
</file>

<file path=ppt/tags/tag286.xml><?xml version="1.0" encoding="utf-8"?>
<p:tagLst xmlns:a="http://schemas.openxmlformats.org/drawingml/2006/main" xmlns:r="http://schemas.openxmlformats.org/officeDocument/2006/relationships" xmlns:p="http://schemas.openxmlformats.org/presentationml/2006/main">
  <p:tag name="APLORISTAG" val="MyQOldlq3v31EWqnz.48"/>
</p:tagLst>
</file>

<file path=ppt/tags/tag287.xml><?xml version="1.0" encoding="utf-8"?>
<p:tagLst xmlns:a="http://schemas.openxmlformats.org/drawingml/2006/main" xmlns:r="http://schemas.openxmlformats.org/officeDocument/2006/relationships" xmlns:p="http://schemas.openxmlformats.org/presentationml/2006/main">
  <p:tag name="APLORISTAG" val="MyQOldlq3v31EWqnz.74"/>
</p:tagLst>
</file>

<file path=ppt/tags/tag288.xml><?xml version="1.0" encoding="utf-8"?>
<p:tagLst xmlns:a="http://schemas.openxmlformats.org/drawingml/2006/main" xmlns:r="http://schemas.openxmlformats.org/officeDocument/2006/relationships" xmlns:p="http://schemas.openxmlformats.org/presentationml/2006/main">
  <p:tag name="APLORISTAG" val="MyQOldlq3v31EWqnz.47"/>
</p:tagLst>
</file>

<file path=ppt/tags/tag289.xml><?xml version="1.0" encoding="utf-8"?>
<p:tagLst xmlns:a="http://schemas.openxmlformats.org/drawingml/2006/main" xmlns:r="http://schemas.openxmlformats.org/officeDocument/2006/relationships" xmlns:p="http://schemas.openxmlformats.org/presentationml/2006/main">
  <p:tag name="APLORISTAG" val="MyQOldlq3v31EWqnz.46"/>
</p:tagLst>
</file>

<file path=ppt/tags/tag29.xml><?xml version="1.0" encoding="utf-8"?>
<p:tagLst xmlns:a="http://schemas.openxmlformats.org/drawingml/2006/main" xmlns:r="http://schemas.openxmlformats.org/officeDocument/2006/relationships" xmlns:p="http://schemas.openxmlformats.org/presentationml/2006/main">
  <p:tag name="APLORISTAG" val="M/+GmIaNvZCK81iBo.132"/>
  <p:tag name="APLORISCONTAINERTAG" val="AAEAAAD/////AQAAAAAAAAAMAgAAAFJBcGxvcmlzLkJhc2UsIFZlcnNpb249NC4yLjAuMTkzMywgQ3VsdHVyZT1uZXV0cmFsLCBQdWJsaWNLZXlUb2tlbj0xNmZjMTNhMjI2YzBlOTUxBQEAAAApQXBsb3Jpcy5CYXNlLk9iamVjdHMuQ29udGFpbmVyVmVyc2lvbkluZm8CAAAADVJlcXVpcmVkQnVpbGQJVXNlZEJ1aWxkAAAICAIAAAB4BQAAjQcAAAsAAQAAAP////8BAAAAAAAAAAwCAAAAU0FwbG9yaXMuQ2hhcnQsIFZlcnNpb249NC4yLjAuMTkzMywgQ3VsdHVyZT1uZXV0cmFsLCBQdWJsaWNLZXlUb2tlbj0xNmZjMTNhMjI2YzBlOTUxDAMAAABSQXBsb3Jpcy5CYXNlLCBWZXJzaW9uPTQuMi4wLjE5MzMsIEN1bHR1cmU9bmV1dHJhbCwgUHVibGljS2V5VG9rZW49MTZmYzEzYTIyNmMwZTk1MQwEAAAAUVN5c3RlbS5EcmF3aW5nLCBWZXJzaW9uPTQuMC4wLjAsIEN1bHR1cmU9bmV1dHJhbCwgUHVibGljS2V5VG9rZW49YjAzZjVmN2YxMWQ1MGEzYQUBAAAAIUFwbG9yaXMuQ2hhcnQuQ29sdW1uT3JpZW50ZWRDaGFydE8AAAAKbUNoYXJ0VHlwZQ1tQ2F0ZWdvcnlBeGlzCm1WYWx1ZUF4aXMLbVZhbHVlQXhpczIYbVZhbHVlQXhpczFCb3R0b21PclJpZ2h0EW1VbnVzZWREYXRhU2VyaWVzFW1VbnVzZWREYXRhU2VyaWVzTGlzdBBtQ2hhcnREYXRhU2VyaWVzFW1Bbm5vdGF0aW9uRGF0YVNlcmllcxFtQW5ub3RhdGlvbkdyb3VwcxBtQ2hhcnREYXRhR3JvdXBzCm1EZWx0YUJhcnMNbURlbHRhQnJpZGdlcw1tR3Jvd3RoQXJyb3dzFG1XYXRlcmZhbGxDb25uZWN0b3JzEm1FbGVtZW50Q29ubmVjdG9ycxptU3RhbmRhcmRFbGVtZW50Q29ubmVjdG9ycwhtQmFyVHlwZRdtRXh0ZW5kZWRDdXN0b21TdGFja2luZxJtRGVmYXVsdFNlcmllc1R5cGUHbUxlZ2VuZBZtQ2x1c3RlcmVkQmFyQXhpc09yZGVyE21SZXZlcnNlU2VyaWVzT3JkZXIPbUFubm90YXRpb25BcmVhFG1Bbm5vdGF0aW9uR3JvdXBBcmVhF21QbGFjZWhvbGRlckdyb3Vwc0F0RW5kDm1IYXNDdXN0b21TdW1zFW1BeGlzQnJlYWtEaXNwbGF5TW9kZRFtU2hvd1Nlcmllc0xhYmVscxJtU2hvd0VsZW1lbnRMYWJlbHMQbVNob3dUb3RhbExhYmVscw5tTWVra29TdW1MYWJlbAptUmlkZ2VMaW5lGG1NZWtrb1N1bU51bWJlckZvcm1hdEFicxdtTWVra29TdW1MYWJlbFBvc2l0aW9ucxltTWVra29TdW1MYWJlbEFuY2hvck1vZGVzFm1NZWtrb1N1bUxhYmVsUG9zaXRpb24NbUhhc1JpZGdlTGluZQ1tR3JvdXBCYXJBeGlzDW1FeGNlbENvbHVtbnMRbUV4Y2VsQ29sdW1uQXJyYXkTbUNsdXN0ZXJlZEJhclNlcmllcxNtQ3VzdG9tU3RhY2tpbmdEYXRhJVJlY3Rhbmd1bGFyQ2hhcnQrbUJhc2VsaW5lT3JpZW50YXRpb24bUmVjdGFuZ3VsYXJDaGFydCttUmVjdGFuZ2xlEENoYXJ0K21DaGFydEFyZWESQ2hhcnQrbUhhc0RhdGFMaW5rEUNoYXJ0K21EYXRhTGlua0lkFUNoYXJ0K21BdXRvRGF0YVVwZGF0ZRpDaGFydCttQXZhaWxhYmxlVXBkYXRlRmlsZRNDaGFydCttTGFzdExpbmtGaWxlDENoYXJ0K21TaGVldBRDaGFydCttVHJhbnNwb3NlRGF0YRpDaGFydCttU2VyaWFsaXplZERhdGFUYWJsZRBDaGFydCttRml4ZWRSb3dzE0NoYXJ0K21GaXhlZENvbHVtbnMbQ2hhcnQrbUZpbGxDb2xvclNjaGVtZUluZGV4HENoYXJ0K21MaW5lRm9ybWF0U2NoZW1lSW5kZXgeQ2hhcnQrbU1hcmtlckZvcm1hdFNjaGVtZUluZGV4DkNoYXJ0K21VcGRhdGVkFkNoYXJ0K21SZXF1aXJlZEFyZWFTZXQTQ2hhcnQrbVJlcXVpcmVkQXJlYQ9Db250YWluZXIrbUxlZnQOQ29udGFpbmVyK21Ub3AQQ29udGFpbmVyK21XaWR0aBFDb250YWluZXIrbUhlaWdodBxDb250YWluZXIrbUNvbnRhaW5lclNoYXBlUG9zDUNvbnRhaW5lcittSWQRQ29udGFpbmVyK21UeXBlSWQWQ29udGFpbmVyK21EZWZhdWx0Rm9udB1Db250YWluZXIrbURlZmF1bHRGb250RmFyRWFzdBxDb250YWluZXIrbURlZmF1bHRUZXh0Rm9ybWF0FkNvbnRhaW5lcittVGhlbWVDb2xvcnMSQ29udGFpbmVyK21DbG9uaW5nE0NvbnRhaW5lcittUGVyc0RhdGEYRGF0YU9iamVjdCttQ2hpbGRPYmplY3RzEkRhdGFPYmplY3QrbVBhcmVudBVEYXRhT2JqZWN0K21Db250YWluZXIZRGF0YU9iamVjdCttVmlzdWFsT2JqZWN0cwQEBAQAAwMEBAQEBAQEBAQABAAEBAAABAQAAAQAAAAEBAQEBAAABAMHAAQEBAQAAwABAQcABAcHAAAAAAAEAAAAAAQBAAEBBAQAAgMEBAMlQXBsb3Jpcy5DaGFydC5Db2x1bW5PcmllbnRlZENoYXJ0VHlwZQIAAAAlQXBsb3Jpcy5DaGFydC5Db2x1bW5PcmllbnRlZENoYXJ0QXhpcwIAAAAlQXBsb3Jpcy5DaGFydC5Db2x1bW5PcmllbnRlZENoYXJ0QXhpcwIAAAAlQXBsb3Jpcy5DaGFydC5Db2x1bW5PcmllbnRlZENoYXJ0QXhpcwIAAAABsgFTeXN0ZW0uQ29sbGVjdGlvbnMuT2JqZWN0TW9kZWwuQ29sbGVjdGlvbmAxW1tBcGxvcmlzLkNoYXJ0LkNvbHVtbk9yaWVudGVkQ2hhcnQrVW51c2VkU2VyaWVzLCBBcGxvcmlzLkNoYXJ0LCBWZXJzaW9uPTQuMi4wLjE5MzMsIEN1bHR1cmU9bmV1dHJhbCwgUHVibGljS2V5VG9rZW49MTZmYzEzYTIyNmMwZTk1MV1dqAFTeXN0ZW0uQ29sbGVjdGlvbnMuR2VuZXJpYy5MaXN0YDFbW0FwbG9yaXMuQ2hhcnQuQ29sdW1uT3JpZW50ZWRDaGFydCtVbnVzZWRTZXJpZXMsIEFwbG9yaXMuQ2hhcnQsIFZlcnNpb249NC4yLjAuMTkzMywgQ3VsdHVyZT1uZXV0cmFsLCBQdWJsaWNLZXlUb2tlbj0xNmZjMTNhMjI2YzBlOTUxXV2hAUFwbG9yaXMuQmFzZS5PYmplY3RzLkRhdGFPYmplY3RDb2xsZWN0aW9uYDFbW0FwbG9yaXMuQ2hhcnQuQ2hhcnREYXRhU2VyaWVzLCBBcGxvcmlzLkNoYXJ0LCBWZXJzaW9uPTQuMi4wLjE5MzMsIEN1bHR1cmU9bmV1dHJhbCwgUHVibGljS2V5VG9rZW49MTZmYzEzYTIyNmMwZTk1MV1dAwAAAKYBQXBsb3Jpcy5CYXNlLk9iamVjdHMuRGF0YU9iamVjdENvbGxlY3Rpb25gMVtbQXBsb3Jpcy5DaGFydC5Bbm5vdGF0aW9uRGF0YVNlcmllcywgQXBsb3Jpcy5DaGFydCwgVmVyc2lvbj00LjIuMC4xOTMzLCBDdWx0dXJlPW5ldXRyYWwsIFB1YmxpY0tleVRva2VuPTE2ZmMxM2EyMjZjMGU5NTFdXQMAAAChAUFwbG9yaXMuQmFzZS5PYmplY3RzLkRhdGFPYmplY3RDb2xsZWN0aW9uYDFbW0FwbG9yaXMuQ2hhcnQuQW5ub3RhdGlvbkdyb3VwLCBBcGxvcmlzLkNoYXJ0LCBWZXJzaW9uPTQuMi4wLjE5MzMsIEN1bHR1cmU9bmV1dHJhbCwgUHVibGljS2V5VG9rZW49MTZmYzEzYTIyNmMwZTk1MV1dAwAAAKABQXBsb3Jpcy5CYXNlLk9iamVjdHMuRGF0YU9iamVjdENvbGxlY3Rpb25gMVtbQXBsb3Jpcy5DaGFydC5DaGFydERhdGFHcm91cCwgQXBsb3Jpcy5DaGFydCwgVmVyc2lvbj00LjIuMC4xOTMzLCBDdWx0dXJlPW5ldXRyYWwsIFB1YmxpY0tleVRva2VuPTE2ZmMxM2EyMjZjMGU5NTFdXQMAAACaAUFwbG9yaXMuQmFzZS5PYmplY3RzLkRhdGFPYmplY3RDb2xsZWN0aW9uYDFbW0FwbG9yaXMuQ2hhcnQuRGVsdGFCYXIsIEFwbG9yaXMuQ2hhcnQsIFZlcnNpb249NC4yLjAuMTkzMywgQ3VsdHVyZT1uZXV0cmFsLCBQdWJsaWNLZXlUb2tlbj0xNmZjMTNhMjI2YzBlOTUxXV0DAAAAnQFBcGxvcmlzLkJhc2UuT2JqZWN0cy5EYXRhT2JqZWN0Q29sbGVjdGlvbmAxW1tBcGxvcmlzLkNoYXJ0LkRlbHRhQnJpZGdlLCBBcGxvcmlzLkNoYXJ0LCBWZXJzaW9uPTQuMi4wLjE5MzMsIEN1bHR1cmU9bmV1dHJhbCwgUHVibGljS2V5VG9rZW49MTZmYzEzYTIyNmMwZTk1MV1dAwAAAJ0BQXBsb3Jpcy5CYXNlLk9iamVjdHMuRGF0YU9iamVjdENvbGxlY3Rpb25gMVtbQXBsb3Jpcy5DaGFydC5Hcm93dGhBcnJvdywgQXBsb3Jpcy5DaGFydCwgVmVyc2lvbj00LjIuMC4xOTMzLCBDdWx0dXJlPW5ldXRyYWwsIFB1YmxpY0tleVRva2VuPTE2ZmMxM2EyMjZjMGU5NTFdXQMAAACkAUFwbG9yaXMuQmFzZS5PYmplY3RzLkRhdGFPYmplY3RDb2xsZWN0aW9uYDFbW0FwbG9yaXMuQ2hhcnQuV2F0ZXJmYWxsQ29ubmVjdG9yLCBBcGxvcmlzLkNoYXJ0LCBWZXJzaW9uPTQuMi4wLjE5MzMsIEN1bHR1cmU9bmV1dHJhbCwgUHVibGljS2V5VG9rZW49MTZmYzEzYTIyNmMwZTk1MV1dAwAAAKIBQXBsb3Jpcy5CYXNlLk9iamVjdHMuRGF0YU9iamVjdENvbGxlY3Rpb25gMVtbQXBsb3Jpcy5DaGFydC5FbGVtZW50Q29ubmVjdG9yLCBBcGxvcmlzLkNoYXJ0LCBWZXJzaW9uPTQuMi4wLjE5MzMsIEN1bHR1cmU9bmV1dHJhbCwgUHVibGljS2V5VG9rZW49MTZmYzEzYTIyNmMwZTk1MV1dAwAAAAEVQXBsb3Jpcy5DaGFydC5CYXJUeXBlAgAAAAEYQXBsb3Jpcy5DaGFydC5TZXJpZXNUeXBlAgAAACJBcGxvcmlzLkNoYXJ0LkNvbHVtbk9yaWVudGVkTGVnZW5kAgAAAAEBGVN5c3RlbS5EcmF3aW5nLlJlY3RhbmdsZUYEAAAAGVN5c3RlbS5EcmF3aW5nLlJlY3RhbmdsZUYEAAAACAEsQXBsb3Jpcy5DaGFydC5BeGlzQnJlYWsrQXhpc0JyZWFrRGlzcGxheU1vZGUCAAAAAQEBFUFwbG9yaXMuQmFzZS5VSS5MYWJlbAMAAAAeQXBsb3Jpcy5CYXNlLlVJLlZpc3VhbFBvbHlsaW5lAwAAABpBcGxvcmlzLkNoYXJ0Lk51bWJlckZvcm1hdAIAAAAXU3lzdGVtLkRyYXdpbmcuUG9pbnRGW10EAAAAGUFwbG9yaXMuQmFzZS5BbmNob3JNb2RlW10DAAAACAEaQXBsb3Jpcy5DaGFydC5BeGlzTnVtYmVyW10CAAAAiAFTeXN0ZW0uQ29sbGVjdGlvbnMuT2JqZWN0TW9kZWwuQ29sbGVjdGlvbmAxW1tTeXN0ZW0uSW50MzIsIG1zY29ybGliLCBWZXJzaW9uPTQuMC4wLjAsIEN1bHR1cmU9bmV1dHJhbCwgUHVibGljS2V5VG9rZW49Yjc3YTVjNTYxOTM0ZTA4OV1dCAgwQXBsb3Jpcy5DaGFydC5Db2x1bW5PcmllbnRlZENoYXJ0K0N1c3RvbVN0YWNraW5nAgAAABlBcGxvcmlzLkNoYXJ0Lk9yaWVudGF0aW9uAgAAABpBcGxvcmlzLkJhc2UuVUkuVmlzdWFsUmVjdAMAAAAZU3lzdGVtLkRyYXdpbmcuUmVjdGFuZ2xlRgQAAAABC1N5c3RlbS5HdWlkAQIBHEFwbG9yaXMuQ2hhcnQuRGF0YS5EYXRhVGFibGUCAAAACAgICAgBARlTeXN0ZW0uRHJhd2luZy5SZWN0YW5nbGVGBAAAAAsLCwsVU3lzdGVtLkRyYXdpbmcuUG9pbnRGBAAAAAgfQXBsb3Jpcy5CYXNlLk9iamVjdHMuVGV4dEZvcm1hdAMAAAAWU3lzdGVtLkRyYXdpbmcuQ29sb3JbXQQAAAABmAFTeXN0ZW0uQ29sbGVjdGlvbnMuR2VuZXJpYy5MaXN0YDFbW0FwbG9yaXMuQmFzZS5PYmplY3RzLkRhdGFPYmplY3QsIEFwbG9yaXMuQmFzZSwgVmVyc2lvbj00LjIuMC4xOTMzLCBDdWx0dXJlPW5ldXRyYWwsIFB1YmxpY0tleVRva2VuPTE2ZmMxM2EyMjZjMGU5NTFdXR9BcGxvcmlzLkJhc2UuT2JqZWN0cy5EYXRhT2JqZWN0AwAAACFBcGxvcmlzLkNoYXJ0LkNvbHVtbk9yaWVudGVkQ2hhcnQCAAAAlQFTeXN0ZW0uQ29sbGVjdGlvbnMuR2VuZXJpYy5MaXN0YDFbW0FwbG9yaXMuQmFzZS5VSS5WaXN1YWxPYmplY3QsIEFwbG9yaXMuQmFzZSwgVmVyc2lvbj00LjIuMC4xOTMzLCBDdWx0dXJlPW5ldXRyYWwsIFB1YmxpY0tleVRva2VuPTE2ZmMxM2EyMjZjMGU5NTFdXQIAAAAF+////yVBcGxvcmlzLkNoYXJ0LkNvbHVtbk9yaWVudGVkQ2hhcnRUeXBlAQAAAAd2YWx1ZV9fAAgCAAAAAAAAAAkGAAAACQcAAAAKAAoJCAAAAAkJAAAACQoAAAAJCwAAAAkMAAAACQ0AAAAJDgAAAAkPAAAACRAAAAAJEQAAAAAF7v///xVBcGxvcmlzLkNoYXJ0LkJhclR5cGUBAAAAB3ZhbHVlX18ACAIAAAAAAAAAAAXt////GEFwbG9yaXMuQ2hhcnQuU2VyaWVzVHlwZQEAAAAHdmFsdWVfXwAIAgAAAAAAAAAKAAEF7P///xlTeXN0ZW0uRHJhd2luZy5SZWN0YW5nbGVGBAAAAAF4AXkFd2lkdGgGaGVpZ2h0AAAAAAsLCwsEAAAA//9/////f////3////9//wHr////7P//////f////3////9/////f/8AAAAAAAXq////LEFwbG9yaXMuQ2hhcnQuQXhpc0JyZWFrK0F4aXNCcmVha0Rpc3BsYXlNb2RlAQAAAAd2YWx1ZV9fAAgCAAAAAQAAAAEBAQoKCRcAAAAKCgAAAAAACRgAAAAKCRkAAAAAAAAACgXm////GUFwbG9yaXMuQ2hhcnQuT3JpZW50YXRpb24BAAAAB3ZhbHVlX18ACAIAAAABAAAACRsAAAAB5P///+z///8AAC5B/v8tQbieFETonIdDAATj////C1N5c3RlbS5HdWlkCwAAAAJfYQJfYgJfYwJfZAJfZQJfZgJfZwJfaAJfaQJfagJfawAAAAAAAAAAAAAACAcHAgICAgICAgIAAAAAAAAAAAAAAAAAAAAAAAoKCR4AAAABCgoKAQAAAAAAAAD/////AAAB4f///+z///8AABhCAABwQ6ZvQEIAgG5B6csYQhKUGEO4DhpE6HySQwXg////FVN5c3RlbS5EcmF3aW5nLlBvaW50RgIAAAABeAF5AAALCwQAAABfBv9CEXQjQwYhAAAAEC8rR21JYU52WkNLODFpQm8AAAAACgoJIgAAAAkjAAAAAAoJJAAAAAoJAQAAAAkmAAAABQYAAAAlQXBsb3Jpcy5DaGFydC5Db2x1bW5PcmllbnRlZENoYXJ0QXhpcyoAAAAGbUNoYXJ0CW1BeGlzVHlwZRFtUmVsYXRpdmVHYXBXaWR0aA1tSXNTZWNvbmRBeGlzG21PdGhlckF4aXNDcm9zc2VzQXRDYXRlZ29yeRdtQ2F0ZWdvcnlXaWR0aFRpY2tNYXJrcxFtU2hvd0xhYmVsRGVmYXVsdAtBeGlzK21DaGFydBBBeGlzK21WYWx1ZUxpbmVzEEF4aXMrbUF4aXNCcmVha3MSQXhpcyttTWluVmFsdWVBdXRvDkF4aXMrbU1pblZhbHVlEkF4aXMrbU1heFZhbHVlQXV0bw5BeGlzK21NYXhWYWx1ZRpBeGlzK21NYWluVGlja0Rpc3RhbmNlQXV0bxZBeGlzK21NYWluVGlja0Rpc3RhbmNlDUF4aXMrbUxvZ0F4aXMNQXhpcyttTG9nQmFzZRhBeGlzK21IdW5kZXJ0UGVyY2VudEF4aXMNQXhpcyttVmlzaWJsZR1BeGlzK21UaWNrbWFya051bWJlckZvcm1hdEFicyFBeGlzK21UaWNrbWFya051bWJlckZvcm1hdFBlcmNlbnQZQXhpcyttRGF0YU51bWJlckZvcm1hdEFicx1BeGlzK21EYXRhTnVtYmVyRm9ybWF0UGVyY2VudA9BeGlzK21UaWNrTWFya3MQQXhpcyttU3RhcnRQb2ludA5BeGlzK21FbmRQb2ludBBBeGlzK21WaXN1YWxMaW5lFEF4aXMrbUxhYmVsUG9zaXRpb25zFkF4aXMrbUxhYmVsQW5jaG9yTW9kZXMZQXhpcyttTGFiZWxBZGRJbm5lck1hcmdpbhNBeGlzK21MYWJlbFBvc2l0aW9uF0F4aXMrbU1hZ25pdHVkZUFic29sdXRlFkF4aXMrbU1hZ25pdHVkZVBlcmNlbnQLQXhpcyttTGFiZWwfQXhpcyttVGlja01hcmtFdmVudFN1c3BlbmRMZXZlbBlBeGlzK21UaWNrTWFya1F1ZXVlZEV2ZW50JEF4aXMrbVRpY2tNYXJrUXVldWVkRXZlbnRzaXplQ2hhbmdlZBhEYXRhT2JqZWN0K21DaGlsZE9iamVjdHMSRGF0YU9iamVjdCttUGFyZW50FURhdGFPYmplY3QrbUNvbnRhaW5lchlEYXRhT2JqZWN0K21WaXN1YWxPYmplY3RzBAQAAAAAAwQEBAAAAAAAAAAAAAAEBAQEBAQEBAQEBwAAAAQAAAADBAQDIUFwbG9yaXMuQ2hhcnQuQ29sdW1uT3JpZW50ZWRDaGFydAIAAAAWQXBsb3Jpcy5DaGFydC5BeGlzVHlwZQIAAAALAQEBcFN5c3RlbS5OdWxsYWJsZWAxW1tTeXN0ZW0uQm9vbGVhbiwgbXNjb3JsaWIsIFZlcnNpb249NC4wLjAuMCwgQ3VsdHVyZT1uZXV0cmFsLCBQdWJsaWNLZXlUb2tlbj1iNzdhNWM1NjE5MzRlMDg5XV0hQXBsb3Jpcy5DaGFydC5Db2x1bW5PcmllbnRlZENoYXJ0AgAAAJsBQXBsb3Jpcy5CYXNlLk9iamVjdHMuRGF0YU9iamVjdENvbGxlY3Rpb25gMVtbQXBsb3Jpcy5DaGFydC5WYWx1ZUxpbmUsIEFwbG9yaXMuQ2hhcnQsIFZlcnNpb249NC4yLjAuMTkzMywgQ3VsdHVyZT1uZXV0cmFsLCBQdWJsaWNLZXlUb2tlbj0xNmZjMTNhMjI2YzBlOTUxXV0DAAAAmwFBcGxvcmlzLkJhc2UuT2JqZWN0cy5EYXRhT2JqZWN0Q29sbGVjdGlvbmAxW1tBcGxvcmlzLkNoYXJ0LkF4aXNCcmVhaywgQXBsb3Jpcy5DaGFydCwgVmVyc2lvbj00LjIuMC4xOTMzLCBDdWx0dXJlPW5ldXRyYWwsIFB1YmxpY0tleVRva2VuPTE2ZmMxM2EyMjZjMGU5NTFdXQMAAAABBgEGAQYBCwEBGkFwbG9yaXMuQ2hhcnQuTnVtYmVyRm9ybWF0AgAAABpBcGxvcmlzLkNoYXJ0Lk51bWJlckZvcm1hdAIAAAAaQXBsb3Jpcy5DaGFydC5OdW1iZXJGb3JtYXQCAAAAGkFwbG9yaXMuQ2hhcnQuTnVtYmVyRm9ybWF0AgAAAJoBQXBsb3Jpcy5CYXNlLk9iamVjdHMuRGF0YU9iamVjdENvbGxlY3Rpb25gMVtbQXBsb3Jpcy5DaGFydC5UaWNrTWFyaywgQXBsb3Jpcy5DaGFydCwgVmVyc2lvbj00LjIuMC4xOTMzLCBDdWx0dXJlPW5ldXRyYWwsIFB1YmxpY0tleVRva2VuPTE2ZmMxM2EyMjZjMGU5NTFdXQMAAAAVU3lzdGVtLkRyYXdpbmcuUG9pbnRGBAAAABVTeXN0ZW0uRHJhd2luZy5Qb2ludEYEAAAAGkFwbG9yaXMuQmFzZS5VSS5WaXN1YWxMaW5lAwAAABdTeXN0ZW0uRHJhd2luZy5Qb2ludEZbXQQAAAAZQXBsb3Jpcy5CYXNlLkFuY2hvck1vZGVbXQMAAAABCAgIFUFwbG9yaXMuQmFzZS5VSS5MYWJlbAMAAAAIAQGYAVN5c3RlbS5Db2xsZWN0aW9ucy5HZW5lcmljLkxpc3RgMVtbQXBsb3Jpcy5CYXNlLk9iamVjdHMuRGF0YU9iamVjdCwgQXBsb3Jpcy5CYXNlLCBWZXJzaW9uPTQuMi4wLjE5MzMsIEN1bHR1cmU9bmV1dHJhbCwgUHVibGljS2V5VG9rZW49MTZmYzEzYTIyNmMwZTk1MV1dIUFwbG9yaXMuQ2hhcnQuQ29sdW1uT3JpZW50ZWRDaGFydAIAAAAhQXBsb3Jpcy5DaGFydC5Db2x1bW5PcmllbnRlZENoYXJ0AgAAAJUBU3lzdGVtLkNvbGxlY3Rpb25zLkdlbmVyaWMuTGlzdGAxW1tBcGxvcmlzLkJhc2UuVUkuVmlzdWFsT2JqZWN0LCBBcGxvcmlzLkJhc2UsIFZlcnNpb249NC4yLjAuMTkzMywgQ3VsdHVyZT1uZXV0cmFsLCBQdWJsaWNLZXlUb2tlbj0xNmZjMTNhMjI2YzBlOTUxXV0CAAAACQEAAAAF2P///xZBcGxvcmlzLkNoYXJ0LkF4aXNUeXBlAQAAAAd2YWx1ZV9fAAgCAAAAAQAAAJmZGT8AAAAKCQEAAAAJKQAAAAkqAAAAAQAAAAAAAAAAAQAAAAAAAPA/AZqZmZmZmbk/AAAAIEEAAQkrAAAACgksAAAACS0AAAAJLgAAAAHR////4P///wAALkHoDI1DAdD////g////uFYXROgMjUMJMQAAAAkyAAAACTMAAAAJNAAAAAAAAAAAAAAAAAAAAAk1AAAAAAAAAAAACTYAAAAJAQAAAAkBAAAACTgAAAABBwAAAAYAAAAJAQAAAAHG////2P///wAAAADNzEw/AAAACAEACQEAAAAJOwAAAAk8AAAAAQAAAAAAAAAAAQAAAAAAAPA/AZqZmZmZmbk/AAAAIEEBAAk9AAAACgk+AAAACT8AAAAJQAAAAAG/////4P///wAALkHoDI1DAb7////g////AAAuQf7/LUEJQwAAAAlEAAAACUUAAAAJRgAAAAAAAAAAAAAAAAAAAAlHAAAAAAAAAAAACUgAAAAJAQAAAAkBAAAACUoAAAAECAAAAKgBU3lzdGVtLkNvbGxlY3Rpb25zLkdlbmVyaWMuTGlzdGAxW1tBcGxvcmlzLkNoYXJ0LkNvbHVtbk9yaWVudGVkQ2hhcnQrVW51c2VkU2VyaWVzLCBBcGxvcmlzLkNoYXJ0LCBWZXJzaW9uPTQuMi4wLjE5MzMsIEN1bHR1cmU9bmV1dHJhbCwgUHVibGljS2V5VG9rZW49MTZmYzEzYTIyNmMwZTk1MV1dAwAAAAZfaXRlbXMFX3NpemUIX3ZlcnNpb24EAAAwQXBsb3Jpcy5DaGFydC5Db2x1bW5PcmllbnRlZENoYXJ0K1VudXNlZFNlcmllc1tdAgAAAAgICUsAAAAAAAAAAAAAAAUJAAAAoQFBcGxvcmlzLkJhc2UuT2JqZWN0cy5EYXRhT2JqZWN0Q29sbGVjdGlvbmAxW1tBcGxvcmlzLkNoYXJ0LkNoYXJ0RGF0YVNlcmllcywgQXBsb3Jpcy5DaGFydCwgVmVyc2lvbj00LjIuMC4xOTMzLCBDdWx0dXJlPW5ldXRyYWwsIFB1YmxpY0tleVRva2VuPTE2ZmMxM2EyMjZjMGU5NTFdXQYAAAALbUNvbGxlY3Rpb24FbUxpc3QYRGF0YU9iamVjdCttQ2hpbGRPYmplY3RzEkRhdGFPYmplY3QrbVBhcmVudBVEYXRhT2JqZWN0K21Db250YWluZXIZRGF0YU9iamVjdCttVmlzdWFsT2JqZWN0cwQDAwQEA58BQXBsb3Jpcy5CYXNlLk9iamVjdHMuU29ydGFibGVDb2xsZWN0aW9uYDFbW0FwbG9yaXMuQ2hhcnQuQ2hhcnREYXRhU2VyaWVzLCBBcGxvcmlzLkNoYXJ0LCBWZXJzaW9uPTQuMi4wLjE5MzMsIEN1bHR1cmU9bmV1dHJhbCwgUHVibGljS2V5VG9rZW49MTZmYzEzYTIyNmMwZTk1MV1dAwAAAJcBU3lzdGVtLkNvbGxlY3Rpb25zLkdlbmVyaWMuTGlzdGAxW1tBcGxvcmlzLkNoYXJ0LkNoYXJ0RGF0YVNlcmllcy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UwAAAAJTQAAAAkBAAAACQEAAAAJTwAAAAUKAAAApgFBcGxvcmlzLkJhc2UuT2JqZWN0cy5EYXRhT2JqZWN0Q29sbGVjdGlvbmAxW1tBcGxvcmlzLkNoYXJ0LkFubm90YXRpb25EYXRhU2VyaWVzLCBBcGxvcmlzLkNoYXJ0LCBWZXJzaW9uPTQuMi4wLjE5MzMsIEN1bHR1cmU9bmV1dHJhbCwgUHVibGljS2V5VG9rZW49MTZmYzEzYTIyNmMwZTk1MV1dBgAAAAttQ29sbGVjdGlvbgVtTGlzdBhEYXRhT2JqZWN0K21DaGlsZE9iamVjdHMSRGF0YU9iamVjdCttUGFyZW50FURhdGFPYmplY3QrbUNvbnRhaW5lchlEYXRhT2JqZWN0K21WaXN1YWxPYmplY3RzBAMDBAQDpAFBcGxvcmlzLkJhc2UuT2JqZWN0cy5Tb3J0YWJsZUNvbGxlY3Rpb25gMVtbQXBsb3Jpcy5DaGFydC5Bbm5vdGF0aW9uRGF0YVNlcmllcywgQXBsb3Jpcy5DaGFydCwgVmVyc2lvbj00LjIuMC4xOTMzLCBDdWx0dXJlPW5ldXRyYWwsIFB1YmxpY0tleVRva2VuPTE2ZmMxM2EyMjZjMGU5NTFdXQMAAACcAVN5c3RlbS5Db2xsZWN0aW9ucy5HZW5lcmljLkxpc3RgMVtbQXBsb3Jpcy5DaGFydC5Bbm5vdGF0aW9uRGF0YVNlcmllcy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VAAAAAJUQAAAAkBAAAACQEAAAAJUwAAAAULAAAAoQFBcGxvcmlzLkJhc2UuT2JqZWN0cy5EYXRhT2JqZWN0Q29sbGVjdGlvbmAxW1tBcGxvcmlzLkNoYXJ0LkFubm90YXRpb25Hcm91cCwgQXBsb3Jpcy5DaGFydCwgVmVyc2lvbj00LjIuMC4xOTMzLCBDdWx0dXJlPW5ldXRyYWwsIFB1YmxpY0tleVRva2VuPTE2ZmMxM2EyMjZjMGU5NTFdXQYAAAALbUNvbGxlY3Rpb24FbUxpc3QYRGF0YU9iamVjdCttQ2hpbGRPYmplY3RzEkRhdGFPYmplY3QrbVBhcmVudBVEYXRhT2JqZWN0K21Db250YWluZXIZRGF0YU9iamVjdCttVmlzdWFsT2JqZWN0cwQDAwQEA58BQXBsb3Jpcy5CYXNlLk9iamVjdHMuU29ydGFibGVDb2xsZWN0aW9uYDFbW0FwbG9yaXMuQ2hhcnQuQW5ub3RhdGlvbkdyb3VwLCBBcGxvcmlzLkNoYXJ0LCBWZXJzaW9uPTQuMi4wLjE5MzMsIEN1bHR1cmU9bmV1dHJhbCwgUHVibGljS2V5VG9rZW49MTZmYzEzYTIyNmMwZTk1MV1dAwAAAJcBU3lzdGVtLkNvbGxlY3Rpb25zLkdlbmVyaWMuTGlzdGAxW1tBcGxvcmlzLkNoYXJ0LkFubm90YXRpb25Hcm91cC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VQAAAAJVQAAAAkBAAAACQEAAAAJVwAAAAUMAAAAoAFBcGxvcmlzLkJhc2UuT2JqZWN0cy5EYXRhT2JqZWN0Q29sbGVjdGlvbmAxW1tBcGxvcmlzLkNoYXJ0LkNoYXJ0RGF0YUdyb3VwLCBBcGxvcmlzLkNoYXJ0LCBWZXJzaW9uPTQuMi4wLjE5MzMsIEN1bHR1cmU9bmV1dHJhbCwgUHVibGljS2V5VG9rZW49MTZmYzEzYTIyNmMwZTk1MV1dBgAAAAttQ29sbGVjdGlvbgVtTGlzdBhEYXRhT2JqZWN0K21DaGlsZE9iamVjdHMSRGF0YU9iamVjdCttUGFyZW50FURhdGFPYmplY3QrbUNvbnRhaW5lchlEYXRhT2JqZWN0K21WaXN1YWxPYmplY3RzBAMDBAQDngFBcGxvcmlzLkJhc2UuT2JqZWN0cy5Tb3J0YWJsZUNvbGxlY3Rpb25gMVtbQXBsb3Jpcy5DaGFydC5DaGFydERhdGFHcm91cCwgQXBsb3Jpcy5DaGFydCwgVmVyc2lvbj00LjIuMC4xOTMzLCBDdWx0dXJlPW5ldXRyYWwsIFB1YmxpY0tleVRva2VuPTE2ZmMxM2EyMjZjMGU5NTFdXQMAAACWAVN5c3RlbS5Db2xsZWN0aW9ucy5HZW5lcmljLkxpc3RgMVtbQXBsb3Jpcy5DaGFydC5DaGFydERhdGFHcm91cC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VgAAAAJWQAAAAkBAAAACQEAAAAJWwAAAAUNAAAAmgFBcGxvcmlzLkJhc2UuT2JqZWN0cy5EYXRhT2JqZWN0Q29sbGVjdGlvbmAxW1tBcGxvcmlzLkNoYXJ0LkRlbHRhQmFyLCBBcGxvcmlzLkNoYXJ0LCBWZXJzaW9uPTQuMi4wLjE5MzMsIEN1bHR1cmU9bmV1dHJhbCwgUHVibGljS2V5VG9rZW49MTZmYzEzYTIyNmMwZTk1MV1dBgAAAAttQ29sbGVjdGlvbgVtTGlzdBhEYXRhT2JqZWN0K21DaGlsZE9iamVjdHMSRGF0YU9iamVjdCttUGFyZW50FURhdGFPYmplY3QrbUNvbnRhaW5lchlEYXRhT2JqZWN0K21WaXN1YWxPYmplY3RzBAMDBAQDmAFBcGxvcmlzLkJhc2UuT2JqZWN0cy5Tb3J0YWJsZUNvbGxlY3Rpb25gMVtbQXBsb3Jpcy5DaGFydC5EZWx0YUJhciwgQXBsb3Jpcy5DaGFydCwgVmVyc2lvbj00LjIuMC4xOTMzLCBDdWx0dXJlPW5ldXRyYWwsIFB1YmxpY0tleVRva2VuPTE2ZmMxM2EyMjZjMGU5NTFdXQMAAACQAVN5c3RlbS5Db2xsZWN0aW9ucy5HZW5lcmljLkxpc3RgMVtbQXBsb3Jpcy5DaGFydC5EZWx0YUJhci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VwAAAAJXQAAAAkBAAAACQEAAAAJXwAAAAUOAAAAnQFBcGxvcmlzLkJhc2UuT2JqZWN0cy5EYXRhT2JqZWN0Q29sbGVjdGlvbmAxW1tBcGxvcmlzLkNoYXJ0LkRlbHRhQnJpZGdlLCBBcGxvcmlzLkNoYXJ0LCBWZXJzaW9uPTQuMi4wLjE5MzMsIEN1bHR1cmU9bmV1dHJhbCwgUHVibGljS2V5VG9rZW49MTZmYzEzYTIyNmMwZTk1MV1dBgAAAAttQ29sbGVjdGlvbgVtTGlzdBhEYXRhT2JqZWN0K21DaGlsZE9iamVjdHMSRGF0YU9iamVjdCttUGFyZW50FURhdGFPYmplY3QrbUNvbnRhaW5lchlEYXRhT2JqZWN0K21WaXN1YWxPYmplY3RzBAMDBAQDmwFBcGxvcmlzLkJhc2UuT2JqZWN0cy5Tb3J0YWJsZUNvbGxlY3Rpb25gMVtbQXBsb3Jpcy5DaGFydC5EZWx0YUJyaWRnZSwgQXBsb3Jpcy5DaGFydCwgVmVyc2lvbj00LjIuMC4xOTMzLCBDdWx0dXJlPW5ldXRyYWwsIFB1YmxpY0tleVRva2VuPTE2ZmMxM2EyMjZjMGU5NTFdXQMAAACTAVN5c3RlbS5Db2xsZWN0aW9ucy5HZW5lcmljLkxpc3RgMVtbQXBsb3Jpcy5DaGFydC5EZWx0YUJyaWRnZS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WAAAAAJYQAAAAkBAAAACQEAAAAJYwAAAAUPAAAAnQFBcGxvcmlzLkJhc2UuT2JqZWN0cy5EYXRhT2JqZWN0Q29sbGVjdGlvbmAxW1tBcGxvcmlzLkNoYXJ0Lkdyb3d0aEFycm93LCBBcGxvcmlzLkNoYXJ0LCBWZXJzaW9uPTQuMi4wLjE5MzMsIEN1bHR1cmU9bmV1dHJhbCwgUHVibGljS2V5VG9rZW49MTZmYzEzYTIyNmMwZTk1MV1dBgAAAAttQ29sbGVjdGlvbgVtTGlzdBhEYXRhT2JqZWN0K21DaGlsZE9iamVjdHMSRGF0YU9iamVjdCttUGFyZW50FURhdGFPYmplY3QrbUNvbnRhaW5lchlEYXRhT2JqZWN0K21WaXN1YWxPYmplY3RzBAMDBAQDmwFBcGxvcmlzLkJhc2UuT2JqZWN0cy5Tb3J0YWJsZUNvbGxlY3Rpb25gMVtbQXBsb3Jpcy5DaGFydC5Hcm93dGhBcnJvdywgQXBsb3Jpcy5DaGFydCwgVmVyc2lvbj00LjIuMC4xOTMzLCBDdWx0dXJlPW5ldXRyYWwsIFB1YmxpY0tleVRva2VuPTE2ZmMxM2EyMjZjMGU5NTFdXQMAAACTAVN5c3RlbS5Db2xsZWN0aW9ucy5HZW5lcmljLkxpc3RgMVtbQXBsb3Jpcy5DaGFydC5Hcm93dGhBcnJvdy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WQAAAAJZQAAAAkBAAAACQEAAAAJZwAAAAUQAAAApAFBcGxvcmlzLkJhc2UuT2JqZWN0cy5EYXRhT2JqZWN0Q29sbGVjdGlvbmAxW1tBcGxvcmlzLkNoYXJ0LldhdGVyZmFsbENvbm5lY3RvciwgQXBsb3Jpcy5DaGFydCwgVmVyc2lvbj00LjIuMC4xOTMzLCBDdWx0dXJlPW5ldXRyYWwsIFB1YmxpY0tleVRva2VuPTE2ZmMxM2EyMjZjMGU5NTFdXQYAAAALbUNvbGxlY3Rpb24FbUxpc3QYRGF0YU9iamVjdCttQ2hpbGRPYmplY3RzEkRhdGFPYmplY3QrbVBhcmVudBVEYXRhT2JqZWN0K21Db250YWluZXIZRGF0YU9iamVjdCttVmlzdWFsT2JqZWN0cwQDAwQEA6IBQXBsb3Jpcy5CYXNlLk9iamVjdHMuU29ydGFibGVDb2xsZWN0aW9uYDFbW0FwbG9yaXMuQ2hhcnQuV2F0ZXJmYWxsQ29ubmVjdG9yLCBBcGxvcmlzLkNoYXJ0LCBWZXJzaW9uPTQuMi4wLjE5MzMsIEN1bHR1cmU9bmV1dHJhbCwgUHVibGljS2V5VG9rZW49MTZmYzEzYTIyNmMwZTk1MV1dAwAAAJoBU3lzdGVtLkNvbGxlY3Rpb25zLkdlbmVyaWMuTGlzdGAxW1tBcGxvcmlzLkNoYXJ0LldhdGVyZmFsbENvbm5lY3Rvci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WgAAAAJaQAAAAkBAAAACQEAAAAJawAAAAURAAAAogFBcGxvcmlzLkJhc2UuT2JqZWN0cy5EYXRhT2JqZWN0Q29sbGVjdGlvbmAxW1tBcGxvcmlzLkNoYXJ0LkVsZW1lbnRDb25uZWN0b3IsIEFwbG9yaXMuQ2hhcnQsIFZlcnNpb249NC4yLjAuMTkzMywgQ3VsdHVyZT1uZXV0cmFsLCBQdWJsaWNLZXlUb2tlbj0xNmZjMTNhMjI2YzBlOTUxXV0GAAAAC21Db2xsZWN0aW9uBW1MaXN0GERhdGFPYmplY3QrbUNoaWxkT2JqZWN0cxJEYXRhT2JqZWN0K21QYXJlbnQVRGF0YU9iamVjdCttQ29udGFpbmVyGURhdGFPYmplY3QrbVZpc3VhbE9iamVjdHMEAwMEBAOgAUFwbG9yaXMuQmFzZS5PYmplY3RzLlNvcnRhYmxlQ29sbGVjdGlvbmAxW1tBcGxvcmlzLkNoYXJ0LkVsZW1lbnRDb25uZWN0b3IsIEFwbG9yaXMuQ2hhcnQsIFZlcnNpb249NC4yLjAuMTkzMywgQ3VsdHVyZT1uZXV0cmFsLCBQdWJsaWNLZXlUb2tlbj0xNmZjMTNhMjI2YzBlOTUxXV0DAAAAmAFTeXN0ZW0uQ29sbGVjdGlvbnMuR2VuZXJpYy5MaXN0YDFbW0FwbG9yaXMuQ2hhcnQuRWxlbWVudENvbm5lY3Rvci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WwAAAAJbQAAAAkBAAAACQEAAAAJbwAAAAUX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hQXBsb3Jpcy5DaGFydC5Db2x1bW5PcmllbnRlZENoYXJ0AgAAACFBcGxvcmlzLkNoYXJ0LkNvbHVtbk9yaWVudGVkQ2hhcnQCAAAACAEICAEICAgCAAAACQEAAAAJAQAAAAAAAAAABnEAAAABLgMAAAAGcgAAAAEsBnMAAAABLQZ0AAAAASsBAAAAAAoKBnUAAAAITS9kL3l5eXkAAAAACgAAAAAAAAAABxgAAAAAAQAAAAEAAAAEGEFwbG9yaXMuQ2hhcnQuQXhpc051bWJlcgIAAAAFiv///xhBcGxvcmlzLkNoYXJ0LkF4aXNOdW1iZXIBAAAAB3ZhbHVlX18ACAIAAAAAAAAADxkAAAAHAAAACAEAAAACAAAAAwAAAAQAAAAFAAAABgAAAAcAAAAFGwAAABpBcGxvcmlzLkJhc2UuVUkuVmlzdWFsUmVjdBUAAAALbVN0YXJ0UG9pbnQJbUVuZFBvaW50C21MaW5lRm9ybWF0C21GaWxsRm9ybWF0CW1Sb3RhdGlvbhJtUmVjdGFuZ2xlUHJvdmlkZXIMbVBhaW50T2Zmc2V0Em1QYWludFNpemVPdmVycmlkZQ5tRXh0cmFSb3RhdGlvbg5tTGFzdFBhaW50UmVjdAltUGVyc0RhdGEZVmlzdWFsT2JqZWN0K21aT3JkZXJHcm91cB5WaXN1YWxPYmplY3QrbUluZGl2aWR1YWxaT3JkZXIVVmlzdWFsT2JqZWN0K21WaXNpYmxlGFZpc3VhbE9iamVjdCttUGVyc2lzdGVudBBWaXN1YWxPYmplY3QrbUlkFlZpc3VhbE9iamVjdCttUGVyc0RhdGEgVmlzdWFsT2JqZWN0K21SZWdpc3RlcmVkV2l0aEZvcm0kVmlzdWFsT2JqZWN0K21EZWxldGVSZXBhaW50VHJpZ2dlcmVkFlZpc3VhbE9iamVjdCttU2hhcGVQdHIVVmlzdWFsT2JqZWN0K21Jc0RpcnR5BAQEBAAEBAQABAIAAAAABwIAAAMAFVN5c3RlbS5EcmF3aW5nLlBvaW50RgQAAAAVU3lzdGVtLkRyYXdpbmcuUG9pbnRGBAAAAB9BcGxvcmlzLkJhc2UuT2JqZWN0cy5MaW5lRm9ybWF0AwAAAB9BcGxvcmlzLkJhc2UuT2JqZWN0cy5GaWxsRm9ybWF0AwAAAAsqQXBsb3Jpcy5CYXNlLlVJLklSZWN0YW5nbGVQb3NpdGlvblByb3ZpZGVyAwAAABRTeXN0ZW0uRHJhd2luZy5TaXplRgQAAAAUU3lzdGVtLkRyYXdpbmcuU2l6ZUYEAAAACxlTeXN0ZW0uRHJhd2luZy5SZWN0YW5nbGVGBAAAAAgIAQEIAQEPU3lzdGVtLkludFB0cltdAQMAAAABif///+D///8AAC5B/v8tQQGI////4P///7hWF0ToDI1DCXkAAAAJegAAAAAAAAAKBYX///8UU3lzdGVtLkRyYXdpbmcuU2l6ZUYCAAAABXdpZHRoBmhlaWdodAAACwsEAAAAAAAAAAAAAAABhP///4X///8AAAAAAAAAAAAAAAABg////+z///8AAAAAAAAAAAAAAAAAAAAACX4AAAAUAAAA/////wEBCgl+AAAAAQAKAA8eAAAAbF0AAAJQSwMEFAAGAAgAAAAhAGLunWheAQAAkAQAABMACAJbQ29udGVudF9UeXBlc10ueG1sIKIEAiig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KyUy07DMBBF90j8Q+QtStyyQAg17YLHEipRPsDEk8aqY1ueaWn/non7EEKhFWo3sRLP3Hsy8c1osm5ttoKIxrtSDIuByMBVXhs3L8XH7CW/FxmSclpZ76AUG0AxGV9fjWabAJhxt8NSNEThQUqsGmgVFj6A453ax1YR38a5DKpaqDnI28HgTlbeETjKqdMQ49ET1GppKXte8+MtSQSLInvcFnZepVAhWFMpYlK5cvqXS75zKLgz1WBjAt4whpC9Dt3O3wa7vjceTTQasqmK9KpaxpBrK798XHx6vyiOi/RQ+ro2FWhfLVueQIEhgtLYAFBri7QWrTJuz33EPxWjTMvwwiDd+yXhExzE3xtkup6PkGROGCJtLOClx55ETzk3KoJ+p8jJuDjAT+1jHHxuptEH5ARF+P8U9hHpuvPAQhDJwCEkfYft4MjpO3vs0OVbg+7xlul/Mv4GAAD//wMAUEsDBBQABgAIAAAAIQC1VTAj9AAAAEwCAAALAAgCX3JlbHMvLnJlbHMgogQCKK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JJNT8MwDIbvSPyHyPfV3ZAQQkt3QUi7IVR+gEncD7WNoyQb3b8nHBBUGoMDR3+9fvzK2908jerIIfbiNKyLEhQ7I7Z3rYaX+nF1ByomcpZGcazhxBF21fXV9plHSnkodr2PKqu4qKFLyd8jRtPxRLEQzy5XGgkTpRyGFj2ZgVrGTVneYviuAdVCU+2thrC3N6Dqk8+bf9eWpukNP4g5TOzSmRXIc2Jn2a58yGwh9fkaVVNoOWmwYp5yOiJ5X2RswPNEm78T/XwtTpzIUiI0Evgyz0fHJaD1f1q0NPHLnXnENwnDq8jwyYKLH6jeAQAA//8DAFBLAwQUAAYACAAAACEAOLB7CT0DAACGBwAADwAAAHhsL3dvcmtib29rLnhtbKRVXW+bMBR9n7T/gPxOwQRIgkqrJAQtUjdV/XyJVDngBKuAmW2aZFX/+64hpE1bTV2LEhtf28fn3nsuPj7dFLnxQIVkvAwRPrKRQcuEp6xchej6KjYHyJCKlCnJeUlDtKUSnZ58/3a85uJ+wfm9AQClDFGmVBVYlkwyWhB5xCtawsySi4IoGIqVJStBSSozSlWRW45t+1ZBWIlahEB8BIMvlyyhEU/qgpaqBRE0Jwroy4xVskMrko/AFUTc15WZ8KICiAXLmdo2oMgokmC2Krkgixzc3mDP2Aj4+fDHNjROdxJMvTmqYIngki/VEUBbLek3/mPbwvggBJu3MfgYkmsJ+sB0DveshP9JVv4ey38Gw/aX0TBIq9FKAMH7JJq35+agk+Mly+lNK12DVNUvUuhM5cjIiVTTlCmahqgPQ76mBwZRV+Oa5TDrYN/GyDrZy/lcGCldkjpXVyDkDh4qw3Edx9crQRijXFFREkUnvFSgw51fX9Vcgz3JOCjcuKC/ayYoFBboC3yFliQBWchzojKjFnmIJsH8WoL789GECDUfVVVEFJmf8YTk8ytaVPMXEiVv6+E/REoS7bkFrrf02vfXYQCWIuiEeK6EAe+z6AyScUkeIDUggHRXuTOIPe7dlYkI8N2j6zm93jgemNPId023N7XN4cgZmtE0ckaRNwLz4AmcEX6QcFKrbJd1DR0it/fO1E+y6WawHdQsfabxaO8eU/evmm7uSTusv283jK7lsz700JAZX1/q79gVJKTxa3PLypSv4UjXHYKf227suK6HjHUze8tSlYHfrtvf235QtsrAiT72wAaVobmG6IBj1HKM4TF1c8DRekGy+bYC2aY3yqYeRlXOBZNaGvAl16Sb2CNDBPogMUsb/VvdXhBPAkWgu2bhENvOUAeD5/SS/aGQ1GWIRjiIQJdg1kV4QRMOd8gW9kF2+G6oAwML6EadSdX0oFsGvo29wdjuDR3TjXFsunhom+MxJN6L4p7Xx9Fk6sU63fpiCTaaCZz46n75mHgHVrObElVDLekyasaBbuOddW9ctoZd3A4OCC4i7cpu978WxjdNpbx7jgWhgMrpAmJ1V+jJXwAAAP//AwBQSwMEFAAGAAgAAAAhAIE+lJfzAAAAugIAABoACAF4bC9fcmVscy93b3JrYm9vay54bWwucmVscyCiBAEoo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KxSTUvEMBC9C/6HMHebdhUR2XQvIuxV6w8IybQp2yYhM3703xsqul1Y1ksvA2+Gee/Nx3b3NQ7iAxP1wSuoihIEehNs7zsFb83zzQMIYu2tHoJHBRMS7Orrq+0LDppzE7k+ksgsnhQ45vgoJRmHo6YiRPS50oY0as4wdTJqc9Adyk1Z3su05ID6hFPsrYK0t7cgmilm5f+5Q9v2Bp+CeR/R8xkJSTwNeQDR6NQhK/jBRfYI8rz8Zk15zmvBo/oM5RyrSx6qNT18hnQgh8hHH38pknPlopm7Ve/hdEL7yim/2/Isy/TvZuTJx9XfAAAA//8DAFBLAwQUAAYACAAAACEA9eMrKKQEAACEDwAAGAAAAHhsL3dvcmtzaGVldHMvc2hlZXQxLnhtbLRX227jNhB9L9B/EPQeSRR1s2F7EUsIukBbLDa9PMsybQuRRFdinGSL/ntnSFkWaddxd7GBo8tweGbOXEhq9uG1rqwDa7uSN3ObOJ5tsabg67LZzu3ff3u4S2yrE3mzzivesLn9xjr7w+LHH2YvvH3qdowJCxCabm7vhNhPXbcrdqzOO4fvWQMjG97WuYDXdut2+5blazmprlzf8yK3zsvGVgjT9hYMvtmUBct48VyzRiiQllW5AP+7Xbnvjmh1cQtcnbdPz/u7gtd7gFiVVSneJKht1cX047bhbb6qgPcrCfLCem3h58M/PZqR8jNLdVm0vOMb4QCyq3w+pz9xJ25eDEjn/G+CIYHbskOJCTxB+V/nEgkHLP8ERr8SLBrAMFzt9Llcz+2/vf7vDu4EL97pchz7x17M1iVkGFlZLdvM7XsyzUhou4uZLKA/SvbSjZ4tka8eWcUKwcAIsa0vnNePRY65i6Goh9dfsSArJcQaXnH+hGAfYZoHZvd5w6zXxz1UgsR5Oz0Kvv+ZbUTKKpi/hADlhSgP7BPMmNsrLgSvP5fbnZAdI0C2afkX1kifpWtIBvHnNkD1qgqjxwS/u78k3SW5NE0ZQSeOxtXEe3CmnwiPGCPDnuadZjI6mYymaYST3SHC4+djtB9kR39qrTXb5M+VSHn1Z7kWu7mdOHEc04DGoX0c/MxffmIYE4hl4ARQBthH0/VbxroCGhhi7lC0WfAKDMDVqktYiIBPnb/K+4sCJ9Sh1Pco8QF9xTrx0CeoeO4g8L0LMmoDCpSdRIF7jzJ5b66rHJERyHKRL2Ytf7GgNTE1kDtY6MgUeEhG4ImyPnC0LbEri6clV8VziW0IRVYg4j1CIjDSRwHkHAXgLczuQO2w8GbuAZJQ9Bqp0oDoDBpk0HDB08FdLAjDXUocnHi7f4gxt4HsYMzX3cEeQAbYN4cFienJGUko1cbDiTGc+XKe75HoMgmIxJiEDFYfcVWFMi2Yiv/NDaF1btTgpjQmiloYJ04YhhMPLlCFcWLkRSknUjmOEicKaBQn3oTQ0PMDXTlTyuRIfnKZPMT9mzOIGDpLw5el0iDKmdALDV7asB8Zw1k//E4aoU2+VxoRWidouLhUGpFyMYYDDqWwhpDEj70kPtWdqtexMgmJEwRREIdRRAOSeEbOM6X8Xhpxff3WRkQMnaXh+FJpENVQhCSnmlLEtHF6RqUffieP8ffLI0LrDGOjHZVGrNqRJrETEzLxKWQIsmMop2Pl0Js4nkdjEtAAOjiKjdhkSvm9POI5eJTHi/vYcWFH3bktDytqYTcFqSnIRgJtHYcN64beueoNQmjemILUFGQjgeYNrPS3R0Eqa4bPJOmZJBtLdNvGDvwfu8HVUMA6Z8TiTJKeSbKxRHfJ2GWv21ab4agqoF11b9IzSTaW6LaNzfG6bbXljG2bkpSYkmws0W0be9N122qTGNs2JSkZSXRLxt5x3ZJakceWTEkKnxB6zPGjYpAo2+r8q05/+3zLfsnbbdl0VgXnbjywwoLRqjOtfIazvJTiuVR+BBzfdvC1y+Bch0dca8O5OL7gGXv4fl78CwAA//8DAFBLAwQUAAYACAAAACEAvaC/vUsHAAAdIgAAEwAAAHhsL3RoZW1lL3RoZW1lMS54bWzsWktvGzcQvhfofyD2nliyJccyIgeWLMVJ/IKtpMiRWlG7tLnLBUnZ0a1IjgUKFE2LXgr01kPRNkAC9JL+Grcp2hTIX+iQXElLi4qtxkVfdoB4H98M583ZoW/eepQwdEyEpDytB+XrpQCRNOQ9mkb14H6nfW0lQFLhtIcZT0k9GBIZ3Fp7/72beFXFJCEI6FO5iutBrFS2urAgQ3iM5XWekRTe9blIsIJbES30BD4BvglbWCyVlhcSTNMApTgBtrv9Pg0J6miWwdqIeYvBbaqkfhAycaBZE4fCYHtHZY2QQ9lkAh1jVg9gnR4/6ZBHKkAMSwUv6kHJ/AQLazcX8GpOxNQM2gJd2/zkdDlB72jRrCmi7njRcrtSu7Ex5m8ATE3jWq1Ws1Ue8zMAHIagqZWlyLPSXik3RjwLIHs5zbtZqpYqLr7Af2lK5lqj0ajWclksUwOyl5Up/EppubK+6OANyOKrU/hKY73ZXHbwBmTxy1P49o3acsXFG1DMaHo0hdYObbdz7mNIn7NNL3wF4CulHD5BQTSMo0sv0eepmhVrCT7kog0ADWRY0RSpYUb6OIQobuKkKygOUIZTLuFBabHULi3B//pfxVxV9PJ4leACnX0UyqlHWhIkQ0EzVQ/uAtegAHnz8ts3L5+jNy+fnT5+cfr4h9MnT04ff295OYSbOI2KhK+//uT3Lz9Evz3/6vXTz/x4WcT//N1HP/34qR8I+TXR/9Xnz3558ezVFx//+s1TD3xd4G4R3qEJkWiHnKB9noBuxjCu5KQr5qPoxJg6FDgG3h7WLRU7wJ0hZj5cg7jGeyCgtPiAtweHjqwHsRgo6ln5Xpw4wG3OWYMLrwHu6bUKFu4M0si/uBgUcfsYH/vWbuLUcW1rkEFNhZCdtn0zJo6YewynCkckJQrpd/yIEA/ZQ0odu27TUHDJ+wo9pKiBqdckHdp1AmlCtEkT8MvQJyC42rHN9gPU4Myn9QY5dpGQEJh5hO8Q5pjxNh4onPhYdnDCigbfwir2CXkwFGER15IKPB0RxlGrR6T00ewK0Lfg9HsYqpnX7dtsmLhIoeiRj+cW5ryI3OBHzRgnmVdmmsZF7B15BCGK0R5XPvg2dzNE34MfcDrT3Q8ocdx9fiG4TyNHpEmA6DcD4fHlbcLdfByyPia+KrMuEqewrkMN90VHYxA5ob1FCMMnuEcIun/HI0GDZ47NJ0LfjaGqbBJfYN3Fbqzq+5RI6I10MzOdpltUOiF7QCI+Q57t4ZnCM8RpgsUszjvgdSd0YW/zltJdFh4VgTsUej6IF69RdiXwKAR3axbXvRg7u5a+l/54HQrHfxfJMcjLw3nzEmjI3DRQ2C9smw5mzgKTgOlgirZ85RZIHPdPSPS+asgGXrq+m7QTN0A35DQ5CU3f1vEwCg480/FUrzoe27Kd7XhmVZbNM33OLNy/sLvZwIN0j8CGMl26rpqbq+Ym+M83N7Ny+aqluWpprloa30fYX9LSTLoYaHAmEx4z70lmjnv6lLEDNWRkS5qJj4QPm14bHppRlJlHjsd/WQyXWh9YwMFFAhsaJLj6gKr4IMYZDIfKZngZyZx1JFHGJcyMzGMzRiVneJvBKIWRkJlxVvX0y9pPYrXNe/bxUnHKOWZjpIrMJHW00JJmcNHFlm6822JlK9VMs7mqlY1opmNwVBurrE08sv5YNXg4tiZ8MSP4zgYrL8OwWcsOczRor3va7tZHI7fopS/VRTKGb8LcR1rvaR+VjZNGsTKliNbDBoOeWJ7jo8JqNc32HVa7iJOKy1VmLDfy3rt4aTSmnXhJ5+2ZdGRpMTlZik7qQa26WA1QiLN60IcBLVwmGXhd6u8dzCI45QiVsGF/bjKbcJ14s+YPyzLM3K3dpxR26kAmpNrAMrahYV7lIcBSM0428i9WwayXpYCnGl1MiqUVCIa/TQqwo+ta0u+TUBWdXXhi5ukGkJdSPlBEHMS9E9RlA7GPwf06VEGfHpUwSTcVQd/AoZC2tnnlFuc86YpHMQZnn2OWxTgvtzpFR5ls4aYgjWUwd1ZaIx7o5pXdKDe/KiblL0mVYhj/z1TR+wmMtpd62gMhnEkKjHSm1AMuVMyhCmUxDdsCDmRM7YBogYNFeA1BBSej5rcgx/q3zTnLw6Q1TCjVPo2QoLAfqVgQsgdlyUTfOczK+d5lWbKcke0wJuLKzIrdJceEdXQNXNZ7e4BiCHVTTfIyYHBn48+9zzOoG+km55/a+dhknrc9mOyqlv6CvUilUPQLW0HNu/eZnmpcDt6ysc+51dqKNaXxYvXCW20GBxRwLqkgJkIqQhg0mtYXvNzh+1BbEZya2/YKQVRfs40H0gXSlscuNE72oQ0mzcp2Xnl3e+ltFJyt5p3ueF3I0j/T6c5p7HFz5i7n5OLbu8/5jJ1b2LF1sdP1mBqS9myK6vZo9CFjHGP+PqP4JxS8ewiO3oDD6gFT0h5DP4LjKPjKsMfdkPzWuYZ07Q8AAAD//wMAUEsDBBQABgAIAAAAIQB1EEHjyzsAAAX8AAANAAAAeGwvc3R5bGVzLnhtbOydW4/fRpLl3xfY7yCon9liZjJvDdsDXjIX8zL70L3Avpblkl2YUskoyT3yLPa7zy/I+jOT7u5ibvcCg8WyG7AlWcVk3iJOnDgR/Oafvn58fPPn++fPD5+evn2rft+/fXP/9P7TDw9PP3779n/8KXfh7ZvPX+6efrh7/PR0/+3bX+8/v/2n7/7rf/nm85dfH+//+NP9/Zc3POLp87dvf/ry5ec/vHv3+f1P9x/vPv/+08/3T/yXD5+eP9594bfPP777/PPz/d0Pn+WHPj6+033v3n28e3h6uz3hDx/ftzzk493zv/7yc/f+08ef7748fP/w+PDl1/VZb998fP+Hf/7x6dPz3fePvOpXNdy9f/NVuWf95uvzbZD1T/9inI8P758/ff704cvvee67Tx8+PLy//8vXje/iu7v35Uk8+e97krLven2Y+9fnv/NJw7vn+z8/yPa9/e6bp18+5o9fPr95/+mXpy9s5/5Hb7b/8s8/8IduePtm25X50w+s0+9+97v+7bvvvnn38tPfffPh01N5CH97XbM//OvTp397yvKftifL3/rum8///ubPd4/8iZJnvP/0+On5zRdOAA9e/+Tp7uP99jfmu8eH758f5K99uPv48Pjr9sda/mA9NC9/7+MDW7i+0DbCf9I463tt83n+8ftv3+bcr/+TNyuTGp8f7h7/6pTe/X1v/98eHh/f/PHu6fNrD12f/Zl15C/vuz2w2/IH333Dxfhy//yU5VEvv/7Trz+zI0/c4W1l17938rd/fL77VWnb/gOfPz0+/CBv8eO8noOXdUshTWmWx3z/8h8enn64/3rPYeQsysmrXpjfba918nK/HevlzK279n8yzDoaS/n9p+cfMIO3q6OZxvZH333zeP/hC2/5/PDjT/LvL59+lql8+vIFU/HdNz883P346enuUeZx+4n6JzGfWMpv3368/+Hhl4889nCm8vq/dRFkmJdRmn9mfaf1lZp/hNe/vX3zz2yT/etzfZk0S/j+/vHxjzLZ//mhHMreM+WvHyoDhIuRqyG2SH7JSXz55bZq229Yzb/1Q+r6oW31roV4OUbXQlwL8WJNroW4FqJg3crVXDbiuhrX1biuhkDtC1kK9L4W4vmKNd5cQdcVfV7Y6MJGFza6sNEFCe4vSPD2ggQXIU3u7mLm1xTFtRAXNrqw0YWNLmx0YSPSCRddctElFyS4IMEFCS5IcEGCCxJckODS74mo+qJLLk3ipme9sNGFjS5sdGGjCxtd2OjCRhc2KtUuF0i8sNGFjS5sdGGjCxtd2OjCRhc2urDRx70O+sJGFza6sNGFjS5sdGGjCxtd2OjCRhc2ugqVr0LltS/VVah8KW+vqqRLZnNrnHalki665KJLLrrkoksuuuT/D7rkXd1ddOs1WrUZVebv6jL65uuHU2T9t3uUtvy0LsJgflmqx3Dgt7Hf3P388+Ov0lh51RFvv4MBKr+b1hig/H58fPjx6eP9rcUzfZW337756dPzw7/zIGnILO1k30pr7y8P7+X39H19++bfnu9+/tP9120kacZNn+//Lo1vX7o1v/v64W+3x7rm8qu0VP4H9+U9+3ZPO/J/aCv+sUNp/qZa/eVQKsP5PBzLV5qF/d992n/6zF76o/9Fg2KmWRd//ub6/ssvH7+/f85rs/u/vMa/Xb3/h8dY7TCWt2r3/Jtmz7uhfiNt0r99+y+yKI+Vvfv+l4fHLw9Pu+X96z/wBnOzmcj1NH59/sMvD0De/7X4QXlnh24xKXbDnF035dl3blBDr4YluCn8b8FFv33s2odbDWEwxkbNFrCj2wBGyVi3AeyUh6EPoYthnLrB8I8YpqGbfFhiSM67ObUM4N0+A6Oki/5tgGTyksykOh6mu2G0qQt2SUxI+2kxcfZhaBogcFluM5DJ7Eu0TLMzk+mcysxA9aYb08Sv5jzbONo+jm0ziHz94TaArQaYljn2hjUZYh+6wWsWa5l1Nzp+7fWccp5bZhBcLAPIZG4zmFSeRzu4zvqUu8GqoQuTWzqbx9lYrXMwsWmA6PYBdD1ASknZ0alOe7t0wzT23Zi96vopmHHQsw2haYDYlxkYGes2g6hNjoMZutn7sRtS7Ltp9ENnFz9p6/rBuaYl4jllBvUxnTlUKfiehVnYg5Q096BX3TSFJc3W+ryoliWKw45FjJZf3magem6anVM3sd7dMCy+G5eYOj3Po9c5eW2ajmm0ZYnWydwG6MdRWxNdNy/GcziX2IWo2Q2bljD5weXctgfe70tk5MTeBhgGPVhrTcciskTzkLuYx9SNUz/NJg7LONimJYpyfVeoaIyMtZuKkNPMiemW3ssMtNgik7pkZ27eOM7Btlw03a8G6GUAWa3bAGEKfT9YDmeYHbeNUzQGx70bRu3VbObcLw0z0L0rpkLXS4TN6X0cl25SSR4bM3au910cRlZKh8X5tgF8uWimvmgYiH7IU+7mNDOATZ4BzNxlNyofxj47PzXNoNoDXS/RqKcpZ27WaAPHdFyYQUyqm+c5KTP4eQ6+ZQC12uiXPajvwRzS3Nuemzz0qRu0Ul0cc+g8PiLlMOupxR9EN7hyTFVtKgxrxKKHzvYef2Cs7eLElozOjsoEHzjC5zOIzlb3QNWb7Odh7BeVu5SVxVT0YxfTaLvg+jGOzoxKtQ0QK5dZ34PQ5xinPrKrgWM6jFy5GIdOL1hS7OzAQWqZgausqao32c5z1HJ27IDfHAbF6gQwgJ8Gb7TGnKbcNICvfHK9yZNlDg4nPBo74w/Y7qgwTX2PnUvLZOLScIqic7XDqZ0+VnCZ3NB3Og2cIrXaIpW6OZgppD7EoBv8QXSck90WDfVFs+Okc7Shc0YZbJGfMXtp7ka+szQMk1dBuZYl8quf3O6Bro9piMMEbMpdH7ESwzDMXdCOs4oHVaAyrZemU+RXP/kyQI0q7BK8MoAVHS3W1CSsqRpjNw1Kjb3LadQN1pQlsmWTdX1MR66V7hMHPy34ZN3P3cTqi+Uwhvef9di2B67agwN0VIbTqFNnfA/c4hh1YTZ9B2T0ehpxOX5s2oMg67It0eqed1ThZgbAzoGIuMnacdEcGzHE4LwaNG6iaYlCX5z+ioNvA2RsTsbcsfK89xBnYEvEHzhgqk9pCFY1zYAFLS6zXiI1qMDOsr+TuMwYgMGDGzuDEwoRM8u/W5YoDGWJTH3RPFaUbZi6xc44/Sj+wHPbeuz0OOTE4E2mIlSbvE5m34M4aqeV7xIwGGvKs6eeLTGaMGRcCEaWBo8WXQjVEtX3gD3MykXTmaw4RVPUXcgcKj1Ga7gWY06vRTh2wIGrYP1QbJGydXxAiNGnlMUd9zicAc8wZiIF7l2IQD619K/dg30A63anr9Y7t8P3MIY86R6PNnLRcMWYa8BRXhxQxy3Z2Nds0T6AWz39eg+UPYRQoNEJHI0nnjhFfQalpr4Hvk/TPLB2/fwadCwDFH+gbO0P3GjjHPA18rKCri2o0arOxn5WOjibh9c2eR/A6x06Kluba7yXU3LRdOQAYXz41B6uhp12VnE0HNbjlXtQBvBlgKF2mYbHzzNmKGnFTTZ66sZRicUbHMjdWt6gZYCwBgXbHgw1qogu5sy2AtoTm2wAqKMHhwWC2BSIswmYWwaIkLe3SH+ozTUxUxo04VlcCA2GZSa48b3rFk5vzNo4DFLTAPLFuxcqYag92hwnnz3+3oyZezDNLJHmynE8F5OZkFOvOf3bHmBMyz04BIGjBZ3OE/E9x0icvlAJI3GU8hgJx03oX3OZZYB6BrWpyER5aSSkCRZLPcB9dFFuWxiUIUgzKsWmAZTasaky9QBOTcnP1nV+jZP7SGhgMHv4gUmBvib4kYY9AHuUAYb6JgPdcsomd56QG4MUMRXTxCaH4McZ+Ev40DIAhnHf5IM/mOVJ3gViNLF4WhNluoRjdhjFBCOil6YBLF/C209RbSpyGInzZ1yYh0UYcgBEKmbAAHkgzl/yq4TUvskch32ANWS+WVOdIo6dlQem4w8WfM3U49usXOOlVwvuqGWJnKsuWm2L+l7ijWnpeoeVGJQsERybnCI3a8CL1i22CDJix0XKHgLxWbObPnbGiT8QmgI8vXR5sjHMKnllW8w1+1jd5Nqjga2GfiGusYHbBkoJAK9sOxWNW4DByc0tHi1wTssm17AlLc71y2CwbhAtoGu5cmBTN83zYhcIjLHFowVCrnJMDxFOBjn4SAhFUC+EFPcAogvoaA0AadamyekHwFoZ4BDpY4fGMEQ2GdQ4EJlhrqFFZuWT446nmJpMBXFmGaA214ZlhtCZO6UJz4aFs7oCL8jI2E9JY7JbLhruoFqiepMVezn5BNsyERpAVXBCezAAh7bP0I+jnVr8QVT1DA6UGqcl22nurNMCjoAWY5QwBy8Xlc+2Ny2bHPXqiF9gS+1wFngolTicXskSJaGWPU4/WpbMKPhl9Ro2vZmKqGtkV++BXzQ2AmDNXrPJCl8zOcIcA2nHGfV+Di3mOhIOFVtU+4N5DMsySWg/SyCe1NhhXtkD8MWUFg2oeA2+bzOIinh3H2Bljm62zvTwZ4YrhvcSyi7jb3qCtRRmJtLPg+nPJ8DzK1ZzZUUKqWm8imLqQmQH+DIpDpM8wpwVARofeJ1fZSr2949xvwX+EMMS41kP1OU9MURpESYExzaOcF1hHgGnr7Gyt+crQvbbBvj6FhPCYJ973GUAtQtRjZUmVJj1sGR4zd43AN+oWKDdF4T6CgSYfd1rzk5YCDAh56B/CUBsDvL8WZzmqa/h+crsMXiob0Bvw4jJH7oeLpkDChMYINfgFHpc6JCxfn3L83Vf1r82ox4yU3jjjiiTSRhg19gzSD8tirzK4vWr8eu+/rqs/5pl2eNjhWfrwYjBazyZi3iyDGZZ8gDdOxru9fkNZn102Pc31GACZouYOC3d4gLBpXaAamCoWGkzTwskTzy3cTwf9H87P+tIt/cf07LAmBFsaN4a0M5MJmMJ1LJwaHohimpZfxN3Un8NY8v9DXEegaG9k6wEZpn9haoIYkHhkkP255Ca9x9KbmvlQm7PT2ZMpFGAWD5z/peRrIfhuvV6IZUwpuSXcxPN8+1KL64mOhycmIcFNMsCAGISMJmEBIQz3TIo+M0lcTea1sfaHUiE+v5iHgNh/QKhIrk/3DAnKfed+PjkzEy403R+nNqdZKjPPwerNwKtzJpJmaENRkNOJQJ+MT6z8VPb89doeF2fWENFPTv8IEvPWRGglUdcJJug2emFiGyy7hwqsv5cnNv5XH+1729abJZ8RJoG1id5gBynBpo0EnX3xBvjOYjg+X7N02zvX9ufrCdDogkPvBju7zSQ+bBYCuIkM/acqTw0nR+/Ws3Nxa9cWsk5Ebr3pHQXhW8ZSKF104wH1iPusTd2JM5puWBhZS63CdQGOucQpqxVp8DNOEjgblSglTH0pJ/IhudXk8e7gYMv3DegBllYA80YBHxcEd5/xHdllmpOY4IEt7CMTReY/PD+/DreC5MOygqGtoNsgOsxoKRUFGDIZs5uMk3rUzn41RXvBhoSNIpZ03gYiWVwYMbg4FXvQCj8N3UeLHGA4up2t/U/kBLkc4E6I8+HjyBZQ6KA5EenB7kXipRZ0wXQ/bA7yDXLvrOLIBHnoM4mrL3ky8hZDtg7h90jo0z+fm5xwLovB3Q11bfnO7gyO6ENwMEAotUqnyBwUrhhR0KZ5X8tJ3o7P2TBSqzX1xaCMAAOGb+4jGQf4CLxYBasgmMXXo5AULVssMaB7xC0PzDIMXksqO/CAn2G04Jy0iRGrYtktrg3LrecUHj6Euuth3VfIk695WXh4ojlMZv4MI+PjBO7QeZvWsamJSI5UmZwYC8nl2eJ8Ein4CQV/p1j2XeiSXA4zmHKLUYIKmN3wmrFQ7cZeNfDEGB1kl0IZDwqgXHKOLU5k/LGoKbhPBzGrMAvlBnUZnSw2fEMlmhBmoEbg8U3nFeRr8Cp2ZFIp8HKaUKSMsAhkFELJD4JOEPcJZwHfialwDWLHurAxzQ1LREKgDJA7YgV0QRcH/B/EaAlQAUah7TiMg+LJdPumxwNAoPdkYGqGWs/RTO5JsQYpFq5AoPBycdxIGtg7dQraHDtWpCcHlZ8snkadchLu7yMHoALE4c59chjwjQiYYFvIp6Hvh5aXL2GRipLVGMJ8vTsJuDNz9C64BP2N5NZx92QUgywdEvTTeZM7wMclFYqR78MQAg7C9hKqGUmyWDCaMZesrqg9ZZTZEswBvKt9oBFwLeQCQU+42ygNoWSwGOmzB0AEwXXdIpcyWZtTOltk4l9ZyIOyQvgYxiA8+RwPtFgKSJpd/iElhmQNy5LVJuKeVAsi2WTnQT0SZETJZ/ezZEwCloO8rFpiXxf7sFBGwDDF2BnWPkgmwyKY4ABwMWWRO8SQpYmUwGVtM/gICOyAIk0E6Iio+CYZgiiEfPUqWxjNJ6wrM1h4nbLAIeQlbybqHCEmhPxEPs7DWhylFmQQrEv0bR4fE2CquxBHdOP5Dl6HB+HE0cPZJd0mWI8xQ2bCLqDatoDdBxlgNqaQvxk+GtDfmzhHqDdw9gFMAXmW+VAOu5VpdXuk6EvywD1TYbmZl3gQ2dcDB4N5BU9CT8hozLZRGdyC6rGyxZzfZDTjdmZ3loJxshxDJKShprTHblWhA+ADLxOyz2Ia/JhM3YHrRgSmTiOxGXklfDJpJZAFQRn8FFo3YRHji1xB8RZdYrqiwZxomfyWV1GBsAp4rYFD4qZ9Oj4vyfN3oIqTJ0LWjMGe2Q8Z+N1BDhOIsoEwwMoAjabsxTNCI/fFBkboulyDw6hzeLA7sQDRAh4NCJtkCkD+ABbnUSzF1r2wKAfKQPUPjkjnSBzLBLDzCnKolNaSLqiwYFbnCfLCjZssom+GuAQHKeFqJLEA/l6IT8AqJKzR0aEv5ztCOXYMoMB/qrM4MAOkYDOA6uT5pUdgs+fwCsEy71jvWBwmkwF8V2ZwUHtRh5oXuA/2GSBLTMzQM7LPYBJGPCl6FobLhr08+rpt3tQOzStieYn8OI0iUNDiSxGiURKloDCAO5bHBrPL5rMgzQ5YwSxb9ATkjEbAiIxUqOwdZJEmV1C69hA71qMQcUfVw4ZGtoDB7hlqzKZgAahCWl1dMkkJLJD79MAinh+xbDXdwAKRa8xX2/wAKsQDbYIRRHJNbHisF8N9A3PL/TEmhktl3j2C2o9hGdyx3q8JVYC+gawlwgLyaM1mCECrQpQHHLq4whJielPFtSCQgkzF4lylrDgd0x2qiHlHXl+FTzVFwCHa1LP7YXjkudbYLXVXICEHpN0ExC26f0x9bcbdvADiHh7ZFwsSIrEZhmil9ScODakY7nv89gSF1hn4+5oDmBiwXgqzdXSdsJKkxrABCH+IK8I36IzxEKDK0a3skrn1vulfyOq5oSSAUIaTi43cYgCcuqux1GiQUxY2Ia4hucXT3xwYwAhtDkifBpQUpMbJooNBPtohmyfZm/GFvreukqktwY4t/NJ0AS2BeZydPCVWcRPRAbkiw2sIAsHj39uonl+gewHJ4bNJ/9AmIQsGftg2OSQkEKhMcRRzlyvpQHv8vySwDpqDK1fZg/+gYDBxTjiSjQlAZdmoI5TFjVxy/tX8rODAnCZ7IIoZoE9EyBk4UGA0AswwrJiJDga3x/2fz//9f2doEDJPkktB0idRDfnE1oLGamDpxCRZ2qyn5Um5iB2JrsE8YVcTtZb8tyA0ol/qHmSvBCq9r7JfiIku73/wX/NCnKxR42BVJLni+JpciSJRfinNZlpJLIN6+85HfvzDzErQfwYJfW83l9YECkcIeqeSdAjkJpUS3rDEs3s9mFNNO3s2QTBlxfUHUHEHoocE5k6tgNhYS8KXPBK0/sX+3/Q/iHum4l9UXRCdEuWnvuVyZFh/gN5GhKXrwo8X5A6JGolj6xRaCYagn2iTIQyFM4nlhqtEP43wQsFEtAoZVreH/XGvv4HvRBqeFL05KtI92OEHCJhDCdsOKYaSiS6qWl9dCWWr/0vcp1hIQ1M+lMKOZCuc3628+nkClOv0PT+1IXs739Q8NrsMZMjcqSV3YWihuvgOoh1g75xpAla1gcovD+/vr+Jkg2MAOmxiaT2YGcJWwFx6JAiFBHcZkt6wJJhK+t/EOXhx50II9Mk8tqFiImkKsyQDz1AK87ONkBonl8EYQcR+AAlqCySORI9PF+z9HgyQCKZE2ynR7bYdH+Hkh476I89FVvJInMiaARfecnsZWHXUWMkEqwSzbesP+Hgbf1XHvx2f3k/lQJWMw9yf8nIgG+hGXsHu6hEWDE1rU8l1jrImw1MMak2UA8QW9LzMK9OQBb2lKSsI1/f4t/BsDtfc1CzTQD8EYArhRDCycF7ix4ATg7h6wBx3JS+tbjfsj71/SWFpKdB8DPyQfyLRKm9PN9D3PcLysgWaprnrzrIFf8cFJGWhyfq9zqIJs4/zAn4jZtGESTKBWD30oQPCR72AOkg6cS1I97k+QO6QRHIEx95BLY9QbwbyVYSpbacHwzofn7q+0thoBQfwmwESQ87FFrgE9SE8N7aBsZus59UM+zPP9xfeKCEEYAtE74Pb8z+SrkFtUBwvdxh33T+vd/f/6AKtlTMGHYUr0UQJula7hf2f6J4jWBshLNsej4pttv7H2TN4kHQxSOOF9eF3AL7TGloNzusHsSlo0CiZf0r/HMQfkPFgB7Az3h58KFmk8cBsZYisUo+iyqevgWfg6H29T8o19G0UwEKdUL8wvkhFGN9cJcAXdAJbCKKhpb3j6uSeT3/B105+ENTupG7DGADX6F8geJAR4iaB2yO9WiRN1kfSwHHSvrd7JuG30DBQL6Z/JnYN/AnnouRkLDliHJlbvGPcGvl/NT+dzIwDXL0UcFIdhVoGy0gTjRORDAUPbdwQChcCk1ma/8L9QAoR8OJkcP+UDUAPyB5RLSuaBu5wy0ECs8v8d1BKDpS3AJ+1siD5HxCWor/lezkujTAq7b1qeRHByktinujwProvQCJ1DDBtAo/Q2moTWbBYC8t56eWM6+R0m1/wfmEQoG3BoZy/hHGT4rjRGKeak2ll+nVes0bPgyUnt3u7yrk2fMNRFmsNCmZTFmrgHJ2IkH5LcinoDuwH+dCWlIsuuDPdaf35wPCM+9IDkBKsLRktxc0fh5tDWVBVGENLfgw6HL+V9Hxfv7jlGLAqxDnivwFihgBJEYa9SaTBmbZlvgxmGLfViR0e/4s9SWG9IXMEPtAcnIkeYgcElVbhuOFTWmwD8EUgm9N4u7PB/ajKWN9hMQa+glLbaFAoZXR7mbl7dQS3wVwyL6/B4EowAtCj0oZqFbsv8jtB5FIoMkQwQSpvRZ8IsLt/fn1/UVsb+CqJpLlJFNR3IkQDHniRFqV7IEeMCAt61PxS2uZ1G19xAeGXpTd2NFNPjjOnFSkj55MzATwaFp/ikb39z8kMqjriSj2OzaZ+0X1DzkMEQCobPi310tL7p/Sl9Xqr/bf10lbLwoCYG1HdRb2P8Pk0ioCfgPaWARgqOFb+LFAXvD2/ivZva+Po4yVGsEOlbHsLxpa4neuAw61xx3ABbXwM7xTkT/W/BWtMbCtyDfnNPF8yWJMhqSG6/WYXPRQHy32LeoSX6xI5fb+maqyoYd/hoyXNAwgGqpFxEhTRDoawHct+IGc0O6/Vkn/Hr9bi1Qf10jtOffLcIknVoZwElUEPof48SQLQ0KeMKGShxLVshV7gJEQQZMV7DI3QCYgtRRY6bGnwIwYWMRnr1+AlwGqHMbBQs/0ChGFOYIvrgHxGMGXpdyEQhrEfRSiUP/YMgD80e0EqYOJRvqSydhiOClLZonwXlTiUBkNfp6VQhp2RjFtMyBALAPUOYYe34h1ENAgdb4BtoAuFwENOV0fSN6gLDnBKNsA9B0pA9QkB9kWWmOQxiOSJMggJSMaS0AoeUOkZtJY5MRIvAxQgshN0n/bZOAXRBsJDFrBcAsA1FI4hhfrR+SPhJenRUvbAFRHlhnUZpqMs8XLS65Wim/R8uDGSIyR3kOmuxC+nRXvvQxQaPStQOo2Awr1lEnoor1cBnKeMFoiYfBU+SLhxRPMJ3mkbQDcYZnBgagkxUGaMCHmWA0FaC6IcGGewUCGm4bBbjmmFZGOprO6aAtezPMPqBPoYqr0RSsklQgcW1xcAmCfWKKXGVSZjIOphownE0aeED6OTaY2iBlwpxXxEtXRKJFs0zH1VV3XwVYDmY1J0EBkJEG4rDq2FGqIKid4m5CGJTbtAZVz+x6stPG+yTMmn3C+wylAdgAqpQcNBQNSe0ohBMxW0wxAQ2WA+iaDtAywHPpEKGlCJ6k0Ac0livcQcFE6a0682bYHtKAoA9Q3GaZM8qkROk7cMRWUwHU4G9xodnR+mJDutpyiuCZhtnTnoZxiNgkxs/BlItIl3wYfRCMD/DFsoibzoOcmc02ZeZlBfZNR62SiCgLiNaCnfgK9NNAIwYS0ijG4iZZ7QGVQNcBBLzrG5LgDuHhhJAYiviClDyg9CHZQHKB7bVgiitpLRvVQEUI3BvLyUK7C/m8ap5E0a0fGlvYk87gQ87UMoOp7UN9kSnUWdPW4Y1abPRhWvSX3DmcJT0LThuEkpl9PEcFn8QeHmgqKlEesJqCRYyNBH/BdypWJpLCzEjSFE1DxMkBpV8UZqWxRRB7E1QU1DtIFi5WXkmIhYWmdRPxKbV3TACTY91N0qJoha4FyVsrRpRYEwyCoAv06d5hKbsd/Pkv7bzNA8VAGqG9yUtR/enRmWSPrwKMxVCJuQmvA8qAdxQe1bHKNKg51IcDSfhQskchgv/R9QJXUkVCFEwGZsjdNA1Qap0PhxoK2BmAaQb4iojLQ3xG5CqgioLoYIlR70x6QcixLVN/kcaFrwkgsYARaUBgLLpL8PET+vCgSHMG1mApbCzoPpSETPduQp+MoV2V/EsUo3XnI3c7gYLghGli0LNEQC6o41IYQiaGFwECAiESlRQQepFgwI0ECBCffn9WGbKfIVrboUBxC4EfzNHImMB0AL6GIUIySgpP9HUnck29qmYEtxXvqUB0S6Sc0zCj86A7GHowQRfCMyC+51FSJeFIRTceU5gf7Jh/KQyizXejaJZ1nEK6j0gWbBiIpaCcUDBwlKN+WGbhKVLtuxx7ge+CPHCCqBIUAlDpupMBI8cijRLJv5BUbBgCnFaXcGuvcBgAaRkhiKq4QGohSDluEzryj+Ry1S5AXbcYONWQ1wEExGlgVQe6LtNJhDzDXRsIFqspEti2uqmUGvGPZg0OJIzVAa3EL+8kpkoJclJeUgFJ1TS4dn3+Ww9KDCGxUpeFZ6a4dvs8uUNnIDNYqWVy9NDWwnFqqUeing0LvFDrKAPiPMoMDC0K5OQEOspQsWZSFLAG9eSxFZCRf8WiQeCcszjaDqkiQFm6Vw6GDB1l5YYio3haZCkUoKEjIFZO7IZAFWZ4e03UG6/XdZCqHGgiatk0cdelBI2VkUgMxUsEh3avQo6KIIRV6tskyAFTEbYnoEVfNAMhLSSbHxlPTLb35ROYn4nLAEpJRWj+4U2MnA5B1LwMcxITjAtiF/3NOKvY5EdLvDKUT6awJSn9Gg98yg6qrmjoU0lALSzICAjP1uIIBvwYVSFsvPZK/p0vf9HqHR6jYbZOB+uUUHSIc8mERPVanoW44RciQABpoDVCqDj19K9EutsyAcuGyRIe2DHDhmhwQxc9IeAaKlySZAqqwltojM1HrckLWbTPALpYBDvGB46G0NYBtF7aOCinqlFETonadYavROJ8bO1kDQt8yQG2L2EoKfghe2U4GIKmLP6B9BdgFbo1KPGx2yxL5IvfYmJ2bqUCvPorqC3k8pBQhFPk41OCiYycR1SPpjKfGbp1BfdEOgryBciysPvXuCMCHmdCAJaOZCJXj9NChRdBZqc62BzDKZYnqU9STb5KcBzygQEeUpTgcZHPcbzKBkHYwYS1LhPBiH+BQh4Kmjw6GVOyT6FgDcaypNP8DtqA0J4NDO8+WAcgFlwFqYzdC3UNskVOR3jmsPCWtFB+hsaWBArwLzRmbTEUVo1EXVdkitpEkChUEMB9sLbUt3APcP6Fh0FRDjGx0wwww0eUeHFSFuEaEPfQbSD2ViFgUuC+pDIWNjQjdIBNe7S54MxUczbIHB1lboksIyTjxxJCltLODFBT3wPVOpIdg1s45O44pr7PTpvpQSUMOBcdFydo4ie6MAimpTiCWpdyVXFsmW3oKW2QAqpL2TT4I5ygf7hEBI2yggB6PJtVxtD6TsjIpPyI3es54rQMUzg5evdpkuiIiAuOOUayGy3QCW2CVmUsip4XCnPLWlk1m1mUG9U0eUX6QfmYGEhqQ+UMVKf15cXI9owEC4mmkLzMgQ1kGqLl3j4iBnlEEr1RtgouAdwHci5SOngkgSXL+TXsAS1wu2oGYlfyJtB2g2kHEMVJTQxc0ejMocC86BzO03GTKBostOqq/PbKenkV3RARyk7loNE6A7Lew2bSQNE1On9RbZSpq6GgSbU7YZZL2KC/ZVMl8SDTeqxFCh9ris+Lc1ZoSh5c9OFQzIdClZoxnw3hhTUn3Skcv5FBEn6RvSA+13QOAQtmD2lxTh04bANJ+VNoxgGRJyV2i1wOPY7INNvUkgbnNgBC+nKJDgT3xPLkmMrxKgBc5FUwFJCSyB6XgSaCkTgNxOaawcmWAg9PXNIbDbVF8ygGiA4oskdSKUDwwzvTTGV0L+KVscOcq9EGDTH5CsAmNBwBGmAohBaVZAH0hiJ+Rd1EP1nKTqVIoM6hP0WBYIeg/XL3A9wACBgWvIi6yRyR/IJsbBiD5XKzpQWWLlpZScbwAnVSl4ogaWl4atgVHgPKU+O1MRbFuMunzsgcHmW3IHKJRGs1CcHKKoEVAFeSMjJxWGBLSmWczIM1KRU/Zg4POxMHL0mlOyvgEeJH4JtIHXSMRIxlFSrCBWpYBTCEF0QJU5hqDiYYGP0aKFI8maj1s0IRQjCZMFAFTGnpqi9YBSqKRrujVACJHggahEgIBiBBSJIlolyexjqF9t0nTWTcprgAzgHDdT9FBSpTQwFGwxNaiPBCHQ0cvBFGdyzRwpfc5rVBOYcs6QCEFuRP1DKhhpX8zHJomjU+aSwqAqRoBC1AGQOE0HYdbNpmETJlBDbzodEBEjPGZgRBSbIFHS+QP0JlMNJwFSrpThyMzsKXjLyxgNQMqN2mbQ3aFrLIsEWoinABqHMy0t2nEgDQtEZqJfQaHHpWgdnwv4JdaWaES8DXIhaVOHf2wp0cIlr5liajlLgPUTh+hLCkcsOkiUivqFTDX8lvqhCwt9UBMZ/n87RRVH4vYSOBbAEKniZ6SI2Sw0pGPSnt+RQ4Za5otOICeyP2pLZI9oBlDmUGNizhCmoB77JaVT4D8QBHLvUNnSotnEGffdkzripFDh0eKEpKZpeccImopmSIAEdPUg1XR+4CBz/qEbksEuVdmUN9k5OCUimPnKEOUJAJhDqkQMi4L7USoNhOCvGWTgbj7AIeMOIpwkA8wYvU6KFnEJwsGIAhH70aRmT91mbIHUPVlgCOdQ9mUAUborWqKuaAKJI+G3JyCCMSfqumiVfW56Feqi0b8TbdxkJ0nZQpskYZhCm0aDdyokiYviyyoZYl4SJnBAVXQN42W43J2BFMT3ZAJhJCioBnZOSmWJZ3CFlkiGnMXW3QQ5sB2eCvJcEoApG8bwhwpweOzBQiOaGxI26+GGcjXDsopqq2pxbyR0pXuA5KgkPJHJPnIl8i7oHumvs+exgfMQJpRlRnUFw15DwGslHUv0tlunQHJFSi1KUKP82GQJo/GGNU9qE8RPSvwwfhIYlaMnQAY0hVeOuvMLBOs6tA0A2iaMoPa2NEbnpa1tBXhuIj4E/EtLkYU9BLlk+znNy17QA1Z2YMaeFEZTYDIRaM3lhBSVI9MExlTvk8w0S+F0g/fAltq9eRGod6sKXF4T7tIWCIWWyJ9OUAUMlB56kkfQUmdB4GyyRsTuPGmh/oImCpqNKW7DmlT0ddJwprEoKQH2RDohHPmVwYgkbUv0frLnZCCxicHiOIKXSA+Ge+MQJztFpk4PYWlg3fLHuD9yh7U8J3PF/lRlCEgVKAj3QylMXUPb6qSSiAOuMKWAUxlKo7fNBEOWZqaw8BzDzw6awnyOatzorbWRTopNQ1QcXaHr7L0pKURS1KDSjcpIcexSomNsDDyohpAcnGaJJI9MNUSHYq0ADF8DUe+qgQPLkVskvyAFIQFgbemRBv82zKDmrs+VJmNUFB0BJIWBNI/na5eIj1Zv+1Dex0K8ehx1DRAUeHSqrnyB7QroQIWOpavo0gejQFGSsBoK8LnTDyrNZ11wWR7nce1F+66ejxieVo+0DGDIhiOprS2IInPdKgeJKlAiHPWimB9PILO3dTVZoLuTDAtHEyKyTETRmAj2UUmQ/RPgqunB8vry7M9Hgb+dgdqV0PtMXZOKhfW1AS5TMnIUgNJjwMKvOEDp4bH08Sx4rqqxZHWuwAWOjBO69sTJNOyjBJyuhqhLaLhxxnLIm8vPcF3V1nfX7LUJJHxxI6v1rx07ZGu2uSQaREALKX6+HxxKAAoa18jCVqS4Mo58aS7ub0IQ3CTVEl4eMaIihgVbtPiUO92W/tjkp3CWQIz6gel5xCxPItDcEm7g4XWBAiU40lEsC0OSPz2+ANZTZEa7QdYdwTVYIlBeAloBG7yjAIIORmmvWV1aK5/e37t48k6kFtC8EbiQ9qlc2pGWDvKx0nkU0Al34ZrenzdcKg6O9TWQBDKZ2qkBobP0cGSAivkACEOl1hhPuFWtuWBwLi9/sHBw39j+8nCWSnxVmgmKYahWJo+WoFQjTCiaXWq6usDi4yskV7WoqHDwknKjOZVNAFiNjST53ZR23ACICy5IFovFn0AE6/Wh9bTRGPr96vk43Hi5OGf+MiCon0LoSDx2ckEtgEqQRqsbjUAkIT8g3T/Ex0FHUTQB4gqTcqd5AM4yNNPbtc6ABLnwj0dFA601iLfQQEA0mouQODZZHqJkPlUBfI0NHtNS0SuraDEg8KBz6/w6RXRrpImln74Is6nAr7nw4aES4gdzjJa2wzIvO4A4qBwoLs+3yHi+CcWm0NEnYF8Mo4OpJ6vZkhLiLMWIi8DVC0O1v3eIZC0epUUFvwQIE4IKEwPRDsJOc4GWqWzHgTbADU9d2jx2JPiQ6aPPgDRNt4R3RVd27AZ1BBaR+cAEmiv3+JtAFrGlyWqrRxFMMRdUnZK7CKNz4j3hKXwFABkPk2HbzsBENsAtvrKzvplq6IySUm+FMRFlk6YcB1YaXpBoKynZwwaYtKmLTNATF5mcAhmAv1IpH2efK1E6nQlL8q9c/QfYFvoB6TbBijZFALI6qKhFhMSVgRp0ueXwm5uMhCCnnDJeJq/L+okoFyXiF5D+wxoIFW7YSoxKAJj+eWbg2j2pFEui0U3rISeS/pPtGwyJasFSB/1AUKFSl9BGuUJg4nZg3aVdoyw+HxYiQt34gteZlA6FW/9GPd7QBvVmFj5vH4ER8qwAXKcWiIQEoqaXignQHobgJqO2yabQ6dNT0gM3sHOSaaGtCUBJSLLjk+L0sWZjlhUYzacInpz7TE3tFu1B5BYCNDAEfQlk0oAepHSRZLcJZ+oWejGJJ0rWwagH02ZwQEM0bEWMIt2leJBYTukEgwqmUY9NPKz0LBnTbe2Jar4v63z0E7PUfwiJClkhPSppMUpSB1Eh36YL1gyDSbcMgNC8zKD2lSQR6SXPy2kUFUJ/0fye/3qp05i7SxSd3vCg7/MoGrYsDZZu81AUewf0cwTLUnDZemdgaVAR0/UgSUiAdV0k8lpVxetBhVkQ0Em2DmAp6QKpD0i1UhrZQl2gka4Z8QKaieIMDji3RYdavKSfKNpASkipBNiRb5Gi5qR5DftMbHjyARO4r1tALJJZYDaVEBeIT0jfYLGlAGksxpgWjozSTmUc3yWpW2AKl1zqFpUfHaA7B7cE9GjdP2QriuQpSB4Inwy48mcGjtZoqorFpFRbewg1mQrEQxDeeAPpIUhojF6YlEeJmXUZ6mCbYlqj7aGH7dTxHqQcoDV5ROBOH16kTGACB4gZ/kwC4dpOAkLXgaojN2h8A/tlvRXhoeQdaKwEB6tl0aJkAn0hUDZupzeA1kiKrfKJtfQUeAhInRskZdGmNS7QkugR1j4RhNZa6oxzqHjOkA1g0M9CSkzZA2cSyP133wkk9DGciNEH05hHsmUqWmT62zKsZ4kY0alWRuV/CJzhySiGpZrIf0rIc+ooGs6pnVe9NB7HyURVd6IetGqgov4KgqEATiMOgYCJ+mb23YPgFD7HhwKVvjIINWvwBZMP9MQeo5SA+hAwADNNj2FMieZ3e0UsdD7AAcVOh/Uo7EsxxRhEsYOqYVoV/kKNNeZfCwW6owaehmgNEYmGVzDlgnhPz0vESjLB1ikpyoqPdA1xCNZ2EFKAc78gZwiuvWXGRxsER+boLSZilGeJAXy8k1j1FY0mJqR7yBuzE33oOqRuFGBt5tMSCNNUwnw108O06kLY4flQIsLL8RXwOjLfD4DdDClgwbKhdoWQeZSK4FAWRqdEoHTQsAjQpTvKMl3Q0g+naIKfCwApCT9DjWeUvSErIpKAEkKybc9oXsFC2dYQPjXCVFa0wxKDTXZyGoGFHRik8mpE7YK0U5RCXBRujzCYxJ88Men0FFmwFdMyj2oXaZ2KN5wLQQgor6lwSnyXhhMihizZGTpCNi0B5UCmp+pZsChlybL0nxOAhA8JaVnICSnwO+gImGYW5aIRFI5pnU+SBoowhpjqZGzYE3XbxoTaiJlITdn+CjtOXyXJarFUIfvvCTLZvIg0f9jrulKIXkV9sCDyPiOACTyCVEkN5kBKp98KJbAoVHaJEU8dNPaKp1HAD2miVaq1Kl6mLqWJUIeV5aojnAQaEijBCHapRUaSJRIgWB5oUkT7SShFcwpfJcZbF8M33IRx0/tZErBaRhESCN7QDty+Y6ofM+d+JmGRPINz6YZVNn1Q8EKxVP01xZDSuMhrCnKQMQ4KIugQbDUIwbvdfAbIWR6UtN1s7IDnUM5EfhNvuBKDM63EEAVDtdDWn+h8Jk6yfH1TX4ZgM9f7ej6IECgnJa2f/B11BVwisgXyzfpqJ6HQiXmQTR20k5mGwAmfUcVvGRtKlB90rqElaf3nBQNkQ+iDhY+k1ooEenkE3nvywAEQvsMDvXmPB3ajzY+M34Gp0+tJEdCWuNAjFDUDqHzerrmZQCUCmWAegZ8y8TDzYGGxK2hOJAPV6Mcw/MzERoK0JL01VO0DcBnE/a86FYZXjJaSN1ot0luGrACSiGYQugisIWuwigQSPO2DMCXMsomH7PriB8oK5CvOMgXR4gURhRE+B9gC/gioiZrGQAxZxngIMSh5xqFLwSY1I7IymOuKfNiPAqIFqrDKX5rGQCTXwY4VuehDkMRTnwgH62hFEw+KU1xhkKH0PMxevpmNQ2wUo2rqdi+37TDdz58R2ca+ZQM3zqCoYBokfQuzZGXmVIr/PLrtuhlk4kCyymql4hybCprQEOEOdwDes7LZ8WYBlpRcjlUjZ0Ubr0MgNyqDHBcIor/8DqU/3EZqIIhNJBP91rYU6Rq0Konn1p9GaCqdSbwrm4yO2wIYKXziDAidGVE3MCeo4jCLQD7+FhCyx5QsrLP4AB+0b+GWWgK8jTcZHRu0joUnpaMGQiej3SeCHFeZvAfnN1bTxtXFAXgv4L8nphbHIIACWfsp1SqlP4BCqZYsiHCpqLqn++3PGbmzItn1JdcSOTjc9tnX9ZeSyq0HaBcojPHX8mVFlqIzQUJ4gNsPOGQwE2nhVTX1YAZqPY0vqlMfLFEaJfkHCMZDluX0lO8a4v1XQiLrog1PT2c3q9nYCNbU9FJ74cnPWADn5h0TthrhITeZG6Lxw5Etocofz9AgTqsdcaadM78HFEQPjr0QQEg5Omp0Jehr4EQnF6gSRu0RAW81/UvlkjIgcEQRqOqm4bkNqHSqVEhSaPNAkRxPsRUwKu3pqKrnxX8wW0ozrUeR/KCf1ElawFRXwnRqGYPOaaSBc2TyXMoZqCOokqj/U+p2NkJTXXUNMAacWFwWWYDT1HRNESzshigkqdQn/BGOvlx3z2eJLS8bZKywAFIeQ7XcPabDJ/Y3IOOX+RzgTFAGjBq8108YZGQCwcSpRJ9PVLLQ7wKMLDG+fVElTPQluJlTEdbZEeAnmOLLqAcPfgea3mFIX6RfEoT4dSV8CZnByx0q8RDflbCQpdNRPaEC4CgXgjWlaEacpPpfDZL1KnhIN+MsC3r5sRz3wNF0IevpANqiiESW8DhEGq3B4KiFgHtA4slQnLrFQv7ZtjZ0dbvFPxC0cIhBEo4mVQDXrQUwZslUg0tBlB9ByWVS7byIVKM9PZM04GfzqjBQJ1OB3gVUkxtoU7arHwPKDVN0/fq1YnrqAv5NoUc3Q/S8WQs9cH27wGL2fYy1FDij02mMgXVlvvLW0numtuCgP8T6VSbP6+Yov49ICeoHNNscpdLNH1HyFKoIaQ7j/ggcy05Pp0IrcCJJLwOh7HZZANMWgR0refUeBWwVW4WLT82aZ+YRWtjQqSTCR66Gf2bbABsz80MuiBx+49jRLJaB2MefedJ4sFF495UwFaAVL17YABQn3aATrYlgfhF6IalnwKp28ER1MftgCYcDYYDPDsDFHSTNbNu4/zKqCoVSJSyOkEdpqvBUJKO4stzuaRJv+N1qhTQpjXPOoRyKH/xnXMdZ0Hh8EcTJ0sa4UDiCc9IN86HnCIMEO0SdRhdZxVaBy6piniWyIaDPAROPNfQ5/XX5Nv/4JgBcr72mJb5Isy5Vpn51BzpHlx4zICtWCWOqZW1eT1NQ/Ux1QNXDNBp3MJrVaEdU8EMpG6C3Swl0k8zxaMpttczTeEDTpF7WUSZZfZ9/vX7BKJKaL8Tr7nFDI+qKPTM+EegP/G19JtrS1QQXoHxFLaIUyTtkbSmQkvNagmCBvaA6gxodpINGTKDgnVP8acYQCtd5DNwX4QMlWfnmGpMRYUhflYpFcoeTobs94BWU7PJnQKFTa5IdHDadaaEbCkK8RqH6QnhVEGQoGViyAyKgjWm/GIGGE08795IzJ27lJqcXTBeoF5qmaq/Zz06V/sZFMS9dZNYc5OVuZTBb3VHpFv7OF3IUvuYzyGL+UWAS0NsEXexNXbdtGaQbVgNJEonO1hjpE0UyLmMnAqlC8dsyBJJzbR+UQntqih0mKVsafqoSZeGOzmYcd1VBCfgc3rAsfsl0rTRehXlAHxrbZCMD6GUeKRcbN3gXx1T5IHnYn3NaENmAFTeDNBJzCI49/lqKjQeEkLt0jnY35LiAbkQh5/2J0M02xfoHOemOEUQpLS4HM4gJJkK1lSq3gxUYSVnZ+TdhxxTKab2HnSgJ25qmOdVoW5ri6fjVi2AQaJrgN/eq9PvVZhBIW5Zw1g/jikU3WzuLjuXQUjhyuY6Gm9aQRepUWiDHnKKkuRo96C8aCI+EThsy5lCQdK/YY6wERIYKApRtoHpDNhkQLkiX9SxRQhLd+0esuABMIV9WKKIRA7q0akQUefzkAGUJ9t70EHnQKmdVT6bP+Gi8aejnikZAvbjqeNv9PT01PfATrVPZidvKteIPS7YpYBCzgE1QIsiwiCW5QDrs+6B9+4HgGprZ1AuEWiJMCm5ZB1ngsCwsAbeizWUxQDhRNoyZIkUotqbXC6RTUaGFKeOqncaGH22Ft5waSrfkJmpJoM2WQNYO0B5iji4YFeBuR+nJV9G2WeLk1GzKt8o8FAZGjIDrlU7QKdxi4N7qihCKCobERokBAl2WhWKY4eQ5LCQUHiUKLVbocZc10F/c9FsAJZIj1lIUv3iPdDyFKUTGtpiwovbgzPYD6BZvZlBjRf/GEBr0BxVoBeGJLclUptQCxGXs+K1/3v4RfsYoDAVDF9h7LRpiCZZU9LDZsDNTzhoBoqxmkkATk9r13F8v1itfm7/WS02N1cP74+bo/uXt+ft9eh4NL652t79uVrU/9r+/Ohh8Xj3ttr+0fzj9aj982+Lh+Xbmje1/1+/L/9+2e4+4nrU/vnH8q+nLSIHYyzetz82293vR2+vy+vRv7OpcnRg0KhMIyS0CJFyWs2h84GNFH4C1Dx6X6+eN5fvJ+fXo6ft9tfleLy5f1qs7zaf18v715fNy+P28/3Levzy+Li8X4w3v14Xdw+bp8Viu16N8f98G38br++Wz6ObKx9yuVn5X6/7ye6//M/2Z9ej4i/118+3H/v65XfXNkhmQXg/h4mz8HfyaIDbiAU0UoVS5UtEP5vv/uX/ffeT4/HJSfvlv1xul+vFavn8sVcfO1T+1Cb564FJZCq7nRhvch5+ZqVu/gMAAP//AwBQSwMEFAAGAAgAAAAhAI7/XIrLAAAAdgEAABQAAAB4bC9zaGFyZWRTdHJpbmdzLnhtbHSQ0UoDMRBF3wX/Icx7m+0iRSVJEcHH+qIfEDZjN5BMtplZaf/eiEhLtY/3Hg6XGbM55KQ+sXIsZGG17EAhDSVE2ll4f3tZ3INi8RR8KoQWjsiwcbc3hllUc4ktjCLTo9Y8jJg9L8uE1MhHqdlLi3WnearoA4+IkpPuu26ts48EaigziYU2MlPcz/j8m53h6Iy4bRH1FMokGIwWZ/R3/YOu1K/tGp+S6rvV+lI5Yw+XrF8c0dd/tRP6Y91dt07ozNLtb+4LAAD//wMAUEsDBBQABgAIAAAAIQB8gxv5RAEAAFYCAAARAAgBZG9jUHJvcHMvY29yZS54bWw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EklFLwzAUhd8F/0PJe5uk06Kh7dDJnhwIThTfQnK3FZs0JNFu/9603Wplgo8359zvnntJPt+rOvoC66pGF4gmBEWgRSMrvS3Qy3oZ36DIea4lrxsNBTqAQ/Py8iIXhonGwpNtDFhfgYsCSTsmTIF23huGsRM7UNwlwaGDuGms4j6UdosNFx98CzglJMMKPJfcc9wBYzMS0REpxYg0n7buAVJgqEGB9g7ThOIfrwer3J8NvTJxqsofTNjpGHfKlmIQR/feVaOxbduknfUxQn6K31aPz/2qcaW7WwlAZS4FExa4b2yZ42kRDldz51fhxpsK5P2hvFtw63N8LgRIn3kggYxCCjZkPimvs8XDeonKlNDbmNCYXq3TlF0TRuh7N/dXf5dqeFDH6f8Ss5hka5qx9JYRMiGeAGG5s59QfgMAAP//AwBQSwMEFAAGAAgAAAAhALwJnYmDAQAAAwMAABAACAFkb2NQcm9wcy9hcHAueG1s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nJJBT+MwEIXvK/EfIt+pU1ihVeUYIWDFAbSVWuBsnElj4dqWZ4hafv1OElFS2NPexjPPz5+frS53W190kNHFUIn5rBQFBBtrFzaVeFz/Pv0lCiQTauNjgErsAcWlPvmhljkmyOQAC7YIWImWKC2kRNvC1uCMx4EnTcxbQ7zMGxmbxlm4ifZtC4HkWVleSNgRhBrq03QwFKPjoqP/Na2j7fnwab1PDKzVVUreWUN8S/3gbI4YGypudxa8ktOhYroV2LfsaK9LJadLtbLGwzUb68Z4BCU/G+oOTB/a0riMWnW06MBSzAW6d47tTBQvBqHHqURnsjOBGKuXjYuh9gkp6+eYX7EFIFSSBWNzKKfaae1+6vkg4OJY2BuMIDw4Rlw78oB/mqXJ9A/i+ZR4YBh5R5yr5GN2eGPIfIMc7s3HfTng3oVXfEzryJvgI8Djplq1JkPNmR8CPjTUHWeXfW9y3ZqwgfpD833QP/fT+Kf1/GJWnpf8kpOekp+/V/8FAAD//wMAUEsBAi0AFAAGAAgAAAAhAGLunWheAQAAkAQAABMAAAAAAAAAAAAAAAAAAAAAAFtDb250ZW50X1R5cGVzXS54bWxQSwECLQAUAAYACAAAACEAtVUwI/QAAABMAgAACwAAAAAAAAAAAAAAAACXAwAAX3JlbHMvLnJlbHNQSwECLQAUAAYACAAAACEAOLB7CT0DAACGBwAADwAAAAAAAAAAAAAAAAC8BgAAeGwvd29ya2Jvb2sueG1sUEsBAi0AFAAGAAgAAAAhAIE+lJfzAAAAugIAABoAAAAAAAAAAAAAAAAAJgoAAHhsL19yZWxzL3dvcmtib29rLnhtbC5yZWxzUEsBAi0AFAAGAAgAAAAhAPXjKyikBAAAhA8AABgAAAAAAAAAAAAAAAAAWQwAAHhsL3dvcmtzaGVldHMvc2hlZXQxLnhtbFBLAQItABQABgAIAAAAIQC9oL+9SwcAAB0iAAATAAAAAAAAAAAAAAAAADMRAAB4bC90aGVtZS90aGVtZTEueG1sUEsBAi0AFAAGAAgAAAAhAHUQQePLOwAABfwAAA0AAAAAAAAAAAAAAAAArxgAAHhsL3N0eWxlcy54bWxQSwECLQAUAAYACAAAACEAjv9cissAAAB2AQAAFAAAAAAAAAAAAAAAAAClVAAAeGwvc2hhcmVkU3RyaW5ncy54bWxQSwECLQAUAAYACAAAACEAfIMb+UQBAABWAgAAEQAAAAAAAAAAAAAAAACiVQAAZG9jUHJvcHMvY29yZS54bWxQSwECLQAUAAYACAAAACEAvAmdiYMBAAADAwAAEAAAAAAAAAAAAAAAAAAdWAAAZG9jUHJvcHMvYXBwLnhtbFBLBQYAAAAACgAKAIACAADWWgAAAAAFIgA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AAAAAAQEEGfwAAAAVBcmlhbAaAAAAABittbi1lYQmBAAAAAQAJggAAAAcjAAAAAAEAAAARAAAABBRTeXN0ZW0uRHJhd2luZy5Db2xvcgQAAAAFff///xRTeXN0ZW0uRHJhd2luZy5Db2xvcgQAAAAEbmFtZQV2YWx1ZQprbm93bkNvbG9yBXN0YXRlAQAAAAkHBwQAAAAKAAAAAAAAAAAAAAAAAXz///99////CgAAAP8AAAAAAAACAAF7////ff///wr/////AAAAAAAAAgABev///33///8KTkEi/wAAAAAAAAIAAXn///99////Ct7c2/8AAAAAAAACAAF4////ff///wp+aT//AAAAAAAAAgABd////33///8KjIRy/wAAAAAAAAIAAXb///99////CiUh7f8AAAAAAAACAAF1////ff///wo0O0b/AAAAAAAAAgABdP///33///8KdJjD/wAAAAAAAAIAAXP///99////Ch6U9/8AAAAAAAACAAFy////ff///woelPf/AAAAAAAAAgABcf///33///8KJSHt/wAAAAAAAAIAAXD///99////CgAAAP8AAAAAAAACAAFv////ff///wr/////AAAAAAAAAgABbv///33///8KTkEi/wAAAAAAAAIAAW3///99////Ct7c2/8AAAAAAAACAAQkAAAAmAFTeXN0ZW0uQ29sbGVjdGlvbnMuR2VuZXJpYy5MaXN0YDFbW0FwbG9yaXMuQmFzZS5PYmplY3RzLkRhdGFPYmplY3QsIEFwbG9yaXMuQmFzZSwgVmVyc2lvbj00LjIuMC4xOTMzLCBDdWx0dXJlPW5ldXRyYWwsIFB1YmxpY0tleVRva2VuPTE2ZmMxM2EyMjZjMGU5NTFdXQMAAAAGX2l0ZW1zBV9zaXplCF92ZXJzaW9uBAAAIUFwbG9yaXMuQmFzZS5PYmplY3RzLkRhdGFPYmplY3RbXQMAAAAICAmUAAAADAAAAA4AAAAEJgAAAJUBU3lzdGVtLkNvbGxlY3Rpb25zLkdlbmVyaWMuTGlzdGAxW1tBcGxvcmlzLkJhc2UuVUkuVmlzdWFsT2JqZWN0LCBBcGxvcmlzLkJhc2UsIFZlcnNpb249NC4yLjAuMTkzMywgQ3VsdHVyZT1uZXV0cmFsLCBQdWJsaWNLZXlUb2tlbj0xNmZjMTNhMjI2YzBlOTUxXV0DAAAABl9pdGVtcwVfc2l6ZQhfdmVyc2lvbgQAAB5BcGxvcmlzLkJhc2UuVUkuVmlzdWFsT2JqZWN0W10DAAAACAgJlQAAAAEAAAABAAAABSkAAACbAUFwbG9yaXMuQmFzZS5PYmplY3RzLkRhdGFPYmplY3RDb2xsZWN0aW9uYDFbW0FwbG9yaXMuQ2hhcnQuVmFsdWVMaW5lLCBBcGxvcmlzLkNoYXJ0LCBWZXJzaW9uPTQuMi4wLjE5MzMsIEN1bHR1cmU9bmV1dHJhbCwgUHVibGljS2V5VG9rZW49MTZmYzEzYTIyNmMwZTk1MV1dBgAAAAttQ29sbGVjdGlvbgVtTGlzdBhEYXRhT2JqZWN0K21DaGlsZE9iamVjdHMSRGF0YU9iamVjdCttUGFyZW50FURhdGFPYmplY3QrbUNvbnRhaW5lchlEYXRhT2JqZWN0K21WaXN1YWxPYmplY3RzBAMDBAQDmQFBcGxvcmlzLkJhc2UuT2JqZWN0cy5Tb3J0YWJsZUNvbGxlY3Rpb25gMVtbQXBsb3Jpcy5DaGFydC5WYWx1ZUxpbmUsIEFwbG9yaXMuQ2hhcnQsIFZlcnNpb249NC4yLjAuMTkzMywgQ3VsdHVyZT1uZXV0cmFsLCBQdWJsaWNLZXlUb2tlbj0xNmZjMTNhMjI2YzBlOTUxXV0DAAAAkQFTeXN0ZW0uQ29sbGVjdGlvbnMuR2VuZXJpYy5MaXN0YDFbW0FwbG9yaXMuQ2hhcnQuVmFsdWVMaW5lLCBBcGxvcmlzLkNoYXJ0LCBWZXJzaW9uPTQuMi4wLjE5MzMsIEN1bHR1cmU9bmV1dHJhbCwgUHVibGljS2V5VG9rZW49MTZmYzEzYTIyNmMwZTk1MV1dmAFTeXN0ZW0uQ29sbGVjdGlvbnMuR2VuZXJpYy5MaXN0YDFbW0FwbG9yaXMuQmFzZS5PYmplY3RzLkRhdGFPYmplY3QsIEFwbG9yaXMuQmFzZSwgVmVyc2lvbj00LjIuMC4xOTMzLCBDdWx0dXJlPW5ldXRyYWwsIFB1YmxpY0tleVRva2VuPTE2ZmMxM2EyMjZjMGU5NTFdXSVBcGxvcmlzLkNoYXJ0LkNvbHVtbk9yaWVudGVkQ2hhcnRBeGlzAgAAACFBcGxvcmlzLkNoYXJ0LkNvbHVtbk9yaWVudGVkQ2hhcnQCAAAAlQFTeXN0ZW0uQ29sbGVjdGlvbnMuR2VuZXJpYy5MaXN0YDFbW0FwbG9yaXMuQmFzZS5VSS5WaXN1YWxPYmplY3QsIEFwbG9yaXMuQmFzZSwgVmVyc2lvbj00LjIuMC4xOTMzLCBDdWx0dXJlPW5ldXRyYWwsIFB1YmxpY0tleVRva2VuPTE2ZmMxM2EyMjZjMGU5NTFdXQMAAAAKCZYAAAAJlwAAAAkGAAAACQEAAAAJmgAAAAUqAAAAmwFBcGxvcmlzLkJhc2UuT2JqZWN0cy5EYXRhT2JqZWN0Q29sbGVjdGlvbmAxW1tBcGxvcmlzLkNoYXJ0LkF4aXNCcmVhaywgQXBsb3Jpcy5DaGFydCwgVmVyc2lvbj00LjIuMC4xOTMzLCBDdWx0dXJlPW5ldXRyYWwsIFB1YmxpY0tleVRva2VuPTE2ZmMxM2EyMjZjMGU5NTFdXQYAAAALbUNvbGxlY3Rpb24FbUxpc3QYRGF0YU9iamVjdCttQ2hpbGRPYmplY3RzEkRhdGFPYmplY3QrbVBhcmVudBVEYXRhT2JqZWN0K21Db250YWluZXIZRGF0YU9iamVjdCttVmlzdWFsT2JqZWN0cwQDAwQEA5kBQXBsb3Jpcy5CYXNlLk9iamVjdHMuU29ydGFibGVDb2xsZWN0aW9uYDFbW0FwbG9yaXMuQ2hhcnQuQXhpc0JyZWFrLCBBcGxvcmlzLkNoYXJ0LCBWZXJzaW9uPTQuMi4wLjE5MzMsIEN1bHR1cmU9bmV1dHJhbCwgUHVibGljS2V5VG9rZW49MTZmYzEzYTIyNmMwZTk1MV1dAwAAAJEBU3lzdGVtLkNvbGxlY3Rpb25zLkdlbmVyaWMuTGlzdGAxW1tBcGxvcmlzLkNoYXJ0LkF4aXNCcmVhay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lQXBsb3Jpcy5DaGFydC5Db2x1bW5PcmllbnRlZENoYXJ0QXhpcwIAAAAhQXBsb3Jpcy5DaGFydC5Db2x1bW5PcmllbnRlZENoYXJ0AgAAAJUBU3lzdGVtLkNvbGxlY3Rpb25zLkdlbmVyaWMuTGlzdGAxW1tBcGxvcmlzLkJhc2UuVUkuVmlzdWFsT2JqZWN0LCBBcGxvcmlzLkJhc2UsIFZlcnNpb249NC4yLjAuMTkzMywgQ3VsdHVyZT1uZXV0cmFsLCBQdWJsaWNLZXlUb2tlbj0xNmZjMTNhMjI2YzBlOTUxXV0DAAAACgmbAAAACZwAAAAJBgAAAAkBAAAACZ8AAAAFKw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gEAAgAAJUFwbG9yaXMuQ2hhcnQuQ29sdW1uT3JpZW50ZWRDaGFydEF4aXMCAAAAIUFwbG9yaXMuQ2hhcnQuQ29sdW1uT3JpZW50ZWRDaGFydAIAAAAIAQgIAQgICAIAAAAJBgAAAAkBAAAAAAAAAAAJcQAAAAMAAAAJcgAAAAlzAAAACXQAAAABAAAAAAoKCXUAAAAAAAAACgAAAAAAAAAABSw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IBAAIAACVBcGxvcmlzLkNoYXJ0LkNvbHVtbk9yaWVudGVkQ2hhcnRBeGlzAgAAACFBcGxvcmlzLkNoYXJ0LkNvbHVtbk9yaWVudGVkQ2hhcnQCAAAACAEICAEICAgCAAAACQYAAAAJAQAAAAAAAAAACXEAAAADAAAACXIAAAAJcwAAAAl0AAAAAQAAAAAKCgl1AAAAAAAAAAoAAAAAAAAAAAUt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BAQACAAAlQXBsb3Jpcy5DaGFydC5Db2x1bW5PcmllbnRlZENoYXJ0QXhpcwIAAAAhQXBsb3Jpcy5DaGFydC5Db2x1bW5PcmllbnRlZENoYXJ0AgAAAAgBCAgBCAgIAgAAAAkGAAAACQEAAAAAAAAAAAlxAAAAAwAAAAlyAAAACXMAAAAJdAAAAAEAAAAACga0AAAAASUJdQAAAAEAAAAKAAAAAAAAAAAFLgAAAJoBQXBsb3Jpcy5CYXNlLk9iamVjdHMuRGF0YU9iamVjdENvbGxlY3Rpb25gMVtbQXBsb3Jpcy5DaGFydC5UaWNrTWFyaywgQXBsb3Jpcy5DaGFydCwgVmVyc2lvbj00LjIuMC4xOTMzLCBDdWx0dXJlPW5ldXRyYWwsIFB1YmxpY0tleVRva2VuPTE2ZmMxM2EyMjZjMGU5NTFdXQYAAAALbUNvbGxlY3Rpb24FbUxpc3QYRGF0YU9iamVjdCttQ2hpbGRPYmplY3RzEkRhdGFPYmplY3QrbVBhcmVudBVEYXRhT2JqZWN0K21Db250YWluZXIZRGF0YU9iamVjdCttVmlzdWFsT2JqZWN0cwQDAwQEA5gBQXBsb3Jpcy5CYXNlLk9iamVjdHMuU29ydGFibGVDb2xsZWN0aW9uYDFbW0FwbG9yaXMuQ2hhcnQuVGlja01hcmssIEFwbG9yaXMuQ2hhcnQsIFZlcnNpb249NC4yLjAuMTkzMywgQ3VsdHVyZT1uZXV0cmFsLCBQdWJsaWNLZXlUb2tlbj0xNmZjMTNhMjI2YzBlOTUxXV0DAAAAkAFTeXN0ZW0uQ29sbGVjdGlvbnMuR2VuZXJpYy5MaXN0YDFbW0FwbG9yaXMuQ2hhcnQuVGlja01hcmssIEFwbG9yaXMuQ2hhcnQsIFZlcnNpb249NC4yLjAuMTkzMywgQ3VsdHVyZT1uZXV0cmFsLCBQdWJsaWNLZXlUb2tlbj0xNmZjMTNhMjI2YzBlOTUxXV2YAVN5c3RlbS5Db2xsZWN0aW9ucy5HZW5lcmljLkxpc3RgMVtbQXBsb3Jpcy5CYXNlLk9iamVjdHMuRGF0YU9iamVjdCwgQXBsb3Jpcy5CYXNlLCBWZXJzaW9uPTQuMi4wLjE5MzMsIEN1bHR1cmU9bmV1dHJhbCwgUHVibGljS2V5VG9rZW49MTZmYzEzYTIyNmMwZTk1MV1dJUFwbG9yaXMuQ2hhcnQuQ29sdW1uT3JpZW50ZWRDaGFydEF4aXMCAAAAIUFwbG9yaXMuQ2hhcnQuQ29sdW1uT3JpZW50ZWRDaGFydAIAAACVAVN5c3RlbS5Db2xsZWN0aW9ucy5HZW5lcmljLkxpc3RgMVtbQXBsb3Jpcy5CYXNlLlVJLlZpc3VhbE9iamVjdCwgQXBsb3Jpcy5CYXNlLCBWZXJzaW9uPTQuMi4wLjE5MzMsIEN1bHR1cmU9bmV1dHJhbCwgUHVibGljS2V5VG9rZW49MTZmYzEzYTIyNmMwZTk1MV1dAwAAAAoJtgAAAAm3AAAACQYAAAAJAQAAAAm6AAAABTEAAAAaQXBsb3Jpcy5CYXNlLlVJLlZpc3VhbExpbmUOAAAAC21TdGFydFBvaW50CW1FbmRQb2ludAttTGluZUZvcm1hdAltUGVyc0RhdGEZVmlzdWFsT2JqZWN0K21aT3JkZXJHcm91cB5WaXN1YWxPYmplY3QrbUluZGl2aWR1YWxaT3JkZXIVVmlzdWFsT2JqZWN0K21WaXNpYmxlGFZpc3VhbE9iamVjdCttUGVyc2lzdGVudBBWaXN1YWxPYmplY3QrbUlkFlZpc3VhbE9iamVjdCttUGVyc0RhdGEgVmlzdWFsT2JqZWN0K21SZWdpc3RlcmVkV2l0aEZvcm0kVmlzdWFsT2JqZWN0K21EZWxldGVSZXBhaW50VHJpZ2dlcmVkFlZpc3VhbE9iamVjdCttU2hhcGVQdHIVVmlzdWFsT2JqZWN0K21Jc0RpcnR5BAQEAgAAAAAHAgAAAwAVU3lzdGVtLkRyYXdpbmcuUG9pbnRGBAAAABVTeXN0ZW0uRHJhd2luZy5Qb2ludEYEAAAAH0FwbG9yaXMuQmFzZS5PYmplY3RzLkxpbmVGb3JtYXQDAAAACAgBAQgBAQ9TeXN0ZW0uSW50UHRyW10BAwAAAAFF////4P///wAALkHoDI1DAUT////g////uFYXROgMjUMJvQAAAAm+AAAAuAEAAP////8BAQoJvgAAAAEACgAHMgAAAAABAAAABQAAAAQVU3lzdGVtLkRyYXdpbmcuUG9pbnRGBAAAAAFB////4P///7gWGEToDI1DAUD////g////AAAuQeiMjkMBP////+D///+4DppD6IyOQwE+////4P///7hWF0TojI5DAT3////g////uBYYROgMjUMHMwAAAAABAAAABQAAAAQXQXBsb3Jpcy5CYXNlLkFuY2hvck1vZGUDAAAABTz///8XQXBsb3Jpcy5CYXNlLkFuY2hvck1vZGUBAAAAB3ZhbHVlX18ACAMAAAAEAAAAATv///88////BQAAAAE6////PP///wMAAAABOf///zz///8GAAAAATj///88////BQAAAA80AAAABQAAAAEAAAAAAQU1AAAAFUFwbG9yaXMuQmFzZS5VSS5MYWJlbB4AAAAPbUFuY2hvclBvc2l0aW9uC21BbmNob3JNb2RlD21BZGRJbm5lck1hcmdpbhZtT2Zmc2V0RGlyZWN0aW9uQW5jaG9yF21PZmZzZXRPcnRob2dvbmFsQW5jaG9yC21UZXh0Rm9ybWF0CW1Sb3RhdGlvbgptQmFja0NvbG9yDW1Vc2VCYWNrQ29sb3IObVVzZUJhY2tncm91bmQRbUN1c3RvbUJhY2tncm91bmQObUxpbmVBbGlnbm1lbnQJbVRleHRTaXplD21MYWJlbFJlY3RhbmdsZRVtSW5uZXJNYXJnaW5MZWZ0UmlnaHQFbVRleHQKbVZhcmlhYmxlcw1tVmFyaWFibGVMaXN0Dm1DdXN0b21Db250ZW50CW1QZXJzRGF0YRlWaXN1YWxPYmplY3QrbVpPcmRlckdyb3VwHlZpc3VhbE9iamVjdCttSW5kaXZpZHVhbFpPcmRlchVWaXN1YWxPYmplY3QrbVZpc2libGUYVmlzdWFsT2JqZWN0K21QZXJzaXN0ZW50EFZpc3VhbE9iamVjdCttSWQWVmlzdWFsT2JqZWN0K21QZXJzRGF0YSBWaXN1YWxPYmplY3QrbVJlZ2lzdGVyZWRXaXRoRm9ybSRWaXN1YWxPYmplY3QrbURlbGV0ZVJlcGFpbnRUcmlnZ2VyZWQWVmlzdWFsT2JqZWN0K21TaGFwZVB0chVWaXN1YWxPYmplY3QrbUlzRGlydHkEBAAAAAQABAAAAAQEBAABAwMBAgAAAAAHAgAAAwAVU3lzdGVtLkRyYXdpbmcuUG9pbnRGBAAAABdBcGxvcmlzLkJhc2UuQW5jaG9yTW9kZQMAAAABCwsfQXBsb3Jpcy5CYXNlLk9iamVjdHMuVGV4dEZvcm1hdAMAAAALGkFwbG9yaXMuQmFzZS5PYmplY3RzLkNvbG9yAwAAAAEBASpBcGxvcmlzLkJhc2UuVUkuTGFiZWwrTGluZUFsaWdubWVudE9wdGlvbnMDAAAAFFN5c3RlbS5EcmF3aW5nLlNpemVGBAAAABlTeXN0ZW0uRHJhd2luZy5SZWN0YW5nbGVGBAAAAAugAVN5c3RlbS5Db2xsZWN0aW9ucy5PYmplY3RNb2RlbC5Db2xsZWN0aW9uYDFbW0FwbG9yaXMuQmFzZS5PYmplY3RzLlZhcmlhYmxlLCBBcGxvcmlzLkJhc2UsIFZlcnNpb249NC4yLjAuMTkzMywgQ3VsdHVyZT1uZXV0cmFsLCBQdWJsaWNLZXlUb2tlbj0xNmZjMTNhMjI2YzBlOTUxXV2WAVN5c3RlbS5Db2xsZWN0aW9ucy5HZW5lcmljLkxpc3RgMVtbQXBsb3Jpcy5CYXNlLk9iamVjdHMuVmFyaWFibGUsIEFwbG9yaXMuQmFzZSwgVmVyc2lvbj00LjIuMC4xOTMzLCBDdWx0dXJlPW5ldXRyYWwsIFB1YmxpY0tleVRva2VuPTE2ZmMxM2EyMjZjMGU5NTFdXQgIAQEIAQEPU3lzdGVtLkludFB0cltdAQMAAAABN////+D///+4FhhE6AyNQwE2////PP///wQAAAAAAAAAAAAAAAAJywAAAAAAAAAJzAAAAAAAAAUz////KkFwbG9yaXMuQmFzZS5VSS5MYWJlbCtMaW5lQWxpZ25tZW50T3B0aW9ucwEAAAAHdmFsdWVfXwAIAwAAAAAAAAABMv///4X///8AAAAAAAAAAAEx////7P///wAAAAAAAAAAAAAAAAAAAAAAAAAABtAAAAANQ2F0ZWdvcnkgYXhpcwoJ0QAAAAnQAAAACdMAAADkAgAA/////wABCgnTAAAAAQAKAAE2AAAAJAAAAAnUAAAABgAAAAYAAAABOAAAACYAAAAJ1QAAAAIAAAACAAAAATsAAAApAAAACgnWAAAACdcAAAAJBwAAAAkBAAAACdoAAAABPAAAACoAAAAKCdsAAAAJ3AAAAAkHAAAACQEAAAAJ3wAAAAU9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BAQACAAAlQXBsb3Jpcy5DaGFydC5Db2x1bW5PcmllbnRlZENoYXJ0QXhpcwIAAAAhQXBsb3Jpcy5DaGFydC5Db2x1bW5PcmllbnRlZENoYXJ0AgAAAAgBCAgBCAgIAgAAAAkHAAAACQEAAAAAAAAAAAlxAAAAAwAAAAlyAAAACXMAAAAJdAAAAAEAAAAACgbmAAAAASUJdQAAAAAAAAAKAAAAAAAAAAAFPg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gEAAgAAJUFwbG9yaXMuQ2hhcnQuQ29sdW1uT3JpZW50ZWRDaGFydEF4aXMCAAAAIUFwbG9yaXMuQ2hhcnQuQ29sdW1uT3JpZW50ZWRDaGFydAIAAAAIAQgIAQgICAIAAAAJBwAAAAkBAAAAAAAAAAAJcQAAAAMAAAAJcgAAAAlzAAAACXQAAAABAAAAAAoKCXUAAAAAAAAACgAAAAAAAAAABT8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EBAAIAACVBcGxvcmlzLkNoYXJ0LkNvbHVtbk9yaWVudGVkQ2hhcnRBeGlzAgAAACFBcGxvcmlzLkNoYXJ0LkNvbHVtbk9yaWVudGVkQ2hhcnQCAAAACAEICAEICAgCAAAACQcAAAAJAQAAAAAAAAAACXEAAAADAAAACXIAAAAJcwAAAAl0AAAAAQAAAAAKCbQAAAAJdQAAAAEAAAAKAAAAAAAAAAABQAAAAC4AAAAKCfcAAAAJ+AAAAAkHAAAACQEAAAAJ+wAAAAFDAAAAMQAAAAEE////4P///wAALkHoDI1DAQP////g////AAAuQf7/LUEJ/gAAAAn/AAAAuAEAAP////8AAQoJ/wAAAAEACgAHRAAAAAABAAAABQAAAAQVU3lzdGVtLkRyYXdpbmcuUG9pbnRGBAAAAAEA////4P///wAALkH8//tAAf/+///g////AAD8QOgMjUMB/v7//+D///8AAPxA6HwSQwH9/v//4P///wAA/ED+/y1BAfz+///g////AAD8QPz/+0AHRQAAAAABAAAABQAAAAQXQXBsb3Jpcy5CYXNlLkFuY2hvck1vZGUDAAAAAfv+//88////AQAAAAH6/v//PP///wgAAAAB+f7//zz///8CAAAAAfj+//88////BgAAAAH3/v//PP///wcAAAAPRgAAAAUAAAABAAAAAAEBRwAAADUAAAAB9v7//+D///8AAC5B/P/7QAH1/v//PP///wEAAAAAAAAAAAAAAAAJDAEAAAAAAAAJDQEAAAAAAAHy/v//M////wAAAAAB8f7//4X///8AAAAAAAAAAAHw/v//7P///wAAAAAAAAAAAAAAAAAAAAAAAAAABhEBAAAKVmFsdWUgYXhpcwoJEgEAAAkRAQAACRQBAADkAgAA/////wABCgkUAQAAAQAKAAFIAAAAJAAAAAkVAQAABwAAAAcAAAABSgAAACYAAAAJFgEAAAIAAAACAAAAB0sAAAAAAQAAAAAAAAAELkFwbG9yaXMuQ2hhcnQuQ29sdW1uT3JpZW50ZWRDaGFydCtVbnVzZWRTZXJpZXMCAAAABEwAAACXAVN5c3RlbS5Db2xsZWN0aW9ucy5HZW5lcmljLkxpc3RgMVtbQXBsb3Jpcy5DaGFydC5DaGFydERhdGFTZXJpZXMsIEFwbG9yaXMuQ2hhcnQsIFZlcnNpb249NC4yLjAuMTkzMywgQ3VsdHVyZT1uZXV0cmFsLCBQdWJsaWNLZXlUb2tlbj0xNmZjMTNhMjI2YzBlOTUxXV0DAAAABl9pdGVtcwVfc2l6ZQhfdmVyc2lvbgQAAB9BcGxvcmlzLkNoYXJ0LkNoYXJ0RGF0YVNlcmllc1tdAgAAAAgICRcBAAACAAAAdAAAAAFNAAAAJAAAAAkYAQAAAgAAAAoAAAABTwAAACYAAAAJGQEAAAAAAAAAAAAABFAAAACcAVN5c3RlbS5Db2xsZWN0aW9ucy5HZW5lcmljLkxpc3RgMVtbQXBsb3Jpcy5DaGFydC5Bbm5vdGF0aW9uRGF0YVNlcmllcywgQXBsb3Jpcy5DaGFydCwgVmVyc2lvbj00LjIuMC4xOTMzLCBDdWx0dXJlPW5ldXRyYWwsIFB1YmxpY0tleVRva2VuPTE2ZmMxM2EyMjZjMGU5NTFdXQMAAAAGX2l0ZW1zBV9zaXplCF92ZXJzaW9uBAAAJEFwbG9yaXMuQ2hhcnQuQW5ub3RhdGlvbkRhdGFTZXJpZXNbXQIAAAAICAkaAQAAAAAAAAAAAAABUQAAACQAAAAJGwEAAAAAAAAAAAAAAVMAAAAmAAAACRkBAAAAAAAAAAAAAARUAAAAlwFTeXN0ZW0uQ29sbGVjdGlvbnMuR2VuZXJpYy5MaXN0YDFbW0FwbG9yaXMuQ2hhcnQuQW5ub3RhdGlvbkdyb3VwLCBBcGxvcmlzLkNoYXJ0LCBWZXJzaW9uPTQuMi4wLjE5MzMsIEN1bHR1cmU9bmV1dHJhbCwgUHVibGljS2V5VG9rZW49MTZmYzEzYTIyNmMwZTk1MV1dAwAAAAZfaXRlbXMFX3NpemUIX3ZlcnNpb24EAAAfQXBsb3Jpcy5DaGFydC5Bbm5vdGF0aW9uR3JvdXBbXQIAAAAICAkdAQAAAAAAAAQAAAABVQAAACQAAAAJHgEAAAAAAAAEAAAAAVcAAAAmAAAACRkBAAAAAAAAAAAAAARYAAAAlgFTeXN0ZW0uQ29sbGVjdGlvbnMuR2VuZXJpYy5MaXN0YDFbW0FwbG9yaXMuQ2hhcnQuQ2hhcnREYXRhR3JvdXAsIEFwbG9yaXMuQ2hhcnQsIFZlcnNpb249NC4yLjAuMTkzMywgQ3VsdHVyZT1uZXV0cmFsLCBQdWJsaWNLZXlUb2tlbj0xNmZjMTNhMjI2YzBlOTUxXV0DAAAABl9pdGVtcwVfc2l6ZQhfdmVyc2lvbgQAAB5BcGxvcmlzLkNoYXJ0LkNoYXJ0RGF0YUdyb3VwW10CAAAACAgJIAEAAAYAAAAeAAAAAVkAAAAkAAAACSEBAAAGAAAAHgAAAAFbAAAAJgAAAAkZAQAAAAAAAAAAAAAEXAAAAJABU3lzdGVtLkNvbGxlY3Rpb25zLkdlbmVyaWMuTGlzdGAxW1tBcGxvcmlzLkNoYXJ0LkRlbHRhQmFyLCBBcGxvcmlzLkNoYXJ0LCBWZXJzaW9uPTQuMi4wLjE5MzMsIEN1bHR1cmU9bmV1dHJhbCwgUHVibGljS2V5VG9rZW49MTZmYzEzYTIyNmMwZTk1MV1dAwAAAAZfaXRlbXMFX3NpemUIX3ZlcnNpb24EAAAYQXBsb3Jpcy5DaGFydC5EZWx0YUJhcltdAgAAAAgICSMBAAAAAAAAAAAAAAFdAAAAJAAAAAkbAQAAAAAAAAAAAAABXwAAACYAAAAJGQEAAAAAAAAAAAAABGAAAACTAVN5c3RlbS5Db2xsZWN0aW9ucy5HZW5lcmljLkxpc3RgMVtbQXBsb3Jpcy5DaGFydC5EZWx0YUJyaWRnZSwgQXBsb3Jpcy5DaGFydCwgVmVyc2lvbj00LjIuMC4xOTMzLCBDdWx0dXJlPW5ldXRyYWwsIFB1YmxpY0tleVRva2VuPTE2ZmMxM2EyMjZjMGU5NTFdXQMAAAAGX2l0ZW1zBV9zaXplCF92ZXJzaW9uBAAAG0FwbG9yaXMuQ2hhcnQuRGVsdGFCcmlkZ2VbXQIAAAAICAkmAQAAAAAAAAAAAAABYQAAACQAAAAJGwEAAAAAAAAAAAAAAWMAAAAmAAAACRkBAAAAAAAAAAAAAARkAAAAkwFTeXN0ZW0uQ29sbGVjdGlvbnMuR2VuZXJpYy5MaXN0YDFbW0FwbG9yaXMuQ2hhcnQuR3Jvd3RoQXJyb3csIEFwbG9yaXMuQ2hhcnQsIFZlcnNpb249NC4yLjAuMTkzMywgQ3VsdHVyZT1uZXV0cmFsLCBQdWJsaWNLZXlUb2tlbj0xNmZjMTNhMjI2YzBlOTUxXV0DAAAABl9pdGVtcwVfc2l6ZQhfdmVyc2lvbgQAABtBcGxvcmlzLkNoYXJ0Lkdyb3d0aEFycm93W10CAAAACAgJKQEAAAAAAAAAAAAAAWUAAAAkAAAACRsBAAAAAAAAAAAAAAFnAAAAJgAAAAkZAQAAAAAAAAAAAAAEaAAAAJoBU3lzdGVtLkNvbGxlY3Rpb25zLkdlbmVyaWMuTGlzdGAxW1tBcGxvcmlzLkNoYXJ0LldhdGVyZmFsbENvbm5lY3RvciwgQXBsb3Jpcy5DaGFydCwgVmVyc2lvbj00LjIuMC4xOTMzLCBDdWx0dXJlPW5ldXRyYWwsIFB1YmxpY0tleVRva2VuPTE2ZmMxM2EyMjZjMGU5NTFdXQMAAAAGX2l0ZW1zBV9zaXplCF92ZXJzaW9uBAAAIkFwbG9yaXMuQ2hhcnQuV2F0ZXJmYWxsQ29ubmVjdG9yW10CAAAACAgJLAEAAAAAAAAAAAAAAWkAAAAkAAAACRsBAAAAAAAAAAAAAAFrAAAAJgAAAAkZAQAAAAAAAAAAAAAEbAAAAJgBU3lzdGVtLkNvbGxlY3Rpb25zLkdlbmVyaWMuTGlzdGAxW1tBcGxvcmlzLkNoYXJ0LkVsZW1lbnRDb25uZWN0b3IsIEFwbG9yaXMuQ2hhcnQsIFZlcnNpb249NC4yLjAuMTkzMywgQ3VsdHVyZT1uZXV0cmFsLCBQdWJsaWNLZXlUb2tlbj0xNmZjMTNhMjI2YzBlOTUxXV0DAAAABl9pdGVtcwVfc2l6ZQhfdmVyc2lvbgQAACBBcGxvcmlzLkNoYXJ0LkVsZW1lbnRDb25uZWN0b3JbXQIAAAAICAkvAQAAAAAAAAAAAAABbQAAACQAAAAJGwEAAAAAAAAAAAAAAW8AAAAmAAAACRkBAAAAAAAAAAAAAAV5AAAAH0FwbG9yaXMuQmFzZS5PYmplY3RzLkxpbmVGb3JtYXQRAAAAEkRhdGFPYmplY3QrbVBhcmVudBVEYXRhT2JqZWN0K21Db250YWluZXIKbVVuZGVmaW5lZAdtV2VpZ2h0Cm1Gb3JlQ29sb3IKbUJhY2tDb2xvcgptRGFzaFN0eWxlCG1QYXR0ZXJuFW1CZWdpbkFycm93SGVhZExlbmd0aBRtQmVnaW5BcnJvd0hlYWRTdHlsZRRtQmVnaW5BcnJvd0hlYWRXaWR0aBNtRW5kQXJyb3dIZWFkTGVuZ3RoEm1FbmRBcnJvd0hlYWRTdHlsZRJtRW5kQXJyb3dIZWFkV2lkdGgTbUxpbmVXZWlnaHRBYnNvbHV0ZRRtRGVmYXVsdFNjaGVtZUZvcm1hdAltTW9kaWZpZWQCAgAABAQAAAAAAAAAAAAAAAELGkFwbG9yaXMuQmFzZS5PYmplY3RzLkNvbG9yAwAAABpBcGxvcmlzLkJhc2UuT2JqZWN0cy5Db2xvcgMAAAAICAgICAgICAEBAQMAAAAKCgAAAAAACTIBAAAJMwEAAAEAAAD+////AQAAAAEAAAABAAAAAQAAAAEAAAABAAAAAAABBXoAAAAfQXBsb3Jpcy5CYXNlLk9iamVjdHMuRmlsbEZvcm1hdAoAAAASRGF0YU9iamVjdCttUGFyZW50FURhdGFPYmplY3QrbUNvbnRhaW5lcgptRm9yZUNvbG9yCm1CYWNrQ29sb3IFbVR5cGUIbVBhdHRlcm4NbVRyYW5zcGFyZW5jeQhtVmlzaWJsZRRtRGVmYXVsdFNjaGVtZUZvcm1hdAltTW9kaWZpZWQCAgQEAAAAAAAAGkFwbG9yaXMuQmFzZS5PYmplY3RzLkNvbG9yAwAAABpBcGxvcmlzLkJhc2UuT2JqZWN0cy5Db2xvcgMAAAAICAsIAQEDAAAACgoJNAEAAAk1AQAAAQAAAAAAAAAAAAAAAAAAAAABBX4AAAAfQXBsb3Jpcy5CYXNlLk9iamVjdHMuUGVyc0lkRGF0YQIAAAADbUlkC21DdXN0b21EYXRhBwIIAwAAAAk2AQAACTcBAAAFgQAAABpBcGxvcmlzLkJhc2UuT2JqZWN0cy5Db2xvcgcAAAASRGF0YU9iamVjdCttUGFyZW50FURhdGFPYmplY3QrbUNvbnRhaW5lcgVtVHlwZQRtUkdCEG1UaGVtZUNvbG9ySW5kZXgMbUF1dG9VcGRhdGVkCW1Nb2RpZmllZAICAAAAAAAICAgBAQMAAAAKCgAAAAAAAAAADQAAAAABAYIAAACBAAAACgoBAAAAAAAAAP////8AAQeUAAAAAAEAAAAQAAAABB9BcGxvcmlzLkJhc2UuT2JqZWN0cy5EYXRhT2JqZWN0AwAAAAkJAAAACQoAAAAJCwAAAAkMAAAACRAAAAAJEQAAAAkNAAAACQ4AAAAJDwAAAAkHAAAACQYAAAAJFwAAAA0EB5UAAAAAAQAAAAQAAAAEHEFwbG9yaXMuQmFzZS5VSS5WaXN1YWxPYmplY3QDAAAACRsAAAANAwSWAAAAkQFTeXN0ZW0uQ29sbGVjdGlvbnMuR2VuZXJpYy5MaXN0YDFbW0FwbG9yaXMuQ2hhcnQuVmFsdWVMaW5lLCBBcGxvcmlzLkNoYXJ0LCBWZXJzaW9uPTQuMi4wLjE5MzMsIEN1bHR1cmU9bmV1dHJhbCwgUHVibGljS2V5VG9rZW49MTZmYzEzYTIyNmMwZTk1MV1dAwAAAAZfaXRlbXMFX3NpemUIX3ZlcnNpb24EAAAZQXBsb3Jpcy5DaGFydC5WYWx1ZUxpbmVbXQIAAAAICAlFAQAAAAAAAAAAAAABlwAAACQAAAAJGwEAAAAAAAAAAAAAAZoAAAAmAAAACRkBAAAAAAAAAAAAAASbAAAAkQFTeXN0ZW0uQ29sbGVjdGlvbnMuR2VuZXJpYy5MaXN0YDFbW0FwbG9yaXMuQ2hhcnQuQXhpc0JyZWFrLCBBcGxvcmlzLkNoYXJ0LCBWZXJzaW9uPTQuMi4wLjE5MzMsIEN1bHR1cmU9bmV1dHJhbCwgUHVibGljS2V5VG9rZW49MTZmYzEzYTIyNmMwZTk1MV1dAwAAAAZfaXRlbXMFX3NpemUIX3ZlcnNpb24EAAAZQXBsb3Jpcy5DaGFydC5BeGlzQnJlYWtbXQIAAAAICAlIAQAAAAAAAAAAAAABnAAAACQAAAAJGwEAAAAAAAAAAAAAAZ8AAAAmAAAACRkBAAAAAAAAAAAAAAS2AAAAkAFTeXN0ZW0uQ29sbGVjdGlvbnMuR2VuZXJpYy5MaXN0YDFbW0FwbG9yaXMuQ2hhcnQuVGlja01hcmssIEFwbG9yaXMuQ2hhcnQsIFZlcnNpb249NC4yLjAuMTkzMywgQ3VsdHVyZT1uZXV0cmFsLCBQdWJsaWNLZXlUb2tlbj0xNmZjMTNhMjI2YzBlOTUxXV0DAAAABl9pdGVtcwVfc2l6ZQhfdmVyc2lvbgQAABhBcGxvcmlzLkNoYXJ0LlRpY2tNYXJrW10CAAAACAgJSwEAAAAAAAAAAAAAAbcAAAAkAAAACRsBAAAAAAAAAAAAAAG6AAAAJgAAAAkZAQAAAAAAAAAAAAABvQAAAHkAAAAKCgAAAEA/CU4BAAAJTwEAAAEAAAD+////AAAAAAEAAAAAAAAAAAAAAAEAAAAAAAAAAAAAAb4AAAB+AAAACVABAAAJUQEAAAXLA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CVBcGxvcmlzLkNoYXJ0LkNvbHVtbk9yaWVudGVkQ2hhcnRBeGlzAgAAAAEBAQsaQXBsb3Jpcy5CYXNlLk9iamVjdHMuQ29sb3IDAAAAAQEaQXBsb3Jpcy5CYXNlLk9iamVjdHMuQ29sb3IDAAAAAwAAAAkGAAAACgAAAAAAQEEJfwAAAAmAAAAACVUBAAABAAlWAQAAAcwAAACBAAAACgoBAAAAAAAAAP////8AAQTRAAAAlgFTeXN0ZW0uQ29sbGVjdGlvbnMuR2VuZXJpYy5MaXN0YDFbW0FwbG9yaXMuQmFzZS5PYmplY3RzLlZhcmlhYmxlLCBBcGxvcmlzLkJhc2UsIFZlcnNpb249NC4yLjAuMTkzMywgQ3VsdHVyZT1uZXV0cmFsLCBQdWJsaWNLZXlUb2tlbj0xNmZjMTNhMjI2YzBlOTUxXV0DAAAABl9pdGVtcwVfc2l6ZQhfdmVyc2lvbgQAAB9BcGxvcmlzLkJhc2UuT2JqZWN0cy5WYXJpYWJsZVtdAwAAAAgICVcBAAAAAAAAAAAAAAHTAAAAfgAAAAlYAQAACVkBAAAH1AAAAAABAAAACAAAAAQfQXBsb3Jpcy5CYXNlLk9iamVjdHMuRGF0YU9iamVjdAMAAAAJKwAAAAksAAAACS0AAAAJLgAAAAkpAAAACSoAAAANAgfVAAAAAAEAAAAEAAAABBxBcGxvcmlzLkJhc2UuVUkuVmlzdWFsT2JqZWN0AwAAAAkxAAAACTUAAAANAgHWAAAAlgAAAAlFAQAAAAAAAAAAAAAB1wAAACQAAAAJGwEAAAAAAAAAAAAAAdoAAAAmAAAACRkBAAAAAAAAAAAAAAHbAAAAmwAAAAlIAQAAAAAAAAAAAAAB3AAAACQAAAAJGwEAAAAAAAAAAAAAAd8AAAAmAAAACRkBAAAAAAAAAAAAAAH3AAAAtgAAAAloAQAAAAAAABYAAAAB+AAAACQAAAAJaQEAAAAAAAAWAAAAAfsAAAAmAAAACRkBAAAAAAAAAAAAAAH+AAAAeQAAAAoKAQAAQD8JawEAAAlsAQAAAQAAAP7///8AAAAAAQAAAAAAAAAAAAAAAQAAAAAAAAAAAAEB/wAAAH4AAAAJbQEAAAluAQAABQwB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JUFwbG9yaXMuQ2hhcnQuQ29sdW1uT3JpZW50ZWRDaGFydEF4aXMCAAAAAQEBCxpBcGxvcmlzLkJhc2UuT2JqZWN0cy5Db2xvcgMAAAABARpBcGxvcmlzLkJhc2UuT2JqZWN0cy5Db2xvcgMAAAADAAAACQcAAAAKAAAAAABAQQl/AAAACYAAAAAJcgEAAAEACXMBAAABDQEAAIEAAAAKCgEAAAAAAAAA/////wABARIBAADRAAAACVcBAAAAAAAAAAAAAAEUAQAAfgAAAAl1AQAACXYBAAAHFQEAAAABAAAACAAAAAQfQXBsb3Jpcy5CYXNlLk9iamVjdHMuRGF0YU9iamVjdAMAAAAJPQAAAAk+AAAACT8AAAAJQAAAAAk7AAAACTwAAAAJfQEAAAoHFgEAAAABAAAABAAAAAQcQXBsb3Jpcy5CYXNlLlVJLlZpc3VhbE9iamVjdAMAAAAJQwAAAAlHAAAADQIHFwEAAAABAAAACAAAAAQdQXBsb3Jpcy5DaGFydC5DaGFydERhdGFTZXJpZXMCAAAACYABAAAJgQEAAA0GBxgBAAAAAQAAAAgAAAAEH0FwbG9yaXMuQmFzZS5PYmplY3RzLkRhdGFPYmplY3QDAAAACYEBAAAJgAEAAA0GBxkBAAAAAQAAAAAAAAAEHEFwbG9yaXMuQmFzZS5VSS5WaXN1YWxPYmplY3QDAAAABxoBAAAAAQAAAAAAAAAEIkFwbG9yaXMuQ2hhcnQuQW5ub3RhdGlvbkRhdGFTZXJpZXMCAAAABxsBAAAAAQAAAAAAAAAEH0FwbG9yaXMuQmFzZS5PYmplY3RzLkRhdGFPYmplY3QDAAAABx0BAAAAAQAAAAQAAAAEHUFwbG9yaXMuQ2hhcnQuQW5ub3RhdGlvbkdyb3VwAgAAAA0EBx4BAAAAAQAAAAQAAAAEH0FwbG9yaXMuQmFzZS5PYmplY3RzLkRhdGFPYmplY3QDAAAADQQHIAEAAAABAAAAEAAAAAQcQXBsb3Jpcy5DaGFydC5DaGFydERhdGFHcm91cAIAAAAJgwEAAAmEAQAACYUBAAAJhgEAAAmHAQAACYgBAAANCgchAQAAAAEAAAAQAAAABB9BcGxvcmlzLkJhc2UuT2JqZWN0cy5EYXRhT2JqZWN0AwAAAAmDAQAACYUBAAAJhwEAAAmEAQAACYYBAAAJiAEAAA0KByMBAAAAAQAAAAAAAAAEFkFwbG9yaXMuQ2hhcnQuRGVsdGFCYXICAAAAByYBAAAAAQAAAAAAAAAEGUFwbG9yaXMuQ2hhcnQuRGVsdGFCcmlkZ2UCAAAABykBAAAAAQAAAAAAAAAEGUFwbG9yaXMuQ2hhcnQuR3Jvd3RoQXJyb3cCAAAABywBAAAAAQAAAAAAAAAEIEFwbG9yaXMuQ2hhcnQuV2F0ZXJmYWxsQ29ubmVjdG9yAgAAAAcvAQAAAAEAAAAAAAAABB5BcGxvcmlzLkNoYXJ0LkVsZW1lbnRDb25uZWN0b3ICAAAAATIBAACBAAAACgoAAAAAAAAAAA0AAAAAAQEzAQAAgQAAAAoKAQAAAAAAAAD/////AAEBNAEAAIEAAAAKCgEAAAD///8A/////wABATUBAACBAAAACgoBAAAAAAAAAP////8AAQ82AQAAAQAAAAgBAAAABzcBAAAAAQAAAAEAAAADDVN5c3RlbS5JbnRQdHIEcf7//w1TeXN0ZW0uSW50UHRyAQAAAAV2YWx1ZQAJAAAAAAAAAAAHRQEAAAABAAAAAAAAAAQXQXBsb3Jpcy5DaGFydC5WYWx1ZUxpbmUCAAAAB0gBAAAAAQAAAAAAAAAEF0FwbG9yaXMuQ2hhcnQuQXhpc0JyZWFrAgAAAAdLAQAAAAEAAAAAAAAABBZBcGxvcmlzLkNoYXJ0LlRpY2tNYXJrAgAAAAVOAQAAGkFwbG9yaXMuQmFzZS5PYmplY3RzLkNvbG9yBwAAABJEYXRhT2JqZWN0K21QYXJlbnQVRGF0YU9iamVjdCttQ29udGFpbmVyBW1UeXBlBG1SR0IQbVRoZW1lQ29sb3JJbmRleAxtQXV0b1VwZGF0ZWQJbU1vZGlmaWVkBAIAAAAAAB9BcGxvcmlzLkJhc2UuT2JqZWN0cy5MaW5lRm9ybWF0AwAAAAgICAEBAwAAAAm9AAAACgAAAAAAAAAADQAAAAAABU8BAAAaQXBsb3Jpcy5CYXNlLk9iamVjdHMuQ29sb3IHAAAAEkRhdGFPYmplY3QrbVBhcmVudBVEYXRhT2JqZWN0K21Db250YWluZXIFbVR5cGUEbVJHQhBtVGhlbWVDb2xvckluZGV4DG1BdXRvVXBkYXRlZAltTW9kaWZpZWQEAgAAAAAAH0FwbG9yaXMuQmFzZS5PYmplY3RzLkxpbmVGb3JtYXQDAAAACAgIAQEDAAAACb0AAAAKAQAAAAAAAAD/////AAEPUAEAAAEAAAAIjwAAAAdRAQAAAAEAAAABAAAAAw1TeXN0ZW0uSW50UHRyAW/+//9x/v//AAAAAAAAAAABVQEAAIEAAAAKCgAAAAAAAAAADQAAAAABAVYBAACBAAAACgoBAAAAAAAAAP////8AAQdXAQAAAAEAAAAAAAAABB1BcGxvcmlzLkJhc2UuT2JqZWN0cy5WYXJpYWJsZQMAAAAPWAEAAAEAAAAIFgAAAAdZAQAAAAEAAAABAAAAAw1TeXN0ZW0uSW50UHRyAW7+//9x/v//AAAAAAAAAAAHaAEAAAABAAAAEAAAAAQWQXBsb3Jpcy5DaGFydC5UaWNrTWFyawIAAAANEAdpAQAAAAEAAAAQAAAABB9BcGxvcmlzLkJhc2UuT2JqZWN0cy5EYXRhT2JqZWN0AwAAAA0QBWsBAAAaQXBsb3Jpcy5CYXNlLk9iamVjdHMuQ29sb3IHAAAAEkRhdGFPYmplY3QrbVBhcmVudBVEYXRhT2JqZWN0K21Db250YWluZXIFbVR5cGUEbVJHQhBtVGhlbWVDb2xvckluZGV4DG1BdXRvVXBkYXRlZAltTW9kaWZpZWQEAgAAAAAAH0FwbG9yaXMuQmFzZS5PYmplY3RzLkxpbmVGb3JtYXQDAAAACAgIAQEDAAAACf4AAAAKAAAAAAAAAAANAAAAAAEFbAEAABpBcGxvcmlzLkJhc2UuT2JqZWN0cy5Db2xvcgcAAAASRGF0YU9iamVjdCttUGFyZW50FURhdGFPYmplY3QrbUNvbnRhaW5lcgVtVHlwZQRtUkdCEG1UaGVtZUNvbG9ySW5kZXgMbUF1dG9VcGRhdGVkCW1Nb2RpZmllZAQCAAAAAAAfQXBsb3Jpcy5CYXNlLk9iamVjdHMuTGluZUZvcm1hdAMAAAAICAgBAQMAAAAJ/gAAAAoBAAAAAAAAAP////8AAQ9tAQAAAAAAAAgHbgEAAAABAAAAAAAAAAMNU3lzdGVtLkludFB0cgFyAQAAgQAAAAoKAAAAAAAAAAANAAAAAAEBcwEAAIEAAAAKCgEAAAAAAAAA/////wABD3UBAAABAAAACBUAAAAHdgEAAAABAAAAAQAAAAMNU3lzdGVtLkludFB0cgFs/v//cf7//wAAAAAAAAAABX0B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EBAAIAACVBcGxvcmlzLkNoYXJ0LkNvbHVtbk9yaWVudGVkQ2hhcnRBeGlzAgAAACFBcGxvcmlzLkNoYXJ0LkNvbHVtbk9yaWVudGVkQ2hhcnQCAAAACAEICAEICAgCAAAACQcAAAAJAQAAAAAAAAAABpcBAAABLgMAAAAGmAEAAAEsBpkBAAABLQaaAQAAASsBAAAAAAoJ5gAAAAacAQAACE0vZC95eXl5AQAAAAoAAAAAAAAAAAWAAQAAHUFwbG9yaXMuQ2hhcnQuQ2hhcnREYXRhU2VyaWVzHAAAAAZtQ2hhcnQLbVNlcmllc1R5cGUJbUV4Y2VsUm93Cm1FeGNlbFJvdzIFbUF4aXMNbURhdGFFbGVtZW50cxJtU2VyaWVzRGVzY3JpcHRpb24TbVNlcmllc0Rlc2NyaXB0aW9uMgptU3RhY2tlZE9uDG1DdXN0b21XaWR0aA9tQ3VzdG9tUG9zaXRpb24NbUN1c3RvbVpPcmRlcgltUG9seWxpbmUIbVBvbHlnb24UbVJlc3RvcmVMYWJlbFZpc2libGUGbUxhYmVsD21MYWJlbFBvc2l0aW9ucxFtTGFiZWxBbmNob3JNb2Rlcw5tTGFiZWxQb3NpdGlvbgttU21vb3RoTGluZQ5tU2FtZVR5cGVJbmRleAxtQmFyUG9zaXRpb24WbUxlZ2VuZFVwZGF0ZVN1c3BlbmRlZBRtUGVuZGluZ0xlZ2VuZFVwZGF0ZRhEYXRhT2JqZWN0K21DaGlsZE9iamVjdHMSRGF0YU9iamVjdCttUGFyZW50FURhdGFPYmplY3QrbUNvbnRhaW5lchlEYXRhT2JqZWN0K21WaXN1YWxPYmplY3RzBAQAAAQEAQEEAAAABAQABAQEAAAAAAAAAwQEAyFBcGxvcmlzLkNoYXJ0LkNvbHVtbk9yaWVudGVkQ2hhcnQCAAAAGEFwbG9yaXMuQ2hhcnQuU2VyaWVzVHlwZQIAAAAICCVBcGxvcmlzLkNoYXJ0LkNvbHVtbk9yaWVudGVkQ2hhcnRBeGlzAgAAAKIBQXBsb3Jpcy5CYXNlLk9iamVjdHMuRGF0YU9iamVjdENvbGxlY3Rpb25gMVtbQXBsb3Jpcy5DaGFydC5DaGFydERhdGFFbGVtZW50LCBBcGxvcmlzLkNoYXJ0LCBWZXJzaW9uPTQuMi4wLjE5MzMsIEN1bHR1cmU9bmV1dHJhbCwgUHVibGljS2V5VG9rZW49MTZmYzEzYTIyNmMwZTk1MV1dAwAAAB1BcGxvcmlzLkNoYXJ0LkNoYXJ0RGF0YVNlcmllcwIAAAALCwgeQXBsb3Jpcy5CYXNlLlVJLlZpc3VhbFBvbHlsaW5lAwAAAB1BcGxvcmlzLkJhc2UuVUkuVmlzdWFsUG9seWdvbgMAAAABHEFwbG9yaXMuQ2hhcnQuQ29ubmVjdGVkTGFiZWwCAAAAF1N5c3RlbS5EcmF3aW5nLlBvaW50RltdBAAAABlBcGxvcmlzLkJhc2UuQW5jaG9yTW9kZVtdAwAAAAgBCAgIA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IAAAAJAQAAAAFi/v//7f///wAAAAACAAAA/////wkHAAAACaABAAAGoQEAAAtOb3QgQWRvcHRlZAoKAAAAAAAAAAAAAAAACgoACaIBAAAJowEAAAmkAQAAAQAAAAAAAAAAAAAAAAAAAAAACaUBAAAJAQAAAAkBAAAACacBAAABgQEAAIABAAAJAQAAAAFX/v//7f///wAAAAADAAAA/////wkHAAAACasBAAAGrAEAAAdBZG9wdGVkCgoAAAAAAAAAAAAAAAAKCgAJrQEAAAmuAQAACa8BAAABAAAAAAEAAAAAAAAAAAAAAAAJsAEAAAkBAAAACQEAAAAJsgEAAAWDAQAAHEFwbG9yaXMuQ2hhcnQuQ2hhcnREYXRhR3JvdXARAAAABm1DaGFydBFtR3JvdXBEZXNjcmlwdGlvbgdtSGlkZGVuDG1Hcm91cEFuY2hvcgptQ3VzdG9tU3VtE21QbGFjZWhvbGRlcnNCZWZvcmUQbVRvdGFsTGFiZWxDb3VudAltQmFyQ291bnQTbUxhYmVsQmFyUmVmZXJlbmNlcwxtVG90YWxMYWJlbHMObUNhdGVnb3J5TGFiZWwQbUFubm90YXRpb25Hcm91cBJtTWFnbml0dWRlUHJvdmlkZXIYRGF0YU9iamVjdCttQ2hpbGRPYmplY3RzEkRhdGFPYmplY3QrbVBhcmVudBVEYXRhT2JqZWN0K21Db250YWluZXIZRGF0YU9iamVjdCttVmlzdWFsT2JqZWN0cwQCAAQCAAAABwQEBAQDBAQDIUFwbG9yaXMuQ2hhcnQuQ29sdW1uT3JpZW50ZWRDaGFydAIAAAABHkFwbG9yaXMuQ2hhcnQuQ2hhcnRHcm91cEFuY2hvcgIAAAAICAgIF0FwbG9yaXMuQmFzZS5VSS5MYWJlbFtdAwAAABVBcGxvcmlzLkJhc2UuVUkuTGFiZWwDAAAAHUFwbG9yaXMuQ2hhcnQuQW5ub3RhdGlvbkdyb3VwAgAAACBBcGxvcmlzLkNoYXJ0LklNYWduaXR1ZGVQcm92aWRlcgIAAACYAVN5c3RlbS5Db2xsZWN0aW9ucy5HZW5lcmljLkxpc3RgMVtbQXBsb3Jpcy5CYXNlLk9iamVjdHMuRGF0YU9iamVjdCwgQXBsb3Jpcy5CYXNlLCBWZXJzaW9uPTQuMi4wLjE5MzMsIEN1bHR1cmU9bmV1dHJhbCwgUHVibGljS2V5VG9rZW49MTZmYzEzYTIyNmMwZTk1MV1dIUFwbG9yaXMuQ2hhcnQuQ29sdW1uT3JpZW50ZWRDaGFydAIAAAAhQXBsb3Jpcy5DaGFydC5Db2x1bW5PcmllbnRlZENoYXJ0AgAAAJUBU3lzdGVtLkNvbGxlY3Rpb25zLkdlbmVyaWMuTGlzdGAxW1tBcGxvcmlzLkJhc2UuVUkuVmlzdWFsT2JqZWN0LCBBcGxvcmlzLkJhc2UsIFZlcnNpb249NC4yLjAuMTkzMywgQ3VsdHVyZT1uZXV0cmFsLCBQdWJsaWNLZXlUb2tlbj0xNmZjMTNhMjI2YzBlOTUxXV0CAAAACQEAAAAGtAEAAAxPdmVyYWxsIDIwMTYABUv+//8eQXBsb3Jpcy5DaGFydC5DaGFydEdyb3VwQW5jaG9yAQAAAAd2YWx1ZV9fAAgCAAAAAAAAAAoBAAAAAQAAAAEAAAAJtgEAAAm3AQAACbgBAAAKCgm5AQAACQEAAAAJAQAAAAm7AQAAAYQBAACDAQAACQEAAAAGvQEAAAxPdmVyYWxsIDIwMTkAAUL+//9L/v//AAAAAAoAAAAAAQAAAAEAAAAJvwEAAAnAAQAACcEBAAAKCgnCAQAACQEAAAAJAQAAAAnEAQAAAYUBAACDAQAACQEAAAAGxgEAAAsyLXllYXIgMjAxNgABOf7//0v+//8AAAAACgEAAAABAAAAAQAAAAnIAQAACckBAAAJygEAAAoKCcsBAAAJAQAAAAkBAAAACc0BAAABhgEAAIMBAAAJAQAAAAbPAQAACzIteWVhciAyMDE5AAEw/v//S/7//wAAAAAKAAAAAAEAAAABAAAACdEBAAAJ0gEAAAnTAQAACgoJ1AEAAAkBAAAACQEAAAAJ1gEAAAGHAQAAgwEAAAkBAAAABtgBAAALNC15ZWFyIDIwMTYAASf+//9L/v//AAAAAAoBAAAAAQAAAAEAAAAJ2gEAAAnbAQAACdwBAAAKCgndAQAACQEAAAAJAQAAAAnfAQAAAYgBAACDAQAACQEAAAAG4QEAAAs0LXllYXIgMjAxOQABHv7//0v+//8AAAAACgAAAAABAAAAAQAAAAnjAQAACeQBAAAJ5QEAAAoKCeYBAAAJAQAAAAkBAAAACegBAAAFoAEAAKIBQXBsb3Jpcy5CYXNlLk9iamVjdHMuRGF0YU9iamVjdENvbGxlY3Rpb25gMVtbQXBsb3Jpcy5DaGFydC5DaGFydERhdGFFbGVtZW50LCBBcGxvcmlzLkNoYXJ0LCBWZXJzaW9uPTQuMi4wLjE5MzMsIEN1bHR1cmU9bmV1dHJhbCwgUHVibGljS2V5VG9rZW49MTZmYzEzYTIyNmMwZTk1MV1dBgAAAAttQ29sbGVjdGlvbgVtTGlzdBhEYXRhT2JqZWN0K21DaGlsZE9iamVjdHMSRGF0YU9iamVjdCttUGFyZW50FURhdGFPYmplY3QrbUNvbnRhaW5lchlEYXRhT2JqZWN0K21WaXN1YWxPYmplY3RzBAMDBAQDoAFBcGxvcmlzLkJhc2UuT2JqZWN0cy5Tb3J0YWJsZUNvbGxlY3Rpb25gMVtbQXBsb3Jpcy5DaGFydC5DaGFydERhdGFFbGVtZW50LCBBcGxvcmlzLkNoYXJ0LCBWZXJzaW9uPTQuMi4wLjE5MzMsIEN1bHR1cmU9bmV1dHJhbCwgUHVibGljS2V5VG9rZW49MTZmYzEzYTIyNmMwZTk1MV1dAwAAAJgBU3lzdGVtLkNvbGxlY3Rpb25zLkdlbmVyaWMuTGlzdGAxW1tBcGxvcmlzLkNoYXJ0LkNoYXJ0RGF0YUVsZW1lbnQsIEFwbG9yaXMuQ2hhcnQsIFZlcnNpb249NC4yLjAuMTkzMywgQ3VsdHVyZT1uZXV0cmFsLCBQdWJsaWNLZXlUb2tlbj0xNmZjMTNhMjI2YzBlOTUxXV2YAVN5c3RlbS5Db2xsZWN0aW9ucy5HZW5lcmljLkxpc3RgMVtbQXBsb3Jpcy5CYXNlLk9iamVjdHMuRGF0YU9iamVjdCwgQXBsb3Jpcy5CYXNlLCBWZXJzaW9uPTQuMi4wLjE5MzMsIEN1bHR1cmU9bmV1dHJhbCwgUHVibGljS2V5VG9rZW49MTZmYzEzYTIyNmMwZTk1MV1dHUFwbG9yaXMuQ2hhcnQuQ2hhcnREYXRhU2VyaWVzAgAAACFBcGxvcmlzLkNoYXJ0LkNvbHVtbk9yaWVudGVkQ2hhcnQCAAAAlQFTeXN0ZW0uQ29sbGVjdGlvbnMuR2VuZXJpYy5MaXN0YDFbW0FwbG9yaXMuQmFzZS5VSS5WaXN1YWxPYmplY3QsIEFwbG9yaXMuQmFzZSwgVmVyc2lvbj00LjIuMC4xOTMzLCBDdWx0dXJlPW5ldXRyYWwsIFB1YmxpY0tleVRva2VuPTE2ZmMxM2EyMjZjMGU5NTFdXQMAAAAKCekBAAAJ6gEAAAmAAQAACQEAAAAJ7QEAAAWiAQAAHEFwbG9yaXMuQ2hhcnQuQ29ubmVjdGVkTGFiZWwnAAAADm1Db25uZWN0b3JMaW5lEG1aT3JkZXJDb25uZWN0b3IObUNvbm5lY3Rvck1vZGUZbUFuZ2xlZENvbm5lY3RvckRpcmVjdGlvbhBtQ29ubmVjdG9yVGFyZ2V0GW1Db25uZWN0b3JUYXJnZXRBcmVhU2hhcGUabUNvbm5lY3RvckRpc3BsYXlUaHJlc2hvbGQTbUNvbm5lY3RBbmNob3JQb2ludAltUGVyc0RhdGEVTGFiZWwrbUFuY2hvclBvc2l0aW9uEUxhYmVsK21BbmNob3JNb2RlFUxhYmVsK21BZGRJbm5lck1hcmdpbhxMYWJlbCttT2Zmc2V0RGlyZWN0aW9uQW5jaG9yHUxhYmVsK21PZmZzZXRPcnRob2dvbmFsQW5jaG9yEUxhYmVsK21UZXh0Rm9ybWF0D0xhYmVsK21Sb3RhdGlvbhBMYWJlbCttQmFja0NvbG9yE0xhYmVsK21Vc2VCYWNrQ29sb3IUTGFiZWwrbVVzZUJhY2tncm91bmQXTGFiZWwrbUN1c3RvbUJhY2tncm91bmQUTGFiZWwrbUxpbmVBbGlnbm1lbnQPTGFiZWwrbVRleHRTaXplFUxhYmVsK21MYWJlbFJlY3RhbmdsZRtMYWJlbCttSW5uZXJNYXJnaW5MZWZ0UmlnaHQLTGFiZWwrbVRleHQQTGFiZWwrbVZhcmlhYmxlcxNMYWJlbCttVmFyaWFibGVMaXN0FExhYmVsK21DdXN0b21Db250ZW50D0xhYmVsK21QZXJzRGF0YRlWaXN1YWxPYmplY3QrbVpPcmRlckdyb3VwHlZpc3VhbE9iamVjdCttSW5kaXZpZHVhbFpPcmRlchVWaXN1YWxPYmplY3QrbVZpc2libGUYVmlzdWFsT2JqZWN0K21QZXJzaXN0ZW50EFZpc3VhbE9iamVjdCttSWQWVmlzdWFsT2JqZWN0K21QZXJzRGF0YSBWaXN1YWxPYmplY3QrbVJlZ2lzdGVyZWRXaXRoRm9ybSRWaXN1YWxPYmplY3QrbURlbGV0ZVJlcGFpbnRUcmlnZ2VyZWQWVmlzdWFsT2JqZWN0K21TaGFwZVB0chVWaXN1YWxPYmplY3QrbUlzRGlydHkEAAQEBAQAAAIEBAAAAAQABAAAAAQEBAABAwMBAgAAAAAHAgAAAwAeQXBsb3Jpcy5CYXNlLlVJLlZpc3VhbFBvbHlsaW5lAwAAAAgrQXBsb3Jpcy5DaGFydC5Db25uZWN0ZWRMYWJlbCtlQ29ubmVjdG9yTW9kZQIAAAA2QXBsb3Jpcy5DaGFydC5Db25uZWN0ZWRMYWJlbCtlQW5nbGVkQ29ubmVjdG9yRGlyZWN0aW9uAgAAABlTeXN0ZW0uRHJhd2luZy5SZWN0YW5nbGVGBAAAAC1BcGxvcmlzLkNoYXJ0LkNvbm5lY3RlZExhYmVsK2VUYXJnZXRBcmVhU2hhcGUCAAAACwEVU3lzdGVtLkRyYXdpbmcuUG9pbnRGBAAAABdBcGxvcmlzLkJhc2UuQW5jaG9yTW9kZQMAAAABCwsfQXBsb3Jpcy5CYXNlLk9iamVjdHMuVGV4dEZvcm1hdAMAAAALGkFwbG9yaXMuQmFzZS5PYmplY3RzLkNvbG9yAwAAAAEBASpBcGxvcmlzLkJhc2UuVUkuTGFiZWwrTGluZUFsaWdubWVudE9wdGlvbnMDAAAAFFN5c3RlbS5EcmF3aW5nLlNpemVGBAAAABlTeXN0ZW0uRHJhd2luZy5SZWN0YW5nbGVGBAAAAAugAVN5c3RlbS5Db2xsZWN0aW9ucy5PYmplY3RNb2RlbC5Db2xsZWN0aW9uYDFbW0FwbG9yaXMuQmFzZS5PYmplY3RzLlZhcmlhYmxlLCBBcGxvcmlzLkJhc2UsIFZlcnNpb249NC4yLjAuMTkzMywgQ3VsdHVyZT1uZXV0cmFsLCBQdWJsaWNLZXlUb2tlbj0xNmZjMTNhMjI2YzBlOTUxXV2WAVN5c3RlbS5Db2xsZWN0aW9ucy5HZW5lcmljLkxpc3RgMVtbQXBsb3Jpcy5CYXNlLk9iamVjdHMuVmFyaWFibGUsIEFwbG9yaXMuQmFzZSwgVmVyc2lvbj00LjIuMC4xOTMzLCBDdWx0dXJlPW5ldXRyYWwsIFB1YmxpY0tleVRva2VuPTE2ZmMxM2EyMjZjMGU5NTFdXQgIAQEIAQEPU3lzdGVtLkludFB0cltdAQIAAAAKWAIAAAUS/v//K0FwbG9yaXMuQ2hhcnQuQ29ubmVjdGVkTGFiZWwrZUNvbm5lY3Rvck1vZGUBAAAAB3ZhbHVlX18ACAIAAAABAAAABRH+//82QXBsb3Jpcy5DaGFydC5Db25uZWN0ZWRMYWJlbCtlQW5nbGVkQ29ubmVjdG9yRGlyZWN0aW9uAQAAAAd2YWx1ZV9fAAgCAAAAAAAAAAEQ/v//7P///2yguEL+/11BJCINQmIxREMFD/7//y1BcGxvcmlzLkNoYXJ0LkNvbm5lY3RlZExhYmVsK2VUYXJnZXRBcmVhU2hhcGUBAAAAB3ZhbHVlX18ACAIAAAAAAAAAAAAQQQEJ8gEAAAEN/v//4P///2ygqEJi8d9CAQz+//88////AgAAAAAAAAAAAAAAAAn1AQAAAAAAAAn2AQAAAAAAAQn+//8z////AAAAAAEI/v//hf///wBuhUIAgG5BAQf+///s////AACAQQAA0kLTO4xCAIBuQV662T8JoQEAAAoJ+wEAAAb8AQAAAAnyAQAAIAMAAP////8BAQoJ8gEAAAEACgAHowEAAAABAAAAAgAAAAQVU3lzdGVtLkRyYXdpbmcuUG9pbnRGBAAAAAEC/v//4P///xR+FUSEMNxCAQH+///g////bKCoQmLx30IHpAEAAAABAAAAAgAAAAQXQXBsb3Jpcy5CYXNlLkFuY2hvck1vZGUDAAAAAQD+//88////BAAAAAH//f//PP///wIAAAABpQEAACQAAAAJAgIAAAEAAAABAAAAAacBAAAmAAAACQMCAAABAAAAAQAAAAGrAQAAoAEAAAoJBAIAAAkFAgAACYEBAAAJAQAAAAkIAgAAAa0BAACiAQAAClgCAAAB9/3//xL+//8BAAAAAfb9//8R/v//AAAAAAH1/f//7P///2yguEJiEVhDJCINQrghfEIB9P3//w/+//8AAAAAAAAQQQEJDQIAAAHy/f//4P///2ygqEKZlXdDAfH9//88////AgAAAAAAAAAAAAAAAAkQAgAAAAAAAAkRAgAAAAAAAe79//8z////AAAAAAHt/f//hf///wDUMkIAgG5BAez9///s////AAAYQgAAcEOmb0BCAIBuQV662T8GFQIAAAdBZG9wdGVkCgkWAgAACRUCAAAJDQIAACADAAD/////AQEKCQ0CAAABAAoAB64BAAAAAQAAAAIAAAAEFVN5c3RlbS5EcmF3aW5nLlBvaW50RgQAAAAB5/3//+D///8UfhVEKrV1QwHm/f//4P///2ygqEKZlXdDB68BAAAAAQAAAAIAAAAEF0FwbG9yaXMuQmFzZS5BbmNob3JNb2RlAwAAAAHl/f//PP///wQAAAAB5P3//zz///8CAAAAAbABAAAkAAAACR0CAAABAAAAAQAAAAGyAQAAJgAAAAkeAgAAAQAAAAMAAAAPtgEAAAEAAAAIAAAAAAe3AQAAAAEAAAABAAAABBVBcGxvcmlzLkJhc2UuVUkuTGFiZWwDAAAACR8CAAABuAEAADUAAAAB4P3//+D////16NtC6IyPQwHf/f//PP///wMAAAAAAAAAAAAAAAAJIgIAAAAAAAAJIwIAAAAAAAHc/f//M////wIAAAAB2/3//4X///8AgE9Cqvp7QgHa/f//7P///wAAAAAAAAAAAAAAAAAAAACkcLU/BicCAAAYMi1ZZWFyDQpMb3cgDQpEaXN0YW5jZQ0KCgkoAgAACScCAAAJKgIAACADAAD/////AAEKCSoCAAABAAoAAbkBAAAkAAAACSsCAAAAAAAAAAAAAAG7AQAAJgAAAAksAgAAAgAAAAIAAAAPvwEAAAEAAAAIAAAAAAfAAQAAAAEAAAABAAAABBVBcGxvcmlzLkJhc2UuVUkuTGFiZWwDAAAACS0CAAABwQEAADUAAAAB0v3//+D///8iAjBD6IyPQwHR/f//PP///wMAAAAAAAAAAAAAAAAJMAIAAAAAAAAJMQIAAAAAAAHO/f//M////wAAAAABzf3//4X///8AJu1CqlIBQgHM/f//7P///wAAAAAAAAAAAAAAAAAAAACkcLU/Cb0BAAAKCTYCAAAJ/AEAAAk4AgAAIAMAAP////8AAQoJOAIAAAEACgABwgEAACQAAAAJOQIAAAAAAAAAAAAAAcQBAAAmAAAACToCAAACAAAAAgAAAA/IAQAAAQAAAAgAAAAAB8kBAAAAAQAAAAEAAAAEFUFwbG9yaXMuQmFzZS5VSS5MYWJlbAMAAAAJOwIAAAHKAQAANQAAAAHE/f//4P///7gOmkPojI9DAcP9//88////AwAAAAAAAAAAAAAAAAk+AgAAAAAAAAk/AgAAAAAAAcD9//8z////AgAAAAG//f//hf///6sApkKqUgFCAb79///s////AAAAAAAAAAAAAAAAAAAAAKRwtT8GQwIAABUyLVllYXINCkhpZ2ggRGlzdGFuY2UKCUQCAAAJQwIAAAlGAgAAIAMAAP////8AAQoJRgIAAAEACgABywEAACQAAAAJKwIAAAAAAAAAAAAAAc0BAAAmAAAACUgCAAACAAAAAgAAAA/RAQAAAQAAAAgAAAAAB9IBAAAAAQAAAAEAAAAEFUFwbG9yaXMuQmFzZS5VSS5MYWJlbAMAAAAJSQIAAAHTAQAANQAAAAG2/f//4P///4sVu0PojI9DAbX9//88////AwAAAAAAAAAAAAAAAAlMAgAAAAAAAAlNAgAAAAAAAbL9//8z////AAAAAAGx/f//hf///6sk8EKqUgFCAbD9///s////AAAAAAAAAAAAAAAAAAAAAKRwtT8JzwEAAAoJUgIAAAn8AQAACVQCAAAgAwAA/////wABCglUAgAAAQAKAAHUAQAAJAAAAAk5AgAAAAAAAAAAAAAB1gEAACYAAAAJVgIAAAIAAAACAAAAD9oBAAABAAAACAAAAAAH2wEAAAABAAAAAQAAAAQVQXBsb3Jpcy5CYXNlLlVJLkxhYmVsAwAAAAlXAgAAAdwBAAA1AAAAAaj9///g////MiP9Q+iMj0MBp/3//zz///8DAAAAAAAAAAAAAAAACVoCAAAAAAAACVsCAAAAAAABpP3//zP///8CAAAAAaP9//+F////ABSgQqqmPkIBov3//+z///8AAAAAAAAAAAAAAAAAAAAApHC1PwZfAgAAHDQtWWVhcg0KUHVibGljDQpMb3cgRGlzdGFuY2UKCWACAAAJXwIAAAliAgAAIAMAAP////8AAQoJYgIAAAEACgAB3QEAACQAAAAJKwIAAAAAAAAAAAAAAd8BAAAmAAAACWQCAAACAAAAAgAAAA/jAQAAAQAAAAgAAAAAB+QBAAAAAQAAAAEAAAAEFUFwbG9yaXMuQmFzZS5VSS5MYWJlbAMAAAAJZQIAAAHlAQAANQAAAAGa/f//4P///wMVD0TojI9DAZn9//88////AwAAAAAAAAAAAAAAAAloAgAAAAAAAAlpAgAAAAAAAZb9//8z////AAAAAAGV/f//hf///1UXSEMAgIRBAZT9///s////AAAAAAAAAAAAAAAAAAAAAKRwtT8J4QEAAAoJbgIAAAn8AQAACXACAAAgAwAA/////wABCglwAgAAAQAKAAHmAQAAJAAAAAk5AgAAAAAAAAAAAAAB6AEAACYAAAAJcgIAAAIAAAACAAAABOkBAACYAVN5c3RlbS5Db2xsZWN0aW9ucy5HZW5lcmljLkxpc3RgMVtbQXBsb3Jpcy5DaGFydC5DaGFydERhdGFFbGVtZW50LCBBcGxvcmlzLkNoYXJ0LCBWZXJzaW9uPTQuMi4wLjE5MzMsIEN1bHR1cmU9bmV1dHJhbCwgUHVibGljS2V5VG9rZW49MTZmYzEzYTIyNmMwZTk1MV1dAwAAAAZfaXRlbXMFX3NpemUIX3ZlcnNpb24EAAAgQXBsb3Jpcy5DaGFydC5DaGFydERhdGFFbGVtZW50W10CAAAACAgJcwIAAAYAAAAeAAAAAeoBAAAkAAAACXQCAAAGAAAAHgAAAAHtAQAAJgAAAAl1AgAAAAAAAAAAAAAB8gEAAH4AAAAJdgIAAAl3AgAABfUB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UFwbG9yaXMuQ2hhcnQuQ2hhcnREYXRhU2VyaWVzAgAAAAEBAQsaQXBsb3Jpcy5CYXNlLk9iamVjdHMuQ29sb3IDAAAAAQEaQXBsb3Jpcy5CYXNlLk9iamVjdHMuQ29sb3IDAAAAAwAAAAmAAQAACgAAAAAAQEEJfwAAAAmAAAAACXsCAAAAAAl8AgAAAfYBAACBAAAACgoAAAAA////AA4AAAAAAQH7AQAA0QAAAAl9AgAAAQAAAAQAAAAHAgIAAAABAAAABAAAAAQfQXBsb3Jpcy5CYXNlLk9iamVjdHMuRGF0YU9iamVjdAMAAAAJoAEAAA0DBwMCAAAAAQAAAAQAAAAEHEFwbG9yaXMuQmFzZS5VSS5WaXN1YWxPYmplY3QDAAAACaIBAAANAwEEAgAA6QEAAAmAAgAABgAAAB4AAAABBQIAACQAAAAJgQIAAAYAAAAeAAAAAQgCAAAmAAAACXUCAAAAAAAAAAAAAAENAgAAfgAAAAmDAgAACYQCAAAFEA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dQXBsb3Jpcy5DaGFydC5DaGFydERhdGFTZXJpZXMCAAAAAQEBCxpBcGxvcmlzLkJhc2UuT2JqZWN0cy5Db2xvcgMAAAABARpBcGxvcmlzLkJhc2UuT2JqZWN0cy5Db2xvcgMAAAADAAAACYEBAAAKAAAAAABAQQl/AAAACYAAAAAJiAIAAAEACYkCAAABEQIAAIEAAAAKCgAAAAD///8ADgAAAAABARYCAADRAAAACYoCAAAAAAAABAAAAAcdAgAAAAEAAAAEAAAABB9BcGxvcmlzLkJhc2UuT2JqZWN0cy5EYXRhT2JqZWN0AwAAAAmrAQAADQMHHgIAAAABAAAABAAAAAQcQXBsb3Jpcy5CYXNlLlVJLlZpc3VhbE9iamVjdAMAAAAJrQEAAA0DAR8CAAA1AAAAAXP9///g////9ejbQvz/+0ABcv3//zz///8BAAAAAAAAAAAAAAAACY8CAAAAAAAACZACAAAAAAABb/3//zP///8AAAAAAW79//+F////AEiUQQCAhEEBbf3//+z///8AAAAAAAAAAAAAAAAAAAAApHC1PwaUAgAABTIsMzIyCgmVAgAACfwBAAAJlwIAADQDAAD/////AAEKCZcCAAABAAoABSIC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EFwbG9yaXMuQ2hhcnQuQ2hhcnREYXRhR3JvdXACAAAAAQEBCxpBcGxvcmlzLkJhc2UuT2JqZWN0cy5Db2xvcgMAAAABARpBcGxvcmlzLkJhc2UuT2JqZWN0cy5Db2xvcgMAAAADAAAACYMBAAAKAAAAAABAQQl/AAAACYAAAAAJmwIAAAEACZwCAAABIwIAAIEAAAAKCgAAAAD///8ADgAAAAABASgCAADRAAAACZ0CAAAAAAAAAwAAAAEqAgAAfgAAAAmeAgAACZ8CAAAHKwIAAAABAAAAAAAAAAQfQXBsb3Jpcy5CYXNlLk9iamVjdHMuRGF0YU9iamVjdAMAAAAHLAIAAAABAAAABAAAAAQcQXBsb3Jpcy5CYXNlLlVJLlZpc3VhbE9iamVjdAMAAAAJuAEAAAkfAgAADQIBLQIAADUAAAABXv3//+D///8iAjBD/P/7QAFd/f//PP///wEAAAAAAAAAAAAAAAAJpAIAAAAAAAAJpQIAAAAAAAFa/f//M////wAAAAABWf3//4X///8ASJRBAICEQQFY/f//7P///wAAAAAAAAAAAAAAAAAAAACkcLU/BqkCAAAFMiwzNDcKCaoCAAAJ/AEAAAmsAgAANAMAAP////8AAQoJrAIAAAEACgAFMA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cQXBsb3Jpcy5DaGFydC5DaGFydERhdGFHcm91cAIAAAABAQELGkFwbG9yaXMuQmFzZS5PYmplY3RzLkNvbG9yAwAAAAEBGkFwbG9yaXMuQmFzZS5PYmplY3RzLkNvbG9yAwAAAAMAAAAJhAEAAAoAAAAAAEBBCX8AAAAJgAAAAAmwAgAAAQAJsQIAAAExAgAAgQAAAAoKAAAAAP///wAOAAAAAAEBNgIAANEAAAAJsgIAAAEAAAADAAAAATgCAAB+AAAACbMCAAAJtAIAAAc5AgAAAAEAAAAAAAAABB9BcGxvcmlzLkJhc2UuT2JqZWN0cy5EYXRhT2JqZWN0AwAAAAc6AgAAAAEAAAAEAAAABBxBcGxvcmlzLkJhc2UuVUkuVmlzdWFsT2JqZWN0AwAAAAnBAQAACS0CAAANAgE7AgAANQAAAAFJ/f//4P///7gOmkP8//tAAUj9//88////AQAAAAAAAAAAAAAAAAm5AgAAAAAAAAm6AgAAAAAAAUX9//8z////AAAAAAFE/f//hf///wBIlEEAgIRBAUP9///s////AAAAAAAAAAAAAAAAAAAAAKRwtT8GvgIAAAM3NzAKCb8CAAAJ/AEAAAnBAgAANAMAAP////8AAQoJwQIAAAEACgAFPg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cQXBsb3Jpcy5DaGFydC5DaGFydERhdGFHcm91cAIAAAABAQELGkFwbG9yaXMuQmFzZS5PYmplY3RzLkNvbG9yAwAAAAEBGkFwbG9yaXMuQmFzZS5PYmplY3RzLkNvbG9yAwAAAAMAAAAJhQEAAAoAAAAAAEBBCX8AAAAJgAAAAAnFAgAAAQAJxgIAAAE/AgAAgQAAAAoKAAAAAP///wAOAAAAAAEBRAIAANEAAAAJxwIAAAAAAAACAAAAAUYCAAB+AAAACcgCAAAJyQIAAAdIAgAAAAEAAAAEAAAABBxBcGxvcmlzLkJhc2UuVUkuVmlzdWFsT2JqZWN0AwAAAAnKAQAACTsCAAANAgFJAgAANQAAAAE0/f//4P///4sVu0P8//tAATP9//88////AQAAAAAAAAAAAAAAAAnOAgAAAAAAAAnPAgAAAAAAATD9//8z////AAAAAAEv/f//hf///wBIlEEAgIRBAS79///s////AAAAAAAAAAAAAAAAAAAAAKRwtT8G0wIAAAM0MjIKCdQCAAAJ/AEAAAnWAgAANAMAAP////8AAQoJ1gIAAAEACgAFTA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cQXBsb3Jpcy5DaGFydC5DaGFydERhdGFHcm91cAIAAAABAQELGkFwbG9yaXMuQmFzZS5PYmplY3RzLkNvbG9yAwAAAAEBGkFwbG9yaXMuQmFzZS5PYmplY3RzLkNvbG9yAwAAAAMAAAAJhgEAAAoAAAAAAEBBCX8AAAAJgAAAAAnaAgAAAQAJ2wIAAAFNAgAAgQAAAAoKAAAAAP///wAOAAAAAAEBUgIAANEAAAAJ3AIAAAEAAAABAAAAAVQCAAB+AAAACd0CAAAJ3gIAAAdWAgAAAAEAAAAEAAAABBxBcGxvcmlzLkJhc2UuVUkuVmlzdWFsT2JqZWN0AwAAAAnTAQAACUkCAAANAgFXAgAANQAAAAEf/f//4P///zIj/UP8//tAAR79//88////AQAAAAAAAAAAAAAAAAnjAgAAAAAAAAnkAgAAAAAAARv9//8z////AAAAAAEa/f//hf///wBIlEEAgIRBARn9///s////AAAAAAAAAAAAAAAAAAAAAKRwtT8G6AIAAAUxLDQ5NwoJ6QIAAAn8AQAACesCAAA0AwAA/////wABCgnrAgAAAQAKAAVaAg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xBcGxvcmlzLkNoYXJ0LkNoYXJ0RGF0YUdyb3VwAgAAAAEBAQsaQXBsb3Jpcy5CYXNlLk9iamVjdHMuQ29sb3IDAAAAAQEaQXBsb3Jpcy5CYXNlLk9iamVjdHMuQ29sb3IDAAAAAwAAAAmHAQAACgAAAAAAQEEJfwAAAAmAAAAACe8CAAABAAnwAgAAAVsCAACBAAAACgoAAAAA////AA4AAAAAAQFgAgAA0QAAAAnxAgAAAAAAAAIAAAABYgIAAH4AAAAJ8gIAAAnzAgAAB2QCAAAAAQAAAAQAAAAEHEFwbG9yaXMuQmFzZS5VSS5WaXN1YWxPYmplY3QDAAAACdwBAAAJVwIAAA0CAWUCAAA1AAAAAQr9///g////AxUPRPz/+0ABCf3//zz///8BAAAAAAAAAAAAAAAACfgCAAAAAAAACfkCAAAAAAABBv3//zP///8AAAAAAQX9//+F////AEiUQQCAhEEBBP3//+z///8AAAAAAAAAAAAAAAAAAAAApHC1Pwb9AgAABTEsODk3Cgn+AgAACfwBAAAJAAMAADQDAAD/////AAEKCQADAAABAAoABWgC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EFwbG9yaXMuQ2hhcnQuQ2hhcnREYXRhR3JvdXACAAAAAQEBCxpBcGxvcmlzLkJhc2UuT2JqZWN0cy5Db2xvcgMAAAABARpBcGxvcmlzLkJhc2UuT2JqZWN0cy5Db2xvcgMAAAADAAAACYgBAAAKAAAAAABAQQl/AAAACYAAAAAJBAMAAAEACQUDAAABaQIAAIEAAAAKCgAAAAD///8ADgAAAAABAW4CAADRAAAACQYDAAABAAAAAQAAAAFwAgAAfgAAAAkHAwAACQgDAAAHcgIAAAABAAAABAAAAAQcQXBsb3Jpcy5CYXNlLlVJLlZpc3VhbE9iamVjdAMAAAAJ5QEAAAllAgAADQIHcwIAAAABAAAAEAAAAAQeQXBsb3Jpcy5DaGFydC5DaGFydERhdGFFbGVtZW50AgAAAAkLAwAACQwDAAAJDQMAAAkOAwAACQ8DAAAJEAMAAA0KB3QCAAAAAQAAABAAAAAEH0FwbG9yaXMuQmFzZS5PYmplY3RzLkRhdGFPYmplY3QDAAAACQsDAAAJDQMAAAkPAwAACQwDAAAJDgMAAAkQAwAADQoHdQIAAAABAAAAAAAAAAQcQXBsb3Jpcy5CYXNlLlVJLlZpc3VhbE9iamVjdAMAAAAPdgIAAAEAAAAIgQAAAAd3AgAAAAEAAAABAAAAAw1TeXN0ZW0uSW50UHRyAen8//9x/v//AAAAAAAAAAABewIAAIEAAAAKCgAAAAAAAAAADQAAAAAAAXwCAACBAAAACgoAAAAAAAAAAA0AAAAAAQd9AgAAAAEAAAAEAAAABB1BcGxvcmlzLkJhc2UuT2JqZWN0cy5WYXJpYWJsZQMAAAAF6Pz//x1BcGxvcmlzLkJhc2UuT2JqZWN0cy5WYXJpYWJsZQIAAAAGTnVtYmVyCFBvc2l0aW9uAAAICAMAAAABAAAAAAAAAAHn/P//6Pz//wAAAAAAAAAAAeb8///o/P//AAAAAAAAAAAB5fz//+j8//8AAAAAAAAAAAeAAgAAAAEAAAAQAAAABB5BcGxvcmlzLkNoYXJ0LkNoYXJ0RGF0YUVsZW1lbnQCAAAACRwDAAAJHQMAAAkeAwAACR8DAAAJIAMAAAkhAwAADQoHgQIAAAABAAAAEAAAAAQfQXBsb3Jpcy5CYXNlLk9iamVjdHMuRGF0YU9iamVjdAMAAAAJHAMAAAkeAwAACSADAAAJHQMAAAkfAwAACSEDAAANCg+DAgAAAQAAAAiQAAAAB4QCAAAAAQAAAAEAAAADDVN5c3RlbS5JbnRQdHIB2Pz//3H+//8AAAAAAAAAAAGIAgAAgQAAAAoKAAAAAAAAAAANAAAAAAEBiQIAAIEAAAAKCgAAAAAAAAAADQAAAAABB4oCAAAAAQAAAAQAAAAEHUFwbG9yaXMuQmFzZS5PYmplY3RzLlZhcmlhYmxlAwAAAAHX/P//6Pz//wAAAAAAAAAAAdb8///o/P//AAAAAAAAAAAB1fz//+j8//8AAAAAAAAAAAHU/P//6Pz//wAAAAAAAAAABY8C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EFwbG9yaXMuQ2hhcnQuQ2hhcnREYXRhR3JvdXACAAAAAQEBCxpBcGxvcmlzLkJhc2UuT2JqZWN0cy5Db2xvcgMAAAABARpBcGxvcmlzLkJhc2UuT2JqZWN0cy5Db2xvcgMAAAADAAAACYMBAAAKAAAAAABAQQl/AAAACYAAAAAJMAMAAAEACTEDAAABkAIAAIEAAAAKCgAAAAD///8ADgAAAAABAZUCAADRAAAACTIDAAABAAAAAQAAAAGXAgAAfgAAAAkzAwAACTQDAAABmwIAAIEAAAAKCgAAAAAAAAAADQAAAAABAZwCAACBAAAACgoBAAAAAAAAAP////8AAQedAgAAAAEAAAAEAAAABB1BcGxvcmlzLkJhc2UuT2JqZWN0cy5WYXJpYWJsZQMAAAABy/z//+j8//8AAAAAAAAAAAHK/P//6Pz//wAAAAAAAAAAAcn8///o/P//AAAAAAAAAAAByPz//+j8//8AAAAAAAAAAA+eAgAAAQAAAAgYAAAAB58CAAAAAQAAAAEAAAADDVN5c3RlbS5JbnRQdHIBx/z//3H+//8AAAAAAAAAAAWkAg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xBcGxvcmlzLkNoYXJ0LkNoYXJ0RGF0YUdyb3VwAgAAAAEBAQsaQXBsb3Jpcy5CYXNlLk9iamVjdHMuQ29sb3IDAAAAAQEaQXBsb3Jpcy5CYXNlLk9iamVjdHMuQ29sb3IDAAAAAwAAAAmEAQAACgAAAAAAQEEJfwAAAAmAAAAACT0DAAABAAk+AwAAAaUCAACBAAAACgoAAAAA////AA4AAAAAAQGqAgAA0QAAAAk/AwAAAQAAAAMAAAABrAIAAH4AAAAJQAMAAAlBAwAAAbACAACBAAAACgoAAAAAAAAAAA0AAAAAAQGxAgAAgQAAAAoKAQAAAAAAAAD/////AAEHsgIAAAABAAAABAAAAAQdQXBsb3Jpcy5CYXNlLk9iamVjdHMuVmFyaWFibGUDAAAAAb78///o/P//AQAAAAAAAAABvfz//+j8//8AAAAAAAAAAAG8/P//6Pz//wAAAAAAAAAAAbv8///o/P//AAAAAAAAAAAPswIAAAEAAAAIRAAAAAe0AgAAAAEAAAABAAAAAw1TeXN0ZW0uSW50UHRyAbr8//9x/v//AAAAAAAAAAAFuQ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cQXBsb3Jpcy5DaGFydC5DaGFydERhdGFHcm91cAIAAAABAQELGkFwbG9yaXMuQmFzZS5PYmplY3RzLkNvbG9yAwAAAAEBGkFwbG9yaXMuQmFzZS5PYmplY3RzLkNvbG9yAwAAAAMAAAAJhQEAAAoAAAAAAEBBCX8AAAAJgAAAAAlKAwAAAQAJSwMAAAG6AgAAgQAAAAoKAAAAAP///wAOAAAAAAEBvwIAANEAAAAJTAMAAAEAAAADAAAAAcECAAB+AAAACU0DAAAJTgMAAAHFAgAAgQAAAAoKAAAAAAAAAAANAAAAAAEBxgIAAIEAAAAKCgEAAAAAAAAA/////wABB8cCAAAAAQAAAAQAAAAEHUFwbG9yaXMuQmFzZS5PYmplY3RzLlZhcmlhYmxlAwAAAAGx/P//6Pz//wAAAAAAAAAAAbD8///o/P//AAAAAAAAAAABr/z//+j8//8AAAAAAAAAAAGu/P//6Pz//wAAAAAAAAAAD8gCAAABAAAACBoAAAAHyQIAAAABAAAAAQAAAAMNU3lzdGVtLkludFB0cgGt/P//cf7//wAAAAAAAAAABc4C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EFwbG9yaXMuQ2hhcnQuQ2hhcnREYXRhR3JvdXACAAAAAQEBCxpBcGxvcmlzLkJhc2UuT2JqZWN0cy5Db2xvcgMAAAABARpBcGxvcmlzLkJhc2UuT2JqZWN0cy5Db2xvcgMAAAADAAAACYYBAAAKAAAAAABAQQl/AAAACYAAAAAJVwMAAAEACVgDAAABzwIAAIEAAAAKCgAAAAD///8ADgAAAAABAdQCAADRAAAACVkDAAABAAAAAwAAAAHWAgAAfgAAAAlaAwAACVsDAAAB2gIAAIEAAAAKCgAAAAAAAAAADQAAAAABAdsCAACBAAAACgoBAAAAAAAAAP////8AAQfcAgAAAAEAAAAEAAAABB1BcGxvcmlzLkJhc2UuT2JqZWN0cy5WYXJpYWJsZQMAAAABpPz//+j8//8BAAAAAAAAAAGj/P//6Pz//wAAAAAAAAAAAaL8///o/P//AAAAAAAAAAABofz//+j8//8AAAAAAAAAAA/dAgAAAQAAAAhFAAAAB94CAAAAAQAAAAEAAAADDVN5c3RlbS5JbnRQdHIBoPz//3H+//8AAAAAAAAAAAXjAg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xBcGxvcmlzLkNoYXJ0LkNoYXJ0RGF0YUdyb3VwAgAAAAEBAQsaQXBsb3Jpcy5CYXNlLk9iamVjdHMuQ29sb3IDAAAAAQEaQXBsb3Jpcy5CYXNlLk9iamVjdHMuQ29sb3IDAAAAAwAAAAmHAQAACgAAAAAAQEEJfwAAAAmAAAAACWQDAAABAAllAwAAAeQCAACBAAAACgoAAAAA////AA4AAAAAAQHpAgAA0QAAAAlmAwAAAQAAAAMAAAAB6wIAAH4AAAAJZwMAAAloAwAAAe8CAACBAAAACgoAAAAAAAAAAA0AAAAAAQHwAgAAgQAAAAoKAQAAAAAAAAD/////AAEH8QIAAAABAAAABAAAAAQdQXBsb3Jpcy5CYXNlLk9iamVjdHMuVmFyaWFibGUDAAAAAZf8///o/P//AAAAAAAAAAABlvz//+j8//8AAAAAAAAAAAGV/P//6Pz//wAAAAAAAAAAAZT8///o/P//AAAAAAAAAAAP8gIAAAEAAAAIGwAAAAfzAgAAAAEAAAABAAAAAw1TeXN0ZW0uSW50UHRyAZP8//9x/v//AAAAAAAAAAAF+A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cQXBsb3Jpcy5DaGFydC5DaGFydERhdGFHcm91cAIAAAABAQELGkFwbG9yaXMuQmFzZS5PYmplY3RzLkNvbG9yAwAAAAEBGkFwbG9yaXMuQmFzZS5PYmplY3RzLkNvbG9yAwAAAAMAAAAJiAEAAAoAAAAAAEBBCX8AAAAJgAAAAAlxAwAAAQAJcgMAAAH5AgAAgQAAAAoKAAAAAP///wAOAAAAAAEB/gIAANEAAAAJcwMAAAEAAAADAAAAAQADAAB+AAAACXQDAAAJdQMAAAEEAwAAgQAAAAoKAAAAAAAAAAANAAAAAAEBBQMAAIEAAAAKCgEAAAAAAAAA/////wABBwYDAAAAAQAAAAQAAAAEHUFwbG9yaXMuQmFzZS5PYmplY3RzLlZhcmlhYmxlAwAAAAGK/P//6Pz//wEAAAAAAAAAAYn8///o/P//AAAAAAAAAAABiPz//+j8//8AAAAAAAAAAAGH/P//6Pz//wAAAAAAAAAADwcDAAABAAAACEcAAAAHCAMAAAABAAAAAQAAAAMNU3lzdGVtLkludFB0cgGG/P//cf7//wAAAAAAAAAABQsDAAAeQXBsb3Jpcy5DaGFydC5DaGFydERhdGFFbGVtZW50EQAAAAZtTGFiZWwKbVJlY3RhbmdsZQVtTGluZQ5tQ3Jvc3NiYXJMaW5lcwdtTWFya2VyB21TZXJpZXMGbVZhbHVlB21WYWx1ZTILbUdyb3VwSW5kZXgPbUxhYmVsUG9zaXRpb25zEW1MYWJlbEFuY2hvck1vZGVzDm1MYWJlbFBvc2l0aW9uIG1TZWxmVHJpZ2dlcmVkTWFya2VyRm9ybWF0VXBkYXRlGERhdGFPYmplY3QrbUNoaWxkT2JqZWN0cxJEYXRhT2JqZWN0K21QYXJlbnQVRGF0YU9iamVjdCttQ29udGFpbmVyGURhdGFPYmplY3QrbVZpc3VhbE9iamVjdHMEBAQEBAQCAgAEBAAAAwQEAxxBcGxvcmlzLkNoYXJ0LkNvbm5lY3RlZExhYmVsAgAAABpBcGxvcmlzLkJhc2UuVUkuVmlzdWFsUmVjdAMAAAAaQXBsb3Jpcy5CYXNlLlVJLlZpc3VhbExpbmUDAAAAHEFwbG9yaXMuQmFzZS5VSS5WaXN1YWxMaW5lW10DAAAAGkFwbG9yaXMuQ2hhcnQuVmlzdWFsTWFya2VyAgAAAB1BcGxvcmlzLkNoYXJ0LkNoYXJ0RGF0YVNlcmllcwIAAAAIF1N5c3RlbS5EcmF3aW5nLlBvaW50RltdBAAAABlBcGxvcmlzLkJhc2UuQW5jaG9yTW9kZVtdAwAAAAgBmAFTeXN0ZW0uQ29sbGVjdGlvbnMuR2VuZXJpYy5MaXN0YDFbW0FwbG9yaXMuQmFzZS5PYmplY3RzLkRhdGFPYmplY3QsIEFwbG9yaXMuQmFzZSwgVmVyc2lvbj00LjIuMC4xOTMzLCBDdWx0dXJlPW5ldXRyYWwsIFB1YmxpY0tleVRva2VuPTE2ZmMxM2EyMjZjMGU5NTFdXR1BcGxvcmlzLkNoYXJ0LkNoYXJ0RGF0YVNlcmllcwIAAAAhQXBsb3Jpcy5DaGFydC5Db2x1bW5PcmllbnRlZENoYXJ0AgAAAJUBU3lzdGVtLkNvbGxlY3Rpb25zLkdlbmVyaWMuTGlzdGAxW1tBcGxvcmlzLkJhc2UuVUkuVmlzdWFsT2JqZWN0LCBBcGxvcmlzLkJhc2UsIFZlcnNpb249NC4yLjAuMTkzMywgQ3VsdHVyZT1uZXV0cmFsLCBQdWJsaWNLZXlUb2tlbj0xNmZjMTNhMjI2YzBlOTUxXV0CAAAACXsDAAAJfAMAAAoJfQMAAAoJgAEAAAgGAAAAAAAMm0AKAAAAAAl/AwAACYADAAAAAAAAAAmBAwAACYABAAAJAQAAAAmEAwAAAQwDAAALAwAACYUDAAAJhgMAAAoJhwMAAAoJgAEAAAgGxSpOPzmqmEAKAQAAAAmJAwAACYoDAAAAAAAAAAmLAwAACYABAAAJAQAAAAmOAwAAAQ0DAAALAwAACY8DAAAJkAMAAAoJkQMAAAoJgAEAAAgGAAAAAACQf0AKAgAAAAmTAwAACZQDAAAAAAAAAAmVAwAACYABAAAJAQAAAAmYAwAAAQ4DAAALAwAACZkDAAAJmgMAAAoJmwMAAAoJgAEAAAgGrvRacojwcEAKAwAAAAmdAwAACZ4DAAAAAAAAAAmfAwAACYABAAAJAQAAAAmiAwAAAQ8DAAALAwAACaMDAAAJpAMAAAoJpQMAAAoJgAEAAAgGAAAAAACUkkAKBAAAAAmnAwAACagDAAAAAAAAAAmpAwAACYABAAAJAQAAAAmsAwAAARADAAALAwAACa0DAAAJrgMAAAoJrwMAAAoJgAEAAAgGNcJ1AtmulUAKBQAAAAmxAwAACbIDAAAAAAAAAAmzAwAACYABAAAJAQAAAAm2AwAAARwDAAALAwAACbcDAAAJuAMAAAoJuQMAAAoJgQEAAAgGAAAAAAB4gkAKAAAAAAm7AwAACbwDAAAAAAAAAAm9AwAACYEBAAAJAQAAAAnAAwAAAR0DAAALAwAACcEDAAAJwgMAAAoJwwMAAAoJgQEAAAgGAvyyQCYFiEAKAQAAAAnFAwAACcYDAAAAAAAAAAnHAwAACYEBAAAJAQAAAAnKAwAAAR4DAAALAwAACcsDAAAJzAMAAAoJzQMAAAoJgQEAAAgGAAAAAACQcEAKAgAAAAnPAwAACdADAAAAAAAAAAnRAwAACYEBAAAJAQAAAAnUAwAAAR8DAAALAwAACdUDAAAJ1gMAAAoJ1wMAAAoJgQEAAAgG5ppUh0nuYkAKAwAAAAnZAwAACdoDAAAAAAAAAAnbAwAACYEBAAAJAQAAAAneAwAAASADAAALAwAACd8DAAAJ4AMAAAoJ4QMAAAoJgQEAAAgGAAAAAABAc0AKBAAAAAnjAwAACeQDAAAAAAAAAAnlAwAACYEBAAAJAQAAAAnoAwAAASEDAAALAwAACekDAAAJ6gMAAAoJ6wMAAAoJgQEAAAgG1A3GNg/Qf0AKBQAAAAntAwAACe4DAAAAAAAAAAnvAwAACYEBAAAJAQAAAAnyAwAAATADAACBAAAACgoAAAAAAAAAAA0AAAAAAQExAwAAgQAAAAoKAQAAAAAAAAD/////AAEHMgMAAAABAAAABAAAAAQdQXBsb3Jpcy5CYXNlLk9iamVjdHMuVmFyaWFibGUDAAAAAQ38///o/P//AQAAAAAAAAABDPz//+j8//8AAAAAAAAAAAEL/P//6Pz//wAAAAAAAAAAAQr8///o/P//AAAAAAAAAAAPMwMAAAEAAAAIIgAAAAc0AwAAAAEAAAABAAAAAw1TeXN0ZW0uSW50UHRyAQn8//9x/v//AAAAAAAAAAABPQMAAIEAAAAKCgAAAAAAAAAADQAAAAABAT4DAACBAAAACgoBAAAAAAAAAP////8AAQc/AwAAAAEAAAAEAAAABB1BcGxvcmlzLkJhc2UuT2JqZWN0cy5WYXJpYWJsZQMAAAABCPz//+j8//8BAAAAAAAAAAEH/P//6Pz//wAAAAAAAAAAAQb8///o/P//AAAAAAAAAAABBfz//+j8//8AAAAAAAAAAA9AAwAAAQAAAAhTAAAAB0EDAAAAAQAAAAEAAAADDVN5c3RlbS5JbnRQdHIBBPz//3H+//8AAAAAAAAAAAFKAwAAgQAAAAoKAAAAAAAAAAANAAAAAAEBSwMAAIEAAAAKCgEAAAAAAAAA/////wABB0wDAAAAAQAAAAQAAAAEHUFwbG9yaXMuQmFzZS5PYmplY3RzLlZhcmlhYmxlAwAAAAED/P//6Pz//wEAAAAAAAAAAQL8///o/P//AAAAAAAAAAABAfz//+j8//8AAAAAAAAAAAEA/P//6Pz//wAAAAAAAAAAD00DAAABAAAACCEAAAAHTgMAAAABAAAAAQAAAAMNU3lzdGVtLkludFB0cgH/+///cf7//wAAAAAAAAAAAVcDAACBAAAACgoAAAAAAAAAAA0AAAAAAQFYAwAAgQAAAAoKAQAAAAAAAAD/////AAEHWQMAAAABAAAABAAAAAQdQXBsb3Jpcy5CYXNlLk9iamVjdHMuVmFyaWFibGUDAAAAAf77///o/P//AQAAAAAAAAAB/fv//+j8//8AAAAAAAAAAAH8+///6Pz//wAAAAAAAAAAAfv7///o/P//AAAAAAAAAAAPWgMAAAEAAAAITwAAAAdbAwAAAAEAAAABAAAAAw1TeXN0ZW0uSW50UHRyAfr7//9x/v//AAAAAAAAAAABZAMAAIEAAAAKCgAAAAAAAAAADQAAAAABAWUDAACBAAAACgoBAAAAAAAAAP////8AAQdmAwAAAAEAAAAEAAAABB1BcGxvcmlzLkJhc2UuT2JqZWN0cy5WYXJpYWJsZQMAAAAB+fv//+j8//8BAAAAAAAAAAH4+///6Pz//wAAAAAAAAAAAff7///o/P//AAAAAAAAAAAB9vv//+j8//8AAAAAAAAAAA9nAwAAAQAAAAgnAAAAB2gDAAAAAQAAAAEAAAADDVN5c3RlbS5JbnRQdHIB9fv//3H+//8AAAAAAAAAAAFxAwAAgQAAAAoKAAAAAAAAAAANAAAAAAEBcgMAAIEAAAAKCgEAAAAAAAAA/////wABB3MDAAAAAQAAAAQAAAAEHUFwbG9yaXMuQmFzZS5PYmplY3RzLlZhcmlhYmxlAwAAAAH0+///6Pz//wEAAAAAAAAAAfP7///o/P//AAAAAAAAAAAB8vv//+j8//8AAAAAAAAAAAHx+///6Pz//wAAAAAAAAAAD3QDAAABAAAACFEAAAAHdQMAAAABAAAAAQAAAAMNU3lzdGVtLkludFB0cgHw+///cf7//wAAAAAAAAAAAXsDAACiAQAAClgCAAAB7/v//xL+//8CAAAAAe77//8R/v//AQAAAAHt+///7P///2yguEL+/11BJCINQmIxREMB7Pv//w/+//8AAAAAAACgQAAJFQQAAAHq+///4P////Xo20Ji8d9CAen7//88////AAAAAAAAAAAAAAAAAAkYBAAAAAAAAAkZBAAAAAAAAeb7//8z////AAAAAAHl+///hf///wAAAAAAAAAAAeT7///s////AAAAAAAAAAAAAAAAAAAAAAAAAAAGHQQAAAM3NSUKCR4EAAAJ/AEAAAkVBAAANAMAAP////8AAQoJFQQAAAEACgABfAMAABsAAAAB3/v//+D///9soLJCYhFVQwHe+///4P///7+YAkP+/y1BCSMEAAAJJAQAAAAAAAAKAdv7//+F////AAAAAAAAAAAB2vv//4X///8AAAAAAAAAAAAAAAAB2fv//+z///8AAAAAAAAAAAAAAAAAAAAACSgEAACkAQAA/////wEBCgkoBAAAAQAKAAd9AwAAAAEAAAACAAAABBpBcGxvcmlzLkJhc2UuVUkuVmlzdWFsTGluZQMAAAANAgd/AwAAAAEAAAADAAAABBVTeXN0ZW0uRHJhd2luZy5Qb2ludEYEAAAAAdf7///g////9ejbQmLx30IB1vv//+D///9soKxCYvHfQgHV+///4P///7+YBUNi8d9CB4ADAAAAAQAAAAMAAAAEF0FwbG9yaXMuQmFzZS5BbmNob3JNb2RlAwAAAAHU+///PP///wAAAAAB0/v//zz///8CAAAAAdL7//88////BAAAAAGBAwAAJAAAAAkrAgAAAAAAAAAAAAABhAMAACYAAAAJMAQAAAIAAAAKAAAAAYUDAACiAQAAClgCAAABz/v//xL+//8CAAAAAc77//8R/v//AQAAAAHN+///7P///95dHkP+/11BICINQiNoMEMBzPv//w/+//8AAAAAAACgQAAJNQQAAAHK+///4P///yICMEMjKMxCAcn7//88////AAAAAAAAAAAAAAAAAAk4BAAAAAAAAAk5BAAAAAAAAcb7//8z////AAAAAAHF+///hf///wAAAAAAAAAAAcT7///s////AAAAAAAAAAAAAAAAAAAAAAAAAAAGPQQAAAM2NyUKCT4EAAAJ/AEAAAk1BAAANAMAAP////8AAQoJNQQAAAEACgABhgMAABsAAAABv/v//+D////eXRtDI0hBQwG++///4P///2amREP+/y1BCUMEAAAJRAQAAAAAAAAKAbv7//+F////AAAAAAAAAAABuvv//4X///8AAAAAAAAAAAAAAAABufv//+z///8AAAAAAAAAAAAAAAAAAAAACUgEAACkAQAA/////wEBCglIBAAAAQAKAAeHAwAAAAEAAAACAAAABBpBcGxvcmlzLkJhc2UuVUkuVmlzdWFsTGluZQMAAAANAgeJAwAAAAEAAAADAAAABBVTeXN0ZW0uRHJhd2luZy5Qb2ludEYEAAAAAbf7///g////IgIwQyMozEIBtvv//+D////eXRhDIyjMQgG1+///4P///2amR0MjKMxCB4oDAAAAAQAAAAMAAAAEF0FwbG9yaXMuQmFzZS5BbmNob3JNb2RlAwAAAAG0+///PP///wAAAAABs/v//zz///8CAAAAAbL7//88////BAAAAAGLAwAAJAAAAAk5AgAAAAAAAAAAAAABjgMAACYAAAAJUAQAAAIAAAAKAAAAAY8DAACiAQAAClgCAAABr/v//xL+//8CAAAAAa77//8R/v//AQAAAAGt+///7P///5Y8kUP+/11BICINQsPhK0MBrPv//w/+//8AAAAAAACgQAAJVQQAAAGq+///4P///7gOmkPDocdCAan7//88////AAAAAAAAAAAAAAAAAAlYBAAAAAAAAAlZBAAAAQAAAab7//8z////AAAAAAGl+///hf///1Z91UEAgIRBAaT7///s////AAAAAAAAAAAAAAAAAAAAAKRwtT8GXQQAAAM2NiUKCV4EAAAJ/AEAAAlVBAAANAMAAP////8AAQoJVQQAAAEACgABkAMAABsAAAABn/v//+D///+WvI9Dw8E8QwGe+///4P///9pgpEP+/y1BCWMEAAAJZAQAAAAAAAAKAZv7//+F////AAAAAAAAAAABmvv//4X///8AAAAAAAAAAAAAAAABmfv//+z///8AAAAAAAAAAAAAAAAAAAAACWgEAACkAQAA/////wEBCgloBAAAAQAKAAeRAwAAAAEAAAACAAAABBpBcGxvcmlzLkJhc2UuVUkuVmlzdWFsTGluZQMAAAANAgeTAwAAAAEAAAADAAAABBVTeXN0ZW0uRHJhd2luZy5Qb2ludEYEAAAAAZf7///g////uA6aQ8Ohx0IBlvv//+D///+WPI5Dw6HHQgGV+///4P///9rgpUPDocdCB5QDAAAAAQAAAAMAAAAEF0FwbG9yaXMuQmFzZS5BbmNob3JNb2RlAwAAAAGU+///PP///wAAAAABk/v//zz///8CAAAAAZL7//88////BAAAAAGVAwAAJAAAAAkrAgAAAAAAAAAAAAABmAMAACYAAAAJcAQAAAIAAAACAAAAAZkDAACiAQAAClgCAAABj/v//xL+//8CAAAAAY77//8R/v//AQAAAAGN+///7P///2lDskP+/11BICINQtn/J0MBjPv//w/+//8AAAAAAACgQAAJdQQAAAGK+///4P///4sVu0PZv8NCAYn7//88////AAAAAAAAAAAAAAAAAAl4BAAAAAAAAAl5BAAAAAAAAYb7//8z////AAAAAAGF+///hf///wAAAAAAAAAAAYT7///s////AAAAAAAAAAAAAAAAAAAAAAAAAAAGfQQAAAM2NCUKCX4EAAAJ/AEAAAl1BAAANAMAAP////8AAQoJdQQAAAEACgABmgMAABsAAAABf/v//+D///9pw7BD2d84QwF++///4P///61nxUP+/y1BCYMEAAAJhAQAAAAAAAAKAXv7//+F////AAAAAAAAAAABevv//4X///8AAAAAAAAAAAAAAAABefv//+z///8AAAAAAAAAAAAAAAAAAAAACYgEAACkAQAA/////wEBCgmIBAAAAQAKAAebAwAAAAEAAAACAAAABBpBcGxvcmlzLkJhc2UuVUkuVmlzdWFsTGluZQMAAAANAgedAwAAAAEAAAADAAAABBVTeXN0ZW0uRHJhd2luZy5Qb2ludEYEAAAAAXf7///g////ixW7Q9m/w0IBdvv//+D///9pQ69D2b/DQgF1+///4P///63nxkPZv8NCB54DAAAAAQAAAAMAAAAEF0FwbG9yaXMuQmFzZS5BbmNob3JNb2RlAwAAAAF0+///PP///wAAAAABc/v//zz///8CAAAAAXL7//88////BAAAAAGfAwAAJAAAAAk5AgAAAAAAAAAAAAABogMAACYAAAAJkAQAAAIAAAAKAAAAAaMDAACiAQAAClgCAAABb/v//xL+//8CAAAAAW77//8R/v//AQAAAAFt+///7P///xBR9EP+/11BICINQipsUUMBbPv//w/+//8AAAAAAACgQAAJlQQAAAFq+///4P///zIj/UMqLO1CAWn7//88////AAAAAAAAAAAAAAAAAAmYBAAAAAAAAAmZBAAAAQAAAWb7//8z////AAAAAAFl+///hf///1Z91UEAgIRBAWT7///s////AAAAAAAAAAAAAAAAAAAAAKRwtT8GnQQAAAM3OSUKCZ4EAAAJ/AEAAAmVBAAANAMAAP////8AAQoJlQQAAAEACgABpAMAABsAAAABX/v//+D///8Q0fJDKkxiQwFe+///4P///6q6A0T+/y1BCaMEAAAJpAQAAAAAAAAKAVv7//+F////AAAAAAAAAAABWvv//4X///8AAAAAAAAAAAAAAAABWfv//+z///8AAAAAAAAAAAAAAAAAAAAACagEAACkAQAA/////wEBCgmoBAAAAQAKAAelAwAAAAEAAAACAAAABBpBcGxvcmlzLkJhc2UuVUkuVmlzdWFsTGluZQMAAAANAgenAwAAAAEAAAADAAAABBVTeXN0ZW0uRHJhd2luZy5Qb2ludEYEAAAAAVf7///g////MiP9Qyos7UIBVvv//+D///8QUfFDKiztQgFV+///4P///6p6BEQqLO1CB6gDAAAAAQAAAAMAAAAEF0FwbG9yaXMuQmFzZS5BbmNob3JNb2RlAwAAAAFU+///PP///wAAAAABU/v//zz///8CAAAAAVL7//88////BAAAAAGpAwAAJAAAAAkrAgAAAAAAAAAAAAABrAMAACYAAAAJsAQAAAIAAAACAAAAAa0DAACiAQAAClgCAAABT/v//xL+//8CAAAAAU77//8R/v//AQAAAAFN+///7P////KrCkT+/11BICINQoRwQEMBTPv//w/+//8AAAAAAACgQAAJtQQAAAFK+///4P///wMVD0SEMNxCAUn7//88////AAAAAAAAAAAAAAAAAAm4BAAAAAAAAAm5BAAAAAAAAUb7//8z////AAAAAAFF+///hf///wAAAAAAAAAAAUT7///s////AAAAAAAAAAAAAAAAAAAAAAAAAAAGvQQAAAM3MyUKCb4EAAAJ/AEAAAm1BAAANAMAAP////8AAQoJtQQAAAEACgABrgMAABsAAAABP/v//+D////y6wlEhFBRQwE++///4P///xQ+FET+/y1BCcMEAAAJxAQAAAAAAAAKATv7//+F////AAAAAAAAAAABOvv//4X///8AAAAAAAAAAAAAAAABOfv//+z///8AAAAAAAAAAAAAAAAAAAAACcgEAACkAQAA/////wEBCgnIBAAAAQAKAAevAwAAAAEAAAACAAAABBpBcGxvcmlzLkJhc2UuVUkuVmlzdWFsTGluZQMAAAANAgexAwAAAAEAAAADAAAABBVTeXN0ZW0uRHJhd2luZy5Qb2ludEYEAAAAATf7///g////AxUPRIQw3EIBNvv//+D////yKwlEhDDcQgE1+///4P///xT+FESEMNxCB7IDAAAAAQAAAAMAAAAEF0FwbG9yaXMuQmFzZS5BbmNob3JNb2RlAwAAAAE0+///PP///wAAAAABM/v//zz///8CAAAAATL7//88////BAAAAAGzAwAAJAAAAAk5AgAAAAAAAAAAAAABtgMAACYAAAAJ0AQAAAIAAAAKAAAAAbcDAACiAQAAClgCAAABL/v//xL+//8CAAAAAS77//8R/v//AQAAAAEt+///7P///2yguEJiEVhDJCINQrghfEIBLPv//w/+//8AAAAAAACgQAAJ1QQAAAEq+///4P////Xo20KZlXdDASn7//88////AAAAAAAAAAAAAAAAAAnYBAAAAAAAAAnZBAAAAAAAASb7//8z////AAAAAAEl+///hf///4AfqEEAsFBBAST7///s////AADEQgAAcUPi779BALBQQRKDvj8G3QQAAAMyNSUKCd4EAAAJ/AEAAAnVBAAANAMAAP////8BAQoJ1QQAAAEACgABuAMAABsAAAABH/v//+D///9soLJC6AyNQwEe+///4P///7+YAkNiEVVDCeMEAAAJ5AQAAAAAAAAKARv7//+F////AAAAAAAAAAABGvv//4X///8AAAAAAAAAAAAAAAABGfv//+z///8AAAAAAAAAAAAAAAAAAAAACegEAACkAQAA/////wEBCgnoBAAAAQAKAAe5AwAAAAEAAAACAAAABBpBcGxvcmlzLkJhc2UuVUkuVmlzdWFsTGluZQMAAAANAge7AwAAAAEAAAADAAAABBVTeXN0ZW0uRHJhd2luZy5Qb2ludEYEAAAAARf7///g////9ejbQpmVd0MBFvv//+D///9soKxCmZV3QwEV+///4P///7+YBUOZlXdDB7wDAAAAAQAAAAMAAAAEF0FwbG9yaXMuQmFzZS5BbmNob3JNb2RlAwAAAAEU+///PP///wAAAAABE/v//zz///8CAAAAARL7//88////BAAAAAG9AwAAJAAAAAkrAgAAAAAAAAAAAAABwAMAACYAAAAJ8AQAAAIAAAAOAAAAAcEDAACiAQAAClgCAAABD/v//xL+//8CAAAAAQ77//8R/v//AQAAAAEN+///7P///95dHkMjSERDICINQlqjpUIBDPv//w/+//8AAAAAAACgQAAJ9QQAAAEK+///4P///yICMEP6sG1DAQn7//88////AAAAAAAAAAAAAAAAAAn4BAAAAAAAAAn5BAAAAAAAAQb7//8z////AAAAAAEF+///hf///4AfqEEAsFBBAQT7///s////AAAkQwAAZ0Pi779BALBQQRKDvj8G/QQAAAMzMyUKCf4EAAAJ/AEAAAn1BAAANAMAAP////8BAQoJ9QQAAAEACgABwgMAABsAAAAB//r//+D////eXRtD6AyNQwH++v//4P///2amREMjSEFDCQMFAAAJBAUAAAAAAAAKAfv6//+F////AAAAAAAAAAAB+vr//4X///8AAAAAAAAAAAAAAAAB+fr//+z///8AAAAAAAAAAAAAAAAAAAAACQgFAACkAQAA/////wEBCgkIBQAAAQAKAAfDAwAAAAEAAAACAAAABBpBcGxvcmlzLkJhc2UuVUkuVmlzdWFsTGluZQMAAAANAgfFAwAAAAEAAAADAAAABBVTeXN0ZW0uRHJhd2luZy5Qb2ludEYEAAAAAff6///g////IgIwQ/qwbUMB9vr//+D////eXRhD+rBtQwH1+v//4P///2amR0P6sG1DB8YDAAAAAQAAAAMAAAAEF0FwbG9yaXMuQmFzZS5BbmNob3JNb2RlAwAAAAH0+v//PP///wAAAAAB8/r//zz///8CAAAAAfL6//88////BAAAAAHHAwAAJAAAAAk5AgAAAAAAAAAAAAABygMAACYAAAAJEAUAAAIAAAAMAAAAAcsDAACiAQAAClgCAAAB7/r//xL+//8CAAAAAe76//8R/v//AQAAAAHt+v//7P///5Y8kUPDwT9DICINQhqwrkIB7Pr//w/+//8AAAAAAACgQAAJFQUAAAHq+v//4P///7gOmkPKbWtDAen6//88////AAAAAAAAAAAAAAAAAAkYBQAAAAAAAAkZBQAAAAAAAeb6//8z////AAAAAAHl+v//hf///4AfqEEAsFBBAeT6///s////AACUQwAAZUPi779BALBQQRKDvj8GHQUAAAMzNCUKCR4FAAAJ/AEAAAkVBQAANAMAAP////8BAQoJFQUAAAEACgABzAMAABsAAAAB3/r//+D///+WvI9D6AyNQwHe+v//4P///9pgpEPDwTxDCSMFAAAJJAUAAAAAAAAKAdv6//+F////AAAAAAAAAAAB2vr//4X///8AAAAAAAAAAAAAAAAB2fr//+z///8AAAAAAAAAAAAAAAAAAAAACSgFAACkAQAA/////wEBCgkoBQAAAQAKAAfNAwAAAAEAAAACAAAABBpBcGxvcmlzLkJhc2UuVUkuVmlzdWFsTGluZQMAAAANAgfPAwAAAAEAAAADAAAABBVTeXN0ZW0uRHJhd2luZy5Qb2ludEYEAAAAAdf6///g////uA6aQ8pta0MB1vr//+D///+WPI5Dym1rQwHV+v//4P///9rgpUPKbWtDB9ADAAAAAQAAAAMAAAAEF0FwbG9yaXMuQmFzZS5BbmNob3JNb2RlAwAAAAHU+v//PP///wAAAAAB0/r//zz///8CAAAAAdL6//88////BAAAAAHRAwAAJAAAAAkrAgAAAAAAAAAAAAAB1AMAACYAAAAJMAUAAAIAAAAGAAAAAdUDAACiAQAAClgCAAABz/r//xL+//8CAAAAAc76//8R/v//AQAAAAHN+v//7P///2lDskPZ3ztDICINQu5ztkIBzPr//w/+//8AAAAAAACgQAAJNQUAAAHK+v//4P///4sVu0PUfGlDAcn6//88////AAAAAAAAAAAAAAAAAAk4BQAAAAAAAAk5BQAAAAAAAcb6//8z////AAAAAAHF+v//hf///4AfqEEAsFBBAcT6///s////AAC1QwAAY0Pi779BALBQQRKDvj8GPQUAAAMzNiUKCT4FAAAJ/AEAAAk1BQAANAMAAP////8BAQoJNQUAAAEACgAB1gMAABsAAAABv/r//+D///9pw7BD6AyNQwG++v//4P///61nxUPZ3zhDCUMFAAAJRAUAAAAAAAAKAbv6//+F////AAAAAAAAAAABuvr//4X///8AAAAAAAAAAAAAAAABufr//+z///8AAAAAAAAAAAAAAAAAAAAACUgFAACkAQAA/////wEBCglIBQAAAQAKAAfXAwAAAAEAAAACAAAABBpBcGxvcmlzLkJhc2UuVUkuVmlzdWFsTGluZQMAAAANAgfZAwAAAAEAAAADAAAABBVTeXN0ZW0uRHJhd2luZy5Qb2ludEYEAAAAAbf6///g////ixW7Q9R8aUMBtvr//+D///9pQ69D1HxpQwG1+v//4P///63nxkPUfGlDB9oDAAAAAQAAAAMAAAAEF0FwbG9yaXMuQmFzZS5BbmNob3JNb2RlAwAAAAG0+v//PP///wAAAAABs/r//zz///8CAAAAAbL6//88////BAAAAAHbAwAAJAAAAAk5AgAAAAAAAAAAAAAB3gMAACYAAAAJUAUAAAIAAAAMAAAAAd8DAACiAQAAClgCAAABr/r//xL+//8CAAAAAa76//8R/v//AQAAAAGt+v//7P///xBR9EMqTGVDICINQpg2R0IBrPr//w/+//8AAAAAAACgQAAJVQUAAAGq+v//4P///zIj/UP9Mn5DAan6//88////AAAAAAAAAAAAAAAAAAlYBQAAAAAAAAlZBQAAAAAAAab6//8z////AAAAAAGl+v//hf///4AfqEEAsFBBAaT6///s////AAD3QwAAeEPi779BALBQQRKDvj8GXQUAAAMyMSUKCV4FAAAJ/AEAAAlVBQAANAMAAP////8BAQoJVQUAAAEACgAB4AMAABsAAAABn/r//+D///8Q0fJD6AyNQwGe+v//4P///6q6A0QqTGJDCWMFAAAJZAUAAAAAAAAKAZv6//+F////AAAAAAAAAAABmvr//4X///8AAAAAAAAAAAAAAAABmfr//+z///8AAAAAAAAAAAAAAAAAAAAACWgFAACkAQAA/////wEBCgloBQAAAQAKAAfhAwAAAAEAAAACAAAABBpBcGxvcmlzLkJhc2UuVUkuVmlzdWFsTGluZQMAAAANAgfjAwAAAAEAAAADAAAABBVTeXN0ZW0uRHJhd2luZy5Qb2ludEYEAAAAAZf6///g////MiP9Q/0yfkMBlvr//+D///8QUfFD/TJ+QwGV+v//4P///6p6BET9Mn5DB+QDAAAAAQAAAAMAAAAEF0FwbG9yaXMuQmFzZS5BbmNob3JNb2RlAwAAAAGU+v//PP///wAAAAABk/r//zz///8CAAAAAZL6//88////BAAAAAHlAwAAJAAAAAkrAgAAAAAAAAAAAAAB6AMAACYAAAAJcAUAAAIAAAAEAAAAAekDAACiAQAAClgCAAABj/r//xL+//8CAAAAAY76//8R/v//AQAAAAGN+v//7P////KrCkSEUFRDICINQpiShUIBjPr//w/+//8AAAAAAACgQAAJdQUAAAGK+v//4P///wMVD0QqtXVDAYn6//88////AAAAAAAAAAAAAAAAAAl4BQAAAAAAAAl5BQAAAAAAAYb6//8z////AAAAAAGF+v//hf///4AfqEEAsFBBAYT6///s////AAAMRAAAb0Pi779BALBQQRKDvj8GfQUAAAMyNyUKCX4FAAAJ/AEAAAl1BQAANAMAAP////8BAQoJdQUAAAEACgAB6gMAABsAAAABf/r//+D////y6wlE6AyNQwF++v//4P///xQ+FESEUFFDCYMFAAAJhAUAAAAAAAAKAXv6//+F////AAAAAAAAAAABevr//4X///8AAAAAAAAAAAAAAAABefr//+z///8AAAAAAAAAAAAAAAAAAAAACYgFAACkAQAA/////wEBCgmIBQAAAQAKAAfrAwAAAAEAAAACAAAABBpBcGxvcmlzLkJhc2UuVUkuVmlzdWFsTGluZQMAAAANAgftAwAAAAEAAAADAAAABBVTeXN0ZW0uRHJhd2luZy5Qb2ludEYEAAAAAXf6///g////AxUPRCq1dUMBdvr//+D////yKwlEKrV1QwF1+v//4P///xT+FEQqtXVDB+4DAAAAAQAAAAMAAAAEF0FwbG9yaXMuQmFzZS5BbmNob3JNb2RlAwAAAAF0+v//PP///wAAAAABc/r//zz///8CAAAAAXL6//88////BAAAAAHvAwAAJAAAAAk5AgAAAAAAAAAAAAAB8gMAACYAAAAJkAUAAAIAAAAMAAAAARUEAAB+AAAACZEFAAAJkgUAAAUYB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5BcGxvcmlzLkNoYXJ0LkNoYXJ0RGF0YUVsZW1lbnQCAAAAAQEBCxpBcGxvcmlzLkJhc2UuT2JqZWN0cy5Db2xvcgMAAAABARpBcGxvcmlzLkJhc2UuT2JqZWN0cy5Db2xvcgMAAAADAAAACQsDAAAKAAAAAABAQQl/AAAACYAAAAAJlgUAAAEACZcFAAABGQQAAIEAAAAKCgEAAAAAAAAA/////wABAR4EAADRAAAACZgFAAABAAAAAwAAAAEjBAAAeQAAAAoKAAAAQD8JmQUAAAmaBQAAAQAAAP7///8AAAAAAQAAAAAAAAAAAAAAAQAAAAAAAAAAAAABJAQAAHoAAAAKCgmbBQAACZwFAAABAAAAAAAAAAAAAAD/////AAABKAQAAH4AAAAJnQUAAAmeBQAABzAEAAAAAQAAAAQAAAAEHEFwbG9yaXMuQmFzZS5VSS5WaXN1YWxPYmplY3QDAAAACXwDAAAJewMAAA0CATUEAAB+AAAACaEFAAAJogUAAAU4B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5BcGxvcmlzLkNoYXJ0LkNoYXJ0RGF0YUVsZW1lbnQCAAAAAQEBCxpBcGxvcmlzLkJhc2UuT2JqZWN0cy5Db2xvcgMAAAABARpBcGxvcmlzLkJhc2UuT2JqZWN0cy5Db2xvcgMAAAADAAAACQwDAAAKAAAAAABAQQl/AAAACYAAAAAJpgUAAAEACacFAAABOQQAAIEAAAAKCgEAAAAAAAAA/////wABAT4EAADRAAAACagFAAABAAAAAwAAAAFDBAAAeQAAAAoKAAAAQD8JqQUAAAmqBQAAAQAAAP7///8AAAAAAQAAAAAAAAAAAAAAAQAAAAAAAAAAAAABRAQAAHoAAAAKCgmrBQAACawFAAABAAAAAAAAAAAAAAD/////AAABSAQAAH4AAAAJrQUAAAmuBQAAB1AEAAAAAQAAAAQAAAAEHEFwbG9yaXMuQmFzZS5VSS5WaXN1YWxPYmplY3QDAAAACYYDAAAJhQMAAA0CAVUEAAB+AAAACbEFAAAJsgUAAAVYB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5BcGxvcmlzLkNoYXJ0LkNoYXJ0RGF0YUVsZW1lbnQCAAAAAQEBCxpBcGxvcmlzLkJhc2UuT2JqZWN0cy5Db2xvcgMAAAABARpBcGxvcmlzLkJhc2UuT2JqZWN0cy5Db2xvcgMAAAADAAAACQ0DAAAKAAAAAABAQQl/AAAACYAAAAAJtgUAAAEACbcFAAABWQQAAIEAAAAKCgEAAADl6/cA/////wAAAV4EAADRAAAACbgFAAABAAAABQAAAAFjBAAAeQAAAAoKAAAAQD8JuQUAAAm6BQAAAQAAAP7///8AAAAAAQAAAAAAAAAAAAAAAQAAAAAAAAAAAAABZAQAAHoAAAAKCgm7BQAACbwFAAABAAAAAAAAAAAAAAD/////AAABaAQAAH4AAAAJvQUAAAm+BQAAB3AEAAAAAQAAAAQAAAAEHEFwbG9yaXMuQmFzZS5VSS5WaXN1YWxPYmplY3QDAAAACZADAAAJjwMAAA0CAXUEAAB+AAAACcEFAAAJwgUAAAV4B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5BcGxvcmlzLkNoYXJ0LkNoYXJ0RGF0YUVsZW1lbnQCAAAAAQEBCxpBcGxvcmlzLkJhc2UuT2JqZWN0cy5Db2xvcgMAAAABARpBcGxvcmlzLkJhc2UuT2JqZWN0cy5Db2xvcgMAAAADAAAACQ4DAAAKAAAAAABAQQl/AAAACYAAAAAJxgUAAAEACccFAAABeQQAAIEAAAAKCgEAAAAAAAAA/////wABAX4EAADRAAAACcgFAAABAAAAAwAAAAGDBAAAeQAAAAoKAAAAQD8JyQUAAAnKBQAAAQAAAP7///8AAAAAAQAAAAAAAAAAAAAAAQAAAAAAAAAAAAABhAQAAHoAAAAKCgnLBQAACcwFAAABAAAAAAAAAAAAAAD/////AAABiAQAAH4AAAAJzQUAAAnOBQAAB5AEAAAAAQAAAAQAAAAEHEFwbG9yaXMuQmFzZS5VSS5WaXN1YWxPYmplY3QDAAAACZoDAAAJmQMAAA0CAZUEAAB+AAAACdEFAAAJ0gUAAAWYB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5BcGxvcmlzLkNoYXJ0LkNoYXJ0RGF0YUVsZW1lbnQCAAAAAQEBCxpBcGxvcmlzLkJhc2UuT2JqZWN0cy5Db2xvcgMAAAABARpBcGxvcmlzLkJhc2UuT2JqZWN0cy5Db2xvcgMAAAADAAAACQ8DAAAKAAAAAABAQQl/AAAACYAAAAAJ1gUAAAEACdcFAAABmQQAAIEAAAAKCgEAAADl6/cA/////wAAAZ4EAADRAAAACdgFAAABAAAABQAAAAGjBAAAeQAAAAoKAAAAQD8J2QUAAAnaBQAAAQAAAP7///8AAAAAAQAAAAAAAAAAAAAAAQAAAAAAAAAAAAABpAQAAHoAAAAKCgnbBQAACdwFAAABAAAAAAAAAAAAAAD/////AAABqAQAAH4AAAAJ3QUAAAneBQAAB7AEAAAAAQAAAAQAAAAEHEFwbG9yaXMuQmFzZS5VSS5WaXN1YWxPYmplY3QDAAAACaQDAAAJowMAAA0CAbUEAAB+AAAACeEFAAAJ4gUAAAW4B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5BcGxvcmlzLkNoYXJ0LkNoYXJ0RGF0YUVsZW1lbnQCAAAAAQEBCxpBcGxvcmlzLkJhc2UuT2JqZWN0cy5Db2xvcgMAAAABARpBcGxvcmlzLkJhc2UuT2JqZWN0cy5Db2xvcgMAAAADAAAACRADAAAKAAAAAABAQQl/AAAACYAAAAAJ5gUAAAEACecFAAABuQQAAIEAAAAKCgEAAAAAAAAA/////wABAb4EAADRAAAACegFAAABAAAAAwAAAAHDBAAAeQAAAAoKAAAAQD8J6QUAAAnqBQAAAQAAAP7///8AAAAAAQAAAAAAAAAAAAAAAQAAAAAAAAAAAAABxAQAAHoAAAAKCgnrBQAACewFAAABAAAAAAAAAAAAAAD/////AAAByAQAAH4AAAAJ7QUAAAnuBQAAB9AEAAAAAQAAAAQAAAAEHEFwbG9yaXMuQmFzZS5VSS5WaXN1YWxPYmplY3QDAAAACa4DAAAJrQMAAA0CAdUEAAB+AAAACfEFAAAJ8gUAAAHYBAAAIgAAAAoKAAAAAAAoQQl/AAAACYAAAAAJ9QUAAAAACfYFAAAB2QQAAIEAAAAKCgAAAAAiQU4ADwAAAAABAd4EAADRAAAACfcFAAABAAAAAwAAAAHjBAAAeQAAAAoKAAAAQD8J+AUAAAn5BQAAAQAAAP7///8AAAAAAQAAAAAAAAAAAAAAAQAAAAAAAAAAAAAB5AQAAHoAAAAKCgn6BQAACfsFAAABAAAAAAAAAAAAAAD/////AAAB6AQAAH4AAAAJ/AUAAAn9BQAAB/AEAAAAAQAAAAQAAAAEHEFwbG9yaXMuQmFzZS5VSS5WaXN1YWxPYmplY3QDAAAACbgDAAAJtwMAAA0CAfUEAAB+AAAACQAGAAAJAQYAAAH4BAAAIgAAAAoKAAAAAAAoQQl/AAAACYAAAAAJBAYAAAAACQUGAAAB+QQAAIEAAAAKCgAAAAAiQU4ADwAAAAABAf4EAADRAAAACQYGAAABAAAAAwAAAAEDBQAAeQAAAAoKAAAAQD8JBwYAAAkIBgAAAQAAAP7///8AAAAAAQAAAAAAAAAAAAAAAQAAAAAAAAAAAAABBAUAAHoAAAAKCgkJBgAACQoGAAABAAAAAAAAAAAAAAD/////AAABCAUAAH4AAAAJCwYAAAkMBgAABxAFAAAAAQAAAAQAAAAEHEFwbG9yaXMuQmFzZS5VSS5WaXN1YWxPYmplY3QDAAAACcIDAAAJwQMAAA0CARUFAAB+AAAACQ8GAAAJEAYAAAEYBQAAIgAAAAoKAAAAAAAoQQl/AAAACYAAAAAJEwYAAAAACRQGAAABGQUAAIEAAAAKCgAAAAAiQU4ADwAAAAABAR4FAADRAAAACRUGAAABAAAABQAAAAEjBQAAeQAAAAoKAAAAQD8JFgYAAAkXBgAAAQAAAP7///8AAAAAAQAAAAAAAAAAAAAAAQAAAAAAAAAAAAABJAUAAHoAAAAKCgkYBgAACRkGAAABAAAAAAAAAAAAAAD/////AAABKAUAAH4AAAAJGgYAAAkbBgAABzAFAAAAAQAAAAQAAAAEHEFwbG9yaXMuQmFzZS5VSS5WaXN1YWxPYmplY3QDAAAACcwDAAAJywMAAA0CATUFAAB+AAAACR4GAAAJHwYAAAE4BQAAIgAAAAoKAAAAAAAoQQl/AAAACYAAAAAJIgYAAAAACSMGAAABOQUAAIEAAAAKCgAAAAAiQU4ADwAAAAABAT4FAADRAAAACSQGAAABAAAAAwAAAAFDBQAAeQAAAAoKAAAAQD8JJQYAAAkmBgAAAQAAAP7///8AAAAAAQAAAAAAAAAAAAAAAQAAAAAAAAAAAAABRAUAAHoAAAAKCgknBgAACSgGAAABAAAAAAAAAAAAAAD/////AAABSAUAAH4AAAAJKQYAAAkqBgAAB1AFAAAAAQAAAAQAAAAEHEFwbG9yaXMuQmFzZS5VSS5WaXN1YWxPYmplY3QDAAAACdYDAAAJ1QMAAA0CAVUFAAB+AAAACS0GAAAJLgYAAAFYBQAAIgAAAAoKAAAAAAAoQQl/AAAACYAAAAAJMQYAAAAACTIGAAABWQUAAIEAAAAKCgAAAAAiQU4ADwAAAAABAV4FAADRAAAACTMGAAABAAAABQAAAAFjBQAAeQAAAAoKAAAAQD8JNAYAAAk1BgAAAQAAAP7///8AAAAAAQAAAAAAAAAAAAAAAQAAAAAAAAAAAAABZAUAAHoAAAAKCgk2BgAACTcGAAABAAAAAAAAAAAAAAD/////AAABaAUAAH4AAAAJOAYAAAk5BgAAB3AFAAAAAQAAAAQAAAAEHEFwbG9yaXMuQmFzZS5VSS5WaXN1YWxPYmplY3QDAAAACeADAAAJ3wMAAA0CAXUFAAB+AAAACTwGAAAJPQYAAAF4BQAAIgAAAAoKAAAAAAAoQQl/AAAACYAAAAAJQAYAAAAACUEGAAABeQUAAIEAAAAKCgAAAAAiQU4ADwAAAAABAX4FAADRAAAACUIGAAABAAAAAwAAAAGDBQAAeQAAAAoKAAAAQD8JQwYAAAlEBgAAAQAAAP7///8AAAAAAQAAAAAAAAAAAAAAAQAAAAAAAAAAAAABhAUAAHoAAAAKCglFBgAACUYGAAABAAAAAAAAAAAAAAD/////AAABiAUAAH4AAAAJRwYAAAlIBgAAB5AFAAAAAQAAAAQAAAAEHEFwbG9yaXMuQmFzZS5VSS5WaXN1YWxPYmplY3QDAAAACeoDAAAJ6QMAAA0CD5EFAAABAAAACJEAAAAHkgUAAAABAAAAAQAAAAMNU3lzdGVtLkludFB0cgG1+f//cf7//wAAAAAAAAAAAZYFAACBAAAACgoAAAAAAAAAAA0AAAAAAQGXBQAAgQAAAAoKAQAAAAAAAAD/////AAEHmAUAAAABAAAABAAAAAQdQXBsb3Jpcy5CYXNlLk9iamVjdHMuVmFyaWFibGUDAAAAAbT5///o/P//AgAAAAAAAAABs/n//+j8//8AAAAAAAAAAAGy+f//6Pz//wAAAAAAAAAAAbH5///o/P//AAAAAAAAAAAFmQUAABpBcGxvcmlzLkJhc2UuT2JqZWN0cy5Db2xvcgcAAAASRGF0YU9iamVjdCttUGFyZW50FURhdGFPYmplY3QrbUNvbnRhaW5lcgVtVHlwZQRtUkdCEG1UaGVtZUNvbG9ySW5kZXgMbUF1dG9VcGRhdGVkCW1Nb2RpZmllZAQCAAAAAAAfQXBsb3Jpcy5CYXNlLk9iamVjdHMuTGluZUZvcm1hdAMAAAAICAgBAQMAAAAJIwQAAAoAAAAA////AA4AAAAAAAWaBQAAGkFwbG9yaXMuQmFzZS5PYmplY3RzLkNvbG9yBwAAABJEYXRhT2JqZWN0K21QYXJlbnQVRGF0YU9iamVjdCttQ29udGFpbmVyBW1UeXBlBG1SR0IQbVRoZW1lQ29sb3JJbmRleAxtQXV0b1VwZGF0ZWQJbU1vZGlmaWVkBAIAAAAAAB9BcGxvcmlzLkJhc2UuT2JqZWN0cy5MaW5lRm9ybWF0AwAAAAgICAEBAwAAAAkjBAAACgEAAAAAAAAA/////wABAZsFAACBAAAACgoAAAAA29zeABAAAAAAAAGcBQAAgQAAAAoKAQAAAP///wD/////AAAPnQUAAAEAAAAIhAAAAAeeBQAAAAEAAAABAAAAAw1TeXN0ZW0uSW50UHRyAa/5//9x/v//AAAAAAAAAAAPoQUAAAEAAAAIlAAAAAeiBQAAAAEAAAABAAAAAw1TeXN0ZW0uSW50UHRyAa75//9x/v//AAAAAAAAAAABpgUAAIEAAAAKCgAAAAAAAAAADQAAAAABAacFAACBAAAACgoBAAAAAAAAAP////8AAQeoBQAAAAEAAAAEAAAABB1BcGxvcmlzLkJhc2UuT2JqZWN0cy5WYXJpYWJsZQMAAAABrfn//+j8//8CAAAAAAAAAAGs+f//6Pz//wAAAAAAAAAAAav5///o/P//AAAAAAAAAAABqvn//+j8//8AAAAAAAAAAAWpBQAAGkFwbG9yaXMuQmFzZS5PYmplY3RzLkNvbG9yBwAAABJEYXRhT2JqZWN0K21QYXJlbnQVRGF0YU9iamVjdCttQ29udGFpbmVyBW1UeXBlBG1SR0IQbVRoZW1lQ29sb3JJbmRleAxtQXV0b1VwZGF0ZWQJbU1vZGlmaWVkBAIAAAAAAB9BcGxvcmlzLkJhc2UuT2JqZWN0cy5MaW5lRm9ybWF0AwAAAAgICAEBAwAAAAlDBAAACgAAAAD///8ADgAAAAAABaoFAAAaQXBsb3Jpcy5CYXNlLk9iamVjdHMuQ29sb3IHAAAAEkRhdGFPYmplY3QrbVBhcmVudBVEYXRhT2JqZWN0K21Db250YWluZXIFbVR5cGUEbVJHQhBtVGhlbWVDb2xvckluZGV4DG1BdXRvVXBkYXRlZAltTW9kaWZpZWQEAgAAAAAAH0FwbG9yaXMuQmFzZS5PYmplY3RzLkxpbmVGb3JtYXQDAAAACAgIAQEDAAAACUMEAAAKAQAAAAAAAAD/////AAEBqwUAAIEAAAAKCgAAAADb3N4AEAAAAAAAAawFAACBAAAACgoBAAAA////AP////8AAA+tBQAAAQAAAAiHAAAAB64FAAAAAQAAAAEAAAADDVN5c3RlbS5JbnRQdHIBqPn//3H+//8AAAAAAAAAAA+xBQAAAQAAAAgrAAAAB7IFAAAAAQAAAAEAAAADDVN5c3RlbS5JbnRQdHIBp/n//3H+//8AAAAAAAAAAAG2BQAAgQAAAAoKAAAAAAAAAAANAAAAAAEBtwUAAIEAAAAKCgEAAAAAAAAA/////wABB7gFAAAAAQAAAAQAAAAEHUFwbG9yaXMuQmFzZS5PYmplY3RzLlZhcmlhYmxlAwAAAAGm+f//6Pz//wIAAAAAAAAAAaX5///o/P//AAAAAAAAAAABpPn//+j8//8AAAAAAAAAAAGj+f//6Pz//wAAAAAAAAAABbkFAAAaQXBsb3Jpcy5CYXNlLk9iamVjdHMuQ29sb3IHAAAAEkRhdGFPYmplY3QrbVBhcmVudBVEYXRhT2JqZWN0K21Db250YWluZXIFbVR5cGUEbVJHQhBtVGhlbWVDb2xvckluZGV4DG1BdXRvVXBkYXRlZAltTW9kaWZpZWQEAgAAAAAAH0FwbG9yaXMuQmFzZS5PYmplY3RzLkxpbmVGb3JtYXQDAAAACAgIAQEDAAAACWMEAAAKAAAAAP///wAOAAAAAAAFugUAABpBcGxvcmlzLkJhc2UuT2JqZWN0cy5Db2xvcgcAAAASRGF0YU9iamVjdCttUGFyZW50FURhdGFPYmplY3QrbUNvbnRhaW5lcgVtVHlwZQRtUkdCEG1UaGVtZUNvbG9ySW5kZXgMbUF1dG9VcGRhdGVkCW1Nb2RpZmllZAQCAAAAAAAfQXBsb3Jpcy5CYXNlLk9iamVjdHMuTGluZUZvcm1hdAMAAAAICAgBAQMAAAAJYwQAAAoBAAAAAAAAAP////8AAQG7BQAAgQAAAAoKAAAAANvc3gAQAAAAAAABvAUAAIEAAAAKCgEAAAD///8A/////wAAD70FAAABAAAACAQAAAAHvgUAAAABAAAAAQAAAAMNU3lzdGVtLkludFB0cgGh+f//cf7//wAAAAAAAAAAD8EFAAABAAAACJMAAAAHwgUAAAABAAAAAQAAAAMNU3lzdGVtLkludFB0cgGg+f//cf7//wAAAAAAAAAAAcYFAACBAAAACgoAAAAAAAAAAA0AAAAAAQHHBQAAgQAAAAoKAQAAAAAAAAD/////AAEHyAUAAAABAAAABAAAAAQdQXBsb3Jpcy5CYXNlLk9iamVjdHMuVmFyaWFibGUDAAAAAZ/5///o/P//AgAAAAAAAAABnvn//+j8//8AAAAAAAAAAAGd+f//6Pz//wAAAAAAAAAAAZz5///o/P//AAAAAAAAAAAFyQUAABpBcGxvcmlzLkJhc2UuT2JqZWN0cy5Db2xvcgcAAAASRGF0YU9iamVjdCttUGFyZW50FURhdGFPYmplY3QrbUNvbnRhaW5lcgVtVHlwZQRtUkdCEG1UaGVtZUNvbG9ySW5kZXgMbUF1dG9VcGRhdGVkCW1Nb2RpZmllZAQCAAAAAAAfQXBsb3Jpcy5CYXNlLk9iamVjdHMuTGluZUZvcm1hdAMAAAAICAgBAQMAAAAJgwQAAAoAAAAA////AA4AAAAAAAXKBQAAGkFwbG9yaXMuQmFzZS5PYmplY3RzLkNvbG9yBwAAABJEYXRhT2JqZWN0K21QYXJlbnQVRGF0YU9iamVjdCttQ29udGFpbmVyBW1UeXBlBG1SR0IQbVRoZW1lQ29sb3JJbmRleAxtQXV0b1VwZGF0ZWQJbU1vZGlmaWVkBAIAAAAAAB9BcGxvcmlzLkJhc2UuT2JqZWN0cy5MaW5lRm9ybWF0AwAAAAgICAEBAwAAAAmDBAAACgEAAAAAAAAA/////wABAcsFAACBAAAACgoAAAAA29zeABAAAAAAAAHMBQAAgQAAAAoKAQAAAP///wD/////AAAPzQUAAAEAAAAIgwAAAAfOBQAAAAEAAAABAAAAAw1TeXN0ZW0uSW50UHRyAZr5//9x/v//AAAAAAAAAAAP0QUAAAEAAAAINQAAAAfSBQAAAAEAAAABAAAAAw1TeXN0ZW0uSW50UHRyAZn5//9x/v//AAAAAAAAAAAB1gUAAIEAAAAKCgAAAAAAAAAADQAAAAABAdcFAACBAAAACgoBAAAAAAAAAP////8AAQfYBQAAAAEAAAAEAAAABB1BcGxvcmlzLkJhc2UuT2JqZWN0cy5WYXJpYWJsZQMAAAABmPn//+j8//8CAAAAAAAAAAGX+f//6Pz//wAAAAAAAAAAAZb5///o/P//AAAAAAAAAAABlfn//+j8//8AAAAAAAAAAAXZBQAAGkFwbG9yaXMuQmFzZS5PYmplY3RzLkNvbG9yBwAAABJEYXRhT2JqZWN0K21QYXJlbnQVRGF0YU9iamVjdCttQ29udGFpbmVyBW1UeXBlBG1SR0IQbVRoZW1lQ29sb3JJbmRleAxtQXV0b1VwZGF0ZWQJbU1vZGlmaWVkBAIAAAAAAB9BcGxvcmlzLkJhc2UuT2JqZWN0cy5MaW5lRm9ybWF0AwAAAAgICAEBAwAAAAmjBAAACgAAAAD///8ADgAAAAAABdoFAAAaQXBsb3Jpcy5CYXNlLk9iamVjdHMuQ29sb3IHAAAAEkRhdGFPYmplY3QrbVBhcmVudBVEYXRhT2JqZWN0K21Db250YWluZXIFbVR5cGUEbVJHQhBtVGhlbWVDb2xvckluZGV4DG1BdXRvVXBkYXRlZAltTW9kaWZpZWQEAgAAAAAAH0FwbG9yaXMuQmFzZS5PYmplY3RzLkxpbmVGb3JtYXQDAAAACAgIAQEDAAAACaMEAAAKAQAAAAAAAAD/////AAEB2wUAAIEAAAAKCgAAAADb3N4AEAAAAAAAAdwFAACBAAAACgoBAAAA////AP////8AAA/dBQAAAQAAAAgGAAAAB94FAAAAAQAAAAEAAAADDVN5c3RlbS5JbnRQdHIBk/n//3H+//8AAAAAAAAAAA/hBQAAAQAAAAiSAAAAB+IFAAAAAQAAAAEAAAADDVN5c3RlbS5JbnRQdHIBkvn//3H+//8AAAAAAAAAAAHmBQAAgQAAAAoKAAAAAAAAAAANAAAAAAEB5wUAAIEAAAAKCgEAAAAAAAAA/////wABB+gFAAAAAQAAAAQAAAAEHUFwbG9yaXMuQmFzZS5PYmplY3RzLlZhcmlhYmxlAwAAAAGR+f//6Pz//wIAAAAAAAAAAZD5///o/P//AAAAAAAAAAABj/n//+j8//8AAAAAAAAAAAGO+f//6Pz//wAAAAAAAAAABekFAAAaQXBsb3Jpcy5CYXNlLk9iamVjdHMuQ29sb3IHAAAAEkRhdGFPYmplY3QrbVBhcmVudBVEYXRhT2JqZWN0K21Db250YWluZXIFbVR5cGUEbVJHQhBtVGhlbWVDb2xvckluZGV4DG1BdXRvVXBkYXRlZAltTW9kaWZpZWQEAgAAAAAAH0FwbG9yaXMuQmFzZS5PYmplY3RzLkxpbmVGb3JtYXQDAAAACAgIAQEDAAAACcMEAAAKAAAAAP///wAOAAAAAAAF6gUAABpBcGxvcmlzLkJhc2UuT2JqZWN0cy5Db2xvcgcAAAASRGF0YU9iamVjdCttUGFyZW50FURhdGFPYmplY3QrbUNvbnRhaW5lcgVtVHlwZQRtUkdCEG1UaGVtZUNvbG9ySW5kZXgMbUF1dG9VcGRhdGVkCW1Nb2RpZmllZAQCAAAAAAAfQXBsb3Jpcy5CYXNlLk9iamVjdHMuTGluZUZvcm1hdAMAAAAICAgBAQMAAAAJwwQAAAoBAAAAAAAAAP////8AAQHrBQAAgQAAAAoKAAAAANvc3gAQAAAAAAAB7AUAAIEAAAAKCgEAAAD///8A/////wAAD+0FAAABAAAACIIAAAAH7gUAAAABAAAAAQAAAAMNU3lzdGVtLkludFB0cgGM+f//cf7//wAAAAAAAAAAD/EFAAABAAAACH4AAAAH8gUAAAABAAAAAQAAAAMNU3lzdGVtLkludFB0cgGL+f//cf7//wAAAAAAAAAAAfUFAACBAAAACgoAAAAA////AA4AAAAAAAH2BQAAgQAAAAoKAAAAAP///wAOAAAAAAEH9wUAAAABAAAABAAAAAQdQXBsb3Jpcy5CYXNlLk9iamVjdHMuVmFyaWFibGUDAAAAAYr5///o/P//AgAAAAAAAAABifn//+j8//8AAAAAAAAAAAGI+f//6Pz//wAAAAAAAAAAAYf5///o/P//AAAAAAAAAAAF+AUAABpBcGxvcmlzLkJhc2UuT2JqZWN0cy5Db2xvcgcAAAASRGF0YU9iamVjdCttUGFyZW50FURhdGFPYmplY3QrbUNvbnRhaW5lcgVtVHlwZQRtUkdCEG1UaGVtZUNvbG9ySW5kZXgMbUF1dG9VcGRhdGVkCW1Nb2RpZmllZAQCAAAAAAAfQXBsb3Jpcy5CYXNlLk9iamVjdHMuTGluZUZvcm1hdAMAAAAICAgBAQMAAAAJ4wQAAAoAAAAA////AA4AAAAAAAX5BQAAGkFwbG9yaXMuQmFzZS5PYmplY3RzLkNvbG9yBwAAABJEYXRhT2JqZWN0K21QYXJlbnQVRGF0YU9iamVjdCttQ29udGFpbmVyBW1UeXBlBG1SR0IQbVRoZW1lQ29sb3JJbmRleAxtQXV0b1VwZGF0ZWQJbU1vZGlmaWVkBAIAAAAAAB9BcGxvcmlzLkJhc2UuT2JqZWN0cy5MaW5lRm9ybWF0AwAAAAgICAEBAwAAAAnjBAAACgEAAAAAAAAA/////wABAfoFAACBAAAACgoAAAAAIkFOAA8AAAAAAAH7BQAAgQAAAAoKAQAAAP///wD/////AAAP/AUAAAEAAAAIegAAAAf9BQAAAAEAAAABAAAAAw1TeXN0ZW0uSW50UHRyAYX5//9x/v//AAAAAAAAAAAPAAYAAAEAAAAIjAAAAAcBBgAAAAEAAAABAAAAAw1TeXN0ZW0uSW50UHRyAYT5//9x/v//AAAAAAAAAAABBAYAAIEAAAAKCgAAAAD///8ADgAAAAAAAQUGAACBAAAACgoAAAAA////AA4AAAAAAQcGBgAAAAEAAAAEAAAABB1BcGxvcmlzLkJhc2UuT2JqZWN0cy5WYXJpYWJsZQMAAAABg/n//+j8//8CAAAAAAAAAAGC+f//6Pz//wAAAAAAAAAAAYH5///o/P//AAAAAAAAAAABgPn//+j8//8AAAAAAAAAAAUHBgAAGkFwbG9yaXMuQmFzZS5PYmplY3RzLkNvbG9yBwAAABJEYXRhT2JqZWN0K21QYXJlbnQVRGF0YU9iamVjdCttQ29udGFpbmVyBW1UeXBlBG1SR0IQbVRoZW1lQ29sb3JJbmRleAxtQXV0b1VwZGF0ZWQJbU1vZGlmaWVkBAIAAAAAAB9BcGxvcmlzLkJhc2UuT2JqZWN0cy5MaW5lRm9ybWF0AwAAAAgICAEBAwAAAAkDBQAACgAAAAD///8ADgAAAAAABQgGAAAaQXBsb3Jpcy5CYXNlLk9iamVjdHMuQ29sb3IHAAAAEkRhdGFPYmplY3QrbVBhcmVudBVEYXRhT2JqZWN0K21Db250YWluZXIFbVR5cGUEbVJHQhBtVGhlbWVDb2xvckluZGV4DG1BdXRvVXBkYXRlZAltTW9kaWZpZWQEAgAAAAAAH0FwbG9yaXMuQmFzZS5PYmplY3RzLkxpbmVGb3JtYXQDAAAACAgIAQEDAAAACQMFAAAKAQAAAAAAAAD/////AAEBCQYAAIEAAAAKCgAAAAAiQU4ADwAAAAAAAQoGAACBAAAACgoBAAAA////AP////8AAA8LBgAAAQAAAAiIAAAABwwGAAAAAQAAAAEAAAADDVN5c3RlbS5JbnRQdHIBfvn//3H+//8AAAAAAAAAAA8PBgAAAQAAAAgkAAAABxAGAAAAAQAAAAEAAAADDVN5c3RlbS5JbnRQdHIBffn//3H+//8AAAAAAAAAAAETBgAAgQAAAAoKAAAAAP///wAOAAAAAAABFAYAAIEAAAAKCgAAAAD///8ADgAAAAABBxUGAAAAAQAAAAQAAAAEHUFwbG9yaXMuQmFzZS5PYmplY3RzLlZhcmlhYmxlAwAAAAF8+f//6Pz//wIAAAAAAAAAAXv5///o/P//AAAAAAAAAAABevn//+j8//8AAAAAAAAAAAF5+f//6Pz//wAAAAAAAAAABRYGAAAaQXBsb3Jpcy5CYXNlLk9iamVjdHMuQ29sb3IHAAAAEkRhdGFPYmplY3QrbVBhcmVudBVEYXRhT2JqZWN0K21Db250YWluZXIFbVR5cGUEbVJHQhBtVGhlbWVDb2xvckluZGV4DG1BdXRvVXBkYXRlZAltTW9kaWZpZWQEAgAAAAAAH0FwbG9yaXMuQmFzZS5PYmplY3RzLkxpbmVGb3JtYXQDAAAACAgIAQEDAAAACSMFAAAKAAAAAP///wAOAAAAAAAFFwYAABpBcGxvcmlzLkJhc2UuT2JqZWN0cy5Db2xvcgcAAAASRGF0YU9iamVjdCttUGFyZW50FURhdGFPYmplY3QrbUNvbnRhaW5lcgVtVHlwZQRtUkdCEG1UaGVtZUNvbG9ySW5kZXgMbUF1dG9VcGRhdGVkCW1Nb2RpZmllZAQCAAAAAAAfQXBsb3Jpcy5CYXNlLk9iamVjdHMuTGluZUZvcm1hdAMAAAAICAgBAQMAAAAJIwUAAAoBAAAAAAAAAP////8AAQEYBgAAgQAAAAoKAAAAACJBTgAPAAAAAAABGQYAAIEAAAAKCgEAAAD///8A/////wAADxoGAAABAAAACA8AAAAHGwYAAAABAAAAAQAAAAMNU3lzdGVtLkludFB0cgF3+f//cf7//wAAAAAAAAAADx4GAAABAAAACIoAAAAHHwYAAAABAAAAAQAAAAMNU3lzdGVtLkludFB0cgF2+f//cf7//wAAAAAAAAAAASIGAACBAAAACgoAAAAA////AA4AAAAAAAEjBgAAgQAAAAoKAAAAAP///wAOAAAAAAEHJAYAAAABAAAABAAAAAQdQXBsb3Jpcy5CYXNlLk9iamVjdHMuVmFyaWFibGUDAAAAAXX5///o/P//AgAAAAAAAAABdPn//+j8//8AAAAAAAAAAAFz+f//6Pz//wAAAAAAAAAAAXL5///o/P//AAAAAAAAAAAFJQYAABpBcGxvcmlzLkJhc2UuT2JqZWN0cy5Db2xvcgcAAAASRGF0YU9iamVjdCttUGFyZW50FURhdGFPYmplY3QrbUNvbnRhaW5lcgVtVHlwZQRtUkdCEG1UaGVtZUNvbG9ySW5kZXgMbUF1dG9VcGRhdGVkCW1Nb2RpZmllZAQCAAAAAAAfQXBsb3Jpcy5CYXNlLk9iamVjdHMuTGluZUZvcm1hdAMAAAAICAgBAQMAAAAJQwUAAAoAAAAA////AA4AAAAAAAUmBgAAGkFwbG9yaXMuQmFzZS5PYmplY3RzLkNvbG9yBwAAABJEYXRhT2JqZWN0K21QYXJlbnQVRGF0YU9iamVjdCttQ29udGFpbmVyBW1UeXBlBG1SR0IQbVRoZW1lQ29sb3JJbmRleAxtQXV0b1VwZGF0ZWQJbU1vZGlmaWVkBAIAAAAAAB9BcGxvcmlzLkJhc2UuT2JqZWN0cy5MaW5lRm9ybWF0AwAAAAgICAEBAwAAAAlDBQAACgEAAAAAAAAA/////wABAScGAACBAAAACgoAAAAAIkFOAA8AAAAAAAEoBgAAgQAAAAoKAQAAAP///wD/////AAAPKQYAAAEAAAAIhgAAAAcqBgAAAAEAAAABAAAAAw1TeXN0ZW0uSW50UHRyAXD5//9x/v//AAAAAAAAAAAPLQYAAAEAAAAIMgAAAAcuBgAAAAEAAAABAAAAAw1TeXN0ZW0uSW50UHRyAW/5//9x/v//AAAAAAAAAAABMQYAAIEAAAAKCgAAAAD///8ADgAAAAAAATIGAACBAAAACgoAAAAA////AA4AAAAAAQczBgAAAAEAAAAEAAAABB1BcGxvcmlzLkJhc2UuT2JqZWN0cy5WYXJpYWJsZQMAAAABbvn//+j8//8CAAAAAAAAAAFt+f//6Pz//wAAAAAAAAAAAWz5///o/P//AAAAAAAAAAABa/n//+j8//8AAAAAAAAAAAU0BgAAGkFwbG9yaXMuQmFzZS5PYmplY3RzLkNvbG9yBwAAABJEYXRhT2JqZWN0K21QYXJlbnQVRGF0YU9iamVjdCttQ29udGFpbmVyBW1UeXBlBG1SR0IQbVRoZW1lQ29sb3JJbmRleAxtQXV0b1VwZGF0ZWQJbU1vZGlmaWVkBAIAAAAAAB9BcGxvcmlzLkJhc2UuT2JqZWN0cy5MaW5lRm9ybWF0AwAAAAgICAEBAwAAAAljBQAACgAAAAD///8ADgAAAAAABTUGAAAaQXBsb3Jpcy5CYXNlLk9iamVjdHMuQ29sb3IHAAAAEkRhdGFPYmplY3QrbVBhcmVudBVEYXRhT2JqZWN0K21Db250YWluZXIFbVR5cGUEbVJHQhBtVGhlbWVDb2xvckluZGV4DG1BdXRvVXBkYXRlZAltTW9kaWZpZWQEAgAAAAAAH0FwbG9yaXMuQmFzZS5PYmplY3RzLkxpbmVGb3JtYXQDAAAACAgIAQEDAAAACWMFAAAKAQAAAAAAAAD/////AAEBNgYAAIEAAAAKCgAAAAAiQU4ADwAAAAAAATcGAACBAAAACgoBAAAA////AP////8AAA84BgAAAQAAAAgNAAAABzkGAAAAAQAAAAEAAAADDVN5c3RlbS5JbnRQdHIBafn//3H+//8AAAAAAAAAAA88BgAAAQAAAAiLAAAABz0GAAAAAQAAAAEAAAADDVN5c3RlbS5JbnRQdHIBaPn//3H+//8AAAAAAAAAAAFABgAAgQAAAAoKAAAAAP///wAOAAAAAAABQQYAAIEAAAAKCgAAAAD///8ADgAAAAABB0IGAAAAAQAAAAQAAAAEHUFwbG9yaXMuQmFzZS5PYmplY3RzLlZhcmlhYmxlAwAAAAFn+f//6Pz//wIAAAAAAAAAAWb5///o/P//AAAAAAAAAAABZfn//+j8//8AAAAAAAAAAAFk+f//6Pz//wAAAAAAAAAABUMGAAAaQXBsb3Jpcy5CYXNlLk9iamVjdHMuQ29sb3IHAAAAEkRhdGFPYmplY3QrbVBhcmVudBVEYXRhT2JqZWN0K21Db250YWluZXIFbVR5cGUEbVJHQhBtVGhlbWVDb2xvckluZGV4DG1BdXRvVXBkYXRlZAltTW9kaWZpZWQEAgAAAAAAH0FwbG9yaXMuQmFzZS5PYmplY3RzLkxpbmVGb3JtYXQDAAAACAgIAQEDAAAACYMFAAAKAAAAAP///wAOAAAAAAAFRAYAABpBcGxvcmlzLkJhc2UuT2JqZWN0cy5Db2xvcgcAAAASRGF0YU9iamVjdCttUGFyZW50FURhdGFPYmplY3QrbUNvbnRhaW5lcgVtVHlwZQRtUkdCEG1UaGVtZUNvbG9ySW5kZXgMbUF1dG9VcGRhdGVkCW1Nb2RpZmllZAQCAAAAAAAfQXBsb3Jpcy5CYXNlLk9iamVjdHMuTGluZUZvcm1hdAMAAAAICAgBAQMAAAAJgwUAAAoBAAAAAAAAAP////8AAQFFBgAAgQAAAAoKAAAAACJBTgAPAAAAAAABRgYAAIEAAAAKCgEAAAD///8A/////wAAD0cGAAABAAAACIUAAAAHSAYAAAABAAAAAQAAAAMNU3lzdGVtLkludFB0cgFi+f//cf7//wAAAAAAAAAACw=="/>
</p:tagLst>
</file>

<file path=ppt/tags/tag290.xml><?xml version="1.0" encoding="utf-8"?>
<p:tagLst xmlns:a="http://schemas.openxmlformats.org/drawingml/2006/main" xmlns:r="http://schemas.openxmlformats.org/officeDocument/2006/relationships" xmlns:p="http://schemas.openxmlformats.org/presentationml/2006/main">
  <p:tag name="APLORISTAG" val="MyQOldlq3v31EWqnz.75"/>
</p:tagLst>
</file>

<file path=ppt/tags/tag291.xml><?xml version="1.0" encoding="utf-8"?>
<p:tagLst xmlns:a="http://schemas.openxmlformats.org/drawingml/2006/main" xmlns:r="http://schemas.openxmlformats.org/officeDocument/2006/relationships" xmlns:p="http://schemas.openxmlformats.org/presentationml/2006/main">
  <p:tag name="APLORISTAG" val="MyQOldlq3v31EWqnz.76"/>
</p:tagLst>
</file>

<file path=ppt/tags/tag292.xml><?xml version="1.0" encoding="utf-8"?>
<p:tagLst xmlns:a="http://schemas.openxmlformats.org/drawingml/2006/main" xmlns:r="http://schemas.openxmlformats.org/officeDocument/2006/relationships" xmlns:p="http://schemas.openxmlformats.org/presentationml/2006/main">
  <p:tag name="APLORISTAG" val="MyQOldlq3v31EWqnz.77"/>
</p:tagLst>
</file>

<file path=ppt/tags/tag293.xml><?xml version="1.0" encoding="utf-8"?>
<p:tagLst xmlns:a="http://schemas.openxmlformats.org/drawingml/2006/main" xmlns:r="http://schemas.openxmlformats.org/officeDocument/2006/relationships" xmlns:p="http://schemas.openxmlformats.org/presentationml/2006/main">
  <p:tag name="APLORISTAG" val="MyQOldlq3v31EWqnz.78"/>
</p:tagLst>
</file>

<file path=ppt/tags/tag294.xml><?xml version="1.0" encoding="utf-8"?>
<p:tagLst xmlns:a="http://schemas.openxmlformats.org/drawingml/2006/main" xmlns:r="http://schemas.openxmlformats.org/officeDocument/2006/relationships" xmlns:p="http://schemas.openxmlformats.org/presentationml/2006/main">
  <p:tag name="APLORISTAG" val="MyQOldlq3v31EWqnz.35"/>
</p:tagLst>
</file>

<file path=ppt/tags/tag295.xml><?xml version="1.0" encoding="utf-8"?>
<p:tagLst xmlns:a="http://schemas.openxmlformats.org/drawingml/2006/main" xmlns:r="http://schemas.openxmlformats.org/officeDocument/2006/relationships" xmlns:p="http://schemas.openxmlformats.org/presentationml/2006/main">
  <p:tag name="APLORISTAG" val="MyQOldlq3v31EWqnz.52"/>
</p:tagLst>
</file>

<file path=ppt/tags/tag296.xml><?xml version="1.0" encoding="utf-8"?>
<p:tagLst xmlns:a="http://schemas.openxmlformats.org/drawingml/2006/main" xmlns:r="http://schemas.openxmlformats.org/officeDocument/2006/relationships" xmlns:p="http://schemas.openxmlformats.org/presentationml/2006/main">
  <p:tag name="APLORISTAG" val="MyQOldlq3v31EWqnz.53"/>
</p:tagLst>
</file>

<file path=ppt/tags/tag297.xml><?xml version="1.0" encoding="utf-8"?>
<p:tagLst xmlns:a="http://schemas.openxmlformats.org/drawingml/2006/main" xmlns:r="http://schemas.openxmlformats.org/officeDocument/2006/relationships" xmlns:p="http://schemas.openxmlformats.org/presentationml/2006/main">
  <p:tag name="APLORISTAG" val="MyQOldlq3v31EWqnz.54"/>
</p:tagLst>
</file>

<file path=ppt/tags/tag298.xml><?xml version="1.0" encoding="utf-8"?>
<p:tagLst xmlns:a="http://schemas.openxmlformats.org/drawingml/2006/main" xmlns:r="http://schemas.openxmlformats.org/officeDocument/2006/relationships" xmlns:p="http://schemas.openxmlformats.org/presentationml/2006/main">
  <p:tag name="APLORISTAG" val="MyQOldlq3v31EWqnz.55"/>
</p:tagLst>
</file>

<file path=ppt/tags/tag299.xml><?xml version="1.0" encoding="utf-8"?>
<p:tagLst xmlns:a="http://schemas.openxmlformats.org/drawingml/2006/main" xmlns:r="http://schemas.openxmlformats.org/officeDocument/2006/relationships" xmlns:p="http://schemas.openxmlformats.org/presentationml/2006/main">
  <p:tag name="APLORISSTATE" val="C"/>
</p:tagLst>
</file>

<file path=ppt/tags/tag3.xml><?xml version="1.0" encoding="utf-8"?>
<p:tagLst xmlns:a="http://schemas.openxmlformats.org/drawingml/2006/main" xmlns:r="http://schemas.openxmlformats.org/officeDocument/2006/relationships" xmlns:p="http://schemas.openxmlformats.org/presentationml/2006/main">
  <p:tag name="APLORISTAG" val="MGmUgOqoHyYztM60k.127"/>
  <p:tag name="APLORISCONTAINERTAG" val="AAEAAAD/////AQAAAAAAAAAMAgAAAFJBcGxvcmlzLkJhc2UsIFZlcnNpb249NC4yLjAuMTkzMywgQ3VsdHVyZT1uZXV0cmFsLCBQdWJsaWNLZXlUb2tlbj0xNmZjMTNhMjI2YzBlOTUxBQEAAAApQXBsb3Jpcy5CYXNlLk9iamVjdHMuQ29udGFpbmVyVmVyc2lvbkluZm8CAAAADVJlcXVpcmVkQnVpbGQJVXNlZEJ1aWxkAAAICAIAAAB4BQAAjQcAAAsAAQAAAP////8BAAAAAAAAAAwCAAAAU0FwbG9yaXMuQ2hhcnQsIFZlcnNpb249NC4yLjAuMTkzMywgQ3VsdHVyZT1uZXV0cmFsLCBQdWJsaWNLZXlUb2tlbj0xNmZjMTNhMjI2YzBlOTUxDAMAAABSQXBsb3Jpcy5CYXNlLCBWZXJzaW9uPTQuMi4wLjE5MzMsIEN1bHR1cmU9bmV1dHJhbCwgUHVibGljS2V5VG9rZW49MTZmYzEzYTIyNmMwZTk1MQwEAAAAUVN5c3RlbS5EcmF3aW5nLCBWZXJzaW9uPTQuMC4wLjAsIEN1bHR1cmU9bmV1dHJhbCwgUHVibGljS2V5VG9rZW49YjAzZjVmN2YxMWQ1MGEzYQUBAAAAIUFwbG9yaXMuQ2hhcnQuQ29sdW1uT3JpZW50ZWRDaGFydE8AAAAKbUNoYXJ0VHlwZQ1tQ2F0ZWdvcnlBeGlzCm1WYWx1ZUF4aXMLbVZhbHVlQXhpczIYbVZhbHVlQXhpczFCb3R0b21PclJpZ2h0EW1VbnVzZWREYXRhU2VyaWVzFW1VbnVzZWREYXRhU2VyaWVzTGlzdBBtQ2hhcnREYXRhU2VyaWVzFW1Bbm5vdGF0aW9uRGF0YVNlcmllcxFtQW5ub3RhdGlvbkdyb3VwcxBtQ2hhcnREYXRhR3JvdXBzCm1EZWx0YUJhcnMNbURlbHRhQnJpZGdlcw1tR3Jvd3RoQXJyb3dzFG1XYXRlcmZhbGxDb25uZWN0b3JzEm1FbGVtZW50Q29ubmVjdG9ycxptU3RhbmRhcmRFbGVtZW50Q29ubmVjdG9ycwhtQmFyVHlwZRdtRXh0ZW5kZWRDdXN0b21TdGFja2luZxJtRGVmYXVsdFNlcmllc1R5cGUHbUxlZ2VuZBZtQ2x1c3RlcmVkQmFyQXhpc09yZGVyE21SZXZlcnNlU2VyaWVzT3JkZXIPbUFubm90YXRpb25BcmVhFG1Bbm5vdGF0aW9uR3JvdXBBcmVhF21QbGFjZWhvbGRlckdyb3Vwc0F0RW5kDm1IYXNDdXN0b21TdW1zFW1BeGlzQnJlYWtEaXNwbGF5TW9kZRFtU2hvd1Nlcmllc0xhYmVscxJtU2hvd0VsZW1lbnRMYWJlbHMQbVNob3dUb3RhbExhYmVscw5tTWVra29TdW1MYWJlbAptUmlkZ2VMaW5lGG1NZWtrb1N1bU51bWJlckZvcm1hdEFicxdtTWVra29TdW1MYWJlbFBvc2l0aW9ucxltTWVra29TdW1MYWJlbEFuY2hvck1vZGVzFm1NZWtrb1N1bUxhYmVsUG9zaXRpb24NbUhhc1JpZGdlTGluZQ1tR3JvdXBCYXJBeGlzDW1FeGNlbENvbHVtbnMRbUV4Y2VsQ29sdW1uQXJyYXkTbUNsdXN0ZXJlZEJhclNlcmllcxNtQ3VzdG9tU3RhY2tpbmdEYXRhJVJlY3Rhbmd1bGFyQ2hhcnQrbUJhc2VsaW5lT3JpZW50YXRpb24bUmVjdGFuZ3VsYXJDaGFydCttUmVjdGFuZ2xlEENoYXJ0K21DaGFydEFyZWESQ2hhcnQrbUhhc0RhdGFMaW5rEUNoYXJ0K21EYXRhTGlua0lkFUNoYXJ0K21BdXRvRGF0YVVwZGF0ZRpDaGFydCttQXZhaWxhYmxlVXBkYXRlRmlsZRNDaGFydCttTGFzdExpbmtGaWxlDENoYXJ0K21TaGVldBRDaGFydCttVHJhbnNwb3NlRGF0YRpDaGFydCttU2VyaWFsaXplZERhdGFUYWJsZRBDaGFydCttRml4ZWRSb3dzE0NoYXJ0K21GaXhlZENvbHVtbnMbQ2hhcnQrbUZpbGxDb2xvclNjaGVtZUluZGV4HENoYXJ0K21MaW5lRm9ybWF0U2NoZW1lSW5kZXgeQ2hhcnQrbU1hcmtlckZvcm1hdFNjaGVtZUluZGV4DkNoYXJ0K21VcGRhdGVkFkNoYXJ0K21SZXF1aXJlZEFyZWFTZXQTQ2hhcnQrbVJlcXVpcmVkQXJlYQ9Db250YWluZXIrbUxlZnQOQ29udGFpbmVyK21Ub3AQQ29udGFpbmVyK21XaWR0aBFDb250YWluZXIrbUhlaWdodBxDb250YWluZXIrbUNvbnRhaW5lclNoYXBlUG9zDUNvbnRhaW5lcittSWQRQ29udGFpbmVyK21UeXBlSWQWQ29udGFpbmVyK21EZWZhdWx0Rm9udB1Db250YWluZXIrbURlZmF1bHRGb250RmFyRWFzdBxDb250YWluZXIrbURlZmF1bHRUZXh0Rm9ybWF0FkNvbnRhaW5lcittVGhlbWVDb2xvcnMSQ29udGFpbmVyK21DbG9uaW5nE0NvbnRhaW5lcittUGVyc0RhdGEYRGF0YU9iamVjdCttQ2hpbGRPYmplY3RzEkRhdGFPYmplY3QrbVBhcmVudBVEYXRhT2JqZWN0K21Db250YWluZXIZRGF0YU9iamVjdCttVmlzdWFsT2JqZWN0cwQEBAQAAwMEBAQEBAQEBAQABAAEBAAABAQAAAQAAAAEBAQEBAAABAMHAAQEBAQAAwABAQcABAcHAAAAAAAEAAAAAAQBAAEBBAQAAgMEBAMlQXBsb3Jpcy5DaGFydC5Db2x1bW5PcmllbnRlZENoYXJ0VHlwZQIAAAAlQXBsb3Jpcy5DaGFydC5Db2x1bW5PcmllbnRlZENoYXJ0QXhpcwIAAAAlQXBsb3Jpcy5DaGFydC5Db2x1bW5PcmllbnRlZENoYXJ0QXhpcwIAAAAlQXBsb3Jpcy5DaGFydC5Db2x1bW5PcmllbnRlZENoYXJ0QXhpcwIAAAABsgFTeXN0ZW0uQ29sbGVjdGlvbnMuT2JqZWN0TW9kZWwuQ29sbGVjdGlvbmAxW1tBcGxvcmlzLkNoYXJ0LkNvbHVtbk9yaWVudGVkQ2hhcnQrVW51c2VkU2VyaWVzLCBBcGxvcmlzLkNoYXJ0LCBWZXJzaW9uPTQuMi4wLjE5MzMsIEN1bHR1cmU9bmV1dHJhbCwgUHVibGljS2V5VG9rZW49MTZmYzEzYTIyNmMwZTk1MV1dqAFTeXN0ZW0uQ29sbGVjdGlvbnMuR2VuZXJpYy5MaXN0YDFbW0FwbG9yaXMuQ2hhcnQuQ29sdW1uT3JpZW50ZWRDaGFydCtVbnVzZWRTZXJpZXMsIEFwbG9yaXMuQ2hhcnQsIFZlcnNpb249NC4yLjAuMTkzMywgQ3VsdHVyZT1uZXV0cmFsLCBQdWJsaWNLZXlUb2tlbj0xNmZjMTNhMjI2YzBlOTUxXV2hAUFwbG9yaXMuQmFzZS5PYmplY3RzLkRhdGFPYmplY3RDb2xsZWN0aW9uYDFbW0FwbG9yaXMuQ2hhcnQuQ2hhcnREYXRhU2VyaWVzLCBBcGxvcmlzLkNoYXJ0LCBWZXJzaW9uPTQuMi4wLjE5MzMsIEN1bHR1cmU9bmV1dHJhbCwgUHVibGljS2V5VG9rZW49MTZmYzEzYTIyNmMwZTk1MV1dAwAAAKYBQXBsb3Jpcy5CYXNlLk9iamVjdHMuRGF0YU9iamVjdENvbGxlY3Rpb25gMVtbQXBsb3Jpcy5DaGFydC5Bbm5vdGF0aW9uRGF0YVNlcmllcywgQXBsb3Jpcy5DaGFydCwgVmVyc2lvbj00LjIuMC4xOTMzLCBDdWx0dXJlPW5ldXRyYWwsIFB1YmxpY0tleVRva2VuPTE2ZmMxM2EyMjZjMGU5NTFdXQMAAAChAUFwbG9yaXMuQmFzZS5PYmplY3RzLkRhdGFPYmplY3RDb2xsZWN0aW9uYDFbW0FwbG9yaXMuQ2hhcnQuQW5ub3RhdGlvbkdyb3VwLCBBcGxvcmlzLkNoYXJ0LCBWZXJzaW9uPTQuMi4wLjE5MzMsIEN1bHR1cmU9bmV1dHJhbCwgUHVibGljS2V5VG9rZW49MTZmYzEzYTIyNmMwZTk1MV1dAwAAAKABQXBsb3Jpcy5CYXNlLk9iamVjdHMuRGF0YU9iamVjdENvbGxlY3Rpb25gMVtbQXBsb3Jpcy5DaGFydC5DaGFydERhdGFHcm91cCwgQXBsb3Jpcy5DaGFydCwgVmVyc2lvbj00LjIuMC4xOTMzLCBDdWx0dXJlPW5ldXRyYWwsIFB1YmxpY0tleVRva2VuPTE2ZmMxM2EyMjZjMGU5NTFdXQMAAACaAUFwbG9yaXMuQmFzZS5PYmplY3RzLkRhdGFPYmplY3RDb2xsZWN0aW9uYDFbW0FwbG9yaXMuQ2hhcnQuRGVsdGFCYXIsIEFwbG9yaXMuQ2hhcnQsIFZlcnNpb249NC4yLjAuMTkzMywgQ3VsdHVyZT1uZXV0cmFsLCBQdWJsaWNLZXlUb2tlbj0xNmZjMTNhMjI2YzBlOTUxXV0DAAAAnQFBcGxvcmlzLkJhc2UuT2JqZWN0cy5EYXRhT2JqZWN0Q29sbGVjdGlvbmAxW1tBcGxvcmlzLkNoYXJ0LkRlbHRhQnJpZGdlLCBBcGxvcmlzLkNoYXJ0LCBWZXJzaW9uPTQuMi4wLjE5MzMsIEN1bHR1cmU9bmV1dHJhbCwgUHVibGljS2V5VG9rZW49MTZmYzEzYTIyNmMwZTk1MV1dAwAAAJ0BQXBsb3Jpcy5CYXNlLk9iamVjdHMuRGF0YU9iamVjdENvbGxlY3Rpb25gMVtbQXBsb3Jpcy5DaGFydC5Hcm93dGhBcnJvdywgQXBsb3Jpcy5DaGFydCwgVmVyc2lvbj00LjIuMC4xOTMzLCBDdWx0dXJlPW5ldXRyYWwsIFB1YmxpY0tleVRva2VuPTE2ZmMxM2EyMjZjMGU5NTFdXQMAAACkAUFwbG9yaXMuQmFzZS5PYmplY3RzLkRhdGFPYmplY3RDb2xsZWN0aW9uYDFbW0FwbG9yaXMuQ2hhcnQuV2F0ZXJmYWxsQ29ubmVjdG9yLCBBcGxvcmlzLkNoYXJ0LCBWZXJzaW9uPTQuMi4wLjE5MzMsIEN1bHR1cmU9bmV1dHJhbCwgUHVibGljS2V5VG9rZW49MTZmYzEzYTIyNmMwZTk1MV1dAwAAAKIBQXBsb3Jpcy5CYXNlLk9iamVjdHMuRGF0YU9iamVjdENvbGxlY3Rpb25gMVtbQXBsb3Jpcy5DaGFydC5FbGVtZW50Q29ubmVjdG9yLCBBcGxvcmlzLkNoYXJ0LCBWZXJzaW9uPTQuMi4wLjE5MzMsIEN1bHR1cmU9bmV1dHJhbCwgUHVibGljS2V5VG9rZW49MTZmYzEzYTIyNmMwZTk1MV1dAwAAAAEVQXBsb3Jpcy5DaGFydC5CYXJUeXBlAgAAAAEYQXBsb3Jpcy5DaGFydC5TZXJpZXNUeXBlAgAAACJBcGxvcmlzLkNoYXJ0LkNvbHVtbk9yaWVudGVkTGVnZW5kAgAAAAEBGVN5c3RlbS5EcmF3aW5nLlJlY3RhbmdsZUYEAAAAGVN5c3RlbS5EcmF3aW5nLlJlY3RhbmdsZUYEAAAACAEsQXBsb3Jpcy5DaGFydC5BeGlzQnJlYWsrQXhpc0JyZWFrRGlzcGxheU1vZGUCAAAAAQEBFUFwbG9yaXMuQmFzZS5VSS5MYWJlbAMAAAAeQXBsb3Jpcy5CYXNlLlVJLlZpc3VhbFBvbHlsaW5lAwAAABpBcGxvcmlzLkNoYXJ0Lk51bWJlckZvcm1hdAIAAAAXU3lzdGVtLkRyYXdpbmcuUG9pbnRGW10EAAAAGUFwbG9yaXMuQmFzZS5BbmNob3JNb2RlW10DAAAACAEaQXBsb3Jpcy5DaGFydC5BeGlzTnVtYmVyW10CAAAAiAFTeXN0ZW0uQ29sbGVjdGlvbnMuT2JqZWN0TW9kZWwuQ29sbGVjdGlvbmAxW1tTeXN0ZW0uSW50MzIsIG1zY29ybGliLCBWZXJzaW9uPTQuMC4wLjAsIEN1bHR1cmU9bmV1dHJhbCwgUHVibGljS2V5VG9rZW49Yjc3YTVjNTYxOTM0ZTA4OV1dCAgwQXBsb3Jpcy5DaGFydC5Db2x1bW5PcmllbnRlZENoYXJ0K0N1c3RvbVN0YWNraW5nAgAAABlBcGxvcmlzLkNoYXJ0Lk9yaWVudGF0aW9uAgAAABpBcGxvcmlzLkJhc2UuVUkuVmlzdWFsUmVjdAMAAAAZU3lzdGVtLkRyYXdpbmcuUmVjdGFuZ2xlRgQAAAABC1N5c3RlbS5HdWlkAQIBHEFwbG9yaXMuQ2hhcnQuRGF0YS5EYXRhVGFibGUCAAAACAgICAgBARlTeXN0ZW0uRHJhd2luZy5SZWN0YW5nbGVGBAAAAAsLCwsVU3lzdGVtLkRyYXdpbmcuUG9pbnRGBAAAAAgfQXBsb3Jpcy5CYXNlLk9iamVjdHMuVGV4dEZvcm1hdAMAAAAWU3lzdGVtLkRyYXdpbmcuQ29sb3JbXQQAAAABmAFTeXN0ZW0uQ29sbGVjdGlvbnMuR2VuZXJpYy5MaXN0YDFbW0FwbG9yaXMuQmFzZS5PYmplY3RzLkRhdGFPYmplY3QsIEFwbG9yaXMuQmFzZSwgVmVyc2lvbj00LjIuMC4xOTMzLCBDdWx0dXJlPW5ldXRyYWwsIFB1YmxpY0tleVRva2VuPTE2ZmMxM2EyMjZjMGU5NTFdXR9BcGxvcmlzLkJhc2UuT2JqZWN0cy5EYXRhT2JqZWN0AwAAACFBcGxvcmlzLkNoYXJ0LkNvbHVtbk9yaWVudGVkQ2hhcnQCAAAAlQFTeXN0ZW0uQ29sbGVjdGlvbnMuR2VuZXJpYy5MaXN0YDFbW0FwbG9yaXMuQmFzZS5VSS5WaXN1YWxPYmplY3QsIEFwbG9yaXMuQmFzZSwgVmVyc2lvbj00LjIuMC4xOTMzLCBDdWx0dXJlPW5ldXRyYWwsIFB1YmxpY0tleVRva2VuPTE2ZmMxM2EyMjZjMGU5NTFdXQIAAAAF+////yVBcGxvcmlzLkNoYXJ0LkNvbHVtbk9yaWVudGVkQ2hhcnRUeXBlAQAAAAd2YWx1ZV9fAAgCAAAAAAAAAAkGAAAACQcAAAAKAAoJCAAAAAkJAAAACQoAAAAJCwAAAAkMAAAACQ0AAAAJDgAAAAkPAAAACRAAAAAJEQAAAAAF7v///xVBcGxvcmlzLkNoYXJ0LkJhclR5cGUBAAAAB3ZhbHVlX18ACAIAAAAAAAAAAAXt////GEFwbG9yaXMuQ2hhcnQuU2VyaWVzVHlwZQEAAAAHdmFsdWVfXwAIAgAAAAAAAAAKAAEF7P///xlTeXN0ZW0uRHJhd2luZy5SZWN0YW5nbGVGBAAAAAF4AXkFd2lkdGgGaGVpZ2h0AAAAAAsLCwsEAAAA//9/////f////3////9//wHr////7P//////f////3////9/////f/8AAAAAAAXq////LEFwbG9yaXMuQ2hhcnQuQXhpc0JyZWFrK0F4aXNCcmVha0Rpc3BsYXlNb2RlAQAAAAd2YWx1ZV9fAAgCAAAAAQAAAAEBAQoKCRcAAAAKCgAAAAAACRgAAAAKCRkAAAAAAAAACgXm////GUFwbG9yaXMuQ2hhcnQuT3JpZW50YXRpb24BAAAAB3ZhbHVlX18ACAIAAAABAAAACRsAAAAB5P///+z////4pnFC/P8tQZR5iENOGYZDAATj////C1N5c3RlbS5HdWlkCwAAAAJfYQJfYgJfYwJfZAJfZQJfZgJfZwJfaAJfaQJfagJfawAAAAAAAAAAAAAACAcHAgICAgICAgIAAAAAAAAAAAAAAAAAAAAAAAoKCR4AAAABCgoKAQAAAAAAAAD/////AQAB4f///+z///9JkiRBBS+HQih3nUMUTBlD7PoEQR1fCkN0HqxDTvmQQwXg////FVN5c3RlbS5EcmF3aW5nLlBvaW50RgIAAAABeAF5AAALCwQAAADmt4hDxzaaQwYhAAAAEEdtVWdPcW9IeVl6dE02MGsAAAAACgoJIgAAAAkjAAAAAAoJJAAAAAoJAQAAAAkmAAAABQYAAAAlQXBsb3Jpcy5DaGFydC5Db2x1bW5PcmllbnRlZENoYXJ0QXhpcyoAAAAGbUNoYXJ0CW1BeGlzVHlwZRFtUmVsYXRpdmVHYXBXaWR0aA1tSXNTZWNvbmRBeGlzG21PdGhlckF4aXNDcm9zc2VzQXRDYXRlZ29yeRdtQ2F0ZWdvcnlXaWR0aFRpY2tNYXJrcxFtU2hvd0xhYmVsRGVmYXVsdAtBeGlzK21DaGFydBBBeGlzK21WYWx1ZUxpbmVzEEF4aXMrbUF4aXNCcmVha3MSQXhpcyttTWluVmFsdWVBdXRvDkF4aXMrbU1pblZhbHVlEkF4aXMrbU1heFZhbHVlQXV0bw5BeGlzK21NYXhWYWx1ZRpBeGlzK21NYWluVGlja0Rpc3RhbmNlQXV0bxZBeGlzK21NYWluVGlja0Rpc3RhbmNlDUF4aXMrbUxvZ0F4aXMNQXhpcyttTG9nQmFzZRhBeGlzK21IdW5kZXJ0UGVyY2VudEF4aXMNQXhpcyttVmlzaWJsZR1BeGlzK21UaWNrbWFya051bWJlckZvcm1hdEFicyFBeGlzK21UaWNrbWFya051bWJlckZvcm1hdFBlcmNlbnQZQXhpcyttRGF0YU51bWJlckZvcm1hdEFicx1BeGlzK21EYXRhTnVtYmVyRm9ybWF0UGVyY2VudA9BeGlzK21UaWNrTWFya3MQQXhpcyttU3RhcnRQb2ludA5BeGlzK21FbmRQb2ludBBBeGlzK21WaXN1YWxMaW5lFEF4aXMrbUxhYmVsUG9zaXRpb25zFkF4aXMrbUxhYmVsQW5jaG9yTW9kZXMZQXhpcyttTGFiZWxBZGRJbm5lck1hcmdpbhNBeGlzK21MYWJlbFBvc2l0aW9uF0F4aXMrbU1hZ25pdHVkZUFic29sdXRlFkF4aXMrbU1hZ25pdHVkZVBlcmNlbnQLQXhpcyttTGFiZWwfQXhpcyttVGlja01hcmtFdmVudFN1c3BlbmRMZXZlbBlBeGlzK21UaWNrTWFya1F1ZXVlZEV2ZW50JEF4aXMrbVRpY2tNYXJrUXVldWVkRXZlbnRzaXplQ2hhbmdlZBhEYXRhT2JqZWN0K21DaGlsZE9iamVjdHMSRGF0YU9iamVjdCttUGFyZW50FURhdGFPYmplY3QrbUNvbnRhaW5lchlEYXRhT2JqZWN0K21WaXN1YWxPYmplY3RzBAQAAAAAAwQEBAAAAAAAAAAAAAAEBAQEBAQEBAQEBwAAAAQAAAADBAQDIUFwbG9yaXMuQ2hhcnQuQ29sdW1uT3JpZW50ZWRDaGFydAIAAAAWQXBsb3Jpcy5DaGFydC5BeGlzVHlwZQIAAAALAQEBcFN5c3RlbS5OdWxsYWJsZWAxW1tTeXN0ZW0uQm9vbGVhbiwgbXNjb3JsaWIsIFZlcnNpb249NC4wLjAuMCwgQ3VsdHVyZT1uZXV0cmFsLCBQdWJsaWNLZXlUb2tlbj1iNzdhNWM1NjE5MzRlMDg5XV0hQXBsb3Jpcy5DaGFydC5Db2x1bW5PcmllbnRlZENoYXJ0AgAAAJsBQXBsb3Jpcy5CYXNlLk9iamVjdHMuRGF0YU9iamVjdENvbGxlY3Rpb25gMVtbQXBsb3Jpcy5DaGFydC5WYWx1ZUxpbmUsIEFwbG9yaXMuQ2hhcnQsIFZlcnNpb249NC4yLjAuMTkzMywgQ3VsdHVyZT1uZXV0cmFsLCBQdWJsaWNLZXlUb2tlbj0xNmZjMTNhMjI2YzBlOTUxXV0DAAAAmwFBcGxvcmlzLkJhc2UuT2JqZWN0cy5EYXRhT2JqZWN0Q29sbGVjdGlvbmAxW1tBcGxvcmlzLkNoYXJ0LkF4aXNCcmVhaywgQXBsb3Jpcy5DaGFydCwgVmVyc2lvbj00LjIuMC4xOTMzLCBDdWx0dXJlPW5ldXRyYWwsIFB1YmxpY0tleVRva2VuPTE2ZmMxM2EyMjZjMGU5NTFdXQMAAAABBgEGAQYBCwEBGkFwbG9yaXMuQ2hhcnQuTnVtYmVyRm9ybWF0AgAAABpBcGxvcmlzLkNoYXJ0Lk51bWJlckZvcm1hdAIAAAAaQXBsb3Jpcy5DaGFydC5OdW1iZXJGb3JtYXQCAAAAGkFwbG9yaXMuQ2hhcnQuTnVtYmVyRm9ybWF0AgAAAJoBQXBsb3Jpcy5CYXNlLk9iamVjdHMuRGF0YU9iamVjdENvbGxlY3Rpb25gMVtbQXBsb3Jpcy5DaGFydC5UaWNrTWFyaywgQXBsb3Jpcy5DaGFydCwgVmVyc2lvbj00LjIuMC4xOTMzLCBDdWx0dXJlPW5ldXRyYWwsIFB1YmxpY0tleVRva2VuPTE2ZmMxM2EyMjZjMGU5NTFdXQMAAAAVU3lzdGVtLkRyYXdpbmcuUG9pbnRGBAAAABVTeXN0ZW0uRHJhd2luZy5Qb2ludEYEAAAAGkFwbG9yaXMuQmFzZS5VSS5WaXN1YWxMaW5lAwAAABdTeXN0ZW0uRHJhd2luZy5Qb2ludEZbXQQAAAAZQXBsb3Jpcy5CYXNlLkFuY2hvck1vZGVbXQMAAAABCAgIFUFwbG9yaXMuQmFzZS5VSS5MYWJlbAMAAAAIAQGYAVN5c3RlbS5Db2xsZWN0aW9ucy5HZW5lcmljLkxpc3RgMVtbQXBsb3Jpcy5CYXNlLk9iamVjdHMuRGF0YU9iamVjdCwgQXBsb3Jpcy5CYXNlLCBWZXJzaW9uPTQuMi4wLjE5MzMsIEN1bHR1cmU9bmV1dHJhbCwgUHVibGljS2V5VG9rZW49MTZmYzEzYTIyNmMwZTk1MV1dIUFwbG9yaXMuQ2hhcnQuQ29sdW1uT3JpZW50ZWRDaGFydAIAAAAhQXBsb3Jpcy5DaGFydC5Db2x1bW5PcmllbnRlZENoYXJ0AgAAAJUBU3lzdGVtLkNvbGxlY3Rpb25zLkdlbmVyaWMuTGlzdGAxW1tBcGxvcmlzLkJhc2UuVUkuVmlzdWFsT2JqZWN0LCBBcGxvcmlzLkJhc2UsIFZlcnNpb249NC4yLjAuMTkzMywgQ3VsdHVyZT1uZXV0cmFsLCBQdWJsaWNLZXlUb2tlbj0xNmZjMTNhMjI2YzBlOTUxXV0CAAAACQEAAAAF2P///xZBcGxvcmlzLkNoYXJ0LkF4aXNUeXBlAQAAAAd2YWx1ZV9fAAgCAAAAAQAAAAAAgD8AAAAKCQEAAAAJKQAAAAkqAAAAAQAAAAAAAAAAAQAAAAAAAPA/AZqZmZmZmbk/AAAAIEEAAQkrAAAACgksAAAACS0AAAAJLgAAAAHR////4P////imcUJOiYtDAdD////g////c66mQ06Ji0MJMQAAAAkyAAAACTMAAAAJNAAAAAAAAAAAAAAAAAAAAAk1AAAAAAAAAAAACTYAAAAJAQAAAAkBAAAACTgAAAABBwAAAAYAAAAJAQAAAAHG////2P///wAAAADNzEw/AAAACAEACQEAAAAJOwAAAAk8AAAAAQAAAAAAAAAAAQAAAAAAAPA/AZqZmZmZmbk/AAAAIEEBAAk9AAAACgk+AAAACT8AAAAJQAAAAAG/////4P////imcUJOiYtDAb7////g////+KZxQvz/LUEJQwAAAAlEAAAACUUAAAAJRgAAAAAAAAAAAAAAAAAAAAlHAAAAAAAAAAAACUgAAAAJAQAAAAkBAAAACUoAAAAECAAAAKgBU3lzdGVtLkNvbGxlY3Rpb25zLkdlbmVyaWMuTGlzdGAxW1tBcGxvcmlzLkNoYXJ0LkNvbHVtbk9yaWVudGVkQ2hhcnQrVW51c2VkU2VyaWVzLCBBcGxvcmlzLkNoYXJ0LCBWZXJzaW9uPTQuMi4wLjE5MzMsIEN1bHR1cmU9bmV1dHJhbCwgUHVibGljS2V5VG9rZW49MTZmYzEzYTIyNmMwZTk1MV1dAwAAAAZfaXRlbXMFX3NpemUIX3ZlcnNpb24EAAAwQXBsb3Jpcy5DaGFydC5Db2x1bW5PcmllbnRlZENoYXJ0K1VudXNlZFNlcmllc1tdAgAAAAgICUsAAAAAAAAAAAAAAAUJAAAAoQFBcGxvcmlzLkJhc2UuT2JqZWN0cy5EYXRhT2JqZWN0Q29sbGVjdGlvbmAxW1tBcGxvcmlzLkNoYXJ0LkNoYXJ0RGF0YVNlcmllcywgQXBsb3Jpcy5DaGFydCwgVmVyc2lvbj00LjIuMC4xOTMzLCBDdWx0dXJlPW5ldXRyYWwsIFB1YmxpY0tleVRva2VuPTE2ZmMxM2EyMjZjMGU5NTFdXQYAAAALbUNvbGxlY3Rpb24FbUxpc3QYRGF0YU9iamVjdCttQ2hpbGRPYmplY3RzEkRhdGFPYmplY3QrbVBhcmVudBVEYXRhT2JqZWN0K21Db250YWluZXIZRGF0YU9iamVjdCttVmlzdWFsT2JqZWN0cwQDAwQEA58BQXBsb3Jpcy5CYXNlLk9iamVjdHMuU29ydGFibGVDb2xsZWN0aW9uYDFbW0FwbG9yaXMuQ2hhcnQuQ2hhcnREYXRhU2VyaWVzLCBBcGxvcmlzLkNoYXJ0LCBWZXJzaW9uPTQuMi4wLjE5MzMsIEN1bHR1cmU9bmV1dHJhbCwgUHVibGljS2V5VG9rZW49MTZmYzEzYTIyNmMwZTk1MV1dAwAAAJcBU3lzdGVtLkNvbGxlY3Rpb25zLkdlbmVyaWMuTGlzdGAxW1tBcGxvcmlzLkNoYXJ0LkNoYXJ0RGF0YVNlcmllcy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UwAAAAJTQAAAAkBAAAACQEAAAAJTwAAAAUKAAAApgFBcGxvcmlzLkJhc2UuT2JqZWN0cy5EYXRhT2JqZWN0Q29sbGVjdGlvbmAxW1tBcGxvcmlzLkNoYXJ0LkFubm90YXRpb25EYXRhU2VyaWVzLCBBcGxvcmlzLkNoYXJ0LCBWZXJzaW9uPTQuMi4wLjE5MzMsIEN1bHR1cmU9bmV1dHJhbCwgUHVibGljS2V5VG9rZW49MTZmYzEzYTIyNmMwZTk1MV1dBgAAAAttQ29sbGVjdGlvbgVtTGlzdBhEYXRhT2JqZWN0K21DaGlsZE9iamVjdHMSRGF0YU9iamVjdCttUGFyZW50FURhdGFPYmplY3QrbUNvbnRhaW5lchlEYXRhT2JqZWN0K21WaXN1YWxPYmplY3RzBAMDBAQDpAFBcGxvcmlzLkJhc2UuT2JqZWN0cy5Tb3J0YWJsZUNvbGxlY3Rpb25gMVtbQXBsb3Jpcy5DaGFydC5Bbm5vdGF0aW9uRGF0YVNlcmllcywgQXBsb3Jpcy5DaGFydCwgVmVyc2lvbj00LjIuMC4xOTMzLCBDdWx0dXJlPW5ldXRyYWwsIFB1YmxpY0tleVRva2VuPTE2ZmMxM2EyMjZjMGU5NTFdXQMAAACcAVN5c3RlbS5Db2xsZWN0aW9ucy5HZW5lcmljLkxpc3RgMVtbQXBsb3Jpcy5DaGFydC5Bbm5vdGF0aW9uRGF0YVNlcmllcy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VAAAAAJUQAAAAkBAAAACQEAAAAJUwAAAAULAAAAoQFBcGxvcmlzLkJhc2UuT2JqZWN0cy5EYXRhT2JqZWN0Q29sbGVjdGlvbmAxW1tBcGxvcmlzLkNoYXJ0LkFubm90YXRpb25Hcm91cCwgQXBsb3Jpcy5DaGFydCwgVmVyc2lvbj00LjIuMC4xOTMzLCBDdWx0dXJlPW5ldXRyYWwsIFB1YmxpY0tleVRva2VuPTE2ZmMxM2EyMjZjMGU5NTFdXQYAAAALbUNvbGxlY3Rpb24FbUxpc3QYRGF0YU9iamVjdCttQ2hpbGRPYmplY3RzEkRhdGFPYmplY3QrbVBhcmVudBVEYXRhT2JqZWN0K21Db250YWluZXIZRGF0YU9iamVjdCttVmlzdWFsT2JqZWN0cwQDAwQEA58BQXBsb3Jpcy5CYXNlLk9iamVjdHMuU29ydGFibGVDb2xsZWN0aW9uYDFbW0FwbG9yaXMuQ2hhcnQuQW5ub3RhdGlvbkdyb3VwLCBBcGxvcmlzLkNoYXJ0LCBWZXJzaW9uPTQuMi4wLjE5MzMsIEN1bHR1cmU9bmV1dHJhbCwgUHVibGljS2V5VG9rZW49MTZmYzEzYTIyNmMwZTk1MV1dAwAAAJcBU3lzdGVtLkNvbGxlY3Rpb25zLkdlbmVyaWMuTGlzdGAxW1tBcGxvcmlzLkNoYXJ0LkFubm90YXRpb25Hcm91cC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VQAAAAJVQAAAAkBAAAACQEAAAAJVwAAAAUMAAAAoAFBcGxvcmlzLkJhc2UuT2JqZWN0cy5EYXRhT2JqZWN0Q29sbGVjdGlvbmAxW1tBcGxvcmlzLkNoYXJ0LkNoYXJ0RGF0YUdyb3VwLCBBcGxvcmlzLkNoYXJ0LCBWZXJzaW9uPTQuMi4wLjE5MzMsIEN1bHR1cmU9bmV1dHJhbCwgUHVibGljS2V5VG9rZW49MTZmYzEzYTIyNmMwZTk1MV1dBgAAAAttQ29sbGVjdGlvbgVtTGlzdBhEYXRhT2JqZWN0K21DaGlsZE9iamVjdHMSRGF0YU9iamVjdCttUGFyZW50FURhdGFPYmplY3QrbUNvbnRhaW5lchlEYXRhT2JqZWN0K21WaXN1YWxPYmplY3RzBAMDBAQDngFBcGxvcmlzLkJhc2UuT2JqZWN0cy5Tb3J0YWJsZUNvbGxlY3Rpb25gMVtbQXBsb3Jpcy5DaGFydC5DaGFydERhdGFHcm91cCwgQXBsb3Jpcy5DaGFydCwgVmVyc2lvbj00LjIuMC4xOTMzLCBDdWx0dXJlPW5ldXRyYWwsIFB1YmxpY0tleVRva2VuPTE2ZmMxM2EyMjZjMGU5NTFdXQMAAACWAVN5c3RlbS5Db2xsZWN0aW9ucy5HZW5lcmljLkxpc3RgMVtbQXBsb3Jpcy5DaGFydC5DaGFydERhdGFHcm91cC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VgAAAAJWQAAAAkBAAAACQEAAAAJWwAAAAUNAAAAmgFBcGxvcmlzLkJhc2UuT2JqZWN0cy5EYXRhT2JqZWN0Q29sbGVjdGlvbmAxW1tBcGxvcmlzLkNoYXJ0LkRlbHRhQmFyLCBBcGxvcmlzLkNoYXJ0LCBWZXJzaW9uPTQuMi4wLjE5MzMsIEN1bHR1cmU9bmV1dHJhbCwgUHVibGljS2V5VG9rZW49MTZmYzEzYTIyNmMwZTk1MV1dBgAAAAttQ29sbGVjdGlvbgVtTGlzdBhEYXRhT2JqZWN0K21DaGlsZE9iamVjdHMSRGF0YU9iamVjdCttUGFyZW50FURhdGFPYmplY3QrbUNvbnRhaW5lchlEYXRhT2JqZWN0K21WaXN1YWxPYmplY3RzBAMDBAQDmAFBcGxvcmlzLkJhc2UuT2JqZWN0cy5Tb3J0YWJsZUNvbGxlY3Rpb25gMVtbQXBsb3Jpcy5DaGFydC5EZWx0YUJhciwgQXBsb3Jpcy5DaGFydCwgVmVyc2lvbj00LjIuMC4xOTMzLCBDdWx0dXJlPW5ldXRyYWwsIFB1YmxpY0tleVRva2VuPTE2ZmMxM2EyMjZjMGU5NTFdXQMAAACQAVN5c3RlbS5Db2xsZWN0aW9ucy5HZW5lcmljLkxpc3RgMVtbQXBsb3Jpcy5DaGFydC5EZWx0YUJhci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VwAAAAJXQAAAAkBAAAACQEAAAAJXwAAAAUOAAAAnQFBcGxvcmlzLkJhc2UuT2JqZWN0cy5EYXRhT2JqZWN0Q29sbGVjdGlvbmAxW1tBcGxvcmlzLkNoYXJ0LkRlbHRhQnJpZGdlLCBBcGxvcmlzLkNoYXJ0LCBWZXJzaW9uPTQuMi4wLjE5MzMsIEN1bHR1cmU9bmV1dHJhbCwgUHVibGljS2V5VG9rZW49MTZmYzEzYTIyNmMwZTk1MV1dBgAAAAttQ29sbGVjdGlvbgVtTGlzdBhEYXRhT2JqZWN0K21DaGlsZE9iamVjdHMSRGF0YU9iamVjdCttUGFyZW50FURhdGFPYmplY3QrbUNvbnRhaW5lchlEYXRhT2JqZWN0K21WaXN1YWxPYmplY3RzBAMDBAQDmwFBcGxvcmlzLkJhc2UuT2JqZWN0cy5Tb3J0YWJsZUNvbGxlY3Rpb25gMVtbQXBsb3Jpcy5DaGFydC5EZWx0YUJyaWRnZSwgQXBsb3Jpcy5DaGFydCwgVmVyc2lvbj00LjIuMC4xOTMzLCBDdWx0dXJlPW5ldXRyYWwsIFB1YmxpY0tleVRva2VuPTE2ZmMxM2EyMjZjMGU5NTFdXQMAAACTAVN5c3RlbS5Db2xsZWN0aW9ucy5HZW5lcmljLkxpc3RgMVtbQXBsb3Jpcy5DaGFydC5EZWx0YUJyaWRnZS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WAAAAAJYQAAAAkBAAAACQEAAAAJYwAAAAUPAAAAnQFBcGxvcmlzLkJhc2UuT2JqZWN0cy5EYXRhT2JqZWN0Q29sbGVjdGlvbmAxW1tBcGxvcmlzLkNoYXJ0Lkdyb3d0aEFycm93LCBBcGxvcmlzLkNoYXJ0LCBWZXJzaW9uPTQuMi4wLjE5MzMsIEN1bHR1cmU9bmV1dHJhbCwgUHVibGljS2V5VG9rZW49MTZmYzEzYTIyNmMwZTk1MV1dBgAAAAttQ29sbGVjdGlvbgVtTGlzdBhEYXRhT2JqZWN0K21DaGlsZE9iamVjdHMSRGF0YU9iamVjdCttUGFyZW50FURhdGFPYmplY3QrbUNvbnRhaW5lchlEYXRhT2JqZWN0K21WaXN1YWxPYmplY3RzBAMDBAQDmwFBcGxvcmlzLkJhc2UuT2JqZWN0cy5Tb3J0YWJsZUNvbGxlY3Rpb25gMVtbQXBsb3Jpcy5DaGFydC5Hcm93dGhBcnJvdywgQXBsb3Jpcy5DaGFydCwgVmVyc2lvbj00LjIuMC4xOTMzLCBDdWx0dXJlPW5ldXRyYWwsIFB1YmxpY0tleVRva2VuPTE2ZmMxM2EyMjZjMGU5NTFdXQMAAACTAVN5c3RlbS5Db2xsZWN0aW9ucy5HZW5lcmljLkxpc3RgMVtbQXBsb3Jpcy5DaGFydC5Hcm93dGhBcnJvdy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WQAAAAJZQAAAAkBAAAACQEAAAAJZwAAAAUQAAAApAFBcGxvcmlzLkJhc2UuT2JqZWN0cy5EYXRhT2JqZWN0Q29sbGVjdGlvbmAxW1tBcGxvcmlzLkNoYXJ0LldhdGVyZmFsbENvbm5lY3RvciwgQXBsb3Jpcy5DaGFydCwgVmVyc2lvbj00LjIuMC4xOTMzLCBDdWx0dXJlPW5ldXRyYWwsIFB1YmxpY0tleVRva2VuPTE2ZmMxM2EyMjZjMGU5NTFdXQYAAAALbUNvbGxlY3Rpb24FbUxpc3QYRGF0YU9iamVjdCttQ2hpbGRPYmplY3RzEkRhdGFPYmplY3QrbVBhcmVudBVEYXRhT2JqZWN0K21Db250YWluZXIZRGF0YU9iamVjdCttVmlzdWFsT2JqZWN0cwQDAwQEA6IBQXBsb3Jpcy5CYXNlLk9iamVjdHMuU29ydGFibGVDb2xsZWN0aW9uYDFbW0FwbG9yaXMuQ2hhcnQuV2F0ZXJmYWxsQ29ubmVjdG9yLCBBcGxvcmlzLkNoYXJ0LCBWZXJzaW9uPTQuMi4wLjE5MzMsIEN1bHR1cmU9bmV1dHJhbCwgUHVibGljS2V5VG9rZW49MTZmYzEzYTIyNmMwZTk1MV1dAwAAAJoBU3lzdGVtLkNvbGxlY3Rpb25zLkdlbmVyaWMuTGlzdGAxW1tBcGxvcmlzLkNoYXJ0LldhdGVyZmFsbENvbm5lY3Rvci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WgAAAAJaQAAAAkBAAAACQEAAAAJawAAAAURAAAAogFBcGxvcmlzLkJhc2UuT2JqZWN0cy5EYXRhT2JqZWN0Q29sbGVjdGlvbmAxW1tBcGxvcmlzLkNoYXJ0LkVsZW1lbnRDb25uZWN0b3IsIEFwbG9yaXMuQ2hhcnQsIFZlcnNpb249NC4yLjAuMTkzMywgQ3VsdHVyZT1uZXV0cmFsLCBQdWJsaWNLZXlUb2tlbj0xNmZjMTNhMjI2YzBlOTUxXV0GAAAAC21Db2xsZWN0aW9uBW1MaXN0GERhdGFPYmplY3QrbUNoaWxkT2JqZWN0cxJEYXRhT2JqZWN0K21QYXJlbnQVRGF0YU9iamVjdCttQ29udGFpbmVyGURhdGFPYmplY3QrbVZpc3VhbE9iamVjdHMEAwMEBAOgAUFwbG9yaXMuQmFzZS5PYmplY3RzLlNvcnRhYmxlQ29sbGVjdGlvbmAxW1tBcGxvcmlzLkNoYXJ0LkVsZW1lbnRDb25uZWN0b3IsIEFwbG9yaXMuQ2hhcnQsIFZlcnNpb249NC4yLjAuMTkzMywgQ3VsdHVyZT1uZXV0cmFsLCBQdWJsaWNLZXlUb2tlbj0xNmZjMTNhMjI2YzBlOTUxXV0DAAAAmAFTeXN0ZW0uQ29sbGVjdGlvbnMuR2VuZXJpYy5MaXN0YDFbW0FwbG9yaXMuQ2hhcnQuRWxlbWVudENvbm5lY3Rvci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WwAAAAJbQAAAAkBAAAACQEAAAAJbwAAAAUX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hQXBsb3Jpcy5DaGFydC5Db2x1bW5PcmllbnRlZENoYXJ0AgAAACFBcGxvcmlzLkNoYXJ0LkNvbHVtbk9yaWVudGVkQ2hhcnQCAAAACAEICAEICAgCAAAACQEAAAAJAQAAAAAAAAAABnEAAAABLgMAAAAGcgAAAAEsBnMAAAABLQZ0AAAAASsBAAAAAAoKBnUAAAAITS9kL3l5eXkAAAAACgAAAAAAAAAABxgAAAAAAQAAAAEAAAAEGEFwbG9yaXMuQ2hhcnQuQXhpc051bWJlcgIAAAAFiv///xhBcGxvcmlzLkNoYXJ0LkF4aXNOdW1iZXIBAAAAB3ZhbHVlX18ACAIAAAAAAAAADxkAAAAIAAAACAEAAAACAAAAAwAAAAQAAAAFAAAABgAAAAcAAAAIAAAABRsAAAAaQXBsb3Jpcy5CYXNlLlVJLlZpc3VhbFJlY3QVAAAAC21TdGFydFBvaW50CW1FbmRQb2ludAttTGluZUZvcm1hdAttRmlsbEZvcm1hdAltUm90YXRpb24SbVJlY3RhbmdsZVByb3ZpZGVyDG1QYWludE9mZnNldBJtUGFpbnRTaXplT3ZlcnJpZGUObUV4dHJhUm90YXRpb24ObUxhc3RQYWludFJlY3QJbVBlcnNEYXRhGVZpc3VhbE9iamVjdCttWk9yZGVyR3JvdXAeVmlzdWFsT2JqZWN0K21JbmRpdmlkdWFsWk9yZGVyFVZpc3VhbE9iamVjdCttVmlzaWJsZRhWaXN1YWxPYmplY3QrbVBlcnNpc3RlbnQQVmlzdWFsT2JqZWN0K21JZBZWaXN1YWxPYmplY3QrbVBlcnNEYXRhIFZpc3VhbE9iamVjdCttUmVnaXN0ZXJlZFdpdGhGb3JtJFZpc3VhbE9iamVjdCttRGVsZXRlUmVwYWludFRyaWdnZXJlZBZWaXN1YWxPYmplY3QrbVNoYXBlUHRyFVZpc3VhbE9iamVjdCttSXNEaXJ0eQQEBAQABAQEAAQCAAAAAAcCAAADABVTeXN0ZW0uRHJhd2luZy5Qb2ludEYEAAAAFVN5c3RlbS5EcmF3aW5nLlBvaW50RgQAAAAfQXBsb3Jpcy5CYXNlLk9iamVjdHMuTGluZUZvcm1hdAMAAAAfQXBsb3Jpcy5CYXNlLk9iamVjdHMuRmlsbEZvcm1hdAMAAAALKkFwbG9yaXMuQmFzZS5VSS5JUmVjdGFuZ2xlUG9zaXRpb25Qcm92aWRlcgMAAAAUU3lzdGVtLkRyYXdpbmcuU2l6ZUYEAAAAFFN5c3RlbS5EcmF3aW5nLlNpemVGBAAAAAsZU3lzdGVtLkRyYXdpbmcuUmVjdGFuZ2xlRgQAAAAICAEBCAEBD1N5c3RlbS5JbnRQdHJbXQEDAAAAAYn////g////+KZxQvz/LUEBiP///+D///9zrqZDTomLQwl5AAAACXoAAAAAAAAACgWF////FFN5c3RlbS5EcmF3aW5nLlNpemVGAgAAAAV3aWR0aAZoZWlnaHQAAAsLBAAAAAAAAAAAAAAAAYT///+F////AAAAAAAAAAAAAAAAAYP////s////AAAAAAAAAAAAAAAAAAAAAAl+AAAAFAAAAP////8BAQoJfgAAAAEACgEPHgAAAKNtAAACUEsDBBQABgAIAAAAIQBBN4LPbgEAAAQFAAATAAgCW0NvbnRlbnRfVHlwZXNdLnhtbC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VMluwjAQvVfqP0S+Vomhh6qqCBy6HFsk6AeYeJJYJLblGSj8fSdmUVWxCMElUWzPWybzPBit2iZZQkDjbC76WU8kYAunja1y8T39SJ9FgqSsVo2zkIs1oBgN7+8G07UHTLjaYi5qIv8iJRY1tAoz58HyTulCq4g/QyW9KuaqAvnY6z3JwlkCSyl1GGI4eINSLRpK3le8vFEyM1Ykr5tzHVUulPeNKRSxULm0+h9J6srSFKBdsWgZOkMfQGmsAahtMh8MM4YJELExFPIgZ4AGLyPdusq4MgrD2nh8YOtHGLqd4662dV/8O4LRkIxVoE/Vsne5auSPC/OZc/PsNMilrYktylpl7E73Cf54GGV89W8spPMXgc/oIJ4xkPF5vYQIc4YQad0A3rrtEfQcc60C6Anx9FY3F/AX+5QOjtQ4OI+c2gCXd2EXka469QwEgQzsQ3Jo2PaMHPmr2w7dnaJBH+CW8Q4b/gIAAP//AwBQSwMEFAAGAAgAAAAhALVVMCP0AAAATAIAAAsACAJfcmVscy8ucmVscy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kk1PwzAMhu9I/IfI99XdkBBCS3dBSLshVH6ASdwPtY2jJBvdvyccEFQagwNHf71+/Mrb3TyN6sgh9uI0rIsSFDsjtnethpf6cXUHKiZylkZxrOHEEXbV9dX2mUdKeSh2vY8qq7iooUvJ3yNG0/FEsRDPLlcaCROlHIYWPZmBWsZNWd5i+K4B1UJT7a2GsLc3oOqTz5t/15am6Q0/iDlM7NKZFchzYmfZrnzIbCH1+RpVU2g5abBinnI6InlfZGzA80SbvxP9fC1OnMhSIjQS+DLPR8cloPV/WrQ08cudecQ3CcOryPDJgosfqN4BAAD//wMAUEsDBBQABgAIAAAAIQDARyccQAMAAIQHAAAPAAAAeGwvd29ya2Jvb2sueG1spFVdb5swFH2ftP+A/E7BBGiCSidCghapm6o2bV8iVS44wSpgZpsmXdX/vmsSkjaZpqxFicEfHJ9z77nm7NuqLIwnKiTjVYjwiY0MWqU8Y9UiRDfTxOwjQypSZaTgFQ3RM5Xo2/nXL2dLLh4fOH80AKCSIcqVqgPLkmlOSyJPeE0rmJlzURIFXbGwZC0oyWROqSoLy7Ft3yoJq9AaIRDHYPD5nKV0xNOmpJVagwhaEAX0Zc5q2aGV6TFwJRGPTW2mvKwB4oEVTD23oMgo02CyqLggDwXIXmHPWAn4+fDHNjROtxNMHWxVslRwyefqBKCtNekD/di2MH4XgtVhDI5Dci1Bn5jO4ZaV8D/Iyt9i+TswbH8aDYO1Wq8EELwPonlbbg46P5uzgt6urWuQuv5JSp2pAhkFkWqcMUWzEJ1Cly/pbsBDhmjqYcMKmHWw08PIOt/a+VIYGZ2TplBTMHIHD5XhuI7j65VgjKhQVFRE0ZhXCny40fVZz7XYcc7B4cYV/dUwQaGwwF+gFVqSBuRBXhKVG40oQhQHsxsJ8mdRTISaRXU9IorMLnhKitmUlvXsjUXJYT38h0lJqpVbIH1Nb/28HwZgKYLOiJdKGPA8GV1AMq7JE6QGDJBtKncCsce9+yoVAb5/wfFp4iWubcZR5JvuOO6bw2gcmTGOfafn9L1x0nsFMcIPUk4alW+yrqFD5Gpj7U/9IKtuBttBw7IdjRd7c5n6vtd0c69asD7fbhldyp0/dNeQOV9e63NsCglpda3uWJXxZYj6GMPJ8Nx1e/YAqmjZTt6xTOUg2wVF3dh3yhY5aBi4rqtVOJpqiN5RHK0pJnCZunlH0XrDsT1agWt7N6q2HKK64IJJ7Qw4yDXnNvRQA4HeSEyy1v5W9y54J4Ua0Ld24QDbzkDHghf0mv2mkNN5iCIcxH09qkvwiqYcviDP8Brkhm+6OiywgK7UhVTtHVzLQNrQ6w/t3sAx3QQnposHtjkc+q7pjZKed4pH8dhLdLL1ZyVYaSKw4d7X5Tjr9q32bUpUA5Wki6jtB7pNNqPbwfl6YBO2dxsEVyMtZfP2vxYmt22d/HUfC0IBddMFxOo+oOd/AAAA//8DAFBLAwQUAAYACAAAACEAgT6Ul/MAAAC6AgAAGgAIAXhsL19yZWxzL3dvcmtib29rLnhtbC5yZWxz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FJNS8QwEL0L/ocwd5t2FRHZdC8i7FXrDwjJtCnbJiEzfvTfGyq6XVjWSy8Db4Z5783Hdvc1DuIDE/XBK6iKEgR6E2zvOwVvzfPNAwhi7a0egkcFExLs6uur7QsOmnMTuT6SyCyeFDjm+CglGYejpiJE9LnShjRqzjB1Mmpz0B3KTVney7TkgPqEU+ytgrS3tyCaKWbl/7lD2/YGn4J5H9HzGQlJPA15ANHo1CEr+MFF9gjyvPxmTXnOa8Gj+gzlHKtLHqo1PXyGdCCHyEcffymSc+WimbtV7+F0QvvKKb/b8izL9O9m5MnH1d8AAAD//wMAUEsDBBQABgAIAAAAIQCgIhAySgQAAGQLAAAYAAAAeGwvd29ya3NoZWV0cy9zaGVldDEueG1spFZbb6NGFH6v1P+AeA/MjWGwjFeJV1EjtdVq08szxmMbBRg6jHPZVf97z8xgWBO3SjeRAwOc853vO+fMZfnhuamDR6n7SrV5iCMUBrIt1bZq93n4+2+3VyIMelO026JWrczDF9mHH1Y//rB8UvqhP0hpAkBo+zw8GNMt4rgvD7Ip+kh1soUvO6WbwsCj3sd9p2WxdU5NHROEeNwUVRt6hIV+C4ba7apSflTlsZGt8SBa1oUB/v2h6voTWlO+Ba4p9MOxuypV0wHEpqor8+JAw6ApF3f7VuliU4PuZ8yKMnjW8CPwT09h3PtXkZqq1KpXOxMBcuw5v5afxVlclCPSa/1vgsEs1vKxsgWcoMj3UcLJiEUmMPqdYHwEs+nSi2O1zcOvaPi7gju2FzRdTt/+DlfLbQUVtqoCLXd5eI0XaxHGq6Xrnz8q+dR/Mw5MsbmXtSyNhBg4DL4o1dyXhS0dZtDU4/OvtiHr4a1t4o1SDxbuDhwRxO2KVgbP9x20gkN6mYZGdT/LnVnLGgBuIENFaapH+Qk88nCjjFHN52p/MG7KGHi30+qLbB1rR86qsfh5CFCDqccYMIF5/5fTe4MvufkglsQpuHe8BjKDIwxtlmbxztidhZw8b8iQ4njM8Wo5jU/5vnVT+pMOtnJXHGuzVvWf1dYc8lBEaZpSRtMkPH38rJ5+kjYnNuMRs9RKVQMUXIOmsmsOTLXi2d2fPAwVEaUEUUwApzz2kNYhgMvJ6Ald5TzhPniKiHOGuPXbyN7cDiV8jRF7Ek7nx8IUq6VWTwHMQFsAqBCsZ3gBuJY3RxE/8Ri1hIE5VOXDjXJNAnKsM9QssJ7wMQ976KXHFVrGj5DEcrBYv7ZIR4sYOIxEbFlmRDDIuhDV1n6MJ87j2SYFRtRxSRmKkpRlGCWMY0rRzHjtjbkzFpRHGUMswZSxTHDEL/OEJM15Eij0WLn/zti1dc/DbxUkMwXeInGkKI4IFgIzhjnNUsboLL3emDljTiOcEIR5BqKJIIRdVsDep8C6nyuYMuW7wlt4BVxECacsQyIVjKMsmxmvvbFXADWKqBAZBRkJRVmCLyuAZL+nBtb9XMEUxyvwFl6BSCKaYU4QQRlKgdVcgTceFGAeJYihJMVZKsAvu6wAJth7FFj3cwVk1kXewivASRohyiH9KaIo4XMB3tYLgHaLKGYZyBVUEE6nOXM2XdP3CbDu5wJmnX3jLbwAkmCYm4KhlGDCsEhnatfeeChBSqKECUzTDBOR8eRfFNiD3mzB+T8T2bqfK5imm28ibzGUAGWRIBlJOU0ph4V+WgWdMWz1Fm5QAMaIEUqhXCkXmExyfQ38HuXX8a7Yy18Kva/aPqhhn4RNPYJ0aL8HuTHsve6t3SXcpn16OsDxVMI6jiJYR3ZKmdMD7FoW916aYxcoXcHR050487BT2uiigu1YL+zxRt9t3SYVj+fj1T8AAAD//wMAUEsDBBQABgAIAAAAIQC9oL+9SwcAAB0iAAATAAAAeGwvdGhlbWUvdGhlbWUxLnhtbOxaS28bNxC+F+h/IPaeWLIlxzIiB5YsxUn8gq2kyJFaUbu0ucsFSdnRrUiOBQoUTYteCvTWQ9E2QAL0kv4atynaFMhf6JBcSUuLiq3GRV92gHgf3wznzdmhb956lDB0TISkPK0H5eulAJE05D2aRvXgfqd9bSVAUuG0hxlPST0YEhncWnv/vZt4VcUkIQjoU7mK60GsVLa6sCBDeIzldZ6RFN71uUiwglsRLfQEPgG+CVtYLJWWFxJM0wClOAG2u/0+DQnqaJbB2oh5i8FtqqR+EDJxoFkTh8Jge0dljZBD2WQCHWNWD2CdHj/pkEcqQAxLBS/qQcn8BAtrNxfwak7E1AzaAl3b/OR0OUHvaNGsKaLueNFyu1K7sTHmbwBMTeNarVazVR7zMwAchqCplaXIs9JeKTdGPAsgeznNu1mqliouvsB/aUrmWqPRqNZyWSxTA7KXlSn8Smm5sr7o4A3I4qtT+EpjvdlcdvAGZPHLU/j2jdpyxcUbUMxoejSF1g5tt3PuY0ifs00vfAXgK6UcPkFBNIyjSy/R56maFWsJPuSiDQANZFjRFKlhRvo4hChu4qQrKA5QhlMu4UFpsdQuLcH/+l/FXFX08niV4AKdfRTKqUdaEiRDQTNVD+4C16AAefPy2zcvn6M3L5+dPn5x+viH0ydPTh9/b3k5hJs4jYqEr7/+5PcvP0S/Pf/q9dPP/HhZxP/83Uc//fipHwj5NdH/1efPfnnx7NUXH//6zVMPfF3gbhHeoQmRaIecoH2egG7GMK7kpCvmo+jEmDoUOAbeHtYtFTvAnSFmPlyDuMZ7IKC0+IC3B4eOrAexGCjqWflenDjAbc5ZgwuvAe7ptQoW7gzSyL+4GBRx+xgf+9Zu4tRxbWuQQU2FkJ22fTMmjph7DKcKRyQlCul3/IgQD9lDSh27btNQcMn7Cj2kqIGp1yQd2nUCaUK0SRPwy9AnILjasc32A9TgzKf1Bjl2kZAQmHmE7xDmmPE2Hiic+Fh2cMKKBt/CKvYJeTAUYRHXkgo8HRHGUatHpPTR7ArQt+D0exiqmdft22yYuEih6JGP5xbmvIjc4EfNGCeZV2aaxkXsHXkEIYrRHlc++DZ3M0Tfgx9wOtPdDyhx3H1+IbhPI0ekSYDoNwPh8eVtwt18HLI+Jr4qsy4Sp7CuQw33RUdjEDmhvUUIwye4Rwi6f8cjQYNnjs0nQt+NoapsEl9g3cVurOr7lEjojXQzM52mW1Q6IXtAIj5Dnu3hmcIzxGmCxSzOO+B1J3Rhb/OW0l0WHhWBOxR6PogXr1F2JfAoBHdrFte9GDu7lr6X/ngdCsd/F8kxyMvDefMSaMjcNFDYL2ybDmbOApOA6WCKtnzlFkgc909I9L5qyAZeur6btBM3QDfkNDkJTd/W8TAKDjzT8VSvOh7bsp3teGZVls0zfc4s3L+wu9nAg3SPwIYyXbqumpur5ib4zzc3s3L5qqW5ammuWhrfR9hf0tJMuhhocCYTHjPvSWaOe/qUsQM1ZGRLmomPhA+bXhsemlGUmUeOx39ZDJdaH1jAwUUCGxokuPqAqvggxhkMh8pmeBnJnHUkUcYlzIzMYzNGJWd4m8EohZGQmXFW9fTL2k9itc179vFScco5ZmOkiswkdbTQkmZw0cWWbrzbYmUr1UyzuaqVjWimY3BUG6usTTyy/lg1eDi2JnwxI/jOBisvw7BZyw5zNGive9ru1kcjt+ilL9VFMoZvwtxHWu9pH5WNk0axMqWI1sMGg55YnuOjwmo1zfYdVruIk4rLVWYsN/Leu3hpNKadeEnn7Zl0ZGkxOVmKTupBrbpYDVCIs3rQhwEtXCYZeF3q7x3MIjjlCJWwYX9uMptwnXiz5g/LMszcrd2nFHbqQCak2sAytqFhXuUhwFIzTjbyL1bBrJelgKcaXUyKpRUIhr9NCrCj61rS75NQFZ1deGLm6QaQl1I+UEQcxL0T1GUDsY/B/TpUQZ8elTBJNxVB38ChkLa2eeUW5zzpikcxBmefY5bFOC+3OkVHmWzhpiCNZTB3VlojHujmld0oN78qJuUvSZViGP/PVNH7CYy2l3raAyGcSQqMdKbUAy5UzKEKZTEN2wIOZEztgGiBg0V4DUEFJ6PmtyDH+rfNOcvDpDVMKNU+jZCgsB+pWBCyB2XJRN85zMr53mVZspyR7TAm4srMit0lx4R1dA1c1nt7gGIIdVNN8jJgcGfjz73PM6gb6Sbnn9r52GSetz2Y7KqW/oK9SKVQ9AtbQc2795mealwO3rKxz7nV2oo1pfFi9cJbbQYHFHAuqSAmQipCGDSa1he83OH7UFsRnJrb9gpBVF+zjQfSBdKWxy40TvahDSbNynZeeXd76W0UnK3mne54XcjSP9PpzmnscXPmLufk4tu7z/mMnVvYsXWx0/WYGpL2bIrq9mj0IWMcY/4+o/gnFLx7CI7egMPqAVPSHkM/guMo+Mqwx92Q/Na5hnTtDwAAAP//AwBQSwMEFAAGAAgAAAAhAI9EgikIRwAA9S0BAA0AAAB4bC9zdHlsZXMueG1s7N1Lrx1Zch3guQH/B4IaH1W+H0J1Cfk0PJEHkgFPWVWsasJ8FFhsuVqG/7u/yHPPyZ3dLZ6ULEMaHAmQLlm8uXO/IlasWBH57d/+9uH9q398+/nXd58+/u51/tfZ61dvP/7w6cd3H3/+3ev//g/rpXv96tcvbz7++Ob9p49vf/f6j29/ff233/3n//Ttr1/++P7t3//+7dsvrzzi46+/e/37L19++Ztvvvn1h9+//fDm17/+9Mvbj/7LT58+f3jzxR8///zNr798fvvmx1/jlz68/6bIsuabD2/efXx9fcLffPjhzEM+vPn8P//wy+WHTx9+efPl3ffv3r/78sftWa9fffjhb/7rzx8/fX7z/Xuv+ltevfnh1W9587l49dvn2yDb3/7ZOB/e/fD506+ffvry1577zaeffnr3w9s/f93+m/6bNz/sT/Lkf92T8vqbrDjM/bfP/8onVd98fvuP72L7Xn/37cc/fFg/fPn11Q+f/vDxi+28/9Wr63/5rz/6y6Z+/eq6K9OnH63TX/3VX2Wvv/nu229efvu7b3/69HF/SOUh8RffffvrP736xzfvPSGPf/7Dp/efPr/6YrM9Y/ubj28+vL3+i+nN+3fff34X/+ynNx/evf/j9a+L+IvtfLz8uw/v7NY29nWEf6dxtve6zufzz9//7vW6Ztv/xJvtkxo+v3vz/i9O6ZtHb397ap4VWX186n959/79q79/8/HXrz15G+BXi+kf33d32xh/8d23LsKXt58/rvGol5//4Y+/2JaP7ux1ebd/F7/+lX/98+c3f8yL7f2+uf7TB7/w66f3736M4/HztB2Gl2ku3TIuU4z7/ct/ePfxx7e/vXX4mmp7neSFnbv/l7FW/5Ntx/dfMtY2pPX8/tPnH9m+232JFb3+1Xffvn/70xcz+Pzu59/H///y6ZeYz6cvX9iH77798d2bnz99fPM+rs3tN9LfZDOZx9+9/vD2x3d/+OCxh9MVL72u20rEMC+jnP6d7Z22Vzr9K17/9vanf+c62cdzva3S7cFffs+k/8mMlyz+d5vxn7/9X/qFvC768noU/8K7/6XfGJb4322If9c3T97j3/bNXw6aY/vD2/fv/z4O2P/4aT+7fVj7335KLD1fHoYpjH786PK//Hg9qdc/2L1/7pfy5y9dV++5EC/H6LkQz4V4sSbPhXguxB5UJK7maSOeV+N5NZ5XI5D4E1kG9H4uxOdnrPHqGXQ9o88nNnpioyc2emKjJyR4+4QEr5+Q4ElIy5w+mfktRfFciCc2emKjJzZ6YqMnNpJOeNIlT7rkCQmekOAJCZ6Q4AkJnpDgCQme+r1Qrz/pkqcm8apnfWKjJzZ6YqMnNnpioyc2emKjJzbaq12eIPGJjZ7Y6ImNntjoiY2e2OiJjZ7Y6ImNPtzroJ/Y6ImNntjoiY2e2OiJjZ7Y6ImNntjoiY2ehcrPQuWtF9izUPmpvH1WJT1lNrfGac9U0pMuedIlT7rkSZc86ZInXfKkS550yZMuedIlT7rkSZc86ZJrXPAsVH4WKj9ZgidL8GQJnizBkyV4sgRPluDJEjxiCb5Jv+By/Z5L8imX9l/1IZdXv/30MHlZ7NXTftyRK/xy++1Xb3755f0fV/58K7a+/smO7n8aN+S//3l4/+7njx/e3j445tNf1z+++v2nz+/+yYPim2HxnaPX8aG5L+9+iD/7NM7rV//r85tf/uHtb9eR4tNwvjr33+KLTC8fFPvmt5/++R7i/35z+cFc3/qg3L/89V++vXat4C73zfDjvhkmdt2MsvXxvW0D/u4PH75/+3ndPqWXbMu/9SbdJnbcpvjG1Z9txD83kz+xfi8zqQqTOj2TUwfq/9+75r6P9x/uXQ8nxB9eTkjnx/84J2QzawxZ8oWqP/k+1d3uvYrv6v3u9d/FkX6fWJ/v//Du/Zd3H++W7C//wqv7HcnLsF2f/+YP79jc/112RVa1xXhp1nq5VNnUXoa5LS7r1JdTUeRdUXX/J0Danz52+1xbXldt1uZd3VZ9c3unvI7Vvg3QjWNXTUN2mZuuvlR51V76qR4uWblOUz+US96eGqBukgFiMrcBlrxYp3KpLlM1jZeqLupL33bVZW3nqR6rohyX/swMmqLfZ1ClS5Q3a5NX42VsG0tU5H4qxuriw4Sj0ZZ5mvJTA7T7HtTpHrRd2WdTU1+mojWDYl4uQzH1l76Y1yzvqmbNT82gLeK1N5+W18zKfYmGaV6XeZkvy5yvNtkM+jwvL20xZFNZZHO+TGdm0Lb7AFWs1m0Psn7I5rUbL/XYT2aw9JdxzedLU8/T2Galvc7ODNAVd7+aV0z5PsBa9NNqieq57gzQlpc+q+ZLscTZG4uO5T8zQJ/fLYGTmAxQl0Pb+9bkpV374lJV43zpyqq/tGO7Fllbln1+bgDfa7ztQRUn9rZEbd3m49ja2szCVGtdXobKMV0yA1ftPOfZeGIGXZbv96BMB8jGfFmHurhMfe0UDWtz6ddmvJTzWk/ZUgzDeGYGXZbOgGFPLtoSC1/GJfZ/GIjLUC/1pa2nbi7mejbFMzPI81j46zH1wcJ9gLEZ1mGeSpvcx0XrO4u1ZJemWueRqaiz4swx7fJmH6BKb3Ld9GXXDN2l9qxL1VmsbrFY/dS24zLMsyN2ZgZltZ+iMh1gmbrMQRou9RRLFIs15gYY8jLr2YmyHYszAzAr+ylKTUXfZHNXzs1lWCs3Oc8y96AcL9NSdU3tMsx1eWaApkisaXqT14pNy/vZ4Sxam9wy1/1QXZpy7rJq9J+zMze5a5rkoqW2KJ/6bOyz4dK1jT3wvpcurwZWqZ7yopsHa3hmBm0W9uHF2KWmom3bbpo8dukmFy0rzaAqh0s5zfM4rXNf1Kc2+WDsUo/W1mu1lBkH0GWM3WJ1uqlki6p2HAfuYWhO3WTndN/k1KMV8+gqcWbzMhogz5eLW9lf1mJgQIp67qZzAzSx8C8XLd3kaRiHdazbS9fHAE1bOaZrzppOTVWXbdXmZzxa12fJTU73ANZlaccOqsjCVIy2u2f7smodi3K1UMupU9THl5dvM0jN9bR0q+NSe2WXuMrW6dLXsU511gw1wGHfT5wiL5ksUbrJPZ+55Pa3yScXrVrYotoxHcZlLZq1nfrlzDHtN9R/m0G6yawgd++i9bOzU4FZrty4cswDM7WaRXFmifpic8Qv9yD1B8Owdu1kddw4LrOz/LBYbiPqpsq6epzmM6eoL1Jkl+4BC5R3bWaANqzpsrJFXdFdMlezm9a257PP7EG5mdCXGaT+wDXu5zUOft7zaF3D6ecOVTjqoajXslkeW9M+z7r+7pPbdIVghrJdMjBl5umrBbIYawvWwsP8fdFN2fxwAp7fV3fU0qYL1M3Lmk9zf2l6gKhqHFdfeW4v8zR03dr3zVo9tkTx/P5+C9p0ffJ6ybmv5gL+umVrWcMsc3upmyGf56Xo52I48f55tjnJbQMifr47/HUFKTgVTrJgoPuVNyu79tKwc+vaZozHmfUxgbsv6A5XoCm6ZRlbEGVyiZequbCfMFfejH2VNVk7Pj5AgGxe3oF1l+5vnjOU7u+lLqCIalhaz8/ry9p0Zbdm8zCeiG08P75A/mKF2tSMtk1bN2Pn2Ld8ADDHytWFSViufswrKPIxXonn7+vfpa6yWId8gJ8vazkInSA47284SGXixIalax+b6Xh+dz//XQomVrFXVqz1JY9FqjJuoHcyOc5mGtyMpu0eW4gIJJr7+d9GukHeqcuLgtO99GUTFsjWdtPADIFh69BkTMup9Sn7e2QW0fv9fHIuXb+KaIomz8OEwuxTkwtCytW1abK1qs6c/2pb9e38d4f7VZaeBwYVvqwtshQW93m/iizbouuXZQGGzjy/zvf3T+2DqCWvimy58CWBtdzkoe7t9JwVpbjPN+EfA2rrX9d3INGl97dZWbFeZMwOBRJqCnFluAEo0Tkq+nw6tT5NfneSXXr+B3a4yYbyYh+8NfwWOw0NsXcO57AU5Rn7zEXez0+fnv+pa2vUAfjcAxAVLuLSM6CXvFq7CdxlHpYz69/40PfL/d1+up3PkQlg4Dj1QbhXCcGcf4BocKQnPqFZT/h469+Wdxi0+crb84t2mJpWPNPGra2yyqML9r/pwTkocmHgzrx/u1nNq4PM0gtcMZRQVnXJVjFH5Z5fxmwcuXghfTtlQ3Yi5DOBrtgnkBroEaTK146DbEWT1VQKKfOs3pDQ3DUVI7GemUC3B2SbK7hvQFmXXe3a5pljCXWuFz6zMJ267wG5qelPXQAh0H2D03BsLvKyzIMaEmFfoCtXbW35ywbQrad5GLpTDjJx8Jsrvm/wMEwD/urSTJ5azStTZys4gGxpna4WTD2zPviq+/unBgIRZ2o5kmCZ7G9Vr5ehQwyViyNdlPXYDmcABIbv7iD7A6vSLxlsjvxr8iA9/CS86y5zAItlKVnvM+tTZPsB3Uz1nRaq+a/WganKQOnVYGkKtzjvM0zUAMOdcpCFE3oPA7LUQnQeJ2IZWLiGBxsA3b7EY/ZFU07TMjbu34kNQHPu0WqW3gCsAxONd6pqx6hqjTKCG5cGwO2Gpi7dwDMDFEm8vR3WOz06dws/XF+yPguMGMxZK+Jo5glH1FdDN5+agXfclyi9Ay0rVLHSl6UOWmgMYqvg09By1TRzCt1wao+L3QkzAYkXBg4LvAYHXEas17ZCmoklKsvMrQZV5vUMSizKKplBCuOKtq0F2NmlWIN8WkccWhBbKNJm4d/aKT83wAbOX8xoes1GQVTZMUP9OtvkYc6EefZgycuhbJoiH8ozOLSAQPY9SO/ZPIELfde7vaZRdbkBcmi3FI8tuCgc4BlHVlS7o8w3n3w7RWseJCgQ3TQiygq8ckyd1aWp8rFpOjjpjCcWhO4BfZ56GubAoVlQBFsoFjExI7eKPIZWQJkjeOsz96AukouWYokRRzlkQaosAGO1NLDQ5DyVeMV6zId2PRVrgMV7QJ+nN5kJWuCq8ZKvESxBTWElmgtOZewkJLjxU/cAQLtv8kYm3/YAD71UEQi0EhKMHUg9oOtsCXzPiq+48DNL1JT7Em1M6W2Aql3arsmHy9RFuNSbi+jGXPoF3B3dueXUPXBG9hkcEh3NnHdCR04YlV+VbUChmcXr6hyumKZ2OHWKWJZ9gMM9EI/NS8+BTVxlVUKl/E2D4C1WiYgpkMiZJWrL3R9sGYPbEuGI634QAnSbzZ6x09ggPPWwzni5dl6WMxETi7OnaiIRew855n6aiohhSgkbTqEHGbsg2TN7nxnLUp2Zgffbl+jAgeftHAwfP7YYoJlwBkKNC9ZaoNtEwu3UJnd1ckxTa4qqX+aqMwOw3tnJN4L3SnE107KI8k/tQbeFkldrusU3d1DU9yhqmzzlsUQtfoU9yi9tlcMz67LUzaklSsnFInX6bH+ezSx140IHbSMAFxwbSj5x5hIEBmf2AFK478Fmlu4zEHytCy4OLHK9hkFIXxRQWIfrtfvlcoqXQJwlpyi9aMi3Yii9PLMQOVHgzrniohvwEW/a5qdOUZnmgraMwW0Ged2N8wROo4z5g3oO5qbtL/WwuNr9jPc8swdI7mSJ0lOEAB9KYfYll/i7UnNds+AnJFLkj6cM43JiD8pmS0ZfT9EWhNyNXd21VYb76OF0Tt86DSWucUG+Nv1YRGxzZoC+3TOKxYHcGhb8zwQ1jiPgNYttRnzQZcW+tr1sRzuf8WiVUH0/RalHw0wv89wKaXKXQfQneu2wl12OVswaq3cibdzn8iL7DDa2+k6vlH1TdiLLXKAdpx/9x9lcZs5+zdD4KN/HS1TDN8kAia0bEYrQY3nJFoGHpUIfTAxeMY3cwVRW8wmGGtlc1Lu/SW9B1ZTFWmAOSqF85FHQZ+M8i/6gPWRRX55I93m+U3rfgdSU8ulThfL26l2g07UK1GWQbl2xUhkYdsKUen7CsKd3QLayhh2sCiVDhDiiM0hO9pLhE4w3gPyZ9UfS3N//kJKe0d+9wGnjYKveIjnNjEYrLTLnNWbnxBVA9ieAIr0BU996f6oAxs0iBX3M8nh/CUBeVMh2hj7z/CR4Si8A6lv+UNhU15GrzEBfQFpgAJpiSBFc8wkbUTfe57Y+Bz8gwmvq4Gva4LikfPjirHD+63UtNsRVnXt+fwe9BzAxM5lsQXHBvgZ95tF9UCzZMPecfssxnPCUdCvVHZIesEQhv7SUEGIRzHcl4JYTtf5QapaNZAjZCdGE89/snvjgxlDHhfhxgdR7fpKJA4a4gxICkBKZJm7ozPlst1XfbPQW4Nzsz5KRZLQNN9nCcPAoIq1DtK+i/tHFCOHBqefvkP3gxOrIjFmMSya6B4VkvdllwX3eiLyrNevPQKG6cV3u5ye9vzUuyBXzwuI+XjiC4gLRaEFNZsGLnHt+t9+vgwurg6xfRX39KAdUjRREDmpzcTzrrl76Gdd+Zn26HYwePJiYWyJV0mrhcMP+c7/BE5lN25RrOdXTiYiGu9s1MZsE6r6/TWSoQGiZViilBXO7QiK9qzvgpefazp3/ftODbefn4L8GarO6xIc66kF6Sy91a7de6raTUcwJcU7oSfwbjNVtfw/StplcpZDquWSCDueTcx9zh1RyMquGYl05sBPrL5q524ct0XRbn7KqUEDYiGpd7a+cKuJ1EsGiwxvZstopPfX83f5vJ+ke1EfgnrE/9Sy97frmPI3YtR8i8VCCiWfob7Kj/XwexCqz3Vz6UP3VTKdJ8AQc42VoaEBgbJqeU+uTb0nV6/6m/pfaguavpfxzbd0vuqohouJKUhoxlDUY8DPrU+R3/34QPFUTAj3S2jIDzk/IYGT3Ivbr8gWSqNfhRHoDxEnOZ+p/KRuXpgAOc9tgEInosYZxc2KAYlynkdjt1PtvSZnr+qT+l3kYBkbsMtuASO/Z2qURx5RSq26COOoEu1635R5Llqn/JWljfqrlMtXB7paUeeMAZNlo3FDJ8lXnnr8LwjZPdj+f1CMC6uXSStQIk2rrg+y7rFAoBUNrRifYabTJnh7bEum353cz40ZQBTCEBIO+8EWUtLphdo0+74x9a6v6bh82HvxOFpBmERJgsspYf9yr9LlLAHBn3mkdJczO7G8i1tp0YfcQJjK2A2K072B/SicjjZIpOAIeHtUhzDz1/J2vOajZWsAO1CzpkBjRKmc/+6yupZdmCEX4N8ynnt/s9nML9+5h8Lxwnax+HYKzasV6OJ/LZSlHRGRbyo+dwbdts+kgt/N/UETm9dC3jQNfo9idzyJEZw7RGniCxGBu1lP3K8E/B0lnjmnqKqaTkY7sCUFVv3IHKyZciJTlANiZ9WdAb/7loEmlBM6LmUPMkAXeH8glp51Di0e9NSz1PJ57/p6dOYhq2a+cZFTUAqmzmm4aZQEQh7YUGCxCyFP727b39z+ognNsdxAR9C6RPYxonqHmf2W9RXjdUs2n1r8L+f9V4nSQNWdjIxlJWSME5B8LfMco1Usv6jzJI65Df8o/JvhniwTu93eGwaUhL7M8n+eHzlJOEsjNJVVojhm4M/srlXZ//1ReIAIay6xzfmquBbka/osQqViomfteamk+9/zt1Gznv07j35FshCZRum3GMFn/RvyOU2+6uZfJiuThqf3tN9HC9fmp/y2pR8pIt5GrhX0jzZKTRL7WXbO623KUjzVyfU0osJ+fFD+Hyp7pd2rQfXE+4c+QltdCawBipVU89/ydJqtT/wsrZxlxCWElr0WOKn5Es15qjy/7gsamPoMfOi72vr8HBqgkpoalwv5YHxJ5Mss81OVZVeaFPEF+Jj7qEvnRxnTczqcwWr7H8xFX3j+EYEND3lEPBffiBJFnnDifqZx5i5Tu+HwKFknUsrTBpuc8GUdgJqifvpBYJ2M79fw9PtqEPLfnk4UNiDbPzyMlk8X5GZsZXJcDaYm1KcDPPL/Y8ee207fn9wzAKDrjWmxtJeEPn/A0GU2DAzpnZX/q/VFIt/3dRMf3549LLltFjzI7mjQj+LGA085D2aPBKYfO8D9EOvvz0/tLii0jB7XhhcN/yZR0CM3447J2Mn54yjPrU+4E35bEvftfHiTLV4+eQv4FsYX/ZeTWyBvKYMmin3r+np3famju50dCoe7I+9qZaEfhjPiiD6QrlQhSk5NnZ+xzBxnf1/9wfwUYctvsc6QiFQg5P4jcC5uXr/IAxB/nnr/zS016f6VUG1Jo6gtyC+/v1Z15GjOcNPcuY3Um6SkUT/b3IIVHPVHwoeVHojjxHf6hxZ/QIEkMI0az9gy+lYnZ5aeHqhz4B8cjibrJB2Eh5wfJWi/luor05IbP+Jeu25O2G9l9v7/9kk/4fvpcwgv4nDoIa3JhmIe8n+YOeXPi/PTYwNv+bkzE/fkNYnUM0R2zHOUaoa6xCThcOUzaqvYUvycLu69P6n/LYexAWXkXKNf6I3H7QEJ8mmQqkkMd2Zn3r3f56Va/dHt/8JKdl6PCNDv15Rzqbho2Io+1n+sCTn9g31x/0oFEHpofDDSdO/wJ285jGOiuxz2QFLoPYJHYIBsfbfDLAEkO42ihofMpCkHQuCIkDlEmLLAivSL5FAD2yINdB6BiuTPQBxNdk+/AnCSnRHpholE0RTAeUynAk/vnmr++BS8DtHtW/mCjq5V0CghFijGk6nxgCDkkhQIZaI2FgErPDKASZp/BIadtE9TpFZdC/UdoXMNITziJ2pI1MieooFMD7EHkVdJ/O0XBQWMJNvmXU4p5wAIhdcuCfmGFLGQpzwwgJtxnkMKsESifGCLkTORTCYJkhEX1CpYqcGLOy0cq3eseJDT6tUBq9zOk0SyOUjQVFJVCPjyuQkQFoBOuI2KaB3HwdYBm0yZec3kHQ029xt1CDgSEQXQTF+AopSRRKMEUFDKVZ5YoIdKRMVbrjrTmYgzpAmpefAdcuQeCU3+MKF7kNzwSSr/MIMlkbCf2NoDc+7I4kxyM6rHKbUBV+uMMSrTyHNIlD1zxdQCsxX2TD7Y6yqtWqEFwEcnCkNKOvWRhNQIRS9kjb07tAanUPkAqXGiLCZ8eoqZRHE9EZQYD7D5nyhuNUbrRZ/YAGtoHOIix1TVGdZpsjByJAbARdN5RJ4inIMtBSp8aYNdCEjUlm8xdiUzlU3vEh4VhTa0+TigKPKTgqCNOLZHIYZ/BIV9IQAW5kcOvnl2hcCFHO13bajQUUXB+apP7RBlxqDeZ2xmjCNARh/IH4wiQ8jG8zqBSg+SYovzEEtVUA/sMDowlrygXoK6LslVEwyOD2LZkrqrWyc2L6YxHq1UC7AOkkAtjVa7CRhUJLBDG243gPS/S0MZQRXDO4eAjk2Oa3mQJw0w+UaWy4genSPZBrEfASxXTD0PIyx9wTttFq6+O+GqLDjUVqrdCitdYkyBFSVKi/LAPn6zsQWK+Ks8cU5L+XYJ0KKpg/KcxGxifNjxa7UYoasRKS4nVJYFK2T5ALdcZFBvX/TKD9CZTO8o1U0ZQrDlFkmTCbqcIISGkXAf1mw8Uoy8DbLUyLwOkN1mVraqi4L2D/OA+ndA5YFJLLFS4gUrvzhzTFFUc6kKaShWU5JqK/ZCVR5WsINdZVUJsf5Q4Lmf8gfBhP0XHwg0lb40AUoE7LKG8wwwkQy8lanpY1e6X5Rmnb7uSAQ6VYzgU9giWXqPevUPtAqPR44CUmBBTauYB9Xfdg1TQuaH4u0dThAklEkF6eDgcp8i+Ingniat+UB16BlXUEpn3m3yoDQFaQ6cTtVd4P8kTaUrCArZvZTvUc6CmzmwyBfQ+wCH7P6A9pDipRzhm8aQ9KLFDFKl11U3onEfZq+sS0UDfBzhUh6BflbuzEjoF3NJjixIv3DozoaJjrU4Zu2avvsoP5SGsVNONArKJ1BXwoupEFS40VQ3yyfSg0zNLJAe2z+AgSaWYUomgYG+OAuhKkwzHFrIbYHeFZCj2MzNQhpYMkN5kQuAmn5nPOpKTqmRxIfKBaLRRtEM0B2+fmAE1ZDJA6pPVn8uCBnFZhcSDKj4KiaUIWO+e+pLhO7NEbZuo1w8VFsR2Fp4fE+jbZGWfcnBGaVuFg+qwWgq9RzNoCGyY+H0PDjWCWBqZ1C1JFiSpdLo9txs2eAb5VMA8XKIYgGRjHyD1yYMCdAdGWDls4BeQx0gSPSl8DDqTSvDhRdsG2I+p1EWCi3h41ogDKNnOSNOIwId6unCb00pWSxf2EFVsA2y1XVeZx6EGAmpQFsjfZ0Mc060Gwh0DW4QKbjg/99DYxQDlXqYJciYz6HEdvWKNSLQagH5NjAabqh4sVblMapBObTKp3G0P0JbJADyAEjipc6pEmYJOnYvUUHBqcqwEjDP4cuYUqZTfNznFReqgbaNqcal/A9jbqESfL5Q2qpShPcmUMwMgHfYBUmtaUqMopdz0tN6bbUBDke6qy4oKAvL77qFPjj3ACe9LlJJRbMHQqb69uLIBvFTSiPRLdSiUWg21HBHgmRko6d0HSG2RfLyEN6yogIktQiATMkTKiUdudA9BI566aO0eZYrd03ugoUFDs8gnmwaBatDJNBP1rPplUUzTPdJbFhSJIM4u97gyOzefzBZwBPg06c+I0TY+MILAYRkjggZUH0LHbYD0oh3k8SpyhH4I2UaRl1QT8ItecmDnTiDYUmydMhXdLmx2T5MlaqWcSdrksZSOx2MxXhOoOpMEVHDlKCd3ZpO7vaC4ONShgKSrEEeJJnmK6yXmV+oorzvri9FHPWT1MEaLJSL9vJ+iQx1KM0kJqSSOwoTIKeKiokaKRC/j6myDIqQzM0hitGIjv26brPWGnJBUK3FHiA7AFpygn/J6Io+fUJJn7kHk9+8zOKgKo0NS0QfFtWxVHIpOB85Mq6QsqzGPcosPXaYlcjTvuOhaXHY/pq3kngJ9QCiSWZ2fqP3IRiFWHllK4VFrjO0eBIra9yCFLYViHDQXp78hO4VwUtLB6Qje+p4qzFKd2IOCed+X6JA4GBQ3CnGuOQ+X0pUT/ykbdIdd0KzOzjgcvPW+B4dKmo7bkvRgi6BcsGWNcqkRmmdYo/R9pF05NYMd2RUHaR6ZWUm87vRjSfkDsccQhTUNh6+QqlMh/TDCiU2+PvXqkw/aUcbBuguc1O+HNpJdRQ8uF6qYVfoj8n9n7kFRbBnX6wCHaibiRxV58h6INaYCe0D8ilLrRP5YPNLsR3WJ11NU7CHUVcd1O6Z4s+B8tZtbotFQ6OgcIKNgmFZ9zzQdOnXRUlSxJSru6b9lEQOGPKCJ4t8CczQiaqH5mcBB/5sTpGDsgd4F+z046KfdAv53IPiL9gONUKRjIaKTXtsCZTqgnDpFSgP2AQ719fMy8ezgeyfIp/XkkxvMIO4F7FIhavQzx1Rx437RUqc/B3CNlFBLXRt7YIlo2hV8uYAV0Lc+ymBeN1lqYx8gdfoS9XULJAb7HhHOVhNnFEG4msiWmvfcRRMM7QMcagiqmWUWYC6qRRi7KJcaoosOulHeTXPDUz5Z2WBii1JSEBnCBSMF6+hZJYSKMDY026U6Hf1bHK4zxo4SdbemB5UtjQA+BDaV0OLqkdciHKlefz8pSmE2ujPgl/xl34ODzLbFLA81bCoN7hQNIWNfAPl6EHF2I5fQP3T68uaYn30PNuLl7jJLJTn8lqyB+k1NAQSBPIG+Q7V09SzCeaQTVndqgHInBYuDUIboaR2VF10II4NtiZJEfDbwq9Wd/o5t/6jQ4mWAPdFowxNcRAhmk9VXyEe4B0g6XZngInSnXmLsKhv16KLFDNAo92N6aIIp0W5jw8RN0V0wDtDYyWyi9UHyWgvAR8VG1xn4zX2A1CeTA8gpSr4SONhkqF0AQmu1inxmfas0s3p4TLcZ7KnG4iDmUv9WttIp1A2RLNVW0wxoQ5Ag7QLb0/E9zB/EALpa7TM4BCA0H46KXc03uOUe4EoV+Q3o/hGxsxan9kC9zn2Ag5wu8O1Els2jif+kuQhzttSmHG2rDWC03DqzyURJ+wCpP3Ac46Jp9yF7Lz5QhkpOQc84qrHHCRbDo+rW6yYr2LkPcBA8T/qBNrNjSvAQqSHEzoAIQYbksoBKXqh/Ts0guckHxSRDl8M+dFBz0PuDTCBFi4ZYCyOOD2ExHsKW2OS0YuTQ4ZEkuXFaAK8uEnUCOPFf9MQk9er4Y4q9U8cU7bPvwYHOyXhfkYCEAb+JEOCTaZSj8BFtSieYrw8j/W0GSU3QISMOwGlbVOnVSmYYuUzOrBdlIpWzqscq4DHO7IF1vc/gkNNH31PJi8wKVyXaKQDWYvCLRGOpjlOoPz8EvzGDpD6XL0+MnWyT/jwUsVwYYweghQBaCCX/uPKYi6TXmRmI0vYZHNv2SIcTx0dHLP9nlWdRdwRJSnLiKuGpx6nGmAGR2W4qUlyU6flgm3UeFWyGXD7ofQkKb9/I9WeFtkEnZkDVvwOvgzI8EjZjTeopVe0UUYFGBKudgtrNqHok4jhjKrjDnZA6SBuppynrOEpa50iWYqXQLubidkSvXgKgM6fIKiX3ICUFex1fnRjctX/iJsPwMiAzba++vJm2dMOj5n+bLVIimTicg3hS3wTFcXpUFtH6ZqEgFnao5TG1qO0j2j3jD4gn91N0UJ8DdpMeZ3BRFepY3c6iepC6NHQteN8BND6zyUkz2GuftTts4fGDmrMwW3mExm1DL1GnUXLEB1FXdGqTk0wgE5xcNM6FvEvPDC0ymOtwzKhm/SEwttR2tPvzw3yyHVYnkCC7A51D8oBHQ2vqQhMFYJZIWyMBD63XNIkSujM3WfenfZOPFQwjIZ0XUOFxTTWCjnX02KF5iPhDQ5Yz0FFEl8zgkLCOps6TheE4o/tNdP3AIIB3BBUolJnvP7PJZcLZbcHObZOj2cc8RGfK6Krteikj1x3romeaHmWNCtTHaa7YA5Wgu09OIxxpP2V2wGiXRZF0VHnrrENXofZGdyPZ9+aMR+tS7vpQZbYo4+vC2HndMKnRvy2absqUli54Pj6skrve5KQKmOFPjimLoC+GGYjGUctglpscShRRZx1ec3jkk22vVoH9XuaUPn5W4h2VChc5EI/Xv8L7R7NTLTNgO8V17QOPvD2eAuZu6tL4DBWlkomN01GDmShDHSV5xrDms+QBEegjTHR9vOt52+CDsogTnviaUFsFcAcaFZfJvSu01MOqVt/zwNXE44lHEq4rWftqHKYiWjLNuvREiRZUrSsgRkHx+krWLePy9fP/8vg9MZEeTkkPIbaskMje4Ww3OpY+cCsMxqsxHg8O5/XxOgXeFueQ/VPBrZbGxwK0pYlGHPiuHjLVJ2jssUXaKJxanHKnD1IsN5B94pIROMKzgFpBh9PvFUEGRl5QkuLM4ljW29sfyGpdqInArbs+HcJKUYCMhNNP3iClEjXej9ruX1en3uubDraNBooaQ/dX1ZourlNDShfdDqiY9I/u3Mgzr39oOJScnZXqrCg8tV6jiTP1lcyl+NgB0hSzJEJ5ZNqur08Mf1ue1MGTLQp7YVzaEvc2SgCGCfuBGVKfO85c8AMH//L4pH3wgUXW0ElqZkF0mINel9yKihizISt1uxopvK8vjxo0jfk1z79b5kN3SlX79IbRYDm+G0CHKScHXPEESD31WapgHgSU1wFQAPcBDt0Lc19+iFoX9XeK4G1wUKSu2JYmwhuEaOzEDKIv5z7AodGNSv2IWWwpVSkKCTUkm6ieUyd25XKECA8uwDYD2tgdJR4UDhpWafKHlkBPRA+UIBhlXjUoHqlMfNOD3v3MDDQp2WeQbvLAresjYdHJkdk3xXIcO18mVYMS7NaH7NnLDJIWB9t+3zXcWApST5F2GyqTaOasq2DExZK8WHj3+EE25TpASs8dBAiZBuYKjgRKOj1epUR9qDVaKdImGkPoVHZmicp0iVIrN0vxrQCctgORkwu9ex9fn2ioczpNt5Aip06RnMhtD3xrILETyiHEeEJ5ia04ptEdi4qPHyuhdjV0Gn+cmQHhzr7JR4WDLrmgmsK16ANOzIJiIdkwqqaJNIK491MD7NkUnY2SGUCDVGfwOT1WAGlpLVmCYGOpA6KGUcPEEwPoNZQs0bFSzvns4FydZ4IashED7OC2LT54IKGpN8GpAXZP4OMVyQy0/FHMB6VEzXh0t4tSDDIHJDiKWjcO4cCpAfZOxdd+jPdgRifejroTLRFapaiF5wfstHw1U6eufzpzTO3xPebWvjGZAZU2W4r3YHY2WWM0YQzhnpI/0Ex7wPHUDADA/ZgeGEzZIDoMpQaTjdjugbJpJU/aqkWxiub4Z2xRox/NPkAKhpasXEgN4lxqYsShMRUcgnKbqLrU6qt61Mx2MxVNwv9dOw/dYw0pgiW4oIlSOPi/UPq4d3MhyEGT4tbOmGv9Yu7+QBVHsgdaRqntc/olfC3R1u63RaY5awoZEF4PG7q8zCBp2HDQyUxLfAmFuppwIqQmInvCD9KlBTvBSBH5PhAgXAdA4e57kN6DjM5jUfUEw0XH5Yjso8opHPPSKkj1aZCHxq5rOjng3Sdv+33bg0zP7Fl+lSANBa4zIjy0NU/X6AI1VxLVPzxFMUCR0NSHojz1Tj4qRZmBRI5sCl8jNFHuwQDW2iE0auYf3eRtgCRdc6iIKaluoTpsFkV+NADEgxN1XeiGJf20GNYp88wASVcskVFyivQcIszYfHJo9raG4JJHoRTXzpDUVH3MqQESj7aFH7c9YK0p5SFdBfChMsGeCYShX00fZRUVzj2qS61VH5IKJcbuWE8i2eE0EidlUa5IOxyf5mKaJhSpumbFYQ94j+sAPOvdox3qSTJKIg3gaIdQEEGsSCiKFkQGefRk0Sn80UdwXgZIZnCoJ9EhwKEBiVo4PVo3CIp9TmErIt18jhLwM3uQZlOO9ST0etqLyMlZK6comnYTboMWkilKPihCHt7k2IM0L3rovT/onFEHb8ntMHZzlAFG8wBfL6l8VIVQ/JGc67pEOvff9+BQXVjVPrMjMRMfyHJMR42ThJRCWV9gkZPFuj36jM/LALvy8/odhNsxdcdUcIK8i9LCKDUAiSJ7w51FY9jWx30eoopYIqr7fQapw1HHiegL4kybIBeNT2aPrJOYQYUhhHHOVPgA3H2Ag8zdw0ig41NZcqJRYM6jhY5esRUdkeb1pDhnTlHSI/FKBd6WSP0goUkwr33k5AiLQqMfDelCYQ1qFN2JJZIESzpMHb6QorggOjhwmaroWFPkloZr0VFDO42iHjRSeogqaGkwtXvK7FA05AsQuLu6uSx9BOHanUaPPk2AcRRy35GhPuFwDLDXUMsuJNZU5qpFoEVBUjSBEnBCFXSaqqml0qZOCfpD8BszUIu9n6LUZaIJ5IoIiIjSQoYmUBPe+6PydYlvMu5HvULjHhgguQeHr5hojDVw/IyddoxRuIVmido27DhrJzlNqPH4FBlg5/98GCuFLTqF6WcX33HbZCw9cx2xjg8LSLSoxFfIeGaAVAx1+M6L70AQ8sK94rTQcPMMclhgkmpMyb9o/fsQ/MYSpRKKQ7GEsppSAijCDrlEGS1KAQSjTgWsH25NMfgJl6l6dgvMrmqrQ9HQpKMdqBiN+NsgW7gCJCaqS9Ni/oDGd30IHWMGGOHdVKToGqqAr+B10QaDJJPiotFRKIJSK6XbxcNyj+spQl7tAxyCwEnDoaB5NVQKLpBT6EBGQ+mfqVlspsbtq5uscFkhuE8O3OE7A5CcopAcaPhF8RbScO34t25xAh6NyoSxChEeaJVuA+zfEaX2Swbog8pUTEhmuBFe8YlJ1d2bpsu3MzF5xdf34GWAclehA1fpDJRKiLn5ZB7HEqmT0HlTPw3faSmivY9PcZ5ZIpbxtgdigGQApSTiVflcxChr2sgSCEDQ+fQBTLl60gcdyG8z2NG19HAyQL7q6ztgoLRmCmu6fVApvp8oT6quTkH+g2P6MoBei/cZHLRKnk/nIx/kqzKWKOQg0hvRtyybgG7H48GX724D7F/EUeKf2iLZ58WNYiBCbRUlGeoXcbSlDyrS7xj863zRbYCdsvZSyQCoFZowfCDqhk/2DUL3AHtXqLbtnVUY9dQpSuqqrpmbO+M15lIGYnBgN/Ki7jTTx3KMKsjpJ3iqr0c4LzNIKgH42vQUsQga7kdtWxTPRZxMoRYiRF90I7DWm+7rqOJlAJU5+yanNzlEyDXTaeUhd5pAvLvacfwU6d4sDPc1tjP3gGJ6H+AQJ2vvAnKw1CTbThGJNWwqJvSBT2SwKq8HZMhtBjshRWSQLBFBWO8DOzprNKEXC32AwkJbwkD5YLINe/BFipcB5Mj3GRz4IgkIS2LR5VudIv4AzOZBdcr0UajZ5xu/njq+DZC0jjv2Bpx9Gija409bsVN84VPSPrBpqGUVG4DZZ/aAQOA+g0PyW+9En9qUdfJJV+haLZW0H61DRIb63kJi2deh48sMtGLdB0hvssy6hdg+HsAdk7lLvBI16O7jlEY1kf6Vp2awi6G4mGSTFS/GxXKA4mMUrCkYHPUkuipRzwy47AcJipcZcGv7DA6EFB319ils4jwz0O+UqYhDtURLSoXISkzOzEAxwT5AepMxZxy7hdEKMMrBIeAxvowtSgYdgVoS7BMDSC3dZSwK5JIl0mawYK0l7Xl5A2jjisETE0aNgXVC7XwdOl6XKLLm+wzSm4yIgbsQ76TnQQpGnj0Xl/tGsS9TUfNpmnNqBukSHWBLwUwHpRb93PCm8Yk9TXsviIVVnXhBtHdqBuDVPoODSBz9QTGkvpBuJRQOQe9zPXidGd/loycPel+8LJEuH/sAqU9W2kEhECkPJclmAAbD2pZI9nQqR8RpfeaiaeK0H9NDm0BL7ztsZOc6qIdJpWgMJxefKfJNbGGzzzOf2YNrSd61DeRBWqrPna854A5AYE5fV9gQgYSMRYAuJxWV3KcG2HWT5DXJMeUWc3qYaJMT5X/xASFNjSBgNIyvURTLo078L3vgOfc9OMh7NSrVMEgTMEJiN1lm0XkKNK/TrYI4kr4HfRdeBij3z59fefKb05fyjj4pKiTpbqJfGmMX5Km0gW5moG/2IBC/DZDgooOGe4oPzSMNuLCQucdHLSUo/MRyZKJ923Nqk31GaV+ig0/WsUUGkz/g4IOzwwdiKFBqgyYesf8PstUvM0ih47FboELa+Ja97KiiEi3M7G8u1ok0qeAw123sqzdZ0wtEhI5f+9dor5/5vhesVBSJetdLlm4fG/HTprby0fVyxVFF/5OvHdP7AHtJvoAgOabE7fSd0cp7U/o4NVjsqJDUE0MrboTY1z/XeBtAsfdtD66hwm0G8VXY1bdn2YZZlKkEg6yR5fARJ5Ugo69+f70c/D5Akqg7+AOdXuBcn0ej/wxaMz6oGw3CohpO4WEZ+skzS5R8FUSX2WSJysgATho7kIUIAjNSGTygz++oc6Z3QMV9vRz8NoOkJP8qHbstEd2NHs+hqY52t/GZZKgCdx0ZSJ3S8eNfj3BuA+C49z04IDvwqo6PT1GvmMEUtSokdlGSX0geqMv/uijwNoCeFvsAB8USg0wRRbsaTaI4/WhYR2etPpXoTedbZapn9iBhHSXAkz2Ij8Y5KDR7aiQi5R7fV2c5ZGi1T/MfBLWnBkjanh8k1tH9GiWpJ5hG/EwFXV1HTKQhEpVgCIJIss4MkBSRXlss3mlNbctkE4MUDEkaJxBlbYJA50kOUqekrxdL3PZA+6H7HhxyOBSBJEu4A9+hZ66dzujsGuGCln8K58jlvgpbXgYQwN+BFxVFsgc+Ho0DjNb8+N+QNdqDHOsoVR0V7a2PFp4xdkKhu9PXWecwAE8WzUSnaKbFVOBB0L1acdNBiGPVPH+VzrnNIKnOu3Zrue0B40D/IfVHASKE0tI1nL6zioGhtdNj5utFQ/cB0ubzqanQgUVbAYfT9+PsQQT5nKiN0GsJH4m468/cg0NG/OD0M1EkkY+bHFWMOsvxB0PIf5b/y9m97baVXEEA/RVD7zPiRRRJY2xAosinCRBg8gOOTccCJHtgyYGD/HxWHV66ex54GnlJ5gY3+3K6965duwqeeadUrle545hKrc+RHR3yag+md1RQWSmyoE8j732aSMOQkvTwkuOBhWHUNUAJfjH+6i+Z9B7DSYJXqzz16Tq7UzcgLCR7mwfZ3l0EZk97IFk5fwdDy+2ZlaBaQGN9SuF4MAENxVqzWLwM3CF2A3GqZwZu3jJAfdk9KNJYGKFj1DlZ2HgylUSEjqqxlAuRpC7WD04zqKpQzIiqJdKn4keCxAG0EhCNbmqZSpu2ZkrTbMbiqWsPqp4eDK5qAMugQuGt4cplk8OFBr4kbNFsRVzcs99zm6YsWe6i+rr2wdIRgqbF0CpVCmiauD0efxaHhqMXoWcPlrULQ52IyxwcF++9Py1PJsCCvpY2WH3gyh+gnctSRac9sA5lBk3BmgSIgEX/9yZmZjNlU3pUEbxCELnzwnlKL85AMkozgAtXua4bIqgCiCqeZhilv+RoMWqJ79WSNzRimPvjstA0v4AMgIxU9qBRLdhILA0ffeZ8yQPXUTjnvvBSaCxxlV++Ko4DIDydl6gxtyScohCBoZw2QwNEqVCjNjUnNTWliu1Y6HgaoJ5BjVXojIAa+MaoZ6WhPT1i9NXT6MmGhquiuKxjD6iRV0vU9JNM7rAebDJKpy8ZtpwOSdVY1TRtsJtbNtddAwy1rYPZRgNrLtGVMNBj5BE3EnFLdJbidYwfD7dePVx2AzttMuWF8x409QMtc9Jwl0/aj5yiCF7tIIMq1dbH1+ef98wArbBscn3Z0X+hee7H6/aQJOyitw5N1rCCpg9CorbUs0SK8+UUNYZaLh6N9644mYxL+lbNF8alznLL61ipV5p8EVo+LhHSUglbWu0LqX7ETCBQ8QsGIMTeDyAFNOJoc49h1HOK8PjKAE1/IVRTGgMc5w8YeD89nqqfFguxTaKMGd3zoWEulz1oWjAnlFJWaQoTTifwSm08ttxaKlRAVKzUfjs2WWdCCbwaaFkm7/IUK1JqSfg+mGqpCfKU1SgJCdY53zVAKVjPmyoUt2SyY5B99Jqg76TFV9pH7TkGYey2GNb3DECgo3wHTRus4JeIaaqxse0aFBaxJKBSs9mUlJr8oeuYzgvnd95UoeKNMFUCIV2XGk4cDpK7Rhz9hqgvYtBlZbnhmMJoplWmPzxuJQmE/SbjIAbius5dpB/QitEc27j7dEWNz8AA88LxOmjIF16FBVEelZmFHkL9KjV9YQs+fBwLGbR2DXCozh0uu0bFJjwlDSt4DnjvB9UCn1icttYLuTnhkPnF+sFpiSrBK+exCltwiAjlhKh5E1EqImkyfUvkadO3qlpnkNFTZIk0/5RTVGc4FgF3Rnq2gT6nOUNcpBjyS9gItG+0V92Mf2gGqMxJdG1WM4DEwi5dpHO9GAnfZfp65pTFOTuBESKb0DMDsoznGTS1TLXqB0YGdBC20at9iP0DXe6IeUDh1YzWm6490FJTlqh5k6mZqKUlRwuJLLbHJFLz4OBc44XuDNIzA1rhZYA6AdkwFtri1nBsUfONkK8Z6IVyicNIPAoSqa4Bivr3QePhzNbceBMX8e/FP0gt04Mzi1+ws0t2A5B1Gbs+HlMAaAkdmzLX7YQAxb1Y0d570RSvsTUxBWNrtJxxiVFE6pgBRKKC1OromhePV19EqhvHDDyQogrxI62zqLTSOLrs0XmaQdVBMW9MsHhBM1ETz5H2NcAyFbVcSO4WTw3ADXu5ZwZYneWYNhVx7YXT2FJx5XRMMX2jDhaXPM1j7BwRtC5nOAkd1YYPIlTHwKvBKugryED4QdN8PcoHau2lXIQexRnIa9o3QBVVND552rfmKJ+BrVPm0vAZxx5gyCI1UwWEEeKGPVjIKsKfKQlIHXiBwNGToQiSSqEj50OLZcU018nFFS0ItI/swTBAZcREyaS+Ten73FJH80ZGmoKygz2gNCqsBqAosGy3Y7fpMIAPssygqUIxO7baouvkHjrnYtXp7pvJ6jQ3pJlx7BQdBqje5IZvOlvqCGNHBqtIlimnjJRpbg6wr7R5JkvrWaJ1aTJRQKyWCKgp9JUz5aOy02JTxDdqTvy+PQVTbMSLrITjJocqeF6iAb473UWU3fAUgThrUV0efSnyRv3AVSGpcp0Sq+iYAVZv4b7/xW5Cn0fsdO6TYFI+tt3xHM0n7MeDBi8T+U4zcKWUGdRYBVu8WH66fMCAYcz6iKfYoekgYqPkRE0vQwmH78BvLGhLo1+uCkUSCijIyisdFKimqviqUEsOIyApNLLLUMJpgKKoRTi82mT9fHICFDvWnFHcjbcU2QJhi9LjBio10vN/WqLKsWfe8E0R1CDuUMBlfINVY117sZy+9RyzDkM8uVyNPQ9QbXLTdKjNfOrS1Ko0aAYrXmJ7oc3qjwFZgJs1ofScIu4+ZZMbOqiMfhB90RIuy8w3zUYhwsGUlsS0coQxMCRfMlZVSUAaWWUo7w6ESfGCy3pcU6MJJrRg5ivmkj+Jf3tmwKn6PIOG6ygnntzzzNADEu1s6lNYaoOBMEq0r2dHSaVrgNpWs7kq5kDBKGqRsU+5N7VqbAFkOzgOMGyD59kzAKnksgf1eyDppgGTCnXcycD7KTVGt9kLyno6zltjOdqwB2C4skT1ewB3wi9xdgalGReE7yBFqS1FB2Zuk7Xe2Z4ZYBqUAerQ0SdAYkYd3Jo4RWkisu+CX7g+Bh5TrpuuY1r1/B8qv6fbFBGXpqugTt9QavrSfc2MHmYBOSFThcjL3nOHD40ER+Vt2nDfRWTkJ0FcGijkyWsFrzVunW4fdYr1UlR00/EeGKBYHVjw+sFBztqiIETA1ADKWhCviL/OdLGgz9DE7bhNqdUWkRl939UAIgrXpvdgMwggslQ+xKYs3xHtwCKqduObbIDC+T1oJJQSCzwK8IhYF1FiL2W0s/k7op1oLd1EzL9rgCIyo3O6moHIbUuIPn0TiSqoUEZp1OPpCcGvIDB32SDxtMmg0fMxbTqspWZcz9R3B3sag0UTTP1gg2B5B+XkjzkGqdEAVPgvzJCDpP9pidbbmXZw4Zbmm3Q15rIj8wvAViYHJdHGG4+LDACILjNoMLs7vB96r8LpxEVMxBxT9caF/h+pAYuyy0I/wxIZoPJ4pDJcH9OdWpy4D+0heJHUGKigVJFi7wYfWGAxftmtnJMKzhm0r845Ggcd7joe4UHaWgEWbI1ZTPebNqUWfBfT6CnKANWH1vTGhtqA3p4vOTbXQw9I5KkIXXGA5EXhO+kZgP/LaQ8I4dVRBRbUvT4GcE4cOdgciOyUrtkXKt9o5zP3rgFKiQUlrhrgNj4W4IJ0NKQPRwXEZadAjkyJkihgGyn3Ji6yRL6ZMoPmRVvGSt4SYROZQeTq73GLKLYkqI+gTdd3oJOkevQbTTCZHpDNmgBdpFBQKd5k6EY0hbSpwTYnXafIcS0zqB8c+u5EidnQLRFnw953ryJ2RfJVkxkHZSSpnj1YlIL1wfLr/CU7ppO5Yjhmbrq54CAAtngDQq3lsDCpyxXx4x5o7z3PoEG8iGbdzih9U9tLBXNqLrrc76i96tAg86fjfQwMGTa58lI4CL+eOV4U2JNnJnJPlSJ2pDBKoCAoDKFVe+b4g+MULUt0fRAVOqOO0jwmBKpCCxJL9oCaUzTGVynqz0TcI371x7sodiplk+u7iCMx3z+XHV/M5AcQr9XOHiRm9JBHmW08bDEDcEfZg0YIgFWPH5ocnIWbtFKUKiUBqd2JWOBR/qfnFGEilwHqD01X5AOsInBOIDWKl3kypQu+AL1K0IpRYHbYZL2rZYAGs0uHSVr2qL7aadFi2PvRjNJ4C7WI8HXPDCgNlgGaOpoSNcqVOGUddFZaZg9WHhxR5Jyg0EbRvWMACiPVHjTB7y3sYqYLjalk0HdlU5gyfIpSiYuWp/xosTRLRFOjDNBUoUiJ+tdSA90q2QM4iJaHiHMTgcV+h82PQwn+hNsSXXt8qusaDxrxRMuEp3lA31NqjHGZnWG3g+zYOUBBfvFXqgFiEKrjGQkU/myTE11HdAzTZQDNb1a7ni8Z/an60BqOl0h3B7CKVK0vGV/fMVXIQQyZCq3xCO96wpYFxKacouY9WFoJTVUIpkMPV2TTMB0iZcpWZAV0HuG2HG5TSeY5jUX4qfeAToNk2OnH3Ai8b7Fib6i3ZMZEaQLQ6zqmMrEyg+Yu0qXHnTSyymldFaFFe1ef/sTGCMNWi03Pe7CovBSc9Tqq0IO8Wgt+/eDwroV33npce5wXgFRi+J64SImizKCReAdd3oBVMLvSTOdLNoPIuKDVYzvuMBQu2w8dr2tW9+WyG0SoT+/Bkmsh+ke4SyEwqUDJ9DFoiHeFcx3UbvQ2tYsC6HKKGvpPsswhP6DkJSsYVPJCP40BwjrVCU/n2F00DFB4dpw3qj0An9E7jBEgaldaNNKX6QXVYY3VR18OjNIzAC3v8yka0LXTElEqwBaIMe99KoFQ+vx45WX5+QzYAnUevYsyAz2W5wEanp16ZVqQFSjivTJ8cjIc6hKEhfJ9oEuNfsnDAAWrgGpVS0RFET0jKpd6WN1FoaYzHfQeLDYTgdftZPxLzgDq9ucZNMivHknUE7QWQHvgHCiCTrT0EINTJ5StUSp79qDyFNEVXs0A4MuCPiSyWSygJorvelqQFOifCUV8eaNlrjwGfmfZ5AZavlNVwdAYUihXhX4KLLU8cHNwC+510p3xGUB2q9bVxgfYda8hHwd3hUZjiYKbLuQ6VPdTbGQJOR297LQpsJsu5PpWM3jKry/eBltC1gYAdknxEUWicYarS2JqtEAxDFDdpg0l1z1BlSaIVwJGV4VvLMYTUBinCY5F1qhniYA/5Tuo32RojrhCbyzRKJu8hbbgA0nZhnq42IssXNcAVYNDoxnCLINFDBlcd05IZDHvyYvmEiJ+icrpI+kaoLD31SvrYwpQw6Z0hwqCRNeRckyliNYDtsJ0Q0F09D3IHrjXyxLVT6bOHkhUSL7i3ARezlMai0jEoIaKvdUJe2ZQ8YsgNtUMnBgkfcVSIIL34CH6RSn3eswIhhh8xMk4D84wgyo2bUosyhPkmQOUoljnFMUfxVUh8yWAJe5SvOiYgYJjdRc1M+CzNdVW9Ys72iYTVzmYPeNEQ6hUCWnPdQ1Q5QdNDYdaWpZojXoSEyuUesdUPrLVAa3bStwyHvxaomlVw5FO1dc1OVwpSH58GFLaVSNK7GOgms7iQotXz4tmgCrwanBT6jX+DPCKRltPprKgYmlkF2V/Glu2aiAdD44BqqiiwU25zCLfAhDoy5mBhhaXXQBsJFddoGjm42lslog6Snlw2qZDJcWQ6/UZCN8nSWMjJzHDs4iiPAC74002QKkny5mrPQCdKekP3bYRChv06aU16iy3i6myXV67nlOkIanMoL7s5lucZTA4dk5E6hNfOEWCDGQCttVCo03PbUryv/RlDi3750wfgwWyNdQPRBX8bt1FGsWDvmu2om83nh9kDw5NB4eWvaaGw2pNVJoSOIJ0pAwCjrsvlncLutlbbuWrvhkUtib+bLUH6JOLBVPq9AN4DyLxTvcqiwWwQ7tn9D0KjmcGaOHnPWj0izR4Uvl2gERYqYDAdFjeDgQXAg5g8hGR+uNlN63axeAW9W262z4AQ+RMqhHpcg/HC0JOrmKXHdGj0bVEh3DuuAcNBWsDHY3LOZJDYtOIFpJnUJxdCFvSzde3B/jXZYnqNBaSJqXXh8OCKO9BVNWYgqUCz0OAEQLF357vgH5sGaBJYzHU9HHhIsQrUYkldrdJY4dCL12AEQ350x5Ulh/Q3foUJTiFXipTUzUdHL1Jx2vuUhdfUuFAvj5EFdcf909Pf7z+52n/8v63Tz8/v7z5+O3H19d3V5Or6/e/vX7459P+8G/LP3/zaf/5w4+n13+c/+W7q/LXf9t/evzx7EQf/6u/P/772+vwR7y7Kn/9++O/vrwKiYyx//n6+8vr8P9vfnx/fHf1X/6gLFSl37BkP36+h+x7Pb2W2m8ekK+HNqg3P5+fvr68/Tm9eXf15fX1z7fX1y8fv+yfP7z8+vz48fu3l2+fX3/9+O35+tvnz48f99cvf37ff/j08mW/f31+uuZaur5eXz9/ePx69f43f8jblyf/1ffjZI8//o/yz95dVX9z+Pn59dd+fv3b9bxP0BmANtjGFv5DnKuoqux46hIYQFvbOTrn3774/377dHI9nZYfv3j7+vi8f3r8etqr0w7V/9Qm+dsLk8hUhp24fsl5+CMr9f5/AAAA//8DAFBLAwQUAAYACAAAACEAE9fNJ/sAAAAMAgAAFAAAAHhsL3NoYXJlZFN0cmluZ3MueG1sjFHLTsMwELxX6j+sfE8dIoQAOa4QEkfgQD/AxNvEkh8huy7k73FpKyQOLcedndnHjFp/BQ87nMil2IqrVS0AY5esi30rNm9P1a0AYhOt8SliK2YksdbLhSJiKNpIrRiYx3spqRswGFqlEWPpbNMUDJdy6iWNExpLAyIHL5u6vpHBuCigSzlyK+4E5Og+Mj6eaq3IacX6OTFkQqskayX32AF/sMFFuK5mNBOM+d27Dnz6BOv213b4H/7g+uG84DR/cjvDeHnBkf965F9eAE0FPy9cvr05/Hp25qY4BYYhzMuFi8SOM5dg/5rxUgI33v/CsqSpvwEAAP//AwBQSwMEFAAGAAgAAAAhADttMkvBAAAAQgEAACMAAAB4bC93b3Jrc2hlZXRzL19yZWxzL3NoZWV0MS54bWwucmVsc4SPwYrCMBRF9wP+Q3h7k9aFDENTNyK4VecDYvraBtuXkPcU/XuzHGXA5eVwz+U2m/s8qRtmDpEs1LoCheRjF2iw8HvaLb9BsTjq3BQJLTyQYdMuvpoDTk5KiceQWBULsYVRJP0Yw37E2bGOCamQPubZSYl5MMn5ixvQrKpqbfJfB7QvTrXvLOR9V4M6PVJZ/uyOfR88bqO/zkjyz4RJOZBgPqJIOchF7fKAYkHrd/aea30OBKZtzMvz9gkAAP//AwBQSwMEFAAGAAgAAAAhADaimrwkAwAAECEAACcAAAB4bC9wcmludGVyU2V0dGluZ3MvcHJpbnRlclNldHRpbmdzMS5iaW4KZshlSGTIAUIFBmeGfCCdz1AEZAcAyUyGPIYShlQwXxco5gEUVWDwAaovBosyAAEjCzPbHQYTBef3DeyMDIwMr7jyOVKAND9DBBMTkI5gYgaq8gGqL4GaBdJFGWCEagfRTECsCmT8BwJ0U108/UKVGD5w+vC8ED5tdG8zPlv98UjC7AP6FgphilkZmIGQBYteZD3gcCLoZYjZIDuQASqP4qAbNYCoeCYcTB84GRiCfUO8QCoFGB4AeaNgNARGQ2A0BEZDYDQERkNgNARGQ2A4hcALYQYGz9AAD3Fg+7xiztub/v5SjhJsH9IXGLr4ZD1ayK4vs8TcNrcn9HIaa5RHZ97EIyZXmTWzs5qcWFqTqzNm1bXWtXzzLnjD/uJqxZWCz9fiVrx/07TwQYdvjvmJz7f3zLw58694RNqMmZ8lFWYWXepfsKDV6uH7n4dsK1WjL67mjZddflkn5kpKcSGHcOu1FEumP+8Wnp9vMK+wepW+aeZp2+SKZuYpqjFv7hzcm7nlw2/5/G1bAqs1Foh8aQ5Q0OFcPvn9N/GzaZ/7t0x/5VK44NnfzYnfX73vdwoSCHtWddbNSan9z4buy7Zbte7/n/hntlZy/K2Vs7aE5X80edG+qNpB8tMt584dUmfiy3tW3uv64XhFdOJ3FaucBDeX5ONX+gUu3n3o3/Ovbd7rC+97Hp+dKntCwkQt1ar+zdmPxz/4uS0PXV8TXrRrSUNXjmr+llf9UZ0d/9Z2ChQYpq77r3qxb9br818Mza+8/uq7Nyxy7ZRXT38t2vrALCZ23T/nL+e33zH5b3R9t3xVwztjtQ09uTmVbysCb73ateX2baFda9dV/+7esEHhbRXzup/JCyYuDxfjuhR+valOgMtFbr2q2Ya+NUs+x2RKBcvwTtJ/fKMzJU97589D59Rz1I13f3r7U/21zdeHx19eOrN66nRm9Te1lj9//Eh/Vbzn65PXJY93P16z9G3IuZ3PLrlAgImTHqMFQ8az0Rw9GgKjITAaAqMhMBoCoyEwGgKjITAaAqMhMBoCoyEwGgKjITAaAqMhMPRDAAAAAP//AwBQSwMEFAAGAAgAAAAhAF4ZLq9EAQAAVgIAABEACAFkb2NQcm9wcy9jb3JlLnhtbCCiBAEoo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ISSUUvDMBSF3wX/Q8l7m6RzQ0PboZM9KQhWFN9CcrcVmzQk0W7/3rTdamWCjzfn3O+ee0m23Ks6+gLrqkbniCYERaBFIyu9zdFLuY6vUeQ815LXjYYcHcChZXF5kQnDRGPhyTYGrK/ARYGkHRMmRzvvDcPYiR0o7pLg0EHcNFZxH0q7xYaLD74FnBKywAo8l9xz3AFjMxLRESnFiDSftu4BUmCoQYH2DtOE4h+vB6vcnw29MnGqyh9M2OkYd8qWYhBH995Vo7Ft26Sd9TFCforfHh+e+1XjSne3EoCKTAomLHDf2CLD0yIcrubOP4YbbyqQd4fidsWtz/C5ECB95oEEMgop2JD5pLzOVvflGhUpoTcxoTG9KtOUzQkj9L2b+6u/SzU8qOP0f4lpnM5LMmNkwdLFhHgChOXOfkLxDQAA//8DAFBLAwQUAAYACAAAACEAvAmdiYMBAAADAwAAEAAIAWRvY1Byb3BzL2FwcC54bWw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ckkFP4zAQhe8r8R8i36lTWKFV5RghYMUBtJVa4GycSWPh2pZniFp+/U4SUVLY097GM8/Pn5+tLndbX3SQ0cVQifmsFAUEG2sXNpV4XP8+/SUKJBNq42OASuwBxaU++aGWOSbI5AALtghYiZYoLaRE28LW4IzHgSdNzFtDvMwbGZvGWbiJ9m0LgeRZWV5I2BGEGurTdDAUo+Oio/81raPt+fBpvU8MrNVVSt5ZQ3xL/eBsjhgbKm53FryS06FiuhXYt+xor0slp0u1ssbDNRvrxngEJT8b6g5MH9rSuIxadbTowFLMBbp3ju1MFC8GocepRGeyM4EYq5eNi6H2CSnr55hfsQUgVJIFY3Mop9pp7X7q+SDg4ljYG4wgPDhGXDvygH+apcn0D+L5lHhgGHlHnKvkY3Z4Y8h8gxzuzcd9OeDehVd8TOvIm+AjwOOmWrUmQ82ZHwI+NNQdZ5d9b3LdmrCB+kPzfdA/99P4p/X8Ylael/ySk56Sn79X/wUAAP//AwBQSwECLQAUAAYACAAAACEAQTeCz24BAAAEBQAAEwAAAAAAAAAAAAAAAAAAAAAAW0NvbnRlbnRfVHlwZXNdLnhtbFBLAQItABQABgAIAAAAIQC1VTAj9AAAAEwCAAALAAAAAAAAAAAAAAAAAKcDAABfcmVscy8ucmVsc1BLAQItABQABgAIAAAAIQDARyccQAMAAIQHAAAPAAAAAAAAAAAAAAAAAMwGAAB4bC93b3JrYm9vay54bWxQSwECLQAUAAYACAAAACEAgT6Ul/MAAAC6AgAAGgAAAAAAAAAAAAAAAAA5CgAAeGwvX3JlbHMvd29ya2Jvb2sueG1sLnJlbHNQSwECLQAUAAYACAAAACEAoCIQMkoEAABkCwAAGAAAAAAAAAAAAAAAAABsDAAAeGwvd29ya3NoZWV0cy9zaGVldDEueG1sUEsBAi0AFAAGAAgAAAAhAL2gv71LBwAAHSIAABMAAAAAAAAAAAAAAAAA7BAAAHhsL3RoZW1lL3RoZW1lMS54bWxQSwECLQAUAAYACAAAACEAj0SCKQhHAAD1LQEADQAAAAAAAAAAAAAAAABoGAAAeGwvc3R5bGVzLnhtbFBLAQItABQABgAIAAAAIQAT180n+wAAAAwCAAAUAAAAAAAAAAAAAAAAAJtfAAB4bC9zaGFyZWRTdHJpbmdzLnhtbFBLAQItABQABgAIAAAAIQA7bTJLwQAAAEIBAAAjAAAAAAAAAAAAAAAAAMhgAAB4bC93b3Jrc2hlZXRzL19yZWxzL3NoZWV0MS54bWwucmVsc1BLAQItABQABgAIAAAAIQA2opq8JAMAABAhAAAnAAAAAAAAAAAAAAAAAMphAAB4bC9wcmludGVyU2V0dGluZ3MvcHJpbnRlclNldHRpbmdzMS5iaW5QSwECLQAUAAYACAAAACEAXhkur0QBAABWAgAAEQAAAAAAAAAAAAAAAAAzZQAAZG9jUHJvcHMvY29yZS54bWxQSwECLQAUAAYACAAAACEAvAmdiYMBAAADAwAAEAAAAAAAAAAAAAAAAACuZwAAZG9jUHJvcHMvYXBwLnhtbFBLBQYAAAAADAAMACYDAABnagAAAAAFIgA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AAAAAAQEEGfwAAAAVBcmlhbAaAAAAABittbi1lYQmBAAAAAQAJggAAAAcjAAAAAAEAAAARAAAABBRTeXN0ZW0uRHJhd2luZy5Db2xvcgQAAAAFff///xRTeXN0ZW0uRHJhd2luZy5Db2xvcgQAAAAEbmFtZQV2YWx1ZQprbm93bkNvbG9yBXN0YXRlAQAAAAkHBwQAAAAKAAAAAAAAAAAAAAAAAXz///99////CgAAAP8AAAAAAAACAAF7////ff///wr/////AAAAAAAAAgABev///33///8KTkEi/wAAAAAAAAIAAXn///99////Ct7c2/8AAAAAAAACAAF4////ff///wp+aT//AAAAAAAAAgABd////33///8KjIRy/wAAAAAAAAIAAXb///99////CiUh7f8AAAAAAAACAAF1////ff///wo0O0b/AAAAAAAAAgABdP///33///8KdJjD/wAAAAAAAAIAAXP///99////Ch6U9/8AAAAAAAACAAFy////ff///woelPf/AAAAAAAAAgABcf///33///8KJSHt/wAAAAAAAAIAAXD///99////CgAAAP8AAAAAAAACAAFv////ff///wr/////AAAAAAAAAgABbv///33///8KTkEi/wAAAAAAAAIAAW3///99////Ct7c2/8AAAAAAAACAAQkAAAAmAFTeXN0ZW0uQ29sbGVjdGlvbnMuR2VuZXJpYy5MaXN0YDFbW0FwbG9yaXMuQmFzZS5PYmplY3RzLkRhdGFPYmplY3QsIEFwbG9yaXMuQmFzZSwgVmVyc2lvbj00LjIuMC4xOTMzLCBDdWx0dXJlPW5ldXRyYWwsIFB1YmxpY0tleVRva2VuPTE2ZmMxM2EyMjZjMGU5NTFdXQMAAAAGX2l0ZW1zBV9zaXplCF92ZXJzaW9uBAAAIUFwbG9yaXMuQmFzZS5PYmplY3RzLkRhdGFPYmplY3RbXQMAAAAICAmUAAAADAAAAAwAAAAEJgAAAJUBU3lzdGVtLkNvbGxlY3Rpb25zLkdlbmVyaWMuTGlzdGAxW1tBcGxvcmlzLkJhc2UuVUkuVmlzdWFsT2JqZWN0LCBBcGxvcmlzLkJhc2UsIFZlcnNpb249NC4yLjAuMTkzMywgQ3VsdHVyZT1uZXV0cmFsLCBQdWJsaWNLZXlUb2tlbj0xNmZjMTNhMjI2YzBlOTUxXV0DAAAABl9pdGVtcwVfc2l6ZQhfdmVyc2lvbgQAAB5BcGxvcmlzLkJhc2UuVUkuVmlzdWFsT2JqZWN0W10DAAAACAgJlQAAAAEAAAABAAAABSkAAACbAUFwbG9yaXMuQmFzZS5PYmplY3RzLkRhdGFPYmplY3RDb2xsZWN0aW9uYDFbW0FwbG9yaXMuQ2hhcnQuVmFsdWVMaW5lLCBBcGxvcmlzLkNoYXJ0LCBWZXJzaW9uPTQuMi4wLjE5MzMsIEN1bHR1cmU9bmV1dHJhbCwgUHVibGljS2V5VG9rZW49MTZmYzEzYTIyNmMwZTk1MV1dBgAAAAttQ29sbGVjdGlvbgVtTGlzdBhEYXRhT2JqZWN0K21DaGlsZE9iamVjdHMSRGF0YU9iamVjdCttUGFyZW50FURhdGFPYmplY3QrbUNvbnRhaW5lchlEYXRhT2JqZWN0K21WaXN1YWxPYmplY3RzBAMDBAQDmQFBcGxvcmlzLkJhc2UuT2JqZWN0cy5Tb3J0YWJsZUNvbGxlY3Rpb25gMVtbQXBsb3Jpcy5DaGFydC5WYWx1ZUxpbmUsIEFwbG9yaXMuQ2hhcnQsIFZlcnNpb249NC4yLjAuMTkzMywgQ3VsdHVyZT1uZXV0cmFsLCBQdWJsaWNLZXlUb2tlbj0xNmZjMTNhMjI2YzBlOTUxXV0DAAAAkQFTeXN0ZW0uQ29sbGVjdGlvbnMuR2VuZXJpYy5MaXN0YDFbW0FwbG9yaXMuQ2hhcnQuVmFsdWVMaW5lLCBBcGxvcmlzLkNoYXJ0LCBWZXJzaW9uPTQuMi4wLjE5MzMsIEN1bHR1cmU9bmV1dHJhbCwgUHVibGljS2V5VG9rZW49MTZmYzEzYTIyNmMwZTk1MV1dmAFTeXN0ZW0uQ29sbGVjdGlvbnMuR2VuZXJpYy5MaXN0YDFbW0FwbG9yaXMuQmFzZS5PYmplY3RzLkRhdGFPYmplY3QsIEFwbG9yaXMuQmFzZSwgVmVyc2lvbj00LjIuMC4xOTMzLCBDdWx0dXJlPW5ldXRyYWwsIFB1YmxpY0tleVRva2VuPTE2ZmMxM2EyMjZjMGU5NTFdXSVBcGxvcmlzLkNoYXJ0LkNvbHVtbk9yaWVudGVkQ2hhcnRBeGlzAgAAACFBcGxvcmlzLkNoYXJ0LkNvbHVtbk9yaWVudGVkQ2hhcnQCAAAAlQFTeXN0ZW0uQ29sbGVjdGlvbnMuR2VuZXJpYy5MaXN0YDFbW0FwbG9yaXMuQmFzZS5VSS5WaXN1YWxPYmplY3QsIEFwbG9yaXMuQmFzZSwgVmVyc2lvbj00LjIuMC4xOTMzLCBDdWx0dXJlPW5ldXRyYWwsIFB1YmxpY0tleVRva2VuPTE2ZmMxM2EyMjZjMGU5NTFdXQMAAAAKCZYAAAAJlwAAAAkGAAAACQEAAAAJmgAAAAUqAAAAmwFBcGxvcmlzLkJhc2UuT2JqZWN0cy5EYXRhT2JqZWN0Q29sbGVjdGlvbmAxW1tBcGxvcmlzLkNoYXJ0LkF4aXNCcmVhaywgQXBsb3Jpcy5DaGFydCwgVmVyc2lvbj00LjIuMC4xOTMzLCBDdWx0dXJlPW5ldXRyYWwsIFB1YmxpY0tleVRva2VuPTE2ZmMxM2EyMjZjMGU5NTFdXQYAAAALbUNvbGxlY3Rpb24FbUxpc3QYRGF0YU9iamVjdCttQ2hpbGRPYmplY3RzEkRhdGFPYmplY3QrbVBhcmVudBVEYXRhT2JqZWN0K21Db250YWluZXIZRGF0YU9iamVjdCttVmlzdWFsT2JqZWN0cwQDAwQEA5kBQXBsb3Jpcy5CYXNlLk9iamVjdHMuU29ydGFibGVDb2xsZWN0aW9uYDFbW0FwbG9yaXMuQ2hhcnQuQXhpc0JyZWFrLCBBcGxvcmlzLkNoYXJ0LCBWZXJzaW9uPTQuMi4wLjE5MzMsIEN1bHR1cmU9bmV1dHJhbCwgUHVibGljS2V5VG9rZW49MTZmYzEzYTIyNmMwZTk1MV1dAwAAAJEBU3lzdGVtLkNvbGxlY3Rpb25zLkdlbmVyaWMuTGlzdGAxW1tBcGxvcmlzLkNoYXJ0LkF4aXNCcmVhay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lQXBsb3Jpcy5DaGFydC5Db2x1bW5PcmllbnRlZENoYXJ0QXhpcwIAAAAhQXBsb3Jpcy5DaGFydC5Db2x1bW5PcmllbnRlZENoYXJ0AgAAAJUBU3lzdGVtLkNvbGxlY3Rpb25zLkdlbmVyaWMuTGlzdGAxW1tBcGxvcmlzLkJhc2UuVUkuVmlzdWFsT2JqZWN0LCBBcGxvcmlzLkJhc2UsIFZlcnNpb249NC4yLjAuMTkzMywgQ3VsdHVyZT1uZXV0cmFsLCBQdWJsaWNLZXlUb2tlbj0xNmZjMTNhMjI2YzBlOTUxXV0DAAAACgmbAAAACZwAAAAJBgAAAAkBAAAACZ8AAAAFKw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gEAAgAAJUFwbG9yaXMuQ2hhcnQuQ29sdW1uT3JpZW50ZWRDaGFydEF4aXMCAAAAIUFwbG9yaXMuQ2hhcnQuQ29sdW1uT3JpZW50ZWRDaGFydAIAAAAIAQgIAQgICAIAAAAJBgAAAAkBAAAAAAAAAAAJcQAAAAMAAAAJcgAAAAlzAAAACXQAAAABAAAAAAoKCXUAAAAAAAAACgAAAAAAAAAABSw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IBAAIAACVBcGxvcmlzLkNoYXJ0LkNvbHVtbk9yaWVudGVkQ2hhcnRBeGlzAgAAACFBcGxvcmlzLkNoYXJ0LkNvbHVtbk9yaWVudGVkQ2hhcnQCAAAACAEICAEICAgCAAAACQYAAAAJAQAAAAAAAAAACXEAAAADAAAACXIAAAAJcwAAAAl0AAAAAQAAAAAKCgl1AAAAAAAAAAoAAAAAAAAAAAUt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BAQACAAAlQXBsb3Jpcy5DaGFydC5Db2x1bW5PcmllbnRlZENoYXJ0QXhpcwIAAAAhQXBsb3Jpcy5DaGFydC5Db2x1bW5PcmllbnRlZENoYXJ0AgAAAAgBCAgBCAgIAgAAAAkGAAAACQEAAAAAAAAAAAlxAAAAAwAAAAlyAAAACXMAAAAJdAAAAAEAAAAACga0AAAAASUJdQAAAAEAAAAKAAAAAAAAAAAFLgAAAJoBQXBsb3Jpcy5CYXNlLk9iamVjdHMuRGF0YU9iamVjdENvbGxlY3Rpb25gMVtbQXBsb3Jpcy5DaGFydC5UaWNrTWFyaywgQXBsb3Jpcy5DaGFydCwgVmVyc2lvbj00LjIuMC4xOTMzLCBDdWx0dXJlPW5ldXRyYWwsIFB1YmxpY0tleVRva2VuPTE2ZmMxM2EyMjZjMGU5NTFdXQYAAAALbUNvbGxlY3Rpb24FbUxpc3QYRGF0YU9iamVjdCttQ2hpbGRPYmplY3RzEkRhdGFPYmplY3QrbVBhcmVudBVEYXRhT2JqZWN0K21Db250YWluZXIZRGF0YU9iamVjdCttVmlzdWFsT2JqZWN0cwQDAwQEA5gBQXBsb3Jpcy5CYXNlLk9iamVjdHMuU29ydGFibGVDb2xsZWN0aW9uYDFbW0FwbG9yaXMuQ2hhcnQuVGlja01hcmssIEFwbG9yaXMuQ2hhcnQsIFZlcnNpb249NC4yLjAuMTkzMywgQ3VsdHVyZT1uZXV0cmFsLCBQdWJsaWNLZXlUb2tlbj0xNmZjMTNhMjI2YzBlOTUxXV0DAAAAkAFTeXN0ZW0uQ29sbGVjdGlvbnMuR2VuZXJpYy5MaXN0YDFbW0FwbG9yaXMuQ2hhcnQuVGlja01hcmssIEFwbG9yaXMuQ2hhcnQsIFZlcnNpb249NC4yLjAuMTkzMywgQ3VsdHVyZT1uZXV0cmFsLCBQdWJsaWNLZXlUb2tlbj0xNmZjMTNhMjI2YzBlOTUxXV2YAVN5c3RlbS5Db2xsZWN0aW9ucy5HZW5lcmljLkxpc3RgMVtbQXBsb3Jpcy5CYXNlLk9iamVjdHMuRGF0YU9iamVjdCwgQXBsb3Jpcy5CYXNlLCBWZXJzaW9uPTQuMi4wLjE5MzMsIEN1bHR1cmU9bmV1dHJhbCwgUHVibGljS2V5VG9rZW49MTZmYzEzYTIyNmMwZTk1MV1dJUFwbG9yaXMuQ2hhcnQuQ29sdW1uT3JpZW50ZWRDaGFydEF4aXMCAAAAIUFwbG9yaXMuQ2hhcnQuQ29sdW1uT3JpZW50ZWRDaGFydAIAAACVAVN5c3RlbS5Db2xsZWN0aW9ucy5HZW5lcmljLkxpc3RgMVtbQXBsb3Jpcy5CYXNlLlVJLlZpc3VhbE9iamVjdCwgQXBsb3Jpcy5CYXNlLCBWZXJzaW9uPTQuMi4wLjE5MzMsIEN1bHR1cmU9bmV1dHJhbCwgUHVibGljS2V5VG9rZW49MTZmYzEzYTIyNmMwZTk1MV1dAwAAAAoJtgAAAAm3AAAACQYAAAAJAQAAAAm6AAAABTEAAAAaQXBsb3Jpcy5CYXNlLlVJLlZpc3VhbExpbmUOAAAAC21TdGFydFBvaW50CW1FbmRQb2ludAttTGluZUZvcm1hdAltUGVyc0RhdGEZVmlzdWFsT2JqZWN0K21aT3JkZXJHcm91cB5WaXN1YWxPYmplY3QrbUluZGl2aWR1YWxaT3JkZXIVVmlzdWFsT2JqZWN0K21WaXNpYmxlGFZpc3VhbE9iamVjdCttUGVyc2lzdGVudBBWaXN1YWxPYmplY3QrbUlkFlZpc3VhbE9iamVjdCttUGVyc0RhdGEgVmlzdWFsT2JqZWN0K21SZWdpc3RlcmVkV2l0aEZvcm0kVmlzdWFsT2JqZWN0K21EZWxldGVSZXBhaW50VHJpZ2dlcmVkFlZpc3VhbE9iamVjdCttU2hhcGVQdHIVVmlzdWFsT2JqZWN0K21Jc0RpcnR5BAQEAgAAAAAHAgAAAwAVU3lzdGVtLkRyYXdpbmcuUG9pbnRGBAAAABVTeXN0ZW0uRHJhd2luZy5Qb2ludEYEAAAAH0FwbG9yaXMuQmFzZS5PYmplY3RzLkxpbmVGb3JtYXQDAAAACAgBAQgBAQ9TeXN0ZW0uSW50UHRyW10BAwAAAAFF////4P////imcUJOiYtDAUT////g////c66mQ06Ji0MJvQAAAAm+AAAAuAEAAP////8BAQoJvgAAAAEACgEHMgAAAAABAAAABQAAAAQVU3lzdGVtLkRyYXdpbmcuUG9pbnRGBAAAAAFB////4P///3MuqENOiYtDAUD////g////+KZxQk4JjUMBP////+D///9S40RDTgmNQwE+////4P///3OupkNOCY1DAT3////g////cy6oQ06Ji0MHMwAAAAABAAAABQAAAAQXQXBsb3Jpcy5CYXNlLkFuY2hvck1vZGUDAAAABTz///8XQXBsb3Jpcy5CYXNlLkFuY2hvck1vZGUBAAAAB3ZhbHVlX18ACAMAAAAEAAAAATv///88////BQAAAAE6////PP///wMAAAABOf///zz///8GAAAAATj///88////BQAAAA80AAAABQAAAAEAAAAAAQU1AAAAFUFwbG9yaXMuQmFzZS5VSS5MYWJlbB4AAAAPbUFuY2hvclBvc2l0aW9uC21BbmNob3JNb2RlD21BZGRJbm5lck1hcmdpbhZtT2Zmc2V0RGlyZWN0aW9uQW5jaG9yF21PZmZzZXRPcnRob2dvbmFsQW5jaG9yC21UZXh0Rm9ybWF0CW1Sb3RhdGlvbgptQmFja0NvbG9yDW1Vc2VCYWNrQ29sb3IObVVzZUJhY2tncm91bmQRbUN1c3RvbUJhY2tncm91bmQObUxpbmVBbGlnbm1lbnQJbVRleHRTaXplD21MYWJlbFJlY3RhbmdsZRVtSW5uZXJNYXJnaW5MZWZ0UmlnaHQFbVRleHQKbVZhcmlhYmxlcw1tVmFyaWFibGVMaXN0Dm1DdXN0b21Db250ZW50CW1QZXJzRGF0YRlWaXN1YWxPYmplY3QrbVpPcmRlckdyb3VwHlZpc3VhbE9iamVjdCttSW5kaXZpZHVhbFpPcmRlchVWaXN1YWxPYmplY3QrbVZpc2libGUYVmlzdWFsT2JqZWN0K21QZXJzaXN0ZW50EFZpc3VhbE9iamVjdCttSWQWVmlzdWFsT2JqZWN0K21QZXJzRGF0YSBWaXN1YWxPYmplY3QrbVJlZ2lzdGVyZWRXaXRoRm9ybSRWaXN1YWxPYmplY3QrbURlbGV0ZVJlcGFpbnRUcmlnZ2VyZWQWVmlzdWFsT2JqZWN0K21TaGFwZVB0chVWaXN1YWxPYmplY3QrbUlzRGlydHkEBAAAAAQABAAAAAQEBAABAwMBAgAAAAAHAgAAAwAVU3lzdGVtLkRyYXdpbmcuUG9pbnRGBAAAABdBcGxvcmlzLkJhc2UuQW5jaG9yTW9kZQMAAAABCwsfQXBsb3Jpcy5CYXNlLk9iamVjdHMuVGV4dEZvcm1hdAMAAAALGkFwbG9yaXMuQmFzZS5PYmplY3RzLkNvbG9yAwAAAAEBASpBcGxvcmlzLkJhc2UuVUkuTGFiZWwrTGluZUFsaWdubWVudE9wdGlvbnMDAAAAFFN5c3RlbS5EcmF3aW5nLlNpemVGBAAAABlTeXN0ZW0uRHJhd2luZy5SZWN0YW5nbGVGBAAAAAugAVN5c3RlbS5Db2xsZWN0aW9ucy5PYmplY3RNb2RlbC5Db2xsZWN0aW9uYDFbW0FwbG9yaXMuQmFzZS5PYmplY3RzLlZhcmlhYmxlLCBBcGxvcmlzLkJhc2UsIFZlcnNpb249NC4yLjAuMTkzMywgQ3VsdHVyZT1uZXV0cmFsLCBQdWJsaWNLZXlUb2tlbj0xNmZjMTNhMjI2YzBlOTUxXV2WAVN5c3RlbS5Db2xsZWN0aW9ucy5HZW5lcmljLkxpc3RgMVtbQXBsb3Jpcy5CYXNlLk9iamVjdHMuVmFyaWFibGUsIEFwbG9yaXMuQmFzZSwgVmVyc2lvbj00LjIuMC4xOTMzLCBDdWx0dXJlPW5ldXRyYWwsIFB1YmxpY0tleVRva2VuPTE2ZmMxM2EyMjZjMGU5NTFdXQgIAQEIAQEPU3lzdGVtLkludFB0cltdAQMAAAABN////+D///9zLqhDTomLQwE2////PP///wQAAAAAAAAAAAAAAAAJywAAAAAAAAAJzAAAAAAAAAUz////KkFwbG9yaXMuQmFzZS5VSS5MYWJlbCtMaW5lQWxpZ25tZW50T3B0aW9ucwEAAAAHdmFsdWVfXwAIAwAAAAAAAAABMv///4X///8AAAAAAAAAAAEx////7P///wAAAAAAAAAAAAAAAAAAAAAAAAAABtAAAAANQ2F0ZWdvcnkgYXhpcwoJ0QAAAAnQAAAACdMAAADkAgAA/////wABCgnTAAAAAQAKAQE2AAAAJAAAAAnUAAAABgAAAAYAAAABOAAAACYAAAAJ1QAAAAIAAAACAAAAATsAAAApAAAACgnWAAAACdcAAAAJBwAAAAkBAAAACdoAAAABPAAAACoAAAAKCdsAAAAJ3AAAAAkHAAAACQEAAAAJ3wAAAAU9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BAQACAAAlQXBsb3Jpcy5DaGFydC5Db2x1bW5PcmllbnRlZENoYXJ0QXhpcwIAAAAhQXBsb3Jpcy5DaGFydC5Db2x1bW5PcmllbnRlZENoYXJ0AgAAAAgBCAgBCAgIAgAAAAkHAAAACQEAAAAAAAAAAAlxAAAAAwAAAAlyAAAACXMAAAAJdAAAAAEAAAAACgbmAAAAASUJdQAAAAAAAAAKAAAAAAAAAAAFPg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gEAAgAAJUFwbG9yaXMuQ2hhcnQuQ29sdW1uT3JpZW50ZWRDaGFydEF4aXMCAAAAIUFwbG9yaXMuQ2hhcnQuQ29sdW1uT3JpZW50ZWRDaGFydAIAAAAIAQgIAQgICAIAAAAJBwAAAAkBAAAAAAAAAAAJcQAAAAMAAAAJcgAAAAlzAAAACXQAAAABAAAAAAoKCXUAAAAAAAAACgAAAAAAAAAABT8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EBAAIAACVBcGxvcmlzLkNoYXJ0LkNvbHVtbk9yaWVudGVkQ2hhcnRBeGlzAgAAACFBcGxvcmlzLkNoYXJ0LkNvbHVtbk9yaWVudGVkQ2hhcnQCAAAACAEICAEICAgCAAAACQcAAAAJAQAAAAAAAAAACXEAAAADAAAACXIAAAAJcwAAAAl0AAAAAQAAAAAKCbQAAAAJdQAAAAEAAAAKAAAAAAAAAAABQAAAAC4AAAAKCfcAAAAJ+AAAAAkHAAAACQEAAAAJ+wAAAAFDAAAAMQAAAAEE////4P////imcUJOiYtDAQP////g////+KZxQvz/LUEJ/gAAAAn/AAAAuAEAAP////8AAQoJ/wAAAAEACgEHRAAAAAABAAAABQAAAAQVU3lzdGVtLkRyYXdpbmcuUG9pbnRGBAAAAAEA////4P////imcUL4//tAAf/+///g////+KZlQk6Ji0MB/v7//+D////4pmVCTvkQQwH9/v//4P////imZUL8/y1BAfz+///g////+KZlQvj/+0AHRQAAAAABAAAABQAAAAQXQXBsb3Jpcy5CYXNlLkFuY2hvck1vZGUDAAAAAfv+//88////AQAAAAH6/v//PP///wgAAAAB+f7//zz///8CAAAAAfj+//88////BgAAAAH3/v//PP///wcAAAAPRgAAAAUAAAABAAAAAAEBRwAAADUAAAAB9v7//+D////4pnFC+P/7QAH1/v//PP///wEAAAAAAAAAAAAAAAAJDAEAAAAAAAAJDQEAAAAAAAHy/v//M////wAAAAAB8f7//4X///8AAAAAAAAAAAHw/v//7P///wAAAAAAAAAAAAAAAAAAAAAAAAAABhEBAAAKVmFsdWUgYXhpcwoJEgEAAAkRAQAACRQBAADkAgAA/////wABCgkUAQAAAQAKAQFIAAAAJAAAAAkVAQAABwAAAAcAAAABSgAAACYAAAAJFgEAAAIAAAACAAAAB0sAAAAAAQAAAAAAAAAELkFwbG9yaXMuQ2hhcnQuQ29sdW1uT3JpZW50ZWRDaGFydCtVbnVzZWRTZXJpZXMCAAAABEwAAACXAVN5c3RlbS5Db2xsZWN0aW9ucy5HZW5lcmljLkxpc3RgMVtbQXBsb3Jpcy5DaGFydC5DaGFydERhdGFTZXJpZXMsIEFwbG9yaXMuQ2hhcnQsIFZlcnNpb249NC4yLjAuMTkzMywgQ3VsdHVyZT1uZXV0cmFsLCBQdWJsaWNLZXlUb2tlbj0xNmZjMTNhMjI2YzBlOTUxXV0DAAAABl9pdGVtcwVfc2l6ZQhfdmVyc2lvbgQAAB9BcGxvcmlzLkNoYXJ0LkNoYXJ0RGF0YVNlcmllc1tdAgAAAAgICRcBAAACAAAAQgAAAAFNAAAAJAAAAAkYAQAAAgAAAAoAAAABTwAAACYAAAAJGQEAAAAAAAAAAAAABFAAAACcAVN5c3RlbS5Db2xsZWN0aW9ucy5HZW5lcmljLkxpc3RgMVtbQXBsb3Jpcy5DaGFydC5Bbm5vdGF0aW9uRGF0YVNlcmllcywgQXBsb3Jpcy5DaGFydCwgVmVyc2lvbj00LjIuMC4xOTMzLCBDdWx0dXJlPW5ldXRyYWwsIFB1YmxpY0tleVRva2VuPTE2ZmMxM2EyMjZjMGU5NTFdXQMAAAAGX2l0ZW1zBV9zaXplCF92ZXJzaW9uBAAAJEFwbG9yaXMuQ2hhcnQuQW5ub3RhdGlvbkRhdGFTZXJpZXNbXQIAAAAICAkaAQAAAAAAAAAAAAABUQAAACQAAAAJGwEAAAAAAAAAAAAAAVMAAAAmAAAACRkBAAAAAAAAAAAAAARUAAAAlwFTeXN0ZW0uQ29sbGVjdGlvbnMuR2VuZXJpYy5MaXN0YDFbW0FwbG9yaXMuQ2hhcnQuQW5ub3RhdGlvbkdyb3VwLCBBcGxvcmlzLkNoYXJ0LCBWZXJzaW9uPTQuMi4wLjE5MzMsIEN1bHR1cmU9bmV1dHJhbCwgUHVibGljS2V5VG9rZW49MTZmYzEzYTIyNmMwZTk1MV1dAwAAAAZfaXRlbXMFX3NpemUIX3ZlcnNpb24EAAAfQXBsb3Jpcy5DaGFydC5Bbm5vdGF0aW9uR3JvdXBbXQIAAAAICAkdAQAAAAAAAAAAAAABVQAAACQAAAAJGwEAAAAAAAAAAAAAAVcAAAAmAAAACRkBAAAAAAAAAAAAAARYAAAAlgFTeXN0ZW0uQ29sbGVjdGlvbnMuR2VuZXJpYy5MaXN0YDFbW0FwbG9yaXMuQ2hhcnQuQ2hhcnREYXRhR3JvdXAsIEFwbG9yaXMuQ2hhcnQsIFZlcnNpb249NC4yLjAuMTkzMywgQ3VsdHVyZT1uZXV0cmFsLCBQdWJsaWNLZXlUb2tlbj0xNmZjMTNhMjI2YzBlOTUxXV0DAAAABl9pdGVtcwVfc2l6ZQhfdmVyc2lvbgQAAB5BcGxvcmlzLkNoYXJ0LkNoYXJ0RGF0YUdyb3VwW10CAAAACAgJIAEAAAcAAAA5AAAAAVkAAAAkAAAACSEBAAAHAAAALQAAAAFbAAAAJgAAAAkZAQAAAAAAAAAAAAAEXAAAAJABU3lzdGVtLkNvbGxlY3Rpb25zLkdlbmVyaWMuTGlzdGAxW1tBcGxvcmlzLkNoYXJ0LkRlbHRhQmFyLCBBcGxvcmlzLkNoYXJ0LCBWZXJzaW9uPTQuMi4wLjE5MzMsIEN1bHR1cmU9bmV1dHJhbCwgUHVibGljS2V5VG9rZW49MTZmYzEzYTIyNmMwZTk1MV1dAwAAAAZfaXRlbXMFX3NpemUIX3ZlcnNpb24EAAAYQXBsb3Jpcy5DaGFydC5EZWx0YUJhcltdAgAAAAgICSMBAAAAAAAAAAAAAAFdAAAAJAAAAAkbAQAAAAAAAAAAAAABXwAAACYAAAAJGQEAAAAAAAAAAAAABGAAAACTAVN5c3RlbS5Db2xsZWN0aW9ucy5HZW5lcmljLkxpc3RgMVtbQXBsb3Jpcy5DaGFydC5EZWx0YUJyaWRnZSwgQXBsb3Jpcy5DaGFydCwgVmVyc2lvbj00LjIuMC4xOTMzLCBDdWx0dXJlPW5ldXRyYWwsIFB1YmxpY0tleVRva2VuPTE2ZmMxM2EyMjZjMGU5NTFdXQMAAAAGX2l0ZW1zBV9zaXplCF92ZXJzaW9uBAAAG0FwbG9yaXMuQ2hhcnQuRGVsdGFCcmlkZ2VbXQIAAAAICAkmAQAAAAAAAAAAAAABYQAAACQAAAAJGwEAAAAAAAAAAAAAAWMAAAAmAAAACRkBAAAAAAAAAAAAAARkAAAAkwFTeXN0ZW0uQ29sbGVjdGlvbnMuR2VuZXJpYy5MaXN0YDFbW0FwbG9yaXMuQ2hhcnQuR3Jvd3RoQXJyb3csIEFwbG9yaXMuQ2hhcnQsIFZlcnNpb249NC4yLjAuMTkzMywgQ3VsdHVyZT1uZXV0cmFsLCBQdWJsaWNLZXlUb2tlbj0xNmZjMTNhMjI2YzBlOTUxXV0DAAAABl9pdGVtcwVfc2l6ZQhfdmVyc2lvbgQAABtBcGxvcmlzLkNoYXJ0Lkdyb3d0aEFycm93W10CAAAACAgJKQEAAAAAAAAAAAAAAWUAAAAkAAAACRsBAAAAAAAAAAAAAAFnAAAAJgAAAAkZAQAAAAAAAAAAAAAEaAAAAJoBU3lzdGVtLkNvbGxlY3Rpb25zLkdlbmVyaWMuTGlzdGAxW1tBcGxvcmlzLkNoYXJ0LldhdGVyZmFsbENvbm5lY3RvciwgQXBsb3Jpcy5DaGFydCwgVmVyc2lvbj00LjIuMC4xOTMzLCBDdWx0dXJlPW5ldXRyYWwsIFB1YmxpY0tleVRva2VuPTE2ZmMxM2EyMjZjMGU5NTFdXQMAAAAGX2l0ZW1zBV9zaXplCF92ZXJzaW9uBAAAIkFwbG9yaXMuQ2hhcnQuV2F0ZXJmYWxsQ29ubmVjdG9yW10CAAAACAgJLAEAAAAAAAAAAAAAAWkAAAAkAAAACRsBAAAAAAAAAAAAAAFrAAAAJgAAAAkZAQAAAAAAAAAAAAAEbAAAAJgBU3lzdGVtLkNvbGxlY3Rpb25zLkdlbmVyaWMuTGlzdGAxW1tBcGxvcmlzLkNoYXJ0LkVsZW1lbnRDb25uZWN0b3IsIEFwbG9yaXMuQ2hhcnQsIFZlcnNpb249NC4yLjAuMTkzMywgQ3VsdHVyZT1uZXV0cmFsLCBQdWJsaWNLZXlUb2tlbj0xNmZjMTNhMjI2YzBlOTUxXV0DAAAABl9pdGVtcwVfc2l6ZQhfdmVyc2lvbgQAACBBcGxvcmlzLkNoYXJ0LkVsZW1lbnRDb25uZWN0b3JbXQIAAAAICAkvAQAAAAAAAAAAAAABbQAAACQAAAAJGwEAAAAAAAAAAAAAAW8AAAAmAAAACRkBAAAAAAAAAAAAAAV5AAAAH0FwbG9yaXMuQmFzZS5PYmplY3RzLkxpbmVGb3JtYXQRAAAAEkRhdGFPYmplY3QrbVBhcmVudBVEYXRhT2JqZWN0K21Db250YWluZXIKbVVuZGVmaW5lZAdtV2VpZ2h0Cm1Gb3JlQ29sb3IKbUJhY2tDb2xvcgptRGFzaFN0eWxlCG1QYXR0ZXJuFW1CZWdpbkFycm93SGVhZExlbmd0aBRtQmVnaW5BcnJvd0hlYWRTdHlsZRRtQmVnaW5BcnJvd0hlYWRXaWR0aBNtRW5kQXJyb3dIZWFkTGVuZ3RoEm1FbmRBcnJvd0hlYWRTdHlsZRJtRW5kQXJyb3dIZWFkV2lkdGgTbUxpbmVXZWlnaHRBYnNvbHV0ZRRtRGVmYXVsdFNjaGVtZUZvcm1hdAltTW9kaWZpZWQCAgAABAQAAAAAAAAAAAAAAAELGkFwbG9yaXMuQmFzZS5PYmplY3RzLkNvbG9yAwAAABpBcGxvcmlzLkJhc2UuT2JqZWN0cy5Db2xvcgMAAAAICAgICAgICAEBAQMAAAAKCgAAAAAACTIBAAAJMwEAAAEAAAD+////AQAAAAEAAAABAAAAAQAAAAEAAAABAAAAAAABBXoAAAAfQXBsb3Jpcy5CYXNlLk9iamVjdHMuRmlsbEZvcm1hdAoAAAASRGF0YU9iamVjdCttUGFyZW50FURhdGFPYmplY3QrbUNvbnRhaW5lcgptRm9yZUNvbG9yCm1CYWNrQ29sb3IFbVR5cGUIbVBhdHRlcm4NbVRyYW5zcGFyZW5jeQhtVmlzaWJsZRRtRGVmYXVsdFNjaGVtZUZvcm1hdAltTW9kaWZpZWQCAgQEAAAAAAAAGkFwbG9yaXMuQmFzZS5PYmplY3RzLkNvbG9yAwAAABpBcGxvcmlzLkJhc2UuT2JqZWN0cy5Db2xvcgMAAAAICAsIAQEDAAAACgoJNAEAAAk1AQAAAQAAAAAAAAAAAAAAAAAAAAABBX4AAAAfQXBsb3Jpcy5CYXNlLk9iamVjdHMuUGVyc0lkRGF0YQIAAAADbUlkC21DdXN0b21EYXRhBwIIAwAAAAk2AQAACTcBAAAFgQAAABpBcGxvcmlzLkJhc2UuT2JqZWN0cy5Db2xvcgcAAAASRGF0YU9iamVjdCttUGFyZW50FURhdGFPYmplY3QrbUNvbnRhaW5lcgVtVHlwZQRtUkdCEG1UaGVtZUNvbG9ySW5kZXgMbUF1dG9VcGRhdGVkCW1Nb2RpZmllZAICAAAAAAAICAgBAQMAAAAKCgAAAAAAAAAADQAAAAABAYIAAACBAAAACgoBAAAAAAAAAP////8AAQeUAAAAAAEAAAAQAAAABB9BcGxvcmlzLkJhc2UuT2JqZWN0cy5EYXRhT2JqZWN0AwAAAAkJAAAACQoAAAAJCwAAAAkMAAAACRAAAAAJEQAAAAkNAAAACQ4AAAAJDwAAAAkHAAAACQYAAAAJFwAAAA0EB5UAAAAAAQAAAAQAAAAEHEFwbG9yaXMuQmFzZS5VSS5WaXN1YWxPYmplY3QDAAAACRsAAAANAwSWAAAAkQFTeXN0ZW0uQ29sbGVjdGlvbnMuR2VuZXJpYy5MaXN0YDFbW0FwbG9yaXMuQ2hhcnQuVmFsdWVMaW5lLCBBcGxvcmlzLkNoYXJ0LCBWZXJzaW9uPTQuMi4wLjE5MzMsIEN1bHR1cmU9bmV1dHJhbCwgUHVibGljS2V5VG9rZW49MTZmYzEzYTIyNmMwZTk1MV1dAwAAAAZfaXRlbXMFX3NpemUIX3ZlcnNpb24EAAAZQXBsb3Jpcy5DaGFydC5WYWx1ZUxpbmVbXQIAAAAICAlFAQAAAAAAAAAAAAABlwAAACQAAAAJGwEAAAAAAAAAAAAAAZoAAAAmAAAACRkBAAAAAAAAAAAAAASbAAAAkQFTeXN0ZW0uQ29sbGVjdGlvbnMuR2VuZXJpYy5MaXN0YDFbW0FwbG9yaXMuQ2hhcnQuQXhpc0JyZWFrLCBBcGxvcmlzLkNoYXJ0LCBWZXJzaW9uPTQuMi4wLjE5MzMsIEN1bHR1cmU9bmV1dHJhbCwgUHVibGljS2V5VG9rZW49MTZmYzEzYTIyNmMwZTk1MV1dAwAAAAZfaXRlbXMFX3NpemUIX3ZlcnNpb24EAAAZQXBsb3Jpcy5DaGFydC5BeGlzQnJlYWtbXQIAAAAICAlIAQAAAAAAAAAAAAABnAAAACQAAAAJGwEAAAAAAAAAAAAAAZ8AAAAmAAAACRkBAAAAAAAAAAAAAAS2AAAAkAFTeXN0ZW0uQ29sbGVjdGlvbnMuR2VuZXJpYy5MaXN0YDFbW0FwbG9yaXMuQ2hhcnQuVGlja01hcmssIEFwbG9yaXMuQ2hhcnQsIFZlcnNpb249NC4yLjAuMTkzMywgQ3VsdHVyZT1uZXV0cmFsLCBQdWJsaWNLZXlUb2tlbj0xNmZjMTNhMjI2YzBlOTUxXV0DAAAABl9pdGVtcwVfc2l6ZQhfdmVyc2lvbgQAABhBcGxvcmlzLkNoYXJ0LlRpY2tNYXJrW10CAAAACAgJSwEAAAAAAAAAAAAAAbcAAAAkAAAACRsBAAAAAAAAAAAAAAG6AAAAJgAAAAkZAQAAAAAAAAAAAAABvQAAAHkAAAAKCgAAAEA/CU4BAAAJTwEAAAEAAAD+////AAAAAAEAAAAAAAAAAAAAAAEAAAAAAAAAAAAAAb4AAAB+AAAACVABAAAJUQEAAAXLA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CVBcGxvcmlzLkNoYXJ0LkNvbHVtbk9yaWVudGVkQ2hhcnRBeGlzAgAAAAEBAQsaQXBsb3Jpcy5CYXNlLk9iamVjdHMuQ29sb3IDAAAAAQEaQXBsb3Jpcy5CYXNlLk9iamVjdHMuQ29sb3IDAAAAAwAAAAkGAAAACgAAAAAAQEEJfwAAAAmAAAAACVUBAAABAAlWAQAAAcwAAACBAAAACgoBAAAAAAAAAP////8AAQTRAAAAlgFTeXN0ZW0uQ29sbGVjdGlvbnMuR2VuZXJpYy5MaXN0YDFbW0FwbG9yaXMuQmFzZS5PYmplY3RzLlZhcmlhYmxlLCBBcGxvcmlzLkJhc2UsIFZlcnNpb249NC4yLjAuMTkzMywgQ3VsdHVyZT1uZXV0cmFsLCBQdWJsaWNLZXlUb2tlbj0xNmZjMTNhMjI2YzBlOTUxXV0DAAAABl9pdGVtcwVfc2l6ZQhfdmVyc2lvbgQAAB9BcGxvcmlzLkJhc2UuT2JqZWN0cy5WYXJpYWJsZVtdAwAAAAgICVcBAAAAAAAAAAAAAAHTAAAAfgAAAAlYAQAACVkBAAAH1AAAAAABAAAACAAAAAQfQXBsb3Jpcy5CYXNlLk9iamVjdHMuRGF0YU9iamVjdAMAAAAJKwAAAAksAAAACS0AAAAJLgAAAAkpAAAACSoAAAANAgfVAAAAAAEAAAAEAAAABBxBcGxvcmlzLkJhc2UuVUkuVmlzdWFsT2JqZWN0AwAAAAkxAAAACTUAAAANAgHWAAAAlgAAAAlFAQAAAAAAAAAAAAAB1wAAACQAAAAJGwEAAAAAAAAAAAAAAdoAAAAmAAAACRkBAAAAAAAAAAAAAAHbAAAAmwAAAAlIAQAAAAAAAAAAAAAB3AAAACQAAAAJGwEAAAAAAAAAAAAAAd8AAAAmAAAACRkBAAAAAAAAAAAAAAH3AAAAtgAAAAloAQAAAAAAABYAAAAB+AAAACQAAAAJaQEAAAAAAAAWAAAAAfsAAAAmAAAACRkBAAAAAAAAAAAAAAH+AAAAeQAAAAoKAQAAQD8JawEAAAlsAQAAAQAAAP7///8AAAAAAQAAAAAAAAAAAAAAAQAAAAAAAAAAAAEB/wAAAH4AAAAJbQEAAAluAQAABQwB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JUFwbG9yaXMuQ2hhcnQuQ29sdW1uT3JpZW50ZWRDaGFydEF4aXMCAAAAAQEBCxpBcGxvcmlzLkJhc2UuT2JqZWN0cy5Db2xvcgMAAAABARpBcGxvcmlzLkJhc2UuT2JqZWN0cy5Db2xvcgMAAAADAAAACQcAAAAKAAAAAABAQQl/AAAACYAAAAAJcgEAAAEACXMBAAABDQEAAIEAAAAKCgEAAAAAAAAA/////wABARIBAADRAAAACVcBAAAAAAAAAAAAAAEUAQAAfgAAAAl1AQAACXYBAAAHFQEAAAABAAAACAAAAAQfQXBsb3Jpcy5CYXNlLk9iamVjdHMuRGF0YU9iamVjdAMAAAAJPQAAAAk+AAAACT8AAAAJQAAAAAk7AAAACTwAAAAJfQEAAAoHFgEAAAABAAAABAAAAAQcQXBsb3Jpcy5CYXNlLlVJLlZpc3VhbE9iamVjdAMAAAAJQwAAAAlHAAAADQIHFwEAAAABAAAACAAAAAQdQXBsb3Jpcy5DaGFydC5DaGFydERhdGFTZXJpZXMCAAAACYABAAAJgQEAAA0GBxgBAAAAAQAAAAgAAAAEH0FwbG9yaXMuQmFzZS5PYmplY3RzLkRhdGFPYmplY3QDAAAACYEBAAAJgAEAAA0GBxkBAAAAAQAAAAAAAAAEHEFwbG9yaXMuQmFzZS5VSS5WaXN1YWxPYmplY3QDAAAABxoBAAAAAQAAAAAAAAAEIkFwbG9yaXMuQ2hhcnQuQW5ub3RhdGlvbkRhdGFTZXJpZXMCAAAABxsBAAAAAQAAAAAAAAAEH0FwbG9yaXMuQmFzZS5PYmplY3RzLkRhdGFPYmplY3QDAAAABx0BAAAAAQAAAAAAAAAEHUFwbG9yaXMuQ2hhcnQuQW5ub3RhdGlvbkdyb3VwAgAAAAcgAQAAAAEAAAAgAAAABBxBcGxvcmlzLkNoYXJ0LkNoYXJ0RGF0YUdyb3VwAgAAAAmDAQAACYQBAAAJhQEAAAmGAQAACYcBAAAJiAEAAAmJAQAADRkHIQEAAAABAAAAIAAAAAQfQXBsb3Jpcy5CYXNlLk9iamVjdHMuRGF0YU9iamVjdAMAAAAJhAEAAAmFAQAACYYBAAAJhwEAAAmJAQAACYgBAAAJgwEAAA0ZByMBAAAAAQAAAAAAAAAEFkFwbG9yaXMuQ2hhcnQuRGVsdGFCYXICAAAAByYBAAAAAQAAAAAAAAAEGUFwbG9yaXMuQ2hhcnQuRGVsdGFCcmlkZ2UCAAAABykBAAAAAQAAAAAAAAAEGUFwbG9yaXMuQ2hhcnQuR3Jvd3RoQXJyb3cCAAAABywBAAAAAQAAAAAAAAAEIEFwbG9yaXMuQ2hhcnQuV2F0ZXJmYWxsQ29ubmVjdG9yAgAAAAcvAQAAAAEAAAAAAAAABB5BcGxvcmlzLkNoYXJ0LkVsZW1lbnRDb25uZWN0b3ICAAAAATIBAACBAAAACgoAAAAAAAAAAA0AAAAAAQEzAQAAgQAAAAoKAQAAAAAAAAD/////AAEBNAEAAIEAAAAKCgEAAAD///8A/////wABATUBAACBAAAACgoBAAAAAAAAAP////8AAQ82AQAAAQAAAAgBAAAABzcBAAAAAQAAAAEAAAADDVN5c3RlbS5JbnRQdHIEb/7//w1TeXN0ZW0uSW50UHRyAQAAAAV2YWx1ZQAJAAAAAAAAAAAHRQEAAAABAAAAAAAAAAQXQXBsb3Jpcy5DaGFydC5WYWx1ZUxpbmUCAAAAB0gBAAAAAQAAAAAAAAAEF0FwbG9yaXMuQ2hhcnQuQXhpc0JyZWFrAgAAAAdLAQAAAAEAAAAAAAAABBZBcGxvcmlzLkNoYXJ0LlRpY2tNYXJrAgAAAAVOAQAAGkFwbG9yaXMuQmFzZS5PYmplY3RzLkNvbG9yBwAAABJEYXRhT2JqZWN0K21QYXJlbnQVRGF0YU9iamVjdCttQ29udGFpbmVyBW1UeXBlBG1SR0IQbVRoZW1lQ29sb3JJbmRleAxtQXV0b1VwZGF0ZWQJbU1vZGlmaWVkBAIAAAAAAB9BcGxvcmlzLkJhc2UuT2JqZWN0cy5MaW5lRm9ybWF0AwAAAAgICAEBAwAAAAm9AAAACgAAAAAAAAAADQAAAAAABU8BAAAaQXBsb3Jpcy5CYXNlLk9iamVjdHMuQ29sb3IHAAAAEkRhdGFPYmplY3QrbVBhcmVudBVEYXRhT2JqZWN0K21Db250YWluZXIFbVR5cGUEbVJHQhBtVGhlbWVDb2xvckluZGV4DG1BdXRvVXBkYXRlZAltTW9kaWZpZWQEAgAAAAAAH0FwbG9yaXMuQmFzZS5PYmplY3RzLkxpbmVGb3JtYXQDAAAACAgIAQEDAAAACb0AAAAKAQAAAAAAAAD/////AAEPUAEAAAEAAAAIlQAAAAdRAQAAAAEAAAABAAAAAw1TeXN0ZW0uSW50UHRyAW3+//9v/v//AAAAAAAAAAABVQEAAIEAAAAKCgAAAAAAAAAADQAAAAABAVYBAACBAAAACgoBAAAAAAAAAP////8AAQdXAQAAAAEAAAAAAAAABB1BcGxvcmlzLkJhc2UuT2JqZWN0cy5WYXJpYWJsZQMAAAAPWAEAAAEAAAAIFgAAAAdZAQAAAAEAAAABAAAAAw1TeXN0ZW0uSW50UHRyAWz+//9v/v//AAAAAAAAAAAHaAEAAAABAAAAEAAAAAQWQXBsb3Jpcy5DaGFydC5UaWNrTWFyawIAAAANEAdpAQAAAAEAAAAQAAAABB9BcGxvcmlzLkJhc2UuT2JqZWN0cy5EYXRhT2JqZWN0AwAAAA0QBWsBAAAaQXBsb3Jpcy5CYXNlLk9iamVjdHMuQ29sb3IHAAAAEkRhdGFPYmplY3QrbVBhcmVudBVEYXRhT2JqZWN0K21Db250YWluZXIFbVR5cGUEbVJHQhBtVGhlbWVDb2xvckluZGV4DG1BdXRvVXBkYXRlZAltTW9kaWZpZWQEAgAAAAAAH0FwbG9yaXMuQmFzZS5PYmplY3RzLkxpbmVGb3JtYXQDAAAACAgIAQEDAAAACf4AAAAKAAAAAAAAAAANAAAAAAEFbAEAABpBcGxvcmlzLkJhc2UuT2JqZWN0cy5Db2xvcgcAAAASRGF0YU9iamVjdCttUGFyZW50FURhdGFPYmplY3QrbUNvbnRhaW5lcgVtVHlwZQRtUkdCEG1UaGVtZUNvbG9ySW5kZXgMbUF1dG9VcGRhdGVkCW1Nb2RpZmllZAQCAAAAAAAfQXBsb3Jpcy5CYXNlLk9iamVjdHMuTGluZUZvcm1hdAMAAAAICAgBAQMAAAAJ/gAAAAoBAAAAAAAAAP////8AAQ9tAQAAAAAAAAgHbgEAAAABAAAAAAAAAAMNU3lzdGVtLkludFB0cgFyAQAAgQAAAAoKAAAAAAAAAAANAAAAAAEBcwEAAIEAAAAKCgEAAAAAAAAA/////wABD3UBAAABAAAACBUAAAAHdgEAAAABAAAAAQAAAAMNU3lzdGVtLkludFB0cgFq/v//b/7//wAAAAAAAAAABX0B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EBAAIAACVBcGxvcmlzLkNoYXJ0LkNvbHVtbk9yaWVudGVkQ2hhcnRBeGlzAgAAACFBcGxvcmlzLkNoYXJ0LkNvbHVtbk9yaWVudGVkQ2hhcnQCAAAACAEICAEICAgCAAAACQcAAAAJAQAAAAAAAAAABpkBAAABLgMAAAAGmgEAAAEsBpsBAAABLQacAQAAASsBAAAAAAoJ5gAAAAaeAQAACE0vZC95eXl5AQAAAAoAAAAAAAAAAAWAAQAAHUFwbG9yaXMuQ2hhcnQuQ2hhcnREYXRhU2VyaWVzHAAAAAZtQ2hhcnQLbVNlcmllc1R5cGUJbUV4Y2VsUm93Cm1FeGNlbFJvdzIFbUF4aXMNbURhdGFFbGVtZW50cxJtU2VyaWVzRGVzY3JpcHRpb24TbVNlcmllc0Rlc2NyaXB0aW9uMgptU3RhY2tlZE9uDG1DdXN0b21XaWR0aA9tQ3VzdG9tUG9zaXRpb24NbUN1c3RvbVpPcmRlcgltUG9seWxpbmUIbVBvbHlnb24UbVJlc3RvcmVMYWJlbFZpc2libGUGbUxhYmVsD21MYWJlbFBvc2l0aW9ucxFtTGFiZWxBbmNob3JNb2Rlcw5tTGFiZWxQb3NpdGlvbgttU21vb3RoTGluZQ5tU2FtZVR5cGVJbmRleAxtQmFyUG9zaXRpb24WbUxlZ2VuZFVwZGF0ZVN1c3BlbmRlZBRtUGVuZGluZ0xlZ2VuZFVwZGF0ZRhEYXRhT2JqZWN0K21DaGlsZE9iamVjdHMSRGF0YU9iamVjdCttUGFyZW50FURhdGFPYmplY3QrbUNvbnRhaW5lchlEYXRhT2JqZWN0K21WaXN1YWxPYmplY3RzBAQAAAQEAQEEAAAABAQABAQEAAAAAAAAAwQEAyFBcGxvcmlzLkNoYXJ0LkNvbHVtbk9yaWVudGVkQ2hhcnQCAAAAGEFwbG9yaXMuQ2hhcnQuU2VyaWVzVHlwZQIAAAAICCVBcGxvcmlzLkNoYXJ0LkNvbHVtbk9yaWVudGVkQ2hhcnRBeGlzAgAAAKIBQXBsb3Jpcy5CYXNlLk9iamVjdHMuRGF0YU9iamVjdENvbGxlY3Rpb25gMVtbQXBsb3Jpcy5DaGFydC5DaGFydERhdGFFbGVtZW50LCBBcGxvcmlzLkNoYXJ0LCBWZXJzaW9uPTQuMi4wLjE5MzMsIEN1bHR1cmU9bmV1dHJhbCwgUHVibGljS2V5VG9rZW49MTZmYzEzYTIyNmMwZTk1MV1dAwAAAB1BcGxvcmlzLkNoYXJ0LkNoYXJ0RGF0YVNlcmllcwIAAAALCwgeQXBsb3Jpcy5CYXNlLlVJLlZpc3VhbFBvbHlsaW5lAwAAAB1BcGxvcmlzLkJhc2UuVUkuVmlzdWFsUG9seWdvbgMAAAABHEFwbG9yaXMuQ2hhcnQuQ29ubmVjdGVkTGFiZWwCAAAAF1N5c3RlbS5EcmF3aW5nLlBvaW50RltdBAAAABlBcGxvcmlzLkJhc2UuQW5jaG9yTW9kZVtdAwAAAAgBCAgIA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IAAAAJAQAAAAFg/v//7f///wAAAAACAAAA/////wkHAAAACaIBAAAGowEAAAhOb3QgdXNlZAoKAAAAAAAAAAAAAAAACgoACaQBAAAJpQEAAAmmAQAAAQAAAAAAAAAAAAAAAAAAAAAACacBAAAJAQAAAAkBAAAACakBAAABgQEAAIABAAAJAQAAAAFV/v//7f///wAAAAADAAAA/////wkHAAAACa0BAAAGrgEAABdVc2VkIGF0IG15DQppbnN0aXR1dGlvbgoKAAAAAAAAAAAAAAAACgoACa8BAAAJsAEAAAmxAQAAAQAAAAABAAAAAAAAAAAAAAAACbIBAAAJAQAAAAkBAAAACbQBAAAFgwEAABxBcGxvcmlzLkNoYXJ0LkNoYXJ0RGF0YUdyb3VwEQAAAAZtQ2hhcnQRbUdyb3VwRGVzY3JpcHRpb24HbUhpZGRlbgxtR3JvdXBBbmNob3IKbUN1c3RvbVN1bRNtUGxhY2Vob2xkZXJzQmVmb3JlEG1Ub3RhbExhYmVsQ291bnQJbUJhckNvdW50E21MYWJlbEJhclJlZmVyZW5jZXMMbVRvdGFsTGFiZWxzDm1DYXRlZ29yeUxhYmVsEG1Bbm5vdGF0aW9uR3JvdXASbU1hZ25pdHVkZVByb3ZpZGVyGERhdGFPYmplY3QrbUNoaWxkT2JqZWN0cxJEYXRhT2JqZWN0K21QYXJlbnQVRGF0YU9iamVjdCttQ29udGFpbmVyGURhdGFPYmplY3QrbVZpc3VhbE9iamVjdHMEAgAEAgAAAAcEBAQEAwQEAyFBcGxvcmlzLkNoYXJ0LkNvbHVtbk9yaWVudGVkQ2hhcnQCAAAAAR5BcGxvcmlzLkNoYXJ0LkNoYXJ0R3JvdXBBbmNob3ICAAAACAgICBdBcGxvcmlzLkJhc2UuVUkuTGFiZWxbXQMAAAAVQXBsb3Jpcy5CYXNlLlVJLkxhYmVsAwAAAB1BcGxvcmlzLkNoYXJ0LkFubm90YXRpb25Hcm91cAIAAAAgQXBsb3Jpcy5DaGFydC5JTWFnbml0dWRlUHJvdmlkZXICAAAAmAFTeXN0ZW0uQ29sbGVjdGlvbnMuR2VuZXJpYy5MaXN0YDFbW0FwbG9yaXMuQmFzZS5PYmplY3RzLkRhdGFPYmplY3QsIEFwbG9yaXMuQmFzZSwgVmVyc2lvbj00LjIuMC4xOTMzLCBDdWx0dXJlPW5ldXRyYWwsIFB1YmxpY0tleVRva2VuPTE2ZmMxM2EyMjZjMGU5NTFdXSFBcGxvcmlzLkNoYXJ0LkNvbHVtbk9yaWVudGVkQ2hhcnQCAAAAIUFwbG9yaXMuQ2hhcnQuQ29sdW1uT3JpZW50ZWRDaGFydAIAAACVAVN5c3RlbS5Db2xsZWN0aW9ucy5HZW5lcmljLkxpc3RgMVtbQXBsb3Jpcy5CYXNlLlVJLlZpc3VhbE9iamVjdCwgQXBsb3Jpcy5CYXNlLCBWZXJzaW9uPTQuMi4wLjE5MzMsIEN1bHR1cmU9bmV1dHJhbCwgUHVibGljS2V5VG9rZW49MTZmYzEzYTIyNmMwZTk1MV1dAgAAAAkBAAAABrYBAAAHT3ZlcmFsbAAFSf7//x5BcGxvcmlzLkNoYXJ0LkNoYXJ0R3JvdXBBbmNob3IBAAAAB3ZhbHVlX18ACAIAAAAAAAAACgAAAAABAAAAAQAAAAm4AQAACbkBAAAJugEAAAoKCbsBAAAJAQAAAAkBAAAACb0BAAABhAEAAIMBAAAJAQAAAAa/AQAAGkFkbWluIDItIHllYXIgbG93IGRpc3RhbmNlAAFA/v//Sf7//wAAAAAKAAAAAAEAAAABAAAACcEBAAAJwgEAAAnDAQAACgoJxAEAAAkBAAAACQEAAAAJxgEAAAGFAQAAgwEAAAkBAAAABsgBAAAaQWRtaW4gMi15ZWFyIGhpZ2ggZGlzdGFuY2UAATf+//9J/v//AAAAAAoAAAAAAQAAAAEAAAAJygEAAAnLAQAACcwBAAAKCgnNAQAACQEAAAAJAQAAAAnPAQAAAYYBAACDAQAACQEAAAAG0QEAACBBZG1pbiA0LXllYXIgcHVibGljIGxvdyBkaXN0YW5jZQABLv7//0n+//8AAAAACgAAAAABAAAAAQAAAAnTAQAACdQBAAAJ1QEAAAoKCdYBAAAJAQAAAAkBAAAACdgBAAABhwEAAIMBAAAJAQAAAAbaAQAAIUFkbWluIDQteWVhciBwdWJsaWMgaGlnaCBkaXN0YW5jZQABJf7//0n+//8AAAAACgAAAAABAAAAAQAAAAncAQAACd0BAAAJ3gEAAAoKCd8BAAAJAQAAAAkBAAAACeEBAAABiAEAAIMBAAAJAQAAAAbjAQAAIEFkbWluNC15ZWFyIHByaXZhdGUgbG93IGRpc3RhbmNlAAEc/v//Sf7//wAAAAAKAAAAAAEAAAABAAAACeUBAAAJ5gEAAAnnAQAACgoJ6AEAAAkBAAAACQEAAAAJ6gEAAAGJAQAAgwEAAAkBAAAABuwBAAAhQWRtaW40LXllYXIgUHJpdmF0ZSBoaWdoIGRpc3RhbmNlAAET/v//Sf7//wAAAAAKAAAAAAEAAAABAAAACe4BAAAJ7wEAAAnwAQAACgoJ8QEAAAkBAAAACQEAAAAJ8wEAAAWiAQAAogFBcGxvcmlzLkJhc2UuT2JqZWN0cy5EYXRhT2JqZWN0Q29sbGVjdGlvbmAxW1tBcGxvcmlzLkNoYXJ0LkNoYXJ0RGF0YUVsZW1lbnQsIEFwbG9yaXMuQ2hhcnQsIFZlcnNpb249NC4yLjAuMTkzMywgQ3VsdHVyZT1uZXV0cmFsLCBQdWJsaWNLZXlUb2tlbj0xNmZjMTNhMjI2YzBlOTUxXV0GAAAAC21Db2xsZWN0aW9uBW1MaXN0GERhdGFPYmplY3QrbUNoaWxkT2JqZWN0cxJEYXRhT2JqZWN0K21QYXJlbnQVRGF0YU9iamVjdCttQ29udGFpbmVyGURhdGFPYmplY3QrbVZpc3VhbE9iamVjdHMEAwMEBAOgAUFwbG9yaXMuQmFzZS5PYmplY3RzLlNvcnRhYmxlQ29sbGVjdGlvbmAxW1tBcGxvcmlzLkNoYXJ0LkNoYXJ0RGF0YUVsZW1lbnQsIEFwbG9yaXMuQ2hhcnQsIFZlcnNpb249NC4yLjAuMTkzMywgQ3VsdHVyZT1uZXV0cmFsLCBQdWJsaWNLZXlUb2tlbj0xNmZjMTNhMjI2YzBlOTUxXV0DAAAAmAFTeXN0ZW0uQ29sbGVjdGlvbnMuR2VuZXJpYy5MaXN0YDFbW0FwbG9yaXMuQ2hhcnQuQ2hhcnREYXRhRWxlbWVudC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dQXBsb3Jpcy5DaGFydC5DaGFydERhdGFTZXJpZXMCAAAAIUFwbG9yaXMuQ2hhcnQuQ29sdW1uT3JpZW50ZWRDaGFydAIAAACVAVN5c3RlbS5Db2xsZWN0aW9ucy5HZW5lcmljLkxpc3RgMVtbQXBsb3Jpcy5CYXNlLlVJLlZpc3VhbE9iamVjdCwgQXBsb3Jpcy5CYXNlLCBWZXJzaW9uPTQuMi4wLjE5MzMsIEN1bHR1cmU9bmV1dHJhbCwgUHVibGljS2V5VG9rZW49MTZmYzEzYTIyNmMwZTk1MV1dAwAAAAoJ9AEAAAn1AQAACYABAAAJAQAAAAn4AQAABaQBAAAcQXBsb3Jpcy5DaGFydC5Db25uZWN0ZWRMYWJlbCcAAAAObUNvbm5lY3RvckxpbmUQbVpPcmRlckNvbm5lY3Rvcg5tQ29ubmVjdG9yTW9kZRltQW5nbGVkQ29ubmVjdG9yRGlyZWN0aW9uEG1Db25uZWN0b3JUYXJnZXQZbUNvbm5lY3RvclRhcmdldEFyZWFTaGFwZRptQ29ubmVjdG9yRGlzcGxheVRocmVzaG9sZBNtQ29ubmVjdEFuY2hvclBvaW50CW1QZXJzRGF0YRVMYWJlbCttQW5jaG9yUG9zaXRpb24RTGFiZWwrbUFuY2hvck1vZGUVTGFiZWwrbUFkZElubmVyTWFyZ2luHExhYmVsK21PZmZzZXREaXJlY3Rpb25BbmNob3IdTGFiZWwrbU9mZnNldE9ydGhvZ29uYWxBbmNob3IRTGFiZWwrbVRleHRGb3JtYXQPTGFiZWwrbVJvdGF0aW9uEExhYmVsK21CYWNrQ29sb3ITTGFiZWwrbVVzZUJhY2tDb2xvchRMYWJlbCttVXNlQmFja2dyb3VuZBdMYWJlbCttQ3VzdG9tQmFja2dyb3VuZBRMYWJlbCttTGluZUFsaWdubWVudA9MYWJlbCttVGV4dFNpemUVTGFiZWwrbUxhYmVsUmVjdGFuZ2xlG0xhYmVsK21Jbm5lck1hcmdpbkxlZnRSaWdodAtMYWJlbCttVGV4dBBMYWJlbCttVmFyaWFibGVzE0xhYmVsK21WYXJpYWJsZUxpc3QUTGFiZWwrbUN1c3RvbUNvbnRlbnQPTGFiZWwrbVBlcnNEYXRhGVZpc3VhbE9iamVjdCttWk9yZGVyR3JvdXAeVmlzdWFsT2JqZWN0K21JbmRpdmlkdWFsWk9yZGVyFVZpc3VhbE9iamVjdCttVmlzaWJsZRhWaXN1YWxPYmplY3QrbVBlcnNpc3RlbnQQVmlzdWFsT2JqZWN0K21JZBZWaXN1YWxPYmplY3QrbVBlcnNEYXRhIFZpc3VhbE9iamVjdCttUmVnaXN0ZXJlZFdpdGhGb3JtJFZpc3VhbE9iamVjdCttRGVsZXRlUmVwYWludFRyaWdnZXJlZBZWaXN1YWxPYmplY3QrbVNoYXBlUHRyFVZpc3VhbE9iamVjdCttSXNEaXJ0eQQABAQEBAAAAgQEAAAABAAEAAAABAQEAAEDAwECAAAAAAcCAAADAB5BcGxvcmlzLkJhc2UuVUkuVmlzdWFsUG9seWxpbmUDAAAACCtBcGxvcmlzLkNoYXJ0LkNvbm5lY3RlZExhYmVsK2VDb25uZWN0b3JNb2RlAgAAADZBcGxvcmlzLkNoYXJ0LkNvbm5lY3RlZExhYmVsK2VBbmdsZWRDb25uZWN0b3JEaXJlY3Rpb24CAAAAGVN5c3RlbS5EcmF3aW5nLlJlY3RhbmdsZUYEAAAALUFwbG9yaXMuQ2hhcnQuQ29ubmVjdGVkTGFiZWwrZVRhcmdldEFyZWFTaGFwZQIAAAALARVTeXN0ZW0uRHJhd2luZy5Qb2ludEYEAAAAF0FwbG9yaXMuQmFzZS5BbmNob3JNb2RlAwAAAAELCx9BcGxvcmlzLkJhc2UuT2JqZWN0cy5UZXh0Rm9ybWF0AwAAAAsaQXBsb3Jpcy5CYXNlLk9iamVjdHMuQ29sb3IDAAAAAQEBKkFwbG9yaXMuQmFzZS5VSS5MYWJlbCtMaW5lQWxpZ25tZW50T3B0aW9ucwMAAAAUU3lzdGVtLkRyYXdpbmcuU2l6ZUYEAAAAGVN5c3RlbS5EcmF3aW5nLlJlY3RhbmdsZUYEAAAAC6ABU3lzdGVtLkNvbGxlY3Rpb25zLk9iamVjdE1vZGVsLkNvbGxlY3Rpb25gMVtbQXBsb3Jpcy5CYXNlLk9iamVjdHMuVmFyaWFibGUsIEFwbG9yaXMuQmFzZSwgVmVyc2lvbj00LjIuMC4xOTMzLCBDdWx0dXJlPW5ldXRyYWwsIFB1YmxpY0tleVRva2VuPTE2ZmMxM2EyMjZjMGU5NTFdXZYBU3lzdGVtLkNvbGxlY3Rpb25zLkdlbmVyaWMuTGlzdGAxW1tBcGxvcmlzLkJhc2UuT2JqZWN0cy5WYXJpYWJsZSwgQXBsb3Jpcy5CYXNlLCBWZXJzaW9uPTQuMi4wLjE5MzMsIEN1bHR1cmU9bmV1dHJhbCwgUHVibGljS2V5VG9rZW49MTZmYzEzYTIyNmMwZTk1MV1dCAgBAQgBAQ9TeXN0ZW0uSW50UHRyW10BAgAAAApYAgAABQf+//8rQXBsb3Jpcy5DaGFydC5Db25uZWN0ZWRMYWJlbCtlQ29ubmVjdG9yTW9kZQEAAAAHdmFsdWVfXwAIAgAAAAEAAAAFBv7//zZBcGxvcmlzLkNoYXJ0LkNvbm5lY3RlZExhYmVsK2VBbmdsZWRDb25uZWN0b3JEaXJlY3Rpb24BAAAAB3ZhbHVlX18ACAIAAAAAAAAAAQX+///s////kVKSQvz/XUFQ8VdBeNDvQgUE/v//LUFwbG9yaXMuQ2hhcnQuQ29ubmVjdGVkTGFiZWwrZVRhcmdldEFyZWFTaGFwZQEAAAAHdmFsdWVfXwAIAgAAAAAAAAAAABBBAQn9AQAAAQL+///g////kVKCQjyok0IBAf7//zz///8CAAAAAAAAAAAAAAAACQACAAAAAAAACQECAAAAAAAB/v3//zP///8AAAAAAf39//+F////Zc5kQgAGjkEB/P3//+z////wcqpBBS+HQnECNEL/r1BBEoO+PwYFAgAACE5vdCB1c2VkCgkGAgAACQUCAAAJ/QEAACADAAD/////AQEKCf0BAAABAAoBB6UBAAAAAQAAAAIAAAAEFVN5c3RlbS5EcmF3aW5nLlBvaW50RgQAAAAB9/3//+D///+tTqRDvFScQgH2/f//4P///5FSgkI8qJNCB6YBAAAAAQAAAAIAAAAEF0FwbG9yaXMuQmFzZS5BbmNob3JNb2RlAwAAAAH1/f//PP///wQAAAAB9P3//zz///8CAAAAAacBAAAkAAAACQ0CAAABAAAAAQAAAAGpAQAAJgAAAAkOAgAAAQAAAAUAAAABrQEAAKIBAAAKCQ8CAAAJEAIAAAmBAQAACQEAAAAJEwIAAAGvAQAApAEAAApYAgAAAez9//8H/v//AQAAAAHr/f//Bv7//wAAAAAB6v3//+z///+RUpJCPMgLQ1DxV0FgSghDAen9//8E/v//AAAAAAAAEEEBCRgCAAAB5/3//+D///+RUoJCbO1PQwHm/f//PP///wIAAAAAAAAAAAAAAAAJGwIAAAAAAAAJHAIAAAAAAAHj/f//M////wAAAAAB4v3//4X///+yjJBCNZ4KQgHh/f//7P///0mSJEG2bUNDcE5gQv+uy0ESg74/Ca4BAAAKCSECAAAGIgIAAAAJGAIAACADAAD/////AQEKCRgCAAABAAoBB7ABAAAAAQAAAAIAAAAEFVN5c3RlbS5EcmF3aW5nLlBvaW50RgQAAAAB3P3//+D///+tTqRDrENUQwHb/f//4P///5FSgkJs7U9DB7EBAAAAAQAAAAIAAAAEF0FwbG9yaXMuQmFzZS5BbmNob3JNb2RlAwAAAAHa/f//PP///wQAAAAB2f3//zz///8CAAAAAbIBAAAkAAAACSgCAAABAAAAAQAAAAG0AQAAJgAAAAkpAgAAAQAAAAUAAAAPuAEAAAEAAAAIAAAAAAe5AQAAAAEAAAABAAAABBVBcGxvcmlzLkJhc2UuVUkuTGFiZWwDAAAACSoCAAABugEAADUAAAAB1f3//+D///+m0Z9CTgmOQwHU/f//PP///wMAAAAAAAAAAAAAAAAJLQIAAAAAAAAJLgIAAAAAAAHR/f//M////wAAAAAB0P3//4X///8AAAAAAAAAAAHP/f//7P///wAAAAAAAAAAAAAAAAAAAAAAAAAACbYBAAAKCTMCAAAJIgIAAAk1AgAAIAMAAP////8AAQoJNQIAAAEACgEBuwEAACQAAAAJNgIAAAAAAAAAAAAAAb0BAAAmAAAACTcCAAACAAAAAgAAAA/BAQAAAQAAAAgAAAAAB8IBAAAAAQAAAAEAAAAEFUFwbG9yaXMuQmFzZS5VSS5MYWJlbAMAAAAJOAIAAAHDAQAANQAAAAHH/f//4P////vN7UJOCY5DAcb9//88////AwAAAAAAAAAAAAAAAAk7AgAAAAAAAAk8AgAAAAAAAcP9//8z////AgAAAAHC/f//hf///19qqEKulEhCAcH9///s////AAAAAAAAAAAAAAAAAAAAAKRwtT8GQAIAABYyLVllYXINCkxvdyBEaXN0YW5jZQ0KCglBAgAACUACAAAJQwIAACADAAD/////AAEKCUMCAAABAAoBAcQBAAAkAAAACUQCAAAAAAAAAAAAAAHGAQAAJgAAAAlFAgAAAgAAAAIAAAAPygEAAAEAAAAIAAAAAAfLAQAAAAEAAAABAAAABBVBcGxvcmlzLkJhc2UuVUkuTGFiZWwDAAAACUYCAAABzAEAADUAAAABuf3//+D///8o5R1DTgmOQwG4/f//PP///wMAAAAAAAAAAAAAAAAJSQIAAAAAAAAJSgIAAAAAAAG1/f//M////wAAAAABtP3//4X///8AAAAAAAAAAAGz/f//7P///wAAAAAAAAAAAAAAAAAAAAAAAAAACcgBAAAKCU8CAAAJIgIAAAlRAgAAIAMAAP////8AAQoJUQIAAAEACgEBzQEAACQAAAAJUgIAAAAAAAAAAAAAAc8BAAAmAAAACVMCAAACAAAABgAAAA/TAQAAAQAAAAgAAAAAB9QBAAAAAQAAAAEAAAAEFUFwbG9yaXMuQmFzZS5VSS5MYWJlbAMAAAAJVAIAAAHVAQAANQAAAAGr/f//4P///1LjRENOCY5DAar9//88////AwAAAAAAAAAAAAAAAAlXAgAAAAAAAAlYAgAAAAAAAaf9//8z////AAAAAAGm/f//hf///wAAAAAAAAAAAaX9///s////AAAAAAAAAAAAAAAAAAAAAAAAAAAJ0QEAAAoJXQIAAAkiAgAACV8CAAAgAwAA/////wABCglfAgAAAQAKAQHWAQAAJAAAAAlSAgAAAAAAAAAAAAAB2AEAACYAAAAJYQIAAAIAAAAGAAAAD9wBAAABAAAACAAAAAAH3QEAAAABAAAAAQAAAAQVQXBsb3Jpcy5CYXNlLlVJLkxhYmVsAwAAAAliAgAAAd4BAAA1AAAAAZ39///g////fOFrQ04JjkMBnP3//zz///8DAAAAAAAAAAAAAAAACWUCAAAAAAAACWYCAAAAAAABmf3//zP///8AAAAAAZj9//+F////AAAAAAAAAAABl/3//+z///8AAAAAAAAAAAAAAAAAAAAAAAAAAAnaAQAACglrAgAACSICAAAJbQIAACADAAD/////AAEKCW0CAAABAAoBAd8BAAAkAAAACVICAAAAAAAAAAAAAAHhAQAAJgAAAAlvAgAAAgAAAAYAAAAP5QEAAAEAAAAIAAAAAAfmAQAAAAEAAAABAAAABBVBcGxvcmlzLkJhc2UuVUkuTGFiZWwDAAAACXACAAAB5wEAADUAAAABj/3//+D////Tb4lDTgmOQwGO/f//PP///wMAAAAAAAAAAAAAAAAJcwIAAAAAAAAJdAIAAAAAAAGL/f//M////wAAAAABiv3//4X///8AAAAAAAAAAAGJ/f//7P///wAAAAAAAAAAAAAAAAAAAAAAAAAACeMBAAAKCXkCAAAJIgIAAAl7AgAAIAMAAP////8AAQoJewIAAAEACgEB6AEAACQAAAAJfAIAAAAAAAAAAAAAAeoBAAAmAAAACX0CAAACAAAABgAAAA/uAQAAAQAAAAgAAAAAB+8BAAAAAQAAAAEAAAAEFUFwbG9yaXMuQmFzZS5VSS5MYWJlbAMAAAAJfgIAAAHwAQAANQAAAAGB/f//4P///+junENOCY5DAYD9//88////AwAAAAAAAAAAAAAAAAmBAgAAAAAAAAmCAgAAAAAAAX39//8z////AAAAAAF8/f//hf///wAAAAAAAAAAAXv9///s////AAAAAAAAAAAAAAAAAAAAAAAAAAAJ7AEAAAoJhwIAAAkiAgAACYkCAAAgAwAA/////wABCgmJAgAAAQAKAQHxAQAAJAAAAAlSAgAAAAAAAAAAAAAB8wEAACYAAAAJiwIAAAIAAAAGAAAABPQBAACYAVN5c3RlbS5Db2xsZWN0aW9ucy5HZW5lcmljLkxpc3RgMVtbQXBsb3Jpcy5DaGFydC5DaGFydERhdGFFbGVtZW50LCBBcGxvcmlzLkNoYXJ0LCBWZXJzaW9uPTQuMi4wLjE5MzMsIEN1bHR1cmU9bmV1dHJhbCwgUHVibGljS2V5VG9rZW49MTZmYzEzYTIyNmMwZTk1MV1dAwAAAAZfaXRlbXMFX3NpemUIX3ZlcnNpb24EAAAgQXBsb3Jpcy5DaGFydC5DaGFydERhdGFFbGVtZW50W10CAAAACAgJjAIAAAcAAAA5AAAAAfUBAAAkAAAACY0CAAAHAAAALQAAAAH4AQAAJgAAAAmOAgAAAAAAAAAAAAAB/QEAAH4AAAAJjwIAAAmQAgAABQAC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UFwbG9yaXMuQ2hhcnQuQ2hhcnREYXRhU2VyaWVzAgAAAAEBAQsaQXBsb3Jpcy5CYXNlLk9iamVjdHMuQ29sb3IDAAAAAQEaQXBsb3Jpcy5CYXNlLk9iamVjdHMuQ29sb3IDAAAAAwAAAAmAAQAACgAAAAAAKEEJfwAAAAmAAAAACZQCAAAAAAmVAgAAAQECAACBAAAACgoAAAAA////AA4AAAAAAQEGAgAA0QAAAAmWAgAAAAAAAAMAAAAHDQIAAAABAAAABAAAAAQfQXBsb3Jpcy5CYXNlLk9iamVjdHMuRGF0YU9iamVjdAMAAAAJogEAAA0DBw4CAAAAAQAAAAQAAAAEHEFwbG9yaXMuQmFzZS5VSS5WaXN1YWxPYmplY3QDAAAACaQBAAANAwEPAgAA9AEAAAmZAgAABwAAADkAAAABEAIAACQAAAAJmgIAAAcAAAAtAAAAARMCAAAmAAAACY4CAAAAAAAAAAAAAAEYAgAAfgAAAAmcAgAACZ0CAAAFGw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dQXBsb3Jpcy5DaGFydC5DaGFydERhdGFTZXJpZXMCAAAAAQEBCxpBcGxvcmlzLkJhc2UuT2JqZWN0cy5Db2xvcgMAAAABARpBcGxvcmlzLkJhc2UuT2JqZWN0cy5Db2xvcgMAAAADAAAACYEBAAAKAAAAAAAoQQl/AAAACYAAAAAJoQIAAAAACaICAAABHAIAAIEAAAAKCgAAAAD///8ADgAAAAABASECAADRAAAACaMCAAABAAAABgAAAAcoAgAAAAEAAAAEAAAABB9BcGxvcmlzLkJhc2UuT2JqZWN0cy5EYXRhT2JqZWN0AwAAAAmtAQAADQMHKQIAAAABAAAABAAAAAQcQXBsb3Jpcy5CYXNlLlVJLlZpc3VhbE9iamVjdAMAAAAJrwEAAA0DASoCAAA1AAAAAVr9///g////ptGfQvj/+0ABWf3//zz///8BAAAAAAAAAAAAAAAACagCAAAAAAAACakCAAAAAAABVv3//zP///8AAAAAAVX9//+F////AAAAAAAAAAABVP3//+z///8AAAAAAAAAAAAAAAAAAAAAAAAAAAatAgAABTEsNTc4CgmuAgAACSICAAAJsAIAADQDAAD/////AAEKCbACAAABAAoBBS0C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EFwbG9yaXMuQ2hhcnQuQ2hhcnREYXRhR3JvdXACAAAAAQEBCxpBcGxvcmlzLkJhc2UuT2JqZWN0cy5Db2xvcgMAAAABARpBcGxvcmlzLkJhc2UuT2JqZWN0cy5Db2xvcgMAAAADAAAACYMBAAAKAAAAAABAQQl/AAAACYAAAAAJtAIAAAEACbUCAAABLgIAAIEAAAAKCgEAAAAAAAAA/////wABATMCAADRAAAACbYCAAABAAAAAQAAAAE1AgAAfgAAAAm3AgAACbgCAAAHNgIAAAABAAAAAAAAAAQfQXBsb3Jpcy5CYXNlLk9iamVjdHMuRGF0YU9iamVjdAMAAAAHNwIAAAABAAAABAAAAAQcQXBsb3Jpcy5CYXNlLlVJLlZpc3VhbE9iamVjdAMAAAAJugEAAAkqAgAADQIBOAIAADUAAAABRf3//+D////7ze1C+P/7QAFE/f//PP///wEAAAAAAAAAAAAAAAAJvQIAAAAAAAAJvgIAAAAAAAFB/f//M////wAAAAABQP3//4X///8AAJBBAACYQQE//f//7P///wAAAAAAAAAAAAAAAAAAAABeutk/BsICAAACOTQKCcMCAAAJIgIAAAnFAgAANAMAAP////8AAQoJxQIAAAEACgEFOw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cQXBsb3Jpcy5DaGFydC5DaGFydERhdGFHcm91cAIAAAABAQELGkFwbG9yaXMuQmFzZS5PYmplY3RzLkNvbG9yAwAAAAEBGkFwbG9yaXMuQmFzZS5PYmplY3RzLkNvbG9yAwAAAAMAAAAJhAEAAAoAAAAAAEBBCX8AAAAJgAAAAAnJAgAAAQAJygIAAAE8AgAAgQAAAAoKAAAAAP///wAOAAAAAAEBQQIAANEAAAAJywIAAAAAAAACAAAAAUMCAAB+AAAACcwCAAAJzQIAAAdEAgAAAAEAAAAAAAAABB9BcGxvcmlzLkJhc2UuT2JqZWN0cy5EYXRhT2JqZWN0AwAAAAdFAgAAAAEAAAAEAAAABBxBcGxvcmlzLkJhc2UuVUkuVmlzdWFsT2JqZWN0AwAAAAnDAQAACTgCAAANAgFGAgAANQAAAAEw/f//4P///yjlHUP4//tAAS/9//88////AQAAAAAAAAAAAAAAAAnSAgAAAAAAAAnTAgAAAAAAASz9//8z////AAAAAAEr/f//hf///wAA2EEAAJhBASr9///s////AAAAAAAAAAAAAAAAAAAAAF662T8G1wIAAAMyMDIKCdgCAAAJIgIAAAnaAgAANAMAAP////8AAQoJ2gIAAAEACgEFSQ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cQXBsb3Jpcy5DaGFydC5DaGFydERhdGFHcm91cAIAAAABAQELGkFwbG9yaXMuQmFzZS5PYmplY3RzLkNvbG9yAwAAAAEBGkFwbG9yaXMuQmFzZS5PYmplY3RzLkNvbG9yAwAAAAMAAAAJhQEAAAoAAAAAAEBBCX8AAAAJgAAAAAneAgAAAQAJ3wIAAAFKAgAAgQAAAAoKAQAAAAAAAAD/////AAEBTwIAANEAAAAJ4AIAAAEAAAABAAAAAVECAAB+AAAACeECAAAJ4gIAAAdSAgAAAAEAAAAAAAAABB9BcGxvcmlzLkJhc2UuT2JqZWN0cy5EYXRhT2JqZWN0AwAAAAdTAgAAAAEAAAAEAAAABBxBcGxvcmlzLkJhc2UuVUkuVmlzdWFsT2JqZWN0AwAAAAnMAQAACUYCAAANAgFUAgAANQAAAAEb/f//4P///1LjREP4//tAARr9//88////AQAAAAAAAAAAAAAAAAnnAgAAAAAAAAnoAgAAAAAAARf9//8z////AAAAAAEW/f//hf///wAA2EEAAJhBARX9///s////AAAAAAAAAAAAAAAAAAAAAF662T8G7AIAAAMyMDIKCe0CAAAJIgIAAAnvAgAANAMAAP////8AAQoJ7wIAAAEACgEFVw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cQXBsb3Jpcy5DaGFydC5DaGFydERhdGFHcm91cAIAAAABAQELGkFwbG9yaXMuQmFzZS5PYmplY3RzLkNvbG9yAwAAAAEBGkFwbG9yaXMuQmFzZS5PYmplY3RzLkNvbG9yAwAAAAMAAAAJhgEAAAoAAAAAAEBBCX8AAAAJgAAAAAnzAgAAAQAJ9AIAAAFYAgAAgQAAAAoKAQAAAAAAAAD/////AAEBXQIAANEAAAAJ9QIAAAEAAAABAAAAAV8CAAB+AAAACfYCAAAJ9wIAAAdhAgAAAAEAAAAEAAAABBxBcGxvcmlzLkJhc2UuVUkuVmlzdWFsT2JqZWN0AwAAAAnVAQAACVQCAAANAgFiAgAANQAAAAEG/f//4P///3zha0P4//tAAQX9//88////AQAAAAAAAAAAAAAAAAn8AgAAAAAAAAn9AgAAAAAAAQL9//8z////AAAAAAEB/f//hf///wAA2EEAAJhBAQD9///s////AAAAAAAAAAAAAAAAAAAAAF662T8GAQMAAAMzNzUKCQIDAAAJIgIAAAkEAwAANAMAAP////8AAQoJBAMAAAEACgEFZQ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cQXBsb3Jpcy5DaGFydC5DaGFydERhdGFHcm91cAIAAAABAQELGkFwbG9yaXMuQmFzZS5PYmplY3RzLkNvbG9yAwAAAAEBGkFwbG9yaXMuQmFzZS5PYmplY3RzLkNvbG9yAwAAAAMAAAAJhwEAAAoAAAAAAEBBCX8AAAAJgAAAAAkIAwAAAQAJCQMAAAFmAgAAgQAAAAoKAQAAAAAAAAD/////AAEBawIAANEAAAAJCgMAAAEAAAABAAAAAW0CAAB+AAAACQsDAAAJDAMAAAdvAgAAAAEAAAAEAAAABBxBcGxvcmlzLkJhc2UuVUkuVmlzdWFsT2JqZWN0AwAAAAneAQAACWICAAANAgFwAgAANQAAAAHx/P//4P///9NviUP4//tAAfD8//88////AQAAAAAAAAAAAAAAAAkRAwAAAAAAAAkSAwAAAAAAAe38//8z////AAAAAAHs/P//hf///wAA2EEAAJhBAev8///s////AAAAAAAAAAAAAAAAAAAAAF662T8GFgMAAAM0MjQKCRcDAAAJIgIAAAkZAwAANAMAAP////8AAQoJGQMAAAEACgEFcw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cQXBsb3Jpcy5DaGFydC5DaGFydERhdGFHcm91cAIAAAABAQELGkFwbG9yaXMuQmFzZS5PYmplY3RzLkNvbG9yAwAAAAEBGkFwbG9yaXMuQmFzZS5PYmplY3RzLkNvbG9yAwAAAAMAAAAJiAEAAAoAAAAAAEBBCX8AAAAJgAAAAAkdAwAAAQAJHgMAAAF0AgAAgQAAAAoKAQAAAAAAAAD/////AAEBeQIAANEAAAAJHwMAAAEAAAABAAAAAXsCAAB+AAAACSADAAAJIQMAAAd8AgAAAAEAAAAAAAAABB9BcGxvcmlzLkJhc2UuT2JqZWN0cy5EYXRhT2JqZWN0AwAAAAd9AgAAAAEAAAAEAAAABBxBcGxvcmlzLkJhc2UuVUkuVmlzdWFsT2JqZWN0AwAAAAnnAQAACXACAAANAgF+AgAANQAAAAHc/P//4P///+junEP4//tAAdv8//88////AQAAAAAAAAAAAAAAAAkmAwAAAAAAAAknAwAAAAAAAdj8//8z////AAAAAAHX/P//hf///wAA2EEAAJhBAdb8///s////AAAAAAAAAAAAAAAAAAAAAF662T8GKwMAAAMyMTkKCSwDAAAJIgIAAAkuAwAANAMAAP////8AAQoJLgMAAAEACgEFgQ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cQXBsb3Jpcy5DaGFydC5DaGFydERhdGFHcm91cAIAAAABAQELGkFwbG9yaXMuQmFzZS5PYmplY3RzLkNvbG9yAwAAAAEBGkFwbG9yaXMuQmFzZS5PYmplY3RzLkNvbG9yAwAAAAMAAAAJiQEAAAoAAAAAAEBBCX8AAAAJgAAAAAkyAwAAAQAJMwMAAAGCAgAAgQAAAAoKAQAAAAAAAAD/////AAEBhwIAANEAAAAJNAMAAAEAAAABAAAAAYkCAAB+AAAACTUDAAAJNgMAAAeLAgAAAAEAAAAEAAAABBxBcGxvcmlzLkJhc2UuVUkuVmlzdWFsT2JqZWN0AwAAAAnwAQAACX4CAAANAgeMAgAAAAEAAAAgAAAABB5BcGxvcmlzLkNoYXJ0LkNoYXJ0RGF0YUVsZW1lbnQCAAAACTkDAAAJOgMAAAk7AwAACTwDAAAJPQMAAAk+AwAACT8DAAANGQeNAgAAAAEAAAAgAAAABB9BcGxvcmlzLkJhc2UuT2JqZWN0cy5EYXRhT2JqZWN0AwAAAAk6AwAACTsDAAAJPAMAAAk9AwAACT8DAAAJPgMAAAk5AwAADRkHjgIAAAABAAAAAAAAAAQcQXBsb3Jpcy5CYXNlLlVJLlZpc3VhbE9iamVjdAMAAAAPjwIAAAEAAAAIkAAAAAeQAgAAAAEAAAABAAAAAw1TeXN0ZW0uSW50UHRyAbn8//9v/v//AAAAAAAAAAABlAIAAIEAAAAKCgAAAAAAAAAADQAAAAAAAZUCAACBAAAACgoAAAAAAAAAAA0AAAAAAQeWAgAAAAEAAAAEAAAABB1BcGxvcmlzLkJhc2UuT2JqZWN0cy5WYXJpYWJsZQMAAAAFuPz//x1BcGxvcmlzLkJhc2UuT2JqZWN0cy5WYXJpYWJsZQIAAAAGTnVtYmVyCFBvc2l0aW9uAAAICAMAAAAAAAAAAAAAAAG3/P//uPz//wAAAAAAAAAAAbb8//+4/P//AAAAAAAAAAABtfz//7j8//8AAAAAAAAAAAeZAgAAAAEAAAAgAAAABB5BcGxvcmlzLkNoYXJ0LkNoYXJ0RGF0YUVsZW1lbnQCAAAACUwDAAAJTQMAAAlOAwAACU8DAAAJUAMAAAlRAwAACVIDAAANGQeaAgAAAAEAAAAgAAAABB9BcGxvcmlzLkJhc2UuT2JqZWN0cy5EYXRhT2JqZWN0AwAAAAlNAwAACU4DAAAJTwMAAAlQAwAACVIDAAAJUQMAAAlMAwAADRkPnAIAAAEAAAAIjwAAAAedAgAAAAEAAAABAAAAAw1TeXN0ZW0uSW50UHRyAab8//9v/v//AAAAAAAAAAABoQIAAIEAAAAKCgAAAAAAAAAADQAAAAAAAaICAACBAAAACgoAAAAAAAAAAA0AAAAAAQejAgAAAAEAAAAEAAAABB1BcGxvcmlzLkJhc2UuT2JqZWN0cy5WYXJpYWJsZQMAAAABpfz//7j8//8BAAAAAAAAAAGk/P//uPz//wAAAAAAAAAAAaP8//+4/P//AAAAAAAAAAABovz//7j8//8AAAAAAAAAAAWoAg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xBcGxvcmlzLkNoYXJ0LkNoYXJ0RGF0YUdyb3VwAgAAAAEBAQsaQXBsb3Jpcy5CYXNlLk9iamVjdHMuQ29sb3IDAAAAAQEaQXBsb3Jpcy5CYXNlLk9iamVjdHMuQ29sb3IDAAAAAwAAAAmDAQAACgAAAAAAQEEJfwAAAAmAAAAACWIDAAABAAljAwAAAakCAACBAAAACgoBAAAAAAAAAP////8AAQGuAgAA0QAAAAlkAwAAAQAAAAMAAAABsAIAAH4AAAAJZQMAAAlmAwAAAbQCAACBAAAACgoAAAAAAAAAAA0AAAAAAQG1AgAAgQAAAAoKAQAAAAAAAAD/////AAEHtgIAAAABAAAABAAAAAQdQXBsb3Jpcy5CYXNlLk9iamVjdHMuVmFyaWFibGUDAAAAAZn8//+4/P//AQAAAAAAAAABmPz//7j8//8AAAAAAAAAAAGX/P//uPz//wAAAAAAAAAAAZb8//+4/P//AAAAAAAAAAAPtwIAAAEAAAAImQAAAAe4AgAAAAEAAAABAAAAAw1TeXN0ZW0uSW50UHRyAZX8//9v/v//AAAAAAAAAAAFvQ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cQXBsb3Jpcy5DaGFydC5DaGFydERhdGFHcm91cAIAAAABAQELGkFwbG9yaXMuQmFzZS5PYmplY3RzLkNvbG9yAwAAAAEBGkFwbG9yaXMuQmFzZS5PYmplY3RzLkNvbG9yAwAAAAMAAAAJhAEAAAoAAAAAAEBBCX8AAAAJgAAAAAlvAwAAAQAJcAMAAAG+AgAAgQAAAAoKAAAAAP///wAOAAAAAAEBwwIAANEAAAAJcQMAAAEAAAABAAAAAcUCAAB+AAAACXIDAAAJcwMAAAHJAgAAgQAAAAoKAAAAAAAAAAANAAAAAAEBygIAAIEAAAAKCgEAAAAAAAAA/////wABB8sCAAAAAQAAAAQAAAAEHUFwbG9yaXMuQmFzZS5PYmplY3RzLlZhcmlhYmxlAwAAAAGM/P//uPz//wAAAAAAAAAAAYv8//+4/P//AAAAAAAAAAABivz//7j8//8AAAAAAAAAAAGJ/P//uPz//wAAAAAAAAAAD8wCAAABAAAACBgAAAAHzQIAAAABAAAAAQAAAAMNU3lzdGVtLkludFB0cgGI/P//b/7//wAAAAAAAAAABdIC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EFwbG9yaXMuQ2hhcnQuQ2hhcnREYXRhR3JvdXACAAAAAQEBCxpBcGxvcmlzLkJhc2UuT2JqZWN0cy5Db2xvcgMAAAABARpBcGxvcmlzLkJhc2UuT2JqZWN0cy5Db2xvcgMAAAADAAAACYUBAAAKAAAAAABAQQl/AAAACYAAAAAJfAMAAAEACX0DAAAB0wIAAIEAAAAKCgAAAAD///8ADgAAAAABAdgCAADRAAAACX4DAAABAAAAAwAAAAHaAgAAfgAAAAl/AwAACYADAAAB3gIAAIEAAAAKCgAAAAAAAAAADQAAAAABAd8CAACBAAAACgoBAAAAAAAAAP////8AAQfgAgAAAAEAAAAEAAAABB1BcGxvcmlzLkJhc2UuT2JqZWN0cy5WYXJpYWJsZQMAAAABf/z//7j8//8BAAAAAAAAAAF+/P//uPz//wAAAAAAAAAAAX38//+4/P//AAAAAAAAAAABfPz//7j8//8AAAAAAAAAAA/hAgAAAQAAAAicAAAAB+ICAAAAAQAAAAEAAAADDVN5c3RlbS5JbnRQdHIBe/z//2/+//8AAAAAAAAAAAXnAg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xBcGxvcmlzLkNoYXJ0LkNoYXJ0RGF0YUdyb3VwAgAAAAEBAQsaQXBsb3Jpcy5CYXNlLk9iamVjdHMuQ29sb3IDAAAAAQEaQXBsb3Jpcy5CYXNlLk9iamVjdHMuQ29sb3IDAAAAAwAAAAmGAQAACgAAAAAAQEEJfwAAAAmAAAAACYkDAAABAAmKAwAAAegCAACBAAAACgoAAAAA////AA4AAAAAAQHtAgAA0QAAAAmLAwAAAQAAAAMAAAAB7wIAAH4AAAAJjAMAAAmNAwAAAfMCAACBAAAACgoAAAAAAAAAAA0AAAAAAQH0AgAAgQAAAAoKAQAAAAAAAAD/////AAEH9QIAAAABAAAABAAAAAQdQXBsb3Jpcy5CYXNlLk9iamVjdHMuVmFyaWFibGUDAAAAAXL8//+4/P//AQAAAAAAAAABcfz//7j8//8AAAAAAAAAAAFw/P//uPz//wAAAAAAAAAAAW/8//+4/P//AAAAAAAAAAAP9gIAAAEAAAAImAAAAAf3AgAAAAEAAAABAAAAAw1TeXN0ZW0uSW50UHRyAW78//9v/v//AAAAAAAAAAAF/A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cQXBsb3Jpcy5DaGFydC5DaGFydERhdGFHcm91cAIAAAABAQELGkFwbG9yaXMuQmFzZS5PYmplY3RzLkNvbG9yAwAAAAEBGkFwbG9yaXMuQmFzZS5PYmplY3RzLkNvbG9yAwAAAAMAAAAJhwEAAAoAAAAAAEBBCX8AAAAJgAAAAAmWAwAAAQAJlwMAAAH9AgAAgQAAAAoKAAAAAP///wAOAAAAAAEBAgMAANEAAAAJmAMAAAEAAAADAAAAAQQDAAB+AAAACZkDAAAJmgMAAAEIAwAAgQAAAAoKAAAAAAAAAAANAAAAAAEBCQMAAIEAAAAKCgEAAAAAAAAA/////wABBwoDAAAAAQAAAAQAAAAEHUFwbG9yaXMuQmFzZS5PYmplY3RzLlZhcmlhYmxlAwAAAAFl/P//uPz//wEAAAAAAAAAAWT8//+4/P//AAAAAAAAAAABY/z//7j8//8AAAAAAAAAAAFi/P//uPz//wAAAAAAAAAADwsDAAABAAAACJoAAAAHDAMAAAABAAAAAQAAAAMNU3lzdGVtLkludFB0cgFh/P//b/7//wAAAAAAAAAABRED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EFwbG9yaXMuQ2hhcnQuQ2hhcnREYXRhR3JvdXACAAAAAQEBCxpBcGxvcmlzLkJhc2UuT2JqZWN0cy5Db2xvcgMAAAABARpBcGxvcmlzLkJhc2UuT2JqZWN0cy5Db2xvcgMAAAADAAAACYgBAAAKAAAAAABAQQl/AAAACYAAAAAJowMAAAEACaQDAAABEgMAAIEAAAAKCgAAAAD///8ADgAAAAABARcDAADRAAAACaUDAAABAAAAAwAAAAEZAwAAfgAAAAmmAwAACacDAAABHQMAAIEAAAAKCgAAAAAAAAAADQAAAAABAR4DAACBAAAACgoBAAAAAAAAAP////8AAQcfAwAAAAEAAAAEAAAABB1BcGxvcmlzLkJhc2UuT2JqZWN0cy5WYXJpYWJsZQMAAAABWPz//7j8//8BAAAAAAAAAAFX/P//uPz//wAAAAAAAAAAAVb8//+4/P//AAAAAAAAAAABVfz//7j8//8AAAAAAAAAAA8gAwAAAQAAAAiXAAAAByEDAAAAAQAAAAEAAAADDVN5c3RlbS5JbnRQdHIBVPz//2/+//8AAAAAAAAAAAUmAw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xBcGxvcmlzLkNoYXJ0LkNoYXJ0RGF0YUdyb3VwAgAAAAEBAQsaQXBsb3Jpcy5CYXNlLk9iamVjdHMuQ29sb3IDAAAAAQEaQXBsb3Jpcy5CYXNlLk9iamVjdHMuQ29sb3IDAAAAAwAAAAmJAQAACgAAAAAAQEEJfwAAAAmAAAAACbADAAABAAmxAwAAAScDAACBAAAACgoAAAAA////AA4AAAAAAQEsAwAA0QAAAAmyAwAAAQAAAAMAAAABLgMAAH4AAAAJswMAAAm0AwAAATIDAACBAAAACgoAAAAAAAAAAA0AAAAAAQEzAwAAgQAAAAoKAQAAAAAAAAD/////AAEHNAMAAAABAAAABAAAAAQdQXBsb3Jpcy5CYXNlLk9iamVjdHMuVmFyaWFibGUDAAAAAUv8//+4/P//AQAAAAAAAAABSvz//7j8//8AAAAAAAAAAAFJ/P//uPz//wAAAAAAAAAAAUj8//+4/P//AAAAAAAAAAAPNQMAAAEAAAAImwAAAAc2AwAAAAEAAAABAAAAAw1TeXN0ZW0uSW50UHRyAUf8//9v/v//AAAAAAAAAAAFOQMAAB5BcGxvcmlzLkNoYXJ0LkNoYXJ0RGF0YUVsZW1lbnQRAAAABm1MYWJlbAptUmVjdGFuZ2xlBW1MaW5lDm1Dcm9zc2JhckxpbmVzB21NYXJrZXIHbVNlcmllcwZtVmFsdWUHbVZhbHVlMgttR3JvdXBJbmRleA9tTGFiZWxQb3NpdGlvbnMRbUxhYmVsQW5jaG9yTW9kZXMObUxhYmVsUG9zaXRpb24gbVNlbGZUcmlnZ2VyZWRNYXJrZXJGb3JtYXRVcGRhdGUYRGF0YU9iamVjdCttQ2hpbGRPYmplY3RzEkRhdGFPYmplY3QrbVBhcmVudBVEYXRhT2JqZWN0K21Db250YWluZXIZRGF0YU9iamVjdCttVmlzdWFsT2JqZWN0cwQEBAQEBAICAAQEAAADBAQDHEFwbG9yaXMuQ2hhcnQuQ29ubmVjdGVkTGFiZWwCAAAAGkFwbG9yaXMuQmFzZS5VSS5WaXN1YWxSZWN0AwAAABpBcGxvcmlzLkJhc2UuVUkuVmlzdWFsTGluZQMAAAAcQXBsb3Jpcy5CYXNlLlVJLlZpc3VhbExpbmVbXQMAAAAaQXBsb3Jpcy5DaGFydC5WaXN1YWxNYXJrZXICAAAAHUFwbG9yaXMuQ2hhcnQuQ2hhcnREYXRhU2VyaWVzAgAAAAgXU3lzdGVtLkRyYXdpbmcuUG9pbnRGW10EAAAAGUFwbG9yaXMuQmFzZS5BbmNob3JNb2RlW10DAAAACAGYAVN5c3RlbS5Db2xsZWN0aW9ucy5HZW5lcmljLkxpc3RgMVtbQXBsb3Jpcy5CYXNlLk9iamVjdHMuRGF0YU9iamVjdCwgQXBsb3Jpcy5CYXNlLCBWZXJzaW9uPTQuMi4wLjE5MzMsIEN1bHR1cmU9bmV1dHJhbCwgUHVibGljS2V5VG9rZW49MTZmYzEzYTIyNmMwZTk1MV1dHUFwbG9yaXMuQ2hhcnQuQ2hhcnREYXRhU2VyaWVzAgAAACFBcGxvcmlzLkNoYXJ0LkNvbHVtbk9yaWVudGVkQ2hhcnQCAAAAlQFTeXN0ZW0uQ29sbGVjdGlvbnMuR2VuZXJpYy5MaXN0YDFbW0FwbG9yaXMuQmFzZS5VSS5WaXN1YWxPYmplY3QsIEFwbG9yaXMuQmFzZSwgVmVyc2lvbj00LjIuMC4xOTMzLCBDdWx0dXJlPW5ldXRyYWwsIFB1YmxpY0tleVRva2VuPTE2ZmMxM2EyMjZjMGU5NTFdXQIAAAAJugMAAAm7AwAACgm8AwAACgmAAQAACAYjTrNqmSSHQAoAAAAACb4DAAAJvwMAAAAAAAAACcADAAAJgAEAAAkBAAAACcMDAAABOgMAADkDAAAJxAMAAAnFAwAACgnGAwAACgmAAQAACAYCUro4BDg/QAoBAAAACcgDAAAJyQMAAAAAAAAACcoDAAAJgAEAAAkBAAAACc0DAAABOwMAADkDAAAJzgMAAAnPAwAACgnQAwAACgmAAQAACAZlpQs8ECRRQAoCAAAACdIDAAAJ0wMAAAAAAAAACdQDAAAJgAEAAAkBAAAACdcDAAABPAMAADkDAAAJ2AMAAAnZAwAACgnaAwAACgmAAQAACAb8mjVOEFlVQAoDAAAACdwDAAAJ3QMAAAAAAAAACd4DAAAJgAEAAAkBAAAACeEDAAABPQMAADkDAAAJ4gMAAAnjAwAACgnkAwAACgmAAQAACAb05qKvKqFjQAoEAAAACeYDAAAJ5wMAAAAAAAAACegDAAAJgAEAAAkBAAAACesDAAABPgMAADkDAAAJ7AMAAAntAwAACgnuAwAACgmAAQAACAYgFBVaWX5vQAoFAAAACfADAAAJ8QMAAAAAAAAACfIDAAAJgAEAAAkBAAAACfUDAAABPwMAADkDAAAJ9gMAAAn3AwAACgn4AwAACgmAAQAACAa8ADbdEnVbQAoGAAAACfoDAAAJ+wMAAAAAAAAACfwDAAAJgAEAAAkBAAAACf8DAAABTAMAADkDAAAJAAQAAAkBBAAACgkCBAAACgmBAQAACAaO0VoLhieKQAoAAAAACQQEAAAJBQQAAAAAAAAACQYEAAAJgQEAAAkBAAAACQkEAAABTQMAADkDAAAJCgQAAAkLBAAACgkMBAAACgmBAQAACAa7S6pKdZNPQAoBAAAACQ4EAAAJDwQAAAAAAAAACRAEAAAJgQEAAAkBAAAACRMEAAABTgMAADkDAAAJFAQAAAkVBAAACgkWBAAACgmBAQAACAYoYj4ocqxgQAoCAAAACRgEAAAJGQQAAAAAAAAACRoEAAAJgQEAAAkBAAAACR0EAAABTwMAADkDAAAJHgQAAAkfBAAACgkgBAAACgmBAQAACAYYAh95QiBdQAoDAAAACSIEAAAJIwQAAAAAAAAACSQEAAAJgQEAAAkBAAAACScEAAABUAMAADkDAAAJKAQAAAkpBAAACgkqBAAACgmBAQAACAY0/LPTE0prQAoEAAAACSwEAAAJLQQAAAAAAAAACS4EAAAJgQEAAAkBAAAACTEEAAABUQMAADkDAAAJMgQAAAkzBAAACgk0BAAACgmBAQAACAbVMoVYipFlQAoFAAAACTYEAAAJNwQAAAAAAAAACTgEAAAJgQEAAAkBAAAACTsEAAABUgMAADkDAAAJPAQAAAk9BAAACgk+BAAACgmBAQAACAYGEGimtUJbQAoGAAAACUAEAAAJQQQAAAAAAAAACUIEAAAJgQEAAAkBAAAACUUEAAABYgMAAIEAAAAKCgAAAAAAAAAADQAAAAABAWMDAACBAAAACgoBAAAAAAAAAP////8AAQdkAwAAAAEAAAAEAAAABB1BcGxvcmlzLkJhc2UuT2JqZWN0cy5WYXJpYWJsZQMAAAABuvv//7j8//8BAAAAAAAAAAG5+///uPz//wAAAAAAAAAAAbj7//+4/P//AAAAAAAAAAABt/v//7j8//8AAAAAAAAAAA9lAwAAAQAAAAihAAAAB2YDAAAAAQAAAAEAAAADDVN5c3RlbS5JbnRQdHIBtvv//2/+//8AAAAAAAAAAAFvAwAAgQAAAAoKAAAAAAAAAAANAAAAAAEBcAMAAIEAAAAKCgEAAAAAAAAA/////wABB3EDAAAAAQAAAAQAAAAEHUFwbG9yaXMuQmFzZS5PYmplY3RzLlZhcmlhYmxlAwAAAAG1+///uPz//wEAAAAAAAAAAbT7//+4/P//AAAAAAAAAAABs/v//7j8//8AAAAAAAAAAAGy+///uPz//wAAAAAAAAAAD3IDAAABAAAACCIAAAAHcwMAAAABAAAAAQAAAAMNU3lzdGVtLkludFB0cgGx+///b/7//wAAAAAAAAAAAXwDAACBAAAACgoAAAAAAAAAAA0AAAAAAQF9AwAAgQAAAAoKAQAAAAAAAAD/////AAEHfgMAAAABAAAABAAAAAQdQXBsb3Jpcy5CYXNlLk9iamVjdHMuVmFyaWFibGUDAAAAAbD7//+4/P//AQAAAAAAAAABr/v//7j8//8AAAAAAAAAAAGu+///uPz//wAAAAAAAAAAAa37//+4/P//AAAAAAAAAAAPfwMAAAEAAAAIpgAAAAeAAwAAAAEAAAABAAAAAw1TeXN0ZW0uSW50UHRyAaz7//9v/v//AAAAAAAAAAABiQMAAIEAAAAKCgAAAAAAAAAADQAAAAABAYoDAACBAAAACgoBAAAAAAAAAP////8AAQeLAwAAAAEAAAAEAAAABB1BcGxvcmlzLkJhc2UuT2JqZWN0cy5WYXJpYWJsZQMAAAABq/v//7j8//8BAAAAAAAAAAGq+///uPz//wAAAAAAAAAAAan7//+4/P//AAAAAAAAAAABqPv//7j8//8AAAAAAAAAAA+MAwAAAQAAAAifAAAAB40DAAAAAQAAAAEAAAADDVN5c3RlbS5JbnRQdHIBp/v//2/+//8AAAAAAAAAAAGWAwAAgQAAAAoKAAAAAAAAAAANAAAAAAEBlwMAAIEAAAAKCgEAAAAAAAAA/////wABB5gDAAAAAQAAAAQAAAAEHUFwbG9yaXMuQmFzZS5PYmplY3RzLlZhcmlhYmxlAwAAAAGm+///uPz//wEAAAAAAAAAAaX7//+4/P//AAAAAAAAAAABpPv//7j8//8AAAAAAAAAAAGj+///uPz//wAAAAAAAAAAD5kDAAABAAAACJ0AAAAHmgMAAAABAAAAAQAAAAMNU3lzdGVtLkludFB0cgGi+///b/7//wAAAAAAAAAAAaMDAACBAAAACgoAAAAAAAAAAA0AAAAAAQGkAwAAgQAAAAoKAQAAAAAAAAD/////AAEHpQMAAAABAAAABAAAAAQdQXBsb3Jpcy5CYXNlLk9iamVjdHMuVmFyaWFibGUDAAAAAaH7//+4/P//AQAAAAAAAAABoPv//7j8//8AAAAAAAAAAAGf+///uPz//wAAAAAAAAAAAZ77//+4/P//AAAAAAAAAAAPpgMAAAEAAAAIngAAAAenAwAAAAEAAAABAAAAAw1TeXN0ZW0uSW50UHRyAZ37//9v/v//AAAAAAAAAAABsAMAAIEAAAAKCgAAAAAAAAAADQAAAAABAbEDAACBAAAACgoBAAAAAAAAAP////8AAQeyAwAAAAEAAAAEAAAABB1BcGxvcmlzLkJhc2UuT2JqZWN0cy5WYXJpYWJsZQMAAAABnPv//7j8//8BAAAAAAAAAAGb+///uPz//wAAAAAAAAAAAZr7//+4/P//AAAAAAAAAAABmfv//7j8//8AAAAAAAAAAA+zAwAAAQAAAAiiAAAAB7QDAAAAAQAAAAEAAAADDVN5c3RlbS5JbnRQdHIBmPv//2/+//8AAAAAAAAAAAG6AwAApAEAAApYAgAAAZf7//8H/v//AgAAAAGW+///Bv7//wEAAAABlfv//+z///+RUpJC/P9dQVDxV0F40O9CAZT7//8E/v//AAAAAAAAoEAACW0EAAABkvv//+D///+m0Z9CPKiTQgGR+///PP///wAAAAAAAAAAAAAAAAAJcAQAAAAAAAAJcQQAAAAAAAGO+///M////wAAAAABjfv//4X///8AAAAAAAAAAAGM+///7P///wAAAAAAAAAAAAAAAAAAAAAAAAAABnUEAAADNDclCgl2BAAACSICAAAJbQQAADQDAAD/////AAEKCW0EAAABAAoBAbsDAAAbAAAAAYf7///g////kVKMQjzICEMBhvv//+D///+7ULNC/P8tQQl7BAAACXwEAAAAAAAACgGD+///hf///wAAAAAAAAAAAYL7//+F////AAAAAAAAAAAAAAAAAYH7///s////AAAAAAAAAAAAAAAAAAAAAAmABAAApAEAAP////8BAQoJgAQAAAEACgEHvAMAAAABAAAAAgAAAAQaQXBsb3Jpcy5CYXNlLlVJLlZpc3VhbExpbmUDAAAADQIHvgMAAAABAAAAAwAAAAQVU3lzdGVtLkRyYXdpbmcuUG9pbnRGBAAAAAF/+///4P///6bRn0I8qJNCAX77///g////kVKGQjyok0IBffv//+D///+7ULlCPKiTQge/AwAAAAEAAAADAAAABBdBcGxvcmlzLkJhc2UuQW5jaG9yTW9kZQMAAAABfPv//zz///8AAAAAAXv7//88////AgAAAAF6+///PP///wQAAAABwAMAACQAAAAJNgIAAAAAAAAAAAAAAcMDAAAmAAAACYgEAAACAAAAAgAAAAHEAwAApAEAAApYAgAAAXf7//8H/v//AgAAAAF2+///Bv7//wEAAAABdfv//+z////mTuBC/P9dQVDxV0HocaVCAXT7//8E/v//AAAAAAAAoEAACY0EAAABcvv//+D////7ze1C6PFcQgFx+///PP///wAAAAAAAAAAAAAAAAAJkAQAAAAAAAAJkQQAAAAAAAFu+///M////wAAAAABbfv//4X////HR+dBqoqPQQFs+///7P///wAAAAAAAAAAAAAAAAAAAACkcLU/BpUEAAADMzMlCgmWBAAACSICAAAJjQQAADQDAAD/////AAEKCY0EAAABAAoBAcUDAAAbAAAAAWf7///g////5k7aQugxx0IBZvv//+D///+IpgBD/P8tQQmbBAAACZwEAAAAAAAACgFj+///hf///wAAAAAAAAAAAWL7//+F////AAAAAAAAAAAAAAAAAWH7///s////AAAAAAAAAAAAAAAAAAAAAAmgBAAApAEAAP////8BAQoJoAQAAAEACgEHxgMAAAABAAAAAgAAAAQaQXBsb3Jpcy5CYXNlLlVJLlZpc3VhbExpbmUDAAAADQIHyAMAAAABAAAAAwAAAAQVU3lzdGVtLkRyYXdpbmcuUG9pbnRGBAAAAAFf+///4P////vN7ULo8VxCAV77///g////5k7UQujxXEIBXfv//+D///+IpgND6PFcQgfJAwAAAAEAAAADAAAABBdBcGxvcmlzLkJhc2UuQW5jaG9yTW9kZQMAAAABXPv//zz///8AAAAAAVv7//88////AgAAAAFa+///PP///wQAAAABygMAACQAAAAJRAIAAAAAAAAAAAAAAc0DAAAmAAAACagEAAACAAAABgAAAAHOAwAApAEAAApYAgAAAVf7//8H/v//AgAAAAFW+///Bv7//wEAAAABVfv//+z///+dJRdD/P9dQWDxV0GiG6pCAVT7//8E/v//AAAAAAAAoEAACa0EAAABUvv//+D///8o5R1DopthQgFR+///PP///wAAAAAAAAAAAAAAAAAJsAQAAAAAAAAJsQQAAAAAAAFO+///M////wAAAAABTfv//4X///8AAAAAAAAAAAFM+///7P///wAAAAAAAAAAAAAAAAAAAAAAAAAABrUEAAADMzQlCgm2BAAACSICAAAJrQQAADQDAAD/////AAEKCa0EAAABAAoBAc8DAAAbAAAAAUf7///g////nSUUQ6Lby0IBRvv//+D///+zpCdD/P8tQQm7BAAACbwEAAAAAAAACgFD+///hf///wAAAAAAAAAAAUL7//+F////AAAAAAAAAAAAAAAAAUH7///s////AAAAAAAAAAAAAAAAAAAAAAnABAAApAEAAP////8BAQoJwAQAAAEACgEH0AMAAAABAAAAAgAAAAQaQXBsb3Jpcy5CYXNlLlVJLlZpc3VhbExpbmUDAAAADQIH0gMAAAABAAAAAwAAAAQVU3lzdGVtLkRyYXdpbmcuUG9pbnRGBAAAAAE/+///4P///yjlHUOim2FCAT77///g////nSURQ6KbYUIBPfv//+D///+zpCpDopthQgfTAwAAAAEAAAADAAAABBdBcGxvcmlzLkJhc2UuQW5jaG9yTW9kZQMAAAABPPv//zz///8AAAAAATv7//88////AgAAAAE6+///PP///wQAAAAB1AMAACQAAAAJUgIAAAAAAAAAAAAAAdcDAAAmAAAACcgEAAACAAAABgAAAAHYAwAApAEAAApYAgAAATf7//8H/v//AgAAAAE2+///Bv7//wEAAAABNfv//+z////HIz5D/P9dQWDxV0E23tZCATT7//8E/v//AAAAAAAAoEAACc0EAAABMvv//+D///9S40RDGy+HQgEx+///PP///wAAAAAAAAAAAAAAAAAJ0AQAAAAAAAAJ0QQAAAAAAAEu+///M////wAAAAABLfv//4X///8AAAAAAAAAAAEs+///7P///wAAAAAAAAAAAAAAAAAAAAAAAAAABtUEAAADNDIlCgnWBAAACSICAAAJzQQAADQDAAD/////AAEKCc0EAAABAAoBAdkDAAAbAAAAASf7///g////xyM7Qzae+EIBJvv//+D////dok5D/P8tQQnbBAAACdwEAAAAAAAACgEj+///hf///wAAAAAAAAAAASL7//+F////AAAAAAAAAAAAAAAAASH7///s////AAAAAAAAAAAAAAAAAAAAAAngBAAApAEAAP////8BAQoJ4AQAAAEACgEH2gMAAAABAAAAAgAAAAQaQXBsb3Jpcy5CYXNlLlVJLlZpc3VhbExpbmUDAAAADQIH3AMAAAABAAAAAwAAAAQVU3lzdGVtLkRyYXdpbmcuUG9pbnRGBAAAAAEf+///4P///1LjREMbL4dCAR77///g////xyM4Qxsvh0IBHfv//+D////dolFDGy+HQgfdAwAAAAEAAAADAAAABBdBcGxvcmlzLkJhc2UuQW5jaG9yTW9kZQMAAAABHPv//zz///8AAAAAARv7//88////AgAAAAEa+///PP///wQAAAAB3gMAACQAAAAJUgIAAAAAAAAAAAAAAeEDAAAmAAAACegEAAACAAAABgAAAAHiAwAApAEAAApYAgAAARf7//8H/v//AgAAAAEW+///Bv7//wEAAAABFfv//+z////xIWVD/P9dQWDxV0GqadRCART7//8E/v//AAAAAAAAoEAACe0EAAABEvv//+D///984WtD1PSFQgER+///PP///wAAAAAAAAAAAAAAAAAJ8AQAAAAAAAAJ8QQAAAAAAAEO+///M////wAAAAABDfv//4X///8AAAAAAAAAAAEM+///7P///wAAAAAAAAAAAAAAAAAAAAAAAAAABvUEAAADNDIlCgn2BAAACSICAAAJ7QQAADQDAAD/////AAEKCe0EAAABAAoBAeMDAAAbAAAAAQf7///g////8SFiQ6kp9kIBBvv//+D///8HoXVD/P8tQQn7BAAACfwEAAAAAAAACgED+///hf///wAAAAAAAAAAAQL7//+F////AAAAAAAAAAAAAAAAAQH7///s////AAAAAAAAAAAAAAAAAAAAAAkABQAApAEAAP////8BAQoJAAUAAAEACgEH5AMAAAABAAAAAgAAAAQaQXBsb3Jpcy5CYXNlLlVJLlZpc3VhbExpbmUDAAAADQIH5gMAAAABAAAAAwAAAAQVU3lzdGVtLkRyYXdpbmcuUG9pbnRGBAAAAAH/+v//4P///3zha0PU9IVCAf76///g////8SFfQ9T0hUIB/fr//+D///8HoXhD1PSFQgfnAwAAAAEAAAADAAAABBdBcGxvcmlzLkJhc2UuQW5jaG9yTW9kZQMAAAAB/Pr//zz///8AAAAAAfv6//88////AgAAAAH6+v//PP///wQAAAAB6AMAACQAAAAJUgIAAAAAAAAAAAAAAesDAAAmAAAACQgFAAACAAAABgAAAAHsAwAApAEAAApYAgAAAff6//8H/v//AgAAAAH2+v//Bv7//wEAAAAB9fr//+z///8OEIZD/P9dQUDxV0F0LhlDAfT6//8E/v//AAAAAAAAoEAACQ0FAAAB8vr//+D////Tb4lDdO60QgHx+v//PP///wAAAAAAAAAAAAAAAAAJEAUAAAAAAAAJEQUAAAAAAAHu+v//M////wAAAAAB7fr//4X///8AAAAAAAAAAAHs+v//7P///wAAAAAAAAAAAAAAAAAAAAAAAAAABhUFAAADNTklCgkWBQAACSICAAAJDQUAADQDAAD/////AAEKCQ0FAAABAAoBAe0DAAAbAAAAAef6///g////DpCEQ3QOKkMB5vr//+D///+YT45D/P8tQQkbBQAACRwFAAAAAAAACgHj+v//hf///wAAAAAAAAAAAeL6//+F////AAAAAAAAAAAAAAAAAeH6///s////AAAAAAAAAAAAAAAAAAAAAAkgBQAApAEAAP////8BAQoJIAUAAAEACgEH7gMAAAABAAAAAgAAAAQaQXBsb3Jpcy5CYXNlLlVJLlZpc3VhbExpbmUDAAAADQIH8AMAAAABAAAAAwAAAAQVU3lzdGVtLkRyYXdpbmcuUG9pbnRGBAAAAAHf+v//4P///9NviUN07rRCAd76///g////DhCDQ3TutEIB3fr//+D///+Yz49DdO60QgfxAwAAAAEAAAADAAAABBdBcGxvcmlzLkJhc2UuQW5jaG9yTW9kZQMAAAAB3Pr//zz///8AAAAAAdv6//88////AgAAAAHa+v//PP///wQAAAAB8gMAACQAAAAJfAIAAAAAAAAAAAAAAfUDAAAmAAAACSgFAAACAAAABgAAAAH2AwAApAEAAApYAgAAAdf6//8H/v//AgAAAAHW+v//Bv7//wEAAAAB1fr//+z///8jj5lD/P9dQUDxV0G8lABDAdT6//8E/v//AAAAAAAAoEAACS0FAAAB0vr//+D////o7pxDvFScQgHR+v//PP///wAAAAAAAAAAAAAAAAAJMAUAAAAAAAAJMQUAAAAAAAHO+v//M////wAAAAABzfr//4X///8AAAAAAAAAAAHM+v//7P///wAAAAAAAAAAAAAAAAAAAAAAAAAABjUFAAADNTAlCgk2BQAACSICAAAJLQUAADQDAAD/////AAEKCS0FAAABAAoBAfcDAAAbAAAAAcf6///g////Iw+YQ7x0EUMBxvr//+D///+tzqFD/P8tQQk7BQAACTwFAAAAAAAACgHD+v//hf///wAAAAAAAAAAAcL6//+F////AAAAAAAAAAAAAAAAAcH6///s////AAAAAAAAAAAAAAAAAAAAAAlABQAApAEAAP////8BAQoJQAUAAAEACgEH+AMAAAABAAAAAgAAAAQaQXBsb3Jpcy5CYXNlLlVJLlZpc3VhbExpbmUDAAAADQIH+gMAAAABAAAAAwAAAAQVU3lzdGVtLkRyYXdpbmcuUG9pbnRGBAAAAAG/+v//4P///+junEO8VJxCAb76///g////I4+WQ7xUnEIBvfr//+D///+tTqNDvFScQgf7AwAAAAEAAAADAAAABBdBcGxvcmlzLkJhc2UuQW5jaG9yTW9kZQMAAAABvPr//zz///8AAAAAAbv6//88////AgAAAAG6+v//PP///wQAAAAB/AMAACQAAAAJUgIAAAAAAAAAAAAAAf8DAAAmAAAACUgFAAACAAAABgAAAAEABAAApAEAAApYAgAAAbf6//8H/v//AgAAAAG2+v//Bv7//wEAAAABtfr//+z///+RUpJCPMgLQ1DxV0FgSghDAbT6//8E/v//AAAAAAAAoEAACU0FAAABsvr//+D///+m0Z9CbO1PQwGx+v//PP///wAAAAAAgKoqP1RVlcIJUAUAAAAAAAAJUQUAAAEAAAGu+v//M////wAAAAABrfr//4X///+L1eRBAAaOQQGs+v//7P///y+niEI+NP5C4u+/Qf+vUEESg74/BlUFAAADNTMlCglWBQAACSICAAAJTQUAADQDAAD/////AQEKCU0FAAABAAoBAQEEAAAbAAAAAaf6///g////kVKMQk6Ji0MBpvr//+D///+7ULNCPMgIQwlbBQAACVwFAAAAAAAACgGj+v//hf///wAAAAAAAAAAAaL6//+F////AAAAAAAAAAAAAAAAAaH6///s////AAAAAAAAAAAAAAAAAAAAAAlgBQAApAEAAP////8BAQoJYAUAAAEACgEHAgQAAAABAAAAAgAAAAQaQXBsb3Jpcy5CYXNlLlVJLlZpc3VhbExpbmUDAAAADQIHBAQAAAABAAAAAwAAAAQVU3lzdGVtLkRyYXdpbmcuUG9pbnRGBAAAAAGf+v//4P///6bRn0Js7U9DAZ76///g////kVKGQmztT0MBnfr//+D///+7ULlCbO1PQwcFBAAAAAEAAAADAAAABBdBcGxvcmlzLkJhc2UuQW5jaG9yTW9kZQMAAAABnPr//zz///8AAAAAAZv6//88////AgAAAAGa+v//PP///wQAAAABBgQAACQAAAAJNgIAAAAAAAAAAAAAAQkEAAAmAAAACWgFAAACAAAAAgAAAAEKBAAApAEAAApYAgAAAZf6//8H/v//AgAAAAGW+v//Bv7//wEAAAABlfr//+z////mTuBC6DHNQlDxV0GoeS1DAZT6//8E/v//AAAAAAAAoEAACW0FAAABkvr//+D////7ze1CyFU9QwGR+v//PP///wAAAAAAAAAAAAAAtMIJcAUAAAAAAAAJcQUAAAEAAAGO+v//M////wAAAAABjfr//4X///+L1eRBAAaOQQGM+v//7P///6wP1UKSJLlC4u+/Qf+vUEESg74/BnUFAAADNjclCgl2BQAACSICAAAJbQUAADQDAAD/////AQEKCW0FAAABAAoBAQsEAAAbAAAAAYf6///g////5k7aQk6Ji0MBhvr//+D///+IpgBD6DHHQgl7BQAACXwFAAAAAAAACgGD+v//hf///wAAAAAAAAAAAYL6//+F////AAAAAAAAAAAAAAAAAYH6///s////AAAAAAAAAAAAAAAAAAAAAAmABQAApAEAAP////8BAQoJgAUAAAEACgEHDAQAAAABAAAAAgAAAAQaQXBsb3Jpcy5CYXNlLlVJLlZpc3VhbExpbmUDAAAADQIHDgQAAAABAAAAAwAAAAQVU3lzdGVtLkRyYXdpbmcuUG9pbnRGBAAAAAF/+v//4P////vN7ULIVT1DAX76///g////5k7UQshVPUMBffr//+D///+IpgNDyFU9QwcPBAAAAAEAAAADAAAABBdBcGxvcmlzLkJhc2UuQW5jaG9yTW9kZQMAAAABfPr//zz///8AAAAAAXv6//88////AgAAAAF6+v//PP///wQAAAABEAQAACQAAAAJRAIAAAAAAAAAAAAAARMEAAAmAAAACYgFAAACAAAABgAAAAEUBAAApAEAAApYAgAAAXf6//8H/v//AgAAAAF2+v//Bv7//wEAAAABdfr//+z///+dJRdDotvRQmDxV0HLJCtDAXT6//8E/v//AAAAAAAAoEAACY0FAAABcvr//+D///8o5R1DNoA+QwFx+v//PP///wAAAAAAAAAAAP//r8IJkAUAAAAAAAAJkQUAAAEAAAFu+v//M////wAAAAABbfr//4X///+L1eRBAAaOQQFs+v//7P///yl4EUNjfcBC4u+/Qf+vUEESg74/BpUFAAADNjYlCgmWBQAACSICAAAJjQUAADQDAAD/////AQEKCY0FAAABAAoBARUEAAAbAAAAAWf6///g////nSUUQ06Ji0MBZvr//+D///+zpCdDotvLQgmbBQAACZwFAAAAAAAACgFj+v//hf///wAAAAAAAAAAAWL6//+F////AAAAAAAAAAAAAAAAAWH6///s////AAAAAAAAAAAAAAAAAAAAAAmgBQAApAEAAP////8BAQoJoAUAAAEACgEHFgQAAAABAAAAAgAAAAQaQXBsb3Jpcy5CYXNlLlVJLlZpc3VhbExpbmUDAAAADQIHGAQAAAABAAAAAwAAAAQVU3lzdGVtLkRyYXdpbmcuUG9pbnRGBAAAAAFf+v//4P///yjlHUM2gD5DAV76///g////nSURQzaAPkMBXfr//+D///+zpCpDNoA+QwcZBAAAAAEAAAADAAAABBdBcGxvcmlzLkJhc2UuQW5jaG9yTW9kZQMAAAABXPr//zz///8AAAAAAVv6//88////AgAAAAFa+v//PP///wQAAAABGgQAACQAAAAJUgIAAAAAAAAAAAAAAR0EAAAmAAAACagFAAACAAAABgAAAAEeBAAApAEAAApYAgAAAVf6//8H/v//AgAAAAFW+v//Bv7//wEAAAABVfr//+z////HIz5DNp7+QmDxV0GBwxRDAVT6//8E/v//AAAAAAAAoEAACa0FAAABUvr//+D///9S40RD3LBJQwFR+v//PP///wAAAAAAAAAAAP//l8IJsAUAAAAAAAAJsQUAAAEAAAFO+v//M////wAAAAABTfr//4X///+L1eRBAAaOQQFM+v//7P///31oOENyCu5C4u+/Qf+vUEESg74/BrUFAAADNTglCgm2BQAACSICAAAJrQUAADQDAAD/////AQEKCa0FAAABAAoBAR8EAAAbAAAAAUf6///g////xyM7Q06Ji0MBRvr//+D////dok5DNp74Qgm7BQAACbwFAAAAAAAACgFD+v//hf///wAAAAAAAAAAAUL6//+F////AAAAAAAAAAAAAAAAAUH6///s////AAAAAAAAAAAAAAAAAAAAAAnABQAApAEAAP////8BAQoJwAUAAAEACgEHIAQAAAABAAAAAgAAAAQaQXBsb3Jpcy5CYXNlLlVJLlZpc3VhbExpbmUDAAAADQIHIgQAAAABAAAAAwAAAAQVU3lzdGVtLkRyYXdpbmcuUG9pbnRGBAAAAAE/+v//4P///1LjREPcsElDAT76///g////xyM4Q9ywSUMBPfr//+D////dolFD3LBJQwcjBAAAAAEAAAADAAAABBdBcGxvcmlzLkJhc2UuQW5jaG9yTW9kZQMAAAABPPr//zz///8AAAAAATv6//88////AgAAAAE6+v//PP///wQAAAABJAQAACQAAAAJUgIAAAAAAAAAAAAAAScEAAAmAAAACcgFAAACAAAACAAAAAEoBAAApAEAAApYAgAAATf6//8H/v//AgAAAAE2+v//Bv7//wEAAAABNfr//+z////xIWVDqSn8QmDxV0HI/RVDATT6//8E/v//AAAAAAAAoEAACc0FAAABMvr//+D///984WtDuBNJQwEx+v//PP///wAAAAAAAAAAAKuqmsIJ0AUAAAAAAAAJ0QUAAAEAAAEu+v//M////wAAAAABLfr//4X///+L1eRBAAaOQQEs+v//7P///9BYX0MfGutC4u+/Qf+vUEESg74/BtUFAAADNTglCgnWBQAACSICAAAJzQUAADQDAAD/////AQEKCc0FAAABAAoBASkEAAAbAAAAASf6///g////8SFiQ06Ji0MBJvr//+D///8HoXVDqSn2QgnbBQAACdwFAAAAAAAACgEj+v//hf///wAAAAAAAAAAASL6//+F////AAAAAAAAAAAAAAAAASH6///s////AAAAAAAAAAAAAAAAAAAAAAngBQAApAEAAP////8BAQoJ4AUAAAEACgEHKgQAAAABAAAAAgAAAAQaQXBsb3Jpcy5CYXNlLlVJLlZpc3VhbExpbmUDAAAADQIHLAQAAAABAAAAAwAAAAQVU3lzdGVtLkRyYXdpbmcuUG9pbnRGBAAAAAEf+v//4P///3zha0O4E0lDAR76///g////8SFfQ7gTSUMBHfr//+D///8HoXhDuBNJQwctBAAAAAEAAAADAAAABBdBcGxvcmlzLkJhc2UuQW5jaG9yTW9kZQMAAAABHPr//zz///8AAAAAARv6//88////AgAAAAEa+v//PP///wQAAAABLgQAACQAAAAJUgIAAAAAAAAAAAAAATEEAAAmAAAACegFAAACAAAACAAAAAEyBAAApAEAAApYAgAAARf6//8H/v//AgAAAAEW+v//Bv7//wEAAAABFfr//+z///8OEIZDdA4tQ0DxV0FQCM5CART6//8E/v//AAAAAAAAoEAACe0FAAABEvr//+D////Tb4lDiJBgQwER+v//PP///wAAAAAAAKoqv1RVVcIJ8AUAAAAAAAAJ8QUAAAEAAAEO+v//M////wAAAAABDfr//4X///+L1eRBAAaOQQEM+v//7P///5Ikg0NJkiRD4u+/Qf+vUEESg74/BvUFAAADNDElCgn2BQAACSICAAAJ7QUAADQDAAD/////AQEKCe0FAAABAAoBATMEAAAbAAAAAQf6///g////DpCEQ06Ji0MBBvr//+D///+YT45DdA4qQwn7BQAACfwFAAAAAAAACgED+v//hf///wAAAAAAAAAAAQL6//+F////AAAAAAAAAAAAAAAAAQH6///s////AAAAAAAAAAAAAAAAAAAAAAkABgAApAEAAP////8BAQoJAAYAAAEACgEHNAQAAAABAAAAAgAAAAQaQXBsb3Jpcy5CYXNlLlVJLlZpc3VhbExpbmUDAAAADQIHNgQAAAABAAAAAwAAAAQVU3lzdGVtLkRyYXdpbmcuUG9pbnRGBAAAAAH/+f//4P///9NviUOIkGBDAf75///g////DhCDQ4iQYEMB/fn//+D///+Yz49DiJBgQwc3BAAAAAEAAAADAAAABBdBcGxvcmlzLkJhc2UuQW5jaG9yTW9kZQMAAAAB/Pn//zz///8AAAAAAfv5//88////AgAAAAH6+f//PP///wQAAAABOAQAACQAAAAJfAIAAAAAAAAAAAAAATsEAAAmAAAACQgGAAACAAAABgAAAAE8BAAApAEAAApYAgAAAff5//8H/v//AgAAAAH2+f//Bv7//wEAAAAB9fn//+z///8jj5lDvHQUQ0DxV0HAO/9CAfT5//8E/v//AAAAAAAAoEAACQ0GAAAB8vn//+D////o7pxDrENUQwHx+f//PP///wAAAAAAAKoqv1ZVhcIJEAYAAAAAAAAJEQYAAAEAAAHu+f//M////wAAAAAB7fn//4X///+L1eRBAAaOQQHs+f//7P///7yclkNt2wpD4u+/Qf+vUEESg74/BhUGAAADNTAlCgkWBgAACSICAAAJDQYAADQDAAD/////AQEKCQ0GAAABAAoBAT0EAAAbAAAAAef5///g////Iw+YQ06Ji0MB5vn//+D///+tzqFDvHQRQwkbBgAACRwGAAAAAAAACgHj+f//hf///wAAAAAAAAAAAeL5//+F////AAAAAAAAAAAAAAAAAeH5///s////AAAAAAAAAAAAAAAAAAAAAAkgBgAApAEAAP////8BAQoJIAYAAAEACgEHPgQAAAABAAAAAgAAAAQaQXBsb3Jpcy5CYXNlLlVJLlZpc3VhbExpbmUDAAAADQIHQAQAAAABAAAAAwAAAAQVU3lzdGVtLkRyYXdpbmcuUG9pbnRGBAAAAAHf+f//4P///+junEOsQ1RDAd75///g////I4+WQ6xDVEMB3fn//+D///+tTqNDrENUQwdBBAAAAAEAAAADAAAABBdBcGxvcmlzLkJhc2UuQW5jaG9yTW9kZQMAAAAB3Pn//zz///8AAAAAAdv5//88////AgAAAAHa+f//PP///wQAAAABQgQAACQAAAAJUgIAAAAAAAAAAAAAAUUEAAAmAAAACSgGAAACAAAABgAAAAFtBAAAfgAAAAkpBgAACSoGAAAFcAQ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eQXBsb3Jpcy5DaGFydC5DaGFydERhdGFFbGVtZW50AgAAAAEBAQsaQXBsb3Jpcy5CYXNlLk9iamVjdHMuQ29sb3IDAAAAAQEaQXBsb3Jpcy5CYXNlLk9iamVjdHMuQ29sb3IDAAAAAwAAAAk5AwAACgAAAAAAQEEJfwAAAAmAAAAACS4GAAABAAkvBgAAAXEEAACBAAAACgoBAAAAAAAAAP////8AAQF2BAAA0QAAAAkwBgAAAQAAAAMAAAABewQAAHkAAAAKCgAAAEA/CTEGAAAJMgYAAAEAAAD+////AAAAAAEAAAAAAAAAAAAAAAEAAAAAAAAAAAAAAXwEAAB6AAAACgoJMwYAAAk0BgAAAQAAAP7///8AAAAA/////wAAAYAEAAB+AAAACTUGAAAJNgYAAAeIBAAAAAEAAAAEAAAABBxBcGxvcmlzLkJhc2UuVUkuVmlzdWFsT2JqZWN0AwAAAAm7AwAACboDAAANAgGNBAAAfgAAAAk5BgAACToGAAAFkAQ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eQXBsb3Jpcy5DaGFydC5DaGFydERhdGFFbGVtZW50AgAAAAEBAQsaQXBsb3Jpcy5CYXNlLk9iamVjdHMuQ29sb3IDAAAAAQEaQXBsb3Jpcy5CYXNlLk9iamVjdHMuQ29sb3IDAAAAAwAAAAk6AwAACgAAAAAAQEEJfwAAAAmAAAAACT4GAAABAAk/BgAAAZEEAACBAAAACgoBAAAA5ev3AP////8AAQGWBAAA0QAAAAlABgAAAQAAAAMAAAABmwQAAHkAAAAKCgAAAEA/CUEGAAAJQgYAAAEAAAD+////AAAAAAEAAAAAAAAAAAAAAAEAAAAAAAAAAAAAAZwEAAB6AAAACgoJQwYAAAlEBgAAAQAAAP7///8AAAAA/////wAAAaAEAAB+AAAACUUGAAAJRgYAAAeoBAAAAAEAAAAEAAAABBxBcGxvcmlzLkJhc2UuVUkuVmlzdWFsT2JqZWN0AwAAAAnFAwAACcQDAAANAgGtBAAAfgAAAAlJBgAACUoGAAAFsAQ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eQXBsb3Jpcy5DaGFydC5DaGFydERhdGFFbGVtZW50AgAAAAEBAQsaQXBsb3Jpcy5CYXNlLk9iamVjdHMuQ29sb3IDAAAAAQEaQXBsb3Jpcy5CYXNlLk9iamVjdHMuQ29sb3IDAAAAAwAAAAk7AwAACgAAAAAAQEEJfwAAAAmAAAAACU4GAAABAAlPBgAAAbEEAACBAAAACgoBAAAAAAAAAP////8AAQG2BAAA0QAAAAlQBgAAAQAAAAMAAAABuwQAAHkAAAAKCgAAAEA/CVEGAAAJUgYAAAEAAAD+////AAAAAAEAAAAAAAAAAAAAAAEAAAAAAAAAAAAAAbwEAAB6AAAACgoJUwYAAAlUBgAAAQAAAP7///8AAAAA/////wAAAcAEAAB+AAAACVUGAAAJVgYAAAfIBAAAAAEAAAAEAAAABBxBcGxvcmlzLkJhc2UuVUkuVmlzdWFsT2JqZWN0AwAAAAnPAwAACc4DAAANAgHNBAAAfgAAAAlZBgAACVoGAAAF0AQ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eQXBsb3Jpcy5DaGFydC5DaGFydERhdGFFbGVtZW50AgAAAAEBAQsaQXBsb3Jpcy5CYXNlLk9iamVjdHMuQ29sb3IDAAAAAQEaQXBsb3Jpcy5CYXNlLk9iamVjdHMuQ29sb3IDAAAAAwAAAAk8AwAACgAAAAAAQEEJfwAAAAmAAAAACV4GAAABAAlfBgAAAdEEAACBAAAACgoBAAAAAAAAAP////8AAQHWBAAA0QAAAAlgBgAAAQAAAAMAAAAB2wQAAHkAAAAKCgAAAEA/CWEGAAAJYgYAAAEAAAD+////AAAAAAEAAAAAAAAAAAAAAAEAAAAAAAAAAAAAAdwEAAB6AAAACgoJYwYAAAlkBgAAAQAAAP7///8AAAAA/////wAAAeAEAAB+AAAACWUGAAAJZgYAAAfoBAAAAAEAAAAEAAAABBxBcGxvcmlzLkJhc2UuVUkuVmlzdWFsT2JqZWN0AwAAAAnZAwAACdgDAAANAgHtBAAAfgAAAAlpBgAACWoGAAAF8AQ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eQXBsb3Jpcy5DaGFydC5DaGFydERhdGFFbGVtZW50AgAAAAEBAQsaQXBsb3Jpcy5CYXNlLk9iamVjdHMuQ29sb3IDAAAAAQEaQXBsb3Jpcy5CYXNlLk9iamVjdHMuQ29sb3IDAAAAAwAAAAk9AwAACgAAAAAAQEEJfwAAAAmAAAAACW4GAAABAAlvBgAAAfEEAACBAAAACgoBAAAAAAAAAP////8AAQH2BAAA0QAAAAlwBgAAAQAAAAMAAAAB+wQAAHkAAAAKCgAAAEA/CXEGAAAJcgYAAAEAAAD+////AAAAAAEAAAAAAAAAAAAAAAEAAAAAAAAAAAAAAfwEAAB6AAAACgoJcwYAAAl0BgAAAQAAAP7///8AAAAA/////wAAAQAFAAB+AAAACXUGAAAJdgYAAAcIBQAAAAEAAAAEAAAABBxBcGxvcmlzLkJhc2UuVUkuVmlzdWFsT2JqZWN0AwAAAAnjAwAACeIDAAANAgENBQAAfgAAAAl5BgAACXoGAAAFEAU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eQXBsb3Jpcy5DaGFydC5DaGFydERhdGFFbGVtZW50AgAAAAEBAQsaQXBsb3Jpcy5CYXNlLk9iamVjdHMuQ29sb3IDAAAAAQEaQXBsb3Jpcy5CYXNlLk9iamVjdHMuQ29sb3IDAAAAAwAAAAk+AwAACgAAAAAAQEEJfwAAAAmAAAAACX4GAAABAAl/BgAAAREFAACBAAAACgoBAAAAAAAAAP////8AAQEWBQAA0QAAAAmABgAAAQAAAAMAAAABGwUAAHkAAAAKCgAAAEA/CYEGAAAJggYAAAEAAAD+////AAAAAAEAAAAAAAAAAAAAAAEAAAAAAAAAAAAAARwFAAB6AAAACgoJgwYAAAmEBgAAAQAAAP7///8AAAAA/////wAAASAFAAB+AAAACYUGAAAJhgYAAAcoBQAAAAEAAAAEAAAABBxBcGxvcmlzLkJhc2UuVUkuVmlzdWFsT2JqZWN0AwAAAAntAwAACewDAAANAgEtBQAAfgAAAAmJBgAACYoGAAAFMAU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eQXBsb3Jpcy5DaGFydC5DaGFydERhdGFFbGVtZW50AgAAAAEBAQsaQXBsb3Jpcy5CYXNlLk9iamVjdHMuQ29sb3IDAAAAAQEaQXBsb3Jpcy5CYXNlLk9iamVjdHMuQ29sb3IDAAAAAwAAAAk/AwAACgAAAAAAQEEJfwAAAAmAAAAACY4GAAABAAmPBgAAATEFAACBAAAACgoBAAAAAAAAAP////8AAQE2BQAA0QAAAAmQBgAAAQAAAAMAAAABOwUAAHkAAAAKCgAAAEA/CZEGAAAJkgYAAAEAAAD+////AAAAAAEAAAAAAAAAAAAAAAEAAAAAAAAAAAAAATwFAAB6AAAACgoJkwYAAAmUBgAAAQAAAP7///8AAAAA/////wAAAUAFAAB+AAAACZUGAAAJlgYAAAdIBQAAAAEAAAAEAAAABBxBcGxvcmlzLkJhc2UuVUkuVmlzdWFsT2JqZWN0AwAAAAn3AwAACfYDAAANAgFNBQAAfgAAAAmZBgAACZoGAAABUAUAACIAAAAKCgAAAAAAKEEJfwAAAAmAAAAACZ0GAAAAAAmeBgAAAVEFAACBAAAACgoBAAAABSluAP////8AAAFWBQAA0QAAAAmfBgAAAQAAAAMAAAABWwUAAHkAAAAKCgAAAEA/CaAGAAAJoQYAAAEAAAD+////AAAAAAEAAAAAAAAAAAAAAAEAAAAAAAAAAAAAAVwFAAB6AAAACgoJogYAAAmjBgAAAQAAAP7///8AAAAA/////wAAAWAFAAB+AAAACaQGAAAJpQYAAAdoBQAAAAEAAAAEAAAABBxBcGxvcmlzLkJhc2UuVUkuVmlzdWFsT2JqZWN0AwAAAAkBBAAACQAEAAANAgFtBQAAfgAAAAmoBgAACakGAAABcAUAACIAAAAKCgAAAAAAKEEJfwAAAAmAAAAACawGAAAAAAmtBgAAAXEFAACBAAAACgoBAAAABSluAP////8AAAF2BQAA0QAAAAmuBgAAAQAAAAUAAAABewUAAHkAAAAKCgAAAEA/Ca8GAAAJsAYAAAEAAAD+////AAAAAAEAAAAAAAAAAAAAAAEAAAAAAAAAAAAAAXwFAAB6AAAACgoJsQYAAAmyBgAAAQAAAP7///8AAAAA/////wAAAYAFAAB+AAAACbMGAAAJtAYAAAeIBQAAAAEAAAAEAAAABBxBcGxvcmlzLkJhc2UuVUkuVmlzdWFsT2JqZWN0AwAAAAkLBAAACQoEAAANAgGNBQAAfgAAAAm3BgAACbgGAAABkAUAACIAAAAKCgAAAAAAKEEJfwAAAAmAAAAACbsGAAAAAAm8BgAAAZEFAACBAAAACgoBAAAABSluAP////8AAAGWBQAA0QAAAAm9BgAAAQAAAAMAAAABmwUAAHkAAAAKCgAAAEA/Cb4GAAAJvwYAAAEAAAD+////AAAAAAEAAAAAAAAAAAAAAAEAAAAAAAAAAAAAAZwFAAB6AAAACgoJwAYAAAnBBgAAAQAAAP7///8AAAAA/////wAAAaAFAAB+AAAACcIGAAAJwwYAAAeoBQAAAAEAAAAEAAAABBxBcGxvcmlzLkJhc2UuVUkuVmlzdWFsT2JqZWN0AwAAAAkVBAAACRQEAAANAgGtBQAAfgAAAAnGBgAACccGAAABsAUAACIAAAAKCgAAAAAAKEEJfwAAAAmAAAAACcoGAAAAAAnLBgAAAbEFAACBAAAACgoBAAAABSluAP////8AAAG2BQAA0QAAAAnMBgAAAQAAAAMAAAABuwUAAHkAAAAKCgAAAEA/Cc0GAAAJzgYAAAEAAAD+////AAAAAAEAAAAAAAAAAAAAAAEAAAAAAAAAAAAAAbwFAAB6AAAACgoJzwYAAAnQBgAAAQAAAP7///8AAAAA/////wAAAcAFAAB+AAAACdEGAAAJ0gYAAAfIBQAAAAEAAAAEAAAABBxBcGxvcmlzLkJhc2UuVUkuVmlzdWFsT2JqZWN0AwAAAAkfBAAACR4EAAANAgHNBQAAfgAAAAnVBgAACdYGAAAB0AUAACIAAAAKCgAAAAAAKEEJfwAAAAmAAAAACdkGAAAAAAnaBgAAAdEFAACBAAAACgoBAAAABSluAP////8AAAHWBQAA0QAAAAnbBgAAAQAAAAMAAAAB2wUAAHkAAAAKCgAAAEA/CdwGAAAJ3QYAAAEAAAD+////AAAAAAEAAAAAAAAAAAAAAAEAAAAAAAAAAAAAAdwFAAB6AAAACgoJ3gYAAAnfBgAAAQAAAP7///8AAAAA/////wAAAeAFAAB+AAAACeAGAAAJ4QYAAAfoBQAAAAEAAAAEAAAABBxBcGxvcmlzLkJhc2UuVUkuVmlzdWFsT2JqZWN0AwAAAAkpBAAACSgEAAANAgHtBQAAfgAAAAnkBgAACeUGAAAB8AUAACIAAAAKCgAAAAAAKEEJfwAAAAmAAAAACegGAAAAAAnpBgAAAfEFAACBAAAACgoBAAAABSluAP////8AAAH2BQAA0QAAAAnqBgAAAQAAAAMAAAAB+wUAAHkAAAAKCgAAAEA/CesGAAAJ7AYAAAEAAAD+////AAAAAAEAAAAAAAAAAAAAAAEAAAAAAAAAAAAAAfwFAAB6AAAACgoJ7QYAAAnuBgAAAQAAAP7///8AAAAA/////wAAAQAGAAB+AAAACe8GAAAJ8AYAAAcIBgAAAAEAAAAEAAAABBxBcGxvcmlzLkJhc2UuVUkuVmlzdWFsT2JqZWN0AwAAAAkzBAAACTIEAAANAgENBgAAfgAAAAnzBgAACfQGAAABEAYAACIAAAAKCgAAAAAAKEEJfwAAAAmAAAAACfcGAAAAAAn4BgAAAREGAACBAAAACgoBAAAABSluAP////8AAAEWBgAA0QAAAAn5BgAAAQAAAAMAAAABGwYAAHkAAAAKCgAAAEA/CfoGAAAJ+wYAAAEAAAD+////AAAAAAEAAAAAAAAAAAAAAAEAAAAAAAAAAAAAARwGAAB6AAAACgoJ/AYAAAn9BgAAAQAAAP7///8AAAAA/////wAAASAGAAB+AAAACf4GAAAJ/wYAAAcoBgAAAAEAAAAEAAAABBxBcGxvcmlzLkJhc2UuVUkuVmlzdWFsT2JqZWN0AwAAAAk9BAAACTwEAAANAg8pBgAAAQAAAAioAAAAByoGAAAAAQAAAAEAAAADDVN5c3RlbS5JbnRQdHIB/vj//2/+//8AAAAAAAAAAAEuBgAAgQAAAAoKAAAAAAAAAAANAAAAAAEBLwYAAIEAAAAKCgEAAAAAAAAA/////wABBzAGAAAAAQAAAAQAAAAEHUFwbG9yaXMuQmFzZS5PYmplY3RzLlZhcmlhYmxlAwAAAAH9+P//uPz//wIAAAAAAAAAAfz4//+4/P//AAAAAAAAAAAB+/j//7j8//8AAAAAAAAAAAH6+P//uPz//wAAAAAAAAAABTEGAAAaQXBsb3Jpcy5CYXNlLk9iamVjdHMuQ29sb3IHAAAAEkRhdGFPYmplY3QrbVBhcmVudBVEYXRhT2JqZWN0K21Db250YWluZXIFbVR5cGUEbVJHQhBtVGhlbWVDb2xvckluZGV4DG1BdXRvVXBkYXRlZAltTW9kaWZpZWQEAgAAAAAAH0FwbG9yaXMuQmFzZS5PYmplY3RzLkxpbmVGb3JtYXQDAAAACAgIAQEDAAAACXsEAAAKAAAAAP///wAOAAAAAAAFMgYAABpBcGxvcmlzLkJhc2UuT2JqZWN0cy5Db2xvcgcAAAASRGF0YU9iamVjdCttUGFyZW50FURhdGFPYmplY3QrbUNvbnRhaW5lcgVtVHlwZQRtUkdCEG1UaGVtZUNvbG9ySW5kZXgMbUF1dG9VcGRhdGVkCW1Nb2RpZmllZAQCAAAAAAAfQXBsb3Jpcy5CYXNlLk9iamVjdHMuTGluZUZvcm1hdAMAAAAICAgBAQMAAAAJewQAAAoBAAAAAAAAAP////8AAQEzBgAAgQAAAAoKAQAAAOXr9wD/////AAABNAYAAIEAAAAKCgEAAAD///8A/////wAADzUGAAABAAAACJQAAAAHNgYAAAABAAAAAQAAAAMNU3lzdGVtLkludFB0cgH4+P//b/7//wAAAAAAAAAADzkGAAABAAAACEQAAAAHOgYAAAABAAAAAQAAAAMNU3lzdGVtLkludFB0cgH3+P//b/7//wAAAAAAAAAAAT4GAACBAAAACgoAAAAAAAAAAA0AAAAAAQE/BgAAgQAAAAoKAQAAAAAAAAD/////AAEHQAYAAAABAAAABAAAAAQdQXBsb3Jpcy5CYXNlLk9iamVjdHMuVmFyaWFibGUDAAAAAfb4//+4/P//AgAAAAAAAAAB9fj//7j8//8AAAAAAAAAAAH0+P//uPz//wAAAAAAAAAAAfP4//+4/P//AAAAAAAAAAAFQQYAABpBcGxvcmlzLkJhc2UuT2JqZWN0cy5Db2xvcgcAAAASRGF0YU9iamVjdCttUGFyZW50FURhdGFPYmplY3QrbUNvbnRhaW5lcgVtVHlwZQRtUkdCEG1UaGVtZUNvbG9ySW5kZXgMbUF1dG9VcGRhdGVkCW1Nb2RpZmllZAQCAAAAAAAfQXBsb3Jpcy5CYXNlLk9iamVjdHMuTGluZUZvcm1hdAMAAAAICAgBAQMAAAAJmwQAAAoAAAAA////AA4AAAAAAAVCBgAAGkFwbG9yaXMuQmFzZS5PYmplY3RzLkNvbG9yBwAAABJEYXRhT2JqZWN0K21QYXJlbnQVRGF0YU9iamVjdCttQ29udGFpbmVyBW1UeXBlBG1SR0IQbVRoZW1lQ29sb3JJbmRleAxtQXV0b1VwZGF0ZWQJbU1vZGlmaWVkBAIAAAAAAB9BcGxvcmlzLkJhc2UuT2JqZWN0cy5MaW5lRm9ybWF0AwAAAAgICAEBAwAAAAmbBAAACgEAAAAAAAAA/////wABAUMGAACBAAAACgoBAAAA5ev3AP////8AAAFEBgAAgQAAAAoKAQAAAP///wD/////AAAPRQYAAAEAAAAIOAAAAAdGBgAAAAEAAAABAAAAAw1TeXN0ZW0uSW50UHRyAfH4//9v/v//AAAAAAAAAAAPSQYAAAEAAAAIpAAAAAdKBgAAAAEAAAABAAAAAw1TeXN0ZW0uSW50UHRyAfD4//9v/v//AAAAAAAAAAABTgYAAIEAAAAKCgAAAAAAAAAADQAAAAABAU8GAACBAAAACgoBAAAAAAAAAP////8AAQdQBgAAAAEAAAAEAAAABB1BcGxvcmlzLkJhc2UuT2JqZWN0cy5WYXJpYWJsZQMAAAAB7/j//7j8//8CAAAAAAAAAAHu+P//uPz//wAAAAAAAAAAAe34//+4/P//AAAAAAAAAAAB7Pj//7j8//8AAAAAAAAAAAVRBgAAGkFwbG9yaXMuQmFzZS5PYmplY3RzLkNvbG9yBwAAABJEYXRhT2JqZWN0K21QYXJlbnQVRGF0YU9iamVjdCttQ29udGFpbmVyBW1UeXBlBG1SR0IQbVRoZW1lQ29sb3JJbmRleAxtQXV0b1VwZGF0ZWQJbU1vZGlmaWVkBAIAAAAAAB9BcGxvcmlzLkJhc2UuT2JqZWN0cy5MaW5lRm9ybWF0AwAAAAgICAEBAwAAAAm7BAAACgAAAAD///8ADgAAAAAABVIGAAAaQXBsb3Jpcy5CYXNlLk9iamVjdHMuQ29sb3IHAAAAEkRhdGFPYmplY3QrbVBhcmVudBVEYXRhT2JqZWN0K21Db250YWluZXIFbVR5cGUEbVJHQhBtVGhlbWVDb2xvckluZGV4DG1BdXRvVXBkYXRlZAltTW9kaWZpZWQEAgAAAAAAH0FwbG9yaXMuQmFzZS5PYmplY3RzLkxpbmVGb3JtYXQDAAAACAgIAQEDAAAACbsEAAAKAQAAAAAAAAD/////AAEBUwYAAIEAAAAKCgEAAADl6/cA/////wAAAVQGAACBAAAACgoBAAAA////AP////8AAA9VBgAAAQAAAAh+AAAAB1YGAAAAAQAAAAEAAAADDVN5c3RlbS5JbnRQdHIB6vj//2/+//8AAAAAAAAAAA9ZBgAAAQAAAAilAAAAB1oGAAAAAQAAAAEAAAADDVN5c3RlbS5JbnRQdHIB6fj//2/+//8AAAAAAAAAAAFeBgAAgQAAAAoKAAAAAAAAAAANAAAAAAEBXwYAAIEAAAAKCgEAAAAAAAAA/////wABB2AGAAAAAQAAAAQAAAAEHUFwbG9yaXMuQmFzZS5PYmplY3RzLlZhcmlhYmxlAwAAAAHo+P//uPz//wIAAAAAAAAAAef4//+4/P//AAAAAAAAAAAB5vj//7j8//8AAAAAAAAAAAHl+P//uPz//wAAAAAAAAAABWEGAAAaQXBsb3Jpcy5CYXNlLk9iamVjdHMuQ29sb3IHAAAAEkRhdGFPYmplY3QrbVBhcmVudBVEYXRhT2JqZWN0K21Db250YWluZXIFbVR5cGUEbVJHQhBtVGhlbWVDb2xvckluZGV4DG1BdXRvVXBkYXRlZAltTW9kaWZpZWQEAgAAAAAAH0FwbG9yaXMuQmFzZS5PYmplY3RzLkxpbmVGb3JtYXQDAAAACAgIAQEDAAAACdsEAAAKAAAAAP///wAOAAAAAAAFYgYAABpBcGxvcmlzLkJhc2UuT2JqZWN0cy5Db2xvcgcAAAASRGF0YU9iamVjdCttUGFyZW50FURhdGFPYmplY3QrbUNvbnRhaW5lcgVtVHlwZQRtUkdCEG1UaGVtZUNvbG9ySW5kZXgMbUF1dG9VcGRhdGVkCW1Nb2RpZmllZAQCAAAAAAAfQXBsb3Jpcy5CYXNlLk9iamVjdHMuTGluZUZvcm1hdAMAAAAICAgBAQMAAAAJ2wQAAAoBAAAAAAAAAP////8AAQFjBgAAgQAAAAoKAQAAAOXr9wD/////AAABZAYAAIEAAAAKCgEAAAD///8A/////wAAD2UGAAABAAAACH0AAAAHZgYAAAABAAAAAQAAAAMNU3lzdGVtLkludFB0cgHj+P//b/7//wAAAAAAAAAAD2kGAAABAAAACKAAAAAHagYAAAABAAAAAQAAAAMNU3lzdGVtLkludFB0cgHi+P//b/7//wAAAAAAAAAAAW4GAACBAAAACgoAAAAAAAAAAA0AAAAAAQFvBgAAgQAAAAoKAQAAAAAAAAD/////AAEHcAYAAAABAAAABAAAAAQdQXBsb3Jpcy5CYXNlLk9iamVjdHMuVmFyaWFibGUDAAAAAeH4//+4/P//AgAAAAAAAAAB4Pj//7j8//8AAAAAAAAAAAHf+P//uPz//wAAAAAAAAAAAd74//+4/P//AAAAAAAAAAAFcQYAABpBcGxvcmlzLkJhc2UuT2JqZWN0cy5Db2xvcgcAAAASRGF0YU9iamVjdCttUGFyZW50FURhdGFPYmplY3QrbUNvbnRhaW5lcgVtVHlwZQRtUkdCEG1UaGVtZUNvbG9ySW5kZXgMbUF1dG9VcGRhdGVkCW1Nb2RpZmllZAQCAAAAAAAfQXBsb3Jpcy5CYXNlLk9iamVjdHMuTGluZUZvcm1hdAMAAAAICAgBAQMAAAAJ+wQAAAoAAAAA////AA4AAAAAAAVyBgAAGkFwbG9yaXMuQmFzZS5PYmplY3RzLkNvbG9yBwAAABJEYXRhT2JqZWN0K21QYXJlbnQVRGF0YU9iamVjdCttQ29udGFpbmVyBW1UeXBlBG1SR0IQbVRoZW1lQ29sb3JJbmRleAxtQXV0b1VwZGF0ZWQJbU1vZGlmaWVkBAIAAAAAAB9BcGxvcmlzLkJhc2UuT2JqZWN0cy5MaW5lRm9ybWF0AwAAAAgICAEBAwAAAAn7BAAACgEAAAAAAAAA/////wABAXMGAACBAAAACgoBAAAA5ev3AP////8AAAF0BgAAgQAAAAoKAQAAAP///wD/////AAAPdQYAAAEAAAAIgQAAAAd2BgAAAAEAAAABAAAAAw1TeXN0ZW0uSW50UHRyAdz4//9v/v//AAAAAAAAAAAPeQYAAAEAAAAIpwAAAAd6BgAAAAEAAAABAAAAAw1TeXN0ZW0uSW50UHRyAdv4//9v/v//AAAAAAAAAAABfgYAAIEAAAAKCgAAAAAAAAAADQAAAAABAX8GAACBAAAACgoBAAAAAAAAAP////8AAQeABgAAAAEAAAAEAAAABB1BcGxvcmlzLkJhc2UuT2JqZWN0cy5WYXJpYWJsZQMAAAAB2vj//7j8//8CAAAAAAAAAAHZ+P//uPz//wAAAAAAAAAAAdj4//+4/P//AAAAAAAAAAAB1/j//7j8//8AAAAAAAAAAAWBBgAAGkFwbG9yaXMuQmFzZS5PYmplY3RzLkNvbG9yBwAAABJEYXRhT2JqZWN0K21QYXJlbnQVRGF0YU9iamVjdCttQ29udGFpbmVyBW1UeXBlBG1SR0IQbVRoZW1lQ29sb3JJbmRleAxtQXV0b1VwZGF0ZWQJbU1vZGlmaWVkBAIAAAAAAB9BcGxvcmlzLkJhc2UuT2JqZWN0cy5MaW5lRm9ybWF0AwAAAAgICAEBAwAAAAkbBQAACgAAAAD///8ADgAAAAAABYIGAAAaQXBsb3Jpcy5CYXNlLk9iamVjdHMuQ29sb3IHAAAAEkRhdGFPYmplY3QrbVBhcmVudBVEYXRhT2JqZWN0K21Db250YWluZXIFbVR5cGUEbVJHQhBtVGhlbWVDb2xvckluZGV4DG1BdXRvVXBkYXRlZAltTW9kaWZpZWQEAgAAAAAAH0FwbG9yaXMuQmFzZS5PYmplY3RzLkxpbmVGb3JtYXQDAAAACAgIAQEDAAAACRsFAAAKAQAAAAAAAAD/////AAEBgwYAAIEAAAAKCgEAAADl6/cA/////wAAAYQGAACBAAAACgoBAAAA////AP////8AAA+FBgAAAQAAAAh7AAAAB4YGAAAAAQAAAAEAAAADDVN5c3RlbS5JbnRQdHIB1fj//2/+//8AAAAAAAAAAA+JBgAAAQAAAAijAAAAB4oGAAAAAQAAAAEAAAADDVN5c3RlbS5JbnRQdHIB1Pj//2/+//8AAAAAAAAAAAGOBgAAgQAAAAoKAAAAAAAAAAANAAAAAAEBjwYAAIEAAAAKCgEAAAAAAAAA/////wABB5AGAAAAAQAAAAQAAAAEHUFwbG9yaXMuQmFzZS5PYmplY3RzLlZhcmlhYmxlAwAAAAHT+P//uPz//wIAAAAAAAAAAdL4//+4/P//AAAAAAAAAAAB0fj//7j8//8AAAAAAAAAAAHQ+P//uPz//wAAAAAAAAAABZEGAAAaQXBsb3Jpcy5CYXNlLk9iamVjdHMuQ29sb3IHAAAAEkRhdGFPYmplY3QrbVBhcmVudBVEYXRhT2JqZWN0K21Db250YWluZXIFbVR5cGUEbVJHQhBtVGhlbWVDb2xvckluZGV4DG1BdXRvVXBkYXRlZAltTW9kaWZpZWQEAgAAAAAAH0FwbG9yaXMuQmFzZS5PYmplY3RzLkxpbmVGb3JtYXQDAAAACAgIAQEDAAAACTsFAAAKAAAAAP///wAOAAAAAAAFkgYAABpBcGxvcmlzLkJhc2UuT2JqZWN0cy5Db2xvcgcAAAASRGF0YU9iamVjdCttUGFyZW50FURhdGFPYmplY3QrbUNvbnRhaW5lcgVtVHlwZQRtUkdCEG1UaGVtZUNvbG9ySW5kZXgMbUF1dG9VcGRhdGVkCW1Nb2RpZmllZAQCAAAAAAAfQXBsb3Jpcy5CYXNlLk9iamVjdHMuTGluZUZvcm1hdAMAAAAICAgBAQMAAAAJOwUAAAoBAAAAAAAAAP////8AAQGTBgAAgQAAAAoKAQAAAOXr9wD/////AAABlAYAAIEAAAAKCgEAAAD///8A/////wAAD5UGAAABAAAACHwAAAAHlgYAAAABAAAAAQAAAAMNU3lzdGVtLkludFB0cgHO+P//b/7//wAAAAAAAAAAD5kGAAABAAAACJYAAAAHmgYAAAABAAAAAQAAAAMNU3lzdGVtLkludFB0cgHN+P//b/7//wAAAAAAAAAAAZ0GAACBAAAACgoAAAAA////AA4AAAAAAAGeBgAAgQAAAAoKAAAAAP///wAOAAAAAAEHnwYAAAABAAAABAAAAAQdQXBsb3Jpcy5CYXNlLk9iamVjdHMuVmFyaWFibGUDAAAAAcz4//+4/P//AgAAAAAAAAABy/j//7j8//8AAAAAAAAAAAHK+P//uPz//wAAAAAAAAAAAcn4//+4/P//AAAAAAAAAAAFoAYAABpBcGxvcmlzLkJhc2UuT2JqZWN0cy5Db2xvcgcAAAASRGF0YU9iamVjdCttUGFyZW50FURhdGFPYmplY3QrbUNvbnRhaW5lcgVtVHlwZQRtUkdCEG1UaGVtZUNvbG9ySW5kZXgMbUF1dG9VcGRhdGVkCW1Nb2RpZmllZAQCAAAAAAAfQXBsb3Jpcy5CYXNlLk9iamVjdHMuTGluZUZvcm1hdAMAAAAICAgBAQMAAAAJWwUAAAoAAAAA////AA4AAAAAAAWhBgAAGkFwbG9yaXMuQmFzZS5PYmplY3RzLkNvbG9yBwAAABJEYXRhT2JqZWN0K21QYXJlbnQVRGF0YU9iamVjdCttQ29udGFpbmVyBW1UeXBlBG1SR0IQbVRoZW1lQ29sb3JJbmRleAxtQXV0b1VwZGF0ZWQJbU1vZGlmaWVkBAIAAAAAAB9BcGxvcmlzLkJhc2UuT2JqZWN0cy5MaW5lRm9ybWF0AwAAAAgICAEBAwAAAAlbBQAACgEAAAAAAAAA/////wABAaIGAACBAAAACgoBAAAABSluAP////8AAAGjBgAAgQAAAAoKAQAAAP///wD/////AAAPpAYAAAEAAAAIkwAAAAelBgAAAAEAAAABAAAAAw1TeXN0ZW0uSW50UHRyAcf4//9v/v//AAAAAAAAAAAPqAYAAAEAAAAISwAAAAepBgAAAAEAAAABAAAAAw1TeXN0ZW0uSW50UHRyAcb4//9v/v//AAAAAAAAAAABrAYAAIEAAAAKCgAAAAD///8ADgAAAAAAAa0GAACBAAAACgoAAAAA////AA4AAAAAAQeuBgAAAAEAAAAEAAAABB1BcGxvcmlzLkJhc2UuT2JqZWN0cy5WYXJpYWJsZQMAAAABxfj//7j8//8CAAAAAAAAAAHE+P//uPz//wAAAAAAAAAAAcP4//+4/P//AAAAAAAAAAABwvj//7j8//8AAAAAAAAAAAWvBgAAGkFwbG9yaXMuQmFzZS5PYmplY3RzLkNvbG9yBwAAABJEYXRhT2JqZWN0K21QYXJlbnQVRGF0YU9iamVjdCttQ29udGFpbmVyBW1UeXBlBG1SR0IQbVRoZW1lQ29sb3JJbmRleAxtQXV0b1VwZGF0ZWQJbU1vZGlmaWVkBAIAAAAAAB9BcGxvcmlzLkJhc2UuT2JqZWN0cy5MaW5lRm9ybWF0AwAAAAgICAEBAwAAAAl7BQAACgAAAAD///8ADgAAAAAABbAGAAAaQXBsb3Jpcy5CYXNlLk9iamVjdHMuQ29sb3IHAAAAEkRhdGFPYmplY3QrbVBhcmVudBVEYXRhT2JqZWN0K21Db250YWluZXIFbVR5cGUEbVJHQhBtVGhlbWVDb2xvckluZGV4DG1BdXRvVXBkYXRlZAltTW9kaWZpZWQEAgAAAAAAH0FwbG9yaXMuQmFzZS5PYmplY3RzLkxpbmVGb3JtYXQDAAAACAgIAQEDAAAACXsFAAAKAQAAAAAAAAD/////AAEBsQYAAIEAAAAKCgEAAAAFKW4A/////wAAAbIGAACBAAAACgoBAAAA////AP////8AAA+zBgAAAQAAAAhDAAAAB7QGAAAAAQAAAAEAAAADDVN5c3RlbS5JbnRQdHIBwPj//2/+//8AAAAAAAAAAA+3BgAAAQAAAAiJAAAAB7gGAAAAAQAAAAEAAAADDVN5c3RlbS5JbnRQdHIBv/j//2/+//8AAAAAAAAAAAG7BgAAgQAAAAoKAAAAAP///wAOAAAAAAABvAYAAIEAAAAKCgAAAAD///8ADgAAAAABB70GAAAAAQAAAAQAAAAEHUFwbG9yaXMuQmFzZS5PYmplY3RzLlZhcmlhYmxlAwAAAAG++P//uPz//wIAAAAAAAAAAb34//+4/P//AAAAAAAAAAABvPj//7j8//8AAAAAAAAAAAG7+P//uPz//wAAAAAAAAAABb4GAAAaQXBsb3Jpcy5CYXNlLk9iamVjdHMuQ29sb3IHAAAAEkRhdGFPYmplY3QrbVBhcmVudBVEYXRhT2JqZWN0K21Db250YWluZXIFbVR5cGUEbVJHQhBtVGhlbWVDb2xvckluZGV4DG1BdXRvVXBkYXRlZAltTW9kaWZpZWQEAgAAAAAAH0FwbG9yaXMuQmFzZS5PYmplY3RzLkxpbmVGb3JtYXQDAAAACAgIAQEDAAAACZsFAAAKAAAAAP///wAOAAAAAAAFvwYAABpBcGxvcmlzLkJhc2UuT2JqZWN0cy5Db2xvcgcAAAASRGF0YU9iamVjdCttUGFyZW50FURhdGFPYmplY3QrbUNvbnRhaW5lcgVtVHlwZQRtUkdCEG1UaGVtZUNvbG9ySW5kZXgMbUF1dG9VcGRhdGVkCW1Nb2RpZmllZAQCAAAAAAAfQXBsb3Jpcy5CYXNlLk9iamVjdHMuTGluZUZvcm1hdAMAAAAICAgBAQMAAAAJmwUAAAoBAAAAAAAAAP////8AAQHABgAAgQAAAAoKAQAAAAUpbgD/////AAABwQYAAIEAAAAKCgEAAAD///8A/////wAAD8IGAAABAAAACIMAAAAHwwYAAAABAAAAAQAAAAMNU3lzdGVtLkludFB0cgG5+P//b/7//wAAAAAAAAAAD8YGAAABAAAACIYAAAAHxwYAAAABAAAAAQAAAAMNU3lzdGVtLkludFB0cgG4+P//b/7//wAAAAAAAAAAAcoGAACBAAAACgoAAAAA////AA4AAAAAAAHLBgAAgQAAAAoKAAAAAP///wAOAAAAAAEHzAYAAAABAAAABAAAAAQdQXBsb3Jpcy5CYXNlLk9iamVjdHMuVmFyaWFibGUDAAAAAbf4//+4/P//AgAAAAAAAAABtvj//7j8//8AAAAAAAAAAAG1+P//uPz//wAAAAAAAAAAAbT4//+4/P//AAAAAAAAAAAFzQYAABpBcGxvcmlzLkJhc2UuT2JqZWN0cy5Db2xvcgcAAAASRGF0YU9iamVjdCttUGFyZW50FURhdGFPYmplY3QrbUNvbnRhaW5lcgVtVHlwZQRtUkdCEG1UaGVtZUNvbG9ySW5kZXgMbUF1dG9VcGRhdGVkCW1Nb2RpZmllZAQCAAAAAAAfQXBsb3Jpcy5CYXNlLk9iamVjdHMuTGluZUZvcm1hdAMAAAAICAgBAQMAAAAJuwUAAAoAAAAA////AA4AAAAAAAXOBgAAGkFwbG9yaXMuQmFzZS5PYmplY3RzLkNvbG9yBwAAABJEYXRhT2JqZWN0K21QYXJlbnQVRGF0YU9iamVjdCttQ29udGFpbmVyBW1UeXBlBG1SR0IQbVRoZW1lQ29sb3JJbmRleAxtQXV0b1VwZGF0ZWQJbU1vZGlmaWVkBAIAAAAAAB9BcGxvcmlzLkJhc2UuT2JqZWN0cy5MaW5lRm9ybWF0AwAAAAgICAEBAwAAAAm7BQAACgEAAAAAAAAA/////wABAc8GAACBAAAACgoBAAAABSluAP////8AAAHQBgAAgQAAAAoKAQAAAP///wD/////AAAP0QYAAAEAAAAIggAAAAfSBgAAAAEAAAABAAAAAw1TeXN0ZW0uSW50UHRyAbL4//9v/v//AAAAAAAAAAAP1QYAAAEAAAAIigAAAAfWBgAAAAEAAAABAAAAAw1TeXN0ZW0uSW50UHRyAbH4//9v/v//AAAAAAAAAAAB2QYAAIEAAAAKCgAAAAD///8ADgAAAAAAAdoGAACBAAAACgoAAAAA////AA4AAAAAAQfbBgAAAAEAAAAEAAAABB1BcGxvcmlzLkJhc2UuT2JqZWN0cy5WYXJpYWJsZQMAAAABsPj//7j8//8CAAAAAAAAAAGv+P//uPz//wAAAAAAAAAAAa74//+4/P//AAAAAAAAAAABrfj//7j8//8AAAAAAAAAAAXcBgAAGkFwbG9yaXMuQmFzZS5PYmplY3RzLkNvbG9yBwAAABJEYXRhT2JqZWN0K21QYXJlbnQVRGF0YU9iamVjdCttQ29udGFpbmVyBW1UeXBlBG1SR0IQbVRoZW1lQ29sb3JJbmRleAxtQXV0b1VwZGF0ZWQJbU1vZGlmaWVkBAIAAAAAAB9BcGxvcmlzLkJhc2UuT2JqZWN0cy5MaW5lRm9ybWF0AwAAAAgICAEBAwAAAAnbBQAACgAAAAD///8ADgAAAAAABd0GAAAaQXBsb3Jpcy5CYXNlLk9iamVjdHMuQ29sb3IHAAAAEkRhdGFPYmplY3QrbVBhcmVudBVEYXRhT2JqZWN0K21Db250YWluZXIFbVR5cGUEbVJHQhBtVGhlbWVDb2xvckluZGV4DG1BdXRvVXBkYXRlZAltTW9kaWZpZWQEAgAAAAAAH0FwbG9yaXMuQmFzZS5PYmplY3RzLkxpbmVGb3JtYXQDAAAACAgIAQEDAAAACdsFAAAKAQAAAAAAAAD/////AAEB3gYAAIEAAAAKCgEAAAAFKW4A/////wAAAd8GAACBAAAACgoBAAAA////AP////8AAA/gBgAAAQAAAAiEAAAAB+EGAAAAAQAAAAEAAAADDVN5c3RlbS5JbnRQdHIBq/j//2/+//8AAAAAAAAAAA/kBgAAAQAAAAiIAAAAB+UGAAAAAQAAAAEAAAADDVN5c3RlbS5JbnRQdHIBqvj//2/+//8AAAAAAAAAAAHoBgAAgQAAAAoKAAAAAP///wAOAAAAAAAB6QYAAIEAAAAKCgAAAAD///8ADgAAAAABB+oGAAAAAQAAAAQAAAAEHUFwbG9yaXMuQmFzZS5PYmplY3RzLlZhcmlhYmxlAwAAAAGp+P//uPz//wIAAAAAAAAAAaj4//+4/P//AAAAAAAAAAABp/j//7j8//8AAAAAAAAAAAGm+P//uPz//wAAAAAAAAAABesGAAAaQXBsb3Jpcy5CYXNlLk9iamVjdHMuQ29sb3IHAAAAEkRhdGFPYmplY3QrbVBhcmVudBVEYXRhT2JqZWN0K21Db250YWluZXIFbVR5cGUEbVJHQhBtVGhlbWVDb2xvckluZGV4DG1BdXRvVXBkYXRlZAltTW9kaWZpZWQEAgAAAAAAH0FwbG9yaXMuQmFzZS5PYmplY3RzLkxpbmVGb3JtYXQDAAAACAgIAQEDAAAACfsFAAAKAAAAAP///wAOAAAAAAAF7AYAABpBcGxvcmlzLkJhc2UuT2JqZWN0cy5Db2xvcgcAAAASRGF0YU9iamVjdCttUGFyZW50FURhdGFPYmplY3QrbUNvbnRhaW5lcgVtVHlwZQRtUkdCEG1UaGVtZUNvbG9ySW5kZXgMbUF1dG9VcGRhdGVkCW1Nb2RpZmllZAQCAAAAAAAfQXBsb3Jpcy5CYXNlLk9iamVjdHMuTGluZUZvcm1hdAMAAAAICAgBAQMAAAAJ+wUAAAoBAAAAAAAAAP////8AAQHtBgAAgQAAAAoKAQAAAAUpbgD/////AAAB7gYAAIEAAAAKCgEAAAD///8A/////wAAD+8GAAABAAAACH8AAAAH8AYAAAABAAAAAQAAAAMNU3lzdGVtLkludFB0cgGk+P//b/7//wAAAAAAAAAAD/MGAAABAAAACIcAAAAH9AYAAAABAAAAAQAAAAMNU3lzdGVtLkludFB0cgGj+P//b/7//wAAAAAAAAAAAfcGAACBAAAACgoAAAAA////AA4AAAAAAAH4BgAAgQAAAAoKAAAAAP///wAOAAAAAAEH+QYAAAABAAAABAAAAAQdQXBsb3Jpcy5CYXNlLk9iamVjdHMuVmFyaWFibGUDAAAAAaL4//+4/P//AgAAAAAAAAABofj//7j8//8AAAAAAAAAAAGg+P//uPz//wAAAAAAAAAAAZ/4//+4/P//AAAAAAAAAAAF+gYAABpBcGxvcmlzLkJhc2UuT2JqZWN0cy5Db2xvcgcAAAASRGF0YU9iamVjdCttUGFyZW50FURhdGFPYmplY3QrbUNvbnRhaW5lcgVtVHlwZQRtUkdCEG1UaGVtZUNvbG9ySW5kZXgMbUF1dG9VcGRhdGVkCW1Nb2RpZmllZAQCAAAAAAAfQXBsb3Jpcy5CYXNlLk9iamVjdHMuTGluZUZvcm1hdAMAAAAICAgBAQMAAAAJGwYAAAoAAAAA////AA4AAAAAAAX7BgAAGkFwbG9yaXMuQmFzZS5PYmplY3RzLkNvbG9yBwAAABJEYXRhT2JqZWN0K21QYXJlbnQVRGF0YU9iamVjdCttQ29udGFpbmVyBW1UeXBlBG1SR0IQbVRoZW1lQ29sb3JJbmRleAxtQXV0b1VwZGF0ZWQJbU1vZGlmaWVkBAIAAAAAAB9BcGxvcmlzLkJhc2UuT2JqZWN0cy5MaW5lRm9ybWF0AwAAAAgICAEBAwAAAAkbBgAACgEAAAAAAAAA/////wABAfwGAACBAAAACgoBAAAABSluAP////8AAAH9BgAAgQAAAAoKAQAAAP///wD/////AAAP/gYAAAEAAAAIgAAAAAf/BgAAAAEAAAABAAAAAw1TeXN0ZW0uSW50UHRyAZ34//9v/v//AAAAAAAAAAAL"/>
</p:tagLst>
</file>

<file path=ppt/tags/tag30.xml><?xml version="1.0" encoding="utf-8"?>
<p:tagLst xmlns:a="http://schemas.openxmlformats.org/drawingml/2006/main" xmlns:r="http://schemas.openxmlformats.org/officeDocument/2006/relationships" xmlns:p="http://schemas.openxmlformats.org/presentationml/2006/main">
  <p:tag name="APLORISTAG" val="M/+GmIaNvZCK81iBo.4"/>
</p:tagLst>
</file>

<file path=ppt/tags/tag300.xml><?xml version="1.0" encoding="utf-8"?>
<p:tagLst xmlns:a="http://schemas.openxmlformats.org/drawingml/2006/main" xmlns:r="http://schemas.openxmlformats.org/officeDocument/2006/relationships" xmlns:p="http://schemas.openxmlformats.org/presentationml/2006/main">
  <p:tag name="APLORISTAG" val="Mo6Ka2twJrrg122Az"/>
</p:tagLst>
</file>

<file path=ppt/tags/tag301.xml><?xml version="1.0" encoding="utf-8"?>
<p:tagLst xmlns:a="http://schemas.openxmlformats.org/drawingml/2006/main" xmlns:r="http://schemas.openxmlformats.org/officeDocument/2006/relationships" xmlns:p="http://schemas.openxmlformats.org/presentationml/2006/main">
  <p:tag name="APLORISTAG" val="Mo6Ka2twJrrg122Az.9"/>
  <p:tag name="APLORISCONTAINERTAG" val="AAEAAAD/////AQAAAAAAAAAMAgAAAFJBcGxvcmlzLkJhc2UsIFZlcnNpb249NC4yLjAuMTkzMywgQ3VsdHVyZT1uZXV0cmFsLCBQdWJsaWNLZXlUb2tlbj0xNmZjMTNhMjI2YzBlOTUxBQEAAAApQXBsb3Jpcy5CYXNlLk9iamVjdHMuQ29udGFpbmVyVmVyc2lvbkluZm8CAAAADVJlcXVpcmVkQnVpbGQJVXNlZEJ1aWxkAAAICAIAAAB4BQAAjQcAAAsAAQAAAP////8BAAAAAAAAAAwCAAAAU0FwbG9yaXMuQ2hhcnQsIFZlcnNpb249NC4yLjAuMTkzMywgQ3VsdHVyZT1uZXV0cmFsLCBQdWJsaWNLZXlUb2tlbj0xNmZjMTNhMjI2YzBlOTUxDAMAAABSQXBsb3Jpcy5CYXNlLCBWZXJzaW9uPTQuMi4wLjE5MzMsIEN1bHR1cmU9bmV1dHJhbCwgUHVibGljS2V5VG9rZW49MTZmYzEzYTIyNmMwZTk1MQwEAAAAUVN5c3RlbS5EcmF3aW5nLCBWZXJzaW9uPTQuMC4wLjAsIEN1bHR1cmU9bmV1dHJhbCwgUHVibGljS2V5VG9rZW49YjAzZjVmN2YxMWQ1MGEzYQUBAAAAIUFwbG9yaXMuQ2hhcnQuQ29sdW1uT3JpZW50ZWRDaGFydE8AAAAKbUNoYXJ0VHlwZQ1tQ2F0ZWdvcnlBeGlzCm1WYWx1ZUF4aXMLbVZhbHVlQXhpczIYbVZhbHVlQXhpczFCb3R0b21PclJpZ2h0EW1VbnVzZWREYXRhU2VyaWVzFW1VbnVzZWREYXRhU2VyaWVzTGlzdBBtQ2hhcnREYXRhU2VyaWVzFW1Bbm5vdGF0aW9uRGF0YVNlcmllcxFtQW5ub3RhdGlvbkdyb3VwcxBtQ2hhcnREYXRhR3JvdXBzCm1EZWx0YUJhcnMNbURlbHRhQnJpZGdlcw1tR3Jvd3RoQXJyb3dzFG1XYXRlcmZhbGxDb25uZWN0b3JzEm1FbGVtZW50Q29ubmVjdG9ycxptU3RhbmRhcmRFbGVtZW50Q29ubmVjdG9ycwhtQmFyVHlwZRdtRXh0ZW5kZWRDdXN0b21TdGFja2luZxJtRGVmYXVsdFNlcmllc1R5cGUHbUxlZ2VuZBZtQ2x1c3RlcmVkQmFyQXhpc09yZGVyE21SZXZlcnNlU2VyaWVzT3JkZXIPbUFubm90YXRpb25BcmVhFG1Bbm5vdGF0aW9uR3JvdXBBcmVhF21QbGFjZWhvbGRlckdyb3Vwc0F0RW5kDm1IYXNDdXN0b21TdW1zFW1BeGlzQnJlYWtEaXNwbGF5TW9kZRFtU2hvd1Nlcmllc0xhYmVscxJtU2hvd0VsZW1lbnRMYWJlbHMQbVNob3dUb3RhbExhYmVscw5tTWVra29TdW1MYWJlbAptUmlkZ2VMaW5lGG1NZWtrb1N1bU51bWJlckZvcm1hdEFicxdtTWVra29TdW1MYWJlbFBvc2l0aW9ucxltTWVra29TdW1MYWJlbEFuY2hvck1vZGVzFm1NZWtrb1N1bUxhYmVsUG9zaXRpb24NbUhhc1JpZGdlTGluZQ1tR3JvdXBCYXJBeGlzDW1FeGNlbENvbHVtbnMRbUV4Y2VsQ29sdW1uQXJyYXkTbUNsdXN0ZXJlZEJhclNlcmllcxNtQ3VzdG9tU3RhY2tpbmdEYXRhJVJlY3Rhbmd1bGFyQ2hhcnQrbUJhc2VsaW5lT3JpZW50YXRpb24bUmVjdGFuZ3VsYXJDaGFydCttUmVjdGFuZ2xlEENoYXJ0K21DaGFydEFyZWESQ2hhcnQrbUhhc0RhdGFMaW5rEUNoYXJ0K21EYXRhTGlua0lkFUNoYXJ0K21BdXRvRGF0YVVwZGF0ZRpDaGFydCttQXZhaWxhYmxlVXBkYXRlRmlsZRNDaGFydCttTGFzdExpbmtGaWxlDENoYXJ0K21TaGVldBRDaGFydCttVHJhbnNwb3NlRGF0YRpDaGFydCttU2VyaWFsaXplZERhdGFUYWJsZRBDaGFydCttRml4ZWRSb3dzE0NoYXJ0K21GaXhlZENvbHVtbnMbQ2hhcnQrbUZpbGxDb2xvclNjaGVtZUluZGV4HENoYXJ0K21MaW5lRm9ybWF0U2NoZW1lSW5kZXgeQ2hhcnQrbU1hcmtlckZvcm1hdFNjaGVtZUluZGV4DkNoYXJ0K21VcGRhdGVkFkNoYXJ0K21SZXF1aXJlZEFyZWFTZXQTQ2hhcnQrbVJlcXVpcmVkQXJlYQ9Db250YWluZXIrbUxlZnQOQ29udGFpbmVyK21Ub3AQQ29udGFpbmVyK21XaWR0aBFDb250YWluZXIrbUhlaWdodBxDb250YWluZXIrbUNvbnRhaW5lclNoYXBlUG9zDUNvbnRhaW5lcittSWQRQ29udGFpbmVyK21UeXBlSWQWQ29udGFpbmVyK21EZWZhdWx0Rm9udB1Db250YWluZXIrbURlZmF1bHRGb250RmFyRWFzdBxDb250YWluZXIrbURlZmF1bHRUZXh0Rm9ybWF0FkNvbnRhaW5lcittVGhlbWVDb2xvcnMSQ29udGFpbmVyK21DbG9uaW5nE0NvbnRhaW5lcittUGVyc0RhdGEYRGF0YU9iamVjdCttQ2hpbGRPYmplY3RzEkRhdGFPYmplY3QrbVBhcmVudBVEYXRhT2JqZWN0K21Db250YWluZXIZRGF0YU9iamVjdCttVmlzdWFsT2JqZWN0cwQEBAQAAwMEBAQEBAQEBAQABAAEBAAABAQAAAQAAAAEBAQEBAAABAMHAAQEBAQAAwABAQcABAcHAAAAAAAEAAAAAAQBAAEBBAQAAgMEBAMlQXBsb3Jpcy5DaGFydC5Db2x1bW5PcmllbnRlZENoYXJ0VHlwZQIAAAAlQXBsb3Jpcy5DaGFydC5Db2x1bW5PcmllbnRlZENoYXJ0QXhpcwIAAAAlQXBsb3Jpcy5DaGFydC5Db2x1bW5PcmllbnRlZENoYXJ0QXhpcwIAAAAlQXBsb3Jpcy5DaGFydC5Db2x1bW5PcmllbnRlZENoYXJ0QXhpcwIAAAABsgFTeXN0ZW0uQ29sbGVjdGlvbnMuT2JqZWN0TW9kZWwuQ29sbGVjdGlvbmAxW1tBcGxvcmlzLkNoYXJ0LkNvbHVtbk9yaWVudGVkQ2hhcnQrVW51c2VkU2VyaWVzLCBBcGxvcmlzLkNoYXJ0LCBWZXJzaW9uPTQuMi4wLjE5MzMsIEN1bHR1cmU9bmV1dHJhbCwgUHVibGljS2V5VG9rZW49MTZmYzEzYTIyNmMwZTk1MV1dqAFTeXN0ZW0uQ29sbGVjdGlvbnMuR2VuZXJpYy5MaXN0YDFbW0FwbG9yaXMuQ2hhcnQuQ29sdW1uT3JpZW50ZWRDaGFydCtVbnVzZWRTZXJpZXMsIEFwbG9yaXMuQ2hhcnQsIFZlcnNpb249NC4yLjAuMTkzMywgQ3VsdHVyZT1uZXV0cmFsLCBQdWJsaWNLZXlUb2tlbj0xNmZjMTNhMjI2YzBlOTUxXV2hAUFwbG9yaXMuQmFzZS5PYmplY3RzLkRhdGFPYmplY3RDb2xsZWN0aW9uYDFbW0FwbG9yaXMuQ2hhcnQuQ2hhcnREYXRhU2VyaWVzLCBBcGxvcmlzLkNoYXJ0LCBWZXJzaW9uPTQuMi4wLjE5MzMsIEN1bHR1cmU9bmV1dHJhbCwgUHVibGljS2V5VG9rZW49MTZmYzEzYTIyNmMwZTk1MV1dAwAAAKYBQXBsb3Jpcy5CYXNlLk9iamVjdHMuRGF0YU9iamVjdENvbGxlY3Rpb25gMVtbQXBsb3Jpcy5DaGFydC5Bbm5vdGF0aW9uRGF0YVNlcmllcywgQXBsb3Jpcy5DaGFydCwgVmVyc2lvbj00LjIuMC4xOTMzLCBDdWx0dXJlPW5ldXRyYWwsIFB1YmxpY0tleVRva2VuPTE2ZmMxM2EyMjZjMGU5NTFdXQMAAAChAUFwbG9yaXMuQmFzZS5PYmplY3RzLkRhdGFPYmplY3RDb2xsZWN0aW9uYDFbW0FwbG9yaXMuQ2hhcnQuQW5ub3RhdGlvbkdyb3VwLCBBcGxvcmlzLkNoYXJ0LCBWZXJzaW9uPTQuMi4wLjE5MzMsIEN1bHR1cmU9bmV1dHJhbCwgUHVibGljS2V5VG9rZW49MTZmYzEzYTIyNmMwZTk1MV1dAwAAAKABQXBsb3Jpcy5CYXNlLk9iamVjdHMuRGF0YU9iamVjdENvbGxlY3Rpb25gMVtbQXBsb3Jpcy5DaGFydC5DaGFydERhdGFHcm91cCwgQXBsb3Jpcy5DaGFydCwgVmVyc2lvbj00LjIuMC4xOTMzLCBDdWx0dXJlPW5ldXRyYWwsIFB1YmxpY0tleVRva2VuPTE2ZmMxM2EyMjZjMGU5NTFdXQMAAACaAUFwbG9yaXMuQmFzZS5PYmplY3RzLkRhdGFPYmplY3RDb2xsZWN0aW9uYDFbW0FwbG9yaXMuQ2hhcnQuRGVsdGFCYXIsIEFwbG9yaXMuQ2hhcnQsIFZlcnNpb249NC4yLjAuMTkzMywgQ3VsdHVyZT1uZXV0cmFsLCBQdWJsaWNLZXlUb2tlbj0xNmZjMTNhMjI2YzBlOTUxXV0DAAAAnQFBcGxvcmlzLkJhc2UuT2JqZWN0cy5EYXRhT2JqZWN0Q29sbGVjdGlvbmAxW1tBcGxvcmlzLkNoYXJ0LkRlbHRhQnJpZGdlLCBBcGxvcmlzLkNoYXJ0LCBWZXJzaW9uPTQuMi4wLjE5MzMsIEN1bHR1cmU9bmV1dHJhbCwgUHVibGljS2V5VG9rZW49MTZmYzEzYTIyNmMwZTk1MV1dAwAAAJ0BQXBsb3Jpcy5CYXNlLk9iamVjdHMuRGF0YU9iamVjdENvbGxlY3Rpb25gMVtbQXBsb3Jpcy5DaGFydC5Hcm93dGhBcnJvdywgQXBsb3Jpcy5DaGFydCwgVmVyc2lvbj00LjIuMC4xOTMzLCBDdWx0dXJlPW5ldXRyYWwsIFB1YmxpY0tleVRva2VuPTE2ZmMxM2EyMjZjMGU5NTFdXQMAAACkAUFwbG9yaXMuQmFzZS5PYmplY3RzLkRhdGFPYmplY3RDb2xsZWN0aW9uYDFbW0FwbG9yaXMuQ2hhcnQuV2F0ZXJmYWxsQ29ubmVjdG9yLCBBcGxvcmlzLkNoYXJ0LCBWZXJzaW9uPTQuMi4wLjE5MzMsIEN1bHR1cmU9bmV1dHJhbCwgUHVibGljS2V5VG9rZW49MTZmYzEzYTIyNmMwZTk1MV1dAwAAAKIBQXBsb3Jpcy5CYXNlLk9iamVjdHMuRGF0YU9iamVjdENvbGxlY3Rpb25gMVtbQXBsb3Jpcy5DaGFydC5FbGVtZW50Q29ubmVjdG9yLCBBcGxvcmlzLkNoYXJ0LCBWZXJzaW9uPTQuMi4wLjE5MzMsIEN1bHR1cmU9bmV1dHJhbCwgUHVibGljS2V5VG9rZW49MTZmYzEzYTIyNmMwZTk1MV1dAwAAAAEVQXBsb3Jpcy5DaGFydC5CYXJUeXBlAgAAAAEYQXBsb3Jpcy5DaGFydC5TZXJpZXNUeXBlAgAAACJBcGxvcmlzLkNoYXJ0LkNvbHVtbk9yaWVudGVkTGVnZW5kAgAAAAEBGVN5c3RlbS5EcmF3aW5nLlJlY3RhbmdsZUYEAAAAGVN5c3RlbS5EcmF3aW5nLlJlY3RhbmdsZUYEAAAACAEsQXBsb3Jpcy5DaGFydC5BeGlzQnJlYWsrQXhpc0JyZWFrRGlzcGxheU1vZGUCAAAAAQEBFUFwbG9yaXMuQmFzZS5VSS5MYWJlbAMAAAAeQXBsb3Jpcy5CYXNlLlVJLlZpc3VhbFBvbHlsaW5lAwAAABpBcGxvcmlzLkNoYXJ0Lk51bWJlckZvcm1hdAIAAAAXU3lzdGVtLkRyYXdpbmcuUG9pbnRGW10EAAAAGUFwbG9yaXMuQmFzZS5BbmNob3JNb2RlW10DAAAACAEaQXBsb3Jpcy5DaGFydC5BeGlzTnVtYmVyW10CAAAAiAFTeXN0ZW0uQ29sbGVjdGlvbnMuT2JqZWN0TW9kZWwuQ29sbGVjdGlvbmAxW1tTeXN0ZW0uSW50MzIsIG1zY29ybGliLCBWZXJzaW9uPTQuMC4wLjAsIEN1bHR1cmU9bmV1dHJhbCwgUHVibGljS2V5VG9rZW49Yjc3YTVjNTYxOTM0ZTA4OV1dCAgwQXBsb3Jpcy5DaGFydC5Db2x1bW5PcmllbnRlZENoYXJ0K0N1c3RvbVN0YWNraW5nAgAAABlBcGxvcmlzLkNoYXJ0Lk9yaWVudGF0aW9uAgAAABpBcGxvcmlzLkJhc2UuVUkuVmlzdWFsUmVjdAMAAAAZU3lzdGVtLkRyYXdpbmcuUmVjdGFuZ2xlRgQAAAABC1N5c3RlbS5HdWlkAQIBHEFwbG9yaXMuQ2hhcnQuRGF0YS5EYXRhVGFibGUCAAAACAgICAgBARlTeXN0ZW0uRHJhd2luZy5SZWN0YW5nbGVGBAAAAAsLCwsVU3lzdGVtLkRyYXdpbmcuUG9pbnRGBAAAAAgfQXBsb3Jpcy5CYXNlLk9iamVjdHMuVGV4dEZvcm1hdAMAAAAWU3lzdGVtLkRyYXdpbmcuQ29sb3JbXQQAAAABmAFTeXN0ZW0uQ29sbGVjdGlvbnMuR2VuZXJpYy5MaXN0YDFbW0FwbG9yaXMuQmFzZS5PYmplY3RzLkRhdGFPYmplY3QsIEFwbG9yaXMuQmFzZSwgVmVyc2lvbj00LjIuMC4xOTMzLCBDdWx0dXJlPW5ldXRyYWwsIFB1YmxpY0tleVRva2VuPTE2ZmMxM2EyMjZjMGU5NTFdXR9BcGxvcmlzLkJhc2UuT2JqZWN0cy5EYXRhT2JqZWN0AwAAACFBcGxvcmlzLkNoYXJ0LkNvbHVtbk9yaWVudGVkQ2hhcnQCAAAAlQFTeXN0ZW0uQ29sbGVjdGlvbnMuR2VuZXJpYy5MaXN0YDFbW0FwbG9yaXMuQmFzZS5VSS5WaXN1YWxPYmplY3QsIEFwbG9yaXMuQmFzZSwgVmVyc2lvbj00LjIuMC4xOTMzLCBDdWx0dXJlPW5ldXRyYWwsIFB1YmxpY0tleVRva2VuPTE2ZmMxM2EyMjZjMGU5NTFdXQIAAAAF+////yVBcGxvcmlzLkNoYXJ0LkNvbHVtbk9yaWVudGVkQ2hhcnRUeXBlAQAAAAd2YWx1ZV9fAAgCAAAAAAAAAAkGAAAACQcAAAAKAAoJCAAAAAkJAAAACQoAAAAJCwAAAAkMAAAACQ0AAAAJDgAAAAkPAAAACRAAAAAJEQAAAAAF7v///xVBcGxvcmlzLkNoYXJ0LkJhclR5cGUBAAAAB3ZhbHVlX18ACAIAAAABAAAAAAXt////GEFwbG9yaXMuQ2hhcnQuU2VyaWVzVHlwZQEAAAAHdmFsdWVfXwAIAgAAAAAAAAAKAAAF7P///xlTeXN0ZW0uRHJhd2luZy5SZWN0YW5nbGVGBAAAAAF4AXkFd2lkdGgGaGVpZ2h0AAAAAAsLCwsEAAAA//9/////f////3////9//wHr////7P//////f////3////9/////f/8AAAAAAAXq////LEFwbG9yaXMuQ2hhcnQuQXhpc0JyZWFrK0F4aXNCcmVha0Rpc3BsYXlNb2RlAQAAAAd2YWx1ZV9fAAgCAAAAAQAAAAABAQoKCRcAAAAKCgAAAAAACRgAAAAKCRkAAAABAAAACgXm////GUFwbG9yaXMuQ2hhcnQuT3JpZW50YXRpb24BAAAAB3ZhbHVlX18ACAIAAAACAAAACRsAAAAB5P///+z///9X9yxD+f8tQVWZn0M/LJxDAATj////C1N5c3RlbS5HdWlkCwAAAAJfYQJfYgJfYwJfZAJfZQJfZgJfZwJfaAJfaQJfagJfawAAAAAAAAAAAAAACAcHAgICAgICAgIAAAAAAAAAAAAAAAAAAAAAAAoKCR4AAAAACgoKAQAAAAAAAAD/////AAAB4f///+z///9VVYVCq6p0Q314zUKrqmpBvlrDQO2bCUMQLwBEPwynQwXg////FVN5c3RlbS5EcmF3aW5nLlBvaW50RgIAAAABeAF5AAALCwQAAAAvEjNDBzQ2QwYhAAAAEG82S2EydHdKcnJnMTIyQXoAAAAACgoJIgAAAAkjAAAAAAoJJAAAAAoJAQAAAAkmAAAABQYAAAAlQXBsb3Jpcy5DaGFydC5Db2x1bW5PcmllbnRlZENoYXJ0QXhpcyoAAAAGbUNoYXJ0CW1BeGlzVHlwZRFtUmVsYXRpdmVHYXBXaWR0aA1tSXNTZWNvbmRBeGlzG21PdGhlckF4aXNDcm9zc2VzQXRDYXRlZ29yeRdtQ2F0ZWdvcnlXaWR0aFRpY2tNYXJrcxFtU2hvd0xhYmVsRGVmYXVsdAtBeGlzK21DaGFydBBBeGlzK21WYWx1ZUxpbmVzEEF4aXMrbUF4aXNCcmVha3MSQXhpcyttTWluVmFsdWVBdXRvDkF4aXMrbU1pblZhbHVlEkF4aXMrbU1heFZhbHVlQXV0bw5BeGlzK21NYXhWYWx1ZRpBeGlzK21NYWluVGlja0Rpc3RhbmNlQXV0bxZBeGlzK21NYWluVGlja0Rpc3RhbmNlDUF4aXMrbUxvZ0F4aXMNQXhpcyttTG9nQmFzZRhBeGlzK21IdW5kZXJ0UGVyY2VudEF4aXMNQXhpcyttVmlzaWJsZR1BeGlzK21UaWNrbWFya051bWJlckZvcm1hdEFicyFBeGlzK21UaWNrbWFya051bWJlckZvcm1hdFBlcmNlbnQZQXhpcyttRGF0YU51bWJlckZvcm1hdEFicx1BeGlzK21EYXRhTnVtYmVyRm9ybWF0UGVyY2VudA9BeGlzK21UaWNrTWFya3MQQXhpcyttU3RhcnRQb2ludA5BeGlzK21FbmRQb2ludBBBeGlzK21WaXN1YWxMaW5lFEF4aXMrbUxhYmVsUG9zaXRpb25zFkF4aXMrbUxhYmVsQW5jaG9yTW9kZXMZQXhpcyttTGFiZWxBZGRJbm5lck1hcmdpbhNBeGlzK21MYWJlbFBvc2l0aW9uF0F4aXMrbU1hZ25pdHVkZUFic29sdXRlFkF4aXMrbU1hZ25pdHVkZVBlcmNlbnQLQXhpcyttTGFiZWwfQXhpcyttVGlja01hcmtFdmVudFN1c3BlbmRMZXZlbBlBeGlzK21UaWNrTWFya1F1ZXVlZEV2ZW50JEF4aXMrbVRpY2tNYXJrUXVldWVkRXZlbnRzaXplQ2hhbmdlZBhEYXRhT2JqZWN0K21DaGlsZE9iamVjdHMSRGF0YU9iamVjdCttUGFyZW50FURhdGFPYmplY3QrbUNvbnRhaW5lchlEYXRhT2JqZWN0K21WaXN1YWxPYmplY3RzBAQAAAAAAwQEBAAAAAAAAAAAAAAEBAQEBAQEBAQEBwAAAAQAAAADBAQDIUFwbG9yaXMuQ2hhcnQuQ29sdW1uT3JpZW50ZWRDaGFydAIAAAAWQXBsb3Jpcy5DaGFydC5BeGlzVHlwZQIAAAALAQEBcFN5c3RlbS5OdWxsYWJsZWAxW1tTeXN0ZW0uQm9vbGVhbiwgbXNjb3JsaWIsIFZlcnNpb249NC4wLjAuMCwgQ3VsdHVyZT1uZXV0cmFsLCBQdWJsaWNLZXlUb2tlbj1iNzdhNWM1NjE5MzRlMDg5XV0hQXBsb3Jpcy5DaGFydC5Db2x1bW5PcmllbnRlZENoYXJ0AgAAAJsBQXBsb3Jpcy5CYXNlLk9iamVjdHMuRGF0YU9iamVjdENvbGxlY3Rpb25gMVtbQXBsb3Jpcy5DaGFydC5WYWx1ZUxpbmUsIEFwbG9yaXMuQ2hhcnQsIFZlcnNpb249NC4yLjAuMTkzMywgQ3VsdHVyZT1uZXV0cmFsLCBQdWJsaWNLZXlUb2tlbj0xNmZjMTNhMjI2YzBlOTUxXV0DAAAAmwFBcGxvcmlzLkJhc2UuT2JqZWN0cy5EYXRhT2JqZWN0Q29sbGVjdGlvbmAxW1tBcGxvcmlzLkNoYXJ0LkF4aXNCcmVhaywgQXBsb3Jpcy5DaGFydCwgVmVyc2lvbj00LjIuMC4xOTMzLCBDdWx0dXJlPW5ldXRyYWwsIFB1YmxpY0tleVRva2VuPTE2ZmMxM2EyMjZjMGU5NTFdXQMAAAABBgEGAQYBCwEBGkFwbG9yaXMuQ2hhcnQuTnVtYmVyRm9ybWF0AgAAABpBcGxvcmlzLkNoYXJ0Lk51bWJlckZvcm1hdAIAAAAaQXBsb3Jpcy5DaGFydC5OdW1iZXJGb3JtYXQCAAAAGkFwbG9yaXMuQ2hhcnQuTnVtYmVyRm9ybWF0AgAAAJoBQXBsb3Jpcy5CYXNlLk9iamVjdHMuRGF0YU9iamVjdENvbGxlY3Rpb25gMVtbQXBsb3Jpcy5DaGFydC5UaWNrTWFyaywgQXBsb3Jpcy5DaGFydCwgVmVyc2lvbj00LjIuMC4xOTMzLCBDdWx0dXJlPW5ldXRyYWwsIFB1YmxpY0tleVRva2VuPTE2ZmMxM2EyMjZjMGU5NTFdXQMAAAAVU3lzdGVtLkRyYXdpbmcuUG9pbnRGBAAAABVTeXN0ZW0uRHJhd2luZy5Qb2ludEYEAAAAGkFwbG9yaXMuQmFzZS5VSS5WaXN1YWxMaW5lAwAAABdTeXN0ZW0uRHJhd2luZy5Qb2ludEZbXQQAAAAZQXBsb3Jpcy5CYXNlLkFuY2hvck1vZGVbXQMAAAABCAgIFUFwbG9yaXMuQmFzZS5VSS5MYWJlbAMAAAAIAQGYAVN5c3RlbS5Db2xsZWN0aW9ucy5HZW5lcmljLkxpc3RgMVtbQXBsb3Jpcy5CYXNlLk9iamVjdHMuRGF0YU9iamVjdCwgQXBsb3Jpcy5CYXNlLCBWZXJzaW9uPTQuMi4wLjE5MzMsIEN1bHR1cmU9bmV1dHJhbCwgUHVibGljS2V5VG9rZW49MTZmYzEzYTIyNmMwZTk1MV1dIUFwbG9yaXMuQ2hhcnQuQ29sdW1uT3JpZW50ZWRDaGFydAIAAAAhQXBsb3Jpcy5DaGFydC5Db2x1bW5PcmllbnRlZENoYXJ0AgAAAJUBU3lzdGVtLkNvbGxlY3Rpb25zLkdlbmVyaWMuTGlzdGAxW1tBcGxvcmlzLkJhc2UuVUkuVmlzdWFsT2JqZWN0LCBBcGxvcmlzLkJhc2UsIFZlcnNpb249NC4yLjAuMTkzMywgQ3VsdHVyZT1uZXV0cmFsLCBQdWJsaWNLZXlUb2tlbj0xNmZjMTNhMjI2YzBlOTUxXV0CAAAACQEAAAAF2P///xZBcGxvcmlzLkNoYXJ0LkF4aXNUeXBlAQAAAAd2YWx1ZV9fAAgCAAAAAQAAAJqZGT8AAAAKCQEAAAAJKQAAAAkqAAAAAQAAAAAAAAAAAQAAAAAAAPA/AZqZmZmZmbk/AAAAIEEAAQkrAAAACgksAAAACS0AAAAJLgAAAAHR////4P///1f3LEP5/y1BAdD////g////V/csQz+coUMJMQAAAAkyAAAACTMAAAAJNAAAAAAAAAAAAAAAAAAAAAk1AAAAAAAAAAAACTYAAAAJAQAAAAkBAAAACTgAAAABBwAAAAYAAAAJAQAAAAHG////2P///wAAAADNzEw/AAAACAEACQEAAAAJOwAAAAk8AAAAAQAAAAAAAAAAAWZmZmZmZuY/AZqZmZmZmbk/AAAAIEEAAAk9AAAACgk+AAAACT8AAAAJQAAAAAG/////4P///1f3LEP5/y1BAb7////g////ABX2Q/n/LUEJQwAAAAlEAAAACUUAAAAJRgAAAAAAAAAAAAAAAAAAAAlHAAAAAAAAAAAACUgAAAAJAQAAAAkBAAAACUoAAAAECAAAAKgBU3lzdGVtLkNvbGxlY3Rpb25zLkdlbmVyaWMuTGlzdGAxW1tBcGxvcmlzLkNoYXJ0LkNvbHVtbk9yaWVudGVkQ2hhcnQrVW51c2VkU2VyaWVzLCBBcGxvcmlzLkNoYXJ0LCBWZXJzaW9uPTQuMi4wLjE5MzMsIEN1bHR1cmU9bmV1dHJhbCwgUHVibGljS2V5VG9rZW49MTZmYzEzYTIyNmMwZTk1MV1dAwAAAAZfaXRlbXMFX3NpemUIX3ZlcnNpb24EAAAwQXBsb3Jpcy5DaGFydC5Db2x1bW5PcmllbnRlZENoYXJ0K1VudXNlZFNlcmllc1tdAgAAAAgICUsAAAAAAAAAAAAAAAUJAAAAoQFBcGxvcmlzLkJhc2UuT2JqZWN0cy5EYXRhT2JqZWN0Q29sbGVjdGlvbmAxW1tBcGxvcmlzLkNoYXJ0LkNoYXJ0RGF0YVNlcmllcywgQXBsb3Jpcy5DaGFydCwgVmVyc2lvbj00LjIuMC4xOTMzLCBDdWx0dXJlPW5ldXRyYWwsIFB1YmxpY0tleVRva2VuPTE2ZmMxM2EyMjZjMGU5NTFdXQYAAAALbUNvbGxlY3Rpb24FbUxpc3QYRGF0YU9iamVjdCttQ2hpbGRPYmplY3RzEkRhdGFPYmplY3QrbVBhcmVudBVEYXRhT2JqZWN0K21Db250YWluZXIZRGF0YU9iamVjdCttVmlzdWFsT2JqZWN0cwQDAwQEA58BQXBsb3Jpcy5CYXNlLk9iamVjdHMuU29ydGFibGVDb2xsZWN0aW9uYDFbW0FwbG9yaXMuQ2hhcnQuQ2hhcnREYXRhU2VyaWVzLCBBcGxvcmlzLkNoYXJ0LCBWZXJzaW9uPTQuMi4wLjE5MzMsIEN1bHR1cmU9bmV1dHJhbCwgUHVibGljS2V5VG9rZW49MTZmYzEzYTIyNmMwZTk1MV1dAwAAAJcBU3lzdGVtLkNvbGxlY3Rpb25zLkdlbmVyaWMuTGlzdGAxW1tBcGxvcmlzLkNoYXJ0LkNoYXJ0RGF0YVNlcmllcy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UwAAAAJTQAAAAkBAAAACQEAAAAJTwAAAAUKAAAApgFBcGxvcmlzLkJhc2UuT2JqZWN0cy5EYXRhT2JqZWN0Q29sbGVjdGlvbmAxW1tBcGxvcmlzLkNoYXJ0LkFubm90YXRpb25EYXRhU2VyaWVzLCBBcGxvcmlzLkNoYXJ0LCBWZXJzaW9uPTQuMi4wLjE5MzMsIEN1bHR1cmU9bmV1dHJhbCwgUHVibGljS2V5VG9rZW49MTZmYzEzYTIyNmMwZTk1MV1dBgAAAAttQ29sbGVjdGlvbgVtTGlzdBhEYXRhT2JqZWN0K21DaGlsZE9iamVjdHMSRGF0YU9iamVjdCttUGFyZW50FURhdGFPYmplY3QrbUNvbnRhaW5lchlEYXRhT2JqZWN0K21WaXN1YWxPYmplY3RzBAMDBAQDpAFBcGxvcmlzLkJhc2UuT2JqZWN0cy5Tb3J0YWJsZUNvbGxlY3Rpb25gMVtbQXBsb3Jpcy5DaGFydC5Bbm5vdGF0aW9uRGF0YVNlcmllcywgQXBsb3Jpcy5DaGFydCwgVmVyc2lvbj00LjIuMC4xOTMzLCBDdWx0dXJlPW5ldXRyYWwsIFB1YmxpY0tleVRva2VuPTE2ZmMxM2EyMjZjMGU5NTFdXQMAAACcAVN5c3RlbS5Db2xsZWN0aW9ucy5HZW5lcmljLkxpc3RgMVtbQXBsb3Jpcy5DaGFydC5Bbm5vdGF0aW9uRGF0YVNlcmllcy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VAAAAAJUQAAAAkBAAAACQEAAAAJUwAAAAULAAAAoQFBcGxvcmlzLkJhc2UuT2JqZWN0cy5EYXRhT2JqZWN0Q29sbGVjdGlvbmAxW1tBcGxvcmlzLkNoYXJ0LkFubm90YXRpb25Hcm91cCwgQXBsb3Jpcy5DaGFydCwgVmVyc2lvbj00LjIuMC4xOTMzLCBDdWx0dXJlPW5ldXRyYWwsIFB1YmxpY0tleVRva2VuPTE2ZmMxM2EyMjZjMGU5NTFdXQYAAAALbUNvbGxlY3Rpb24FbUxpc3QYRGF0YU9iamVjdCttQ2hpbGRPYmplY3RzEkRhdGFPYmplY3QrbVBhcmVudBVEYXRhT2JqZWN0K21Db250YWluZXIZRGF0YU9iamVjdCttVmlzdWFsT2JqZWN0cwQDAwQEA58BQXBsb3Jpcy5CYXNlLk9iamVjdHMuU29ydGFibGVDb2xsZWN0aW9uYDFbW0FwbG9yaXMuQ2hhcnQuQW5ub3RhdGlvbkdyb3VwLCBBcGxvcmlzLkNoYXJ0LCBWZXJzaW9uPTQuMi4wLjE5MzMsIEN1bHR1cmU9bmV1dHJhbCwgUHVibGljS2V5VG9rZW49MTZmYzEzYTIyNmMwZTk1MV1dAwAAAJcBU3lzdGVtLkNvbGxlY3Rpb25zLkdlbmVyaWMuTGlzdGAxW1tBcGxvcmlzLkNoYXJ0LkFubm90YXRpb25Hcm91cC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VQAAAAJVQAAAAkBAAAACQEAAAAJVwAAAAUMAAAAoAFBcGxvcmlzLkJhc2UuT2JqZWN0cy5EYXRhT2JqZWN0Q29sbGVjdGlvbmAxW1tBcGxvcmlzLkNoYXJ0LkNoYXJ0RGF0YUdyb3VwLCBBcGxvcmlzLkNoYXJ0LCBWZXJzaW9uPTQuMi4wLjE5MzMsIEN1bHR1cmU9bmV1dHJhbCwgUHVibGljS2V5VG9rZW49MTZmYzEzYTIyNmMwZTk1MV1dBgAAAAttQ29sbGVjdGlvbgVtTGlzdBhEYXRhT2JqZWN0K21DaGlsZE9iamVjdHMSRGF0YU9iamVjdCttUGFyZW50FURhdGFPYmplY3QrbUNvbnRhaW5lchlEYXRhT2JqZWN0K21WaXN1YWxPYmplY3RzBAMDBAQDngFBcGxvcmlzLkJhc2UuT2JqZWN0cy5Tb3J0YWJsZUNvbGxlY3Rpb25gMVtbQXBsb3Jpcy5DaGFydC5DaGFydERhdGFHcm91cCwgQXBsb3Jpcy5DaGFydCwgVmVyc2lvbj00LjIuMC4xOTMzLCBDdWx0dXJlPW5ldXRyYWwsIFB1YmxpY0tleVRva2VuPTE2ZmMxM2EyMjZjMGU5NTFdXQMAAACWAVN5c3RlbS5Db2xsZWN0aW9ucy5HZW5lcmljLkxpc3RgMVtbQXBsb3Jpcy5DaGFydC5DaGFydERhdGFHcm91cC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VgAAAAJWQAAAAkBAAAACQEAAAAJWwAAAAUNAAAAmgFBcGxvcmlzLkJhc2UuT2JqZWN0cy5EYXRhT2JqZWN0Q29sbGVjdGlvbmAxW1tBcGxvcmlzLkNoYXJ0LkRlbHRhQmFyLCBBcGxvcmlzLkNoYXJ0LCBWZXJzaW9uPTQuMi4wLjE5MzMsIEN1bHR1cmU9bmV1dHJhbCwgUHVibGljS2V5VG9rZW49MTZmYzEzYTIyNmMwZTk1MV1dBgAAAAttQ29sbGVjdGlvbgVtTGlzdBhEYXRhT2JqZWN0K21DaGlsZE9iamVjdHMSRGF0YU9iamVjdCttUGFyZW50FURhdGFPYmplY3QrbUNvbnRhaW5lchlEYXRhT2JqZWN0K21WaXN1YWxPYmplY3RzBAMDBAQDmAFBcGxvcmlzLkJhc2UuT2JqZWN0cy5Tb3J0YWJsZUNvbGxlY3Rpb25gMVtbQXBsb3Jpcy5DaGFydC5EZWx0YUJhciwgQXBsb3Jpcy5DaGFydCwgVmVyc2lvbj00LjIuMC4xOTMzLCBDdWx0dXJlPW5ldXRyYWwsIFB1YmxpY0tleVRva2VuPTE2ZmMxM2EyMjZjMGU5NTFdXQMAAACQAVN5c3RlbS5Db2xsZWN0aW9ucy5HZW5lcmljLkxpc3RgMVtbQXBsb3Jpcy5DaGFydC5EZWx0YUJhci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VwAAAAJXQAAAAkBAAAACQEAAAAJXwAAAAUOAAAAnQFBcGxvcmlzLkJhc2UuT2JqZWN0cy5EYXRhT2JqZWN0Q29sbGVjdGlvbmAxW1tBcGxvcmlzLkNoYXJ0LkRlbHRhQnJpZGdlLCBBcGxvcmlzLkNoYXJ0LCBWZXJzaW9uPTQuMi4wLjE5MzMsIEN1bHR1cmU9bmV1dHJhbCwgUHVibGljS2V5VG9rZW49MTZmYzEzYTIyNmMwZTk1MV1dBgAAAAttQ29sbGVjdGlvbgVtTGlzdBhEYXRhT2JqZWN0K21DaGlsZE9iamVjdHMSRGF0YU9iamVjdCttUGFyZW50FURhdGFPYmplY3QrbUNvbnRhaW5lchlEYXRhT2JqZWN0K21WaXN1YWxPYmplY3RzBAMDBAQDmwFBcGxvcmlzLkJhc2UuT2JqZWN0cy5Tb3J0YWJsZUNvbGxlY3Rpb25gMVtbQXBsb3Jpcy5DaGFydC5EZWx0YUJyaWRnZSwgQXBsb3Jpcy5DaGFydCwgVmVyc2lvbj00LjIuMC4xOTMzLCBDdWx0dXJlPW5ldXRyYWwsIFB1YmxpY0tleVRva2VuPTE2ZmMxM2EyMjZjMGU5NTFdXQMAAACTAVN5c3RlbS5Db2xsZWN0aW9ucy5HZW5lcmljLkxpc3RgMVtbQXBsb3Jpcy5DaGFydC5EZWx0YUJyaWRnZS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WAAAAAJYQAAAAkBAAAACQEAAAAJYwAAAAUPAAAAnQFBcGxvcmlzLkJhc2UuT2JqZWN0cy5EYXRhT2JqZWN0Q29sbGVjdGlvbmAxW1tBcGxvcmlzLkNoYXJ0Lkdyb3d0aEFycm93LCBBcGxvcmlzLkNoYXJ0LCBWZXJzaW9uPTQuMi4wLjE5MzMsIEN1bHR1cmU9bmV1dHJhbCwgUHVibGljS2V5VG9rZW49MTZmYzEzYTIyNmMwZTk1MV1dBgAAAAttQ29sbGVjdGlvbgVtTGlzdBhEYXRhT2JqZWN0K21DaGlsZE9iamVjdHMSRGF0YU9iamVjdCttUGFyZW50FURhdGFPYmplY3QrbUNvbnRhaW5lchlEYXRhT2JqZWN0K21WaXN1YWxPYmplY3RzBAMDBAQDmwFBcGxvcmlzLkJhc2UuT2JqZWN0cy5Tb3J0YWJsZUNvbGxlY3Rpb25gMVtbQXBsb3Jpcy5DaGFydC5Hcm93dGhBcnJvdywgQXBsb3Jpcy5DaGFydCwgVmVyc2lvbj00LjIuMC4xOTMzLCBDdWx0dXJlPW5ldXRyYWwsIFB1YmxpY0tleVRva2VuPTE2ZmMxM2EyMjZjMGU5NTFdXQMAAACTAVN5c3RlbS5Db2xsZWN0aW9ucy5HZW5lcmljLkxpc3RgMVtbQXBsb3Jpcy5DaGFydC5Hcm93dGhBcnJvdy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WQAAAAJZQAAAAkBAAAACQEAAAAJZwAAAAUQAAAApAFBcGxvcmlzLkJhc2UuT2JqZWN0cy5EYXRhT2JqZWN0Q29sbGVjdGlvbmAxW1tBcGxvcmlzLkNoYXJ0LldhdGVyZmFsbENvbm5lY3RvciwgQXBsb3Jpcy5DaGFydCwgVmVyc2lvbj00LjIuMC4xOTMzLCBDdWx0dXJlPW5ldXRyYWwsIFB1YmxpY0tleVRva2VuPTE2ZmMxM2EyMjZjMGU5NTFdXQYAAAALbUNvbGxlY3Rpb24FbUxpc3QYRGF0YU9iamVjdCttQ2hpbGRPYmplY3RzEkRhdGFPYmplY3QrbVBhcmVudBVEYXRhT2JqZWN0K21Db250YWluZXIZRGF0YU9iamVjdCttVmlzdWFsT2JqZWN0cwQDAwQEA6IBQXBsb3Jpcy5CYXNlLk9iamVjdHMuU29ydGFibGVDb2xsZWN0aW9uYDFbW0FwbG9yaXMuQ2hhcnQuV2F0ZXJmYWxsQ29ubmVjdG9yLCBBcGxvcmlzLkNoYXJ0LCBWZXJzaW9uPTQuMi4wLjE5MzMsIEN1bHR1cmU9bmV1dHJhbCwgUHVibGljS2V5VG9rZW49MTZmYzEzYTIyNmMwZTk1MV1dAwAAAJoBU3lzdGVtLkNvbGxlY3Rpb25zLkdlbmVyaWMuTGlzdGAxW1tBcGxvcmlzLkNoYXJ0LldhdGVyZmFsbENvbm5lY3Rvci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WgAAAAJaQAAAAkBAAAACQEAAAAJawAAAAURAAAAogFBcGxvcmlzLkJhc2UuT2JqZWN0cy5EYXRhT2JqZWN0Q29sbGVjdGlvbmAxW1tBcGxvcmlzLkNoYXJ0LkVsZW1lbnRDb25uZWN0b3IsIEFwbG9yaXMuQ2hhcnQsIFZlcnNpb249NC4yLjAuMTkzMywgQ3VsdHVyZT1uZXV0cmFsLCBQdWJsaWNLZXlUb2tlbj0xNmZjMTNhMjI2YzBlOTUxXV0GAAAAC21Db2xsZWN0aW9uBW1MaXN0GERhdGFPYmplY3QrbUNoaWxkT2JqZWN0cxJEYXRhT2JqZWN0K21QYXJlbnQVRGF0YU9iamVjdCttQ29udGFpbmVyGURhdGFPYmplY3QrbVZpc3VhbE9iamVjdHMEAwMEBAOgAUFwbG9yaXMuQmFzZS5PYmplY3RzLlNvcnRhYmxlQ29sbGVjdGlvbmAxW1tBcGxvcmlzLkNoYXJ0LkVsZW1lbnRDb25uZWN0b3IsIEFwbG9yaXMuQ2hhcnQsIFZlcnNpb249NC4yLjAuMTkzMywgQ3VsdHVyZT1uZXV0cmFsLCBQdWJsaWNLZXlUb2tlbj0xNmZjMTNhMjI2YzBlOTUxXV0DAAAAmAFTeXN0ZW0uQ29sbGVjdGlvbnMuR2VuZXJpYy5MaXN0YDFbW0FwbG9yaXMuQ2hhcnQuRWxlbWVudENvbm5lY3Rvci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WwAAAAJbQAAAAkBAAAACQEAAAAJbwAAAAUX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hQXBsb3Jpcy5DaGFydC5Db2x1bW5PcmllbnRlZENoYXJ0AgAAACFBcGxvcmlzLkNoYXJ0LkNvbHVtbk9yaWVudGVkQ2hhcnQCAAAACAEICAEICAgCAAAACQEAAAAJAQAAAAAAAAAABnEAAAABLgMAAAAGcgAAAAEsBnMAAAABLQZ0AAAAASsBAAAAAAoKBnUAAAAITS9kL3l5eXkAAAAACgAAAAAAAAAABxgAAAAAAQAAAAEAAAAEGEFwbG9yaXMuQ2hhcnQuQXhpc051bWJlcgIAAAAFiv///xhBcGxvcmlzLkNoYXJ0LkF4aXNOdW1iZXIBAAAAB3ZhbHVlX18ACAIAAAAAAAAADxkAAAAMAAAACAEAAAACAAAAAwAAAAQAAAAFAAAABgAAAAcAAAAIAAAACQAAAAoAAAALAAAADAAAAAUbAAAAGkFwbG9yaXMuQmFzZS5VSS5WaXN1YWxSZWN0FQAAAAttU3RhcnRQb2ludAltRW5kUG9pbnQLbUxpbmVGb3JtYXQLbUZpbGxGb3JtYXQJbVJvdGF0aW9uEm1SZWN0YW5nbGVQcm92aWRlcgxtUGFpbnRPZmZzZXQSbVBhaW50U2l6ZU92ZXJyaWRlDm1FeHRyYVJvdGF0aW9uDm1MYXN0UGFpbnRSZWN0CW1QZXJzRGF0YRlWaXN1YWxPYmplY3QrbVpPcmRlckdyb3VwHlZpc3VhbE9iamVjdCttSW5kaXZpZHVhbFpPcmRlchVWaXN1YWxPYmplY3QrbVZpc2libGUYVmlzdWFsT2JqZWN0K21QZXJzaXN0ZW50EFZpc3VhbE9iamVjdCttSWQWVmlzdWFsT2JqZWN0K21QZXJzRGF0YSBWaXN1YWxPYmplY3QrbVJlZ2lzdGVyZWRXaXRoRm9ybSRWaXN1YWxPYmplY3QrbURlbGV0ZVJlcGFpbnRUcmlnZ2VyZWQWVmlzdWFsT2JqZWN0K21TaGFwZVB0chVWaXN1YWxPYmplY3QrbUlzRGlydHkEBAQEAAQEBAAEAgAAAAAHAgAAAwAVU3lzdGVtLkRyYXdpbmcuUG9pbnRGBAAAABVTeXN0ZW0uRHJhd2luZy5Qb2ludEYEAAAAH0FwbG9yaXMuQmFzZS5PYmplY3RzLkxpbmVGb3JtYXQDAAAAH0FwbG9yaXMuQmFzZS5PYmplY3RzLkZpbGxGb3JtYXQDAAAACypBcGxvcmlzLkJhc2UuVUkuSVJlY3RhbmdsZVBvc2l0aW9uUHJvdmlkZXIDAAAAFFN5c3RlbS5EcmF3aW5nLlNpemVGBAAAABRTeXN0ZW0uRHJhd2luZy5TaXplRgQAAAALGVN5c3RlbS5EcmF3aW5nLlJlY3RhbmdsZUYEAAAACAgBAQgBAQ9TeXN0ZW0uSW50UHRyW10BAwAAAAGJ////4P///1f3LEP5/y1BAYj////g////ABX2Qz+coUMJeQAAAAl6AAAAAAAAAAoFhf///xRTeXN0ZW0uRHJhd2luZy5TaXplRgIAAAAFd2lkdGgGaGVpZ2h0AAALCwQAAAAAAAAAAAAAAAGE////hf///wAAAAAAAAAAAAAAAAGD////7P///wAAAAAAAAAAAAAAAAAAAAAJfgAAABQAAAD/////AQEKCX4AAAABAAoADx4AAAANUwAAAlBLAwQUAAYACAAAACEAYu6daF4BAACQBAAAEwAIAltDb250ZW50X1R5cGVzXS54bWwgogQCKK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JTLTsMwEEX3SPxD5C1K3LJACDXtgscSKlE+wMSTxqpjW55paf+eifsQQqEVajexEs/cezLxzWiybm22gojGu1IMi4HIwFVeGzcvxcfsJb8XGZJyWlnvoBQbQDEZX1+NZpsAmHG3w1I0ROFBSqwaaBUWPoDjndrHVhHfxrkMqlqoOcjbweBOVt4ROMqp0xDj0RPUamkpe17z4y1JBIsie9wWdl6lUCFYUyliUrly+pdLvnMouDPVYGMC3jCGkL0O3c7fBru+Nx5NNBqyqYr0qlrGkGsrv3xcfHq/KI6L9FD6ujYVaF8tW55AgSGC0tgAUGuLtBatMm7PfcQ/FaNMy/DCIN37JeETHMTfG2S6no+QZE4YIm0s4KXHnkRPOTcqgn6nyMm4OMBP7WMcfG6m0QfkBEX4/xT2Eem688BCEMnAISR9h+3gyOk7e+zQ5VuD7vGW6X8y/gYAAP//AwBQSwMEFAAGAAgAAAAhALVVMCP0AAAATAIAAAsACAJfcmVscy8ucmVscy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kk1PwzAMhu9I/IfI99XdkBBCS3dBSLshVH6ASdwPtY2jJBvdvyccEFQagwNHf71+/Mrb3TyN6sgh9uI0rIsSFDsjtnethpf6cXUHKiZylkZxrOHEEXbV9dX2mUdKeSh2vY8qq7iooUvJ3yNG0/FEsRDPLlcaCROlHIYWPZmBWsZNWd5i+K4B1UJT7a2GsLc3oOqTz5t/15am6Q0/iDlM7NKZFchzYmfZrnzIbCH1+RpVU2g5abBinnI6InlfZGzA80SbvxP9fC1OnMhSIjQS+DLPR8cloPV/WrQ08cudecQ3CcOryPDJgosfqN4BAAD//wMAUEsDBBQABgAIAAAAIQCBPpSX8wAAALoCAAAaAAgBeGwvX3JlbHMvd29ya2Jvb2sueG1sLnJlbHM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Uk1LxDAQvQv+hzB3m3YVEdl0LyLsVesPCMm0KdsmITN+9N8bKrpdWNZLLwNvhnnvzcd29zUO4gMT9cErqIoSBHoTbO87BW/N880DCGLtrR6CRwUTEuzq66vtCw6acxO5PpLILJ4UOOb4KCUZh6OmIkT0udKGNGrOMHUyanPQHcpNWd7LtOSA+oRT7K2CtLe3IJopZuX/uUPb9gafgnkf0fMZCUk8DXkA0ejUISv4wUX2CPK8/GZNec5rwaP6DOUcq0seqjU9fIZ0IIfIRx9/KZJz5aKZu1Xv4XRC+8opv9vyLMv072bkycfV3wAAAP//AwBQSwMEFAAGAAgAAAAhAKPvfjngAgAAfQYAAA8AAAB4bC93b3JrYm9vay54bWykVV1vmzAUfZ+0/4D8ToxJIAkqqRqyaJW2qWqz9jFyjBO8AKbG5ENV//uuISRts4euRYnBXHM4595zzcXlLkutDVelkHmISMdBFs+ZjEW+CtHv2dQeIKvUNI9pKnMeoj0v0eXo65eLrVTrhZRrCwDyMkSJ1kWAcckSntGyIwueQ2QpVUY1TNUKl4XiNC4TznWWYtdxfJxRkaMGIVDvwZDLpWB8IlmV8Vw3IIqnVAP9MhFF2aJl7D1wGVXrqrCZzAqAWIhU6H0NiqyMBderXCq6SEH2jnjWTsHPhz9xYHDbN0Ho7FWZYEqWcqk7AI0b0mf6iYMJeZWC3XkO3ofUw4pvhKnhkZXyP8jKP2L5JzDifBqNgLVqrwSQvA+ieUduLhpdLEXK7xvrWrQoftHMVCpFVkpL/S0Wmsch6sNUbvnphocsVRXjSqQQJQ4hHsKjo51vlBXzJa1SPQMjt/Cw0O25rm9WgjGuUs1VTjWPZK7Bhwddn/VcjR0lEhxu3fLHSigOjQX+Aq0wUhbQRXlDdWJVKg0RLpTYAAm8oQovZRpDKrC7wEnhDjeJjr0/3dW673nzx2GcePOBA8cqxzOss6JLmNsbcNqBa/zCyfS8bf7Dy5SZBGHIUKOiuX6bLRCjgtavN1pZcH09+QE1u6MbqCD4JD40+LUpUXeeMxWQ+ZM37pN+FE3tqDsZ292rXmQPo6lj+0NnMIiGfX/suM8gRvkBk7TSycEcBjpEPeO/t6GfdNdGiBNUIj7ReDL5Mof9j6GNPRvBZhu8F3xbnmxkplaZyO2d2e5mULda1+5B5LHcgiivPwA++3be82G2rYMPItaJke24x3vfuVgloIH0vUaGa7iG6BXHSUN0Codthlcc8QuS9RYMZOuzlddtc1WkUolyQjWFDd+QrnMPvRKYF6nrmNS1bZ9lNGXQK+ZUL+x5vluvME15y5mEb8oeFkAZ5GFqMmDs0X45Rn8BAAD//wMAUEsDBBQABgAIAAAAIQBmIGfoqDIAAO3SAAANAAAAeGwvc3R5bGVzLnhtbOydW28eOZKm7xfY/yDoPks8JJOkYXvAPC0GmF00UL3A3qpk2RZGB0OSe1wzmP++T2TqSzKrqyuJ2ovZiw+DqfZJySQjGIc33oh8/08/Hu4v/nb7/HL39PjhUv+kLi9uH2+ePt09fvlw+b//Ojfh8uLl9frx0/X90+Pth8tfb18u/+njf/9v719ef72//fnr7e3rBY94fPlw+fX19du7q6uXm6+3D9cvPz19u33kbz4/PT9cv/Lb5y9XL9+eb68/vcgPPdxfGaW6q4fru8fL9QnvHm5qHvJw/fyv3781N08P365f7365u797/XV51uXFw827f/7y+PR8/cs9r/pDt9c3Fz9092wufjyfFln+9O/Webi7eX56efr8+hPPvXr6/Pnu5vbvXzdexavrm/wknvznnqTdlTK7vf94/pNPaq+eb/92J+K7/Pj+89Pj68vFzdP3x9cPly0vKkfw7l8fn/7tcZa/QsJv/+rj+5d/v/jb9T1/oi+vPr6/ebp/er54RXSc3PInj9cPt+u/GK7v7355vpN/9vn64e7+1/WPjfzBIu23f/dwx9nLH17Je6xv81+wzvJe636ev/zy4XKeTdemTsmb5U39j7v7+4ufrx9ffndbv7+Dv3+y0soo9yeevCzwwhnxGpvErAiHP/j4HtV+vX1+nOUl337911+/IZpHbuF6xMu/O/jXX56vf9Vmeb+r9Z8e/MDL0/3dJ3mLL8OiEG8HOCn5v2Xd4s1E0MtbLP/DZn55ev6EKTkpoGxn/aOP7+9vP79y/s93X77K/74+feO/vzy9vnLdPr7/dHf95enx+l505/QT//gnMUjYng+Xr1+xHSfVfXvTNMn/LW/KGqclKn9ifZ/j1/mjxxVHJXt+23LlTyzHs5zOf8ke384eSd7c3t//LKf8fz5ncbYi0B+fLx6/P8wPr//86cMl3kKu+umXKMPbL1fhrb9BqP/ohzQ/f/4hDvJ8EG9qdD6I80HsDctZI84acdaI3/W556txvhrnq3G+GpLunENsSUfOB/F8TrouztnnOQ0/x0bn2OgcG51jo3NIcHsOCS7PIcEZmT+D7KdazTk2OsdG59joHBudY6NzbEQJ/wyXnOGSc0hwDgnOIcE5JDiHBOeQ4BwSnDmJZ05ipraeY6NzbHSOjc6x0Tk2OsdG59joHBudY6NzbPR3/U/nIPEcJJ6DxHOQeA4Sz0HiOUg8B4nnIPEcJJ6DxHNX0rkraRkKcu5KOtNszhTkMwX5/2cKcqyJWC6uv327/1WmaS3jb9bfEe7m3/WLwcu/T/d3Xx4fbssf+Mvz0+vtzesyc20dq1QO3FnH7xSTd9o/NXfn4sfnQ6srA3x+P1av+WmTf5pfZhohWNi6tvH+sjww/qI4sNPvTgd2+n1xYDKujOlj6/ldfH16vvt3Tl7GlslwpUuZXPd6dyO/Z9rT5cW/PV9/++vtD0SzjDC7+vH5N43RhYjtP9g6O1lf3rb8spD2/9Pr3iD/W4bQ7V9Y5l3JO16J+BF4MXjpN2OXNv24kBFmHy7/l4zVuz+9qiSc3+/uX+8eN4n//g9cbLvTVqT0/O77HZnKf6iYpm5MsYl6tk079aqJwaRmVDY61wUdnP5PgTZ++9i/3D7L1nZnVrzKMnrstz+zjO/SrvXK81zfxu7049ohle2lhi52KgbfJN2lpjVpavowT02bFD8a3dyO/ndf6jcLuK5YQA7gtOthGF2ndde4MMamVcY2ySXN/lMwYQx2MKlmgc6gV6vSsK1igT7EmHRKTehG1bRDsE1vXNsMs7dRT0nFca5awGe5uVJubjBzq13f+C6yAzfOTVKTbcbBhX6Y1NjNvy+33xyRN/Lai73QDm3ajih1OrbeuCaagAz61jUhcmK9j342vTZj19bswPu8QCundZJBmHzfq2loQmvbpvU9OjixFzXM7WSGYeo7V7NAMJvV0S1DK7cF9GiTjejyMHrTtJx8k3ibxs7B92OfhlGpmgWiFt1cj6jFrG0L9DYpFUzbTM6Gpg1aN2lkL6j26Lu+7W1btYPYFUckGrupadcZq6xqzGhYQOnUJLSTX812ViHaIQ4VOwhK53tgywVSG4IeeLYaW7n97dSkdjaN7o0fnJ4609fsIKhyB67YQRdNFy3HH6bOoUWqb/rBd42JfgqDM96YGjXlaOXgVxnYcoF+4C1dG5qulYtmVWApnxrMxMASs2vbGlMRdJcXaMub7EKrVRuxiFM/cEQTC0QfmwnhjlM3D3qoOiLLEL1tB+UCrZv9oIJu1DRigXqkkSxKpUycR63t3E9djZAd4x43NS1NRTc7yzGPjW/brmnbnkuMWJrZYAH7afZ6sDULdKawpuVNtr71NvWu0QPXuZ1n3/QptU3ENKk4JDOnqiPquuKilbao62JQ1ozIoOMmm7ZvYqtiM9g5aj8MQ6wydsErsQ9vxq40FT7YFtswNk73MzeZI4oOcRvtMajYUy53zRHtjF3p0XTSvRoxn2kauWi6R4ss0vCd6lFVlOMfuNm9uea2ZhlIlLKZCo/B997FZuyduEyHFrXIfHbaYKvtoONUs4PAuNRNTXdCRk37wZrGDl2PR0sdOwih0aH1yVvUaqhxmSGq4iaXMpi63slJNPNy0WZOJ0ytaTrn0xxDSHGMNTuIXb4HtjTXakiD6oLBNuBrCEJsE3uCjHkY+ikkEzm1igVwB8UR7cIWM8zRmL4x4i3bOSLuZHUzefYRBuxeqLnJeNliB6WQR9R96qz4ZCs+2REXTawSkUwb+zbavq/ZgVkc8ds9KP2B69sRs9Y3c+txM9M44ZOxeMZYrUKv1FRlrqMpI7tSBtPUBzPqvtGqH4nnom763hIceY5s1kNrYo1PjtYWYUvpDwbjfK/xxLpv8Qem44iSH5pOD6MNjlhGhcMjimw2bgv48oSsyHjEAOm5J2pJCYfmPCvhSZVuO1zcsTHl+bHdohZJlbZ73E1qwM+LGbUY6+AdOkQARjjXmy6wg/74gOT5cdMhX55PO3MAhIcN8S+mNBJN9FZhsEckPqWWuPs4rIsal5jPZ3eL3eTmzmKqSSM4f4sG9cPQpL7F/ajBRFvz/mxg8wWhvALJ4nKxBwRCEpamWfHq2GwvFlZ3Qz/MNfLFr26BdSjlqzqn0XvVDJ3DE2iyjt5oh/6gpt6ENlREpZyPDId+s6N+Z0aNMVHkm+ZJnLHn+cOkG3KaqEetfNLHnkaen88/lK6ybQf8TIhN3ynOZ+JoktMR35+GuSeOjPOxH5Dnh02+oQwmdB/dZMlkkm6JVjAL5Ist52/xC8OgTRyOTRDPt92m/8tKW8gb8NJ9GMiUNBZo7NhJr9hE246OeEgRElfcX23jlpmF0kaPOnGDCENHL+8fA8FQIuL15L8dhoPY4jik5v3b5dQXExp29wu1sWJ1lCP7a+dxQH9m5Iv9T6PSWPDjxI/nI7OT/oTSPuClRmO5UKRJ+JhgfBNnnL0efY/OJRS2Sr7k9tvzy/tLXhpJV3HzccBJDoPjfIiEkp7meXJx5jLXnH+nNycZSv3vk+tGDH0zEljz/DZhf6Jpxi4MxC+8fai6v1zT0/vHnf7PKeHMeWvvsMqkHU2KyTaEolGT7Q99qrJvXczPL/WfvLHtkp8xyBgh7i/yRTOxdGqeB4yfH6qe75fQZNGfxVee9J99BTuTtBqXsJ8SYYVgTOOGDvCjC3Owx0EK+uMXq7m6eFVuoPeYM+9MY0AOGhwWAojEpM5p53pSgRSqDDSatwmgNNCEny1xTmimliyJ3AkPb4mnCaQHjLQh2hprFCjkhGxxBacDisMQlBsUcaikS9wUoKvRYEUHpWaj7OyP41AOKKrNwSyufhNAZ9M0aEtSL9gTCRJJPeF6ighYdSAKsUpBCwe/uOLT8wnayAOIe3TgqW10KNCAgRvnORhyMfZQJeDot1wmlgYiqKEdAKOaMMvzxdUTGSYMHNrZ2Wkep5oLbNSSXqwKukuV5m7ssPaNAyOQ92clo4YmxqGd8ASYjxr9MQAnm/7sDEQce/I5uVEkG1wtUJtpTCQynotMYMlNrtAfctuc66nSQgQ3xUSoDzRnxcKZBfucGi5u386978ZQ42EM93TLlNQOXMQ8kFPPzdBaQog44SJxZM2kDObB9250NSaCQCHneouynlTIIZuuxegDAnEFwCTERoiyTjpySHOcanwMz895hiohCUEnuw5QGEeGkca2EURgI4aUhon/VzbUOHkinQyPLvHQaQepxYxqvMyEwnCJsRT94hTCJIlMBFepiYIMGEyWQRnG4Uy05SkNyAqq5AK3eMKXJaUJFB0QdKq5xcYuwfmbGd0lkz52rAAgR9pFMkkIQVhH6jeDF5GeGVcBqkTCjQJ/XdCJLRDSwMRarPNEqk1yxD0D80XmrDXjLVNFricLZEdJ1F5kGsGFBA5KajFK/hLdCBKLoQYu4B5o4kRTdUTkKJsM+KRMgV6q1E8jAe4s8XobZyydArXB2wBIzU71bdUCzhQXbRdLE2ulRJjuOJ43U2oNl0GHkVPzE9FujalwBeahd76sNei6E7zMYeuCSKPD92Mkko9gaEOoumguJ2NEvmW2p72fSDZ55Rkh91jsfgbUBzezXhsSv1DjLE1n8xEtSOlJiwTiI6Qwki5xk/GOTbSR6D21JFL9MMZ0DI+iRVjdLOTSVIzTiNnvqKQogrp2JrCImm3YMEx2SH50FagNC/jFAK0XbbHcpx3MHk3EsWCpQToEr5ZclYTDDz3ZtjOV5trb7A+WisFmi5zD2SFk7hWrTMCMgdvQzMSltp+VBzyr0SJflGrMDrXpXYdLA5NGT8UjY+xGFkhpdL23Gvi0ytiFwh/oMudQEQhiQjndRCBBns3Hu3hsM7YkBGbsIx6iZgfBZWu64IynI5rwAyRg4GV25Ih6fE1SIFC2JY+zKnbknFULLKnkm5DLm0xWTd6YqEMEQFhgoUDQQqkG2HqegBrlY0s1C5TgoimNnUdFB08e1iYCFhwaezGtb7oBa43TJJGtMhVxKT6sO1jM0umIRrBXK5dYymN4NJ4tYEpD6QXsegY4s1UXLXa54Le4hm2BYWgx2LYJCriGQiWJDQkNq/RUVFxS1C0rjsiWtaClYrAtYLWfyM4a24sMMP8UssAQOt+6aZD0pq8xdpa7tJmKRWO3yB3jgLfEus29RO7UREMnJS2d1Aze5sZUtYNuKWC/yaD0ybYzbYhiSCeQb+IIcMWWYlPq55n80hDW1ITWNvpcUTRl7Ntj5MDNhmYGyyLc6ohNW+fIxQNh/WBxOjXgn9Sb8xHtgl/CLs2h4A8Gyt2aK9fjGljPhJli3DynGjXl3ucdLGj1JgNskSYFbMYRd9zyylLVVc2YuASz9nOskYHr8CvbDkqHhvZT8KP+FtKICCS6A8/RzSCwi452MjVBBc932d/sItORVx4oAhEocguSREWR2NpO1o587o3qfUVs7TBaBX5cOGSsqKXW4Im1wBBQfFwljhKbRwFlnJGvrcgueX6BsJdxaU/SMU0K7+Ik+Zjl/A0YxWhGIuuuw6lVGDqen+GJvb/vu6m3BCsj9oDsCYcDIE3NGwxK92ALpq24xK5ri4BiB+8OdqKK6Bsqz5IZYEcp03NSfh4iadoMSHdshXh+kTyVF2B0Q+wn9BNTQVCaKBL0gER4+1EJbDoSMNU8H59+0s+dH9CWg8Hv4uIFHjWUshKgNDYPzGUcDKWnKvm6JedebNAumMCU2XkAdAVjkSoZ9VCMGyYPZgMRsA9JV71/127w2T6WIIRwI17eemgBwE/EppI4eZEut2EGJq05H4g92/mU9zcFApJAttRT0JBqN/pPHNRQ6rY99Y04zxUm1HV+OfX1fMr7K4V8Mm5IHxTc0Row0tgDzw0BOHl0cWpVRajC83PIvndi3KJJCeYEHIoBlWr9BBA4K8BLj+DB9mvOh+xuO59dXmnJ5KX2SdzM8+FhcP64AUBfP00agC5WgAfwqvL9WnC07IQBRoAupMrK/QrIl8qkbrxKhEjQJ9RUkXnz/ByM7jwYVIneUwhtiEfE/kt5IFGvx3wK2wPvWROLOvCrzYMtFKjT+4NXdhEEFkKJwMcJ9CklzJ3tAXHI80fS/przjwsfbNGfvf+ykmrDtiH94vk9pj9ZjAQ1Jh0pULquBt2iYJeZADs6XNAkjSMJUk+xBP0hyEUcpPXtZDHWuOaxwsPz/IUotL5/mQso0D+ARAy+IvNuRzYROgoRAZ/TTTMZfkWZnmQUY3jSz0WTNnTRRmhV4BBBJbwW3oyYvSdSn9VI7ViBXVfk3A7wZJPvUmndkiXi8WQonxjUhRCLTCAEovWOQnoYrWV7NfbTc1O29y9TGe3Jsi1Z6jiyiZaaHsVt6tHODEQU3gVytAr9AePe/PuO8IR3BBcQradUiP8FguqxOg1VpUQ+if70NfoJLy6fzx59HY1EKFIvwb4RBjSJ0I3ccsJmEZvaoca/E+5t2eqSt27nTxpjCNLQn474aqDQTfiPObLsxYL9EnbVnA8lqu38S/+LkyLoBE4Pfsb+g3MgXzGiZqJKY20Hll/1/EwIWzzZlklibXpLHjYSBxFf4eS56kNjARqpbwAY6Sr9JGs7vf9SSN/QgjQRh1M+BBsQzp+Unz1KFBI1yz7OCl5hzfuDGG7PL+8vbwlbBIebgO8FoibNoyDN+RCrQBsaTJV9o/6yJUkLL+z0/hgOMGikCuOM51MKgkU1UuNLvYrTMBrnKhIA6jsZr9mx2RQkFIAr4v8BBIJkmOfDeWoi5gHCAbhlX3U+XbafS7q3vX87D4biaxOAOLBv4Db9ALuW949TDweqn2viH9+1m34uv9r0Z6a6AbgqVhn70wlW5qW61HGhfYsofJV9LuKfHaWTWB/sDYeLvhBfCRjUW+JP8FZIJSBQvs4+Y0A3/SnjZxw4wMlA5ms7/C9FMeyPENvwORMpMDhFlX3zuTqzI9V2PffXQ7WErSBsRWjB/Io0VU1BTYnMuz2mIOFfvN/ef8cKDgpGH26XgIcSHFkR+jNS/aEYjV2CJeS7KvmGBcBa/OOO1gwQMwO6ItAk+jPL+U/CqJLKj7MjeUCVfSvinyUT2PSTC2ZhbPJ8FkH/CR0M/4H254Ho+h5Aq8Y+gFie5LtjrncoCpkRVrPFCLXCROVqwTYwZh5n7jBJTNXzFybzej67/LelhM054FCAEdtek6l60FerjB8jRBLi6qrnL6SF9fml/01SvXDYB2+X+ATmSAyUKAHWrCEBBlmp8V+hQDgWosFmn0nSTYSeQgOAoFhYCpSScFdcSxS+rql5fwjH+fxL/wuNjP4GaMwUnrGflqPH31PImjTJ8DiiQHXvn/O7xROc3h9gZer49ntDMEj8Bscf/CFKZSxAeTXg6apG/0NBP1qQjtPzYRlFPfQ9xUKhT404saAj+k/kg8UgfK+hF7iSzrxkStv5Y2HA0OHEc62wn4KfkFc0MyC7wnYHCmcV+sM7bfZ5IfJs7w9TEIgAhxUGARGBiwOpBvF5T93NYn1iTf4YCDVO92uR9Pb+tmcFQts0cOothRUqkwDF/QSeCK/Tp6km/wIm2vzvQjo+PT9QuIViAx9OEFziN9gFgXCLpGZaoCdbU912wO/5+eX9BXobyLPI30kU5XzwNGB9DQCuTpMzGmSn5vyhC2/nU97fibQFAhv+ncKfsCOo3PYDZAyP/ng3Uf6v8S+Ektv9WnpoTudDROIUN5UiDxSGFv449xcnb+ExQ+QcEEHV/eUnt/cv769wBS23o5FjkpIP8vWK7ZB2c/FwajXlJKhFGV/qSv87a9opWrxK18IcbEeOJoCZNFI4n0flBwqWNecPWWZ7/zJ+niiQu5askYPm/TUlDbwpbB65WTPsl74qf6ESk+mVZR2DKi0hLAqPkxd2DaEP9D7faKQuuTf1kqrzJ908vf8Cdp/kC8aDE4HUNElFG9Y78tWYC6+JSz19MzClK84nwjHanl/GzxZ0L0q/j6MqKfgqxTbJtPEBqrMGCmdNTdhRes3nU+JXzk4B1Z9pMBF824Gvgkbg32HFjGynw+LVvD/FnO39y/tL6kjhFG40hSDef6ZckhRwEDo0RRhVCgbMHz+fe0nlqaCH6r2BjtJQAiEUHoQEiPguiMUTASK43wAnBOZ91QJFDWNnoSP5RBS7PxPncgPYS6INBw0C+gHENe6oaL7uwBadCDsTHSAYzQl0koCcBQaiBxAsIFYSbKol3sIkqdmB9Zlmv7fR8xg8p4R6CgOsE7SS2hQ8xc4gC1oHp6oFCBFOMtaLOm1ODFoBLV34dy/1VLjmlANw9/0YXEsRBh9xEISuR1QkkSulP2epUQHGc4tBwolC8ZfEDsIGg4PNhtIhSrku4Bbe0VoJ25lp/KyDjkhVHlRb3PwCQwDDdZQOhg6caTy4xm8LZBh9bZDa/OQ0BgJyePXiHWm9Qk09YR2hOyiudZGEo0bIxFJZBrvmvRncB3wYLSLHBhuWTgThdqCrEdhPcbWrFshAOpVY1to8GYjkZEjyYPyiRWJTg0OfhGg5Uq4ChK3SIqDcbQeLxm4L0OYADKgIEKXkHIFy40Q3iIKKrQAA6EY4CIVWGYA15QVKfo2jUTIachkK8KgphFpiLaoa9PASZevZQLesOSJot3mB0lgHqjn9DAO1Izgk2cDZo/zUZqB4pg4MkmpozQJEQ3mBHf1FjXAUBMgFVgdNERKVtDvOdCQQhrH4UbPAekSoXl6gNNdEu/Is1GZAlUgHuAd0HXPbwNEHmtRZs2YHICZ5gTLemilaKzAh2q5I+lppsIN8DNVDmg8x5PxdlZrGghmx6zch+YXvShcI4CEGAs4OZkhBJtSDEFM0CFrNRXOqlEEZcc0JbocH8YYngrlGo0C0uBFUtGF7wEIejxoeFhk41DofUXmTXY9H7uVmeaFDoplAElxn2Ed0egGJks5WyAASU6Gm5U2GrwbfmIZGOPAcUQLODZPmPxS1tbDA8HhVCxQ0sF1PBZibgmAZm84C5ZJo4P4nMEwo8RT74HsQXVQtELOa7poqsBSUr0G1QODYAQ0KXDTyJ0MhB7KtpmJzgEqvMjAL1r36g13XjHKx7yjECMtb7gEKRAGLLAdikp41oV2sW2DplXlbYFc3hI6lB6oNtIgJ/2ICoXMUfyADoKnJs2SNNXVlVLHvC6EnZ5TEibYlZDAJEYbIF/Rp0vQ40shsDhK/9YhswXHaNW4kqKgQaPEHkXrwyiyA4iyV20Q2yh8eIUNvCxRcv11nUR9h8AtqQxmP2IVYooHzRGk7jHMaaYbGdtdoUUno3LWGzHQ7aA8iqmCJyEgAaR2Qpmgw5QGTDXW6xlw7TMB2k5cyxJYcgMzRdyTUdekxpSBGGo6a+sg4ABQVLa6SAVLOC5Q3uaNvPuAzqW5Ld+BIHgJ7BJsNpQ1NShjVKjV1uXkPnn/h9DEGKBG2SCYkEN4R2VE9gS0BjY1wYKL6VmUqutx9RR5cLNDTIeAjCwBkSdhCaZUOUJpYaauHPKJIa+sWKEi1izhOMrDEJsS90GoYhcERwVJJjGkQ9uvkMYCg+QcJ7KKmwLSZtbvvr5g1QSPcLI1KCkInrdB0wdk5wZxHqbgUFWoKG7JYYEcBoIoH3xMKjFBpgdC4Y4Y6E9QPS+WmR8cOUth1B6DcmxbtOiwU1hJ7Rns4BlomV9CJDueGGjQhBUo1QdU72oEQbGA75AVKEgCJ0zg7Unvh/3IPMEMBgIvrTFePMgZLdaimsoBZ+hJWa7rr4dBK0ZcgAGMvxNdOmkxn8HxyZ0crNA2uRyijaZcFspqaXRMQIXTiVYWcIlgCi8nL99w7GMfUK8EADj3assDS27XSPHY9EAYYigEeePlJ6tBwkGh4xG+C7oy0Q1OKng/jIlnA5jZNo3ZEDHpl4PWNEPzxli3NvQBpoCEaZg4ooOtTPHQ4sgBUuZOQzdKZvl00jp7XlgkugsRiUqTRVOg21EGF0wkptkaLIEtlLdo10vQMCZH+W/qMwKvhHVDKih6XiX5iCRmwcmiuZQf0NOcFSmuqBqgeiR5xjOmbmvbSkQKForU0yiaaBWt24Aouya6ThkI3US6mQhFmiy0CSuhJRcYAWYJWx0AaXbMAQU+WQRlV0FlHQVt61YygdQFIP7Tsxc1IGTRZdfMBmr/eAxiIeYHSFsGFF8qOJrpGtKyGsSOBxSANzEQKVFuPmizeFsh0jxXZ2TJ9GhHI72Mzj6KmjqIHTbjwAZi7QanOpWgO/YEImdw672AXXfM0Ot2lAVoIhWRkNLoQgtEiOpDOMtjiaLDEugP+XV5g12ThhI9HMQtYVhA7mcrEDca4yhQd8nxISjVCpv9gW2DXh6I4dgAJJqos1Gz8M+0PYr3pi6a9gyE9ukqLYmEqdn0oS6+MnA70JhnTo8DEORggTqopo4eJOVXtoMjRwOkLpy8TlwxThSgaSAqlRYtoYmKgi47U0YSYdxjZIWRMdL4HO1Yh5Dgq0WAHDDzBXE9QD+B5kBN6wiV8EMShGmOHamYZ7KnZqZPW1RG6OojvSi6X5iZaqNzE3QMjqdtBhk2B/MrAC7fCOCyEPNAaSgcBdd1BKtR0SYPYUbmMNbaIh2Ze5444Z/C5OE0avjhvXCYceYkamaKjUoQUpn06DFtEBlDqs5ruGr7gXzOWSkJHqRw7kCNqfVTuJbnBbiP6A2R5uWi0DW7+AC50cUQah0I9y5IYExxRWgdSa0GO4Axh+CiuHJZW1gXWp64+ec8dJZkkYxXGhMCaAVoDTBOOSGpP4AiU6Kp2wISNfESluZ48WU1aunLFFhkY2ozC4rCEmTFhxwk5KkwFBeJsixYe18mawgvH0ZMi00PJPQBGkDogJTSX8BMyxmWo8cmkc1mLdp00JsD+BteSLiwp7wYWwNdQg3UMCCJHrwBmRYvsUnR6owfvnL5wPChzNJDOBMAmQIXfT/1MJWBzuAnEYzVHRE6XZVCaa8jAXgYcMN9gaYSAxUvZngQE+GQCc5bqYNUCuV3K7BjUFtIoGbfk90sPBAFqSNxpmd7CsDvG9Piqm0ynxraDXSeNuEsidfGWQpGhLkR0TTFzpN8Yd0wE31UJGSZBXqB0+jNtjwCPxIp0uxO+A2vCeoby0AVGNcjgvKMRMetFQxvzAiUo6OHlgW1JC5mQNGi/li4dWU/Pqp96mi5rouuWSndeYMfSE5az4CDULYRlSxApDX3IQI3Q84cOGmWFkGmCzjLY0WxHEjQCdaIK+hKIKsBBSGPBKsAXkL9HZQ99MgkqcUOWwQK8nG5y5IZ04Md0kYu5hpuKmlIB6YMVeimg/zG8LwtABduOaDeAkX4EOq1pwOrAiqSOJo2PQVGXJewGNw8U8o6OaFkgFxpB4wpzjd4wGEwx0hFGjoSO+AMNZwbtnTDg4PJHTEaaldgBLRR5B6U1pVpJEYrO6I4pcDL0DKrSSJLgqMAnyu3QWA9rOMsCGRSktleGLagj1Y5ltIFwNQi8emoBIgNgU8eIzPYwqlgWyKVGrEuxwKQ67Cbsb2VlQgbvjOvBeY6UfD1QAhI/jCpkAfoz8xGVcA6cMPoR4DhQtkbI9HxjiyAPAD2C7FPOp8e4RsgUxbYFdnQ6UiUgNJy+JT6RRniiaxhGIM2zeBxoKuPhTZYddDnTR+rFEQ0QpYh2ye9xnpJCybgSHA7lauJiiL4gIzU7oGFn28GO8AyO3MM9BjeVoVUL4QdElsIgcbbBTtCRdZhlLjsobvKOMYn7crDbGP43i6sn8UcaycNoQaFoh5mI42t2UHaM7CY88kSiQ/y9nmRGpbA9YZqzHlfHtBYVcFVq6vPEIex3IQNi9amj7QghU9BsqSVz0YSig4lw1Nvpu6syFQSBmwx2FXFNGGc68EAjhViIJ8RFPJoeG3LPqRNQp8qawhnNC+wqgVCb8fpUoaAhy2w+cFOZ4TPA9mGmJ/D4cSVQhExzddai0mVSBxRmP/5ASV8iOCz3gPUYBsGwKUoVqU6LyOvyDnbDCNB8Rp9g4qZlqgjGDt+Je6CfwdGgxfqHebLsALJNNhU7MIRyx8xkKWnHesOLiKiJ5mFTgvzzd8d5MguQPObAazeAsaWzBQCW8B0gHC2ic2qZduDaJDOl4NW4w+B3WSC3z66B9hb8xog9E6iIxlMB9aWDnE6haTb0xzsi+6PBN4vDYY0s5B13noxDuLbYZ+rWLAD/hFlA2CIqdMxrlbazw8BLdsCMriyD0tjxXMAKIDXQP9SUbkfiIpoL4CYb6jIUjY6mfqw7IJfP5roMvNyAvZFBFuQz0r0JcSnIrDXP/WBWrjSTH2b6yw4yZrfOWdtq+vCXUEnOxDPflCOC6Mh0SoZlYUKYitPByKgwdtAnc5a5648QmjbNqQ70Q+B9ZCv9FwBShGPcZYo4xwVr2QFeJd/k8h4wf4vBzdLWIXwB6AkiZJnhk0BN0SyI0DXmGhpGFvKug4EOHUfYAvKrW6wpbDth0Et+AKBGvdHjOmuOiIb8vIMyEee+ouziZrxUAoVMDw4FugNgAWhOF9VRl/eqRfj2vECppoHXJ15n+qvU6CisENkx9oOMiuFzdLExmbrGHwRbHNGuSYteVma1kiL3FADxB9LlvdBDKBJ1DLqV+Vk1R1Ri10tGe1JTjFSPDkBLCzKETgBHUjTiMEVXD0bDYfWqFii6FHdtckxPp5mV5q8Zx4kMSMTJzmSmGDOPiPro8zu4B4iXWrRamgvWNrkdXoT9tDxIjJ2MdgFIZgdU4BlhheYx7NYc8aDXBZhhfhKy3aWxKE8isZWDEX9AwIsWEWwrCmg040HzPWqkXRcgANkW2I120UDsiTnyFNqh0y+d0qRo2CLmKWiaSTioA1u0LkAomxcofbLMb4E2I8O65YhGqivMj4FfRG8XuB154NEgt7cFcqvQylo+adGoekIjhigwwRtjR8mU1ICiFJQHch5GUSRzELasCzBIPsugDFvASOnTw0CIZ2EBKBWYIAp1LaIGO5VSzh+r6dsCuVmFQddFZMc4AxmDyZB8Ruphi4TjJVrLFEYmxU0GGLhKTUl78w7KHG3ogGwMsKZ0HyED7nRE9fGgfrKKHthKIRdhCxM1ix3oGfYKBDLmR0o/PAMmkAG/HUd8AS0CaNiBuV6OCFgz94vuGqZhlQJKSKV3JnESbip5Mg1D9EkyK4vWMIpgFTIAdNzAEFqJSxlAHOQDE8wQ7gR1JPcDN+U6R5o7eX+ZJ3rgD9Yd8DmKTQa7DIdCO9guLERagwSrYAc0msEJ7elCAWsjIDnIk9cFijlWa3fkRnvg/RnRzxznmWClNWgR9TlJyQeAKRnKexS2rAvgVrIWlR7NBtIm+m6A94XUTSsMSSC/ha+BcaIAxuyGGhm4DKkBkhYyYEru4GAxMUtbZolJmSuBsVEkmkZoQWAwR0Nb1x0Q4WQZ7NoiAfRHGKGELdC7aPIAB+ErKlLaZIIW5WwGvNTsADwnL1BeNDA7omtsEd4YjwaKRo0OjogFu8ZWd1RfDmr66w6KOto6QnpzmTiUhfSDPMUnQ1Bj0B2N9wxPl3YCLFTVDnAdeQelkOFdc5+oIjOwm3sgg9CgLQ4yRpFR2BTkCX9rjogO3bzArn4AB4qrC44p9T/MkkDLpORMX6NhAxwGGKJiAcxWsYMydOQrBXx9RfK/eaUmSE2fEstAQEnpBfd5hBchA7jzIbMSVrrXJgO65+CsMpE9SImFrB8rIawEukXIMynGHzUPrQswwOV0RKUlohFmchjMZp6FZcfYX8w2MD8jvfmAAfWJaA+Q6+Xx+KzcO70bvgI1iklisH1GKwPmmTVCmyfewEIXkg+CUEA4QCreFsjcHIZxlLaUCIWpVaCYjJGT7nUWoDGMqAiuBRN2qLof3wJaWIvp6axYLOBga0TI+/gAmcBJvIuI4W7ANCW3MWQW6dhYywJ5PEGZnzFdhHFeErLIBQZcoVBKQ7kQdbjG40h3ybE/5vEQnk4CLt9+AqQj8qTiIfNbQdxldCgA+TQzLZPqIANXj30ZjyfDy4a6DLnQSB6KgGXe/jp9JTGwWxQKgIphR0BVh1eMBYpiu92XqqHqMT4DlVkiIio3Uuoin6Wrml52ppUdFbhEgwSkyM5yN5+DOAV+IyaUsjE7CNK/4gG8YLjOtFfBND0a/74uUNZhC/2hfQseIG6YMWaYaWmPoe8JegUkftBkJmtUOHvev/gaS+kF8MIYfa4sDp63x02j/8DWfKyqo3yGl04VAiYsyOpZitfwmQ/wUClzCG0S3SHHnGiOlMZpwAu6Go5Ddkngsh8ucUYCN5qM5YMEGEzJK0GrSVZl1hexBwcEbHqsPfAjs3ruB3pS16J+Kd86kM4eBpESaRFYM66AOUdm4tMbx/E6r89nJLKH2cHtQlQVwwBfWXqT8DXgKoCCND+NnP7MmLWaDbjc3L9joqO1zGsbIWbIWFvp3WJgGz6AyiUzK9XxtM1VN3fTNkvj5kFXMMVEogIkC1Opp1OTshxk0J54l7GhNa9fkD8ZeFKGWXzUiJSCyEGmOtNWIqMqRfsxq5R7FdnIcQyBAIAGTgIorf9kR+s5Y1BXGW8nsxtoIQEjpVjTBrqSgJdr3r+YbbTLuQkUMD1C0lv8I5Aclxe0TuwVUzVg6h+hyOv5hyxeQrPifIBTaB4luiVKFCSfwhwtN8RBTIYAlaQq6g/MJ+RWTgcHcDofKD2lf5QZ7LwurA8KEkx/4nKBN4HWQZodehhM3cENWBco+kn4XkW5AD0MJHkyuFDa1zvg3p6aMVcY1gkMF6YMHkTqywLoci4d7wjKAYowVhib08t8F2qk0h+PjPmkiiK3Ibk8sBHrAoxd345oR1AGYpL+cpg+sEiJsVDPxFB56MSgr0wKZU7HgYd/W6AYULYjKCcCEphnsACl5oqNprIrBEdgcUI/8WBHHbxvCxS1iN2Adibm0mAmM3UA41iAeJERZfKFDuhuQPrUO6qOqKyu7/jDQBBwkKV5jnmb4iOxo8J1l+4A+eIUed8B/rfuYFX+lQSym/FPaYaCIORnOCt4SWobMsQHu8QROeSO/zswROsCTKPcDLUq7wHc1whHH2Lm0nrWQfKhYYVeOoEWJTE77ARYFyDpzVpUmuoRcgApkXDR5CsaTHykTR5XwzecEvwGvgQyHTjitwUyGYrBpMVFI+jky2q4dkZ+cJMZv8WVI2Wi2ETZj/J93QIEa8URlbYaUu8gaLqUEdEiKanQ5APNnbZbyBv0rviDdGzZgZxoPqJdrE4iwJMWGhrZBmCwZEsMdiCbZGIi8cRR6fhtgfyhkXWc+gZLUK0EQIGAIFPKmBUKcsN/wd3JfxRcO3dUKlgXoGyVtWj3KQ2X8DSk8tSLidaXqTLS+wRpAEyNi+2rLhqxd8Zg9yRxWJMwroj/hSLDZz5BDQix4GnC96VNHEtec9FASYoFSnPNp5R4KJRYymPsQKYpYdrZgabtkAo+H/KruWhdUb5fB4eeZECzrky0kHFrUnBi6DvRioznJbpooVBQvzlIaFYZENdmGZQx48z3OJgfgC2Cdi7VFLGmoqYzMYUx1J66GpdJbSrnrDuaO+iZSmiq2DnpIlkQcXp6QM8YNckABr7m98dBxboDBlDmHeyqKVL5lmFZEAJYQIxGYuiygAhM9sRR8xnOowXwtkKB3i7arlu7cyNjlKBQ8NVYtiFdz3zqgglFoNa0+8PXP4LnQPxlbmPBMllaSzYhQ0DmYyDA1HwLF9HKNHUYSsIRxKqSezBxsmYHJdtq19DOBy/EH0CxHun0p4lU5plI2ZLJMgbeBp36hz5ZdlAMtcXCF9bUIlxoILDQ5VsRLV+yJO8mqhgiA+8omcIPObxoywKF019KpKcjShQKmM0KMMFgM0JT2mCFPCGsd8bC8sGQw6/urDKAoZWFvOdNDnhHrCkOHhlwn6UjRmqADNqDlgvmXHVEDF7IC5QuE6ASTcRlwvaQewAdJDGtGoCRsQJT8JR36xYodrBrB+dbegqsjwVGKTiBu6NFXGxqgHxyR3onj8Ct9YhKMtRudAe4ArMJGP2LpZAPswBTr9aUTFM+a0JP1GHwK0IuaY27T2dBzKPUhFT9CPAEb42oEbsiNUA++NYh/yOi/roDPry8yWABck5aJMk3n+qlNr188qInuqYFg1mBTCCByzVSaj+At94WyBDp+hmzXNGiK42onUhLogoZtE3OI7MvGIhAMY3rUHVEjNDLOygdzkgKP9GHuU4GXIt+I1cOtJd+CUZKENrXmIoihTK7LlUIlbB4Zao2H8gTG0qKuWKBJK9804Q0oUpNixHnayX/dESUjaFlymPlq2twlSh+R0gC1suMc9BGPsZ9vINI00YmpO0+cAivUD5oSFQBHi2T+Akd+aghWQht3CMDmKuOiAXyBE5kWhg70FwZNMVsfyWfWpWerQVFxgixJB8jnuxBFi5axAK5ogXxuFiAjytBvuUTbPCgcTjQNaQriZFmAMnQKbHYR0j+ugB04KxFpbGjC5zZBPIhWlp5uGiwJ/hqnDQp8QEhihJ8f+HQ6S/s2uIe7D5CyAfeyGKpEmAWZMqVEDNh/8usecMAcvpwjqZkvu0gA+1gw8URYYkgNMjgevnuBdYUQhqT0xnDTKGQziQ+VHQYeMkOyl6GXTM1H0np+babMLdFTXEC+APYt5qP1GH/+BLPUV103UHpk3e9zkwLkskBEAKYaSvf1CA2lQ+j8vVP+iUoMpqjD0asC/B1jE3Iu55/8fkwzqmpc3TC0QDLlHFdQsmEqwSN6eg7V28L5KriWoPdwhZGETEEhE6tpZGXyXfy9SO+fjvAOKECbqCy1NxkWqPzDnYVLRmnJ98G5BvllMzko4fMryGNlTYNrAVUoz82FTBASKaZKpVj0x0hTRpGsJry4Wr6qJmlQVhKwkkPEUNC2BQUhNUfXN3c3t///Prr/e3Lx/effnx+ubh5+v74+uFSXV59fP96/cv97fq3+c8vPt1+vv5+//rX7S8/XOZf/8/bT3ffH4jJ3/7VX+7+9vS6POLDZf71v9x9+fpKMYg1bn+8/svL6/K/F9+f7z5c/gckcGYTCH+Lz1lyx24hcTkZnCmVMpi9NCZxiS9+PNw/vrz7odsPl19fX7+9u7p6ufl6+3D98tPD3c3z08vT59efbp4erp4+f767ub16+fZ8e/3p5evt7evD/RUNxPEqXj1c3z1efnzPQ9693POvnt82+/byP+c/+3BZ/GZ9fXn7K16/fHf6sTECy5RDQWK7a/H0QCzyMWmw6x6oiOR4e3f3595dqyut88u7d693D7f3d48nWZ0kVP4pQuK3f7AJ2coiiavly9k/y0l9/L8AAAD//wMAUEsDBBQABgAIAAAAIQC9oL+9SwcAAB0iAAATAAAAeGwvdGhlbWUvdGhlbWUxLnhtbOxaS28bNxC+F+h/IPaeWLIlxzIiB5YsxUn8gq2kyJFaUbu0ucsFSdnRrUiOBQoUTYteCvTWQ9E2QAL0kv4atynaFMhf6JBcSUuLiq3GRV92gHgf3wznzdmhb956lDB0TISkPK0H5eulAJE05D2aRvXgfqd9bSVAUuG0hxlPST0YEhncWnv/vZt4VcUkIQjoU7mK60GsVLa6sCBDeIzldZ6RFN71uUiwglsRLfQEPgG+CVtYLJWWFxJM0wClOAG2u/0+DQnqaJbB2oh5i8FtqqR+EDJxoFkTh8Jge0dljZBD2WQCHWNWD2CdHj/pkEcqQAxLBS/qQcn8BAtrNxfwak7E1AzaAl3b/OR0OUHvaNGsKaLueNFyu1K7sTHmbwBMTeNarVazVR7zMwAchqCplaXIs9JeKTdGPAsgeznNu1mqliouvsB/aUrmWqPRqNZyWSxTA7KXlSn8Smm5sr7o4A3I4qtT+EpjvdlcdvAGZPHLU/j2jdpyxcUbUMxoejSF1g5tt3PuY0ifs00vfAXgK6UcPkFBNIyjSy/R56maFWsJPuSiDQANZFjRFKlhRvo4hChu4qQrKA5QhlMu4UFpsdQuLcH/+l/FXFX08niV4AKdfRTKqUdaEiRDQTNVD+4C16AAefPy2zcvn6M3L5+dPn5x+viH0ydPTh9/b3k5hJs4jYqEr7/+5PcvP0S/Pf/q9dPP/HhZxP/83Uc//fipHwj5NdH/1efPfnnx7NUXH//6zVMPfF3gbhHeoQmRaIecoH2egG7GMK7kpCvmo+jEmDoUOAbeHtYtFTvAnSFmPlyDuMZ7IKC0+IC3B4eOrAexGCjqWflenDjAbc5ZgwuvAe7ptQoW7gzSyL+4GBRx+xgf+9Zu4tRxbWuQQU2FkJ22fTMmjph7DKcKRyQlCul3/IgQD9lDSh27btNQcMn7Cj2kqIGp1yQd2nUCaUK0SRPwy9AnILjasc32A9TgzKf1Bjl2kZAQmHmE7xDmmPE2Hiic+Fh2cMKKBt/CKvYJeTAUYRHXkgo8HRHGUatHpPTR7ArQt+D0exiqmdft22yYuEih6JGP5xbmvIjc4EfNGCeZV2aaxkXsHXkEIYrRHlc++DZ3M0Tfgx9wOtPdDyhx3H1+IbhPI0ekSYDoNwPh8eVtwt18HLI+Jr4qsy4Sp7CuQw33RUdjEDmhvUUIwye4Rwi6f8cjQYNnjs0nQt+NoapsEl9g3cVurOr7lEjojXQzM52mW1Q6IXtAIj5Dnu3hmcIzxGmCxSzOO+B1J3Rhb/OW0l0WHhWBOxR6PogXr1F2JfAoBHdrFte9GDu7lr6X/ngdCsd/F8kxyMvDefMSaMjcNFDYL2ybDmbOApOA6WCKtnzlFkgc909I9L5qyAZeur6btBM3QDfkNDkJTd/W8TAKDjzT8VSvOh7bsp3teGZVls0zfc4s3L+wu9nAg3SPwIYyXbqumpur5ib4zzc3s3L5qqW5ammuWhrfR9hf0tJMuhhocCYTHjPvSWaOe/qUsQM1ZGRLmomPhA+bXhsemlGUmUeOx39ZDJdaH1jAwUUCGxokuPqAqvggxhkMh8pmeBnJnHUkUcYlzIzMYzNGJWd4m8EohZGQmXFW9fTL2k9itc179vFScco5ZmOkiswkdbTQkmZw0cWWbrzbYmUr1UyzuaqVjWimY3BUG6usTTyy/lg1eDi2JnwxI/jOBisvw7BZyw5zNGive9ru1kcjt+ilL9VFMoZvwtxHWu9pH5WNk0axMqWI1sMGg55YnuOjwmo1zfYdVruIk4rLVWYsN/Leu3hpNKadeEnn7Zl0ZGkxOVmKTupBrbpYDVCIs3rQhwEtXCYZeF3q7x3MIjjlCJWwYX9uMptwnXiz5g/LMszcrd2nFHbqQCak2sAytqFhXuUhwFIzTjbyL1bBrJelgKcaXUyKpRUIhr9NCrCj61rS75NQFZ1deGLm6QaQl1I+UEQcxL0T1GUDsY/B/TpUQZ8elTBJNxVB38ChkLa2eeUW5zzpikcxBmefY5bFOC+3OkVHmWzhpiCNZTB3VlojHujmld0oN78qJuUvSZViGP/PVNH7CYy2l3raAyGcSQqMdKbUAy5UzKEKZTEN2wIOZEztgGiBg0V4DUEFJ6PmtyDH+rfNOcvDpDVMKNU+jZCgsB+pWBCyB2XJRN85zMr53mVZspyR7TAm4srMit0lx4R1dA1c1nt7gGIIdVNN8jJgcGfjz73PM6gb6Sbnn9r52GSetz2Y7KqW/oK9SKVQ9AtbQc2795mealwO3rKxz7nV2oo1pfFi9cJbbQYHFHAuqSAmQipCGDSa1he83OH7UFsRnJrb9gpBVF+zjQfSBdKWxy40TvahDSbNynZeeXd76W0UnK3mne54XcjSP9PpzmnscXPmLufk4tu7z/mMnVvYsXWx0/WYGpL2bIrq9mj0IWMcY/4+o/gnFLx7CI7egMPqAVPSHkM/guMo+Mqwx92Q/Na5hnTtDwAAAP//AwBQSwMEFAAGAAgAAAAhAC3URDJTAwAAsgkAABgAAAB4bC93b3Jrc2hlZXRzL3NoZWV0MS54bWyclm1v2jAQx99P2neI/J48hwIiVC2069Okqt3DaxMciJrEmW2g3bTvvrNDQux0WlfUgnP++X/nO/tgevpc5NaOMJ7RMkae7SKLlAldZeU6Rl+/XA5GyOIClyuc05LE6IVwdDr7+GG6p+yJbwgRFiiUPEYbIaqJ4/BkQwrMbVqREmZSygos4JGtHV4xgldqUZE7vusOnQJnJaoVJuwtGjRNs4QsaLItSClqEUZyLCB+vskq3qgVyVvkCsyettUgoUUFEsssz8SLEkVWkUyu1yVleJnDvp+9ECfWM4M/H/6Dxo2y9zwVWcIop6mwQdmpY+5vf+yMHZy0Sv39v0nGCx1Gdpks4FHKf19IXtRq+Uex4J1iw1ZMpotNttkqRr/cw2sAn558c49vzdxvNJuuMqiw3JXFSBqjM29yFyJnNlXn51tG9rwztgRePpKcJIKADw9Z8nguKX2S4DWYXFCscEms58cKiqyYl+NQ0OqOpGJO8jxG57B3nIhsR+5hRYyWVAhaPGTrjVCXQYAtZfQnKVU8yq2MU+rHCKQOaK1x0ISY+A+1k3PvtWW1ExlE47xeeAbBHBbCUO7f8KdF13V5c1wJQ1jptKnrjps0Xqqbes+sJeZkTvPv2UpsIE/QEVYkxdtcHI0jexT4buD5UTv5QPdXRKYIloBV3YvJ6mVBeAIXFQpg19HLlrHAAs+mjO4tOPMyMZA56CDexIOQlUJog0ay5ZD3VvUvorNpImXOpI5Ug40qA6RZGkARvHMo/24WTJ0dbD05EPM+4evEok+EOnHRJyKduOwTJzrxqU+MdOKqTwx14rpPjHXipk94no7cvoK4OnL3CtISDpS0ras8fb26Dv9RRLlIHYm2ZoZ/eTeBCFQ9XXsYjYNx92VU2KDDUdSFjUotDNqPhk1Dkp9m5XU6OomiLm2k9tKg/dGoSxuRfDJo15i/MucDTc0459c6HXqhAahOcUxqMAzcbpqMw3irywXBiXFr7rpAYEe+VqHRxeDIaycGviW0E/NqD2muu4S1624a5qZh0TFofsP/8Svhg99apO6qdUur8Jp8xmydldzKoZXLtneCLFb3RTWGrwdlhf5Wd+7maQO/jQg0MteGOFNKRfMgO3f7a2v2BwAA//8DAFBLAwQUAAYACAAAACEAZKvGCiwBAADCAgAAFAAAAHhsL3NoYXJlZFN0cmluZ3MueG1slJJBSwMxEIXvgv8h5G7T9iBSdlPKSkFQFKo/YJqd7QaTyZqZLdZfb4qgoJf1mC95eS8vU63fY1BHzOwT1Xoxm2uF5FLr6VDrl+ft1Y1WLEAthERY6xOyXtvLi4pZVNES17oXGVbGsOsxAs/SgFR2upQjSFnmg+EhI7TcI0oMZjmfX5sInrRyaSQpvkutRvJvIzbfwFbsbSV2h9kjq0VlxFbmzL74o/SYf8FzohUP4ErSYsmYj6htM7Kk6D9AyiPVJMkLw94HL6dpx29xkF6lTt2RYAY33egBgceMEUlUaVntJI9OCplmvGlhEH+cHHSL2O7BvU67feeg61I4D8M0QZNCgH3K/2j6HiETZrUZJVGKfwq3TyUuHLBVTSrlkvz8nykzaD8BAAD//wMAUEsDBBQABgAIAAAAIQAlD1juTQEAAGMCAAARAAgBZG9jUHJvcHMvY29yZS54bWw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EklFLwzAUhd8F/0PJe5ukczJD24HKnpwImyi+heRuCzZpSeK6/XvTdquVCb4Ebs7JxzmXZPODLqM9WKcqkyOaEBSBEZVUZpuj1/UinqHIeW4kLysDOTqCQ/Pi+ioTNROVhRdb1WC9AhcFknFM1DnaeV8zjJ3YgeYuCQ4TxE1lNfdhtFtcc/HJt4BTQm6xBs8l9xy3wLgeiOiElGJA1l+27ABSYChBg/EO04TiH68Hq92fDzpl5NTKH+vQ6RR3zJaiFwf3wanB2DRN0ky6GCE/xe/Lp1VXNVam3ZUAVGRSMGGB+8oWGR4PYXEld34ZdrxRIO+PxXNYrzIqWtlw7rnjJsOXrkDsCvRYkFGIxPoCZ+Vt8vC4XqAiJfQuJjSm03WaspSw6c1HG+LX+zZif6FPUf4lpjGZrUnK6IwRMiKeAaHpxbcovgEAAP//AwBQSwMEFAAGAAgAAAAhAOGs6smLAQAADQMAABAACAFkb2NQcm9wcy9hcHAueG1s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nJJNb9swDIbvA/YfDN0bOd1QDIGsomg39LBiAZJ2Z06mY6GKZIiskezXj7bR1Fl32o0fr8hHr2SuD/tQ9JjJp1ip5aJUBUaXah93lXrcfrv4ogpiiDWEFLFSRyR1bT9+MOucOszskQoZEalSLXO30ppci3ughbSjdJqU98CS5p1OTeMd3iX3ssfI+rIsrzQeGGON9UV3Gqimiaue/3dondzAR0/bYyfA1tx0XfAOWG5pH7zLiVLDxQM4HzlRW3w9OAxGz2VGODfoXrLnoy2Nnqdm4yDgraywDQRCo98K5h5hsG8NPpM1Pa96dJxyQf63GHipil9AOIBVqofsIbIADrIpGePQEWf7M+VnahGZjBbBVBzDuXYe+892OQokOBcOAyYQaZwjbj0HpB/NGjL/g3g5Jx4ZJt4J56YLKXu6A4Z3kOO9Zd1fC777+EyP3TbJIXw18LxoNi1krMXzk8GngrkX73IYhty2EHdYv2reN4aHf5p+t11eLcpPpbzkrGb02z+2fwAAAP//AwBQSwECLQAUAAYACAAAACEAYu6daF4BAACQBAAAEwAAAAAAAAAAAAAAAAAAAAAAW0NvbnRlbnRfVHlwZXNdLnhtbFBLAQItABQABgAIAAAAIQC1VTAj9AAAAEwCAAALAAAAAAAAAAAAAAAAAJcDAABfcmVscy8ucmVsc1BLAQItABQABgAIAAAAIQCBPpSX8wAAALoCAAAaAAAAAAAAAAAAAAAAALwGAAB4bC9fcmVscy93b3JrYm9vay54bWwucmVsc1BLAQItABQABgAIAAAAIQCj73454AIAAH0GAAAPAAAAAAAAAAAAAAAAAO8IAAB4bC93b3JrYm9vay54bWxQSwECLQAUAAYACAAAACEAZiBn6KgyAADt0gAADQAAAAAAAAAAAAAAAAD8CwAAeGwvc3R5bGVzLnhtbFBLAQItABQABgAIAAAAIQC9oL+9SwcAAB0iAAATAAAAAAAAAAAAAAAAAM8+AAB4bC90aGVtZS90aGVtZTEueG1sUEsBAi0AFAAGAAgAAAAhAC3URDJTAwAAsgkAABgAAAAAAAAAAAAAAAAAS0YAAHhsL3dvcmtzaGVldHMvc2hlZXQxLnhtbFBLAQItABQABgAIAAAAIQBkq8YKLAEAAMICAAAUAAAAAAAAAAAAAAAAANRJAAB4bC9zaGFyZWRTdHJpbmdzLnhtbFBLAQItABQABgAIAAAAIQAlD1juTQEAAGMCAAARAAAAAAAAAAAAAAAAADJLAABkb2NQcm9wcy9jb3JlLnhtbFBLAQItABQABgAIAAAAIQDhrOrJiwEAAA0DAAAQAAAAAAAAAAAAAAAAALZNAABkb2NQcm9wcy9hcHAueG1sUEsFBgAAAAAKAAoAgAIAAHdQAAAAAAUiAA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BAQQZ/AAAABUFyaWFsBoAAAAAGK21uLWVhCYEAAAABAAmCAAAAByMAAAAAAQAAABEAAAAEFFN5c3RlbS5EcmF3aW5nLkNvbG9yBAAAAAV9////FFN5c3RlbS5EcmF3aW5nLkNvbG9yBAAAAARuYW1lBXZhbHVlCmtub3duQ29sb3IFc3RhdGUBAAAACQcHBAAAAAoAAAAAAAAAAAAAAAABfP///33///8KAAAA//////8AAAAAAXv///99////Cv//////////AAAAAAF6////ff///wpOQSL//////wAAAAABef///33///8K3tzb//////8AAAAAAXj///99////Cn5pP///////AAAAAAF3////ff///wqMhHL//////wAAAAABdv///33///8KJSHt//////8AAAAAAXX///99////CjQ7Rv//////AAAAAAF0////ff///wp0mMP//////wAAAAABc////33///8KHpT3//////8AAAAAAXL///99////Ch6U9///////AAAAAAFx////ff///wolIe3//////wAAAAABcP///33///8KAAAA//////8AAAAAAW////99////Cv//////////AAAAAAFu////ff///wpOQSL//////wAAAAABbf///33///8K3tzb//////8AAAAABCQAAACYAVN5c3RlbS5Db2xsZWN0aW9ucy5HZW5lcmljLkxpc3RgMVtbQXBsb3Jpcy5CYXNlLk9iamVjdHMuRGF0YU9iamVjdCwgQXBsb3Jpcy5CYXNlLCBWZXJzaW9uPTQuMi4wLjE5MzMsIEN1bHR1cmU9bmV1dHJhbCwgUHVibGljS2V5VG9rZW49MTZmYzEzYTIyNmMwZTk1MV1dAwAAAAZfaXRlbXMFX3NpemUIX3ZlcnNpb24EAAAhQXBsb3Jpcy5CYXNlLk9iamVjdHMuRGF0YU9iamVjdFtdAwAAAAgICZQAAAAMAAAADAAAAAQmAAAAlQFTeXN0ZW0uQ29sbGVjdGlvbnMuR2VuZXJpYy5MaXN0YDFbW0FwbG9yaXMuQmFzZS5VSS5WaXN1YWxPYmplY3QsIEFwbG9yaXMuQmFzZSwgVmVyc2lvbj00LjIuMC4xOTMzLCBDdWx0dXJlPW5ldXRyYWwsIFB1YmxpY0tleVRva2VuPTE2ZmMxM2EyMjZjMGU5NTFdXQMAAAAGX2l0ZW1zBV9zaXplCF92ZXJzaW9uBAAAHkFwbG9yaXMuQmFzZS5VSS5WaXN1YWxPYmplY3RbXQMAAAAICAmVAAAAAQAAAAEAAAAFKQAAAJsBQXBsb3Jpcy5CYXNlLk9iamVjdHMuRGF0YU9iamVjdENvbGxlY3Rpb25gMVtbQXBsb3Jpcy5DaGFydC5WYWx1ZUxpbmUsIEFwbG9yaXMuQ2hhcnQsIFZlcnNpb249NC4yLjAuMTkzMywgQ3VsdHVyZT1uZXV0cmFsLCBQdWJsaWNLZXlUb2tlbj0xNmZjMTNhMjI2YzBlOTUxXV0GAAAAC21Db2xsZWN0aW9uBW1MaXN0GERhdGFPYmplY3QrbUNoaWxkT2JqZWN0cxJEYXRhT2JqZWN0K21QYXJlbnQVRGF0YU9iamVjdCttQ29udGFpbmVyGURhdGFPYmplY3QrbVZpc3VhbE9iamVjdHMEAwMEBAOZAUFwbG9yaXMuQmFzZS5PYmplY3RzLlNvcnRhYmxlQ29sbGVjdGlvbmAxW1tBcGxvcmlzLkNoYXJ0LlZhbHVlTGluZSwgQXBsb3Jpcy5DaGFydCwgVmVyc2lvbj00LjIuMC4xOTMzLCBDdWx0dXJlPW5ldXRyYWwsIFB1YmxpY0tleVRva2VuPTE2ZmMxM2EyMjZjMGU5NTFdXQMAAACRAVN5c3RlbS5Db2xsZWN0aW9ucy5HZW5lcmljLkxpc3RgMVtbQXBsb3Jpcy5DaGFydC5WYWx1ZUxpbmUsIEFwbG9yaXMuQ2hhcnQsIFZlcnNpb249NC4yLjAuMTkzMywgQ3VsdHVyZT1uZXV0cmFsLCBQdWJsaWNLZXlUb2tlbj0xNmZjMTNhMjI2YzBlOTUxXV2YAVN5c3RlbS5Db2xsZWN0aW9ucy5HZW5lcmljLkxpc3RgMVtbQXBsb3Jpcy5CYXNlLk9iamVjdHMuRGF0YU9iamVjdCwgQXBsb3Jpcy5CYXNlLCBWZXJzaW9uPTQuMi4wLjE5MzMsIEN1bHR1cmU9bmV1dHJhbCwgUHVibGljS2V5VG9rZW49MTZmYzEzYTIyNmMwZTk1MV1dJUFwbG9yaXMuQ2hhcnQuQ29sdW1uT3JpZW50ZWRDaGFydEF4aXMCAAAAIUFwbG9yaXMuQ2hhcnQuQ29sdW1uT3JpZW50ZWRDaGFydAIAAACVAVN5c3RlbS5Db2xsZWN0aW9ucy5HZW5lcmljLkxpc3RgMVtbQXBsb3Jpcy5CYXNlLlVJLlZpc3VhbE9iamVjdCwgQXBsb3Jpcy5CYXNlLCBWZXJzaW9uPTQuMi4wLjE5MzMsIEN1bHR1cmU9bmV1dHJhbCwgUHVibGljS2V5VG9rZW49MTZmYzEzYTIyNmMwZTk1MV1dAwAAAAoJlgAAAAmXAAAACQYAAAAJAQAAAAmaAAAABSoAAACbAUFwbG9yaXMuQmFzZS5PYmplY3RzLkRhdGFPYmplY3RDb2xsZWN0aW9uYDFbW0FwbG9yaXMuQ2hhcnQuQXhpc0JyZWFrLCBBcGxvcmlzLkNoYXJ0LCBWZXJzaW9uPTQuMi4wLjE5MzMsIEN1bHR1cmU9bmV1dHJhbCwgUHVibGljS2V5VG9rZW49MTZmYzEzYTIyNmMwZTk1MV1dBgAAAAttQ29sbGVjdGlvbgVtTGlzdBhEYXRhT2JqZWN0K21DaGlsZE9iamVjdHMSRGF0YU9iamVjdCttUGFyZW50FURhdGFPYmplY3QrbUNvbnRhaW5lchlEYXRhT2JqZWN0K21WaXN1YWxPYmplY3RzBAMDBAQDmQFBcGxvcmlzLkJhc2UuT2JqZWN0cy5Tb3J0YWJsZUNvbGxlY3Rpb25gMVtbQXBsb3Jpcy5DaGFydC5BeGlzQnJlYWssIEFwbG9yaXMuQ2hhcnQsIFZlcnNpb249NC4yLjAuMTkzMywgQ3VsdHVyZT1uZXV0cmFsLCBQdWJsaWNLZXlUb2tlbj0xNmZjMTNhMjI2YzBlOTUxXV0DAAAAkQFTeXN0ZW0uQ29sbGVjdGlvbnMuR2VuZXJpYy5MaXN0YDFbW0FwbG9yaXMuQ2hhcnQuQXhpc0JyZWFrLCBBcGxvcmlzLkNoYXJ0LCBWZXJzaW9uPTQuMi4wLjE5MzMsIEN1bHR1cmU9bmV1dHJhbCwgUHVibGljS2V5VG9rZW49MTZmYzEzYTIyNmMwZTk1MV1dmAFTeXN0ZW0uQ29sbGVjdGlvbnMuR2VuZXJpYy5MaXN0YDFbW0FwbG9yaXMuQmFzZS5PYmplY3RzLkRhdGFPYmplY3QsIEFwbG9yaXMuQmFzZSwgVmVyc2lvbj00LjIuMC4xOTMzLCBDdWx0dXJlPW5ldXRyYWwsIFB1YmxpY0tleVRva2VuPTE2ZmMxM2EyMjZjMGU5NTFdXSVBcGxvcmlzLkNoYXJ0LkNvbHVtbk9yaWVudGVkQ2hhcnRBeGlzAgAAACFBcGxvcmlzLkNoYXJ0LkNvbHVtbk9yaWVudGVkQ2hhcnQCAAAAlQFTeXN0ZW0uQ29sbGVjdGlvbnMuR2VuZXJpYy5MaXN0YDFbW0FwbG9yaXMuQmFzZS5VSS5WaXN1YWxPYmplY3QsIEFwbG9yaXMuQmFzZSwgVmVyc2lvbj00LjIuMC4xOTMzLCBDdWx0dXJlPW5ldXRyYWwsIFB1YmxpY0tleVRva2VuPTE2ZmMxM2EyMjZjMGU5NTFdXQMAAAAKCZsAAAAJnAAAAAkGAAAACQEAAAAJnwAAAAUr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lQXBsb3Jpcy5DaGFydC5Db2x1bW5PcmllbnRlZENoYXJ0QXhpcwIAAAAhQXBsb3Jpcy5DaGFydC5Db2x1bW5PcmllbnRlZENoYXJ0AgAAAAgBCAgBCAgIAgAAAAkGAAAACQEAAAAAAAAAAAlxAAAAAwAAAAlyAAAACXMAAAAJdAAAAAEAAAAACgoJdQAAAAAAAAAKAAAAAAAAAAAFLA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gEAAgAAJUFwbG9yaXMuQ2hhcnQuQ29sdW1uT3JpZW50ZWRDaGFydEF4aXMCAAAAIUFwbG9yaXMuQ2hhcnQuQ29sdW1uT3JpZW50ZWRDaGFydAIAAAAIAQgIAQgICAIAAAAJBgAAAAkBAAAAAAAAAAAJcQAAAAMAAAAJcgAAAAlzAAAACXQAAAABAAAAAAoKCXUAAAAAAAAACgAAAAAAAAAABS0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EBAAIAACVBcGxvcmlzLkNoYXJ0LkNvbHVtbk9yaWVudGVkQ2hhcnRBeGlzAgAAACFBcGxvcmlzLkNoYXJ0LkNvbHVtbk9yaWVudGVkQ2hhcnQCAAAACAEICAEICAgCAAAACQYAAAAJAQAAAAAAAAAACXEAAAADAAAACXIAAAAJcwAAAAl0AAAAAQAAAAAKBrQAAAABJQl1AAAAAQAAAAoAAAAAAAAAAAUuAAAAmgFBcGxvcmlzLkJhc2UuT2JqZWN0cy5EYXRhT2JqZWN0Q29sbGVjdGlvbmAxW1tBcGxvcmlzLkNoYXJ0LlRpY2tNYXJrLCBBcGxvcmlzLkNoYXJ0LCBWZXJzaW9uPTQuMi4wLjE5MzMsIEN1bHR1cmU9bmV1dHJhbCwgUHVibGljS2V5VG9rZW49MTZmYzEzYTIyNmMwZTk1MV1dBgAAAAttQ29sbGVjdGlvbgVtTGlzdBhEYXRhT2JqZWN0K21DaGlsZE9iamVjdHMSRGF0YU9iamVjdCttUGFyZW50FURhdGFPYmplY3QrbUNvbnRhaW5lchlEYXRhT2JqZWN0K21WaXN1YWxPYmplY3RzBAMDBAQDmAFBcGxvcmlzLkJhc2UuT2JqZWN0cy5Tb3J0YWJsZUNvbGxlY3Rpb25gMVtbQXBsb3Jpcy5DaGFydC5UaWNrTWFyaywgQXBsb3Jpcy5DaGFydCwgVmVyc2lvbj00LjIuMC4xOTMzLCBDdWx0dXJlPW5ldXRyYWwsIFB1YmxpY0tleVRva2VuPTE2ZmMxM2EyMjZjMGU5NTFdXQMAAACQAVN5c3RlbS5Db2xsZWN0aW9ucy5HZW5lcmljLkxpc3RgMVtbQXBsb3Jpcy5DaGFydC5UaWNrTWFyay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lQXBsb3Jpcy5DaGFydC5Db2x1bW5PcmllbnRlZENoYXJ0QXhpcwIAAAAhQXBsb3Jpcy5DaGFydC5Db2x1bW5PcmllbnRlZENoYXJ0AgAAAJUBU3lzdGVtLkNvbGxlY3Rpb25zLkdlbmVyaWMuTGlzdGAxW1tBcGxvcmlzLkJhc2UuVUkuVmlzdWFsT2JqZWN0LCBBcGxvcmlzLkJhc2UsIFZlcnNpb249NC4yLjAuMTkzMywgQ3VsdHVyZT1uZXV0cmFsLCBQdWJsaWNLZXlUb2tlbj0xNmZjMTNhMjI2YzBlOTUxXV0DAAAACgm2AAAACbcAAAAJBgAAAAkBAAAACboAAAAFMQAAABpBcGxvcmlzLkJhc2UuVUkuVmlzdWFsTGluZQ4AAAALbVN0YXJ0UG9pbnQJbUVuZFBvaW50C21MaW5lRm9ybWF0CW1QZXJzRGF0YRlWaXN1YWxPYmplY3QrbVpPcmRlckdyb3VwHlZpc3VhbE9iamVjdCttSW5kaXZpZHVhbFpPcmRlchVWaXN1YWxPYmplY3QrbVZpc2libGUYVmlzdWFsT2JqZWN0K21QZXJzaXN0ZW50EFZpc3VhbE9iamVjdCttSWQWVmlzdWFsT2JqZWN0K21QZXJzRGF0YSBWaXN1YWxPYmplY3QrbVJlZ2lzdGVyZWRXaXRoRm9ybSRWaXN1YWxPYmplY3QrbURlbGV0ZVJlcGFpbnRUcmlnZ2VyZWQWVmlzdWFsT2JqZWN0K21TaGFwZVB0chVWaXN1YWxPYmplY3QrbUlzRGlydHkEBAQCAAAAAAcCAAADABVTeXN0ZW0uRHJhd2luZy5Qb2ludEYEAAAAFVN5c3RlbS5EcmF3aW5nLlBvaW50RgQAAAAfQXBsb3Jpcy5CYXNlLk9iamVjdHMuTGluZUZvcm1hdAMAAAAICAEBCAEBD1N5c3RlbS5JbnRQdHJbXQEDAAAAAUX////g////V/csQ/n/LUEBRP///+D///9X9yxDP5yhQwm9AAAACb4AAAC4AQAA/////wEBCgm+AAAAAQAKAAcyAAAAAAEAAAAFAAAABBVTeXN0ZW0uRHJhd2luZy5Qb2ludEYEAAAAAUH////g////V/csQz8co0MBQP///+D///8kPiRB+f8tQQE/////4P///yQ+JEE/DCdDAT7////g////JD4kQT+coUMBPf///+D///8kPiRBPxyjQwczAAAAAAEAAAAFAAAABBdBcGxvcmlzLkJhc2UuQW5jaG9yTW9kZQMAAAAFPP///xdBcGxvcmlzLkJhc2UuQW5jaG9yTW9kZQEAAAAHdmFsdWVfXwAIAwAAAAMAAAABO////zz///8GAAAAATr///88////AgAAAAE5////PP///wgAAAABOP///zz///8FAAAADzQAAAAFAAAAAQAAAAABBTUAAAAVQXBsb3Jpcy5CYXNlLlVJLkxhYmVsHgAAAA9tQW5jaG9yUG9zaXRpb24LbUFuY2hvck1vZGUPbUFkZElubmVyTWFyZ2luFm1PZmZzZXREaXJlY3Rpb25BbmNob3IXbU9mZnNldE9ydGhvZ29uYWxBbmNob3ILbVRleHRGb3JtYXQJbVJvdGF0aW9uCm1CYWNrQ29sb3INbVVzZUJhY2tDb2xvcg5tVXNlQmFja2dyb3VuZBFtQ3VzdG9tQmFja2dyb3VuZA5tTGluZUFsaWdubWVudAltVGV4dFNpemUPbUxhYmVsUmVjdGFuZ2xlFW1Jbm5lck1hcmdpbkxlZnRSaWdodAVtVGV4dAptVmFyaWFibGVzDW1WYXJpYWJsZUxpc3QObUN1c3RvbUNvbnRlbnQJbVBlcnNEYXRhGVZpc3VhbE9iamVjdCttWk9yZGVyR3JvdXAeVmlzdWFsT2JqZWN0K21JbmRpdmlkdWFsWk9yZGVyFVZpc3VhbE9iamVjdCttVmlzaWJsZRhWaXN1YWxPYmplY3QrbVBlcnNpc3RlbnQQVmlzdWFsT2JqZWN0K21JZBZWaXN1YWxPYmplY3QrbVBlcnNEYXRhIFZpc3VhbE9iamVjdCttUmVnaXN0ZXJlZFdpdGhGb3JtJFZpc3VhbE9iamVjdCttRGVsZXRlUmVwYWludFRyaWdnZXJlZBZWaXN1YWxPYmplY3QrbVNoYXBlUHRyFVZpc3VhbE9iamVjdCttSXNEaXJ0eQQEAAAABAAEAAAABAQEAAEDAwECAAAAAAcCAAADABVTeXN0ZW0uRHJhd2luZy5Qb2ludEYEAAAAF0FwbG9yaXMuQmFzZS5BbmNob3JNb2RlAwAAAAELCx9BcGxvcmlzLkJhc2UuT2JqZWN0cy5UZXh0Rm9ybWF0AwAAAAsaQXBsb3Jpcy5CYXNlLk9iamVjdHMuQ29sb3IDAAAAAQEBKkFwbG9yaXMuQmFzZS5VSS5MYWJlbCtMaW5lQWxpZ25tZW50T3B0aW9ucwMAAAAUU3lzdGVtLkRyYXdpbmcuU2l6ZUYEAAAAGVN5c3RlbS5EcmF3aW5nLlJlY3RhbmdsZUYEAAAAC6ABU3lzdGVtLkNvbGxlY3Rpb25zLk9iamVjdE1vZGVsLkNvbGxlY3Rpb25gMVtbQXBsb3Jpcy5CYXNlLk9iamVjdHMuVmFyaWFibGUsIEFwbG9yaXMuQmFzZSwgVmVyc2lvbj00LjIuMC4xOTMzLCBDdWx0dXJlPW5ldXRyYWwsIFB1YmxpY0tleVRva2VuPTE2ZmMxM2EyMjZjMGU5NTFdXZYBU3lzdGVtLkNvbGxlY3Rpb25zLkdlbmVyaWMuTGlzdGAxW1tBcGxvcmlzLkJhc2UuT2JqZWN0cy5WYXJpYWJsZSwgQXBsb3Jpcy5CYXNlLCBWZXJzaW9uPTQuMi4wLjE5MzMsIEN1bHR1cmU9bmV1dHJhbCwgUHVibGljS2V5VG9rZW49MTZmYzEzYTIyNmMwZTk1MV1dCAgBAQgBAQ9TeXN0ZW0uSW50UHRyW10BAwAAAAE3////4P///1f3LEM/HKNDATb///88////AwAAAAAAAAAAAAAAAAnLAAAAAAAAAAnMAAAAAAAABTP///8qQXBsb3Jpcy5CYXNlLlVJLkxhYmVsK0xpbmVBbGlnbm1lbnRPcHRpb25zAQAAAAd2YWx1ZV9fAAgDAAAAAAAAAAEy////hf///wAAAAAAAAAAATH////s////AAAAAAAAAAAAAAAAAAAAAAAAAAAG0AAAAA1DYXRlZ29yeSBheGlzCgnRAAAACdAAAAAJ0wAAAOQCAAD/////AAEKCdMAAAABAAoAATYAAAAkAAAACdQAAAAGAAAABgAAAAE4AAAAJgAAAAnVAAAAAgAAAAIAAAABOwAAACkAAAAKCdYAAAAJ1wAAAAkHAAAACQEAAAAJ2gAAAAE8AAAAKgAAAAoJ2wAAAAncAAAACQcAAAAJAQAAAAnfAAAABT0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IBAAIAACVBcGxvcmlzLkNoYXJ0LkNvbHVtbk9yaWVudGVkQ2hhcnRBeGlzAgAAACFBcGxvcmlzLkNoYXJ0LkNvbHVtbk9yaWVudGVkQ2hhcnQCAAAACAEICAEICAgCAAAACQcAAAAJAQAAAAIAAAAACXEAAAADAAAACXIAAAAJcwAAAAl0AAAAAQAAAAAKCgl1AAAAAAAAAAoAAAAAAAAAAAU+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BAQACAAAlQXBsb3Jpcy5DaGFydC5Db2x1bW5PcmllbnRlZENoYXJ0QXhpcwIAAAAhQXBsb3Jpcy5DaGFydC5Db2x1bW5PcmllbnRlZENoYXJ0AgAAAAgBCAgBCAgIAgAAAAkHAAAACQEAAAAAAAAAAQlxAAAAAwAAAAlyAAAACXMAAAAJdAAAAAEAAAAACgbtAAAAASUJdQAAAAAAAAAKAAAAAAAAAAAFPw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QEAAgAAJUFwbG9yaXMuQ2hhcnQuQ29sdW1uT3JpZW50ZWRDaGFydEF4aXMCAAAAIUFwbG9yaXMuQ2hhcnQuQ29sdW1uT3JpZW50ZWRDaGFydAIAAAAIAQgIAQgICAIAAAAJBwAAAAkBAAAAAAAAAAAJcQAAAAMAAAAJcgAAAAlzAAAACXQAAAABAAAAAAoJtAAAAAl1AAAAAQAAAAoAAAAAAAAAAAFAAAAALgAAAAoJ9wAAAAn4AAAACQcAAAAJAQAAAAn7AAAAAUMAAAAxAAAAAQT////g////V/csQ/n/LUEBA////+D///8AFfZD+f8tQQn+AAAACf8AAAC4AQAA/////wABCgn/AAAAAQAKAAdEAAAAAAEAAAAFAAAABBVTeXN0ZW0uRHJhd2luZy5Qb2ludEYEAAAAAQD////g////AZX3Q/n/LUEB//7//+D///9X9yxD8v/7QAH+/v//4P///1ZIpkPy//tAAf3+///g////ABX2Q/L/+0AB/P7//+D///8BlfdD+f8tQQdFAAAAAAEAAAAFAAAABBdBcGxvcmlzLkJhc2UuQW5jaG9yTW9kZQMAAAAB+/7//zz///8EAAAAAfr+//88////BwAAAAH5/v//PP///wEAAAAB+P7//zz///8IAAAAAff+//88////BwAAAA9GAAAABQAAAAEAAAAAAQFHAAAANQAAAAH2/v//4P///wGV90P5/y1BAfX+//88////BAAAAAAAAAAAAAAAAAkMAQAAAAAAAAkNAQAAAAAAAfL+//8z////AAAAAAHx/v//hf///wAAAAAAAAAAAfD+///s////AAAAAAAAAAAAAAAAAAAAAAAAAAAGEQEAAApWYWx1ZSBheGlzCgkSAQAACREBAAAJFAEAAOQCAAD/////AAEKCRQBAAABAAoAAUgAAAAkAAAACRUBAAAGAAAABgAAAAFKAAAAJgAAAAkWAQAAAgAAAAIAAAAHSwAAAAABAAAAAAAAAAQuQXBsb3Jpcy5DaGFydC5Db2x1bW5PcmllbnRlZENoYXJ0K1VudXNlZFNlcmllcwIAAAAETAAAAJcBU3lzdGVtLkNvbGxlY3Rpb25zLkdlbmVyaWMuTGlzdGAxW1tBcGxvcmlzLkNoYXJ0LkNoYXJ0RGF0YVNlcmllcywgQXBsb3Jpcy5DaGFydCwgVmVyc2lvbj00LjIuMC4xOTMzLCBDdWx0dXJlPW5ldXRyYWwsIFB1YmxpY0tleVRva2VuPTE2ZmMxM2EyMjZjMGU5NTFdXQMAAAAGX2l0ZW1zBV9zaXplCF92ZXJzaW9uBAAAH0FwbG9yaXMuQ2hhcnQuQ2hhcnREYXRhU2VyaWVzW10CAAAACAgJFwEAAAEAAAAOAAAAAU0AAAAkAAAACRgBAAABAAAAAwAAAAFPAAAAJgAAAAkZAQAAAAAAAAAAAAAEUAAAAJwBU3lzdGVtLkNvbGxlY3Rpb25zLkdlbmVyaWMuTGlzdGAxW1tBcGxvcmlzLkNoYXJ0LkFubm90YXRpb25EYXRhU2VyaWVzLCBBcGxvcmlzLkNoYXJ0LCBWZXJzaW9uPTQuMi4wLjE5MzMsIEN1bHR1cmU9bmV1dHJhbCwgUHVibGljS2V5VG9rZW49MTZmYzEzYTIyNmMwZTk1MV1dAwAAAAZfaXRlbXMFX3NpemUIX3ZlcnNpb24EAAAkQXBsb3Jpcy5DaGFydC5Bbm5vdGF0aW9uRGF0YVNlcmllc1tdAgAAAAgICRoBAAAAAAAAAAAAAAFRAAAAJAAAAAkbAQAAAAAAAAAAAAABUwAAACYAAAAJGQEAAAAAAAAAAAAABFQAAACXAVN5c3RlbS5Db2xsZWN0aW9ucy5HZW5lcmljLkxpc3RgMVtbQXBsb3Jpcy5DaGFydC5Bbm5vdGF0aW9uR3JvdXAsIEFwbG9yaXMuQ2hhcnQsIFZlcnNpb249NC4yLjAuMTkzMywgQ3VsdHVyZT1uZXV0cmFsLCBQdWJsaWNLZXlUb2tlbj0xNmZjMTNhMjI2YzBlOTUxXV0DAAAABl9pdGVtcwVfc2l6ZQhfdmVyc2lvbgQAAB9BcGxvcmlzLkNoYXJ0LkFubm90YXRpb25Hcm91cFtdAgAAAAgICR0BAAAAAAAAAAAAAAFVAAAAJAAAAAkbAQAAAAAAAAAAAAABVwAAACYAAAAJGQEAAAAAAAAAAAAABFgAAACWAVN5c3RlbS5Db2xsZWN0aW9ucy5HZW5lcmljLkxpc3RgMVtbQXBsb3Jpcy5DaGFydC5DaGFydERhdGFHcm91cCwgQXBsb3Jpcy5DaGFydCwgVmVyc2lvbj00LjIuMC4xOTMzLCBDdWx0dXJlPW5ldXRyYWwsIFB1YmxpY0tleVRva2VuPTE2ZmMxM2EyMjZjMGU5NTFdXQMAAAAGX2l0ZW1zBV9zaXplCF92ZXJzaW9uBAAAHkFwbG9yaXMuQ2hhcnQuQ2hhcnREYXRhR3JvdXBbXQIAAAAICAkgAQAACwAAABEAAAABWQAAACQAAAAJIQEAAAsAAAALAAAAAVsAAAAmAAAACRkBAAAAAAAAAAAAAARcAAAAkAFTeXN0ZW0uQ29sbGVjdGlvbnMuR2VuZXJpYy5MaXN0YDFbW0FwbG9yaXMuQ2hhcnQuRGVsdGFCYXIsIEFwbG9yaXMuQ2hhcnQsIFZlcnNpb249NC4yLjAuMTkzMywgQ3VsdHVyZT1uZXV0cmFsLCBQdWJsaWNLZXlUb2tlbj0xNmZjMTNhMjI2YzBlOTUxXV0DAAAABl9pdGVtcwVfc2l6ZQhfdmVyc2lvbgQAABhBcGxvcmlzLkNoYXJ0LkRlbHRhQmFyW10CAAAACAgJIwEAAAAAAAAAAAAAAV0AAAAkAAAACRsBAAAAAAAAAAAAAAFfAAAAJgAAAAkZAQAAAAAAAAAAAAAEYAAAAJMBU3lzdGVtLkNvbGxlY3Rpb25zLkdlbmVyaWMuTGlzdGAxW1tBcGxvcmlzLkNoYXJ0LkRlbHRhQnJpZGdlLCBBcGxvcmlzLkNoYXJ0LCBWZXJzaW9uPTQuMi4wLjE5MzMsIEN1bHR1cmU9bmV1dHJhbCwgUHVibGljS2V5VG9rZW49MTZmYzEzYTIyNmMwZTk1MV1dAwAAAAZfaXRlbXMFX3NpemUIX3ZlcnNpb24EAAAbQXBsb3Jpcy5DaGFydC5EZWx0YUJyaWRnZVtdAgAAAAgICSYBAAAAAAAAAAAAAAFhAAAAJAAAAAkbAQAAAAAAAAAAAAABYwAAACYAAAAJGQEAAAAAAAAAAAAABGQAAACTAVN5c3RlbS5Db2xsZWN0aW9ucy5HZW5lcmljLkxpc3RgMVtbQXBsb3Jpcy5DaGFydC5Hcm93dGhBcnJvdywgQXBsb3Jpcy5DaGFydCwgVmVyc2lvbj00LjIuMC4xOTMzLCBDdWx0dXJlPW5ldXRyYWwsIFB1YmxpY0tleVRva2VuPTE2ZmMxM2EyMjZjMGU5NTFdXQMAAAAGX2l0ZW1zBV9zaXplCF92ZXJzaW9uBAAAG0FwbG9yaXMuQ2hhcnQuR3Jvd3RoQXJyb3dbXQIAAAAICAkpAQAAAAAAAAAAAAABZQAAACQAAAAJGwEAAAAAAAAAAAAAAWcAAAAmAAAACRkBAAAAAAAAAAAAAARoAAAAmgFTeXN0ZW0uQ29sbGVjdGlvbnMuR2VuZXJpYy5MaXN0YDFbW0FwbG9yaXMuQ2hhcnQuV2F0ZXJmYWxsQ29ubmVjdG9yLCBBcGxvcmlzLkNoYXJ0LCBWZXJzaW9uPTQuMi4wLjE5MzMsIEN1bHR1cmU9bmV1dHJhbCwgUHVibGljS2V5VG9rZW49MTZmYzEzYTIyNmMwZTk1MV1dAwAAAAZfaXRlbXMFX3NpemUIX3ZlcnNpb24EAAAiQXBsb3Jpcy5DaGFydC5XYXRlcmZhbGxDb25uZWN0b3JbXQIAAAAICAksAQAAAAAAAAAAAAABaQAAACQAAAAJGwEAAAAAAAAAAAAAAWsAAAAmAAAACRkBAAAAAAAAAAAAAARsAAAAmAFTeXN0ZW0uQ29sbGVjdGlvbnMuR2VuZXJpYy5MaXN0YDFbW0FwbG9yaXMuQ2hhcnQuRWxlbWVudENvbm5lY3RvciwgQXBsb3Jpcy5DaGFydCwgVmVyc2lvbj00LjIuMC4xOTMzLCBDdWx0dXJlPW5ldXRyYWwsIFB1YmxpY0tleVRva2VuPTE2ZmMxM2EyMjZjMGU5NTFdXQMAAAAGX2l0ZW1zBV9zaXplCF92ZXJzaW9uBAAAIEFwbG9yaXMuQ2hhcnQuRWxlbWVudENvbm5lY3RvcltdAgAAAAgICS8BAAAAAAAAAAAAAAFtAAAAJAAAAAkbAQAAAAAAAAAAAAABbwAAACYAAAAJGQEAAAAAAAAAAAAABXkAAAAfQXBsb3Jpcy5CYXNlLk9iamVjdHMuTGluZUZvcm1hdBEAAAASRGF0YU9iamVjdCttUGFyZW50FURhdGFPYmplY3QrbUNvbnRhaW5lcgptVW5kZWZpbmVkB21XZWlnaHQKbUZvcmVDb2xvcgptQmFja0NvbG9yCm1EYXNoU3R5bGUIbVBhdHRlcm4VbUJlZ2luQXJyb3dIZWFkTGVuZ3RoFG1CZWdpbkFycm93SGVhZFN0eWxlFG1CZWdpbkFycm93SGVhZFdpZHRoE21FbmRBcnJvd0hlYWRMZW5ndGgSbUVuZEFycm93SGVhZFN0eWxlEm1FbmRBcnJvd0hlYWRXaWR0aBNtTGluZVdlaWdodEFic29sdXRlFG1EZWZhdWx0U2NoZW1lRm9ybWF0CW1Nb2RpZmllZAICAAAEBAAAAAAAAAAAAAAAAQsaQXBsb3Jpcy5CYXNlLk9iamVjdHMuQ29sb3IDAAAAGkFwbG9yaXMuQmFzZS5PYmplY3RzLkNvbG9yAwAAAAgICAgICAgIAQEBAwAAAAoKAAAAAAAJMgEAAAkzAQAAAQAAAP7///8BAAAAAQAAAAEAAAABAAAAAQAAAAEAAAAAAAEFegAAAB9BcGxvcmlzLkJhc2UuT2JqZWN0cy5GaWxsRm9ybWF0CgAAABJEYXRhT2JqZWN0K21QYXJlbnQVRGF0YU9iamVjdCttQ29udGFpbmVyCm1Gb3JlQ29sb3IKbUJhY2tDb2xvcgVtVHlwZQhtUGF0dGVybg1tVHJhbnNwYXJlbmN5CG1WaXNpYmxlFG1EZWZhdWx0U2NoZW1lRm9ybWF0CW1Nb2RpZmllZAICBAQAAAAAAAAaQXBsb3Jpcy5CYXNlLk9iamVjdHMuQ29sb3IDAAAAGkFwbG9yaXMuQmFzZS5PYmplY3RzLkNvbG9yAwAAAAgICwgBAQMAAAAKCgk0AQAACTUBAAABAAAAAAAAAAAAAAAAAAAAAAEFfgAAAB9BcGxvcmlzLkJhc2UuT2JqZWN0cy5QZXJzSWREYXRhAgAAAANtSWQLbUN1c3RvbURhdGEHAggDAAAACTYBAAAJNwEAAAWBAAAAGkFwbG9yaXMuQmFzZS5PYmplY3RzLkNvbG9yBwAAABJEYXRhT2JqZWN0K21QYXJlbnQVRGF0YU9iamVjdCttQ29udGFpbmVyBW1UeXBlBG1SR0IQbVRoZW1lQ29sb3JJbmRleAxtQXV0b1VwZGF0ZWQJbU1vZGlmaWVkAgIAAAAAAAgICAEBAwAAAAoKAAAAAAAAAAANAAAAAAEBggAAAIEAAAAKCgEAAAAAAAAA/////wABB5QAAAAAAQAAABAAAAAEH0FwbG9yaXMuQmFzZS5PYmplY3RzLkRhdGFPYmplY3QDAAAACQkAAAAJCgAAAAkLAAAACQwAAAAJEAAAAAkRAAAACQ0AAAAJDgAAAAkPAAAACQcAAAAJBgAAAAkXAAAADQQHlQAAAAABAAAABAAAAAQcQXBsb3Jpcy5CYXNlLlVJLlZpc3VhbE9iamVjdAMAAAAJGwAAAA0DBJYAAACRAVN5c3RlbS5Db2xsZWN0aW9ucy5HZW5lcmljLkxpc3RgMVtbQXBsb3Jpcy5DaGFydC5WYWx1ZUxpbmUsIEFwbG9yaXMuQ2hhcnQsIFZlcnNpb249NC4yLjAuMTkzMywgQ3VsdHVyZT1uZXV0cmFsLCBQdWJsaWNLZXlUb2tlbj0xNmZjMTNhMjI2YzBlOTUxXV0DAAAABl9pdGVtcwVfc2l6ZQhfdmVyc2lvbgQAABlBcGxvcmlzLkNoYXJ0LlZhbHVlTGluZVtdAgAAAAgICUUBAAAAAAAAAAAAAAGXAAAAJAAAAAkbAQAAAAAAAAAAAAABmgAAACYAAAAJGQEAAAAAAAAAAAAABJsAAACRAVN5c3RlbS5Db2xsZWN0aW9ucy5HZW5lcmljLkxpc3RgMVtbQXBsb3Jpcy5DaGFydC5BeGlzQnJlYWssIEFwbG9yaXMuQ2hhcnQsIFZlcnNpb249NC4yLjAuMTkzMywgQ3VsdHVyZT1uZXV0cmFsLCBQdWJsaWNLZXlUb2tlbj0xNmZjMTNhMjI2YzBlOTUxXV0DAAAABl9pdGVtcwVfc2l6ZQhfdmVyc2lvbgQAABlBcGxvcmlzLkNoYXJ0LkF4aXNCcmVha1tdAgAAAAgICUgBAAAAAAAAAAAAAAGcAAAAJAAAAAkbAQAAAAAAAAAAAAABnwAAACYAAAAJGQEAAAAAAAAAAAAABLYAAACQAVN5c3RlbS5Db2xsZWN0aW9ucy5HZW5lcmljLkxpc3RgMVtbQXBsb3Jpcy5DaGFydC5UaWNrTWFyaywgQXBsb3Jpcy5DaGFydCwgVmVyc2lvbj00LjIuMC4xOTMzLCBDdWx0dXJlPW5ldXRyYWwsIFB1YmxpY0tleVRva2VuPTE2ZmMxM2EyMjZjMGU5NTFdXQMAAAAGX2l0ZW1zBV9zaXplCF92ZXJzaW9uBAAAGEFwbG9yaXMuQ2hhcnQuVGlja01hcmtbXQIAAAAICAlLAQAAAAAAAAAAAAABtwAAACQAAAAJGwEAAAAAAAAAAAAAAboAAAAmAAAACRkBAAAAAAAAAAAAAAG9AAAAeQAAAAoKAAAAQD8JTgEAAAlPAQAAAQAAAP7///8AAAAAAQAAAAAAAAAAAAAAAQAAAAAAAAAAAAABvgAAAH4AAAAJUAEAAAlRAQAABcsA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JUFwbG9yaXMuQ2hhcnQuQ29sdW1uT3JpZW50ZWRDaGFydEF4aXMCAAAAAQEBCxpBcGxvcmlzLkJhc2UuT2JqZWN0cy5Db2xvcgMAAAABARpBcGxvcmlzLkJhc2UuT2JqZWN0cy5Db2xvcgMAAAADAAAACQYAAAAKAAAAAABAQQl/AAAACYAAAAAJVQEAAAEACVYBAAABzAAAAIEAAAAKCgEAAAAAAAAA/////wABBNEAAACWAVN5c3RlbS5Db2xsZWN0aW9ucy5HZW5lcmljLkxpc3RgMVtbQXBsb3Jpcy5CYXNlLk9iamVjdHMuVmFyaWFibGUsIEFwbG9yaXMuQmFzZSwgVmVyc2lvbj00LjIuMC4xOTMzLCBDdWx0dXJlPW5ldXRyYWwsIFB1YmxpY0tleVRva2VuPTE2ZmMxM2EyMjZjMGU5NTFdXQMAAAAGX2l0ZW1zBV9zaXplCF92ZXJzaW9uBAAAH0FwbG9yaXMuQmFzZS5PYmplY3RzLlZhcmlhYmxlW10DAAAACAgJVwEAAAAAAAAAAAAAAdMAAAB+AAAACVgBAAAJWQEAAAfUAAAAAAEAAAAIAAAABB9BcGxvcmlzLkJhc2UuT2JqZWN0cy5EYXRhT2JqZWN0AwAAAAkrAAAACSwAAAAJLQAAAAkuAAAACSkAAAAJKgAAAA0CB9UAAAAAAQAAAAQAAAAEHEFwbG9yaXMuQmFzZS5VSS5WaXN1YWxPYmplY3QDAAAACTEAAAAJNQAAAA0CAdYAAACWAAAACUUBAAAAAAAAAAAAAAHXAAAAJAAAAAkbAQAAAAAAAAAAAAAB2gAAACYAAAAJGQEAAAAAAAAAAAAAAdsAAACbAAAACUgBAAAAAAAAAAAAAAHcAAAAJAAAAAkbAQAAAAAAAAAAAAAB3wAAACYAAAAJGQEAAAAAAAAAAAAAAfcAAAC2AAAACWgBAAAAAAAAFgAAAAH4AAAAJAAAAAlpAQAAAAAAABYAAAAB+wAAACYAAAAJGQEAAAAAAAAAAAAAAf4AAAB5AAAACgoBAABAPwlrAQAACWwBAAABAAAA/v///wAAAAABAAAAAAAAAAAAAAABAAAAAAAAAAAAAQH/AAAAfgAAAAltAQAACW4BAAAFDAE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lQXBsb3Jpcy5DaGFydC5Db2x1bW5PcmllbnRlZENoYXJ0QXhpcwIAAAABAQELGkFwbG9yaXMuQmFzZS5PYmplY3RzLkNvbG9yAwAAAAEBGkFwbG9yaXMuQmFzZS5PYmplY3RzLkNvbG9yAwAAAAMAAAAJBwAAAAoAAAAAAEBBCX8AAAAJgAAAAAlyAQAAAQAJcwEAAAENAQAAgQAAAAoKAQAAAAAAAAD/////AAEBEgEAANEAAAAJVwEAAAAAAAAAAAAAARQBAAB+AAAACXUBAAAJdgEAAAcVAQAAAAEAAAAIAAAABB9BcGxvcmlzLkJhc2UuT2JqZWN0cy5EYXRhT2JqZWN0AwAAAAk9AAAACT4AAAAJPwAAAAlAAAAACTsAAAAJPAAAAA0CBxYBAAAAAQAAAAQAAAAEHEFwbG9yaXMuQmFzZS5VSS5WaXN1YWxPYmplY3QDAAAACUMAAAAJRwAAAA0CBxcBAAAAAQAAAAQAAAAEHUFwbG9yaXMuQ2hhcnQuQ2hhcnREYXRhU2VyaWVzAgAAAAl/AQAADQMHGAEAAAABAAAABAAAAAQfQXBsb3Jpcy5CYXNlLk9iamVjdHMuRGF0YU9iamVjdAMAAAAJfwEAAA0DBxkBAAAAAQAAAAAAAAAEHEFwbG9yaXMuQmFzZS5VSS5WaXN1YWxPYmplY3QDAAAABxoBAAAAAQAAAAAAAAAEIkFwbG9yaXMuQ2hhcnQuQW5ub3RhdGlvbkRhdGFTZXJpZXMCAAAABxsBAAAAAQAAAAAAAAAEH0FwbG9yaXMuQmFzZS5PYmplY3RzLkRhdGFPYmplY3QDAAAABx0BAAAAAQAAAAAAAAAEHUFwbG9yaXMuQ2hhcnQuQW5ub3RhdGlvbkdyb3VwAgAAAAcgAQAAAAEAAAAQAAAABBxBcGxvcmlzLkNoYXJ0LkNoYXJ0RGF0YUdyb3VwAgAAAAmAAQAACYEBAAAJggEAAAmDAQAACYQBAAAJhQEAAAmGAQAACYcBAAAJiAEAAAmJAQAACYoBAAANBQchAQAAAAEAAAAQAAAABB9BcGxvcmlzLkJhc2UuT2JqZWN0cy5EYXRhT2JqZWN0AwAAAAmBAQAACYABAAAJggEAAAmDAQAACYYBAAAJhAEAAAmFAQAACYcBAAAJiAEAAAmJAQAACYoBAAANBQcjAQAAAAEAAAAAAAAABBZBcGxvcmlzLkNoYXJ0LkRlbHRhQmFyAgAAAAcmAQAAAAEAAAAAAAAABBlBcGxvcmlzLkNoYXJ0LkRlbHRhQnJpZGdlAgAAAAcpAQAAAAEAAAAAAAAABBlBcGxvcmlzLkNoYXJ0Lkdyb3d0aEFycm93AgAAAAcsAQAAAAEAAAAAAAAABCBBcGxvcmlzLkNoYXJ0LldhdGVyZmFsbENvbm5lY3RvcgIAAAAHLwEAAAABAAAAAAAAAAQeQXBsb3Jpcy5DaGFydC5FbGVtZW50Q29ubmVjdG9yAgAAAAEyAQAAgQAAAAoKAAAAAAAAAAANAAAAAAEBMwEAAIEAAAAKCgEAAAAAAAAA/////wABATQBAACBAAAACgoBAAAA////AP////8AAQE1AQAAgQAAAAoKAQAAAAAAAAD/////AAEPNgEAAAEAAAAIAQAAAAc3AQAAAAEAAAABAAAAAw1TeXN0ZW0uSW50UHRyBGr+//8NU3lzdGVtLkludFB0cgEAAAAFdmFsdWUACQAAAAAAAAAAB0UBAAAAAQAAAAAAAAAEF0FwbG9yaXMuQ2hhcnQuVmFsdWVMaW5lAgAAAAdIAQAAAAEAAAAAAAAABBdBcGxvcmlzLkNoYXJ0LkF4aXNCcmVhawIAAAAHSwEAAAABAAAAAAAAAAQWQXBsb3Jpcy5DaGFydC5UaWNrTWFyawIAAAAFTgEAABpBcGxvcmlzLkJhc2UuT2JqZWN0cy5Db2xvcgcAAAASRGF0YU9iamVjdCttUGFyZW50FURhdGFPYmplY3QrbUNvbnRhaW5lcgVtVHlwZQRtUkdCEG1UaGVtZUNvbG9ySW5kZXgMbUF1dG9VcGRhdGVkCW1Nb2RpZmllZAQCAAAAAAAfQXBsb3Jpcy5CYXNlLk9iamVjdHMuTGluZUZvcm1hdAMAAAAICAgBAQMAAAAJvQAAAAoAAAAAAAAAAA0AAAAAAAVPAQAAGkFwbG9yaXMuQmFzZS5PYmplY3RzLkNvbG9yBwAAABJEYXRhT2JqZWN0K21QYXJlbnQVRGF0YU9iamVjdCttQ29udGFpbmVyBW1UeXBlBG1SR0IQbVRoZW1lQ29sb3JJbmRleAxtQXV0b1VwZGF0ZWQJbU1vZGlmaWVkBAIAAAAAAB9BcGxvcmlzLkJhc2UuT2JqZWN0cy5MaW5lRm9ybWF0AwAAAAgICAEBAwAAAAm9AAAACgEAAAAAAAAA/////wABD1ABAAABAAAACCkAAAAHUQEAAAABAAAAAQAAAAMNU3lzdGVtLkludFB0cgFo/v//av7//wAAAAAAAAAAAVUBAACBAAAACgoAAAAAAAAAAA0AAAAAAQFWAQAAgQAAAAoKAQAAAAAAAAD/////AAEHVwEAAAABAAAAAAAAAAQdQXBsb3Jpcy5CYXNlLk9iamVjdHMuVmFyaWFibGUDAAAAD1gBAAABAAAACA4AAAAHWQEAAAABAAAAAQAAAAMNU3lzdGVtLkludFB0cgFn/v//av7//wAAAAAAAAAAB2gBAAAAAQAAABAAAAAEFkFwbG9yaXMuQ2hhcnQuVGlja01hcmsCAAAADRAHaQEAAAABAAAAEAAAAAQfQXBsb3Jpcy5CYXNlLk9iamVjdHMuRGF0YU9iamVjdAMAAAANEAVrAQAAGkFwbG9yaXMuQmFzZS5PYmplY3RzLkNvbG9yBwAAABJEYXRhT2JqZWN0K21QYXJlbnQVRGF0YU9iamVjdCttQ29udGFpbmVyBW1UeXBlBG1SR0IQbVRoZW1lQ29sb3JJbmRleAxtQXV0b1VwZGF0ZWQJbU1vZGlmaWVkBAIAAAAAAB9BcGxvcmlzLkJhc2UuT2JqZWN0cy5MaW5lRm9ybWF0AwAAAAgICAEBAwAAAAn+AAAACgAAAAAAAAAADQAAAAABBWwBAAAaQXBsb3Jpcy5CYXNlLk9iamVjdHMuQ29sb3IHAAAAEkRhdGFPYmplY3QrbVBhcmVudBVEYXRhT2JqZWN0K21Db250YWluZXIFbVR5cGUEbVJHQhBtVGhlbWVDb2xvckluZGV4DG1BdXRvVXBkYXRlZAltTW9kaWZpZWQEAgAAAAAAH0FwbG9yaXMuQmFzZS5PYmplY3RzLkxpbmVGb3JtYXQDAAAACAgIAQEDAAAACf4AAAAKAQAAAAAAAAD/////AAEPbQEAAAAAAAAIB24BAAAAAQAAAAAAAAADDVN5c3RlbS5JbnRQdHIBcgEAAIEAAAAKCgAAAAAAAAAADQAAAAABAXMBAACBAAAACgoBAAAAAAAAAP////8AAQ91AQAAAQAAAAgPAAAAB3YBAAAAAQAAAAEAAAADDVN5c3RlbS5JbnRQdHIBZf7//2r+//8AAAAAAAAAAAV/AQAAHUFwbG9yaXMuQ2hhcnQuQ2hhcnREYXRhU2VyaWVzHAAAAAZtQ2hhcnQLbVNlcmllc1R5cGUJbUV4Y2VsUm93Cm1FeGNlbFJvdzIFbUF4aXMNbURhdGFFbGVtZW50cxJtU2VyaWVzRGVzY3JpcHRpb24TbVNlcmllc0Rlc2NyaXB0aW9uMgptU3RhY2tlZE9uDG1DdXN0b21XaWR0aA9tQ3VzdG9tUG9zaXRpb24NbUN1c3RvbVpPcmRlcgltUG9seWxpbmUIbVBvbHlnb24UbVJlc3RvcmVMYWJlbFZpc2libGUGbUxhYmVsD21MYWJlbFBvc2l0aW9ucxFtTGFiZWxBbmNob3JNb2Rlcw5tTGFiZWxQb3NpdGlvbgttU21vb3RoTGluZQ5tU2FtZVR5cGVJbmRleAxtQmFyUG9zaXRpb24WbUxlZ2VuZFVwZGF0ZVN1c3BlbmRlZBRtUGVuZGluZ0xlZ2VuZFVwZGF0ZRhEYXRhT2JqZWN0K21DaGlsZE9iamVjdHMSRGF0YU9iamVjdCttUGFyZW50FURhdGFPYmplY3QrbUNvbnRhaW5lchlEYXRhT2JqZWN0K21WaXN1YWxPYmplY3RzBAQAAAQEAQEEAAAABAQABAQEAAAAAAAAAwQEAyFBcGxvcmlzLkNoYXJ0LkNvbHVtbk9yaWVudGVkQ2hhcnQCAAAAGEFwbG9yaXMuQ2hhcnQuU2VyaWVzVHlwZQIAAAAICCVBcGxvcmlzLkNoYXJ0LkNvbHVtbk9yaWVudGVkQ2hhcnRBeGlzAgAAAKIBQXBsb3Jpcy5CYXNlLk9iamVjdHMuRGF0YU9iamVjdENvbGxlY3Rpb25gMVtbQXBsb3Jpcy5DaGFydC5DaGFydERhdGFFbGVtZW50LCBBcGxvcmlzLkNoYXJ0LCBWZXJzaW9uPTQuMi4wLjE5MzMsIEN1bHR1cmU9bmV1dHJhbCwgUHVibGljS2V5VG9rZW49MTZmYzEzYTIyNmMwZTk1MV1dAwAAAB1BcGxvcmlzLkNoYXJ0LkNoYXJ0RGF0YVNlcmllcwIAAAALCwgeQXBsb3Jpcy5CYXNlLlVJLlZpc3VhbFBvbHlsaW5lAwAAAB1BcGxvcmlzLkJhc2UuVUkuVmlzdWFsUG9seWdvbgMAAAABHEFwbG9yaXMuQ2hhcnQuQ29ubmVjdGVkTGFiZWwCAAAAF1N5c3RlbS5EcmF3aW5nLlBvaW50RltdBAAAABlBcGxvcmlzLkJhc2UuQW5jaG9yTW9kZVtdAwAAAAgBCAgIA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IAAAAJAQAAAAFj/v//7f///wAAAAACAAAA/////wkHAAAACZ8BAAAGoAEAAAhTZXJpZXMgMQoKAAAAAAAAAAAAAAAACgoACaEBAAAJogEAAAmjAQAAAAAAAAAAAAAAAAAAAAAAAAAACaQBAAAJAQAAAAkBAAAACaYBAAAFgAEAABxBcGxvcmlzLkNoYXJ0LkNoYXJ0RGF0YUdyb3VwEQAAAAZtQ2hhcnQRbUdyb3VwRGVzY3JpcHRpb24HbUhpZGRlbgxtR3JvdXBBbmNob3IKbUN1c3RvbVN1bRNtUGxhY2Vob2xkZXJzQmVmb3JlEG1Ub3RhbExhYmVsQ291bnQJbUJhckNvdW50E21MYWJlbEJhclJlZmVyZW5jZXMMbVRvdGFsTGFiZWxzDm1DYXRlZ29yeUxhYmVsEG1Bbm5vdGF0aW9uR3JvdXASbU1hZ25pdHVkZVByb3ZpZGVyGERhdGFPYmplY3QrbUNoaWxkT2JqZWN0cxJEYXRhT2JqZWN0K21QYXJlbnQVRGF0YU9iamVjdCttQ29udGFpbmVyGURhdGFPYmplY3QrbVZpc3VhbE9iamVjdHMEAgAEAgAAAAcEBAQEAwQEAyFBcGxvcmlzLkNoYXJ0LkNvbHVtbk9yaWVudGVkQ2hhcnQCAAAAAR5BcGxvcmlzLkNoYXJ0LkNoYXJ0R3JvdXBBbmNob3ICAAAACAgICBdBcGxvcmlzLkJhc2UuVUkuTGFiZWxbXQMAAAAVQXBsb3Jpcy5CYXNlLlVJLkxhYmVsAwAAAB1BcGxvcmlzLkNoYXJ0LkFubm90YXRpb25Hcm91cAIAAAAlQXBsb3Jpcy5DaGFydC5Db2x1bW5PcmllbnRlZENoYXJ0QXhpcwIAAACYAVN5c3RlbS5Db2xsZWN0aW9ucy5HZW5lcmljLkxpc3RgMVtbQXBsb3Jpcy5CYXNlLk9iamVjdHMuRGF0YU9iamVjdCwgQXBsb3Jpcy5CYXNlLCBWZXJzaW9uPTQuMi4wLjE5MzMsIEN1bHR1cmU9bmV1dHJhbCwgUHVibGljS2V5VG9rZW49MTZmYzEzYTIyNmMwZTk1MV1dIUFwbG9yaXMuQ2hhcnQuQ29sdW1uT3JpZW50ZWRDaGFydAIAAAAhQXBsb3Jpcy5DaGFydC5Db2x1bW5PcmllbnRlZENoYXJ0AgAAAJUBU3lzdGVtLkNvbGxlY3Rpb25zLkdlbmVyaWMuTGlzdGAxW1tBcGxvcmlzLkJhc2UuVUkuVmlzdWFsT2JqZWN0LCBBcGxvcmlzLkJhc2UsIFZlcnNpb249NC4yLjAuMTkzMywgQ3VsdHVyZT1uZXV0cmFsLCBQdWJsaWNLZXlUb2tlbj0xNmZjMTNhMjI2YzBlOTUxXV0CAAAACQEAAAAGqAEAAApVc2FiaWxpdHkgAAVX/v//HkFwbG9yaXMuQ2hhcnQuQ2hhcnRHcm91cEFuY2hvcgEAAAAHdmFsdWVfXwAIAgAAAAAAAAAKAAAAAAAAAAABAAAACaoBAAAJqwEAAAmsAQAACgkHAAAACa4BAAAJAQAAAAkBAAAACbABAAABgQEAAIABAAAJAQAAAAayAQAADkN1c3RvbWl6YXRpb24gAAFN/v//V/7//wAAAAAKAAAAAAAAAAABAAAACbQBAAAJtQEAAAm2AQAACgkHAAAACbgBAAAJAQAAAAkBAAAACboBAAABggEAAIABAAAJAQAAAAa8AQAAFURlcHRoIG9mIEludGVyYWN0aW9uIAABQ/7//1f+//8AAAAACgAAAAAAAAAAAQAAAAm+AQAACb8BAAAJwAEAAAoJBwAAAAnCAQAACQEAAAAJAQAAAAnEAQAAAYMBAACAAQAACQEAAAAGxgEAABpNZWFzdXJlbWVudCBhbmQgU3RydWN0dXJlIAABOf7//1f+//8AAAAACgAAAAAAAAAAAQAAAAnIAQAACckBAAAJygEAAAoJBwAAAAnMAQAACQEAAAAJAQAAAAnOAQAAAYQBAACAAQAACQEAAAAG0AEAAAlGZWVkYmFjayAAAS/+//9X/v//AAAAAAoAAAAAAAAAAAEAAAAJ0gEAAAnTAQAACdQBAAAKCQcAAAAJ1gEAAAkBAAAACQEAAAAJ2AEAAAGFAQAAgAEAAAkBAAAABtoBAAAMU2NhZmZvbGRpbmcgAAEl/v//V/7//wAAAAAKAAAAAAAAAAABAAAACdwBAAAJ3QEAAAneAQAACgkHAAAACeABAAAJAQAAAAkBAAAACeIBAAABhgEAAIABAAAJAQAAAAbkAQAAC0FkYXB0aXZpdHkgAAEb/v//V/7//wAAAAAKAAAAAAAAAAABAAAACeYBAAAJ5wEAAAnoAQAACgkHAAAACeoBAAAJAQAAAAkBAAAACewBAAABhwEAAIABAAAJAQAAAAbuAQAADkNvbGxhYm9yYXRpb24gAAER/v//V/7//wAAAAAKAAAAAAAAAAABAAAACfABAAAJ8QEAAAnyAQAACgkHAAAACfQBAAAJAQAAAAkBAAAACfYBAAABiAEAAIABAAAJAQAAAAb4AQAAEFBhY2thZ2VkIENvbnRlbnQAAQf+//9X/v//AAAAAAoAAAAAAAAAAAEAAAAJ+gEAAAn7AQAACfwBAAAKCQcAAAAJ/gEAAAkBAAAACQEAAAAJAAIAAAGJAQAAgAEAAAkBAAAABgICAAARTGVhcm5lciBBdXRvbm9teSAAAf39//9X/v//AAAAAAoAAAAAAAAAAAEAAAAJBAIAAAkFAgAACQYCAAAKCQcAAAAJCAIAAAkBAAAACQEAAAAJCgIAAAGKAQAAgAEAAAkBAAAABgwCAAAFT3RoZXIAAfP9//9X/v//AAAAAAoAAAAAAAAAAAEAAAAJDgIAAAkPAgAACRACAAAKCQcAAAAJEgIAAAkBAAAACQEAAAAJFAIAAAWfAQAAogFBcGxvcmlzLkJhc2UuT2JqZWN0cy5EYXRhT2JqZWN0Q29sbGVjdGlvbmAxW1tBcGxvcmlzLkNoYXJ0LkNoYXJ0RGF0YUVsZW1lbnQsIEFwbG9yaXMuQ2hhcnQsIFZlcnNpb249NC4yLjAuMTkzMywgQ3VsdHVyZT1uZXV0cmFsLCBQdWJsaWNLZXlUb2tlbj0xNmZjMTNhMjI2YzBlOTUxXV0GAAAAC21Db2xsZWN0aW9uBW1MaXN0GERhdGFPYmplY3QrbUNoaWxkT2JqZWN0cxJEYXRhT2JqZWN0K21QYXJlbnQVRGF0YU9iamVjdCttQ29udGFpbmVyGURhdGFPYmplY3QrbVZpc3VhbE9iamVjdHMEAwMEBAOgAUFwbG9yaXMuQmFzZS5PYmplY3RzLlNvcnRhYmxlQ29sbGVjdGlvbmAxW1tBcGxvcmlzLkNoYXJ0LkNoYXJ0RGF0YUVsZW1lbnQsIEFwbG9yaXMuQ2hhcnQsIFZlcnNpb249NC4yLjAuMTkzMywgQ3VsdHVyZT1uZXV0cmFsLCBQdWJsaWNLZXlUb2tlbj0xNmZjMTNhMjI2YzBlOTUxXV0DAAAAmAFTeXN0ZW0uQ29sbGVjdGlvbnMuR2VuZXJpYy5MaXN0YDFbW0FwbG9yaXMuQ2hhcnQuQ2hhcnREYXRhRWxlbWVudC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dQXBsb3Jpcy5DaGFydC5DaGFydERhdGFTZXJpZXMCAAAAIUFwbG9yaXMuQ2hhcnQuQ29sdW1uT3JpZW50ZWRDaGFydAIAAACVAVN5c3RlbS5Db2xsZWN0aW9ucy5HZW5lcmljLkxpc3RgMVtbQXBsb3Jpcy5CYXNlLlVJLlZpc3VhbE9iamVjdCwgQXBsb3Jpcy5CYXNlLCBWZXJzaW9uPTQuMi4wLjE5MzMsIEN1bHR1cmU9bmV1dHJhbCwgUHVibGljS2V5VG9rZW49MTZmYzEzYTIyNmMwZTk1MV1dAwAAAAoJFQIAAAkWAgAACX8BAAAJAQAAAAkZAgAABaEBAAAcQXBsb3Jpcy5DaGFydC5Db25uZWN0ZWRMYWJlbCcAAAAObUNvbm5lY3RvckxpbmUQbVpPcmRlckNvbm5lY3Rvcg5tQ29ubmVjdG9yTW9kZRltQW5nbGVkQ29ubmVjdG9yRGlyZWN0aW9uEG1Db25uZWN0b3JUYXJnZXQZbUNvbm5lY3RvclRhcmdldEFyZWFTaGFwZRptQ29ubmVjdG9yRGlzcGxheVRocmVzaG9sZBNtQ29ubmVjdEFuY2hvclBvaW50CW1QZXJzRGF0YRVMYWJlbCttQW5jaG9yUG9zaXRpb24RTGFiZWwrbUFuY2hvck1vZGUVTGFiZWwrbUFkZElubmVyTWFyZ2luHExhYmVsK21PZmZzZXREaXJlY3Rpb25BbmNob3IdTGFiZWwrbU9mZnNldE9ydGhvZ29uYWxBbmNob3IRTGFiZWwrbVRleHRGb3JtYXQPTGFiZWwrbVJvdGF0aW9uEExhYmVsK21CYWNrQ29sb3ITTGFiZWwrbVVzZUJhY2tDb2xvchRMYWJlbCttVXNlQmFja2dyb3VuZBdMYWJlbCttQ3VzdG9tQmFja2dyb3VuZBRMYWJlbCttTGluZUFsaWdubWVudA9MYWJlbCttVGV4dFNpemUVTGFiZWwrbUxhYmVsUmVjdGFuZ2xlG0xhYmVsK21Jbm5lck1hcmdpbkxlZnRSaWdodAtMYWJlbCttVGV4dBBMYWJlbCttVmFyaWFibGVzE0xhYmVsK21WYXJpYWJsZUxpc3QUTGFiZWwrbUN1c3RvbUNvbnRlbnQPTGFiZWwrbVBlcnNEYXRhGVZpc3VhbE9iamVjdCttWk9yZGVyR3JvdXAeVmlzdWFsT2JqZWN0K21JbmRpdmlkdWFsWk9yZGVyFVZpc3VhbE9iamVjdCttVmlzaWJsZRhWaXN1YWxPYmplY3QrbVBlcnNpc3RlbnQQVmlzdWFsT2JqZWN0K21JZBZWaXN1YWxPYmplY3QrbVBlcnNEYXRhIFZpc3VhbE9iamVjdCttUmVnaXN0ZXJlZFdpdGhGb3JtJFZpc3VhbE9iamVjdCttRGVsZXRlUmVwYWludFRyaWdnZXJlZBZWaXN1YWxPYmplY3QrbVNoYXBlUHRyFVZpc3VhbE9iamVjdCttSXNEaXJ0eQQABAQEBAAAAgQEAAAABAAEAAAABAQEAAEDAwECAAAAAAcCAAADAB5BcGxvcmlzLkJhc2UuVUkuVmlzdWFsUG9seWxpbmUDAAAACCtBcGxvcmlzLkNoYXJ0LkNvbm5lY3RlZExhYmVsK2VDb25uZWN0b3JNb2RlAgAAADZBcGxvcmlzLkNoYXJ0LkNvbm5lY3RlZExhYmVsK2VBbmdsZWRDb25uZWN0b3JEaXJlY3Rpb24CAAAAGVN5c3RlbS5EcmF3aW5nLlJlY3RhbmdsZUYEAAAALUFwbG9yaXMuQ2hhcnQuQ29ubmVjdGVkTGFiZWwrZVRhcmdldEFyZWFTaGFwZQIAAAALARVTeXN0ZW0uRHJhd2luZy5Qb2ludEYEAAAAF0FwbG9yaXMuQmFzZS5BbmNob3JNb2RlAwAAAAELCx9BcGxvcmlzLkJhc2UuT2JqZWN0cy5UZXh0Rm9ybWF0AwAAAAsaQXBsb3Jpcy5CYXNlLk9iamVjdHMuQ29sb3IDAAAAAQEBKkFwbG9yaXMuQmFzZS5VSS5MYWJlbCtMaW5lQWxpZ25tZW50T3B0aW9ucwMAAAAUU3lzdGVtLkRyYXdpbmcuU2l6ZUYEAAAAGVN5c3RlbS5EcmF3aW5nLlJlY3RhbmdsZUYEAAAAC6ABU3lzdGVtLkNvbGxlY3Rpb25zLk9iamVjdE1vZGVsLkNvbGxlY3Rpb25gMVtbQXBsb3Jpcy5CYXNlLk9iamVjdHMuVmFyaWFibGUsIEFwbG9yaXMuQmFzZSwgVmVyc2lvbj00LjIuMC4xOTMzLCBDdWx0dXJlPW5ldXRyYWwsIFB1YmxpY0tleVRva2VuPTE2ZmMxM2EyMjZjMGU5NTFdXZYBU3lzdGVtLkNvbGxlY3Rpb25zLkdlbmVyaWMuTGlzdGAxW1tBcGxvcmlzLkJhc2UuT2JqZWN0cy5WYXJpYWJsZSwgQXBsb3Jpcy5CYXNlLCBWZXJzaW9uPTQuMi4wLjE5MzMsIEN1bHR1cmU9bmV1dHJhbCwgUHVibGljS2V5VG9rZW49MTZmYzEzYTIyNmMwZTk1MV1dCAgBAQgBAQ9TeXN0ZW0uSW50UHRyW10BAgAAAApYAgAABeb9//8rQXBsb3Jpcy5DaGFydC5Db25uZWN0ZWRMYWJlbCtlQ29ubmVjdG9yTW9kZQEAAAAHdmFsdWVfXwAIAgAAAAEAAAAF5f3//zZBcGxvcmlzLkNoYXJ0LkNvbm5lY3RlZExhYmVsK2VBbmdsZWRDb25uZWN0b3JEaXJlY3Rpb24BAAAAB3ZhbHVlX18ACAIAAAAAAAAAAeT9///s////V/cvQymTl0MQjCFBQPM7QQXj/f//LUFwbG9yaXMuQ2hhcnQuQ29ubmVjdGVkTGFiZWwrZVRhcmdldEFyZWFTaGFwZQEAAAAHdmFsdWVfXwAIAgAAAAAAAAAAABBBAQkeAgAAAeH9///g////uAM1Q8NyoUMB4P3//zz///8DAAAAAAAAAAAAAAAACSECAAAAAAAACSICAAAAAAAB3f3//zP///8AAAAAAdz9//+F////AAAAAAAAAAAB2/3//+z///8AAAAAAAAAAAAAAAAAAAAAAAAAAAmgAQAACgknAgAABigCAAAACR4CAAAgAwAA/////wABCgkeAgAAAQAKAAeiAQAAAAEAAAACAAAABBVTeXN0ZW0uRHJhd2luZy5Qb2ludEYEAAAAAdb9///g////uAM1Q8NyoUMB1f3//+D///95p6FDYi8zQQejAQAAAAEAAAACAAAABBdBcGxvcmlzLkJhc2UuQW5jaG9yTW9kZQMAAAAB1P3//zz///8DAAAAAdP9//88////AQAAAAGkAQAAJAAAAAkuAgAAAQAAAAEAAAABpgEAACYAAAAJLwIAAAEAAAABAAAAD6oBAAAAAAAACAerAQAAAAEAAAAAAAAABBVBcGxvcmlzLkJhc2UuVUkuTGFiZWwDAAAAAawBAAA1AAAAAdD9///g////V/cnQ4iUyEEBz/3//zz///8CAAAAAAAAAAAAAAAACTICAAAAAAAACTMCAAAAAAABzP3//zP///8AAAAAAcv9//+F////AACeQgAAsEEByv3//+z///+rquJCAACQQVBGYEKrqmpBXrrZPwmoAQAACgk4AgAACSgCAAAJOgIAACADAAD/////AQEKCToCAAABAAoAAa4BAAAkAAAACTsCAAAAAAAAAAAAAAGwAQAAJgAAAAk8AgAAAQAAAAEAAAAPtAEAAAAAAAAIB7UBAAAAAQAAAAAAAAAEFUFwbG9yaXMuQmFzZS5VSS5MYWJlbAMAAAABtgEAADUAAAABw/3//+D///9X9ydDzt5VQgHC/f//PP///wIAAAAAAAAAAAAAAAAJPwIAAAAAAAAJQAIAAAAAAAG//f//M////wAAAAABvv3//4X///8AAPpCAACwQQG9/f//7P///1VVpUIAADhCfXitQquqakFeutk/CbIBAAAKCUUCAAAJKAIAAAlHAgAAIAMAAP////8BAQoJRwIAAAEACgABuAEAACQAAAAJOwIAAAAAAAAAAAAAAboBAAAmAAAACUkCAAABAAAAAQAAAA++AQAAAAAAAAgHvwEAAAABAAAAAAAAAAQVQXBsb3Jpcy5CYXNlLlVJLkxhYmVsAwAAAAHAAQAANQAAAAG2/f//4P///1f3J0OtuaNCAbX9//88////AgAAAAAAAAAAAAAAAAlMAgAAAAAAAAlNAgAAAAAAAbL9//8z////AAAAAAGx/f//hf///wAAKEMAALBBAbD9///s////AABYQlVVlULTzeZCq6pqQV662T8JvAEAAAoJUgIAAAkoAgAACVQCAAAgAwAA/////wEBCglUAgAAAQAKAAHCAQAAJAAAAAk7AgAAAAAAAAAAAAABxAEAACYAAAAJVgIAAAEAAAABAAAAD8gBAAAAAAAACAfJAQAAAAEAAAAAAAAABBVBcGxvcmlzLkJhc2UuVUkuTGFiZWwDAAAAAcoBAAA1AAAAAan9///g////V/cnQ/KD3EIBqP3//zz///8CAAAAAAAAAAAAAAAACVkCAAAAAAAACVoCAAAAAAABpf3//zP///8AAAAAAaT9//+F////AABqQwAAsEEBo/3//+z///8AACBBVVXNQulmH0OrqmpBXrrZPwnGAQAACglfAgAACSgCAAAJYQIAACADAAD/////AQEKCWECAAABAAoAAcwBAAAkAAAACTsCAAAAAAAAAAAAAAHOAQAAJgAAAAljAgAAAQAAAAEAAAAP0gEAAAAAAAAIB9MBAAAAAQAAAAAAAAAEFUFwbG9yaXMuQmFzZS5VSS5MYWJlbAMAAAAB1AEAADUAAAABnP3//+D///9X9ydDHKcKQwGb/f//PP///wIAAAAAAAAAAAAAAAAJZgIAAAAAAAAJZwIAAAAAAAGY/f//M////wAAAAABl/3//4X///8AALRCAACwQQGW/f//7P///wAA1EJVVQNDpZt9QquqakFeutk/CdABAAAKCWwCAAAJKAIAAAluAgAAIAMAAP////8BAQoJbgIAAAEACgAB1gEAACQAAAAJOwIAAAAAAAAAAAAAAdgBAAAmAAAACXACAAABAAAAAQAAAA/cAQAAAAAAAAgH3QEAAAABAAAAAAAAAAQVQXBsb3Jpcy5CYXNlLlVJLkxhYmVsAwAAAAHeAQAANQAAAAGP/f//4P///1f3J0M/DCdDAY79//88////AgAAAAAAAAAAAAAAAAlzAgAAAAAAAAl0AgAAAAAAAYv9//8z////AAAAAAGK/f//hf///wAAxkIAALBBAYn9///s////AADIQgAAIEPTzYpCq6pqQV662T8J2gEAAAoJeQIAAAkoAgAACXsCAAAgAwAA/////wEBCgl7AgAAAQAKAAHgAQAAJAAAAAk7AgAAAAAAAAAAAAAB4gEAACYAAAAJfQIAAAEAAAABAAAAD+YBAAAAAAAACAfnAQAAAAEAAAAAAAAABBVBcGxvcmlzLkJhc2UuVUkuTGFiZWwDAAAAAegBAAA1AAAAAYL9///g////V/cnQ2JxQ0MBgf3//zz///8CAAAAAAAAAAAAAAAACYACAAAAAAAACYECAAAAAAABfv3//zP///8AAAAAAX39//+F////AACyQgAAsEEBfP3//+z///9VVdVCAAA8Q/vwekKrqmpBXrrZPwnkAQAACgmGAgAACSgCAAAJiAIAACADAAD/////AQEKCYgCAAABAAoAAeoBAAAkAAAACTsCAAAAAAAAAAAAAAHsAQAAJgAAAAmKAgAAAQAAAAEAAAAP8AEAAAAAAAAIB/EBAAAAAQAAAAAAAAAEFUFwbG9yaXMuQmFzZS5VSS5MYWJlbAMAAAAB8gEAADUAAAABdf3//+D///9X9ydDhdZfQwF0/f//PP///wIAAAAAAAAAAAAAAAAJjQIAAAAAAAAJjgIAAAAAAAFx/f//M////wAAAAABcP3//4X///8AAOpCAACwQQFv/f//7P///wAAsEKrqlhD082iQquqakFeutk/Ce4BAAAKCZMCAAAJKAIAAAmVAgAAIAMAAP////8BAQoJlQIAAAEACgAB9AEAACQAAAAJOwIAAAAAAAAAAAAAAfYBAAAmAAAACZcCAAABAAAAAQAAAA/6AQAAAAAAAAgH+wEAAAABAAAAAAAAAAQVQXBsb3Jpcy5CYXNlLlVJLkxhYmVsAwAAAAH8AQAANQAAAAFo/f//4P///1f3J0OnO3xDAWf9//88////AgAAAAAAAAAAAAAAAAmaAgAAAAAAAAmbAgAAAAAAAWT9//8z////AAAAAAFj/f//hf///wAAFUMAALBBAWL9///s////VVWFQquqdEN9eM1Cq6pqQV662T8J+AEAAAoJoAIAAAkoAgAACaICAAAgAwAA/////wEBCgmiAgAAAQAKAAH+AQAAJAAAAAk7AgAAAAAAAAAAAAABAAIAACYAAAAJpAIAAAEAAAABAAAADwQCAAAAAAAACAcFAgAAAAEAAAAAAAAABBVBcGxvcmlzLkJhc2UuVUkuTGFiZWwDAAAAAQYCAAA1AAAAAVv9///g////V/cnQ2VQjEMBWv3//zz///8CAAAAAAAAAAAAAAAACacCAAAAAAAACagCAAAAAAABV/3//zP///8AAAAAAVb9//+F////AAAeQwAAsEEBVf3//+z///+rqnJCq6qIQ3142UKrqmpBXrrZPwkCAgAACgmtAgAACSgCAAAJrwIAACADAAD/////AQEKCa8CAAABAAoAAQgCAAAkAAAACTsCAAAAAAAAAAAAAAEKAgAAJgAAAAmxAgAAAQAAAAEAAAAPDgIAAAAAAAAIBw8CAAAAAQAAAAAAAAAEFUFwbG9yaXMuQmFzZS5VSS5MYWJlbAMAAAABEAIAADUAAAABTv3//+D///9X9ydD9oKaQwFN/f//PP///wIAAAAAAAAAAAAAAAAJtAIAAAAAAAAJtQIAAAAAAAFK/f//M////wAAAAABSf3//4X///8AADhCAACwQQFI/f//7P///1VVB0MAAJdDUUYIQquqakFeutk/CQwCAAAKCboCAAAJKAIAAAm8AgAAIAMAAP////8BAQoJvAIAAAEACgABEgIAACQAAAAJOwIAAAAAAAAAAAAAARQCAAAmAAAACb4CAAABAAAAAQAAAAQVAgAAmAFTeXN0ZW0uQ29sbGVjdGlvbnMuR2VuZXJpYy5MaXN0YDFbW0FwbG9yaXMuQ2hhcnQuQ2hhcnREYXRhRWxlbWVudCwgQXBsb3Jpcy5DaGFydCwgVmVyc2lvbj00LjIuMC4xOTMzLCBDdWx0dXJlPW5ldXRyYWwsIFB1YmxpY0tleVRva2VuPTE2ZmMxM2EyMjZjMGU5NTFdXQMAAAAGX2l0ZW1zBV9zaXplCF92ZXJzaW9uBAAAIEFwbG9yaXMuQ2hhcnQuQ2hhcnREYXRhRWxlbWVudFtdAgAAAAgICb8CAAALAAAAEQAAAAEWAgAAJAAAAAnAAgAACwAAAAsAAAABGQIAACYAAAAJwQIAAAAAAAAAAAAAAR4CAAB+AAAACcICAAAJwwIAAAUhAg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1BcGxvcmlzLkNoYXJ0LkNoYXJ0RGF0YVNlcmllcwIAAAABAQELGkFwbG9yaXMuQmFzZS5PYmplY3RzLkNvbG9yAwAAAAEBGkFwbG9yaXMuQmFzZS5PYmplY3RzLkNvbG9yAwAAAAMAAAAJfwEAAAoAAAAAAEBBCX8AAAAJgAAAAAnHAgAAAQAJyAIAAAEiAgAAgQAAAAoKAQAAAAAAAAD/////AAEBJwIAANEAAAAJyQIAAAEAAAABAAAABy4CAAAAAQAAAAQAAAAEH0FwbG9yaXMuQmFzZS5PYmplY3RzLkRhdGFPYmplY3QDAAAACZ8BAAANAwcvAgAAAAEAAAAEAAAABBxBcGxvcmlzLkJhc2UuVUkuVmlzdWFsT2JqZWN0AwAAAAmhAQAADQMBMgIAACIAAAAKCgAAAAAAQEEJfwAAAAmAAAAACc4CAAAAAAnPAgAAATMCAACBAAAACgoAAAAA////AA4AAAAAAQE4AgAA0QAAAAnQAgAAAQAAAAEAAAABOgIAAH4AAAAJ0QIAAAnSAgAABzsCAAAAAQAAAAAAAAAEH0FwbG9yaXMuQmFzZS5PYmplY3RzLkRhdGFPYmplY3QDAAAABzwCAAAAAQAAAAQAAAAEHEFwbG9yaXMuQmFzZS5VSS5WaXN1YWxPYmplY3QDAAAACawBAAANAwE/AgAAIgAAAAoKAAAAAABAQQl/AAAACYAAAAAJ1gIAAAAACdcCAAABQAIAAIEAAAAKCgAAAAD///8ADgAAAAABAUUCAADRAAAACdgCAAABAAAAAQAAAAFHAgAAfgAAAAnZAgAACdoCAAAHSQIAAAABAAAABAAAAAQcQXBsb3Jpcy5CYXNlLlVJLlZpc3VhbE9iamVjdAMAAAAJtgEAAA0DAUwCAAAiAAAACgoAAAAAAEBBCX8AAAAJgAAAAAneAgAAAAAJ3wIAAAFNAgAAgQAAAAoKAAAAAP///wAOAAAAAAEBUgIAANEAAAAJ4AIAAAEAAAABAAAAAVQCAAB+AAAACeECAAAJ4gIAAAdWAgAAAAEAAAAEAAAABBxBcGxvcmlzLkJhc2UuVUkuVmlzdWFsT2JqZWN0AwAAAAnAAQAADQMBWQIAACIAAAAKCgAAAAAAQEEJfwAAAAmAAAAACeYCAAAAAAnnAgAAAVoCAACBAAAACgoAAAAA////AA4AAAAAAQFfAgAA0QAAAAnoAgAAAQAAAAEAAAABYQIAAH4AAAAJ6QIAAAnqAgAAB2MCAAAAAQAAAAQAAAAEHEFwbG9yaXMuQmFzZS5VSS5WaXN1YWxPYmplY3QDAAAACcoBAAANAwFmAgAAIgAAAAoKAAAAAABAQQl/AAAACYAAAAAJ7gIAAAAACe8CAAABZwIAAIEAAAAKCgAAAAD///8ADgAAAAABAWwCAADRAAAACfACAAABAAAAAQAAAAFuAgAAfgAAAAnxAgAACfICAAAHcAIAAAABAAAABAAAAAQcQXBsb3Jpcy5CYXNlLlVJLlZpc3VhbE9iamVjdAMAAAAJ1AEAAA0DAXMCAAAiAAAACgoAAAAAAEBBCX8AAAAJgAAAAAn2AgAAAAAJ9wIAAAF0AgAAgQAAAAoKAAAAAP///wAOAAAAAAEBeQIAANEAAAAJ+AIAAAEAAAABAAAAAXsCAAB+AAAACfkCAAAJ+gIAAAd9AgAAAAEAAAAEAAAABBxBcGxvcmlzLkJhc2UuVUkuVmlzdWFsT2JqZWN0AwAAAAneAQAADQMBgAIAACIAAAAKCgAAAAAAQEEJfwAAAAmAAAAACf4CAAAAAAn/AgAAAYECAACBAAAACgoAAAAA////AA4AAAAAAQGGAgAA0QAAAAkAAwAAAQAAAAEAAAABiAIAAH4AAAAJAQMAAAkCAwAAB4oCAAAAAQAAAAQAAAAEHEFwbG9yaXMuQmFzZS5VSS5WaXN1YWxPYmplY3QDAAAACegBAAANAwGNAgAAIgAAAAoKAAAAAABAQQl/AAAACYAAAAAJBgMAAAAACQcDAAABjgIAAIEAAAAKCgAAAAD///8ADgAAAAABAZMCAADRAAAACQgDAAABAAAAAQAAAAGVAgAAfgAAAAkJAwAACQoDAAAHlwIAAAABAAAABAAAAAQcQXBsb3Jpcy5CYXNlLlVJLlZpc3VhbE9iamVjdAMAAAAJ8gEAAA0DAZoCAAAiAAAACgoAAAAAAEBBCX8AAAAJgAAAAAkOAwAAAAAJDwMAAAGbAgAAgQAAAAoKAAAAAP///wAOAAAAAAEBoAIAANEAAAAJEAMAAAEAAAABAAAAAaICAAB+AAAACREDAAAJEgMAAAekAgAAAAEAAAAEAAAABBxBcGxvcmlzLkJhc2UuVUkuVmlzdWFsT2JqZWN0AwAAAAn8AQAADQMBpwIAACIAAAAKCgAAAAAAQEEJfwAAAAmAAAAACRYDAAAAAAkXAwAAAagCAACBAAAACgoAAAAA////AA4AAAAAAQGtAgAA0QAAAAkYAwAAAQAAAAEAAAABrwIAAH4AAAAJGQMAAAkaAwAAB7ECAAAAAQAAAAQAAAAEHEFwbG9yaXMuQmFzZS5VSS5WaXN1YWxPYmplY3QDAAAACQYCAAANAwG0AgAAIgAAAAoKAAAAAABAQQl/AAAACYAAAAAJHgMAAAAACR8DAAABtQIAAIEAAAAKCgAAAAD///8ADgAAAAABAboCAADRAAAACSADAAABAAAAAQAAAAG8AgAAfgAAAAkhAwAACSIDAAAHvgIAAAABAAAABAAAAAQcQXBsb3Jpcy5CYXNlLlVJLlZpc3VhbE9iamVjdAMAAAAJEAIAAA0DB78CAAAAAQAAABAAAAAEHkFwbG9yaXMuQ2hhcnQuQ2hhcnREYXRhRWxlbWVudAIAAAAJJAMAAAklAwAACSYDAAAJJwMAAAkoAwAACSkDAAAJKgMAAAkrAwAACSwDAAAJLQMAAAkuAwAADQUHwAIAAAABAAAAEAAAAAQfQXBsb3Jpcy5CYXNlLk9iamVjdHMuRGF0YU9iamVjdAMAAAAJJQMAAAkkAwAACSYDAAAJJwMAAAkqAwAACSgDAAAJKQMAAAkrAwAACSwDAAAJLQMAAAkuAwAADQUHwQIAAAABAAAAAAAAAAQcQXBsb3Jpcy5CYXNlLlVJLlZpc3VhbE9iamVjdAMAAAAPwgIAAAEAAAAIGQAAAAfDAgAAAAEAAAABAAAAAw1TeXN0ZW0uSW50UHRyAcb8//9q/v//AAAAAAAAAAABxwIAAIEAAAAKCgAAAAAAAAAADQAAAAABAcgCAACBAAAACgoBAAAAAAAAAP////8AAQfJAgAAAAEAAAAEAAAABB1BcGxvcmlzLkJhc2UuT2JqZWN0cy5WYXJpYWJsZQMAAAAFxfz//x1BcGxvcmlzLkJhc2UuT2JqZWN0cy5WYXJpYWJsZQIAAAAGTnVtYmVyCFBvc2l0aW9uAAAICAMAAAABAAAAAAAAAAHE/P//xfz//wAAAAAAAAAAAcP8///F/P//AAAAAAAAAAABwvz//8X8//8AAAAAAAAAAAHOAgAAgQAAAAoKAAAAAAAAAAANAAAAAAABzwIAAIEAAAAKCgAAAAAAAAAADQAAAAABB9ACAAAAAQAAAAQAAAAEHUFwbG9yaXMuQmFzZS5PYmplY3RzLlZhcmlhYmxlAwAAAAHB/P//xfz//wEAAAAAAAAAAcD8///F/P//AAAAAAAAAAABv/z//8X8//8AAAAAAAAAAAG+/P//xfz//wAAAAAAAAAAD9ECAAABAAAACBEAAAAH0gIAAAABAAAAAQAAAAMNU3lzdGVtLkludFB0cgG9/P//av7//wAAAAAAAAAAAdYCAACBAAAACgoAAAAAAAAAAA0AAAAAAAHXAgAAgQAAAAoKAAAAAAAAAAANAAAAAAEH2AIAAAABAAAABAAAAAQdQXBsb3Jpcy5CYXNlLk9iamVjdHMuVmFyaWFibGUDAAAAAbz8///F/P//AQAAAAAAAAABu/z//8X8//8AAAAAAAAAAAG6/P//xfz//wAAAAAAAAAAAbn8///F/P//AAAAAAAAAAAP2QIAAAEAAAAIEgAAAAfaAgAAAAEAAAABAAAAAw1TeXN0ZW0uSW50UHRyAbj8//9q/v//AAAAAAAAAAAB3gIAAIEAAAAKCgAAAAAAAAAADQAAAAAAAd8CAACBAAAACgoAAAAAAAAAAA0AAAAAAQfgAgAAAAEAAAAEAAAABB1BcGxvcmlzLkJhc2UuT2JqZWN0cy5WYXJpYWJsZQMAAAABt/z//8X8//8BAAAAAAAAAAG2/P//xfz//wAAAAAAAAAAAbX8///F/P//AAAAAAAAAAABtPz//8X8//8AAAAAAAAAAA/hAgAAAQAAAAgQAAAAB+ICAAAAAQAAAAEAAAADDVN5c3RlbS5JbnRQdHIBs/z//2r+//8AAAAAAAAAAAHmAgAAgQAAAAoKAAAAAAAAAAANAAAAAAAB5wIAAIEAAAAKCgAAAAAAAAAADQAAAAABB+gCAAAAAQAAAAQAAAAEHUFwbG9yaXMuQmFzZS5PYmplY3RzLlZhcmlhYmxlAwAAAAGy/P//xfz//wEAAAAAAAAAAbH8///F/P//AAAAAAAAAAABsPz//8X8//8AAAAAAAAAAAGv/P//xfz//wAAAAAAAAAAD+kCAAABAAAACBgAAAAH6gIAAAABAAAAAQAAAAMNU3lzdGVtLkludFB0cgGu/P//av7//wAAAAAAAAAAAe4CAACBAAAACgoAAAAAAAAAAA0AAAAAAAHvAgAAgQAAAAoKAAAAAAAAAAANAAAAAAEH8AIAAAABAAAABAAAAAQdQXBsb3Jpcy5CYXNlLk9iamVjdHMuVmFyaWFibGUDAAAAAa38///F/P//AQAAAAAAAAABrPz//8X8//8AAAAAAAAAAAGr/P//xfz//wAAAAAAAAAAAar8///F/P//AAAAAAAAAAAP8QIAAAEAAAAIFQAAAAfyAgAAAAEAAAABAAAAAw1TeXN0ZW0uSW50UHRyAan8//9q/v//AAAAAAAAAAAB9gIAAIEAAAAKCgAAAAAAAAAADQAAAAAAAfcCAACBAAAACgoAAAAAAAAAAA0AAAAAAQf4AgAAAAEAAAAEAAAABB1BcGxvcmlzLkJhc2UuT2JqZWN0cy5WYXJpYWJsZQMAAAABqPz//8X8//8BAAAAAAAAAAGn/P//xfz//wAAAAAAAAAAAab8///F/P//AAAAAAAAAAABpfz//8X8//8AAAAAAAAAAA/5AgAAAQAAAAgUAAAAB/oCAAAAAQAAAAEAAAADDVN5c3RlbS5JbnRQdHIBpPz//2r+//8AAAAAAAAAAAH+AgAAgQAAAAoKAAAAAAAAAAANAAAAAAAB/wIAAIEAAAAKCgAAAAAAAAAADQAAAAABBwADAAAAAQAAAAQAAAAEHUFwbG9yaXMuQmFzZS5PYmplY3RzLlZhcmlhYmxlAwAAAAGj/P//xfz//wEAAAAAAAAAAaL8///F/P//AAAAAAAAAAABofz//8X8//8AAAAAAAAAAAGg/P//xfz//wAAAAAAAAAADwEDAAABAAAACBYAAAAHAgMAAAABAAAAAQAAAAMNU3lzdGVtLkludFB0cgGf/P//av7//wAAAAAAAAAAAQYDAACBAAAACgoAAAAAAAAAAA0AAAAAAAEHAwAAgQAAAAoKAAAAAAAAAAANAAAAAAEHCAMAAAABAAAABAAAAAQdQXBsb3Jpcy5CYXNlLk9iamVjdHMuVmFyaWFibGUDAAAAAZ78///F/P//AQAAAAAAAAABnfz//8X8//8AAAAAAAAAAAGc/P//xfz//wAAAAAAAAAAAZv8///F/P//AAAAAAAAAAAPCQMAAAEAAAAIEwAAAAcKAwAAAAEAAAABAAAAAw1TeXN0ZW0uSW50UHRyAZr8//9q/v//AAAAAAAAAAABDgMAAIEAAAAKCgAAAAAAAAAADQAAAAAAAQ8DAACBAAAACgoAAAAAAAAAAA0AAAAAAQcQAwAAAAEAAAAEAAAABB1BcGxvcmlzLkJhc2UuT2JqZWN0cy5WYXJpYWJsZQMAAAABmfz//8X8//8BAAAAAAAAAAGY/P//xfz//wAAAAAAAAAAAZf8///F/P//AAAAAAAAAAABlvz//8X8//8AAAAAAAAAAA8RAwAAAQAAAAgXAAAABxIDAAAAAQAAAAEAAAADDVN5c3RlbS5JbnRQdHIBlfz//2r+//8AAAAAAAAAAAEWAwAAgQAAAAoKAAAAAAAAAAANAAAAAAABFwMAAIEAAAAKCgAAAAAAAAAADQAAAAABBxgDAAAAAQAAAAQAAAAEHUFwbG9yaXMuQmFzZS5PYmplY3RzLlZhcmlhYmxlAwAAAAGU/P//xfz//wEAAAAAAAAAAZP8///F/P//AAAAAAAAAAABkvz//8X8//8AAAAAAAAAAAGR/P//xfz//wAAAAAAAAAADxkDAAABAAAACBsAAAAHGgMAAAABAAAAAQAAAAMNU3lzdGVtLkludFB0cgGQ/P//av7//wAAAAAAAAAAAR4DAACBAAAACgoAAAAAAAAAAA0AAAAAAAEfAwAAgQAAAAoKAAAAAAAAAAANAAAAAAEHIAMAAAABAAAABAAAAAQdQXBsb3Jpcy5CYXNlLk9iamVjdHMuVmFyaWFibGUDAAAAAY/8///F/P//AQAAAAAAAAABjvz//8X8//8AAAAAAAAAAAGN/P//xfz//wAAAAAAAAAAAYz8///F/P//AAAAAAAAAAAPIQMAAAEAAAAIGgAAAAciAwAAAAEAAAABAAAAAw1TeXN0ZW0uSW50UHRyAYv8//9q/v//AAAAAAAAAAAFJAMAAB5BcGxvcmlzLkNoYXJ0LkNoYXJ0RGF0YUVsZW1lbnQRAAAABm1MYWJlbAptUmVjdGFuZ2xlBW1MaW5lDm1Dcm9zc2JhckxpbmVzB21NYXJrZXIHbVNlcmllcwZtVmFsdWUHbVZhbHVlMgttR3JvdXBJbmRleA9tTGFiZWxQb3NpdGlvbnMRbUxhYmVsQW5jaG9yTW9kZXMObUxhYmVsUG9zaXRpb24gbVNlbGZUcmlnZ2VyZWRNYXJrZXJGb3JtYXRVcGRhdGUYRGF0YU9iamVjdCttQ2hpbGRPYmplY3RzEkRhdGFPYmplY3QrbVBhcmVudBVEYXRhT2JqZWN0K21Db250YWluZXIZRGF0YU9iamVjdCttVmlzdWFsT2JqZWN0cwQEBAQEBAICAAQEAAADBAQDHEFwbG9yaXMuQ2hhcnQuQ29ubmVjdGVkTGFiZWwCAAAAGkFwbG9yaXMuQmFzZS5VSS5WaXN1YWxSZWN0AwAAABpBcGxvcmlzLkJhc2UuVUkuVmlzdWFsTGluZQMAAAAcQXBsb3Jpcy5CYXNlLlVJLlZpc3VhbExpbmVbXQMAAAAaQXBsb3Jpcy5DaGFydC5WaXN1YWxNYXJrZXICAAAAHUFwbG9yaXMuQ2hhcnQuQ2hhcnREYXRhU2VyaWVzAgAAAAgXU3lzdGVtLkRyYXdpbmcuUG9pbnRGW10EAAAAGUFwbG9yaXMuQmFzZS5BbmNob3JNb2RlW10DAAAACAGYAVN5c3RlbS5Db2xsZWN0aW9ucy5HZW5lcmljLkxpc3RgMVtbQXBsb3Jpcy5CYXNlLk9iamVjdHMuRGF0YU9iamVjdCwgQXBsb3Jpcy5CYXNlLCBWZXJzaW9uPTQuMi4wLjE5MzMsIEN1bHR1cmU9bmV1dHJhbCwgUHVibGljS2V5VG9rZW49MTZmYzEzYTIyNmMwZTk1MV1dHUFwbG9yaXMuQ2hhcnQuQ2hhcnREYXRhU2VyaWVzAgAAACFBcGxvcmlzLkNoYXJ0LkNvbHVtbk9yaWVudGVkQ2hhcnQCAAAAlQFTeXN0ZW0uQ29sbGVjdGlvbnMuR2VuZXJpYy5MaXN0YDFbW0FwbG9yaXMuQmFzZS5VSS5WaXN1YWxPYmplY3QsIEFwbG9yaXMuQmFzZSwgVmVyc2lvbj00LjIuMC4xOTMzLCBDdWx0dXJlPW5ldXRyYWwsIFB1YmxpY0tleVRva2VuPTE2ZmMxM2EyMjZjMGU5NTFdXQIAAAAJdgMAAAl3AwAACgl4AwAACgl/AQAACAbSb18HzhnlPwoAAAAACXoDAAAJewMAAAMAAAAACXwDAAAJfwEAAAkBAAAACX8DAAABJQMAACQDAAAJgAMAAAmBAwAACgmCAwAACgl/AQAACAZv8IXJVMHkPwoBAAAACYQDAAAJhQMAAAMAAAAACYYDAAAJfwEAAAkBAAAACYkDAAABJgMAACQDAAAJigMAAAmLAwAACgmMAwAACgl/AQAACAZNFYxK6gTkPwoCAAAACY4DAAAJjwMAAAMAAAAACZADAAAJfwEAAAkBAAAACZMDAAABJwMAACQDAAAJlAMAAAmVAwAACgmWAwAACgl/AQAACAbRItv5fmriPwoDAAAACZgDAAAJmQMAAAMAAAAACZoDAAAJfwEAAAkBAAAACZ0DAAABKAMAACQDAAAJngMAAAmfAwAACgmgAwAACgl/AQAACAZd/kP67evgPwoEAAAACaIDAAAJowMAAAMAAAAACaQDAAAJfwEAAAkBAAAACacDAAABKQMAACQDAAAJqAMAAAmpAwAACgmqAwAACgl/AQAACAYpXI/C9SjgPwoFAAAACawDAAAJrQMAAAMAAAAACa4DAAAJfwEAAAkBAAAACbEDAAABKgMAACQDAAAJsgMAAAmzAwAACgm0AwAACgl/AQAACAaQMXctIR/gPwoGAAAACbYDAAAJtwMAAAMAAAAACbgDAAAJfwEAAAkBAAAACbsDAAABKwMAACQDAAAJvAMAAAm9AwAACgm+AwAACgl/AQAACAYy5q4l5IPaPwoHAAAACcADAAAJwQMAAAMAAAAACcIDAAAJfwEAAAkBAAAACcUDAAABLAMAACQDAAAJxgMAAAnHAwAACgnIAwAACgl/AQAACAbMXUvIBz3XPwoIAAAACcoDAAAJywMAAAMAAAAACcwDAAAJfwEAAAkBAAAACc8DAAABLQMAACQDAAAJ0AMAAAnRAwAACgnSAwAACgl/AQAACAZNhA1Pr5TVPwoJAAAACdQDAAAJ1QMAAAMAAAAACdYDAAAJfwEAAAkBAAAACdkDAAABLgMAACQDAAAJ2gMAAAnbAwAACgncAwAACgl/AQAACAZQ/Bhz1xKiPwoKAAAACd4DAAAJ3wMAAAMAAAAACeADAAAJfwEAAAkBAAAACeMDAAABdgMAAKEBAAAKWAIAAAEc/P//5v3//wAAAAABG/z//+X9//8BAAAAARr8///s////V/cvQ7GXmUGaV5NDXvM7QQEZ/P//4/3//wAAAAAAAKBAAAnoAwAAARf8///g////RlPuQ4iUyEEBFvz//zz///8EAAAAAAAAAAAAAAAACesDAAAAAAAACewDAAAAAAABE/z//zP///8AAAAAARL8//+F////AAAUQgAAsEEBEfz//+z///9VVe1DAACQQaGM4EGrqmpBXrrZPwbwAwAAAzY2JQoJ8QMAAAkoAgAACegDAAA0AwAA/////wEBCgnoAwAAAQAKAAF3AwAAGwAAAAEM/P//4P///1f3LEOxl4FBAQv8///g////RtPsQ7DIB0IJ9gMAAAn3AwAAAAAAAAoBCPz//4X///8AAAAAAAAAAAEH/P//hf///wAAAAAAAAAAAAAAAAEG/P//7P///wAAAAAAAAAAAAAAAAAAAAAJ+wMAAKQBAAD/////AQEKCfsDAAABAAoAB3gDAAAAAQAAAAIAAAAEGkFwbG9yaXMuQmFzZS5VSS5WaXN1YWxMaW5lAwAAAA0CB3oDAAAAAQAAAAQAAAAEFVN5c3RlbS5EcmF3aW5nLlBvaW50RgQAAAABBPz//+D///95p6FDiJTIQQED/P//4P///3mnoUNiL1NBAQL8///g////eaehQ7DIE0IBAfz//+D///9GU+5DiJTIQQd7AwAAAAEAAAAEAAAABBdBcGxvcmlzLkJhc2UuQW5jaG9yTW9kZQMAAAABAPz//zz///8AAAAAAf/7//88////AQAAAAH++///PP///wMAAAAB/fv//zz///8EAAAAAXwDAAAkAAAACTsCAAAAAAAAAAAAAAF/AwAAJgAAAAkFBAAAAgAAAAIAAAABgAMAAKEBAAAKWAIAAAH6+///5v3//wAAAAAB+fv//+X9//8BAAAAAfj7///s////V/cvQ2JgPkI84ZBDYPM7QQH3+///4/3//wAAAAAAAKBAAAkKBAAAAfX7///g////6NzrQ87eVUIB9Pv//zz///8EAAAAAAAAAAAAAAAACQ0EAAAAAAAACQ4EAAAAAAAB8fv//zP///8AAAAAAfD7//+F////AAAUQgAAsEEB7/v//+z///8AAOtDAAA4QqGM4EGrqmpBXrrZPwYSBAAAAzY1JQoJEwQAAAkoAgAACQoEAAA0AwAA/////wEBCgkKBAAAAQAKAAGBAwAAGwAAAAHq+///4P///1f3LENiYDJCAen7///g////51zqQzpdeUIJGAQAAAkZBAAAAAAAAAoB5vv//4X///8AAAAAAAAAAAHl+///hf///wAAAAAAAAAAAAAAAAHk+///7P///wAAAAAAAAAAAAAAAAAAAAAJHQQAAKQBAAD/////AQEKCR0EAAABAAoAB4IDAAAAAQAAAAIAAAAEGkFwbG9yaXMuQmFzZS5VSS5WaXN1YWxMaW5lAwAAAA0CB4QDAAAAAQAAAAQAAAAEFVN5c3RlbS5EcmF3aW5nLlBvaW50RgQAAAAB4vv//+D///9JbKBDzt5VQgHh+///4P///0lsoENiYCZCAeD7///g////SWygQ52ugkIB3/v//+D////o3OtDzt5VQgeFAwAAAAEAAAAEAAAABBdBcGxvcmlzLkJhc2UuQW5jaG9yTW9kZQMAAAAB3vv//zz///8AAAAAAd37//88////AQAAAAHc+///PP///wMAAAAB2/v//zz///8EAAAAAYYDAAAkAAAACTsCAAAAAAAAAAAAAAGJAwAAJgAAAAknBAAAAgAAAAIAAAABigMAAKEBAAAKWAIAAAHY+///5v3//wAAAAAB1/v//+X9//8BAAAAAdb7///s////V/cvQ3f6l0LIootDYPM7QQHV+///4/3//wAAAAAAAKBAAAksBAAAAdP7///g////dJ7mQ625o0IB0vv//zz///8EAAAAAAAAAAAAAAAACS8EAAAAAAAACTAEAAAAAAABz/v//zP///8AAAAAAc77//+F////AAAUQgAAsEEBzfv//+z///+rquVDVVWVQqGM4EGrqmpBXrrZPwY0BAAAAzYzJQoJNQQAAAkoAgAACSwEAAA0AwAA/////wEBCgksBAAAAQAKAAGLAwAAGwAAAAHI+///4P///1f3LEN3+pFCAcf7///g////cx7lQ+N4tUIJOgQAAAk7BAAAAAAAAAoBxPv//4X///8AAAAAAAAAAAHD+///hf///wAAAAAAAAAAAAAAAAHC+///7P///wAAAAAAAAAAAAAAAAAAAAAJPwQAAKQBAAD/////AQEKCT8EAAABAAoAB4wDAAAAAQAAAAIAAAAEGkFwbG9yaXMuQmFzZS5VSS5WaXN1YWxMaW5lAwAAAA0CB44DAAAAAQAAAAQAAAAEFVN5c3RlbS5EcmF3aW5nLlBvaW50RgQAAAABwPv//+D///8PzZ1DrbmjQgG/+///4P///w/NnUN3+otCAb77///g////D82dQ+N4u0IBvfv//+D///90nuZDrbmjQgePAwAAAAEAAAAEAAAABBdBcGxvcmlzLkJhc2UuQW5jaG9yTW9kZQMAAAABvPv//zz///8AAAAAAbv7//88////AQAAAAG6+///PP///wMAAAABufv//zz///8EAAAAAZADAAAkAAAACTsCAAAAAAAAAAAAAAGTAwAAJgAAAAlJBAAAAgAAAAIAAAABlAMAAKEBAAAKWAIAAAG2+///5v3//wAAAAABtfv//+X9//8BAAAAAbT7///s////V/cvQ7zE0EKQNoBDYPM7QQGz+///4/3//wAAAAAAAKBAAAlOBAAAAbH7///g////PDLbQ/KD3EIBsPv//zz///8EAAAAAAAAAAAAAAAACVEEAAAAAAAACVIEAAAAAAABrfv//zP///8AAAAAAaz7//+F////AAAUQgAAsEEBq/v//+z///9VVdpDVVXNQqGM4EGrqmpBXrrZPwZWBAAAAzU4JQoJVwQAAAkoAgAACU4EAAA0AwAA/////wEBCglOBAAAAQAKAAGVAwAAGwAAAAGm+///4P///1f3LEO8xMpCAaX7///g////O7LZQyhD7kIJXAQAAAldBAAAAAAAAAoBovv//4X///8AAAAAAAAAAAGh+///hf///wAAAAAAAAAAAAAAAAGg+///7P///wAAAAAAAAAAAAAAAAAAAAAJYQQAAKQBAAD/////AQEKCWEEAAABAAoAB5YDAAAAAQAAAAIAAAAEGkFwbG9yaXMuQmFzZS5VSS5WaXN1YWxMaW5lAwAAAA0CB5gDAAAAAQAAAAQAAAAEFVN5c3RlbS5EcmF3aW5nLlBvaW50RgQAAAABnvv//+D////zFphD8oPcQgGd+///4P////MWmEO8xMRCAZz7///g////8xaYQyhD9EIBm/v//+D///88MttD8oPcQgeZAwAAAAEAAAAEAAAABBdBcGxvcmlzLkJhc2UuQW5jaG9yTW9kZQMAAAABmvv//zz///8AAAAAAZn7//88////AQAAAAGY+///PP///wMAAAABl/v//zz///8EAAAAAZoDAAAkAAAACTsCAAAAAAAAAAAAAAGdAwAAJgAAAAlrBAAAAgAAAAIAAAABngMAAKEBAAAKWAIAAAGU+///5v3//wAAAAABk/v//+X9//8BAAAAAZL7///s////V/cvQ4HHBEOXIWtDYPM7QQGR+///4/3//wAAAAAAAKBAAAlwBAAAAY/7///g////d4zQQxynCkMBjvv//zz///8EAAAAAAAAAAAAAAAACXMEAAAAAAAACXQEAAAAAAABi/v//zP///8AAAAAAYr7//+F////AAAUQgAAsEEBifv//+z///+rqs9DVVUDQ6GM4EGrqmpBXrrZPwZ4BAAAAzUzJQoJeQQAAAkoAgAACXAEAAA0AwAA/////wEBCglwBAAAAQAKAAGfAwAAGwAAAAGE+///4P///1f3LEOBxwFDAYP7///g////dwzPQ7eGE0MJfgQAAAl/BAAAAAAAAAoBgPv//4X///8AAAAAAAAAAAF/+///hf///wAAAAAAAAAAAAAAAAF++///7P///wAAAAAAAAAAAAAAAAAAAAAJgwQAAKQBAAD/////AQEKCYMEAAABAAoAB6ADAAAAAQAAAAIAAAAEGkFwbG9yaXMuQmFzZS5VSS5WaXN1YWxMaW5lAwAAAA0CB6IDAAAAAQAAAAQAAAAEFVN5c3RlbS5EcmF3aW5nLlBvaW50RgQAAAABfPv//+D///8RxJJDHKcKQwF7+///4P///xHEkkMCj/1CAXr7///g////EcSSQ7eGFkMBefv//+D///93jNBDHKcKQwejAwAAAAEAAAAEAAAABBdBcGxvcmlzLkJhc2UuQW5jaG9yTW9kZQMAAAABePv//zz///8AAAAAAXf7//88////AQAAAAF2+///PP///wMAAAABdfv//zz///8EAAAAAaQDAAAkAAAACTsCAAAAAAAAAAAAAAGnAwAAJgAAAAmNBAAAAgAAAAIAAAABqAMAAKEBAAAKWAIAAAFy+///5v3//wAAAAABcfv//+X9//8BAAAAAXD7///s////V/cvQ6UsIUNJR2BDYPM7QQFv+///4/3//wAAAAAAAKBAAAmSBAAAAW37///g////UB/LQ0AMJ0MBbPv//zz///8EAAAAAAAAAAAAAAAACZUEAAAAAAAACZYEAAAAAAABafv//zP///8AAAAAAWj7//+F////AAAUQgAAsEEBZ/v//+z///9VVcpDAAAgQ6GM4EGrqmpBXrrZPwaaBAAAAzUxJQoJmwQAAAkoAgAACZIEAAA0AwAA/////wEBCgmSBAAAAQAKAAGpAwAAGwAAAAFi+///4P///1f3LEOlLB5DAWH7///g////UJ/JQ9vrL0MJoAQAAAmhBAAAAAAAAAoBXvv//4X///8AAAAAAAAAAAFd+///hf///wAAAAAAAAAAAAAAAAFc+///7P///wAAAAAAAAAAAAAAAAAAAAAJpQQAAKQBAAD/////AQEKCaUEAAABAAoAB6oDAAAAAQAAAAIAAAAEGkFwbG9yaXMuQmFzZS5VSS5WaXN1YWxMaW5lAwAAAA0CB6wDAAAAAQAAAAQAAAAEFVN5c3RlbS5EcmF3aW5nLlBvaW50RgQAAAABWvv//+D///9+DZBDQAwnQwFZ+///4P///34NkEOlLBtDAVj7///g////fg2QQ9vrMkMBV/v//+D///9QH8tDQAwnQwetAwAAAAEAAAAEAAAABBdBcGxvcmlzLkJhc2UuQW5jaG9yTW9kZQMAAAABVvv//zz///8AAAAAAVX7//88////AQAAAAFU+///PP///wMAAAABU/v//zz///8EAAAAAa4DAAAkAAAACTsCAAAAAAAAAAAAAAGxAwAAJgAAAAmvBAAAAgAAAAIAAAABsgMAAKEBAAAKWAIAAAFQ+///5v3//wAAAAABT/v//+X9//8BAAAAAU77///s////V/cvQ8eRPUM1u19DYPM7QQFN+///4/3//wAAAAAAAKBAAAm0BAAAAUv7///g////RtnKQ2JxQ0MBSvv//zz///8EAAAAAAAAAAAAAAAACbcEAAAAAAAACbgEAAAAAAABR/v//zP///8AAAAAAUb7//+F////AAAUQgAAsEEBRfv//+z///8AAMpDAAA8Q6GM4EGrqmpBXrrZPwa8BAAAAzUwJQoJvQQAAAkoAgAACbQEAAA0AwAA/////wEBCgm0BAAAAQAKAAGzAwAAGwAAAAFA+///4P///1f3LEPHkTpDAT/7///g////RlnJQ/1QTEMJwgQAAAnDBAAAAAAAAAoBPPv//4X///8AAAAAAAAAAAE7+///hf///wAAAAAAAAAAAAAAAAE6+///7P///wAAAAAAAAAAAAAAAAAAAAAJxwQAAKQBAAD/////AQEKCccEAAABAAoAB7QDAAAAAQAAAAIAAAAEGkFwbG9yaXMuQmFzZS5VSS5WaXN1YWxMaW5lAwAAAA0CB7YDAAAAAQAAAAQAAAAEFVN5c3RlbS5EcmF3aW5nLlBvaW50RgQAAAABOPv//+D///956o9DYnFDQwE3+///4P///3nqj0PHkTdDATb7///g////eeqPQ/1QT0MBNfv//+D///9G2cpDYnFDQwe3AwAAAAEAAAAEAAAABBdBcGxvcmlzLkJhc2UuQW5jaG9yTW9kZQMAAAABNPv//zz///8AAAAAATP7//88////AQAAAAEy+///PP///wMAAAABMfv//zz///8EAAAAAbgDAAAkAAAACTsCAAAAAAAAAAAAAAG7AwAAJgAAAAnRBAAAAgAAAAIAAAABvAMAAKEBAAAKWAIAAAEu+///5v3//wAAAAABLfv//+X9//8BAAAAASz7///s////V/cvQ+r2WUNn6zZDYPM7QQEr+///4/3//wAAAAAAAKBAAAnWBAAAASn7///g////X3G2Q4XWX0MBKPv//zz///8EAAAAAAAAAAAAAAAACdkEAAAAAAAACdoEAAAAAAABJfv//zP///8AAAAAAST7//+F////AAAUQgAAsEEBI/v//+z///+rqrVDq6pYQ6GM4EGrqmpBXrrZPwbeBAAAAzQxJQoJ3wQAAAkoAgAACdYEAAA0AwAA/////wEBCgnWBAAAAQAKAAG9AwAAGwAAAAEe+///4P///1f3LEPq9lZDAR37///g////X/G0QyC2aEMJ5AQAAAnlBAAAAAAAAAoBGvv//4X///8AAAAAAAAAAAEZ+///hf///wAAAAAAAAAAAAAAAAEY+///7P///wAAAAAAAAAAAAAAAAAAAAAJ6QQAAKQBAAD/////AQEKCekEAAABAAoAB74DAAAAAQAAAAIAAAAEGkFwbG9yaXMuQmFzZS5VSS5WaXN1YWxMaW5lAwAAAA0CB8ADAAAAAQAAAAQAAAAEFVN5c3RlbS5EcmF3aW5nLlBvaW50RgQAAAABFvv//+D///+FtoVDhdZfQwEV+///4P///4W2hUPq9lNDART7///g////hbaFQyC2a0MBE/v//+D///9fcbZDhdZfQwfBAwAAAAEAAAAEAAAABBdBcGxvcmlzLkJhc2UuQW5jaG9yTW9kZQMAAAABEvv//zz///8AAAAAARH7//88////AQAAAAEQ+///PP///wMAAAABD/v//zz///8EAAAAAcIDAAAkAAAACTsCAAAAAAAAAAAAAAHFAwAAJgAAAAnzBAAAAgAAAAIAAAABxgMAAKEBAAAKWAIAAAEM+///5v3//wAAAAABC/v//+X9//8BAAAAAQr7///s////V/cvQw1cdkOPkh9DUPM7QQEJ+///4/3//wAAAAAAAKBAAAn4BAAAAQf7///g////88SqQ6g7fEMBBvv//zz///8EAAAAAAAAAAAAAAAACfsEAAAAAAAACfwEAAAAAAABA/v//zP///8AAAAAAQL7//+F////AAAUQgAAsEEBAfv//+z///8AAKpDq6p0Q6GM4EGrqmpBXrrZPwYABQAAAzM2JQoJAQUAAAkoAgAACfgEAAA0AwAA/////wEBCgn4BAAAAQAKAAHHAwAAGwAAAAH8+v//4P///1f3LEMNXHNDAfv6///g////80SpQ6GNgkMJBgUAAAkHBQAAAAAAAAoB+Pr//4X///8AAAAAAAAAAAH3+v//hf///wAAAAAAAAAAAAAAAAH2+v//7P///wAAAAAAAAAAAAAAAAAAAAAJCwUAAKQBAAD/////AQEKCQsFAAABAAoAB8gDAAAAAQAAAAIAAAAEGkFwbG9yaXMuQmFzZS5VSS5WaXN1YWxMaW5lAwAAAA0CB8oDAAAAAQAAAAQAAAAEFVN5c3RlbS5EcmF3aW5nLlBvaW50RgQAAAAB9Pr//+D///+ewH9DqDt8QwHz+v//4P///57Af0MNXHBDAfL6///g////nsB/Q6ENhEMB8fr//+D////zxKpDqDt8QwfLAwAAAAEAAAAEAAAABBdBcGxvcmlzLkJhc2UuQW5jaG9yTW9kZQMAAAAB8Pr//zz///8AAAAAAe/6//88////AQAAAAHu+v//PP///wMAAAAB7fr//zz///8EAAAAAcwDAAAkAAAACTsCAAAAAAAAAAAAAAHPAwAAJgAAAAkVBQAAAgAAAAIAAAAB0AMAAKEBAAAKWAIAAAHq+v//5v3//wAAAAAB6fr//+X9//8BAAAAAej6///s////V/cvQ5dgiUMfwxNDQPM7QQHn+v//4/3//wAAAAAAAKBAAAkaBQAAAeX6///g////O92kQ2RQjEMB5Pr//zz///8EAAAAAAAAAAAAAAAACR0FAAAAAAAACR4FAAAAAAAB4fr//zP///8AAAAAAeD6//+F////AAAUQgAAsEEB3/r//+z///8AAKRDq6qIQ6GM4EGrqmpBXrrZPwYiBQAAAzM0JQoJIwUAAAkoAgAACRoFAAA0AwAA/////wEBCgkaBQAAAQAKAAHRAwAAGwAAAAHa+v//4P///1f3LEOX4IdDAdn6///g////O12jQzHAkEMJKAUAAAkpBQAAAAAAAAoB1vr//4X///8AAAAAAAAAAAHV+v//hf///wAAAAAAAAAAAAAAAAHU+v//7P///wAAAAAAAAAAAAAAAAAAAAAJLQUAAKQBAAD/////AQEKCS0FAAABAAoAB9IDAAAAAQAAAAIAAAAEGkFwbG9yaXMuQmFzZS5VSS5WaXN1YWxMaW5lAwAAAA0CB9QDAAAAAQAAAAQAAAAEFVN5c3RlbS5EcmF3aW5nLlBvaW50RgQAAAAB0vr//+D////m2HlDZFCMQwHR+v//4P///+bYeUOXYIZDAdD6///g////5th5QzFAkkMBz/r//+D///873aRDZFCMQwfVAwAAAAEAAAAEAAAABBdBcGxvcmlzLkJhc2UuQW5jaG9yTW9kZQMAAAABzvr//zz///8AAAAAAc36//88////AQAAAAHM+v//PP///wMAAAABy/r//zz///8EAAAAAdYDAAAkAAAACTsCAAAAAAAAAAAAAAHZAwAAJgAAAAk3BQAAAgAAAAIAAAAB2gMAAKEBAAAKWAIAAAHI+v//5v3//wAAAAABx/r//+X9//8BAAAAAcb6///s////V/cvQymTl0MQjCFBQPM7QQHF+v//4/3//wAAAAAAAKBAAAk8BQAAAcP6///g////GBBAQ/aCmkMBwvr//zz///8EAAAAAAAAAAAAAAAACT8FAAAAAAAACUAFAAAAAAABv/r//zP///8AAAAAAb76//+F////AADYQQAAsEEBvfr//+z///+rqj5DAACXQ0w3q0GrqmpBXrrZPwZEBQAAAjQlCglFBQAACSgCAAAJPAUAADQDAAD/////AQEKCTwFAAABAAoAAdsDAAAbAAAAAbj6///g////V/csQykTlkMBt/r//+D///8YED1Dw/KeQwlKBQAACUsFAAAAAAAACgG0+v//hf///wAAAAAAAAAAAbP6//+F////AAAAAAAAAAAAAAAAAbL6///s////AAAAAAAAAAAAAAAAAAAAAAlPBQAApAEAAP////8BAQoJTwUAAAEACgAH3AMAAAABAAAAAgAAAAQaQXBsb3Jpcy5CYXNlLlVJLlZpc3VhbExpbmUDAAAADQIH3gMAAAABAAAABAAAAAQVU3lzdGVtLkRyYXdpbmcuUG9pbnRGBAAAAAGw+v//4P///7gDNUP2gppDAa/6///g////uAM1QymTlEMBrvr//+D///+4AzVDw3KgQwGt+v//4P///xgQQEP2gppDB98DAAAAAQAAAAQAAAAEF0FwbG9yaXMuQmFzZS5BbmNob3JNb2RlAwAAAAGs+v//PP///wAAAAABq/r//zz///8BAAAAAar6//88////AwAAAAGp+v//PP///wQAAAAB4AMAACQAAAAJOwIAAAAAAAAAAAAAAeMDAAAmAAAACVkFAAACAAAAAgAAAAHoAwAAfgAAAAlaBQAACVsFAAAB6wMAACIAAAAKCgAAAAAAQEEJfwAAAAmAAAAACV4FAAAAAAlfBQAAAewDAACBAAAACgoAAAAA////AA4AAAAAAQHxAwAA0QAAAAlgBQAAAQAAAAMAAAAB9gMAAHkAAAAKCgAAAEA/CWEFAAAJYgUAAAEAAAD+////AAAAAAEAAAAAAAAAAAAAAAEAAAAAAAAAAAAAAfcDAAB6AAAACgoJYwUAAAlkBQAAAQAAAP7///8AAAAA/////wAAAfsDAAB+AAAACWUFAAAJZgUAAAcFBAAAAAEAAAAEAAAABBxBcGxvcmlzLkJhc2UuVUkuVmlzdWFsT2JqZWN0AwAAAAl3AwAACXYDAAANAgEKBAAAfgAAAAlpBQAACWoFAAABDQQAACIAAAAKCgAAAAAAQEEJfwAAAAmAAAAACW0FAAAAAAluBQAAAQ4EAACBAAAACgoAAAAA////AA4AAAAAAQETBAAA0QAAAAlvBQAAAQAAAAEAAAABGAQAAHkAAAAKCgAAAEA/CXAFAAAJcQUAAAEAAAD+////AAAAAAEAAAAAAAAAAAAAAAEAAAAAAAAAAAAAARkEAAB6AAAACgoJcgUAAAlzBQAAAQAAAP7///8AAAAA/////wAAAR0EAAB+AAAACXQFAAAJdQUAAAcnBAAAAAEAAAAEAAAABBxBcGxvcmlzLkJhc2UuVUkuVmlzdWFsT2JqZWN0AwAAAAmBAwAACYADAAANAgEsBAAAfgAAAAl4BQAACXkFAAABLwQAACIAAAAKCgAAAAAAQEEJfwAAAAmAAAAACXwFAAAAAAl9BQAAATAEAACBAAAACgoAAAAA////AA4AAAAAAQE1BAAA0QAAAAl+BQAAAQAAAAMAAAABOgQAAHkAAAAKCgAAAEA/CX8FAAAJgAUAAAEAAAD+////AAAAAAEAAAAAAAAAAAAAAAEAAAAAAAAAAAAAATsEAAB6AAAACgoJgQUAAAmCBQAAAQAAAP7///8AAAAA/////wAAAT8EAAB+AAAACYMFAAAJhAUAAAdJBAAAAAEAAAAEAAAABBxBcGxvcmlzLkJhc2UuVUkuVmlzdWFsT2JqZWN0AwAAAAmLAwAACYoDAAANAgFOBAAAfgAAAAmHBQAACYgFAAABUQQAACIAAAAKCgAAAAAAQEEJfwAAAAmAAAAACYsFAAAAAAmMBQAAAVIEAACBAAAACgoAAAAA////AA4AAAAAAQFXBAAA0QAAAAmNBQAAAQAAAAMAAAABXAQAAHkAAAAKCgAAAEA/CY4FAAAJjwUAAAEAAAD+////AAAAAAEAAAAAAAAAAAAAAAEAAAAAAAAAAAAAAV0EAAB6AAAACgoJkAUAAAmRBQAAAQAAAP7///8AAAAA/////wAAAWEEAAB+AAAACZIFAAAJkwUAAAdrBAAAAAEAAAAEAAAABBxBcGxvcmlzLkJhc2UuVUkuVmlzdWFsT2JqZWN0AwAAAAmVAwAACZQDAAANAgFwBAAAfgAAAAmWBQAACZcFAAABcwQAACIAAAAKCgAAAAAAQEEJfwAAAAmAAAAACZoFAAAAAAmbBQAAAXQEAACBAAAACgoAAAAA////AA4AAAAAAQF5BAAA0QAAAAmcBQAAAQAAAAMAAAABfgQAAHkAAAAKCgAAAEA/CZ0FAAAJngUAAAEAAAD+////AAAAAAEAAAAAAAAAAAAAAAEAAAAAAAAAAAAAAX8EAAB6AAAACgoJnwUAAAmgBQAAAQAAAP7///8AAAAA/////wAAAYMEAAB+AAAACaEFAAAJogUAAAeNBAAAAAEAAAAEAAAABBxBcGxvcmlzLkJhc2UuVUkuVmlzdWFsT2JqZWN0AwAAAAmfAwAACZ4DAAANAgGSBAAAfgAAAAmlBQAACaYFAAABlQQAACIAAAAKCgAAAAAAQEEJfwAAAAmAAAAACakFAAAAAAmqBQAAAZYEAACBAAAACgoAAAAA////AA4AAAAAAQGbBAAA0QAAAAmrBQAAAQAAAAMAAAABoAQAAHkAAAAKCgAAAEA/CawFAAAJrQUAAAEAAAD+////AAAAAAEAAAAAAAAAAAAAAAEAAAAAAAAAAAAAAaEEAAB6AAAACgoJrgUAAAmvBQAAAQAAAP7///8AAAAA/////wAAAaUEAAB+AAAACbAFAAAJsQUAAAevBAAAAAEAAAAEAAAABBxBcGxvcmlzLkJhc2UuVUkuVmlzdWFsT2JqZWN0AwAAAAmpAwAACagDAAANAgG0BAAAfgAAAAm0BQAACbUFAAABtwQAACIAAAAKCgAAAAAAQEEJfwAAAAmAAAAACbgFAAAAAAm5BQAAAbgEAACBAAAACgoAAAAA////AA4AAAAAAQG9BAAA0QAAAAm6BQAAAQAAAAMAAAABwgQAAHkAAAAKCgAAAEA/CbsFAAAJvAUAAAEAAAD+////AAAAAAEAAAAAAAAAAAAAAAEAAAAAAAAAAAAAAcMEAAB6AAAACgoJvQUAAAm+BQAAAQAAAP7///8AAAAA/////wAAAccEAAB+AAAACb8FAAAJwAUAAAfRBAAAAAEAAAAEAAAABBxBcGxvcmlzLkJhc2UuVUkuVmlzdWFsT2JqZWN0AwAAAAmzAwAACbIDAAANAgHWBAAAfgAAAAnDBQAACcQFAAAB2QQAACIAAAAKCgAAAAAAQEEJfwAAAAmAAAAACccFAAAAAAnIBQAAAdoEAACBAAAACgoAAAAA////AA4AAAAAAQHfBAAA0QAAAAnJBQAAAQAAAAMAAAAB5AQAAHkAAAAKCgAAAEA/CcoFAAAJywUAAAEAAAD+////AAAAAAEAAAAAAAAAAAAAAAEAAAAAAAAAAAAAAeUEAAB6AAAACgoJzAUAAAnNBQAAAQAAAP7///8AAAAA/////wAAAekEAAB+AAAACc4FAAAJzwUAAAfzBAAAAAEAAAAEAAAABBxBcGxvcmlzLkJhc2UuVUkuVmlzdWFsT2JqZWN0AwAAAAm9AwAACbwDAAANAgH4BAAAfgAAAAnSBQAACdMFAAAB+wQAACIAAAAKCgAAAAAAQEEJfwAAAAmAAAAACdYFAAAAAAnXBQAAAfwEAACBAAAACgoAAAAA////AA4AAAAAAQEBBQAA0QAAAAnYBQAAAQAAAAMAAAABBgUAAHkAAAAKCgAAAEA/CdkFAAAJ2gUAAAEAAAD+////AAAAAAEAAAAAAAAAAAAAAAEAAAAAAAAAAAAAAQcFAAB6AAAACgoJ2wUAAAncBQAAAQAAAP7///8AAAAA/////wAAAQsFAAB+AAAACd0FAAAJ3gUAAAcVBQAAAAEAAAAEAAAABBxBcGxvcmlzLkJhc2UuVUkuVmlzdWFsT2JqZWN0AwAAAAnHAwAACcYDAAANAgEaBQAAfgAAAAnhBQAACeIFAAABHQUAACIAAAAKCgAAAAAAQEEJfwAAAAmAAAAACeUFAAAAAAnmBQAAAR4FAACBAAAACgoAAAAA////AA4AAAAAAQEjBQAA0QAAAAnnBQAAAQAAAAMAAAABKAUAAHkAAAAKCgAAAEA/CegFAAAJ6QUAAAEAAAD+////AAAAAAEAAAAAAAAAAAAAAAEAAAAAAAAAAAAAASkFAAB6AAAACgoJ6gUAAAnrBQAAAQAAAP7///8AAAAA/////wAAAS0FAAB+AAAACewFAAAJ7QUAAAc3BQAAAAEAAAAEAAAABBxBcGxvcmlzLkJhc2UuVUkuVmlzdWFsT2JqZWN0AwAAAAnRAwAACdADAAANAgE8BQAAfgAAAAnwBQAACfEFAAABPwUAACIAAAAKCgAAAAAAQEEJfwAAAAmAAAAACfQFAAAAAAn1BQAAAUAFAACBAAAACgoAAAAA////AA4AAAAAAQFFBQAA0QAAAAn2BQAAAQAAAAMAAAABSgUAAHkAAAAKCgAAAEA/CfcFAAAJ+AUAAAEAAAD+////AAAAAAEAAAAAAAAAAAAAAAEAAAAAAAAAAAAAAUsFAAB6AAAACgoJ+QUAAAn6BQAAAQAAAP7///8AAAAA/////wAAAU8FAAB+AAAACfsFAAAJ/AUAAAdZBQAAAAEAAAAEAAAABBxBcGxvcmlzLkJhc2UuVUkuVmlzdWFsT2JqZWN0AwAAAAnbAwAACdoDAAANAg9aBQAAAQAAAAgeAAAAB1sFAAAAAQAAAAEAAAADDVN5c3RlbS5JbnRQdHIBAfr//2r+//8AAAAAAAAAAAFeBQAAgQAAAAoKAAAAAAAAAAANAAAAAAABXwUAAIEAAAAKCgAAAAAAAAAADQAAAAABB2AFAAAAAQAAAAQAAAAEHUFwbG9yaXMuQmFzZS5PYmplY3RzLlZhcmlhYmxlAwAAAAEA+v//xfz//wEAAAAAAAAAAf/5///F/P//AAAAAAAAAAAB/vn//8X8//8AAAAAAAAAAAH9+f//xfz//wAAAAAAAAAABWEFAAAaQXBsb3Jpcy5CYXNlLk9iamVjdHMuQ29sb3IHAAAAEkRhdGFPYmplY3QrbVBhcmVudBVEYXRhT2JqZWN0K21Db250YWluZXIFbVR5cGUEbVJHQhBtVGhlbWVDb2xvckluZGV4DG1BdXRvVXBkYXRlZAltTW9kaWZpZWQEAgAAAAAAH0FwbG9yaXMuQmFzZS5PYmplY3RzLkxpbmVGb3JtYXQDAAAACAgIAQEDAAAACfYDAAAKAAAAAP///wAOAAAAAAAFYgUAABpBcGxvcmlzLkJhc2UuT2JqZWN0cy5Db2xvcgcAAAASRGF0YU9iamVjdCttUGFyZW50FURhdGFPYmplY3QrbUNvbnRhaW5lcgVtVHlwZQRtUkdCEG1UaGVtZUNvbG9ySW5kZXgMbUF1dG9VcGRhdGVkCW1Nb2RpZmllZAQCAAAAAAAfQXBsb3Jpcy5CYXNlLk9iamVjdHMuTGluZUZvcm1hdAMAAAAICAgBAQMAAAAJ9gMAAAoBAAAAAAAAAP////8AAQFjBQAAgQAAAAoKAAAAAHKEjAAGAAAAAAABZAUAAIEAAAAKCgEAAAD///8A/////wAAD2UFAAABAAAACAoAAAAHZgUAAAABAAAAAQAAAAMNU3lzdGVtLkludFB0cgH7+f//av7//wAAAAAAAAAAD2kFAAABAAAACBwAAAAHagUAAAABAAAAAQAAAAMNU3lzdGVtLkludFB0cgH6+f//av7//wAAAAAAAAAAAW0FAACBAAAACgoAAAAAAAAAAA0AAAAAAAFuBQAAgQAAAAoKAAAAAAAAAAANAAAAAAEHbwUAAAABAAAABAAAAAQdQXBsb3Jpcy5CYXNlLk9iamVjdHMuVmFyaWFibGUDAAAAAfn5///F/P//AQAAAAAAAAAB+Pn//8X8//8AAAAAAAAAAAH3+f//xfz//wAAAAAAAAAAAfb5///F/P//AAAAAAAAAAAFcAUAABpBcGxvcmlzLkJhc2UuT2JqZWN0cy5Db2xvcgcAAAASRGF0YU9iamVjdCttUGFyZW50FURhdGFPYmplY3QrbUNvbnRhaW5lcgVtVHlwZQRtUkdCEG1UaGVtZUNvbG9ySW5kZXgMbUF1dG9VcGRhdGVkCW1Nb2RpZmllZAQCAAAAAAAfQXBsb3Jpcy5CYXNlLk9iamVjdHMuTGluZUZvcm1hdAMAAAAICAgBAQMAAAAJGAQAAAoAAAAA////AA4AAAAAAAVxBQAAGkFwbG9yaXMuQmFzZS5PYmplY3RzLkNvbG9yBwAAABJEYXRhT2JqZWN0K21QYXJlbnQVRGF0YU9iamVjdCttQ29udGFpbmVyBW1UeXBlBG1SR0IQbVRoZW1lQ29sb3JJbmRleAxtQXV0b1VwZGF0ZWQJbU1vZGlmaWVkBAIAAAAAAB9BcGxvcmlzLkJhc2UuT2JqZWN0cy5MaW5lRm9ybWF0AwAAAAgICAEBAwAAAAkYBAAACgEAAAAAAAAA/////wABAXIFAACBAAAACgoAAAAAcoSMAAYAAAAAAAFzBQAAgQAAAAoKAQAAAP///wD/////AAAPdAUAAAEAAAAICQAAAAd1BQAAAAEAAAABAAAAAw1TeXN0ZW0uSW50UHRyAfT5//9q/v//AAAAAAAAAAAPeAUAAAEAAAAIJgAAAAd5BQAAAAEAAAABAAAAAw1TeXN0ZW0uSW50UHRyAfP5//9q/v//AAAAAAAAAAABfAUAAIEAAAAKCgAAAAAAAAAADQAAAAAAAX0FAACBAAAACgoAAAAAAAAAAA0AAAAAAQd+BQAAAAEAAAAEAAAABB1BcGxvcmlzLkJhc2UuT2JqZWN0cy5WYXJpYWJsZQMAAAAB8vn//8X8//8BAAAAAAAAAAHx+f//xfz//wAAAAAAAAAAAfD5///F/P//AAAAAAAAAAAB7/n//8X8//8AAAAAAAAAAAV/BQAAGkFwbG9yaXMuQmFzZS5PYmplY3RzLkNvbG9yBwAAABJEYXRhT2JqZWN0K21QYXJlbnQVRGF0YU9iamVjdCttQ29udGFpbmVyBW1UeXBlBG1SR0IQbVRoZW1lQ29sb3JJbmRleAxtQXV0b1VwZGF0ZWQJbU1vZGlmaWVkBAIAAAAAAB9BcGxvcmlzLkJhc2UuT2JqZWN0cy5MaW5lRm9ybWF0AwAAAAgICAEBAwAAAAk6BAAACgAAAAD///8ADgAAAAAABYAFAAAaQXBsb3Jpcy5CYXNlLk9iamVjdHMuQ29sb3IHAAAAEkRhdGFPYmplY3QrbVBhcmVudBVEYXRhT2JqZWN0K21Db250YWluZXIFbVR5cGUEbVJHQhBtVGhlbWVDb2xvckluZGV4DG1BdXRvVXBkYXRlZAltTW9kaWZpZWQEAgAAAAAAH0FwbG9yaXMuQmFzZS5PYmplY3RzLkxpbmVGb3JtYXQDAAAACAgIAQEDAAAACToEAAAKAQAAAAAAAAD/////AAEBgQUAAIEAAAAKCgAAAAByhIwABgAAAAAAAYIFAACBAAAACgoBAAAA////AP////8AAA+DBQAAAQAAAAgMAAAAB4QFAAAAAQAAAAEAAAADDVN5c3RlbS5JbnRQdHIB7fn//2r+//8AAAAAAAAAAA+HBQAAAQAAAAggAAAAB4gFAAAAAQAAAAEAAAADDVN5c3RlbS5JbnRQdHIB7Pn//2r+//8AAAAAAAAAAAGLBQAAgQAAAAoKAAAAAAAAAAANAAAAAAABjAUAAIEAAAAKCgAAAAAAAAAADQAAAAABB40FAAAAAQAAAAQAAAAEHUFwbG9yaXMuQmFzZS5PYmplY3RzLlZhcmlhYmxlAwAAAAHr+f//xfz//wEAAAAAAAAAAer5///F/P//AAAAAAAAAAAB6fn//8X8//8AAAAAAAAAAAHo+f//xfz//wAAAAAAAAAABY4FAAAaQXBsb3Jpcy5CYXNlLk9iamVjdHMuQ29sb3IHAAAAEkRhdGFPYmplY3QrbVBhcmVudBVEYXRhT2JqZWN0K21Db250YWluZXIFbVR5cGUEbVJHQhBtVGhlbWVDb2xvckluZGV4DG1BdXRvVXBkYXRlZAltTW9kaWZpZWQEAgAAAAAAH0FwbG9yaXMuQmFzZS5PYmplY3RzLkxpbmVGb3JtYXQDAAAACAgIAQEDAAAACVwEAAAKAAAAAP///wAOAAAAAAAFjwUAABpBcGxvcmlzLkJhc2UuT2JqZWN0cy5Db2xvcgcAAAASRGF0YU9iamVjdCttUGFyZW50FURhdGFPYmplY3QrbUNvbnRhaW5lcgVtVHlwZQRtUkdCEG1UaGVtZUNvbG9ySW5kZXgMbUF1dG9VcGRhdGVkCW1Nb2RpZmllZAQCAAAAAAAfQXBsb3Jpcy5CYXNlLk9iamVjdHMuTGluZUZvcm1hdAMAAAAICAgBAQMAAAAJXAQAAAoBAAAAAAAAAP////8AAQGQBQAAgQAAAAoKAAAAAHKEjAAGAAAAAAABkQUAAIEAAAAKCgEAAAD///8A/////wAAD5IFAAABAAAACAQAAAAHkwUAAAABAAAAAQAAAAMNU3lzdGVtLkludFB0cgHm+f//av7//wAAAAAAAAAAD5YFAAABAAAACCIAAAAHlwUAAAABAAAAAQAAAAMNU3lzdGVtLkludFB0cgHl+f//av7//wAAAAAAAAAAAZoFAACBAAAACgoAAAAAAAAAAA0AAAAAAAGbBQAAgQAAAAoKAAAAAAAAAAANAAAAAAEHnAUAAAABAAAABAAAAAQdQXBsb3Jpcy5CYXNlLk9iamVjdHMuVmFyaWFibGUDAAAAAeT5///F/P//AQAAAAAAAAAB4/n//8X8//8AAAAAAAAAAAHi+f//xfz//wAAAAAAAAAAAeH5///F/P//AAAAAAAAAAAFnQUAABpBcGxvcmlzLkJhc2UuT2JqZWN0cy5Db2xvcgcAAAASRGF0YU9iamVjdCttUGFyZW50FURhdGFPYmplY3QrbUNvbnRhaW5lcgVtVHlwZQRtUkdCEG1UaGVtZUNvbG9ySW5kZXgMbUF1dG9VcGRhdGVkCW1Nb2RpZmllZAQCAAAAAAAfQXBsb3Jpcy5CYXNlLk9iamVjdHMuTGluZUZvcm1hdAMAAAAICAgBAQMAAAAJfgQAAAoAAAAA////AA4AAAAAAAWeBQAAGkFwbG9yaXMuQmFzZS5PYmplY3RzLkNvbG9yBwAAABJEYXRhT2JqZWN0K21QYXJlbnQVRGF0YU9iamVjdCttQ29udGFpbmVyBW1UeXBlBG1SR0IQbVRoZW1lQ29sb3JJbmRleAxtQXV0b1VwZGF0ZWQJbU1vZGlmaWVkBAIAAAAAAB9BcGxvcmlzLkJhc2UuT2JqZWN0cy5MaW5lRm9ybWF0AwAAAAgICAEBAwAAAAl+BAAACgEAAAAAAAAA/////wABAZ8FAACBAAAACgoAAAAAcoSMAAYAAAAAAAGgBQAAgQAAAAoKAQAAAP///wD/////AAAPoQUAAAEAAAAIBQAAAAeiBQAAAAEAAAABAAAAAw1TeXN0ZW0uSW50UHRyAd/5//9q/v//AAAAAAAAAAAPpQUAAAEAAAAIJAAAAAemBQAAAAEAAAABAAAAAw1TeXN0ZW0uSW50UHRyAd75//9q/v//AAAAAAAAAAABqQUAAIEAAAAKCgAAAAAAAAAADQAAAAAAAaoFAACBAAAACgoAAAAAAAAAAA0AAAAAAQerBQAAAAEAAAAEAAAABB1BcGxvcmlzLkJhc2UuT2JqZWN0cy5WYXJpYWJsZQMAAAAB3fn//8X8//8BAAAAAAAAAAHc+f//xfz//wAAAAAAAAAAAdv5///F/P//AAAAAAAAAAAB2vn//8X8//8AAAAAAAAAAAWsBQAAGkFwbG9yaXMuQmFzZS5PYmplY3RzLkNvbG9yBwAAABJEYXRhT2JqZWN0K21QYXJlbnQVRGF0YU9iamVjdCttQ29udGFpbmVyBW1UeXBlBG1SR0IQbVRoZW1lQ29sb3JJbmRleAxtQXV0b1VwZGF0ZWQJbU1vZGlmaWVkBAIAAAAAAB9BcGxvcmlzLkJhc2UuT2JqZWN0cy5MaW5lRm9ybWF0AwAAAAgICAEBAwAAAAmgBAAACgAAAAD///8ADgAAAAAABa0FAAAaQXBsb3Jpcy5CYXNlLk9iamVjdHMuQ29sb3IHAAAAEkRhdGFPYmplY3QrbVBhcmVudBVEYXRhT2JqZWN0K21Db250YWluZXIFbVR5cGUEbVJHQhBtVGhlbWVDb2xvckluZGV4DG1BdXRvVXBkYXRlZAltTW9kaWZpZWQEAgAAAAAAH0FwbG9yaXMuQmFzZS5PYmplY3RzLkxpbmVGb3JtYXQDAAAACAgIAQEDAAAACaAEAAAKAQAAAAAAAAD/////AAEBrgUAAIEAAAAKCgAAAAByhIwABgAAAAAAAa8FAACBAAAACgoBAAAA////AP////8AAA+wBQAAAQAAAAgHAAAAB7EFAAAAAQAAAAEAAAADDVN5c3RlbS5JbnRQdHIB2Pn//2r+//8AAAAAAAAAAA+0BQAAAQAAAAgfAAAAB7UFAAAAAQAAAAEAAAADDVN5c3RlbS5JbnRQdHIB1/n//2r+//8AAAAAAAAAAAG4BQAAgQAAAAoKAAAAAAAAAAANAAAAAAABuQUAAIEAAAAKCgAAAAAAAAAADQAAAAABB7oFAAAAAQAAAAQAAAAEHUFwbG9yaXMuQmFzZS5PYmplY3RzLlZhcmlhYmxlAwAAAAHW+f//xfz//wEAAAAAAAAAAdX5///F/P//AAAAAAAAAAAB1Pn//8X8//8AAAAAAAAAAAHT+f//xfz//wAAAAAAAAAABbsFAAAaQXBsb3Jpcy5CYXNlLk9iamVjdHMuQ29sb3IHAAAAEkRhdGFPYmplY3QrbVBhcmVudBVEYXRhT2JqZWN0K21Db250YWluZXIFbVR5cGUEbVJHQhBtVGhlbWVDb2xvckluZGV4DG1BdXRvVXBkYXRlZAltTW9kaWZpZWQEAgAAAAAAH0FwbG9yaXMuQmFzZS5PYmplY3RzLkxpbmVGb3JtYXQDAAAACAgIAQEDAAAACcIEAAAKAAAAAP///wAOAAAAAAAFvAUAABpBcGxvcmlzLkJhc2UuT2JqZWN0cy5Db2xvcgcAAAASRGF0YU9iamVjdCttUGFyZW50FURhdGFPYmplY3QrbUNvbnRhaW5lcgVtVHlwZQRtUkdCEG1UaGVtZUNvbG9ySW5kZXgMbUF1dG9VcGRhdGVkCW1Nb2RpZmllZAQCAAAAAAAfQXBsb3Jpcy5CYXNlLk9iamVjdHMuTGluZUZvcm1hdAMAAAAICAgBAQMAAAAJwgQAAAoBAAAAAAAAAP////8AAQG9BQAAgQAAAAoKAAAAAHKEjAAGAAAAAAABvgUAAIEAAAAKCgEAAAD///8A/////wAAD78FAAABAAAACAIAAAAHwAUAAAABAAAAAQAAAAMNU3lzdGVtLkludFB0cgHR+f//av7//wAAAAAAAAAAD8MFAAABAAAACCEAAAAHxAUAAAABAAAAAQAAAAMNU3lzdGVtLkludFB0cgHQ+f//av7//wAAAAAAAAAAAccFAACBAAAACgoAAAAAAAAAAA0AAAAAAAHIBQAAgQAAAAoKAAAAAAAAAAANAAAAAAEHyQUAAAABAAAABAAAAAQdQXBsb3Jpcy5CYXNlLk9iamVjdHMuVmFyaWFibGUDAAAAAc/5///F/P//AQAAAAAAAAABzvn//8X8//8AAAAAAAAAAAHN+f//xfz//wAAAAAAAAAAAcz5///F/P//AAAAAAAAAAAFygUAABpBcGxvcmlzLkJhc2UuT2JqZWN0cy5Db2xvcgcAAAASRGF0YU9iamVjdCttUGFyZW50FURhdGFPYmplY3QrbUNvbnRhaW5lcgVtVHlwZQRtUkdCEG1UaGVtZUNvbG9ySW5kZXgMbUF1dG9VcGRhdGVkCW1Nb2RpZmllZAQCAAAAAAAfQXBsb3Jpcy5CYXNlLk9iamVjdHMuTGluZUZvcm1hdAMAAAAICAgBAQMAAAAJ5AQAAAoAAAAA////AA4AAAAAAAXLBQAAGkFwbG9yaXMuQmFzZS5PYmplY3RzLkNvbG9yBwAAABJEYXRhT2JqZWN0K21QYXJlbnQVRGF0YU9iamVjdCttQ29udGFpbmVyBW1UeXBlBG1SR0IQbVRoZW1lQ29sb3JJbmRleAxtQXV0b1VwZGF0ZWQJbU1vZGlmaWVkBAIAAAAAAB9BcGxvcmlzLkJhc2UuT2JqZWN0cy5MaW5lRm9ybWF0AwAAAAgICAEBAwAAAAnkBAAACgEAAAAAAAAA/////wABAcwFAACBAAAACgoAAAAAcoSMAAYAAAAAAAHNBQAAgQAAAAoKAQAAAP///wD/////AAAPzgUAAAEAAAAIBgAAAAfPBQAAAAEAAAABAAAAAw1TeXN0ZW0uSW50UHRyAcr5//9q/v//AAAAAAAAAAAP0gUAAAEAAAAIHQAAAAfTBQAAAAEAAAABAAAAAw1TeXN0ZW0uSW50UHRyAcn5//9q/v//AAAAAAAAAAAB1gUAAIEAAAAKCgAAAAAAAAAADQAAAAAAAdcFAACBAAAACgoAAAAAAAAAAA0AAAAAAQfYBQAAAAEAAAAEAAAABB1BcGxvcmlzLkJhc2UuT2JqZWN0cy5WYXJpYWJsZQMAAAAByPn//8X8//8BAAAAAAAAAAHH+f//xfz//wAAAAAAAAAAAcb5///F/P//AAAAAAAAAAABxfn//8X8//8AAAAAAAAAAAXZBQAAGkFwbG9yaXMuQmFzZS5PYmplY3RzLkNvbG9yBwAAABJEYXRhT2JqZWN0K21QYXJlbnQVRGF0YU9iamVjdCttQ29udGFpbmVyBW1UeXBlBG1SR0IQbVRoZW1lQ29sb3JJbmRleAxtQXV0b1VwZGF0ZWQJbU1vZGlmaWVkBAIAAAAAAB9BcGxvcmlzLkJhc2UuT2JqZWN0cy5MaW5lRm9ybWF0AwAAAAgICAEBAwAAAAkGBQAACgAAAAD///8ADgAAAAAABdoFAAAaQXBsb3Jpcy5CYXNlLk9iamVjdHMuQ29sb3IHAAAAEkRhdGFPYmplY3QrbVBhcmVudBVEYXRhT2JqZWN0K21Db250YWluZXIFbVR5cGUEbVJHQhBtVGhlbWVDb2xvckluZGV4DG1BdXRvVXBkYXRlZAltTW9kaWZpZWQEAgAAAAAAH0FwbG9yaXMuQmFzZS5PYmplY3RzLkxpbmVGb3JtYXQDAAAACAgIAQEDAAAACQYFAAAKAQAAAAAAAAD/////AAEB2wUAAIEAAAAKCgAAAAByhIwABgAAAAAAAdwFAACBAAAACgoBAAAA////AP////8AAA/dBQAAAQAAAAgIAAAAB94FAAAAAQAAAAEAAAADDVN5c3RlbS5JbnRQdHIBw/n//2r+//8AAAAAAAAAAA/hBQAAAQAAAAglAAAAB+IFAAAAAQAAAAEAAAADDVN5c3RlbS5JbnRQdHIBwvn//2r+//8AAAAAAAAAAAHlBQAAgQAAAAoKAAAAAAAAAAANAAAAAAAB5gUAAIEAAAAKCgAAAAAAAAAADQAAAAABB+cFAAAAAQAAAAQAAAAEHUFwbG9yaXMuQmFzZS5PYmplY3RzLlZhcmlhYmxlAwAAAAHB+f//xfz//wEAAAAAAAAAAcD5///F/P//AAAAAAAAAAABv/n//8X8//8AAAAAAAAAAAG++f//xfz//wAAAAAAAAAABegFAAAaQXBsb3Jpcy5CYXNlLk9iamVjdHMuQ29sb3IHAAAAEkRhdGFPYmplY3QrbVBhcmVudBVEYXRhT2JqZWN0K21Db250YWluZXIFbVR5cGUEbVJHQhBtVGhlbWVDb2xvckluZGV4DG1BdXRvVXBkYXRlZAltTW9kaWZpZWQEAgAAAAAAH0FwbG9yaXMuQmFzZS5PYmplY3RzLkxpbmVGb3JtYXQDAAAACAgIAQEDAAAACSgFAAAKAAAAAP///wAOAAAAAAAF6QUAABpBcGxvcmlzLkJhc2UuT2JqZWN0cy5Db2xvcgcAAAASRGF0YU9iamVjdCttUGFyZW50FURhdGFPYmplY3QrbUNvbnRhaW5lcgVtVHlwZQRtUkdCEG1UaGVtZUNvbG9ySW5kZXgMbUF1dG9VcGRhdGVkCW1Nb2RpZmllZAQCAAAAAAAfQXBsb3Jpcy5CYXNlLk9iamVjdHMuTGluZUZvcm1hdAMAAAAICAgBAQMAAAAJKAUAAAoBAAAAAAAAAP////8AAQHqBQAAgQAAAAoKAAAAAHKEjAAGAAAAAAAB6wUAAIEAAAAKCgEAAAD///8A/////wAAD+wFAAABAAAACAMAAAAH7QUAAAABAAAAAQAAAAMNU3lzdGVtLkludFB0cgG8+f//av7//wAAAAAAAAAAD/AFAAABAAAACCMAAAAH8QUAAAABAAAAAQAAAAMNU3lzdGVtLkludFB0cgG7+f//av7//wAAAAAAAAAAAfQFAACBAAAACgoAAAAAAAAAAA0AAAAAAAH1BQAAgQAAAAoKAAAAAAAAAAANAAAAAAEH9gUAAAABAAAABAAAAAQdQXBsb3Jpcy5CYXNlLk9iamVjdHMuVmFyaWFibGUDAAAAAbr5///F/P//AQAAAAAAAAABufn//8X8//8AAAAAAAAAAAG4+f//xfz//wAAAAAAAAAAAbf5///F/P//AAAAAAAAAAAF9wUAABpBcGxvcmlzLkJhc2UuT2JqZWN0cy5Db2xvcgcAAAASRGF0YU9iamVjdCttUGFyZW50FURhdGFPYmplY3QrbUNvbnRhaW5lcgVtVHlwZQRtUkdCEG1UaGVtZUNvbG9ySW5kZXgMbUF1dG9VcGRhdGVkCW1Nb2RpZmllZAQCAAAAAAAfQXBsb3Jpcy5CYXNlLk9iamVjdHMuTGluZUZvcm1hdAMAAAAICAgBAQMAAAAJSgUAAAoAAAAA////AA4AAAAAAAX4BQAAGkFwbG9yaXMuQmFzZS5PYmplY3RzLkNvbG9yBwAAABJEYXRhT2JqZWN0K21QYXJlbnQVRGF0YU9iamVjdCttQ29udGFpbmVyBW1UeXBlBG1SR0IQbVRoZW1lQ29sb3JJbmRleAxtQXV0b1VwZGF0ZWQJbU1vZGlmaWVkBAIAAAAAAB9BcGxvcmlzLkJhc2UuT2JqZWN0cy5MaW5lRm9ybWF0AwAAAAgICAEBAwAAAAlKBQAACgEAAAAAAAAA/////wABAfkFAACBAAAACgoAAAAAcoSMAAYAAAAAAAH6BQAAgQAAAAoKAQAAAP///wD/////AAAP+wUAAAEAAAAICwAAAAf8BQAAAAEAAAABAAAAAw1TeXN0ZW0uSW50UHRyAbX5//9q/v//AAAAAAAAAAAL"/>
</p:tagLst>
</file>

<file path=ppt/tags/tag302.xml><?xml version="1.0" encoding="utf-8"?>
<p:tagLst xmlns:a="http://schemas.openxmlformats.org/drawingml/2006/main" xmlns:r="http://schemas.openxmlformats.org/officeDocument/2006/relationships" xmlns:p="http://schemas.openxmlformats.org/presentationml/2006/main">
  <p:tag name="APLORISTAG" val="Mo6Ka2twJrrg122Az.10"/>
</p:tagLst>
</file>

<file path=ppt/tags/tag303.xml><?xml version="1.0" encoding="utf-8"?>
<p:tagLst xmlns:a="http://schemas.openxmlformats.org/drawingml/2006/main" xmlns:r="http://schemas.openxmlformats.org/officeDocument/2006/relationships" xmlns:p="http://schemas.openxmlformats.org/presentationml/2006/main">
  <p:tag name="APLORISTAG" val="Mo6Ka2twJrrg122Az.11"/>
</p:tagLst>
</file>

<file path=ppt/tags/tag304.xml><?xml version="1.0" encoding="utf-8"?>
<p:tagLst xmlns:a="http://schemas.openxmlformats.org/drawingml/2006/main" xmlns:r="http://schemas.openxmlformats.org/officeDocument/2006/relationships" xmlns:p="http://schemas.openxmlformats.org/presentationml/2006/main">
  <p:tag name="APLORISTAG" val="Mo6Ka2twJrrg122Az.12"/>
</p:tagLst>
</file>

<file path=ppt/tags/tag305.xml><?xml version="1.0" encoding="utf-8"?>
<p:tagLst xmlns:a="http://schemas.openxmlformats.org/drawingml/2006/main" xmlns:r="http://schemas.openxmlformats.org/officeDocument/2006/relationships" xmlns:p="http://schemas.openxmlformats.org/presentationml/2006/main">
  <p:tag name="APLORISTAG" val="Mo6Ka2twJrrg122Az.3"/>
</p:tagLst>
</file>

<file path=ppt/tags/tag306.xml><?xml version="1.0" encoding="utf-8"?>
<p:tagLst xmlns:a="http://schemas.openxmlformats.org/drawingml/2006/main" xmlns:r="http://schemas.openxmlformats.org/officeDocument/2006/relationships" xmlns:p="http://schemas.openxmlformats.org/presentationml/2006/main">
  <p:tag name="APLORISTAG" val="Mo6Ka2twJrrg122Az.4"/>
</p:tagLst>
</file>

<file path=ppt/tags/tag307.xml><?xml version="1.0" encoding="utf-8"?>
<p:tagLst xmlns:a="http://schemas.openxmlformats.org/drawingml/2006/main" xmlns:r="http://schemas.openxmlformats.org/officeDocument/2006/relationships" xmlns:p="http://schemas.openxmlformats.org/presentationml/2006/main">
  <p:tag name="APLORISTAG" val="Mo6Ka2twJrrg122Az.2"/>
</p:tagLst>
</file>

<file path=ppt/tags/tag308.xml><?xml version="1.0" encoding="utf-8"?>
<p:tagLst xmlns:a="http://schemas.openxmlformats.org/drawingml/2006/main" xmlns:r="http://schemas.openxmlformats.org/officeDocument/2006/relationships" xmlns:p="http://schemas.openxmlformats.org/presentationml/2006/main">
  <p:tag name="APLORISTAG" val="Mo6Ka2twJrrg122Az.8"/>
</p:tagLst>
</file>

<file path=ppt/tags/tag309.xml><?xml version="1.0" encoding="utf-8"?>
<p:tagLst xmlns:a="http://schemas.openxmlformats.org/drawingml/2006/main" xmlns:r="http://schemas.openxmlformats.org/officeDocument/2006/relationships" xmlns:p="http://schemas.openxmlformats.org/presentationml/2006/main">
  <p:tag name="APLORISTAG" val="Mo6Ka2twJrrg122Az.5"/>
</p:tagLst>
</file>

<file path=ppt/tags/tag31.xml><?xml version="1.0" encoding="utf-8"?>
<p:tagLst xmlns:a="http://schemas.openxmlformats.org/drawingml/2006/main" xmlns:r="http://schemas.openxmlformats.org/officeDocument/2006/relationships" xmlns:p="http://schemas.openxmlformats.org/presentationml/2006/main">
  <p:tag name="APLORISTAG" val="M/+GmIaNvZCK81iBo.134"/>
</p:tagLst>
</file>

<file path=ppt/tags/tag310.xml><?xml version="1.0" encoding="utf-8"?>
<p:tagLst xmlns:a="http://schemas.openxmlformats.org/drawingml/2006/main" xmlns:r="http://schemas.openxmlformats.org/officeDocument/2006/relationships" xmlns:p="http://schemas.openxmlformats.org/presentationml/2006/main">
  <p:tag name="APLORISTAG" val="Mo6Ka2twJrrg122Az.6"/>
</p:tagLst>
</file>

<file path=ppt/tags/tag311.xml><?xml version="1.0" encoding="utf-8"?>
<p:tagLst xmlns:a="http://schemas.openxmlformats.org/drawingml/2006/main" xmlns:r="http://schemas.openxmlformats.org/officeDocument/2006/relationships" xmlns:p="http://schemas.openxmlformats.org/presentationml/2006/main">
  <p:tag name="APLORISTAG" val="Mo6Ka2twJrrg122Az.7"/>
</p:tagLst>
</file>

<file path=ppt/tags/tag312.xml><?xml version="1.0" encoding="utf-8"?>
<p:tagLst xmlns:a="http://schemas.openxmlformats.org/drawingml/2006/main" xmlns:r="http://schemas.openxmlformats.org/officeDocument/2006/relationships" xmlns:p="http://schemas.openxmlformats.org/presentationml/2006/main">
  <p:tag name="APLORISTAG" val="Mo6Ka2twJrrg122Az.41"/>
</p:tagLst>
</file>

<file path=ppt/tags/tag313.xml><?xml version="1.0" encoding="utf-8"?>
<p:tagLst xmlns:a="http://schemas.openxmlformats.org/drawingml/2006/main" xmlns:r="http://schemas.openxmlformats.org/officeDocument/2006/relationships" xmlns:p="http://schemas.openxmlformats.org/presentationml/2006/main">
  <p:tag name="APLORISTAG" val="Mo6Ka2twJrrg122Az.24"/>
</p:tagLst>
</file>

<file path=ppt/tags/tag314.xml><?xml version="1.0" encoding="utf-8"?>
<p:tagLst xmlns:a="http://schemas.openxmlformats.org/drawingml/2006/main" xmlns:r="http://schemas.openxmlformats.org/officeDocument/2006/relationships" xmlns:p="http://schemas.openxmlformats.org/presentationml/2006/main">
  <p:tag name="APLORISTAG" val="Mo6Ka2twJrrg122Az.26"/>
</p:tagLst>
</file>

<file path=ppt/tags/tag315.xml><?xml version="1.0" encoding="utf-8"?>
<p:tagLst xmlns:a="http://schemas.openxmlformats.org/drawingml/2006/main" xmlns:r="http://schemas.openxmlformats.org/officeDocument/2006/relationships" xmlns:p="http://schemas.openxmlformats.org/presentationml/2006/main">
  <p:tag name="APLORISTAG" val="Mo6Ka2twJrrg122Az.27"/>
</p:tagLst>
</file>

<file path=ppt/tags/tag316.xml><?xml version="1.0" encoding="utf-8"?>
<p:tagLst xmlns:a="http://schemas.openxmlformats.org/drawingml/2006/main" xmlns:r="http://schemas.openxmlformats.org/officeDocument/2006/relationships" xmlns:p="http://schemas.openxmlformats.org/presentationml/2006/main">
  <p:tag name="APLORISTAG" val="Mo6Ka2twJrrg122Az.23"/>
</p:tagLst>
</file>

<file path=ppt/tags/tag317.xml><?xml version="1.0" encoding="utf-8"?>
<p:tagLst xmlns:a="http://schemas.openxmlformats.org/drawingml/2006/main" xmlns:r="http://schemas.openxmlformats.org/officeDocument/2006/relationships" xmlns:p="http://schemas.openxmlformats.org/presentationml/2006/main">
  <p:tag name="APLORISTAG" val="Mo6Ka2twJrrg122Az.19"/>
</p:tagLst>
</file>

<file path=ppt/tags/tag318.xml><?xml version="1.0" encoding="utf-8"?>
<p:tagLst xmlns:a="http://schemas.openxmlformats.org/drawingml/2006/main" xmlns:r="http://schemas.openxmlformats.org/officeDocument/2006/relationships" xmlns:p="http://schemas.openxmlformats.org/presentationml/2006/main">
  <p:tag name="APLORISTAG" val="Mo6Ka2twJrrg122Az.20"/>
</p:tagLst>
</file>

<file path=ppt/tags/tag319.xml><?xml version="1.0" encoding="utf-8"?>
<p:tagLst xmlns:a="http://schemas.openxmlformats.org/drawingml/2006/main" xmlns:r="http://schemas.openxmlformats.org/officeDocument/2006/relationships" xmlns:p="http://schemas.openxmlformats.org/presentationml/2006/main">
  <p:tag name="APLORISTAG" val="Mo6Ka2twJrrg122Az.18"/>
</p:tagLst>
</file>

<file path=ppt/tags/tag32.xml><?xml version="1.0" encoding="utf-8"?>
<p:tagLst xmlns:a="http://schemas.openxmlformats.org/drawingml/2006/main" xmlns:r="http://schemas.openxmlformats.org/officeDocument/2006/relationships" xmlns:p="http://schemas.openxmlformats.org/presentationml/2006/main">
  <p:tag name="APLORISTAG" val="M/+GmIaNvZCK81iBo.133"/>
</p:tagLst>
</file>

<file path=ppt/tags/tag320.xml><?xml version="1.0" encoding="utf-8"?>
<p:tagLst xmlns:a="http://schemas.openxmlformats.org/drawingml/2006/main" xmlns:r="http://schemas.openxmlformats.org/officeDocument/2006/relationships" xmlns:p="http://schemas.openxmlformats.org/presentationml/2006/main">
  <p:tag name="APLORISTAG" val="Mo6Ka2twJrrg122Az.17"/>
</p:tagLst>
</file>

<file path=ppt/tags/tag321.xml><?xml version="1.0" encoding="utf-8"?>
<p:tagLst xmlns:a="http://schemas.openxmlformats.org/drawingml/2006/main" xmlns:r="http://schemas.openxmlformats.org/officeDocument/2006/relationships" xmlns:p="http://schemas.openxmlformats.org/presentationml/2006/main">
  <p:tag name="APLORISTAG" val="Mo6Ka2twJrrg122Az.16"/>
</p:tagLst>
</file>

<file path=ppt/tags/tag322.xml><?xml version="1.0" encoding="utf-8"?>
<p:tagLst xmlns:a="http://schemas.openxmlformats.org/drawingml/2006/main" xmlns:r="http://schemas.openxmlformats.org/officeDocument/2006/relationships" xmlns:p="http://schemas.openxmlformats.org/presentationml/2006/main">
  <p:tag name="APLORISTAG" val="Mo6Ka2twJrrg122Az.21"/>
</p:tagLst>
</file>

<file path=ppt/tags/tag323.xml><?xml version="1.0" encoding="utf-8"?>
<p:tagLst xmlns:a="http://schemas.openxmlformats.org/drawingml/2006/main" xmlns:r="http://schemas.openxmlformats.org/officeDocument/2006/relationships" xmlns:p="http://schemas.openxmlformats.org/presentationml/2006/main">
  <p:tag name="APLORISTAG" val="Mo6Ka2twJrrg122Az.22"/>
</p:tagLst>
</file>

<file path=ppt/tags/tag324.xml><?xml version="1.0" encoding="utf-8"?>
<p:tagLst xmlns:a="http://schemas.openxmlformats.org/drawingml/2006/main" xmlns:r="http://schemas.openxmlformats.org/officeDocument/2006/relationships" xmlns:p="http://schemas.openxmlformats.org/presentationml/2006/main">
  <p:tag name="APLORISTAG" val="Mo6Ka2twJrrg122Az.28"/>
</p:tagLst>
</file>

<file path=ppt/tags/tag325.xml><?xml version="1.0" encoding="utf-8"?>
<p:tagLst xmlns:a="http://schemas.openxmlformats.org/drawingml/2006/main" xmlns:r="http://schemas.openxmlformats.org/officeDocument/2006/relationships" xmlns:p="http://schemas.openxmlformats.org/presentationml/2006/main">
  <p:tag name="APLORISTAG" val="Mo6Ka2twJrrg122Az.34"/>
</p:tagLst>
</file>

<file path=ppt/tags/tag326.xml><?xml version="1.0" encoding="utf-8"?>
<p:tagLst xmlns:a="http://schemas.openxmlformats.org/drawingml/2006/main" xmlns:r="http://schemas.openxmlformats.org/officeDocument/2006/relationships" xmlns:p="http://schemas.openxmlformats.org/presentationml/2006/main">
  <p:tag name="APLORISTAG" val="Mo6Ka2twJrrg122Az.35"/>
</p:tagLst>
</file>

<file path=ppt/tags/tag327.xml><?xml version="1.0" encoding="utf-8"?>
<p:tagLst xmlns:a="http://schemas.openxmlformats.org/drawingml/2006/main" xmlns:r="http://schemas.openxmlformats.org/officeDocument/2006/relationships" xmlns:p="http://schemas.openxmlformats.org/presentationml/2006/main">
  <p:tag name="APLORISTAG" val="Mo6Ka2twJrrg122Az.30"/>
</p:tagLst>
</file>

<file path=ppt/tags/tag328.xml><?xml version="1.0" encoding="utf-8"?>
<p:tagLst xmlns:a="http://schemas.openxmlformats.org/drawingml/2006/main" xmlns:r="http://schemas.openxmlformats.org/officeDocument/2006/relationships" xmlns:p="http://schemas.openxmlformats.org/presentationml/2006/main">
  <p:tag name="APLORISTAG" val="Mo6Ka2twJrrg122Az.37"/>
</p:tagLst>
</file>

<file path=ppt/tags/tag329.xml><?xml version="1.0" encoding="utf-8"?>
<p:tagLst xmlns:a="http://schemas.openxmlformats.org/drawingml/2006/main" xmlns:r="http://schemas.openxmlformats.org/officeDocument/2006/relationships" xmlns:p="http://schemas.openxmlformats.org/presentationml/2006/main">
  <p:tag name="APLORISTAG" val="Mo6Ka2twJrrg122Az.38"/>
</p:tagLst>
</file>

<file path=ppt/tags/tag33.xml><?xml version="1.0" encoding="utf-8"?>
<p:tagLst xmlns:a="http://schemas.openxmlformats.org/drawingml/2006/main" xmlns:r="http://schemas.openxmlformats.org/officeDocument/2006/relationships" xmlns:p="http://schemas.openxmlformats.org/presentationml/2006/main">
  <p:tag name="APLORISTAG" val="M/+GmIaNvZCK81iBo.131"/>
</p:tagLst>
</file>

<file path=ppt/tags/tag330.xml><?xml version="1.0" encoding="utf-8"?>
<p:tagLst xmlns:a="http://schemas.openxmlformats.org/drawingml/2006/main" xmlns:r="http://schemas.openxmlformats.org/officeDocument/2006/relationships" xmlns:p="http://schemas.openxmlformats.org/presentationml/2006/main">
  <p:tag name="APLORISTAG" val="Mo6Ka2twJrrg122Az.32"/>
</p:tagLst>
</file>

<file path=ppt/tags/tag331.xml><?xml version="1.0" encoding="utf-8"?>
<p:tagLst xmlns:a="http://schemas.openxmlformats.org/drawingml/2006/main" xmlns:r="http://schemas.openxmlformats.org/officeDocument/2006/relationships" xmlns:p="http://schemas.openxmlformats.org/presentationml/2006/main">
  <p:tag name="APLORISTAG" val="Mo6Ka2twJrrg122Az.31"/>
</p:tagLst>
</file>

<file path=ppt/tags/tag332.xml><?xml version="1.0" encoding="utf-8"?>
<p:tagLst xmlns:a="http://schemas.openxmlformats.org/drawingml/2006/main" xmlns:r="http://schemas.openxmlformats.org/officeDocument/2006/relationships" xmlns:p="http://schemas.openxmlformats.org/presentationml/2006/main">
  <p:tag name="APLORISTAG" val="Mo6Ka2twJrrg122Az.33"/>
</p:tagLst>
</file>

<file path=ppt/tags/tag333.xml><?xml version="1.0" encoding="utf-8"?>
<p:tagLst xmlns:a="http://schemas.openxmlformats.org/drawingml/2006/main" xmlns:r="http://schemas.openxmlformats.org/officeDocument/2006/relationships" xmlns:p="http://schemas.openxmlformats.org/presentationml/2006/main">
  <p:tag name="APLORISTAG" val="Mo6Ka2twJrrg122Az.36"/>
</p:tagLst>
</file>

<file path=ppt/tags/tag334.xml><?xml version="1.0" encoding="utf-8"?>
<p:tagLst xmlns:a="http://schemas.openxmlformats.org/drawingml/2006/main" xmlns:r="http://schemas.openxmlformats.org/officeDocument/2006/relationships" xmlns:p="http://schemas.openxmlformats.org/presentationml/2006/main">
  <p:tag name="APLORISTAG" val="Mo6Ka2twJrrg122Az.29"/>
</p:tagLst>
</file>

<file path=ppt/tags/tag335.xml><?xml version="1.0" encoding="utf-8"?>
<p:tagLst xmlns:a="http://schemas.openxmlformats.org/drawingml/2006/main" xmlns:r="http://schemas.openxmlformats.org/officeDocument/2006/relationships" xmlns:p="http://schemas.openxmlformats.org/presentationml/2006/main">
  <p:tag name="APLORISSTATE" val="C"/>
</p:tagLst>
</file>

<file path=ppt/tags/tag336.xml><?xml version="1.0" encoding="utf-8"?>
<p:tagLst xmlns:a="http://schemas.openxmlformats.org/drawingml/2006/main" xmlns:r="http://schemas.openxmlformats.org/officeDocument/2006/relationships" xmlns:p="http://schemas.openxmlformats.org/presentationml/2006/main">
  <p:tag name="APLORISTAG" val="MmngeChvwkJSC3O1J"/>
</p:tagLst>
</file>

<file path=ppt/tags/tag337.xml><?xml version="1.0" encoding="utf-8"?>
<p:tagLst xmlns:a="http://schemas.openxmlformats.org/drawingml/2006/main" xmlns:r="http://schemas.openxmlformats.org/officeDocument/2006/relationships" xmlns:p="http://schemas.openxmlformats.org/presentationml/2006/main">
  <p:tag name="APLORISTAG" val="MmngeChvwkJSC3O1J.5"/>
  <p:tag name="APLORISCONTAINERTAG" val="AAEAAAD/////AQAAAAAAAAAMAgAAAFJBcGxvcmlzLkJhc2UsIFZlcnNpb249NC4yLjAuMTkyOSwgQ3VsdHVyZT1uZXV0cmFsLCBQdWJsaWNLZXlUb2tlbj0xNmZjMTNhMjI2YzBlOTUxBQEAAAApQXBsb3Jpcy5CYXNlLk9iamVjdHMuQ29udGFpbmVyVmVyc2lvbkluZm8CAAAADVJlcXVpcmVkQnVpbGQJVXNlZEJ1aWxkAAAICAIAAAB4BQAAiQcAAAsAAQAAAP////8BAAAAAAAAAAwCAAAAU0FwbG9yaXMuQ2hhcnQsIFZlcnNpb249NC4yLjAuMTkyOSwgQ3VsdHVyZT1uZXV0cmFsLCBQdWJsaWNLZXlUb2tlbj0xNmZjMTNhMjI2YzBlOTUxDAMAAABSQXBsb3Jpcy5CYXNlLCBWZXJzaW9uPTQuMi4wLjE5MjksIEN1bHR1cmU9bmV1dHJhbCwgUHVibGljS2V5VG9rZW49MTZmYzEzYTIyNmMwZTk1MQwEAAAAUVN5c3RlbS5EcmF3aW5nLCBWZXJzaW9uPTQuMC4wLjAsIEN1bHR1cmU9bmV1dHJhbCwgUHVibGljS2V5VG9rZW49YjAzZjVmN2YxMWQ1MGEzYQUBAAAAIUFwbG9yaXMuQ2hhcnQuQ29sdW1uT3JpZW50ZWRDaGFydE8AAAAKbUNoYXJ0VHlwZQ1tQ2F0ZWdvcnlBeGlzCm1WYWx1ZUF4aXMLbVZhbHVlQXhpczIYbVZhbHVlQXhpczFCb3R0b21PclJpZ2h0EW1VbnVzZWREYXRhU2VyaWVzFW1VbnVzZWREYXRhU2VyaWVzTGlzdBBtQ2hhcnREYXRhU2VyaWVzFW1Bbm5vdGF0aW9uRGF0YVNlcmllcxFtQW5ub3RhdGlvbkdyb3VwcxBtQ2hhcnREYXRhR3JvdXBzCm1EZWx0YUJhcnMNbURlbHRhQnJpZGdlcw1tR3Jvd3RoQXJyb3dzFG1XYXRlcmZhbGxDb25uZWN0b3JzEm1FbGVtZW50Q29ubmVjdG9ycxptU3RhbmRhcmRFbGVtZW50Q29ubmVjdG9ycwhtQmFyVHlwZRdtRXh0ZW5kZWRDdXN0b21TdGFja2luZxJtRGVmYXVsdFNlcmllc1R5cGUHbUxlZ2VuZBZtQ2x1c3RlcmVkQmFyQXhpc09yZGVyE21SZXZlcnNlU2VyaWVzT3JkZXIPbUFubm90YXRpb25BcmVhFG1Bbm5vdGF0aW9uR3JvdXBBcmVhF21QbGFjZWhvbGRlckdyb3Vwc0F0RW5kDm1IYXNDdXN0b21TdW1zFW1BeGlzQnJlYWtEaXNwbGF5TW9kZRFtU2hvd1Nlcmllc0xhYmVscxJtU2hvd0VsZW1lbnRMYWJlbHMQbVNob3dUb3RhbExhYmVscw5tTWVra29TdW1MYWJlbAptUmlkZ2VMaW5lGG1NZWtrb1N1bU51bWJlckZvcm1hdEFicxdtTWVra29TdW1MYWJlbFBvc2l0aW9ucxltTWVra29TdW1MYWJlbEFuY2hvck1vZGVzFm1NZWtrb1N1bUxhYmVsUG9zaXRpb24NbUhhc1JpZGdlTGluZQ1tR3JvdXBCYXJBeGlzDW1FeGNlbENvbHVtbnMRbUV4Y2VsQ29sdW1uQXJyYXkTbUNsdXN0ZXJlZEJhclNlcmllcxNtQ3VzdG9tU3RhY2tpbmdEYXRhJVJlY3Rhbmd1bGFyQ2hhcnQrbUJhc2VsaW5lT3JpZW50YXRpb24bUmVjdGFuZ3VsYXJDaGFydCttUmVjdGFuZ2xlEENoYXJ0K21DaGFydEFyZWESQ2hhcnQrbUhhc0RhdGFMaW5rEUNoYXJ0K21EYXRhTGlua0lkFUNoYXJ0K21BdXRvRGF0YVVwZGF0ZRpDaGFydCttQXZhaWxhYmxlVXBkYXRlRmlsZRNDaGFydCttTGFzdExpbmtGaWxlDENoYXJ0K21TaGVldBRDaGFydCttVHJhbnNwb3NlRGF0YRpDaGFydCttU2VyaWFsaXplZERhdGFUYWJsZRBDaGFydCttRml4ZWRSb3dzE0NoYXJ0K21GaXhlZENvbHVtbnMbQ2hhcnQrbUZpbGxDb2xvclNjaGVtZUluZGV4HENoYXJ0K21MaW5lRm9ybWF0U2NoZW1lSW5kZXgeQ2hhcnQrbU1hcmtlckZvcm1hdFNjaGVtZUluZGV4DkNoYXJ0K21VcGRhdGVkFkNoYXJ0K21SZXF1aXJlZEFyZWFTZXQTQ2hhcnQrbVJlcXVpcmVkQXJlYQ9Db250YWluZXIrbUxlZnQOQ29udGFpbmVyK21Ub3AQQ29udGFpbmVyK21XaWR0aBFDb250YWluZXIrbUhlaWdodBxDb250YWluZXIrbUNvbnRhaW5lclNoYXBlUG9zDUNvbnRhaW5lcittSWQRQ29udGFpbmVyK21UeXBlSWQWQ29udGFpbmVyK21EZWZhdWx0Rm9udB1Db250YWluZXIrbURlZmF1bHRGb250RmFyRWFzdBxDb250YWluZXIrbURlZmF1bHRUZXh0Rm9ybWF0FkNvbnRhaW5lcittVGhlbWVDb2xvcnMSQ29udGFpbmVyK21DbG9uaW5nE0NvbnRhaW5lcittUGVyc0RhdGEYRGF0YU9iamVjdCttQ2hpbGRPYmplY3RzEkRhdGFPYmplY3QrbVBhcmVudBVEYXRhT2JqZWN0K21Db250YWluZXIZRGF0YU9iamVjdCttVmlzdWFsT2JqZWN0cwQEBAQAAwMEBAQEBAQEBAQABAAEBAAABAQAAAQAAAAEBAQEBAAABAMHAAQEBAQAAwABAQcABAcHAAAAAAAEAAAAAAQBAAEBBAQAAgMEBAMlQXBsb3Jpcy5DaGFydC5Db2x1bW5PcmllbnRlZENoYXJ0VHlwZQIAAAAlQXBsb3Jpcy5DaGFydC5Db2x1bW5PcmllbnRlZENoYXJ0QXhpcwIAAAAlQXBsb3Jpcy5DaGFydC5Db2x1bW5PcmllbnRlZENoYXJ0QXhpcwIAAAAlQXBsb3Jpcy5DaGFydC5Db2x1bW5PcmllbnRlZENoYXJ0QXhpcwIAAAABsgFTeXN0ZW0uQ29sbGVjdGlvbnMuT2JqZWN0TW9kZWwuQ29sbGVjdGlvbmAxW1tBcGxvcmlzLkNoYXJ0LkNvbHVtbk9yaWVudGVkQ2hhcnQrVW51c2VkU2VyaWVzLCBBcGxvcmlzLkNoYXJ0LCBWZXJzaW9uPTQuMi4wLjE5MjksIEN1bHR1cmU9bmV1dHJhbCwgUHVibGljS2V5VG9rZW49MTZmYzEzYTIyNmMwZTk1MV1dqAFTeXN0ZW0uQ29sbGVjdGlvbnMuR2VuZXJpYy5MaXN0YDFbW0FwbG9yaXMuQ2hhcnQuQ29sdW1uT3JpZW50ZWRDaGFydCtVbnVzZWRTZXJpZXMsIEFwbG9yaXMuQ2hhcnQsIFZlcnNpb249NC4yLjAuMTkyOSwgQ3VsdHVyZT1uZXV0cmFsLCBQdWJsaWNLZXlUb2tlbj0xNmZjMTNhMjI2YzBlOTUxXV2hAUFwbG9yaXMuQmFzZS5PYmplY3RzLkRhdGFPYmplY3RDb2xsZWN0aW9uYDFbW0FwbG9yaXMuQ2hhcnQuQ2hhcnREYXRhU2VyaWVzLCBBcGxvcmlzLkNoYXJ0LCBWZXJzaW9uPTQuMi4wLjE5MjksIEN1bHR1cmU9bmV1dHJhbCwgUHVibGljS2V5VG9rZW49MTZmYzEzYTIyNmMwZTk1MV1dAwAAAKYBQXBsb3Jpcy5CYXNlLk9iamVjdHMuRGF0YU9iamVjdENvbGxlY3Rpb25gMVtbQXBsb3Jpcy5DaGFydC5Bbm5vdGF0aW9uRGF0YVNlcmllcywgQXBsb3Jpcy5DaGFydCwgVmVyc2lvbj00LjIuMC4xOTI5LCBDdWx0dXJlPW5ldXRyYWwsIFB1YmxpY0tleVRva2VuPTE2ZmMxM2EyMjZjMGU5NTFdXQMAAAChAUFwbG9yaXMuQmFzZS5PYmplY3RzLkRhdGFPYmplY3RDb2xsZWN0aW9uYDFbW0FwbG9yaXMuQ2hhcnQuQW5ub3RhdGlvbkdyb3VwLCBBcGxvcmlzLkNoYXJ0LCBWZXJzaW9uPTQuMi4wLjE5MjksIEN1bHR1cmU9bmV1dHJhbCwgUHVibGljS2V5VG9rZW49MTZmYzEzYTIyNmMwZTk1MV1dAwAAAKABQXBsb3Jpcy5CYXNlLk9iamVjdHMuRGF0YU9iamVjdENvbGxlY3Rpb25gMVtbQXBsb3Jpcy5DaGFydC5DaGFydERhdGFHcm91cCwgQXBsb3Jpcy5DaGFydCwgVmVyc2lvbj00LjIuMC4xOTI5LCBDdWx0dXJlPW5ldXRyYWwsIFB1YmxpY0tleVRva2VuPTE2ZmMxM2EyMjZjMGU5NTFdXQMAAACaAUFwbG9yaXMuQmFzZS5PYmplY3RzLkRhdGFPYmplY3RDb2xsZWN0aW9uYDFbW0FwbG9yaXMuQ2hhcnQuRGVsdGFCYXIsIEFwbG9yaXMuQ2hhcnQsIFZlcnNpb249NC4yLjAuMTkyOSwgQ3VsdHVyZT1uZXV0cmFsLCBQdWJsaWNLZXlUb2tlbj0xNmZjMTNhMjI2YzBlOTUxXV0DAAAAnQFBcGxvcmlzLkJhc2UuT2JqZWN0cy5EYXRhT2JqZWN0Q29sbGVjdGlvbmAxW1tBcGxvcmlzLkNoYXJ0LkRlbHRhQnJpZGdlLCBBcGxvcmlzLkNoYXJ0LCBWZXJzaW9uPTQuMi4wLjE5MjksIEN1bHR1cmU9bmV1dHJhbCwgUHVibGljS2V5VG9rZW49MTZmYzEzYTIyNmMwZTk1MV1dAwAAAJ0BQXBsb3Jpcy5CYXNlLk9iamVjdHMuRGF0YU9iamVjdENvbGxlY3Rpb25gMVtbQXBsb3Jpcy5DaGFydC5Hcm93dGhBcnJvdywgQXBsb3Jpcy5DaGFydCwgVmVyc2lvbj00LjIuMC4xOTI5LCBDdWx0dXJlPW5ldXRyYWwsIFB1YmxpY0tleVRva2VuPTE2ZmMxM2EyMjZjMGU5NTFdXQMAAACkAUFwbG9yaXMuQmFzZS5PYmplY3RzLkRhdGFPYmplY3RDb2xsZWN0aW9uYDFbW0FwbG9yaXMuQ2hhcnQuV2F0ZXJmYWxsQ29ubmVjdG9yLCBBcGxvcmlzLkNoYXJ0LCBWZXJzaW9uPTQuMi4wLjE5MjksIEN1bHR1cmU9bmV1dHJhbCwgUHVibGljS2V5VG9rZW49MTZmYzEzYTIyNmMwZTk1MV1dAwAAAKIBQXBsb3Jpcy5CYXNlLk9iamVjdHMuRGF0YU9iamVjdENvbGxlY3Rpb25gMVtbQXBsb3Jpcy5DaGFydC5FbGVtZW50Q29ubmVjdG9yLCBBcGxvcmlzLkNoYXJ0LCBWZXJzaW9uPTQuMi4wLjE5MjksIEN1bHR1cmU9bmV1dHJhbCwgUHVibGljS2V5VG9rZW49MTZmYzEzYTIyNmMwZTk1MV1dAwAAAAEVQXBsb3Jpcy5DaGFydC5CYXJUeXBlAgAAAAEYQXBsb3Jpcy5DaGFydC5TZXJpZXNUeXBlAgAAACJBcGxvcmlzLkNoYXJ0LkNvbHVtbk9yaWVudGVkTGVnZW5kAgAAAAEBGVN5c3RlbS5EcmF3aW5nLlJlY3RhbmdsZUYEAAAAGVN5c3RlbS5EcmF3aW5nLlJlY3RhbmdsZUYEAAAACAEsQXBsb3Jpcy5DaGFydC5BeGlzQnJlYWsrQXhpc0JyZWFrRGlzcGxheU1vZGUCAAAAAQEBFUFwbG9yaXMuQmFzZS5VSS5MYWJlbAMAAAAeQXBsb3Jpcy5CYXNlLlVJLlZpc3VhbFBvbHlsaW5lAwAAABpBcGxvcmlzLkNoYXJ0Lk51bWJlckZvcm1hdAIAAAAXU3lzdGVtLkRyYXdpbmcuUG9pbnRGW10EAAAAGUFwbG9yaXMuQmFzZS5BbmNob3JNb2RlW10DAAAACAEaQXBsb3Jpcy5DaGFydC5BeGlzTnVtYmVyW10CAAAAiAFTeXN0ZW0uQ29sbGVjdGlvbnMuT2JqZWN0TW9kZWwuQ29sbGVjdGlvbmAxW1tTeXN0ZW0uSW50MzIsIG1zY29ybGliLCBWZXJzaW9uPTQuMC4wLjAsIEN1bHR1cmU9bmV1dHJhbCwgUHVibGljS2V5VG9rZW49Yjc3YTVjNTYxOTM0ZTA4OV1dCAgwQXBsb3Jpcy5DaGFydC5Db2x1bW5PcmllbnRlZENoYXJ0K0N1c3RvbVN0YWNraW5nAgAAABlBcGxvcmlzLkNoYXJ0Lk9yaWVudGF0aW9uAgAAABpBcGxvcmlzLkJhc2UuVUkuVmlzdWFsUmVjdAMAAAAZU3lzdGVtLkRyYXdpbmcuUmVjdGFuZ2xlRgQAAAABC1N5c3RlbS5HdWlkAQIBHEFwbG9yaXMuQ2hhcnQuRGF0YS5EYXRhVGFibGUCAAAACAgICAgBARlTeXN0ZW0uRHJhd2luZy5SZWN0YW5nbGVGBAAAAAsLCwsVU3lzdGVtLkRyYXdpbmcuUG9pbnRGBAAAAAgfQXBsb3Jpcy5CYXNlLk9iamVjdHMuVGV4dEZvcm1hdAMAAAAWU3lzdGVtLkRyYXdpbmcuQ29sb3JbXQQAAAABmAFTeXN0ZW0uQ29sbGVjdGlvbnMuR2VuZXJpYy5MaXN0YDFbW0FwbG9yaXMuQmFzZS5PYmplY3RzLkRhdGFPYmplY3QsIEFwbG9yaXMuQmFzZSwgVmVyc2lvbj00LjIuMC4xOTI5LCBDdWx0dXJlPW5ldXRyYWwsIFB1YmxpY0tleVRva2VuPTE2ZmMxM2EyMjZjMGU5NTFdXR9BcGxvcmlzLkJhc2UuT2JqZWN0cy5EYXRhT2JqZWN0AwAAACFBcGxvcmlzLkNoYXJ0LkNvbHVtbk9yaWVudGVkQ2hhcnQCAAAAlQFTeXN0ZW0uQ29sbGVjdGlvbnMuR2VuZXJpYy5MaXN0YDFbW0FwbG9yaXMuQmFzZS5VSS5WaXN1YWxPYmplY3QsIEFwbG9yaXMuQmFzZSwgVmVyc2lvbj00LjIuMC4xOTI5LCBDdWx0dXJlPW5ldXRyYWwsIFB1YmxpY0tleVRva2VuPTE2ZmMxM2EyMjZjMGU5NTFdXQIAAAAF+////yVBcGxvcmlzLkNoYXJ0LkNvbHVtbk9yaWVudGVkQ2hhcnRUeXBlAQAAAAd2YWx1ZV9fAAgCAAAAAAAAAAkGAAAACQcAAAAKAAoJCAAAAAkJAAAACQoAAAAJCwAAAAkMAAAACQ0AAAAJDgAAAAkPAAAACRAAAAAJEQAAAAAF7v///xVBcGxvcmlzLkNoYXJ0LkJhclR5cGUBAAAAB3ZhbHVlX18ACAIAAAAAAAAAAAXt////GEFwbG9yaXMuQ2hhcnQuU2VyaWVzVHlwZQEAAAAHdmFsdWVfXwAIAgAAAAAAAAAKAAAF7P///xlTeXN0ZW0uRHJhd2luZy5SZWN0YW5nbGVGBAAAAAF4AXkFd2lkdGgGaGVpZ2h0AAAAAAsLCwsEAAAA//9/////f////3////9//wHr////7P//////f////3////9/////f/8AAAAAAAXq////LEFwbG9yaXMuQ2hhcnQuQXhpc0JyZWFrK0F4aXNCcmVha0Rpc3BsYXlNb2RlAQAAAAd2YWx1ZV9fAAgCAAAAAQAAAAEAAAoKCRcAAAAKCgAAAAAACRgAAAAKCRkAAAAAAAAACgXm////GUFwbG9yaXMuQ2hhcnQuT3JpZW50YXRpb24BAAAAB3ZhbHVlX18ACAIAAAABAAAACRsAAAAB5P///+z////YHzFCoL7OQdIeF0Tk8IxDAATj////C1N5c3RlbS5HdWlkCwAAAAJfYQJfYgJfYwJfZAJfZQJfZgJfZwJfaAJfaQJfagJfawAAAAAAAAAAAAAACAcHAgICAgICAgIAAAAAAAAAAAAAAAAAAAAAAAoKCR4AAAAACgoKAQAAAAAAAAD/////AQAB4f///+z///+5nhFEkMIDQz0+NkIAFipC+Fy7QdKWEkPQ6CREJO6tQwXg////FVN5c3RlbS5EcmF3aW5nLlBvaW50RgIAAAABeAF5AAALCwQAAAD0Pi1DanumQwYhAAAAEG1uZ2VDaHZ3a0pTQzNPMUoAAAAACgoJIgAAAAkjAAAAAAoJJAAAAAoJAQAAAAkmAAAABQYAAAAlQXBsb3Jpcy5DaGFydC5Db2x1bW5PcmllbnRlZENoYXJ0QXhpcyoAAAAGbUNoYXJ0CW1BeGlzVHlwZRFtUmVsYXRpdmVHYXBXaWR0aA1tSXNTZWNvbmRBeGlzG21PdGhlckF4aXNDcm9zc2VzQXRDYXRlZ29yeRdtQ2F0ZWdvcnlXaWR0aFRpY2tNYXJrcxFtU2hvd0xhYmVsRGVmYXVsdAtBeGlzK21DaGFydBBBeGlzK21WYWx1ZUxpbmVzEEF4aXMrbUF4aXNCcmVha3MSQXhpcyttTWluVmFsdWVBdXRvDkF4aXMrbU1pblZhbHVlEkF4aXMrbU1heFZhbHVlQXV0bw5BeGlzK21NYXhWYWx1ZRpBeGlzK21NYWluVGlja0Rpc3RhbmNlQXV0bxZBeGlzK21NYWluVGlja0Rpc3RhbmNlDUF4aXMrbUxvZ0F4aXMNQXhpcyttTG9nQmFzZRhBeGlzK21IdW5kZXJ0UGVyY2VudEF4aXMNQXhpcyttVmlzaWJsZR1BeGlzK21UaWNrbWFya051bWJlckZvcm1hdEFicyFBeGlzK21UaWNrbWFya051bWJlckZvcm1hdFBlcmNlbnQZQXhpcyttRGF0YU51bWJlckZvcm1hdEFicx1BeGlzK21EYXRhTnVtYmVyRm9ybWF0UGVyY2VudA9BeGlzK21UaWNrTWFya3MQQXhpcyttU3RhcnRQb2ludA5BeGlzK21FbmRQb2ludBBBeGlzK21WaXN1YWxMaW5lFEF4aXMrbUxhYmVsUG9zaXRpb25zFkF4aXMrbUxhYmVsQW5jaG9yTW9kZXMZQXhpcyttTGFiZWxBZGRJbm5lck1hcmdpbhNBeGlzK21MYWJlbFBvc2l0aW9uF0F4aXMrbU1hZ25pdHVkZUFic29sdXRlFkF4aXMrbU1hZ25pdHVkZVBlcmNlbnQLQXhpcyttTGFiZWwfQXhpcyttVGlja01hcmtFdmVudFN1c3BlbmRMZXZlbBlBeGlzK21UaWNrTWFya1F1ZXVlZEV2ZW50JEF4aXMrbVRpY2tNYXJrUXVldWVkRXZlbnRzaXplQ2hhbmdlZBhEYXRhT2JqZWN0K21DaGlsZE9iamVjdHMSRGF0YU9iamVjdCttUGFyZW50FURhdGFPYmplY3QrbUNvbnRhaW5lchlEYXRhT2JqZWN0K21WaXN1YWxPYmplY3RzBAQAAAAAAwQEBAAAAAAAAAAAAAAEBAQEBAQEBAQEBwAAAAQAAAADBAQDIUFwbG9yaXMuQ2hhcnQuQ29sdW1uT3JpZW50ZWRDaGFydAIAAAAWQXBsb3Jpcy5DaGFydC5BeGlzVHlwZQIAAAALAQEBcFN5c3RlbS5OdWxsYWJsZWAxW1tTeXN0ZW0uQm9vbGVhbiwgbXNjb3JsaWIsIFZlcnNpb249NC4wLjAuMCwgQ3VsdHVyZT1uZXV0cmFsLCBQdWJsaWNLZXlUb2tlbj1iNzdhNWM1NjE5MzRlMDg5XV0hQXBsb3Jpcy5DaGFydC5Db2x1bW5PcmllbnRlZENoYXJ0AgAAAJsBQXBsb3Jpcy5CYXNlLk9iamVjdHMuRGF0YU9iamVjdENvbGxlY3Rpb25gMVtbQXBsb3Jpcy5DaGFydC5WYWx1ZUxpbmUsIEFwbG9yaXMuQ2hhcnQsIFZlcnNpb249NC4yLjAuMTkyOSwgQ3VsdHVyZT1uZXV0cmFsLCBQdWJsaWNLZXlUb2tlbj0xNmZjMTNhMjI2YzBlOTUxXV0DAAAAmwFBcGxvcmlzLkJhc2UuT2JqZWN0cy5EYXRhT2JqZWN0Q29sbGVjdGlvbmAxW1tBcGxvcmlzLkNoYXJ0LkF4aXNCcmVhaywgQXBsb3Jpcy5DaGFydCwgVmVyc2lvbj00LjIuMC4xOTI5LCBDdWx0dXJlPW5ldXRyYWwsIFB1YmxpY0tleVRva2VuPTE2ZmMxM2EyMjZjMGU5NTFdXQMAAAABBgEGAQYBCwEBGkFwbG9yaXMuQ2hhcnQuTnVtYmVyRm9ybWF0AgAAABpBcGxvcmlzLkNoYXJ0Lk51bWJlckZvcm1hdAIAAAAaQXBsb3Jpcy5DaGFydC5OdW1iZXJGb3JtYXQCAAAAGkFwbG9yaXMuQ2hhcnQuTnVtYmVyRm9ybWF0AgAAAJoBQXBsb3Jpcy5CYXNlLk9iamVjdHMuRGF0YU9iamVjdENvbGxlY3Rpb25gMVtbQXBsb3Jpcy5DaGFydC5UaWNrTWFyaywgQXBsb3Jpcy5DaGFydCwgVmVyc2lvbj00LjIuMC4xOTI5LCBDdWx0dXJlPW5ldXRyYWwsIFB1YmxpY0tleVRva2VuPTE2ZmMxM2EyMjZjMGU5NTFdXQMAAAAVU3lzdGVtLkRyYXdpbmcuUG9pbnRGBAAAABVTeXN0ZW0uRHJhd2luZy5Qb2ludEYEAAAAGkFwbG9yaXMuQmFzZS5VSS5WaXN1YWxMaW5lAwAAABdTeXN0ZW0uRHJhd2luZy5Qb2ludEZbXQQAAAAZQXBsb3Jpcy5CYXNlLkFuY2hvck1vZGVbXQMAAAABCAgIFUFwbG9yaXMuQmFzZS5VSS5MYWJlbAMAAAAIAQGYAVN5c3RlbS5Db2xsZWN0aW9ucy5HZW5lcmljLkxpc3RgMVtbQXBsb3Jpcy5CYXNlLk9iamVjdHMuRGF0YU9iamVjdCwgQXBsb3Jpcy5CYXNlLCBWZXJzaW9uPTQuMi4wLjE5MjksIEN1bHR1cmU9bmV1dHJhbCwgUHVibGljS2V5VG9rZW49MTZmYzEzYTIyNmMwZTk1MV1dIUFwbG9yaXMuQ2hhcnQuQ29sdW1uT3JpZW50ZWRDaGFydAIAAAAhQXBsb3Jpcy5DaGFydC5Db2x1bW5PcmllbnRlZENoYXJ0AgAAAJUBU3lzdGVtLkNvbGxlY3Rpb25zLkdlbmVyaWMuTGlzdGAxW1tBcGxvcmlzLkJhc2UuVUkuVmlzdWFsT2JqZWN0LCBBcGxvcmlzLkJhc2UsIFZlcnNpb249NC4yLjAuMTkyOSwgQ3VsdHVyZT1uZXV0cmFsLCBQdWJsaWNLZXlUb2tlbj0xNmZjMTNhMjI2YzBlOTUxXV0CAAAACQEAAAAF2P///xZBcGxvcmlzLkNoYXJ0LkF4aXNUeXBlAQAAAAd2YWx1ZV9fAAgCAAAAAQAAAM3MTD8AAAAKCQEAAAAJKQAAAAkqAAAAAQAAAAAAAAAAAQAAAAAAAPA/AZqZmZmZmbk/AAAAIEEAAQkrAAAACgksAAAACS0AAAAJLgAAAAHR////4P///9gfMULO3JlDAdD////g////0DAiRM7cmUMJMQAAAAkyAAAACTMAAAAJNAAAAAAAAAAAAAAAAAAAAAk1AAAAAAAAAAAACTYAAAAJAQAAAAkBAAAACTgAAAABBwAAAAYAAAAJAQAAAAHG////2P///wAAAADNzEw/AAAACAEACQEAAAAJOwAAAAk8AAAAAQAAAAAAAAAAAQAAAAAAAPA/AZqZmZmZmbk/AAAAIEEBAQk9AAAACgk+AAAACT8AAAAJQAAAAAG/////4P///9gfMULO3JlDAb7////g////2B8xQqC+zkEJQwAAAAlEAAAACUUAAAAJRgAAAAAAAAAAAAAAAAAAAAlHAAAAAAAAAAAACUgAAAAJAQAAAAkBAAAACUoAAAAECAAAAKgBU3lzdGVtLkNvbGxlY3Rpb25zLkdlbmVyaWMuTGlzdGAxW1tBcGxvcmlzLkNoYXJ0LkNvbHVtbk9yaWVudGVkQ2hhcnQrVW51c2VkU2VyaWVzLCBBcGxvcmlzLkNoYXJ0LCBWZXJzaW9uPTQuMi4wLjE5MjksIEN1bHR1cmU9bmV1dHJhbCwgUHVibGljS2V5VG9rZW49MTZmYzEzYTIyNmMwZTk1MV1dAwAAAAZfaXRlbXMFX3NpemUIX3ZlcnNpb24EAAAwQXBsb3Jpcy5DaGFydC5Db2x1bW5PcmllbnRlZENoYXJ0K1VudXNlZFNlcmllc1tdAgAAAAgICUsAAAAAAAAAAAAAAAUJAAAAoQFBcGxvcmlzLkJhc2UuT2JqZWN0cy5EYXRhT2JqZWN0Q29sbGVjdGlvbmAxW1tBcGxvcmlzLkNoYXJ0LkNoYXJ0RGF0YVNlcmllcywgQXBsb3Jpcy5DaGFydCwgVmVyc2lvbj00LjIuMC4xOTI5LCBDdWx0dXJlPW5ldXRyYWwsIFB1YmxpY0tleVRva2VuPTE2ZmMxM2EyMjZjMGU5NTFdXQYAAAALbUNvbGxlY3Rpb24FbUxpc3QYRGF0YU9iamVjdCttQ2hpbGRPYmplY3RzEkRhdGFPYmplY3QrbVBhcmVudBVEYXRhT2JqZWN0K21Db250YWluZXIZRGF0YU9iamVjdCttVmlzdWFsT2JqZWN0cwQDAwQEA58BQXBsb3Jpcy5CYXNlLk9iamVjdHMuU29ydGFibGVDb2xsZWN0aW9uYDFbW0FwbG9yaXMuQ2hhcnQuQ2hhcnREYXRhU2VyaWVzLCBBcGxvcmlzLkNoYXJ0LCBWZXJzaW9uPTQuMi4wLjE5MjksIEN1bHR1cmU9bmV1dHJhbCwgUHVibGljS2V5VG9rZW49MTZmYzEzYTIyNmMwZTk1MV1dAwAAAJcBU3lzdGVtLkNvbGxlY3Rpb25zLkdlbmVyaWMuTGlzdGAxW1tBcGxvcmlzLkNoYXJ0LkNoYXJ0RGF0YVNlcmllcywgQXBsb3Jpcy5DaGFydCwgVmVyc2lvbj00LjIuMC4xOTI5LCBDdWx0dXJlPW5ldXRyYWwsIFB1YmxpY0tleVRva2VuPTE2ZmMxM2EyMjZjMGU5NTFdXZgBU3lzdGVtLkNvbGxlY3Rpb25zLkdlbmVyaWMuTGlzdGAxW1tBcGxvcmlzLkJhc2UuT2JqZWN0cy5EYXRhT2JqZWN0LCBBcGxvcmlzLkJhc2UsIFZlcnNpb249NC4yLjAuMTkyOS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I5LCBDdWx0dXJlPW5ldXRyYWwsIFB1YmxpY0tleVRva2VuPTE2ZmMxM2EyMjZjMGU5NTFdXQMAAAAKCUwAAAAJTQAAAAkBAAAACQEAAAAJTwAAAAUKAAAApgFBcGxvcmlzLkJhc2UuT2JqZWN0cy5EYXRhT2JqZWN0Q29sbGVjdGlvbmAxW1tBcGxvcmlzLkNoYXJ0LkFubm90YXRpb25EYXRhU2VyaWVzLCBBcGxvcmlzLkNoYXJ0LCBWZXJzaW9uPTQuMi4wLjE5MjksIEN1bHR1cmU9bmV1dHJhbCwgUHVibGljS2V5VG9rZW49MTZmYzEzYTIyNmMwZTk1MV1dBgAAAAttQ29sbGVjdGlvbgVtTGlzdBhEYXRhT2JqZWN0K21DaGlsZE9iamVjdHMSRGF0YU9iamVjdCttUGFyZW50FURhdGFPYmplY3QrbUNvbnRhaW5lchlEYXRhT2JqZWN0K21WaXN1YWxPYmplY3RzBAMDBAQDpAFBcGxvcmlzLkJhc2UuT2JqZWN0cy5Tb3J0YWJsZUNvbGxlY3Rpb25gMVtbQXBsb3Jpcy5DaGFydC5Bbm5vdGF0aW9uRGF0YVNlcmllcywgQXBsb3Jpcy5DaGFydCwgVmVyc2lvbj00LjIuMC4xOTI5LCBDdWx0dXJlPW5ldXRyYWwsIFB1YmxpY0tleVRva2VuPTE2ZmMxM2EyMjZjMGU5NTFdXQMAAACcAVN5c3RlbS5Db2xsZWN0aW9ucy5HZW5lcmljLkxpc3RgMVtbQXBsb3Jpcy5DaGFydC5Bbm5vdGF0aW9uRGF0YVNlcmllcywgQXBsb3Jpcy5DaGFydCwgVmVyc2lvbj00LjIuMC4xOTI5LCBDdWx0dXJlPW5ldXRyYWwsIFB1YmxpY0tleVRva2VuPTE2ZmMxM2EyMjZjMGU5NTFdXZgBU3lzdGVtLkNvbGxlY3Rpb25zLkdlbmVyaWMuTGlzdGAxW1tBcGxvcmlzLkJhc2UuT2JqZWN0cy5EYXRhT2JqZWN0LCBBcGxvcmlzLkJhc2UsIFZlcnNpb249NC4yLjAuMTkyOS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I5LCBDdWx0dXJlPW5ldXRyYWwsIFB1YmxpY0tleVRva2VuPTE2ZmMxM2EyMjZjMGU5NTFdXQMAAAAKCVAAAAAJUQAAAAkBAAAACQEAAAAJUwAAAAULAAAAoQFBcGxvcmlzLkJhc2UuT2JqZWN0cy5EYXRhT2JqZWN0Q29sbGVjdGlvbmAxW1tBcGxvcmlzLkNoYXJ0LkFubm90YXRpb25Hcm91cCwgQXBsb3Jpcy5DaGFydCwgVmVyc2lvbj00LjIuMC4xOTI5LCBDdWx0dXJlPW5ldXRyYWwsIFB1YmxpY0tleVRva2VuPTE2ZmMxM2EyMjZjMGU5NTFdXQYAAAALbUNvbGxlY3Rpb24FbUxpc3QYRGF0YU9iamVjdCttQ2hpbGRPYmplY3RzEkRhdGFPYmplY3QrbVBhcmVudBVEYXRhT2JqZWN0K21Db250YWluZXIZRGF0YU9iamVjdCttVmlzdWFsT2JqZWN0cwQDAwQEA58BQXBsb3Jpcy5CYXNlLk9iamVjdHMuU29ydGFibGVDb2xsZWN0aW9uYDFbW0FwbG9yaXMuQ2hhcnQuQW5ub3RhdGlvbkdyb3VwLCBBcGxvcmlzLkNoYXJ0LCBWZXJzaW9uPTQuMi4wLjE5MjksIEN1bHR1cmU9bmV1dHJhbCwgUHVibGljS2V5VG9rZW49MTZmYzEzYTIyNmMwZTk1MV1dAwAAAJcBU3lzdGVtLkNvbGxlY3Rpb25zLkdlbmVyaWMuTGlzdGAxW1tBcGxvcmlzLkNoYXJ0LkFubm90YXRpb25Hcm91cCwgQXBsb3Jpcy5DaGFydCwgVmVyc2lvbj00LjIuMC4xOTI5LCBDdWx0dXJlPW5ldXRyYWwsIFB1YmxpY0tleVRva2VuPTE2ZmMxM2EyMjZjMGU5NTFdXZgBU3lzdGVtLkNvbGxlY3Rpb25zLkdlbmVyaWMuTGlzdGAxW1tBcGxvcmlzLkJhc2UuT2JqZWN0cy5EYXRhT2JqZWN0LCBBcGxvcmlzLkJhc2UsIFZlcnNpb249NC4yLjAuMTkyOS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I5LCBDdWx0dXJlPW5ldXRyYWwsIFB1YmxpY0tleVRva2VuPTE2ZmMxM2EyMjZjMGU5NTFdXQMAAAAKCVQAAAAJVQAAAAkBAAAACQEAAAAJVwAAAAUMAAAAoAFBcGxvcmlzLkJhc2UuT2JqZWN0cy5EYXRhT2JqZWN0Q29sbGVjdGlvbmAxW1tBcGxvcmlzLkNoYXJ0LkNoYXJ0RGF0YUdyb3VwLCBBcGxvcmlzLkNoYXJ0LCBWZXJzaW9uPTQuMi4wLjE5MjksIEN1bHR1cmU9bmV1dHJhbCwgUHVibGljS2V5VG9rZW49MTZmYzEzYTIyNmMwZTk1MV1dBgAAAAttQ29sbGVjdGlvbgVtTGlzdBhEYXRhT2JqZWN0K21DaGlsZE9iamVjdHMSRGF0YU9iamVjdCttUGFyZW50FURhdGFPYmplY3QrbUNvbnRhaW5lchlEYXRhT2JqZWN0K21WaXN1YWxPYmplY3RzBAMDBAQDngFBcGxvcmlzLkJhc2UuT2JqZWN0cy5Tb3J0YWJsZUNvbGxlY3Rpb25gMVtbQXBsb3Jpcy5DaGFydC5DaGFydERhdGFHcm91cCwgQXBsb3Jpcy5DaGFydCwgVmVyc2lvbj00LjIuMC4xOTI5LCBDdWx0dXJlPW5ldXRyYWwsIFB1YmxpY0tleVRva2VuPTE2ZmMxM2EyMjZjMGU5NTFdXQMAAACWAVN5c3RlbS5Db2xsZWN0aW9ucy5HZW5lcmljLkxpc3RgMVtbQXBsb3Jpcy5DaGFydC5DaGFydERhdGFHcm91cCwgQXBsb3Jpcy5DaGFydCwgVmVyc2lvbj00LjIuMC4xOTI5LCBDdWx0dXJlPW5ldXRyYWwsIFB1YmxpY0tleVRva2VuPTE2ZmMxM2EyMjZjMGU5NTFdXZgBU3lzdGVtLkNvbGxlY3Rpb25zLkdlbmVyaWMuTGlzdGAxW1tBcGxvcmlzLkJhc2UuT2JqZWN0cy5EYXRhT2JqZWN0LCBBcGxvcmlzLkJhc2UsIFZlcnNpb249NC4yLjAuMTkyOS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I5LCBDdWx0dXJlPW5ldXRyYWwsIFB1YmxpY0tleVRva2VuPTE2ZmMxM2EyMjZjMGU5NTFdXQMAAAAKCVgAAAAJWQAAAAkBAAAACQEAAAAJWwAAAAUNAAAAmgFBcGxvcmlzLkJhc2UuT2JqZWN0cy5EYXRhT2JqZWN0Q29sbGVjdGlvbmAxW1tBcGxvcmlzLkNoYXJ0LkRlbHRhQmFyLCBBcGxvcmlzLkNoYXJ0LCBWZXJzaW9uPTQuMi4wLjE5MjksIEN1bHR1cmU9bmV1dHJhbCwgUHVibGljS2V5VG9rZW49MTZmYzEzYTIyNmMwZTk1MV1dBgAAAAttQ29sbGVjdGlvbgVtTGlzdBhEYXRhT2JqZWN0K21DaGlsZE9iamVjdHMSRGF0YU9iamVjdCttUGFyZW50FURhdGFPYmplY3QrbUNvbnRhaW5lchlEYXRhT2JqZWN0K21WaXN1YWxPYmplY3RzBAMDBAQDmAFBcGxvcmlzLkJhc2UuT2JqZWN0cy5Tb3J0YWJsZUNvbGxlY3Rpb25gMVtbQXBsb3Jpcy5DaGFydC5EZWx0YUJhciwgQXBsb3Jpcy5DaGFydCwgVmVyc2lvbj00LjIuMC4xOTI5LCBDdWx0dXJlPW5ldXRyYWwsIFB1YmxpY0tleVRva2VuPTE2ZmMxM2EyMjZjMGU5NTFdXQMAAACQAVN5c3RlbS5Db2xsZWN0aW9ucy5HZW5lcmljLkxpc3RgMVtbQXBsb3Jpcy5DaGFydC5EZWx0YUJhciwgQXBsb3Jpcy5DaGFydCwgVmVyc2lvbj00LjIuMC4xOTI5LCBDdWx0dXJlPW5ldXRyYWwsIFB1YmxpY0tleVRva2VuPTE2ZmMxM2EyMjZjMGU5NTFdXZgBU3lzdGVtLkNvbGxlY3Rpb25zLkdlbmVyaWMuTGlzdGAxW1tBcGxvcmlzLkJhc2UuT2JqZWN0cy5EYXRhT2JqZWN0LCBBcGxvcmlzLkJhc2UsIFZlcnNpb249NC4yLjAuMTkyOS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I5LCBDdWx0dXJlPW5ldXRyYWwsIFB1YmxpY0tleVRva2VuPTE2ZmMxM2EyMjZjMGU5NTFdXQMAAAAKCVwAAAAJXQAAAAkBAAAACQEAAAAJXwAAAAUOAAAAnQFBcGxvcmlzLkJhc2UuT2JqZWN0cy5EYXRhT2JqZWN0Q29sbGVjdGlvbmAxW1tBcGxvcmlzLkNoYXJ0LkRlbHRhQnJpZGdlLCBBcGxvcmlzLkNoYXJ0LCBWZXJzaW9uPTQuMi4wLjE5MjksIEN1bHR1cmU9bmV1dHJhbCwgUHVibGljS2V5VG9rZW49MTZmYzEzYTIyNmMwZTk1MV1dBgAAAAttQ29sbGVjdGlvbgVtTGlzdBhEYXRhT2JqZWN0K21DaGlsZE9iamVjdHMSRGF0YU9iamVjdCttUGFyZW50FURhdGFPYmplY3QrbUNvbnRhaW5lchlEYXRhT2JqZWN0K21WaXN1YWxPYmplY3RzBAMDBAQDmwFBcGxvcmlzLkJhc2UuT2JqZWN0cy5Tb3J0YWJsZUNvbGxlY3Rpb25gMVtbQXBsb3Jpcy5DaGFydC5EZWx0YUJyaWRnZSwgQXBsb3Jpcy5DaGFydCwgVmVyc2lvbj00LjIuMC4xOTI5LCBDdWx0dXJlPW5ldXRyYWwsIFB1YmxpY0tleVRva2VuPTE2ZmMxM2EyMjZjMGU5NTFdXQMAAACTAVN5c3RlbS5Db2xsZWN0aW9ucy5HZW5lcmljLkxpc3RgMVtbQXBsb3Jpcy5DaGFydC5EZWx0YUJyaWRnZSwgQXBsb3Jpcy5DaGFydCwgVmVyc2lvbj00LjIuMC4xOTI5LCBDdWx0dXJlPW5ldXRyYWwsIFB1YmxpY0tleVRva2VuPTE2ZmMxM2EyMjZjMGU5NTFdXZgBU3lzdGVtLkNvbGxlY3Rpb25zLkdlbmVyaWMuTGlzdGAxW1tBcGxvcmlzLkJhc2UuT2JqZWN0cy5EYXRhT2JqZWN0LCBBcGxvcmlzLkJhc2UsIFZlcnNpb249NC4yLjAuMTkyOS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I5LCBDdWx0dXJlPW5ldXRyYWwsIFB1YmxpY0tleVRva2VuPTE2ZmMxM2EyMjZjMGU5NTFdXQMAAAAKCWAAAAAJYQAAAAkBAAAACQEAAAAJYwAAAAUPAAAAnQFBcGxvcmlzLkJhc2UuT2JqZWN0cy5EYXRhT2JqZWN0Q29sbGVjdGlvbmAxW1tBcGxvcmlzLkNoYXJ0Lkdyb3d0aEFycm93LCBBcGxvcmlzLkNoYXJ0LCBWZXJzaW9uPTQuMi4wLjE5MjksIEN1bHR1cmU9bmV1dHJhbCwgUHVibGljS2V5VG9rZW49MTZmYzEzYTIyNmMwZTk1MV1dBgAAAAttQ29sbGVjdGlvbgVtTGlzdBhEYXRhT2JqZWN0K21DaGlsZE9iamVjdHMSRGF0YU9iamVjdCttUGFyZW50FURhdGFPYmplY3QrbUNvbnRhaW5lchlEYXRhT2JqZWN0K21WaXN1YWxPYmplY3RzBAMDBAQDmwFBcGxvcmlzLkJhc2UuT2JqZWN0cy5Tb3J0YWJsZUNvbGxlY3Rpb25gMVtbQXBsb3Jpcy5DaGFydC5Hcm93dGhBcnJvdywgQXBsb3Jpcy5DaGFydCwgVmVyc2lvbj00LjIuMC4xOTI5LCBDdWx0dXJlPW5ldXRyYWwsIFB1YmxpY0tleVRva2VuPTE2ZmMxM2EyMjZjMGU5NTFdXQMAAACTAVN5c3RlbS5Db2xsZWN0aW9ucy5HZW5lcmljLkxpc3RgMVtbQXBsb3Jpcy5DaGFydC5Hcm93dGhBcnJvdywgQXBsb3Jpcy5DaGFydCwgVmVyc2lvbj00LjIuMC4xOTI5LCBDdWx0dXJlPW5ldXRyYWwsIFB1YmxpY0tleVRva2VuPTE2ZmMxM2EyMjZjMGU5NTFdXZgBU3lzdGVtLkNvbGxlY3Rpb25zLkdlbmVyaWMuTGlzdGAxW1tBcGxvcmlzLkJhc2UuT2JqZWN0cy5EYXRhT2JqZWN0LCBBcGxvcmlzLkJhc2UsIFZlcnNpb249NC4yLjAuMTkyOS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I5LCBDdWx0dXJlPW5ldXRyYWwsIFB1YmxpY0tleVRva2VuPTE2ZmMxM2EyMjZjMGU5NTFdXQMAAAAKCWQAAAAJZQAAAAkBAAAACQEAAAAJZwAAAAUQAAAApAFBcGxvcmlzLkJhc2UuT2JqZWN0cy5EYXRhT2JqZWN0Q29sbGVjdGlvbmAxW1tBcGxvcmlzLkNoYXJ0LldhdGVyZmFsbENvbm5lY3RvciwgQXBsb3Jpcy5DaGFydCwgVmVyc2lvbj00LjIuMC4xOTI5LCBDdWx0dXJlPW5ldXRyYWwsIFB1YmxpY0tleVRva2VuPTE2ZmMxM2EyMjZjMGU5NTFdXQYAAAALbUNvbGxlY3Rpb24FbUxpc3QYRGF0YU9iamVjdCttQ2hpbGRPYmplY3RzEkRhdGFPYmplY3QrbVBhcmVudBVEYXRhT2JqZWN0K21Db250YWluZXIZRGF0YU9iamVjdCttVmlzdWFsT2JqZWN0cwQDAwQEA6IBQXBsb3Jpcy5CYXNlLk9iamVjdHMuU29ydGFibGVDb2xsZWN0aW9uYDFbW0FwbG9yaXMuQ2hhcnQuV2F0ZXJmYWxsQ29ubmVjdG9yLCBBcGxvcmlzLkNoYXJ0LCBWZXJzaW9uPTQuMi4wLjE5MjksIEN1bHR1cmU9bmV1dHJhbCwgUHVibGljS2V5VG9rZW49MTZmYzEzYTIyNmMwZTk1MV1dAwAAAJoBU3lzdGVtLkNvbGxlY3Rpb25zLkdlbmVyaWMuTGlzdGAxW1tBcGxvcmlzLkNoYXJ0LldhdGVyZmFsbENvbm5lY3RvciwgQXBsb3Jpcy5DaGFydCwgVmVyc2lvbj00LjIuMC4xOTI5LCBDdWx0dXJlPW5ldXRyYWwsIFB1YmxpY0tleVRva2VuPTE2ZmMxM2EyMjZjMGU5NTFdXZgBU3lzdGVtLkNvbGxlY3Rpb25zLkdlbmVyaWMuTGlzdGAxW1tBcGxvcmlzLkJhc2UuT2JqZWN0cy5EYXRhT2JqZWN0LCBBcGxvcmlzLkJhc2UsIFZlcnNpb249NC4yLjAuMTkyOS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I5LCBDdWx0dXJlPW5ldXRyYWwsIFB1YmxpY0tleVRva2VuPTE2ZmMxM2EyMjZjMGU5NTFdXQMAAAAKCWgAAAAJaQAAAAkBAAAACQEAAAAJawAAAAURAAAAogFBcGxvcmlzLkJhc2UuT2JqZWN0cy5EYXRhT2JqZWN0Q29sbGVjdGlvbmAxW1tBcGxvcmlzLkNoYXJ0LkVsZW1lbnRDb25uZWN0b3IsIEFwbG9yaXMuQ2hhcnQsIFZlcnNpb249NC4yLjAuMTkyOSwgQ3VsdHVyZT1uZXV0cmFsLCBQdWJsaWNLZXlUb2tlbj0xNmZjMTNhMjI2YzBlOTUxXV0GAAAAC21Db2xsZWN0aW9uBW1MaXN0GERhdGFPYmplY3QrbUNoaWxkT2JqZWN0cxJEYXRhT2JqZWN0K21QYXJlbnQVRGF0YU9iamVjdCttQ29udGFpbmVyGURhdGFPYmplY3QrbVZpc3VhbE9iamVjdHMEAwMEBAOgAUFwbG9yaXMuQmFzZS5PYmplY3RzLlNvcnRhYmxlQ29sbGVjdGlvbmAxW1tBcGxvcmlzLkNoYXJ0LkVsZW1lbnRDb25uZWN0b3IsIEFwbG9yaXMuQ2hhcnQsIFZlcnNpb249NC4yLjAuMTkyOSwgQ3VsdHVyZT1uZXV0cmFsLCBQdWJsaWNLZXlUb2tlbj0xNmZjMTNhMjI2YzBlOTUxXV0DAAAAmAFTeXN0ZW0uQ29sbGVjdGlvbnMuR2VuZXJpYy5MaXN0YDFbW0FwbG9yaXMuQ2hhcnQuRWxlbWVudENvbm5lY3RvciwgQXBsb3Jpcy5DaGFydCwgVmVyc2lvbj00LjIuMC4xOTI5LCBDdWx0dXJlPW5ldXRyYWwsIFB1YmxpY0tleVRva2VuPTE2ZmMxM2EyMjZjMGU5NTFdXZgBU3lzdGVtLkNvbGxlY3Rpb25zLkdlbmVyaWMuTGlzdGAxW1tBcGxvcmlzLkJhc2UuT2JqZWN0cy5EYXRhT2JqZWN0LCBBcGxvcmlzLkJhc2UsIFZlcnNpb249NC4yLjAuMTkyOS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I5LCBDdWx0dXJlPW5ldXRyYWwsIFB1YmxpY0tleVRva2VuPTE2ZmMxM2EyMjZjMGU5NTFdXQMAAAAKCWwAAAAJbQAAAAkBAAAACQEAAAAJbwAAAAUX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hQXBsb3Jpcy5DaGFydC5Db2x1bW5PcmllbnRlZENoYXJ0AgAAACFBcGxvcmlzLkNoYXJ0LkNvbHVtbk9yaWVudGVkQ2hhcnQCAAAACAEICAEICAgCAAAACQEAAAAJAQAAAAAAAAAABnEAAAABLgMAAAAGcgAAAAEsBnMAAAABLQZ0AAAAASsBAAAAAAoKBnUAAAAITS9kL3l5eXkAAAAACgAAAAAAAAAABxgAAAAAAQAAAAEAAAAEGEFwbG9yaXMuQ2hhcnQuQXhpc051bWJlcgIAAAAFiv///xhBcGxvcmlzLkNoYXJ0LkF4aXNOdW1iZXIBAAAAB3ZhbHVlX18ACAIAAAAAAAAADxkAAAAIAAAACAEAAAACAAAAAwAAAAQAAAAFAAAABgAAAAcAAAAIAAAABRsAAAAaQXBsb3Jpcy5CYXNlLlVJLlZpc3VhbFJlY3QVAAAAC21TdGFydFBvaW50CW1FbmRQb2ludAttTGluZUZvcm1hdAttRmlsbEZvcm1hdAltUm90YXRpb24SbVJlY3RhbmdsZVByb3ZpZGVyDG1QYWludE9mZnNldBJtUGFpbnRTaXplT3ZlcnJpZGUObUV4dHJhUm90YXRpb24ObUxhc3RQYWludFJlY3QJbVBlcnNEYXRhGVZpc3VhbE9iamVjdCttWk9yZGVyR3JvdXAeVmlzdWFsT2JqZWN0K21JbmRpdmlkdWFsWk9yZGVyFVZpc3VhbE9iamVjdCttVmlzaWJsZRhWaXN1YWxPYmplY3QrbVBlcnNpc3RlbnQQVmlzdWFsT2JqZWN0K21JZBZWaXN1YWxPYmplY3QrbVBlcnNEYXRhIFZpc3VhbE9iamVjdCttUmVnaXN0ZXJlZFdpdGhGb3JtJFZpc3VhbE9iamVjdCttRGVsZXRlUmVwYWludFRyaWdnZXJlZBZWaXN1YWxPYmplY3QrbVNoYXBlUHRyFVZpc3VhbE9iamVjdCttSXNEaXJ0eQQEBAQABAQEAAQCAAAAAAcCAAADABVTeXN0ZW0uRHJhd2luZy5Qb2ludEYEAAAAFVN5c3RlbS5EcmF3aW5nLlBvaW50RgQAAAAfQXBsb3Jpcy5CYXNlLk9iamVjdHMuTGluZUZvcm1hdAMAAAAfQXBsb3Jpcy5CYXNlLk9iamVjdHMuRmlsbEZvcm1hdAMAAAALKkFwbG9yaXMuQmFzZS5VSS5JUmVjdGFuZ2xlUG9zaXRpb25Qcm92aWRlcgMAAAAUU3lzdGVtLkRyYXdpbmcuU2l6ZUYEAAAAFFN5c3RlbS5EcmF3aW5nLlNpemVGBAAAAAsZU3lzdGVtLkRyYXdpbmcuUmVjdGFuZ2xlRgQAAAAICAEBCAEBD1N5c3RlbS5JbnRQdHJbXQEDAAAAAYn////g////2B8xQqC+zkEBiP///+D////QMCJEztyZQwl5AAAACXoAAAAAAAAACgWF////FFN5c3RlbS5EcmF3aW5nLlNpemVGAgAAAAV3aWR0aAZoZWlnaHQAAAsLBAAAAAAAAAAAAAAAAYT///+F////AAAAAAAAAAAAAAAAAYP////s////AAAAAAAAAAAAAAAAAAAAAAl+AAAAFAAAAP////8BAQoJfgAAAAEACgEPHgAAAE5OAAACUEsDBBQABgAIAAAAIQBi7p1oXgEAAJAEAAATAAgCW0NvbnRlbnRfVHlwZXNdLnhtbC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lMtOwzAQRfdI/EPkLUrcskAINe2CxxIqUT7AxJPGqmNbnmlp/56J+xBCoRVqN7ESz9x7MvHNaLJubbaCiMa7UgyLgcjAVV4bNy/Fx+wlvxcZknJaWe+gFBtAMRlfX41mmwCYcbfDUjRE4UFKrBpoFRY+gOOd2sdWEd/GuQyqWqg5yNvB4E5W3hE4yqnTEOPRE9RqaSl7XvPjLUkEiyJ73BZ2XqVQIVhTKWJSuXL6l0u+cyi4M9VgYwLeMIaQvQ7dzt8Gu743Hk00GrKpivSqWsaQayu/fFx8er8ojov0UPq6NhVoXy1bnkCBIYLS2ABQa4u0Fq0ybs99xD8Vo0zL8MIg3fsl4RMcxN8bZLqej5BkThgibSzgpceeRE85NyqCfqfIybg4wE/tYxx8bqbRB+QERfj/FPYR6brzwEIQycAhJH2H7eDI6Tt77NDlW4Pu8ZbpfzL+BgAA//8DAFBLAwQUAAYACAAAACEAtVUwI/QAAABMAgAACwAIAl9yZWxzLy5yZWxzIKIEAiig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KySTU/DMAyG70j8h8j31d2QEEJLd0FIuyFUfoBJ3A+1jaMkG92/JxwQVBqDA0d/vX78ytvdPI3qyCH24jSsixIUOyO2d62Gl/pxdQcqJnKWRnGs4cQRdtX11faZR0p5KHa9jyqruKihS8nfI0bT8USxEM8uVxoJE6UchhY9mYFaxk1Z3mL4rgHVQlPtrYawtzeg6pPPm3/XlqbpDT+IOUzs0pkVyHNiZ9mufMhsIfX5GlVTaDlpsGKecjoieV9kbMDzRJu/E/18LU6cyFIiNBL4Ms9HxyWg9X9atDTxy515xDcJw6vI8MmCix+o3gEAAP//AwBQSwMEFAAGAAgAAAAhACejOClXAwAA5wcAAA8AAAB4bC93b3JrYm9vay54bWykVdtu2zgQfV9g/0HguyJRdwlxCtuKsAbSImjT9MVAwUi0RUQStSQVOyj67x1Slp3LYpGmgk2KHPLwzMzh6PzDvm2sByok490M4TMXWbQrecW67Qx9vSnsBFlSka4iDe/oDD1SiT5c/P3X+Y6L+zvO7y0A6OQM1Ur1mePIsqYtkWe8px1YNly0RMFQbB3ZC0oqWVOq2sbxXDdyWsI6NCJk4i0YfLNhJc15ObS0UyOIoA1RQF/WrJcTWlu+Ba4l4n7o7ZK3PUDcsYapRwOKrLbMVtuOC3LXgNt7HFp7Ab8I/tiFxptOAtOro1pWCi75Rp0BtDOSfuU/dh2Mn4Vg/zoGb0MKHEEfmM7hkZWI3skqOmJFJzDs/jEaBmkZrWQQvHeihUduHro437CG3o7StUjffyKtzlSDrIZIdVkxRasZimHId/Q0ESBLDP1iYA1YPYy9CDkXRzlfCxhA7ueNoqIjii55p0BqB+p/KiuDvaw5iNj6TP8dmKBwd0BC4A60pMzInbwmqrYG0czQMlt/leDher4kQq3nfZ8TRdZXvCTN+oa2/fqJCslryf+GDkmpw+CA6yO98f1lGIClyCatXSthwfsqv4J4fyEPEH3IcXW4nCsIb/L9R5zPE6+4TOwI+54dLMOlnbhFYRexH/oRvEZu/BO8EFFWcjKo+pBRjTlDgRbNS9NHsp8s2M0GVp3O/+EeHlv3L5rJ9lN7qmvXLaM7ecq9Hlqy5rsvukbdQCaMQ/tvrKv4Dqqj70I1fJyGQQSjnbF9Y5WqQU1hpFeMc/9Qtq3BBQzrYBJEr6nO0DOK+UixgMfWzTOKzhOOpmwCV9NbnZH6vG+4YFJLAoq05qxjjkHfmT5IrCpscjrtBdGU18LSnVmYYtdLkVXyrhyEAJEvwaJdhvDQvbqSyvQgRQa047QIgzSObJzPQzuIcGIvcBBDSvPLYJGG/txPdCL15yDb4+B9V9xNnXSsifpCBNn0mQHeFd2QoVGrlmxp3gMl34uj2HgIbJ9SXYTJwvVTkFuBCzvAqWsvFlFgh3nhhzHOl5dhcaKq47F5Z0FKHLObEjXATdaX2Iwz3RaH2ePkZpw4ZO/Z3cw+59qRw+7/W1jcGo//8xzHxEG3JnfOFLyLXwAAAP//AwBQSwMEFAAGAAgAAAAhAIE+lJfzAAAAugIAABoACAF4bC9fcmVscy93b3JrYm9vay54bWwucmVscyCiBAEoo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KxSTUvEMBC9C/6HMHebdhUR2XQvIuxV6w8IybQp2yYhM3703xsqul1Y1ksvA2+Gee/Nx3b3NQ7iAxP1wSuoihIEehNs7zsFb83zzQMIYu2tHoJHBRMS7Orrq+0LDppzE7k+ksgsnhQ45vgoJRmHo6YiRPS50oY0as4wdTJqc9Adyk1Z3su05ID6hFPsrYK0t7cgmilm5f+5Q9v2Bp+CeR/R8xkJSTwNeQDR6NQhK/jBRfYI8rz8Zk15zmvBo/oM5RyrSx6qNT18hnQgh8hHH38pknPlopm7Ve/hdEL7yim/2/Isy/TvZuTJx9XfAAAA//8DAFBLAwQUAAYACAAAACEArIul5AAHAABZGAAAGAAAAHhsL3dvcmtzaGVldHMvc2hlZXQxLnhtbJxZbW/bNhD+PmD/wdD3yuKLKCmIU9SWIhXYgKLtts+KIidCbcuTlLcN++87irREHj2vaNHGzsPjkc/d8e7IXr9/3e8Wz3XXN+1h5RE/8Bb1oWrvm8PDyvvt6+272Fv0Q3m4L3ftoV55b3Xvvb/5+afrl7b71j/W9bAADYd+5T0Ow/Fqueyrx3pf9n57rA8wsm27fTnAr93Dsj92dXk/TtrvljQIxHJfNgdPabjqvkdHu902VZ221dO+PgxKSVfvygH23z82x/6kbV99j7p92X17Or6r2v0RVNw1u2Z4G5V6i3119fHh0Hbl3Q54vxJeVovXDv5S+MdOy4y4s9K+qbq2b7eDD5qXas8u/WSZLMtq0uTy/y41hC+7+rmRDpxV0R/bEgknXXRWxn5QmZiUSXN1V0/N/cr7O9B/3sEnkT+C+cdp7B/v5vq+AQ9LVouu3q68D+SqoNRb3lyPAfR7U7/0xvfFUN59qXd1NdSwCPEWMj7v2vabFPwIUAAqj+WhXrx+OYKXR5m3+evQHn+pt8Om3u1W3prCMSiroXmuP8GUlXfXDkO7/9w8PA7jcRgA23btX/Vh3NC4rtypXGDlgS4tqnRopbCp/s+Ry5qcm6YWkbs4La4mfgBX6InwVRoArWftzlzydl7yllzdkoDHYSSkiuVkRPP7yaC346H91C3u6235tBs27e6P5n54XHmxH8ciInEUeqfBz+1LUUvLgEm5z6X2qt2BKvi52Dcyq8BhKl+VV5QaSv0w5GJU0w9v8oAByeqpByvrlUYTTSpguVEFfL4oFYT6QvBAUIAuTIz0RPg8TeTz2hcmQt4bV4TPeSLn5D+XXCrWo2HTcihvrrv2ZQGHWjoBAgNSJLmS2XRE1MrK0CMw2m/iMlkUoraSSj5ILStvdN4IQAwpYAGG70Hs+Sa4Xj6DOys9ZeNKMFsidSW4LZG5EqEtMcaY3Ni8D2FL5K4OYksUrgSdJJZgxsmW8igYttRGO9lIjq48cPVkksheaK0k+GguIjjxw4BTSnnMCJmXHA28UbKzxVMMZBjIMVAYgMUDEuIFHnJ05SUGjxjxUBJs5BHSxA9FEMLBDJMAuCQoDpSwQQQDGQZyDBQGYBHhLhEmU60KWjlqO4QiK6+VyLy5DQZSDGQYyBWgvRpGoc+jIGEsCFlMGYr5wphtMYGzd8ElctR2CbLyWkkYRDCQYiDDQK4A5VaeBH5EhIhpRDgRBJ8ZY7LFA07iBR5y1PYIQWljrUQMIhhIMZBhIMdAoQDFDILU54IFSRjxgJAomE+pxQQOMmZixJYcRUyQidZKxGCCgRQDGQZyDBQKUMHGSODHkEF4koSUh4mYU5/FRKZ9lLYMJqoomGmLoqBdKxGDCQZSDGQYyDFQKEAxEQmU9oTRGNwRCsbmOmARgZx0IbjkKHIJqhZrJWIQUYDaRMIgIYuEhVEShiELBEp7KZ6dYSDHQKGAeGx6zEpCoMW7QGUcRlxQbVxrGYOMRhSbMIl8EQVxzGkUBzREZTF1pmcOkjtIYSKWawjqM1BtHIcRIRxlWsYkpCqzIsR55NMQYj4SQtbNyGGEm5TM0Zg7SGEiNqOz1d6XrcZjU31bt2MXPzVIqtaaVROX9DXBBXqjEZWYoK/1OWMsCVgAfV4gUPSmzvzMQXIHKUzEJni2DZgIfm2PsjWcCKoaLM019TcEuWBNcOXeOEiqEeXUSHA/CCJKgLjsHQg6c5kzP3eQwkRshmf6AxLOlFQxlgaaKFHnmDktAnF6BI3oOI2Zz2MSxxFkEiCG4zRz5ucOUpiITelyowDsxhbfooSzoBYyD5rTLWgZTSlgPiVRFAhGEgHxiUpd5mjMHaQwEZvS5Z6BqOJte8kJPKdt0NOMvlMjunYK6icE8iJJeBInXDhXD6ercDQWJmJTOtM8mIGnqrhFieDLAnH6BwdJNaLzR8j8GOpXAL1nxODT8ZLTXjgaCxOxKZ3pIkxK+m4JCWBOD/jeQJxGwkFSjUChkVd5efnMNCQP7vMN5wlcvaE6J9C9MThnKLpzR2VhIjanMw2F0RkRVb1lepnzA+5XtZB5mHAXkJ4UmZzMzoOwhPtRzMOYcB5CZUPdfe4sUpiIxUk+Hl3o9sZhyOsWJ9y5aiGDk4OkDpKdVCs/hQnzEyrAVRyuhoIlaJHcUVCYiM3pcnNBz1zgnas3bg4206xTnKUOkjnIrUb0bS+IhcwiSUQTQYkI0aq5M78wEZvj/zwuqN5B1oX5fOFLILxQ2s80GwdJHSRzkFuN6LTCQnhYk005YRGhHF8Fc2e+fCmd9qFIqhc/9TB1LB/qX8vuoTn0ix28N8LrqA+ZqVOveON3eMMcUShL6nnx9NsjPOHXkBMCHwJ427bD6Rf5qjj9p8DNvwAAAP//AwBQSwMEFAAGAAgAAAAhANwGB756BgAA2RsAABMAAAB4bC90aGVtZS90aGVtZTEueG1s7FnLbhs3FN0X6D8Qs0+sp2MZkQNLluw2dmLYStosqRE1w4gzHJCUHe36BQUKpEU3BbrropsA7TelaNOP6CU5kkiL8iN20FdswJY4h/de3sfhJefho1cZQ2dESMrzdlS9X4kQyWM+onnSjp4N+ve2IiQVzkeY8Zy0oxmR0aOdTz95iLdVSjKCYH4ut3E7SpUqtjc2ZAzDWN7nBcnh2ZiLDCv4KpKNkcDnIDdjG7VKZXMjwzSPUI4zEPt0PKYxQQMtMtqZC+8x+JorqQdiJk61aOLNMNjRpKoRcia7TKAzzNoR6Bnx8wF5pSLEsFTwoB1VzE+0sfNwA2+Xk5haM9eZ1zc/5bxywmhSMzpFMlworfYbrQd7C/kGwNQqrtfrdXvVhTwDwHEMK7W2uDIb/a1qZy7TAdmPq7K7lWal4eMd+fUVm1udTqfZKm2xQg3Ifmys4Lcqm43dmoc3IItvruAbnd1ud9PDG5DFb67g+w9amw0fb0Apo/lkBa0D2u+X0heQMWcHQfgWwLcqJXyJgmxYZJdWMea5WpdrGX7JRR8AGsiwojlSs4KMcQxZ3MXZUFAcoQLnXMJApVbpV+rwV/82zKeGVo+3CXbm2aFYrgxpS5CMBS1UO/ocpEYO5MUU7XOV0hgd0iRVVog34wDniTvj3U/f/PnDV+iPX3589/rbMF66+D2SJ19SnF+mAAps6YC337357dc3b7//+vefXwfk7wo8dOEDmhGJnpBzdMIzWJzxjL8CMhQ3mzFIMfVm4BRkB0T3wHUu8MkMsxCuA05wcc8FcEsIuD996dl6moqpogHNj9PMAx5xzjpcBB3wWOtyPDyY5klYuZi6uBOMz0K6uzj3QtybFkCqkLOrvu+mxDPzmOFc4YTkRCH9jE8ICUx7Qann1yMaCy75WKEXFHUwDbpkQIdeIi0nHdAM4jILGQih9nxz9Bx1OAuteo+c+UgoDMwCxg8I89y4j6cKZyGRA5wx1+GHWKUhI09nInZxPakg0glhHPVGRMrQnKcC1usE/TEGOguG/YjNMh8pFJ2EZB5izr3a5pNuirMiaDPNUxf7mZxAimJ0zFUIfsT9CtHfIQ7AG+vC/ZwSL9xXE8EzoDjXpGWC6CdTEYjlPuF+Pc7YGBPDMsD4HpFnNL+M1RkFWr/A6s0PzeofkM/Dom/D5Luw7YXq6eACf6/D/QtZew9P82MChbLKnB9J+yNpR/950l5Xy3dP1Ut2BuJeduemV8/WtupjytipmjFyKE23LmFPGvVh0BwjzFlycXQrUvhYHgw8XCKwmYMEV19QlZ6muIDGvmoOnoksRScSFVxCv2+GzRGYXJBtDrUU2nlzPm3qk4tlDonVER/Z4bp7Ql2IMefVxJyC54rqWsB1ldUf3E5Z1Vq11m3+0qrGNEOK3tIWS4YYri4NBhfehGYHQYsEXt6EiwJtO5yBMCMj7Xd7ep+HRau+0xDJFI9IGSO97tUYVU2Q5rkyT6NAjPRp84oYOdpaWuwttF0nSK66xhp18+jdJkrzI/YySrpuL5Qjy93iZDk6b0etZq0ZoRgX7WgMh2v4mBUQdan7S8wSuKGKlbBpf2Uxm3RdRrMVTssq3JdYv68s2OOBQki1h2VqU8M8KlOA5eYqwNhfa4Jb72oBNtPfw4r6FiTD32YF+NEPLRmPSazcYDsj5i7EAEoq5VNFxGk6OkdDNhUnGMKvUxXWM6ISbkEMI+gvcKGnvW0e+eRcFp17jWZwdhyzIsUl3eoSnVeyhZs6XthgvllrjXmwtqDtZnE3X4op+TtaipvG/7Ol6P0EbiXqIx2BGO6TBUa6XtsRFyrlwEIF3JL1BVymGe6AbIFLYXgMSQW32ua/IGf6v605K8OUtb5ZO6EJEhT2I5UKQo6Blkz2XSGsWu5dViQrBZmMcsyVhTV7SM4IG2gO3NR7e4RSSHXDJiUNGNzF/PO/lxU0THST80/tfGwx37Q90N2BbbHs/Gv2Ig2H9J2toBXc+0xPtaCDSzb2G261lrFWVlxrXnurLeBuCe6UFeRETEXM7CsSvaEO+AlwK4I3Hra9QpDV92zjgTRBWnocQuNkB20yaVG2YSm72ztvo+BevOx0F3qhSt+n072hsxfNma/Oq8XLu8+bObv0sOdrt9MNuBqK9mKJ6vZofpAxgTHv1tzXX3z4EgK9By8apkxJ+wrhFdwkwinDvqqA4rfBNVN3/gIAAP//AwBQSwMEFAAGAAgAAAAhALqHELlfKgAAfLgAAA0AAAB4bC9zdHlsZXMueG1s7J1ZbyVJcqXfBeg/EOznKPoe7oXMFGJzQYBGGKB6AL2ymMxMQlwSJKuVpcH89/ks7r0RHrVkuKq7Sy3h9lLFZJLh4ZvZsWPH7L75hy8P9xd/un1+uXt6fHupv1GXF7ePN0/v7x4/vr38P3/MTby8eHm9fnx/ff/0ePv28sfbl8t/ePf3f/fm5fXH+9vvPt3evl7wiMeXt5efXl8/f3t19XLz6fbh+uWbp8+3j/zNh6fnh+tX/vj88erl8/Pt9fsX+aWH+yujVLh6uL57vDw84duHm5qHPFw//9sPn5ubp4fP169339/d373+OD/r8uLh5tt/+vj49Hz9/T2v+kW765uLLzo8m4svz6dB5u/+bJyHu5vnp5enD6/f8Nyrpw8f7m5uf/666SpdXd+sT+LJv+1J2l8ps5n7l+ff+CR39Xz7pzvZvst3bx5/eMgPry8XN08/PL6yncu3Lg5/80/v+WZwlxeHXRme3rNOf/jDH9Tl1bs3V8fffvfmw9Pj+hDHQ+Qb7968/MfFn67veYKWH795un96vnhls3nG/J3H64fbw08M1/d33z/fyY99uH64u//x8G0j35jPx/HnHu7YrXnswwj/RePM73WYz/PH799e5qzm/8ibrZP6x7v7+4vvrh9ffv2Ff+FBWhnlv/Kgn63P1WER5n+9sH6MumxoK3vBN9694ey/3j4/Znmn49d//PEzO/HINT284PxzOz/98fn6R23m97s6/OjOL7w83d+9l7f4OMz7f1yvnIfp8Jjvj39x9/j+9sst543jJoereGH+9OeNNbUpy0P/imMdz/X87n/9YdLlxeud3Fj1TZtSijrEGJOz2rn5SP0eiyqH/j+7qPM+cki/f3p+jw852R3PATl8692b+9sPr2zV893HT/Lv16fPsnFPr6/Y2Xdv3t9df3x6vL6XE3L6jV/6TXwQ7ubt5eunu5t/4+m/clmv5mHmUWp/gxf6Xd7nz5y1WPfNpCcl/52v1i9O+me/oL1J9nDTizkXy/Sz3+gm+e88xGHDftN+/flvXrzHX/bNj0eOA3xze3//nRyxf/2wnGLTJhb9y4fCd4KOxDqLG5UvsbDHLw9n9vAHdvrXfkmff+mweueFOB6j80KcF+JoTc4LcV6INUwrXM3ZRpyvxvlqnK+GIPEzshTofV6I53OscXEOus7R5xkbnbHRGRudsdEZEtyeIcHlGRKcCWly0Wdmfk5RnBfijI3O2OiMjc7Y6IyNSCec6ZIzXXKGBGdIcIYEZ0hwhgRnSHCGBGf9ntQDnOmSsybxoGc9Y6MzNjpjozM2OmOjMzY6Y6MzNlqrXc4g8YyNztjojI3O2OiMjf7bYaOrsrrzUOtZlHnq8JuqPC++fNiVYBc1omabf1t+++L68+f7H6WM/9hEoaLe1P6mZx37Phy4Dh5xql4N5dP4/mFeJvDl/G7/8sPD97fPeW7jMbNFhzfGHxZ/Or7/4Tf6uRp8/dvu/u7j48PtqSMFvSEOf7z49PR89x88SJpK3PD3t3TpoBfJ692NfIda37n2+MuHn5Q9VM2EJhenmdDC5H/GTCyT+j1nMheWV23JLxdG87pl0vlXDv1PD81Xiju4Radj+8vPBqf+dY6ntDH46Upc/Pvz9ec/3n6ZL4J0MPj6Sd19eX7gv/acHu/gL06l2OHdiZxMR/5LG4nfYxd+5zv2c7v3Z+4CV+Bg+P7G7kLFAeJg/Td6df+L1o3v/i1ZoL+kYT5M7Fe9+X/OGu4jEMe7/814uxlDghqLViE/aRSygMwLaRn19vJfBDHdn060gOYf7u7p8rOgxl/+hYv1EhjBMM/f/nBH5P1/xzHZyU1Do5LvGtc51/TG9U0McbJp6GIa3f8TvPTTx86dc7RrW2u81VYbXuVwywTsnR5/aHilVMMXXv4xf3X4h9KHv616fABPHh5fvv1XH08jOPlPzeNtu+A6sXNVb2/rH+88WPEIG2sf7yoeH4NN1qQQF+OMmah7e7/7eO9a1eroW5eWtddOvjwtTz+NJpiomm7oh8Z51zVdDl3Tu167bKQz0PCV1V8G8OvmalfOIEc1hc73jXZ9apw1XZM6MzZdimmKg8wh1wwQDJ2wji7AtcUMpk71Ohrb9J2ZGqc4+DzbN0Of4zRpm/w4Vg3QrtfLlQe0H10f+8E3JimWaNR90+fJNWMXhmRtoBuXqRmgnS/tHBpqV14wO6k8mcAeqJEZeBObFEbdhN4m57uB56eqAYobQHOwdZPd4IYuD6kZey6vG3TENljdTD7ZMdihVaqtGSCaFUG48pLpztncutgMOfaN0wNz6VVu2lYNnWVGNuiaAZJeokwtNn45pilMGLkwNSY4ZtANHKCMNZra6AYfnbG5aomSdDg8niIrB+p0D5JSYzIxNmEIlj3gwPYj92AY/ORVmGLoamYQFZzBaYD5xC5GWg+xT4HHDiGyRAb7LCumYhxHE7Ue7NfM3OmiRVXOQEzSaYDWqcnkFBszJS2b7JrU9mPTajN1XcZ+hVixB7yJ3K7DMTXlAN6M0+jT2KjRu8Zl7liMnWp671KrsBNtmqoGCOsAtrzJQTsTRjs1TEWOqRE/NnGUIr6JO+JHU7UHdr5dxxmUA6gxB0ycvPwkx7TjHkzBN6PTfVJTTjZWzcDTz3A5RaWpMNMw8D8uWhrZ5A6TGjtMU9f6PnCdDTe6ZomCWU+RL2/y2OupG6au8RoD4dgPNrk12CLVcZfjmG3VDIJwOKd7UNqixHvqCVuEmRNz3bsmmgiqGNzUd0NQvetqZtCqxV1qX5qK3GtscsxNFzzGDh/TxD7bZsyDDcFDLtm6AQpjZ0uPFjNH3wy0px16bnKWJXKubfq+Z2uC8aOq8WiRTovrEpUezQcV2FT2wEb8wTCYpo940MnSmdEal4e2ag9iWOCWtuUmswaj9SlgPif2YBKfrIa+UU4NeegNp7TGXMekiotW7kEMuQ1jizW1inswTLrpLPegn7LxkQti275mk1Mo7kFprjknPKoNjU3JNK7vARRc4sbFnMapt34wNS4Td7Au0XwlTsaOCxUnjfHBJoTDKeqjG5uQR4ydTXqYfMUMki5mMF/q0wA+pEEnrEQUZ+ZGvE4/9Xyl0jSOmPLO1xzTZFwBW0qHI7B7yl3LJo881hkGcElhvXFlblQjtqpmBkDH5Zj6cg9kwZ0bYqONZQ/EFUQbxyYl23JwrbjOmgGsUIsn4LXxB8OIGfVcXcVlcAmDhC0C6OnQ9m0MulX7M0hagZ9OA4RyhfpgO1ZiahSX6gAqUgaGhaynyXpv3bS/BTw/zVBldgdtuUCda7tgsM68AvdY/tFPrQYkBTf23Gtn9x2mPD8ttyCU66PHELoudeBGxxntsRPRBWBdG7lfOAOr9s9o0lrNaPTw/pvIhndU4uaHEVvhVO+bTk9tk7LvoootHmJ/g+X5afEFbWnnDLfYYcs4MWEUbwl28RyggJEDchsTK1wBzz8Yt8P7l/ubNfCfk8IDQVuOA9l0U24b1QciEBtTyvt2lOdLE+XjAZ0h/OkKG5M72xJvhOTZ34QX4405P4MZuz4nUGnd84v1L11liCAuDHOjxy7zfKtw9t43HswIgDHGtPuRjbx/XM7/7NNO75/T4Ew75sZa3KUD1jV9aAfe32bVgwPbser8gL2X9SnRkAN5TsTvjY6gRmeHif3tGc63CsjVRdDkroHg/bHxy/NLR0zoSRQDVjGY5sYFK4h3tI2JiZg3E6/nqvd3cXECbXm/pq4nVNWe9elAEpwafDznpx/aNrPDLT9Q8/5eL+8/j7S4gGRMmFTXKJ84n3nkannCGxZG+6DVGMZ9xM76eL9Y6DnIX56vnMaA4tdVj4G2WW6aHRrgdAKEsR++6vzwKqf1jyWM0HEcQpeGZuq0ALgxsDQ5Nu2Qetty7ohfa9YnzPhtvr+xPP9xDGDRlJrgO96f5tSE4KNpzJgNZk8FTlPV89NyPuebcFofsdyGqIlTmYAODksUs8I+29EM3C3sXNX9becg4/D+m5AvC1jL+F1ruF/RB9a/zZxPLNAw4X6irXn/dl71+fmzJ1vubwRl+TE11mWB0pykTmPuNBFlN6iJJs37IIjzE80C42Jpn9s+JeUFIXqJZkIwDeaH6An8EIlEFNav5v3jGo/F8v7CDGDvCfU8CEICyrHp6a6OOVUE4L0Jbd39SmrxL7G0P3lKXciZIG8UiNUDoYkhLfZf9VEOZ3ZV+1v491jaB8J357Pj/GMWsJ9Os9MKSwQx1AflHRRDzfqk2eoc9rfEDzS2xzzjUFI3cf7HkACLJjWTAHTfZblnFc83auZqDs8v/Tt2xuEQWRUlAb1EqxiGoUmaYzQNCdquxj4YVZzP0j4QDU89BDGRmARKmJwmCeXRdVpnYwe4jJrzYzihJ/szI4nT+cftQmrw1JyU+Bcl56fDXCgYNXxCN/gafGj0bHUO67NhFpP3HRQHJIGcT2gOsT+8f9KxV4NPxB0164+VX96/PP9Otxo3OzW6FUqozfiXmbkEmXfaqwmgW/X8NcZI5fm3mTgYXgCvJfi2zRo2QuBigNLSvvN5qHv+6n/T5vxPWmAg+Bw8KPiTo8OOMJ3Ump44fopV+wt/t6zPBr9NFvSA6+pT68Gf2M8eLraZNAEsO91hv2vWx7ZrmMrnDBTkN8Q46LfFwIFtCTB6JgAeMnz4AexTUiHXAHTD1V8iGFXeMHDV1BnoExVGEG6GhkgTBgOj2nduil3sqmbgVg+pZ2O3uIBO+WgDu9txD1xwuDBxlqC6KXCNdcpVV9jNhvPAaKmScPLRDOMkd0DNYapqsUEWYk7Do01TzrGtsXEGLLwuUWkkhiAculjNieWHk+PZvVeNzRnvY/tIBFizyZAm6wCbKKN1vm1hFQeobqzoBLM7TXAfBsKXLU+uKoo0fo3CtCqvMdRwDj1xHaMQJgUPoIAma6IC53LCoNtr3LwQU8sMZsR12mRSbzyGEI94ixm4foLvg96FP26VjW02Y9U9DnP0e9zk0lAko9hMLrInHMNQwFInr1KjsaCjCwNMSNVFbuejcxiAD+opkkBDD1Bk0Y2FqYF8IJLMgT2Ah1LE53maqu4BvMK6RBtedMh2GEkIAA3BKzySUFvj2aDdgbzD1LY1obyB6lwHKE/RJB5Rc3aEeWIPHPur4S4F5yYYOY+lrTmmsSBeZwZzSSParoOMhlXE+nCKukGCbeh7EqdEBj3RQJUtin6lzFRpTY2SHCyOsm8daCLDNUUJXrMiOxuJPvhT1QzWRCIQv9jkiNON0GONBQUBhxLuEgqtGfD3ozVhgMKvGaBkFed0zeLvPYvgwevOAXoJXcET0IBY7zxalyaIuaoZyEeRnAinmYNdSL8R0NPljl0Fy8GYkRpo2Wk+EkdP/ciVcFU3GeS0DlBeNMPr9kMM4OhOIibYOYhdPANpS1JnYcAHVSyRLZNAMzhaTEXgGZEYvtUALUdMTN5VCMyJDN1AFg1armqA1SVzvotNtv0U2gCmMJPBVAykEuOAaRIfGBSRPaegZgCyg8sSzaqAlXhVluzESDoXr+NgR7FFXAayRplwAdNdBYpsaosBSls0KCw0jJmgIhaGGBPfpkkXpMFosqRctpqb7FTh0cwG9k5AISLLpk2AUTehm+iiZ0KG6BhKKnL1KpYIvFPMYJPOzYrIssMW9cKrCHaJ2QItoEMIcroxTRUD+ACwPu3BJixL3FavIct4FLAXo4cV9U02Uxg6yDbCnf335/F+pW2KE0QE1k3k84jFhO7G9rATAySjJU/sgXs5VZhqH8AMp7cvQSkL33moqyYPRDbkWQmflCdyHTL+3qSuGytuAI9fefXy/LdWC7Vqm2BxZzh7Eg8Kzoa0ok4kEQ0Mb83ikEFY4crGUw6B88HhEWLIKeiUNMIe4C17toVJDVWL70owUTzfxUAyEpxicciy+myuJ2nMXrfWRRbJV5g4FniNmTZOANTWBofnHa0k6glBMKE9eXttBpYGH9BWWDgf/JyVPECJ8uyTofKAubGZAnTWrDSAR5kYrk/kpsGjuWr9/RwpHbUSpX1DVuAsTB/kAIcfdQrXaiTTrYecJuJl21VgLcQqs7rg8PxNbg/rj9Hk+ZgIvDCQBbjLVTYdmQ7YxnGo4Mx4fuGFN8lJzBtLHRvvYSqRLRATgxKhwDX8eozCWdecz3aVas3p+pN5JpU6jl1CqyIqEgfHTWavI70HVDetmphR1flsC7heXt8hDuQNuV/EHZxPPtqvQcfjGhZU96PpyZvUPb/IWm1QUG87ImuSVlh+7i/ERBRiS7EBSHsgeSuSVtyYuN6vjfsi9cJ1xSokPC0xMZwBeMY1UB0Deb1OkViqWX/A2Mk+zJqYJecA8RORYTST6BjclEmqsjQE9iN557HNbayy/YUQZuO8hhxIy/DoCRJR7hcBJekfHDE5VtLbmKUKEEdy0y/BzOwnFww3eg8xw4UlqpSkPzmTBPtN5EquEvNJ7q1ifRAUrWq5jdgv2kzwFYFwgeeT2SMnAydqHPICePUwDjX2gUhm4Qw2aVtuqCEowmAOMCmkWB1YjkGgC1r0C1BeNTkZCQwX+7/JO3NtB/ws9s3DxMFZZrH/QJSYo/WWdFyoen9dnM8SgUJl9eSFwZ2glENOAPQjOauUA14++1xj/1soq+V8lvcXvgPuAToxa+GcMmA6jnC61pPs7HANoJWa/TV68e4blVM/ktXJ0UChYDUd9xD/i6OHfM04GzLCNTGAb4mFTu8/SwAWAK0U4QoOS2VoG84P9lNUNiM83QQ40VlVrQ9Kr+X5G8518H3LUWkm3AzgCjIo8UhSTHDUmNQWDFSzPsRTy/NL8MmHd0LBgQgH7IHkrMC5iRQZiqdR/IIb232JU/ItnNLy/NL/5k5jk5ERIFrDKrRyPjWkEEaph4giJ1x3PsEgy/PL+2vbsfcZzhsZD/cXxIyoAAqQZMNI8Gf4+NWKMBg96qqmnaO9xf7EsYN/4EAiixCdHzl5lHmo5IY0jF0H01HjH9tCobURB0HsIXMGfhoj+KGX8z/hjjMLREpygNKse/7K1WwlbB4NUC8baiHJ3IjrTY7sMPLRyYoYO/cVhJ/H/a7ns7y//ZTwvJBwMCf4R/aWIB78A4uZCQCM964Gv3HR1/NZ+l9evusQJKJt4tS70RjJSTJSy8EhtJSkQM35L/DPRsfp4VvtmBEREMbhX9jpzgJSPAGqR3aGD6jBV227CkW3QtRECCHaLEJpocrmnAaaETIQPSklrldNThVCcs3JbJS0AbaKvF0kZ4LwAu6N8xlaRDyTJQBQUJk14S/Pbxf7tpEChxZHi0dh1TGiDoUZ9gGVaItWBXzoFertmvWPeuFQNlrmzBPDhFccougHeSTvz0iId8a2DQZhbd3zV/yzUXt7G1TqSEKOCbkIYimRMnNc+T9hAUKzbqp6fpqjlhmfb+TqMG0AE6BtZ2R9WHXwAye1JROhWSE4vwp+g3dxy/3aiMm9m9rOkkRinUQGPJAzdBKETbFHiMekpqrzCd14sp/zSCf7xmMNTDoiCAkCoIKgBTohQn3P6ycSz2MNfo4FuzEHwkvCwQxEMLwwcAp80kL39VysBiqd4AsukcRtxflBZbzg242oDAkwOn4oE+J7mD0MNEsD0uqxq5Jrglao8b9RrfHdRh2KED1b2NWmRaFKfIRwpONDyNEUoJqCUbQ4z5r3LzRHG/0s9KHviXJZdclpJDwB2VU00yj6A3JGIsia84k2dMGfM1JZ4i9rSbpg9WHy8L8IKZtuRKyOTjqD/WFGdd37r/GRL/0vXN7oibIanYX8kVwS/hGSTwHVAaFkOmrwCST2Yn9mQvr0/nhf5/C0TZiQc0DPYJ8Nmgs7BFI9GblWFf5EMryc/1n9cnp+O6KHEdYBFl1y2sK1Sk4b0sZ1JBMdgUzN/trVvvkNfu44icB3NCNi31RLdrslHCM5DLTVgERfYx/A8gv+n5HK6f0HuLshsrX9vL9UT8DXS/wF09QKQRCr/AtCzPV+bXKqQ4d2huSRgUjl/At3GDmpfNe2E/uLBrhmfdwqXp4j+dP7215TCeDkqZLz5zU4OkRiI+uPa8bf2xp8Egt+aVaXLfYNrTg8bSIvQpkMzD+ZJFwC4cYoKSsUI1XxHSB51VRukhg6ZrJeiAgmWDFHUgbTCdNHSOktsQ1y4yr7A0462edZCb+cT8sGCH/YzqgHPIIcgnxbP6EyRI4n/6xZ/7gmbGekfnp+PzmHLpMXlkuGJotIjwKZplVZw3fDEKSa/U0o0Jb332RTWeboxT5zLEXTQXzEnxvY2JngMNnU7G9Cg7A8f6OJQIFFRVXfMAr4LSOsxPAbNB1kmlFJj7mKf0goupbnb1KdqtPk+OEnRe5FKSNZMEcphTIRegnDiuLs6+vvkXQjc1g1g9gbhjptAClakgsRWC61E2RuARBgcrLPWIYIVdbGHYB7GIAY4jQBvbHQpB07ki2UZHiDB4ayxYPhy/REjVeHSgXDXTMDs6o6UBAWMzApEoSK7FceiziShHknRQ5COXnIuMnshGCHGSAOX2ew0W3iY4O4R7AaM+jId2KiLZRui30mx0O1ac0McH7rAOUmDwiOkLeDCgG7UkAh5WgDmUgTSWAYZ8e2agZuFc7qjZVGpkbhIiuPOlRYaKh0ccAIXXsMIEJsZN41M4BeXmewEe9Tk9EGoVGobCOMxNdgtZHeoW2N7IuCh6oaoChi2dhpkmBkfHG86EDxA71o0zPOHhqCIkSNwDXsxKmHTS4LiTaGGtk3ay4cJTojBsBRgrmxFmRk0LWaiWC7ZgZlnc+MGU8XLSG4dnCSUG+z+giFRx/AFF3MpD2hGIehboAi1bkx1fDOKDjQy6KRYwaUVELqsgdx9AMcwiDesmoGRapkY6vb0SDwFq2LIGiSJqJXyEGwROgIJLs+7OSzD3sQi2qxWQq22CLCd2AW51JqJxwuTfaAmhay9BB97ESsMhUA/uWYzmW4C1rxQ4vIzlGBgCiFU0SihKvHWXUDKkKSqd2OtzzMoFBYHoDvaQDV50y9CrYhkwgmECPcIM0sivu56pCKrqolSoW53tRQgGmVkgHI3WHsKE4j8sbiQVb2dsCXZlUzAO+0yo82RSZyTBNkQYNnFEIFhwk3LiWImGrILMbdAYzzEsHXrNKXTZWJ8/yVkEGoFNgDOBoRqIOoRzYFmImSvOaYYgdWWzTnzhfIBaFIuAOkiPAGDsUOlBMzgAWZlVscoh1K+jADsM1yijZ1FEHpAak9JC5Fh1hT2JuOfAkUDmUOSI+RjtQYuzLhrGf64zSDjFo/tj2hduT0o0yBviE/2UhMPHlyJuRUKm5ymXLWm0oKhI6IgITmhqQkKgP1dhotXrLo1aGLyN5W7QEZ2HWJNvIjFww2nzwwomZ8Mte5h66k/C2j9yC45C+rZhCLTd7kDUfWIaCwzL1k5QMhDbiLCm6knLllgZDYVAzAQSwGKH2yty3aWdyxeM5DYNZ3CFXw1ZzgQcjFugHWYi6gVAFbAL4jmBcJJxVrIEeYOTJL1N7ielzW4tR2MlfzMY2uKEdrS5/sJwxFgitolYQe0HRsMqkTUrZExQiE2r1yqOMARep2Uw9Cda2hSFwierwOpQlgUwq6gPKUolM4QBnQTux6GIB81HKKNgUhLenIDoaR5LCHvGSNICcIzsAv1Fd7TcxQc9EiNMY6QBk9jVwEEktI1KV4e85uU2dFdAZxDJfM31bhohhSMcAm/Y9IihwDTn+UkiUmg7kGtiCkRctJaiXvSeIPS0RMus5go3el+AP+Y66tZgaWcg1QBoVFWCFyUqFnFjX3gBB+HWAjABgJZCjU571bkYARpYEZcThwsZmYNhBjVg0wO4GDwGBTVSHSULiOHugoDKbK0hEAUbPEN8TOqDDjvrEjFUizgnUGG3Q9Zcgyzo4yUliKm4fdRfQ6IvjRE5EjpnV3BjJAUaa/qaugPpyuHXLHRphpN5ItiIhrOEWSnCDyHfY0ZmwyTkWVm1zeZEkAoaNpMZ/iMknmMACRJuKIgWrrSPJi16NRfGbLY5o2lZ/SVwMpELkfyXJ0rE6ayEfQiSWKeg5dwC6qkAGwXMsezAnjhWbRJKGpZscVzKV7cC2EZ3OYTG0U3nrYK/1B4MUAFIquA2xqHzSqlyRxsujXkA/C6CBBwjRBkLDP5HR34+R5gLW2BdVRGWWqoAZRoqIoFKdPxIxwTVoMdcAxatVI5+6dIhkAPuY0A/SaxQBkVJVOhAZQf8KfkbOkKkfkPD6jxCB1aao2uTimEJXFAEBHQJzBE0ubDXh9oZKZhqH8GXINPOB3bzIzQH6+GrvZ7p02ucsof32HVktJLlEEW50UsUKFJHQYBAl7atF5kwksVq3ZpoAm4sNQJrI6c4EvPqzh/9J4iTtMHsfD5lfsgdQ5radoY02TaT1cCVuL1JXaZCJ9qbBD18P9k3YSe2zdcQaFy9yUuOAxYbekbcso9Q+HYiPYOwd+hKLBDQ275lr2AFpynUGJKowm2TTCfsB94HAm0RtAUku+HhkOsB9yoWaJbLlEpS1CeCcwhYURuOXyLDgAoFLgwpnVGdnWrk+WGZB7X+9B6ZOlFhnxBWQI1XAsDEQLpVEQqNi6jKBBB111TAm+1gE2jBdmalDkKFFOSP8CyQZpwDaYmAOEKpttqFmigs6hZK24aIQBuZciFwwnLpOibuJk4hFFcQsyNAqE9zRPh1NEcnOdwcbY0dSEMDA1iBMxqR3gl5IHLoNF2C99OijXrJkBPXSWATYVHGRdCeax1C36GJkBRcQiDhYmmKQB09vrNHCcweoPDgTtyVTgCujNRhhLqyL8JslEBEqEsWgOUK5EBuyqNhkp2bpEpbmGBKeRDZIAT1gsjJc09IIeVGRHySq63O0DLzmmYeWtD/Lj0wzgg1oLhiMxJ/EBangSBy2oAkEnM6GG2teYa3Tl6ww24n4ETnN/GUJ7UW4pab0BHsW4IslwQ087st1AXCrOMTfrEm0inE7E8dKvCD5WpE+YPS1KIoog6QswRKjTilNEVfBiTSmtLO6BRugkzc4glCXCcQiE8cLkVgZiK44wOpyaY8oeF6ZiI86AaCTRDSTKQswipSO5S9kXBeDI6alopUtZzQxIAK33YGOLBtQfiXQN1J1AR8neSz1cQscCm4Av3FMHz/eAOLUYoLRF1GdyiOYad9hZ0seYIXasmSYpoVFUQO11eDoMADxdZ7DRFw5UBoq0DYJW8seE+yha4CpoAYFwCYH5Xqez4wCr/sNsBLa0frEDDhg2XLoiSQKESne+Ar6TlB+Z3y5nJ8eUKo11BuUpokOCJzQgJSq6MHy3JI+Jk2nliFqGjihU/tZsMoVP6wDlKZL2JgMRATymxAcBrwMA7milRie+SEccEGTVAGuK90AdLbiINJ/W5FT6OYdDWzA0quzBGHBnAaoFEVDNABQyLjPYiGy1SJzFSMPxC/glVYH+W8L9iMqQOmPgcNUAa58wmnUUNxn5vLTbQNZGqCYqYaAjcScqSZImsCKK3lUVA1A7v97kjcyWVBmgDDZ8TGLsLBEztLWo9oitSHhRwlk3QLkH5T3gNtFsjBiNjhvALTJIpDDRIRMI0pmHuj7ELHszoF9cOnA4cxh76GS0cNcUgdJsA4ZiLiSQNgpwaQi50IGbZDILuLvJMkDBOpqNUgbGuifOpIGa3DFQOJUKIjxHn4MW30Az590YbR5gZbzMRsqCucH7Uu+IYZM0CIxIN3LvkCeHOFCEFPekhiBnZlAUuhySggutmchjgXkp4ZttETINitcg473A7omE9V7/n+MAKzaliKs4pmgyLPk4SbGILdIEywRnChRD1S90174Y7ThA4dE2ai4MHUVvUupoZrUYA1DGIZIZlHp9R3Z52mW8ZIko1Vtu8kaOZmBUabUB3U53P5G7QQ+CqSUv28J09tRuVm1y0SKG9GGxRMgcIClAdjAURDiZpDh8Lz046LZI+Z145qoZ+HIGpalIxPPkVeBYArwa6VEEpWg9uW20OEOk7IdxNz6QJUI4tSzRRvGM4ofaQDJc9O8EeBGByLOliwIEwyD9caeqAQju1j0o42SUT7yx1BRLmzYHWhdxKYwXiRbpdkZ5367DkRkw/9Vclw4HWTYFv2gm6cfK1qLDIUGBZhXoa7BEotyuskVkD9cZlFQCrYsiq02jJ9KvgotEDyUYwOIspc+Bcbu4SGYAmbvOYKO6JWCiNSWqEEp0GICvSPmK/tnQw40dMPvpXhmgKHokb1wcU2q+BvrVpia3xDUQUiKrwx8Q3EyEz1kaF+6ba8oAC5e50VVj2ToKpBIZammSS82ymAoWi3I7OtGM6E4q7oHUGRZ1I+UmW4Pw35BiaQcp/Jog3pNIUIgL6dzqB+nmUjWDVRhFG5ViiQjIEJ9hfChUw1SgqpZ2uaD5QBotkaKinLNmAPqRrRdtQ4ZQ18o+0lNWyR5QKSuoAg9KVTbxGQ109/pGijXlTYp7MKvslow4iBHWjNomVA5HVJExdpaai9RTeUS4XDWDNdWIKSuNHY18iR5yg76emzzHOrMCnQ4E5HckJ1thKhKdy9binbn30BLGQm+BdkUdKDXqI8L/SHZIbB/5Fdda6P+aGRSlp2ZTvkPRMkkIitIzLTCZAZSpsHjSugHt4UD/172WZ4c9sHNp/QG2zJXMS7IUgoXAFhYQlvHQcwWMIxlxeCQ6ckx+T991HGAlZumuWO4BuXtgBYTU3NaRmlbJiCMUwePDdtJ6OewIvI4DrA1aD/1pTjMQaRxREgW0RhIUogClWl08g4cTNDSm3k+5yzGlQHq5BxuJLNWVHg+mSDuR9wBfYE0NzEKL5AGqiPLvPYn7YQYYmXWA0uEQYaBxJ7jBpnKTiUalL5nU0Bo4Bvp9QHt+9RSBbjylk6hT1wE2IllonFFE+qOaZQ/SuE1amBB4hi5KqdZOhfdxgEL+Q2FFsckWnyVNOqWsgyVCYwFtDdCjWQotaSg1JvFeMwNEdOsMStiCfUbug49EvEYAgu2U9rXYPorAIniV7nxVAxQ9S8xGh9sR5w+EURRuSnzQSZ0oSyYVH7RItnSu2tHJHpcIves6g9IWsRAE2zQHpWkqS4SjR4iL84Rl0QLsumlHBnccANJpHaD0B5AeABdYIoI1qSSkppNIAdEA9eX0IzUM9nVbdBpgTdQdzNJy0XSSa8C5lJ40xEsYO9o+wY3QiLrDqcWdUrPjAEUfYQjp4hTJQZcWaFIBABkinp+2qdg+oMWIxpts2tc92mmAtZYE/1XaIumAL620ydcQQvHa0huUQA1EJ9oNGotUXTSCtGUPNsINwjfplArrCOgSl0maSxJ1SGeoP6DL77jT7vo4g7R2qCSNW8wAhQ/N4OjuZWCecPqUe9NDnXJs0ZpCXA9oaCouGumGNQDZKEOEn5bCtWYaoOC5yfBFVgIQaCCWB4ORv+4yDzMAJ6/QcaNSoyEW5TxcXZpBcNEo/wYXkY+SLuHkuwaL4L5mBsSk6x6Utohe1yhXpcsXMT/WlGCKDthwOjAhHnPBuF+nEo4z8EWcvBGR0aOK2ibCMwSO8yZLR3CcJ33ZaNhgEEXvpFiOA9A1e5nBnAw5XTSadeJxoBlJaUKOw46LaIBTy5YopEGovr5OqZ0GKIDXRsiHEJBkFua65UMKBPzi78UfaA0qRgyPo6s6RZSgrDMo94AoHzUX0TFhIpuMQBpzTbvrAJlDBDJSNP11Su04A8jddYDS2HU0x6IOmD4N4GgGQLsEac1XyItoZUDZ0E7vntMA5UXbwHe6SFF3JjlYqduaRJBAR3Z60Y0oPEG+iFtqjim1CusxLY0dy4FCBi8/eWlMMyGDAwLQao3wkgJnhBZVpgJibg0CZwp1kSKCupA+cwXoHIkfw85BN7JimCLKoUWWULUHpMXWGZR7IB8yAZGBWlPLTUZLw40gl0npBMrcMKDZqVoi6o3WAUpzjfAWNp+MBEBI+sZgJeinjZ6JsIGoDS57Rxly3GQQ1DrARv5Ds3ROfCfFeaAKqEz5pBRpKGwg7UjwIKKp2WRS9OsAG/U+3KunFEb0pmRAJDdBL5C51T9VyYMdqXGbB1g/dpNPTXr/5cPyeUlKPqbo9fr7+9vvXn+8vy2+f/H+9sP1D/evf1z+8u3l+vX/un1/98MDkz3+1P+++9PT6/yIt5fr1/989/HTK1knxuCj+f755XX+98UPz3d8ihICMXrTy8cRyB44e4vFQ2okTddErU5YJPHfxZeH+8eXb79o9/by0+vr52+vrl5uPt0+XL9883B38/z08vTh9Zubp4erpw8f7m5ur14+P99ev3/5dHv7+nB/BV2TrtLVw/Xdo3yyqHbfvtzzU8/HyR5f/rv1e28viz8cXn/+4Etev3x30q2q8wjS8pylDtfzB7xQpU3INyJnoZMwTmB5d//b3l2rK63Xl/ffvt493N7fPZ726rRD5XfZJP74lUlcnXbiav40qu9kpd79fwAAAP//AwBQSwMEFAAGAAgAAAAhAG+iY310AQAAhgMAABQAAAB4bC9zaGFyZWRTdHJpbmdzLnhtbHSTX0/CMBTF30n4Dk2fNAobgykx2wgS5hNKAjz4WLsLq27tbO8IfHs7SYzpxmN/5/T+OWmj2aksyBG0EUrGdDT0KQHJVSbkIaa7bTqYUmKQyYwVSkJMz2DoLOn3ImOQ2LvSxDRHrJ48z/AcSmaGqgJplb3SJUN71AfPVBpYZnIALAsv8P0Hr2RCUsJVLTGmge1SS/Fdw+IPJJERSYTJsqwKdS5BItkgw9pEHiaR14gXwxYYz+28V2VZa7gizg/gllueKtDChgDk5h2YNreuYwMclXbp8+olJYuCGSP2gjO0gbqWtC6KAYqy1XPNNHYK8+yzlhzbKzc7Zd2YoGb8677fkwoJQqdzJzPQZBy6FcYhGZDJxMWTBoctHIZ3rnOlbNaYM0kC39VGBBUZuzQYNCm79A1zaMF1/VEI3u9NOq+stTgyhGvyq8J+70qev9olqkt6rdHHzeztlaYNHgWtvBr82PlCUsX/P2HP/qPkBwAA//8DAFBLAwQUAAYACAAAACEAfY2fhUQBAABWAgAAEQAIAWRvY1Byb3BzL2NvcmUueG1s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JJRT4MwFIXfTfwPpO9QCjpdAyw6syeXmIjR+Na0dxuRlqatsv17C2yImQ8+3p5zv3vuTbPFXtbBFxhbNSpHJIpRAIo3olLbHL2Uq/AWBdYxJVjdKMjRASxaFJcXGdeUNwaeTKPBuAps4EnKUq5ztHNOU4wt34FkNvIO5cVNYyRzvjRbrBn/YFvASRzPsATHBHMMd8BQj0R0RAo+IvWnqXuA4BhqkKCcxSQi+MfrwEj7Z0OvTJyycgftdzrGnbIFH8TRvbfVaGzbNmrTPobPT/Db+vG5XzWsVHcrDqjIBKfcAHONKTI8Lfzhambd2t94U4G4PxR3S2Zchs8FD+kzDyQQgU9Bh8wn5TVdPpQrVCQxmYcxCclVSW7odUKT+Xs391d/l2p4kMfp/yCmcUlmNE1pPJsQTwC/3NlPKL4BAAD//wMAUEsDBBQABgAIAAAAIQC8CZ2JgwEAAAMDAAAQAAgBZG9jUHJvcHMvYXBwLnhtbCCiBAEoo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ySQU/jMBCF7yvxHyLfqVNYoVXlGCFgxQG0lVrgbJxJY+HalmeIWn79ThJRUtjT3sYzz8+fn60ud1tfdJDRxVCJ+awUBQQbaxc2lXhc/z79JQokE2rjY4BK7AHFpT75oZY5JsjkAAu2CFiJligtpETbwtbgjMeBJ03MW0O8zBsZm8ZZuIn2bQuB5FlZXkjYEYQa6tN0MBSj46Kj/zWto+358Gm9Twys1VVK3llDfEv94GyOGBsqbncWvJLToWK6Fdi37GivSyWnS7WyxsM1G+vGeAQlPxvqDkwf2tK4jFp1tOjAUswFuneO7UwULwahx6lEZ7IzgRirl42LofYJKevnmF+xBSBUkgVjcyin2mntfur5IODiWNgbjCA8OEZcO/KAf5qlyfQP4vmUeGAYeUecq+RjdnhjyHyDHO7Nx3054N6FV3xM68ib4CPA46ZatSZDzZkfAj401B1nl31vct2asIH6Q/N90D/30/in9fxiVp6X/JKTnpKfv1f/BQAA//8DAFBLAQItABQABgAIAAAAIQBi7p1oXgEAAJAEAAATAAAAAAAAAAAAAAAAAAAAAABbQ29udGVudF9UeXBlc10ueG1sUEsBAi0AFAAGAAgAAAAhALVVMCP0AAAATAIAAAsAAAAAAAAAAAAAAAAAlwMAAF9yZWxzLy5yZWxzUEsBAi0AFAAGAAgAAAAhACejOClXAwAA5wcAAA8AAAAAAAAAAAAAAAAAvAYAAHhsL3dvcmtib29rLnhtbFBLAQItABQABgAIAAAAIQCBPpSX8wAAALoCAAAaAAAAAAAAAAAAAAAAAEAKAAB4bC9fcmVscy93b3JrYm9vay54bWwucmVsc1BLAQItABQABgAIAAAAIQCsi6XkAAcAAFkYAAAYAAAAAAAAAAAAAAAAAHMMAAB4bC93b3Jrc2hlZXRzL3NoZWV0MS54bWxQSwECLQAUAAYACAAAACEA3AYHvnoGAADZGwAAEwAAAAAAAAAAAAAAAACpEwAAeGwvdGhlbWUvdGhlbWUxLnhtbFBLAQItABQABgAIAAAAIQC6hxC5XyoAAHy4AAANAAAAAAAAAAAAAAAAAFQaAAB4bC9zdHlsZXMueG1sUEsBAi0AFAAGAAgAAAAhAG+iY310AQAAhgMAABQAAAAAAAAAAAAAAAAA3kQAAHhsL3NoYXJlZFN0cmluZ3MueG1sUEsBAi0AFAAGAAgAAAAhAH2Nn4VEAQAAVgIAABEAAAAAAAAAAAAAAAAAhEYAAGRvY1Byb3BzL2NvcmUueG1sUEsBAi0AFAAGAAgAAAAhALwJnYmDAQAAAwMAABAAAAAAAAAAAAAAAAAA/0gAAGRvY1Byb3BzL2FwcC54bWxQSwUGAAAAAAoACgCAAgAAuEsAAAAABSIA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IEAAAEAQEBCxpBcGxvcmlzLkJhc2UuT2JqZWN0cy5Db2xvcgMAAAABARpBcGxvcmlzLkJhc2UuT2JqZWN0cy5Db2xvcgMAAAADAAAACgoAAAAAAChBBn8AAAAFQXJpYWwKCYAAAAABAAmBAAAAByMAAAAAAQAAABEAAAAEFFN5c3RlbS5EcmF3aW5nLkNvbG9yBAAAAAV+////FFN5c3RlbS5EcmF3aW5nLkNvbG9yBAAAAARuYW1lBXZhbHVlCmtub3duQ29sb3IFc3RhdGUBAAAACQcHBAAAAAoAAAAAAAAAAAAAAAABff///37///8KAAAA/wAAAAAAAAIAAXz///9+////Cv////8AAAAAAAACAAF7////fv///wpOQSL/AAAAAAAAAgABev///37///8K3tzb/wAAAAAAAAIAAXn///9+////Cn5pP/8AAAAAAAACAAF4////fv///wqMhHL/AAAAAAAAAgABd////37///8KJSHt/wAAAAAAAAIAAXb///9+////CjQ7Rv8AAAAAAAACAAF1////fv///wp0mMP/AAAAAAAAAgABdP///37///8KHpT3/wAAAAAAAAIAAXP///9+////Ch6U9/8AAAAAAAACAAFy////fv///wolIe3/AAAAAAAAAgABcf///37///8KAAAA/wAAAAAAAAIAAXD///9+////Cv////8AAAAAAAACAAFv////fv///wpOQSL/AAAAAAAAAgABbv///37///8K3tzb/wAAAAAAAAIABCQAAACYAVN5c3RlbS5Db2xsZWN0aW9ucy5HZW5lcmljLkxpc3RgMVtbQXBsb3Jpcy5CYXNlLk9iamVjdHMuRGF0YU9iamVjdCwgQXBsb3Jpcy5CYXNlLCBWZXJzaW9uPTQuMi4wLjE5MjksIEN1bHR1cmU9bmV1dHJhbCwgUHVibGljS2V5VG9rZW49MTZmYzEzYTIyNmMwZTk1MV1dAwAAAAZfaXRlbXMFX3NpemUIX3ZlcnNpb24EAAAhQXBsb3Jpcy5CYXNlLk9iamVjdHMuRGF0YU9iamVjdFtdAwAAAAgICZMAAAAMAAAADAAAAAQmAAAAlQFTeXN0ZW0uQ29sbGVjdGlvbnMuR2VuZXJpYy5MaXN0YDFbW0FwbG9yaXMuQmFzZS5VSS5WaXN1YWxPYmplY3QsIEFwbG9yaXMuQmFzZSwgVmVyc2lvbj00LjIuMC4xOTI5LCBDdWx0dXJlPW5ldXRyYWwsIFB1YmxpY0tleVRva2VuPTE2ZmMxM2EyMjZjMGU5NTFdXQMAAAAGX2l0ZW1zBV9zaXplCF92ZXJzaW9uBAAAHkFwbG9yaXMuQmFzZS5VSS5WaXN1YWxPYmplY3RbXQMAAAAICAmUAAAAAQAAAAEAAAAFKQAAAJsBQXBsb3Jpcy5CYXNlLk9iamVjdHMuRGF0YU9iamVjdENvbGxlY3Rpb25gMVtbQXBsb3Jpcy5DaGFydC5WYWx1ZUxpbmUsIEFwbG9yaXMuQ2hhcnQsIFZlcnNpb249NC4yLjAuMTkyOSwgQ3VsdHVyZT1uZXV0cmFsLCBQdWJsaWNLZXlUb2tlbj0xNmZjMTNhMjI2YzBlOTUxXV0GAAAAC21Db2xsZWN0aW9uBW1MaXN0GERhdGFPYmplY3QrbUNoaWxkT2JqZWN0cxJEYXRhT2JqZWN0K21QYXJlbnQVRGF0YU9iamVjdCttQ29udGFpbmVyGURhdGFPYmplY3QrbVZpc3VhbE9iamVjdHMEAwMEBAOZAUFwbG9yaXMuQmFzZS5PYmplY3RzLlNvcnRhYmxlQ29sbGVjdGlvbmAxW1tBcGxvcmlzLkNoYXJ0LlZhbHVlTGluZSwgQXBsb3Jpcy5DaGFydCwgVmVyc2lvbj00LjIuMC4xOTI5LCBDdWx0dXJlPW5ldXRyYWwsIFB1YmxpY0tleVRva2VuPTE2ZmMxM2EyMjZjMGU5NTFdXQMAAACRAVN5c3RlbS5Db2xsZWN0aW9ucy5HZW5lcmljLkxpc3RgMVtbQXBsb3Jpcy5DaGFydC5WYWx1ZUxpbmUsIEFwbG9yaXMuQ2hhcnQsIFZlcnNpb249NC4yLjAuMTkyOSwgQ3VsdHVyZT1uZXV0cmFsLCBQdWJsaWNLZXlUb2tlbj0xNmZjMTNhMjI2YzBlOTUxXV2YAVN5c3RlbS5Db2xsZWN0aW9ucy5HZW5lcmljLkxpc3RgMVtbQXBsb3Jpcy5CYXNlLk9iamVjdHMuRGF0YU9iamVjdCwgQXBsb3Jpcy5CYXNlLCBWZXJzaW9uPTQuMi4wLjE5MjksIEN1bHR1cmU9bmV1dHJhbCwgUHVibGljS2V5VG9rZW49MTZmYzEzYTIyNmMwZTk1MV1dJUFwbG9yaXMuQ2hhcnQuQ29sdW1uT3JpZW50ZWRDaGFydEF4aXMCAAAAIUFwbG9yaXMuQ2hhcnQuQ29sdW1uT3JpZW50ZWRDaGFydAIAAACVAVN5c3RlbS5Db2xsZWN0aW9ucy5HZW5lcmljLkxpc3RgMVtbQXBsb3Jpcy5CYXNlLlVJLlZpc3VhbE9iamVjdCwgQXBsb3Jpcy5CYXNlLCBWZXJzaW9uPTQuMi4wLjE5MjksIEN1bHR1cmU9bmV1dHJhbCwgUHVibGljS2V5VG9rZW49MTZmYzEzYTIyNmMwZTk1MV1dAwAAAAoJlQAAAAmWAAAACQYAAAAJAQAAAAmZAAAABSoAAACbAUFwbG9yaXMuQmFzZS5PYmplY3RzLkRhdGFPYmplY3RDb2xsZWN0aW9uYDFbW0FwbG9yaXMuQ2hhcnQuQXhpc0JyZWFrLCBBcGxvcmlzLkNoYXJ0LCBWZXJzaW9uPTQuMi4wLjE5MjksIEN1bHR1cmU9bmV1dHJhbCwgUHVibGljS2V5VG9rZW49MTZmYzEzYTIyNmMwZTk1MV1dBgAAAAttQ29sbGVjdGlvbgVtTGlzdBhEYXRhT2JqZWN0K21DaGlsZE9iamVjdHMSRGF0YU9iamVjdCttUGFyZW50FURhdGFPYmplY3QrbUNvbnRhaW5lchlEYXRhT2JqZWN0K21WaXN1YWxPYmplY3RzBAMDBAQDmQFBcGxvcmlzLkJhc2UuT2JqZWN0cy5Tb3J0YWJsZUNvbGxlY3Rpb25gMVtbQXBsb3Jpcy5DaGFydC5BeGlzQnJlYWssIEFwbG9yaXMuQ2hhcnQsIFZlcnNpb249NC4yLjAuMTkyOSwgQ3VsdHVyZT1uZXV0cmFsLCBQdWJsaWNLZXlUb2tlbj0xNmZjMTNhMjI2YzBlOTUxXV0DAAAAkQFTeXN0ZW0uQ29sbGVjdGlvbnMuR2VuZXJpYy5MaXN0YDFbW0FwbG9yaXMuQ2hhcnQuQXhpc0JyZWFrLCBBcGxvcmlzLkNoYXJ0LCBWZXJzaW9uPTQuMi4wLjE5MjksIEN1bHR1cmU9bmV1dHJhbCwgUHVibGljS2V5VG9rZW49MTZmYzEzYTIyNmMwZTk1MV1dmAFTeXN0ZW0uQ29sbGVjdGlvbnMuR2VuZXJpYy5MaXN0YDFbW0FwbG9yaXMuQmFzZS5PYmplY3RzLkRhdGFPYmplY3QsIEFwbG9yaXMuQmFzZSwgVmVyc2lvbj00LjIuMC4xOTI5LCBDdWx0dXJlPW5ldXRyYWwsIFB1YmxpY0tleVRva2VuPTE2ZmMxM2EyMjZjMGU5NTFdXSVBcGxvcmlzLkNoYXJ0LkNvbHVtbk9yaWVudGVkQ2hhcnRBeGlzAgAAACFBcGxvcmlzLkNoYXJ0LkNvbHVtbk9yaWVudGVkQ2hhcnQCAAAAlQFTeXN0ZW0uQ29sbGVjdGlvbnMuR2VuZXJpYy5MaXN0YDFbW0FwbG9yaXMuQmFzZS5VSS5WaXN1YWxPYmplY3QsIEFwbG9yaXMuQmFzZSwgVmVyc2lvbj00LjIuMC4xOTI5LCBDdWx0dXJlPW5ldXRyYWwsIFB1YmxpY0tleVRva2VuPTE2ZmMxM2EyMjZjMGU5NTFdXQMAAAAKCZoAAAAJmwAAAAkGAAAACQEAAAAJngAAAAUr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lQXBsb3Jpcy5DaGFydC5Db2x1bW5PcmllbnRlZENoYXJ0QXhpcwIAAAAhQXBsb3Jpcy5DaGFydC5Db2x1bW5PcmllbnRlZENoYXJ0AgAAAAgBCAgBCAgIAgAAAAkGAAAACQEAAAAAAAAAAAahAAAAAS4DAAAACXIAAAAGowAAAAEtBqQAAAABKwEAAAAACgoJdQAAAAAAAAAKAAAAAAAAAAAFLA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gEAAgAAJUFwbG9yaXMuQ2hhcnQuQ29sdW1uT3JpZW50ZWRDaGFydEF4aXMCAAAAIUFwbG9yaXMuQ2hhcnQuQ29sdW1uT3JpZW50ZWRDaGFydAIAAAAIAQgIAQgICAIAAAAJBgAAAAkBAAAAAAAAAAAGqAAAAAEuAwAAAAlyAAAABqoAAAABLQarAAAAASsBAAAAAAoKCXUAAAAAAAAACgAAAAAAAAAABS0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EBAAIAACVBcGxvcmlzLkNoYXJ0LkNvbHVtbk9yaWVudGVkQ2hhcnRBeGlzAgAAACFBcGxvcmlzLkNoYXJ0LkNvbHVtbk9yaWVudGVkQ2hhcnQCAAAACAEICAEICAgCAAAACQYAAAAJAQAAAAAAAAAABq8AAAABLgMAAAAJcgAAAAaxAAAAAS0GsgAAAAErAQAAAAAKBrMAAAABJQl1AAAAAQAAAAoAAAAAAAAAAAUuAAAAmgFBcGxvcmlzLkJhc2UuT2JqZWN0cy5EYXRhT2JqZWN0Q29sbGVjdGlvbmAxW1tBcGxvcmlzLkNoYXJ0LlRpY2tNYXJrLCBBcGxvcmlzLkNoYXJ0LCBWZXJzaW9uPTQuMi4wLjE5MjksIEN1bHR1cmU9bmV1dHJhbCwgUHVibGljS2V5VG9rZW49MTZmYzEzYTIyNmMwZTk1MV1dBgAAAAttQ29sbGVjdGlvbgVtTGlzdBhEYXRhT2JqZWN0K21DaGlsZE9iamVjdHMSRGF0YU9iamVjdCttUGFyZW50FURhdGFPYmplY3QrbUNvbnRhaW5lchlEYXRhT2JqZWN0K21WaXN1YWxPYmplY3RzBAMDBAQDmAFBcGxvcmlzLkJhc2UuT2JqZWN0cy5Tb3J0YWJsZUNvbGxlY3Rpb25gMVtbQXBsb3Jpcy5DaGFydC5UaWNrTWFyaywgQXBsb3Jpcy5DaGFydCwgVmVyc2lvbj00LjIuMC4xOTI5LCBDdWx0dXJlPW5ldXRyYWwsIFB1YmxpY0tleVRva2VuPTE2ZmMxM2EyMjZjMGU5NTFdXQMAAACQAVN5c3RlbS5Db2xsZWN0aW9ucy5HZW5lcmljLkxpc3RgMVtbQXBsb3Jpcy5DaGFydC5UaWNrTWFyaywgQXBsb3Jpcy5DaGFydCwgVmVyc2lvbj00LjIuMC4xOTI5LCBDdWx0dXJlPW5ldXRyYWwsIFB1YmxpY0tleVRva2VuPTE2ZmMxM2EyMjZjMGU5NTFdXZgBU3lzdGVtLkNvbGxlY3Rpb25zLkdlbmVyaWMuTGlzdGAxW1tBcGxvcmlzLkJhc2UuT2JqZWN0cy5EYXRhT2JqZWN0LCBBcGxvcmlzLkJhc2UsIFZlcnNpb249NC4yLjAuMTkyOSwgQ3VsdHVyZT1uZXV0cmFsLCBQdWJsaWNLZXlUb2tlbj0xNmZjMTNhMjI2YzBlOTUxXV0lQXBsb3Jpcy5DaGFydC5Db2x1bW5PcmllbnRlZENoYXJ0QXhpcwIAAAAhQXBsb3Jpcy5DaGFydC5Db2x1bW5PcmllbnRlZENoYXJ0AgAAAJUBU3lzdGVtLkNvbGxlY3Rpb25zLkdlbmVyaWMuTGlzdGAxW1tBcGxvcmlzLkJhc2UuVUkuVmlzdWFsT2JqZWN0LCBBcGxvcmlzLkJhc2UsIFZlcnNpb249NC4yLjAuMTkyOSwgQ3VsdHVyZT1uZXV0cmFsLCBQdWJsaWNLZXlUb2tlbj0xNmZjMTNhMjI2YzBlOTUxXV0DAAAACgm1AAAACbYAAAAJBgAAAAkBAAAACbkAAAAFMQAAABpBcGxvcmlzLkJhc2UuVUkuVmlzdWFsTGluZQ4AAAALbVN0YXJ0UG9pbnQJbUVuZFBvaW50C21MaW5lRm9ybWF0CW1QZXJzRGF0YRlWaXN1YWxPYmplY3QrbVpPcmRlckdyb3VwHlZpc3VhbE9iamVjdCttSW5kaXZpZHVhbFpPcmRlchVWaXN1YWxPYmplY3QrbVZpc2libGUYVmlzdWFsT2JqZWN0K21QZXJzaXN0ZW50EFZpc3VhbE9iamVjdCttSWQWVmlzdWFsT2JqZWN0K21QZXJzRGF0YSBWaXN1YWxPYmplY3QrbVJlZ2lzdGVyZWRXaXRoRm9ybSRWaXN1YWxPYmplY3QrbURlbGV0ZVJlcGFpbnRUcmlnZ2VyZWQWVmlzdWFsT2JqZWN0K21TaGFwZVB0chVWaXN1YWxPYmplY3QrbUlzRGlydHkEBAQCAAAAAAcCAAADABVTeXN0ZW0uRHJhd2luZy5Qb2ludEYEAAAAFVN5c3RlbS5EcmF3aW5nLlBvaW50RgQAAAAfQXBsb3Jpcy5CYXNlLk9iamVjdHMuTGluZUZvcm1hdAMAAAAICAEBCAEBD1N5c3RlbS5JbnRQdHJbXQEDAAAAAUb////g////2B8xQs7cmUMBRf///+D////QMCJEztyZQwm8AAAACb0AAAC4AQAA/////wEBCgm9AAAAAQAKAQcyAAAAAAEAAAAFAAAABBVTeXN0ZW0uRHJhd2luZy5Qb2ludEYEAAAAAUL////g////0PAiRM7cmUMBQf///+D////YHzFCvhepQwFA////4P///85CrUO+F6lDAT/////g////0DAiRL4XqUMBPv///+D////Q8CJEzlycQwczAAAAAAEAAAAFAAAABBdBcGxvcmlzLkJhc2UuQW5jaG9yTW9kZQMAAAAFPf///xdBcGxvcmlzLkJhc2UuQW5jaG9yTW9kZQEAAAAHdmFsdWVfXwAIAwAAAAQAAAABPP///z3///8FAAAAATv///89////AwAAAAE6////Pf///wYAAAABOf///z3///8FAAAADzQAAAAFAAAAAQAAAAABBTUAAAAVQXBsb3Jpcy5CYXNlLlVJLkxhYmVsHgAAAA9tQW5jaG9yUG9zaXRpb24LbUFuY2hvck1vZGUPbUFkZElubmVyTWFyZ2luFm1PZmZzZXREaXJlY3Rpb25BbmNob3IXbU9mZnNldE9ydGhvZ29uYWxBbmNob3ILbVRleHRGb3JtYXQJbVJvdGF0aW9uCm1CYWNrQ29sb3INbVVzZUJhY2tDb2xvcg5tVXNlQmFja2dyb3VuZBFtQ3VzdG9tQmFja2dyb3VuZA5tTGluZUFsaWdubWVudAltVGV4dFNpemUPbUxhYmVsUmVjdGFuZ2xlFW1Jbm5lck1hcmdpbkxlZnRSaWdodAVtVGV4dAptVmFyaWFibGVzDW1WYXJpYWJsZUxpc3QObUN1c3RvbUNvbnRlbnQJbVBlcnNEYXRhGVZpc3VhbE9iamVjdCttWk9yZGVyR3JvdXAeVmlzdWFsT2JqZWN0K21JbmRpdmlkdWFsWk9yZGVyFVZpc3VhbE9iamVjdCttVmlzaWJsZRhWaXN1YWxPYmplY3QrbVBlcnNpc3RlbnQQVmlzdWFsT2JqZWN0K21JZBZWaXN1YWxPYmplY3QrbVBlcnNEYXRhIFZpc3VhbE9iamVjdCttUmVnaXN0ZXJlZFdpdGhGb3JtJFZpc3VhbE9iamVjdCttRGVsZXRlUmVwYWludFRyaWdnZXJlZBZWaXN1YWxPYmplY3QrbVNoYXBlUHRyFVZpc3VhbE9iamVjdCttSXNEaXJ0eQQEAAAABAAEAAAABAQEAAEDAwECAAAAAAcCAAADABVTeXN0ZW0uRHJhd2luZy5Qb2ludEYEAAAAF0FwbG9yaXMuQmFzZS5BbmNob3JNb2RlAwAAAAELCx9BcGxvcmlzLkJhc2UuT2JqZWN0cy5UZXh0Rm9ybWF0AwAAAAsaQXBsb3Jpcy5CYXNlLk9iamVjdHMuQ29sb3IDAAAAAQEBKkFwbG9yaXMuQmFzZS5VSS5MYWJlbCtMaW5lQWxpZ25tZW50T3B0aW9ucwMAAAAUU3lzdGVtLkRyYXdpbmcuU2l6ZUYEAAAAGVN5c3RlbS5EcmF3aW5nLlJlY3RhbmdsZUYEAAAAC6ABU3lzdGVtLkNvbGxlY3Rpb25zLk9iamVjdE1vZGVsLkNvbGxlY3Rpb25gMVtbQXBsb3Jpcy5CYXNlLk9iamVjdHMuVmFyaWFibGUsIEFwbG9yaXMuQmFzZSwgVmVyc2lvbj00LjIuMC4xOTI5LCBDdWx0dXJlPW5ldXRyYWwsIFB1YmxpY0tleVRva2VuPTE2ZmMxM2EyMjZjMGU5NTFdXZYBU3lzdGVtLkNvbGxlY3Rpb25zLkdlbmVyaWMuTGlzdGAxW1tBcGxvcmlzLkJhc2UuT2JqZWN0cy5WYXJpYWJsZSwgQXBsb3Jpcy5CYXNlLCBWZXJzaW9uPTQuMi4wLjE5MjksIEN1bHR1cmU9bmV1dHJhbCwgUHVibGljS2V5VG9rZW49MTZmYzEzYTIyNmMwZTk1MV1dCAgBAQgBAQ9TeXN0ZW0uSW50UHRyW10BAwAAAAE4////4P///9DwIkTO3JlDATf///89////BAAAAAAAAAAAAAAAAAnKAAAAAAAAAAnLAAAAAAAABTT///8qQXBsb3Jpcy5CYXNlLlVJLkxhYmVsK0xpbmVBbGlnbm1lbnRPcHRpb25zAQAAAAd2YWx1ZV9fAAgDAAAAAAAAAAEz////hf///wAAAAAAAAAAATL////s////AAAAAAAAAAAAAAAAAAAAAAAAAAAGzwAAAA1DYXRlZ29yeSBheGlzCgnQAAAACc8AAAAJ0gAAAOQCAAD/////AAEKCdIAAAABAAoBATYAAAAkAAAACdMAAAAGAAAABgAAAAE4AAAAJgAAAAnUAAAAAgAAAAIAAAABOwAAACkAAAAKCdUAAAAJ1gAAAAkHAAAACQEAAAAJ2QAAAAE8AAAAKgAAAAoJ2gAAAAnbAAAACQcAAAAJAQAAAAneAAAABT0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EBAAIAACVBcGxvcmlzLkNoYXJ0LkNvbHVtbk9yaWVudGVkQ2hhcnRBeGlzAgAAACFBcGxvcmlzLkNoYXJ0LkNvbHVtbk9yaWVudGVkQ2hhcnQCAAAACAEICAEICAgCAAAACQcAAAAJAQAAAAAAAAAABuEAAAABLgMAAAAJcgAAAAbjAAAAAS0G5AAAAAErAQAAAAAKBuUAAAABJQl1AAAAAAAAAAoAAAAAAAAAAAU+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lQXBsb3Jpcy5DaGFydC5Db2x1bW5PcmllbnRlZENoYXJ0QXhpcwIAAAAhQXBsb3Jpcy5DaGFydC5Db2x1bW5PcmllbnRlZENoYXJ0AgAAAAgBCAgBCAgIAgAAAAkHAAAACQEAAAAAAAAAAAbpAAAAAS4DAAAACXIAAAAG6wAAAAEtBuwAAAABKwEAAAAACgoJdQAAAAAAAAAKAAAAAAAAAAAFPw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QEAAgAAJUFwbG9yaXMuQ2hhcnQuQ29sdW1uT3JpZW50ZWRDaGFydEF4aXMCAAAAIUFwbG9yaXMuQ2hhcnQuQ29sdW1uT3JpZW50ZWRDaGFydAIAAAAIAQgIAQgICAIAAAAJBwAAAAkBAAAAAAAAAAAG8AAAAAEuAwAAAAlyAAAABvIAAAABLQbzAAAAASsBAAAAAAoG9AAAAAElCXUAAAABAAAACgAAAAAAAAAAAUAAAAAuAAAACgn2AAAACfcAAAAJBwAAAAkBAAAACfoAAAABQwAAADEAAAABBf///+D////YHzFCztyZQwEE////4P///9gfMUKgvs5BCf0AAAAJ/gAAALgBAAD/////AQEKCf4AAAABAAoBB0QAAAAAAQAAAAUAAAAEFVN5c3RlbS5EcmF3aW5nLlBvaW50RgQAAAABAf///+D////YHzFCoJKaQQEA////4P///wABJ0HO3JlDAf/+///g////AAEnQbjIJkMB/v7//+D///8AASdBoL7OQQH9/v//4P///wABJ0GgkppBB0UAAAAAAQAAAAUAAAAEF0FwbG9yaXMuQmFzZS5BbmNob3JNb2RlAwAAAAH8/v//Pf///wEAAAAB+/7//z3///8IAAAAAfr+//89////AgAAAAH5/v//Pf///wYAAAAB+P7//z3///8HAAAAD0YAAAAFAAAAAQAAAAABAUcAAAA1AAAAAff+///g////2B8xQqCSmkEB9v7//z3///8BAAAAAAAAAAAAAAAACQsBAAAAAAAACQwBAAAAAAAB8/7//zT///8AAAAAAfL+//+F////AAAAAAAAAAAB8f7//+z///8AAAAAAAAAAAAAAAAAAAAAAAAAAAYQAQAAClZhbHVlIGF4aXMKCREBAAAJEAEAAAkTAQAA5AIAAP////8AAQoJEwEAAAEACgEBSAAAACQAAAAJFAEAAAcAAAAHAAAAAUoAAAAmAAAACRUBAAACAAAAAgAAAAdLAAAAAAEAAAAAAAAABC5BcGxvcmlzLkNoYXJ0LkNvbHVtbk9yaWVudGVkQ2hhcnQrVW51c2VkU2VyaWVzAgAAAARMAAAAlwFTeXN0ZW0uQ29sbGVjdGlvbnMuR2VuZXJpYy5MaXN0YDFbW0FwbG9yaXMuQ2hhcnQuQ2hhcnREYXRhU2VyaWVzLCBBcGxvcmlzLkNoYXJ0LCBWZXJzaW9uPTQuMi4wLjE5MjksIEN1bHR1cmU9bmV1dHJhbCwgUHVibGljS2V5VG9rZW49MTZmYzEzYTIyNmMwZTk1MV1dAwAAAAZfaXRlbXMFX3NpemUIX3ZlcnNpb24EAAAfQXBsb3Jpcy5DaGFydC5DaGFydERhdGFTZXJpZXNbXQIAAAAICAkWAQAAFQAAACkAAAABTQAAACQAAAAJFwEAABUAAAAdAAAAAU8AAAAmAAAACRgBAAAAAAAAAAAAAARQAAAAnAFTeXN0ZW0uQ29sbGVjdGlvbnMuR2VuZXJpYy5MaXN0YDFbW0FwbG9yaXMuQ2hhcnQuQW5ub3RhdGlvbkRhdGFTZXJpZXMsIEFwbG9yaXMuQ2hhcnQsIFZlcnNpb249NC4yLjAuMTkyOSwgQ3VsdHVyZT1uZXV0cmFsLCBQdWJsaWNLZXlUb2tlbj0xNmZjMTNhMjI2YzBlOTUxXV0DAAAABl9pdGVtcwVfc2l6ZQhfdmVyc2lvbgQAACRBcGxvcmlzLkNoYXJ0LkFubm90YXRpb25EYXRhU2VyaWVzW10CAAAACAgJGQEAAAAAAAAAAAAAAVEAAAAkAAAACRoBAAAAAAAAAAAAAAFTAAAAJgAAAAkYAQAAAAAAAAAAAAAEVAAAAJcBU3lzdGVtLkNvbGxlY3Rpb25zLkdlbmVyaWMuTGlzdGAxW1tBcGxvcmlzLkNoYXJ0LkFubm90YXRpb25Hcm91cCwgQXBsb3Jpcy5DaGFydCwgVmVyc2lvbj00LjIuMC4xOTI5LCBDdWx0dXJlPW5ldXRyYWwsIFB1YmxpY0tleVRva2VuPTE2ZmMxM2EyMjZjMGU5NTFdXQMAAAAGX2l0ZW1zBV9zaXplCF92ZXJzaW9uBAAAH0FwbG9yaXMuQ2hhcnQuQW5ub3RhdGlvbkdyb3VwW10CAAAACAgJHAEAAAAAAAAAAAAAAVUAAAAkAAAACRoBAAAAAAAAAAAAAAFXAAAAJgAAAAkYAQAAAAAAAAAAAAAEWAAAAJYBU3lzdGVtLkNvbGxlY3Rpb25zLkdlbmVyaWMuTGlzdGAxW1tBcGxvcmlzLkNoYXJ0LkNoYXJ0RGF0YUdyb3VwLCBBcGxvcmlzLkNoYXJ0LCBWZXJzaW9uPTQuMi4wLjE5MjksIEN1bHR1cmU9bmV1dHJhbCwgUHVibGljS2V5VG9rZW49MTZmYzEzYTIyNmMwZTk1MV1dAwAAAAZfaXRlbXMFX3NpemUIX3ZlcnNpb24EAAAeQXBsb3Jpcy5DaGFydC5DaGFydERhdGFHcm91cFtdAgAAAAgICR8BAAAHAAAARQAAAAFZAAAAJAAAAAkgAQAABwAAABkAAAABWwAAACYAAAAJGAEAAAAAAAAAAAAABFwAAACQAVN5c3RlbS5Db2xsZWN0aW9ucy5HZW5lcmljLkxpc3RgMVtbQXBsb3Jpcy5DaGFydC5EZWx0YUJhciwgQXBsb3Jpcy5DaGFydCwgVmVyc2lvbj00LjIuMC4xOTI5LCBDdWx0dXJlPW5ldXRyYWwsIFB1YmxpY0tleVRva2VuPTE2ZmMxM2EyMjZjMGU5NTFdXQMAAAAGX2l0ZW1zBV9zaXplCF92ZXJzaW9uBAAAGEFwbG9yaXMuQ2hhcnQuRGVsdGFCYXJbXQIAAAAICAkiAQAAAAAAAAAAAAABXQAAACQAAAAJGgEAAAAAAAAAAAAAAV8AAAAmAAAACRgBAAAAAAAAAAAAAARgAAAAkwFTeXN0ZW0uQ29sbGVjdGlvbnMuR2VuZXJpYy5MaXN0YDFbW0FwbG9yaXMuQ2hhcnQuRGVsdGFCcmlkZ2UsIEFwbG9yaXMuQ2hhcnQsIFZlcnNpb249NC4yLjAuMTkyOSwgQ3VsdHVyZT1uZXV0cmFsLCBQdWJsaWNLZXlUb2tlbj0xNmZjMTNhMjI2YzBlOTUxXV0DAAAABl9pdGVtcwVfc2l6ZQhfdmVyc2lvbgQAABtBcGxvcmlzLkNoYXJ0LkRlbHRhQnJpZGdlW10CAAAACAgJJQEAAAAAAAAAAAAAAWEAAAAkAAAACRoBAAAAAAAAAAAAAAFjAAAAJgAAAAkYAQAAAAAAAAAAAAAEZAAAAJMBU3lzdGVtLkNvbGxlY3Rpb25zLkdlbmVyaWMuTGlzdGAxW1tBcGxvcmlzLkNoYXJ0Lkdyb3d0aEFycm93LCBBcGxvcmlzLkNoYXJ0LCBWZXJzaW9uPTQuMi4wLjE5MjksIEN1bHR1cmU9bmV1dHJhbCwgUHVibGljS2V5VG9rZW49MTZmYzEzYTIyNmMwZTk1MV1dAwAAAAZfaXRlbXMFX3NpemUIX3ZlcnNpb24EAAAbQXBsb3Jpcy5DaGFydC5Hcm93dGhBcnJvd1tdAgAAAAgICSgBAAAAAAAAAAAAAAFlAAAAJAAAAAkaAQAAAAAAAAAAAAABZwAAACYAAAAJGAEAAAAAAAAAAAAABGgAAACaAVN5c3RlbS5Db2xsZWN0aW9ucy5HZW5lcmljLkxpc3RgMVtbQXBsb3Jpcy5DaGFydC5XYXRlcmZhbGxDb25uZWN0b3IsIEFwbG9yaXMuQ2hhcnQsIFZlcnNpb249NC4yLjAuMTkyOSwgQ3VsdHVyZT1uZXV0cmFsLCBQdWJsaWNLZXlUb2tlbj0xNmZjMTNhMjI2YzBlOTUxXV0DAAAABl9pdGVtcwVfc2l6ZQhfdmVyc2lvbgQAACJBcGxvcmlzLkNoYXJ0LldhdGVyZmFsbENvbm5lY3RvcltdAgAAAAgICSsBAAAAAAAAAAAAAAFpAAAAJAAAAAkaAQAAAAAAAAAAAAABawAAACYAAAAJGAEAAAAAAAAAAAAABGwAAACYAVN5c3RlbS5Db2xsZWN0aW9ucy5HZW5lcmljLkxpc3RgMVtbQXBsb3Jpcy5DaGFydC5FbGVtZW50Q29ubmVjdG9yLCBBcGxvcmlzLkNoYXJ0LCBWZXJzaW9uPTQuMi4wLjE5MjksIEN1bHR1cmU9bmV1dHJhbCwgUHVibGljS2V5VG9rZW49MTZmYzEzYTIyNmMwZTk1MV1dAwAAAAZfaXRlbXMFX3NpemUIX3ZlcnNpb24EAAAgQXBsb3Jpcy5DaGFydC5FbGVtZW50Q29ubmVjdG9yW10CAAAACAgJLgEAAAAAAAAAAAAAAW0AAAAkAAAACRoBAAAAAAAAAAAAAAFvAAAAJgAAAAkYAQAAAAAAAAAAAAAFeQAAAB9BcGxvcmlzLkJhc2UuT2JqZWN0cy5MaW5lRm9ybWF0EQAAABJEYXRhT2JqZWN0K21QYXJlbnQVRGF0YU9iamVjdCttQ29udGFpbmVyCm1VbmRlZmluZWQHbVdlaWdodAptRm9yZUNvbG9yCm1CYWNrQ29sb3IKbURhc2hTdHlsZQhtUGF0dGVybhVtQmVnaW5BcnJvd0hlYWRMZW5ndGgUbUJlZ2luQXJyb3dIZWFkU3R5bGUUbUJlZ2luQXJyb3dIZWFkV2lkdGgTbUVuZEFycm93SGVhZExlbmd0aBJtRW5kQXJyb3dIZWFkU3R5bGUSbUVuZEFycm93SGVhZFdpZHRoE21MaW5lV2VpZ2h0QWJzb2x1dGUUbURlZmF1bHRTY2hlbWVGb3JtYXQJbU1vZGlmaWVkAgIAAAQEAAAAAAAAAAAAAAABCxpBcGxvcmlzLkJhc2UuT2JqZWN0cy5Db2xvcgMAAAAaQXBsb3Jpcy5CYXNlLk9iamVjdHMuQ29sb3IDAAAACAgICAgICAgBAQEDAAAACgoAAAAAAAkxAQAACTIBAAABAAAA/v///wEAAAABAAAAAQAAAAEAAAABAAAAAQAAAAAAAQV6AAAAH0FwbG9yaXMuQmFzZS5PYmplY3RzLkZpbGxGb3JtYXQKAAAAEkRhdGFPYmplY3QrbVBhcmVudBVEYXRhT2JqZWN0K21Db250YWluZXIKbUZvcmVDb2xvcgptQmFja0NvbG9yBW1UeXBlCG1QYXR0ZXJuDW1UcmFuc3BhcmVuY3kIbVZpc2libGUUbURlZmF1bHRTY2hlbWVGb3JtYXQJbU1vZGlmaWVkAgIEBAAAAAAAABpBcGxvcmlzLkJhc2UuT2JqZWN0cy5Db2xvcgMAAAAaQXBsb3Jpcy5CYXNlLk9iamVjdHMuQ29sb3IDAAAACAgLCAEBAwAAAAoKCTMBAAAJNAEAAAEAAAAAAAAAAAAAAAAAAAAAAQV+AAAAH0FwbG9yaXMuQmFzZS5PYmplY3RzLlBlcnNJZERhdGECAAAAA21JZAttQ3VzdG9tRGF0YQcCCAMAAAAJNQEAAAk2AQAABYAAAAAaQXBsb3Jpcy5CYXNlLk9iamVjdHMuQ29sb3IHAAAAEkRhdGFPYmplY3QrbVBhcmVudBVEYXRhT2JqZWN0K21Db250YWluZXIFbVR5cGUEbVJHQhBtVGhlbWVDb2xvckluZGV4DG1BdXRvVXBkYXRlZAltTW9kaWZpZWQCAgAAAAAACAgIAQEDAAAACgoAAAAAAAAAAA0AAAAAAQGBAAAAgAAAAAoKAQAAAAAAAAD/////AAEHkwAAAAABAAAAEAAAAAQfQXBsb3Jpcy5CYXNlLk9iamVjdHMuRGF0YU9iamVjdAMAAAAJCQAAAAkKAAAACQsAAAAJDAAAAAkQAAAACREAAAAJDQAAAAkOAAAACQ8AAAAJBwAAAAkGAAAACRcAAAANBAeUAAAAAAEAAAAEAAAABBxBcGxvcmlzLkJhc2UuVUkuVmlzdWFsT2JqZWN0AwAAAAkbAAAADQMElQAAAJEBU3lzdGVtLkNvbGxlY3Rpb25zLkdlbmVyaWMuTGlzdGAxW1tBcGxvcmlzLkNoYXJ0LlZhbHVlTGluZSwgQXBsb3Jpcy5DaGFydCwgVmVyc2lvbj00LjIuMC4xOTI5LCBDdWx0dXJlPW5ldXRyYWwsIFB1YmxpY0tleVRva2VuPTE2ZmMxM2EyMjZjMGU5NTFdXQMAAAAGX2l0ZW1zBV9zaXplCF92ZXJzaW9uBAAAGUFwbG9yaXMuQ2hhcnQuVmFsdWVMaW5lW10CAAAACAgJRAEAAAAAAAAAAAAAAZYAAAAkAAAACRoBAAAAAAAAAAAAAAGZAAAAJgAAAAkYAQAAAAAAAAAAAAAEmgAAAJEBU3lzdGVtLkNvbGxlY3Rpb25zLkdlbmVyaWMuTGlzdGAxW1tBcGxvcmlzLkNoYXJ0LkF4aXNCcmVhaywgQXBsb3Jpcy5DaGFydCwgVmVyc2lvbj00LjIuMC4xOTI5LCBDdWx0dXJlPW5ldXRyYWwsIFB1YmxpY0tleVRva2VuPTE2ZmMxM2EyMjZjMGU5NTFdXQMAAAAGX2l0ZW1zBV9zaXplCF92ZXJzaW9uBAAAGUFwbG9yaXMuQ2hhcnQuQXhpc0JyZWFrW10CAAAACAgJRwEAAAAAAAAAAAAAAZsAAAAkAAAACRoBAAAAAAAAAAAAAAGeAAAAJgAAAAkYAQAAAAAAAAAAAAAEtQAAAJABU3lzdGVtLkNvbGxlY3Rpb25zLkdlbmVyaWMuTGlzdGAxW1tBcGxvcmlzLkNoYXJ0LlRpY2tNYXJrLCBBcGxvcmlzLkNoYXJ0LCBWZXJzaW9uPTQuMi4wLjE5MjksIEN1bHR1cmU9bmV1dHJhbCwgUHVibGljS2V5VG9rZW49MTZmYzEzYTIyNmMwZTk1MV1dAwAAAAZfaXRlbXMFX3NpemUIX3ZlcnNpb24EAAAYQXBsb3Jpcy5DaGFydC5UaWNrTWFya1tdAgAAAAgICUoBAAAAAAAAAAAAAAG2AAAAJAAAAAkaAQAAAAAAAAAAAAABuQAAACYAAAAJGAEAAAAAAAAAAAAAAbwAAAB5AAAACgoAAABAPwlNAQAACU4BAAABAAAA/v///wAAAAABAAAAAAAAAAAAAAABAAAAAAAAAAAAAAG9AAAAfgAAAAlPAQAACVABAAAFygA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gQAAAQlQXBsb3Jpcy5DaGFydC5Db2x1bW5PcmllbnRlZENoYXJ0QXhpcwIAAAABAQELGkFwbG9yaXMuQmFzZS5PYmplY3RzLkNvbG9yAwAAAAEBGkFwbG9yaXMuQmFzZS5PYmplY3RzLkNvbG9yAwAAAAMAAAAJBgAAAAoAAAAAAChBCX8AAAAKCVMBAAABAAlUAQAAAcsAAACAAAAACgoBAAAAAAAAAP////8AAQTQAAAAlgFTeXN0ZW0uQ29sbGVjdGlvbnMuR2VuZXJpYy5MaXN0YDFbW0FwbG9yaXMuQmFzZS5PYmplY3RzLlZhcmlhYmxlLCBBcGxvcmlzLkJhc2UsIFZlcnNpb249NC4yLjAuMTkyOSwgQ3VsdHVyZT1uZXV0cmFsLCBQdWJsaWNLZXlUb2tlbj0xNmZjMTNhMjI2YzBlOTUxXV0DAAAABl9pdGVtcwVfc2l6ZQhfdmVyc2lvbgQAAB9BcGxvcmlzLkJhc2UuT2JqZWN0cy5WYXJpYWJsZVtdAwAAAAgICVUBAAAAAAAAAAAAAAHSAAAAfgAAAAlWAQAACVcBAAAH0wAAAAABAAAACAAAAAQfQXBsb3Jpcy5CYXNlLk9iamVjdHMuRGF0YU9iamVjdAMAAAAJKwAAAAksAAAACS0AAAAJLgAAAAkpAAAACSoAAAANAgfUAAAAAAEAAAAEAAAABBxBcGxvcmlzLkJhc2UuVUkuVmlzdWFsT2JqZWN0AwAAAAkxAAAACTUAAAANAgHVAAAAlQAAAAlEAQAAAAAAAAAAAAAB1gAAACQAAAAJGgEAAAAAAAAAAAAAAdkAAAAmAAAACRgBAAAAAAAAAAAAAAHaAAAAmgAAAAlHAQAAAAAAAAAAAAAB2wAAACQAAAAJGgEAAAAAAAAAAAAAAd4AAAAmAAAACRgBAAAAAAAAAAAAAAH2AAAAtQAAAAlmAQAACwAAABMAAAAB9wAAACQAAAAJZwEAAAsAAAATAAAAAfoAAAAmAAAACRgBAAAAAAAAAAAAAAH9AAAAeQAAAAoKAAAAQD8JaQEAAAlqAQAAAQAAAP7///8AAAAAAQAAAAAAAAAAAAAAAQAAAAAAAAAAAAAB/gAAAH4AAAAJawEAAAlsAQAABQsB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IEAAAEJUFwbG9yaXMuQ2hhcnQuQ29sdW1uT3JpZW50ZWRDaGFydEF4aXMCAAAAAQEBCxpBcGxvcmlzLkJhc2UuT2JqZWN0cy5Db2xvcgMAAAABARpBcGxvcmlzLkJhc2UuT2JqZWN0cy5Db2xvcgMAAAADAAAACQcAAAAKAAAAAAAoQQl/AAAACglvAQAAAQAJcAEAAAEMAQAAgAAAAAoKAQAAAAAAAAD/////AAEBEQEAANAAAAAJVQEAAAAAAAAAAAAAARMBAAB+AAAACXIBAAAJcwEAAAcUAQAAAAEAAAAIAAAABB9BcGxvcmlzLkJhc2UuT2JqZWN0cy5EYXRhT2JqZWN0AwAAAAk9AAAACT4AAAAJPwAAAAlAAAAACTsAAAAJPAAAAAl6AQAACgcVAQAAAAEAAAAEAAAABBxBcGxvcmlzLkJhc2UuVUkuVmlzdWFsT2JqZWN0AwAAAAlDAAAACUcAAAANAgcWAQAAAAEAAAAgAAAABB1BcGxvcmlzLkNoYXJ0LkNoYXJ0RGF0YVNlcmllcwIAAAAJfQEAAAl+AQAACX8BAAAJgAEAAAmBAQAACYIBAAAJgwEAAAmEAQAACYUBAAAJhgEAAAmHAQAACYgBAAAJiQEAAAmKAQAACYsBAAAJjAEAAAmNAQAACY4BAAAJjwEAAAmQAQAACZEBAAANCwcXAQAAAAEAAAAgAAAABB9BcGxvcmlzLkJhc2UuT2JqZWN0cy5EYXRhT2JqZWN0AwAAAAl9AQAACX4BAAAJfwEAAAmAAQAACYEBAAAJggEAAAmDAQAACYcBAAAJhgEAAAmFAQAACYQBAAAJiAEAAAmJAQAACYoBAAAJiwEAAAmMAQAACY0BAAAJjgEAAAmPAQAACZABAAAJkQEAAA0LBxgBAAAAAQAAAAAAAAAEHEFwbG9yaXMuQmFzZS5VSS5WaXN1YWxPYmplY3QDAAAABxkBAAAAAQAAAAAAAAAEIkFwbG9yaXMuQ2hhcnQuQW5ub3RhdGlvbkRhdGFTZXJpZXMCAAAABxoBAAAAAQAAAAAAAAAEH0FwbG9yaXMuQmFzZS5PYmplY3RzLkRhdGFPYmplY3QDAAAABxwBAAAAAQAAAAAAAAAEHUFwbG9yaXMuQ2hhcnQuQW5ub3RhdGlvbkdyb3VwAgAAAAcfAQAAAAEAAAAIAAAABBxBcGxvcmlzLkNoYXJ0LkNoYXJ0RGF0YUdyb3VwAgAAAAmnAQAACagBAAAJqQEAAAmqAQAACasBAAAJrAEAAAmtAQAACgcgAQAAAAEAAAAIAAAABB9BcGxvcmlzLkJhc2UuT2JqZWN0cy5EYXRhT2JqZWN0AwAAAAmnAQAACasBAAAJrAEAAAmoAQAACakBAAAJqgEAAAmtAQAACgciAQAAAAEAAAAAAAAABBZBcGxvcmlzLkNoYXJ0LkRlbHRhQmFyAgAAAAclAQAAAAEAAAAAAAAABBlBcGxvcmlzLkNoYXJ0LkRlbHRhQnJpZGdlAgAAAAcoAQAAAAEAAAAAAAAABBlBcGxvcmlzLkNoYXJ0Lkdyb3d0aEFycm93AgAAAAcrAQAAAAEAAAAAAAAABCBBcGxvcmlzLkNoYXJ0LldhdGVyZmFsbENvbm5lY3RvcgIAAAAHLgEAAAABAAAAAAAAAAQeQXBsb3Jpcy5DaGFydC5FbGVtZW50Q29ubmVjdG9yAgAAAAExAQAAgAAAAAoKAAAAAAAAAAANAAAAAAEBMgEAAIAAAAAKCgEAAAAAAAAA/////wABATMBAACAAAAACgoBAAAA////AP////8AAQE0AQAAgAAAAAoKAQAAAAAAAAD/////AAEPNQEAAAEAAAAIcAAAAAc2AQAAAAEAAAABAAAAAw1TeXN0ZW0uSW50UHRyBEv+//8NU3lzdGVtLkludFB0cgEAAAAFdmFsdWUACQAAAAAAAAAAB0QBAAAAAQAAAAAAAAAEF0FwbG9yaXMuQ2hhcnQuVmFsdWVMaW5lAgAAAAdHAQAAAAEAAAAAAAAABBdBcGxvcmlzLkNoYXJ0LkF4aXNCcmVhawIAAAAHSgEAAAABAAAAAAAAAAQWQXBsb3Jpcy5DaGFydC5UaWNrTWFyawIAAAABTQEAAIAAAAAKCgEAAACYmJgA/////wAABU4BAAAaQXBsb3Jpcy5CYXNlLk9iamVjdHMuQ29sb3IHAAAAEkRhdGFPYmplY3QrbVBhcmVudBVEYXRhT2JqZWN0K21Db250YWluZXIFbVR5cGUEbVJHQhBtVGhlbWVDb2xvckluZGV4DG1BdXRvVXBkYXRlZAltTW9kaWZpZWQEAgAAAAAAH0FwbG9yaXMuQmFzZS5PYmplY3RzLkxpbmVGb3JtYXQDAAAACAgIAQEDAAAACbwAAAAKAQAAAAAAAAD/////AAEPTwEAAAEAAAAIZAAAAAdQAQAAAAEAAAABAAAAAw1TeXN0ZW0uSW50UHRyAUn+//9L/v//AAAAAAAAAAABUwEAAIAAAAAKCgAAAAAAAAAADQAAAAABAVQBAACAAAAACgoBAAAAAAAAAP////8AAQdVAQAAAAEAAAAAAAAABB1BcGxvcmlzLkJhc2UuT2JqZWN0cy5WYXJpYWJsZQMAAAAPVgEAAAEAAAAIcwAAAAdXAQAAAAEAAAABAAAAAw1TeXN0ZW0uSW50UHRyAUj+//9L/v//AAAAAAAAAAAHZgEAAAABAAAAEAAAAAQWQXBsb3Jpcy5DaGFydC5UaWNrTWFyawIAAAAJuQEAAAm6AQAACbsBAAAJvAEAAAm9AQAACb4BAAAJvwEAAAnAAQAACcEBAAAJwgEAAAnDAQAADQUHZwEAAAABAAAAEAAAAAQfQXBsb3Jpcy5CYXNlLk9iamVjdHMuRGF0YU9iamVjdAMAAAAJuQEAAAm6AQAACbsBAAAJvAEAAAm9AQAACb4BAAAJvwEAAAnAAQAACcEBAAAJwgEAAAnDAQAADQUBaQEAAIAAAAAKCgEAAACYmJgA/////wAABWoBAAAaQXBsb3Jpcy5CYXNlLk9iamVjdHMuQ29sb3IHAAAAEkRhdGFPYmplY3QrbVBhcmVudBVEYXRhT2JqZWN0K21Db250YWluZXIFbVR5cGUEbVJHQhBtVGhlbWVDb2xvckluZGV4DG1BdXRvVXBkYXRlZAltTW9kaWZpZWQEAgAAAAAAH0FwbG9yaXMuQmFzZS5PYmplY3RzLkxpbmVGb3JtYXQDAAAACAgIAQEDAAAACf0AAAAKAQAAAAAAAAD/////AAEPawEAAAEAAAAIYwAAAAdsAQAAAAEAAAABAAAAAw1TeXN0ZW0uSW50UHRyATD+//9L/v//AAAAAAAAAAABbwEAAIAAAAAKCgAAAAAAAAAADQAAAAABAXABAACAAAAACgoBAAAAAAAAAP////8AAQ9yAQAAAQAAAAhyAAAAB3MBAAAAAQAAAAEAAAADDVN5c3RlbS5JbnRQdHIBL/7//0v+//8AAAAAAAAAAAV6AQ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BAQACAAAlQXBsb3Jpcy5DaGFydC5Db2x1bW5PcmllbnRlZENoYXJ0QXhpcwIAAAAhQXBsb3Jpcy5DaGFydC5Db2x1bW5PcmllbnRlZENoYXJ0AgAAAAgBCAgBCAgIAgAAAAkHAAAACQEAAAAAAAAAAAbUAQAAAS4DAAAACXIAAAAG1gEAAAEtBtcBAAABKwEAAAAACgnlAAAACXUAAAABAAAACgAAAAAAAAAABX0BAAAdQXBsb3Jpcy5DaGFydC5DaGFydERhdGFTZXJpZXMcAAAABm1DaGFydAttU2VyaWVzVHlwZQltRXhjZWxSb3cKbUV4Y2VsUm93MgVtQXhpcw1tRGF0YUVsZW1lbnRzEm1TZXJpZXNEZXNjcmlwdGlvbhNtU2VyaWVzRGVzY3JpcHRpb24yCm1TdGFja2VkT24MbUN1c3RvbVdpZHRoD21DdXN0b21Qb3NpdGlvbg1tQ3VzdG9tWk9yZGVyCW1Qb2x5bGluZQhtUG9seWdvbhRtUmVzdG9yZUxhYmVsVmlzaWJsZQZtTGFiZWwPbUxhYmVsUG9zaXRpb25zEW1MYWJlbEFuY2hvck1vZGVzDm1MYWJlbFBvc2l0aW9uC21TbW9vdGhMaW5lDm1TYW1lVHlwZUluZGV4DG1CYXJQb3NpdGlvbhZtTGVnZW5kVXBkYXRlU3VzcGVuZGVkFG1QZW5kaW5nTGVnZW5kVXBkYXRlGERhdGFPYmplY3QrbUNoaWxkT2JqZWN0cxJEYXRhT2JqZWN0K21QYXJlbnQVRGF0YU9iamVjdCttQ29udGFpbmVyGURhdGFPYmplY3QrbVZpc3VhbE9iamVjdHMEBAAABAQBAQQAAAAEBAAEBAQAAAAAAAADBAQDIUFwbG9yaXMuQ2hhcnQuQ29sdW1uT3JpZW50ZWRDaGFydAIAAAAYQXBsb3Jpcy5DaGFydC5TZXJpZXNUeXBlAgAAAAgIJUFwbG9yaXMuQ2hhcnQuQ29sdW1uT3JpZW50ZWRDaGFydEF4aXMCAAAAogFBcGxvcmlzLkJhc2UuT2JqZWN0cy5EYXRhT2JqZWN0Q29sbGVjdGlvbmAxW1tBcGxvcmlzLkNoYXJ0LkNoYXJ0RGF0YUVsZW1lbnQsIEFwbG9yaXMuQ2hhcnQsIFZlcnNpb249NC4yLjAuMTkyOSwgQ3VsdHVyZT1uZXV0cmFsLCBQdWJsaWNLZXlUb2tlbj0xNmZjMTNhMjI2YzBlOTUxXV0DAAAAHUFwbG9yaXMuQ2hhcnQuQ2hhcnREYXRhU2VyaWVzAgAAAAsLCB5BcGxvcmlzLkJhc2UuVUkuVmlzdWFsUG9seWxpbmUDAAAAHUFwbG9yaXMuQmFzZS5VSS5WaXN1YWxQb2x5Z29uAwAAAAEcQXBsb3Jpcy5DaGFydC5Db25uZWN0ZWRMYWJlbAIAAAAXU3lzdGVtLkRyYXdpbmcuUG9pbnRGW10EAAAAGUFwbG9yaXMuQmFzZS5BbmNob3JNb2RlW10DAAAACAEICAgBmAFTeXN0ZW0uQ29sbGVjdGlvbnMuR2VuZXJpYy5MaXN0YDFbW0FwbG9yaXMuQmFzZS5PYmplY3RzLkRhdGFPYmplY3QsIEFwbG9yaXMuQmFzZSwgVmVyc2lvbj00LjIuMC4xOTI5LCBDdWx0dXJlPW5ldXRyYWwsIFB1YmxpY0tleVRva2VuPTE2ZmMxM2EyMjZjMGU5NTFdXSFBcGxvcmlzLkNoYXJ0LkNvbHVtbk9yaWVudGVkQ2hhcnQCAAAAIUFwbG9yaXMuQ2hhcnQuQ29sdW1uT3JpZW50ZWRDaGFydAIAAACVAVN5c3RlbS5Db2xsZWN0aW9ucy5HZW5lcmljLkxpc3RgMVtbQXBsb3Jpcy5CYXNlLlVJLlZpc3VhbE9iamVjdCwgQXBsb3Jpcy5CYXNlLCBWZXJzaW9uPTQuMi4wLjE5MjksIEN1bHR1cmU9bmV1dHJhbCwgUHVibGljS2V5VG9rZW49MTZmYzEzYTIyNmMwZTk1MV1dAgAAAAkBAAAAASX+///t////AAAAAAIAAAD/////CQcAAAAJ3QEAAAbeAQAACUZ1bGwtdGltZQoKAAAAAAAAAAAAAAAACgoACd8BAAAJ4AEAAAnhAQAAAAAAAAAAAAAAAAAAAAAAAAAACeIBAAAJAQAAAAkBAAAACeQBAAABfgEAAH0BAAAJAQAAAAEa/v//7f///wAAAAADAAAA/////wkHAAAACegBAAAG6QEAAAlQYXJ0LXRpbWUKCgAAAAAAAAAAAAAAAAoKAAnqAQAACesBAAAJ7AEAAAAAAAAAAQAAAAAAAAAAAAAAAAntAQAACQEAAAAJAQAAAAnvAQAAAX8BAAB9AQAACQEAAAABD/7//+3///8AAAAABAAAAP////8JBwAAAAnzAQAABvQBAAAMTm90DQpBZGp1bmN0CgoAAAAAAAAAAAAAAAAKCgAJ9QEAAAn2AQAACfcBAAAAAAAAAAIAAAAAAAAAAAAAAAAJ+AEAAAkBAAAACQEAAAAJ+gEAAAGAAQAAfQEAAAkBAAAAAQT+///t////AAAAAAUAAAD/////CQcAAAAJ/gEAAAb/AQAAB0FkanVuY3QKCgAAAAAAAAAAAAAAAAoKAAkAAgAACQECAAAJAgIAAAAAAAAAAwAAAAAAAAAAAAAAAAkDAgAACQEAAAAJAQAAAAkFAgAAAYEBAAB9AQAACQEAAAAB+f3//+3///8AAAAABgAAAP////8JBwAAAAkJAgAABgoCAAAHVGVudXJlZAoKAAAAAAAAAAAAAAAACgoACQsCAAAJDAIAAAkNAgAAAAAAAAAEAAAAAAAAAAAAAAAACQ4CAAAJAQAAAAkBAAAACRACAAABggEAAH0BAAAJAQAAAAHu/f//7f///wAAAAAHAAAA/////wkHAAAACRQCAAAGFQIAABpUZW51cmUgdHJhY2ssDQpub3QgdGVudXJlZAoKAAAAAAAAAAAAAAAACgoACRYCAAAJFwIAAAkYAgAAAAAAAAAFAAAAAAAAAAAAAAAACRkCAAAJAQAAAAkBAAAACRsCAAABgwEAAH0BAAAJAQAAAAHj/f//7f///wAAAAAIAAAA/////wkHAAAACR8CAAAGIAIAABFOb3QNCnRlbnVyZSB0cmFjawoKAAAAAAAAAAAAAAAACgoACSECAAAJIgIAAAkjAgAAAAAAAAAGAAAAAAAAAAAAAAAACSQCAAAJAQAAAAkBAAAACSYCAAABhAEAAH0BAAAJAQAAAAHY/f//7f///wAAAAAJAAAA/////wkHAAAACSoCAAAGKwIAAAM1NSsKCgAAAAAAAAAAAAAAAAoKAAksAgAACS0CAAAJLgIAAAAAAAAABwAAAAAAAAAAAAAAAAkvAgAACQEAAAAJAQAAAAkxAgAAAYUBAAB9AQAACQEAAAABzf3//+3///8AAAAACgAAAP////8JBwAAAAk1AgAABjYCAAAHNDUgLSA1NAoKAAAAAAAAAAAAAAAACgoACTcCAAAJOAIAAAk5AgAAAAAAAAAIAAAAAAAAAAAAAAAACToCAAAJAQAAAAkBAAAACTwCAAABhgEAAH0BAAAJAQAAAAHC/f//7f///wAAAAALAAAA/////wkHAAAACUACAAAGQQIAAAczNSAtIDQ0CgoAAAAAAAAAAAAAAAAKCgAJQgIAAAlDAgAACUQCAAAAAAAAAAkAAAAAAAAAAAAAAAAJRQIAAAkBAAAACQEAAAAJRwIAAAGHAQAAfQEAAAkBAAAAAbf9///t////AAAAAAwAAAD/////CQcAAAAJSwIAAAZMAgAACFVuZGVyIDM1CgoAAAAAAAAAAAAAAAAKCgAJTQIAAAlOAgAACU8CAAAAAAAAAAoAAAAAAAAAAAAAAAAJUAIAAAkBAAAACQEAAAAJUgIAAAGIAQAAfQEAAAkBAAAAAaz9///t////AAAAAA0AAAD/////CQcAAAAJVgIAAAZXAgAADE1vcmUgdGhhbiAyMAoKAAAAAAAAAAAAAAAACgoACVgCAAAJWQIAAAlaAgAAAAAAAAALAAAAAAAAAAAAAAAACVsCAAAJAQAAAAkBAAAACV0CAAABiQEAAH0BAAAJAQAAAAGh/f//7f///wAAAAAOAAAA/////wkHAAAACWECAAAGYgIAAAgxMyB0byAyMAoKAAAAAAAAAAAAAAAACgoACWMCAAAJZAIAAAllAgAAAAAAAAAMAAAAAAAAAAAAAAAACWYCAAAJAQAAAAkBAAAACWgCAAABigEAAH0BAAAJAQAAAAGW/f//7f///wAAAAAPAAAA/////wkHAAAACWwCAAAGbQIAAAc4IHRvIDEyCgoAAAAAAAAAAAAAAAAKCgAJbgIAAAlvAgAACXACAAAAAAAAAA0AAAAAAAAAAAAAAAAJcQIAAAkBAAAACQEAAAAJcwIAAAGLAQAAfQEAAAkBAAAAAYv9///t////AAAAABAAAAD/////CQcAAAAJdwIAAAZ4AgAABjQgdG8gNwoKAAAAAAAAAAAAAAAACgoACXkCAAAJegIAAAl7AgAAAAAAAAAOAAAAAAAAAAAAAAAACXwCAAAJAQAAAAkBAAAACX4CAAABjAEAAH0BAAAJAQAAAAGA/f//7f///wAAAAARAAAA/////wkHAAAACYICAAAGgwIAAAYxIHRvIDMKCgAAAAAAAAAAAAAAAAoKAAmEAgAACYUCAAAJhgIAAAAAAAAADwAAAAAAAAAAAAAAAAmHAgAACQEAAAAJAQAAAAmJAgAAAY0BAAB9AQAACQEAAAABdf3//+3///8AAAAAEgAAAP////8JBwAAAAmNAgAABo4CAAAGMi1ZZWFyCgoAAAAAAAAAAAAAAAAKCgAJjwIAAAmQAgAACZECAAAAAAAAABAAAAAAAAAAAAAAAAAJkgIAAAkBAAAACQEAAAAJlAIAAAGOAQAAfQEAAAkBAAAAAWr9///t////AAAAABMAAAD/////CQcAAAAJmAIAAAaZAgAADlB1YmxpYw0KNC1ZZWFyCgoAAAAAAAAAAAAAAAAKCgAJmgIAAAmbAgAACZwCAAAAAAAAABEAAAAAAAAAAAAAAAAJnQIAAAkBAAAACQEAAAAJnwIAAAGPAQAAfQEAAAkBAAAAAV/9///t////AAAAABQAAAD/////CQcAAAAJowIAAAakAgAAD1ByaXZhdGUNCjQtWWVhcgoKAAAAAAAAAAAAAAAACgoACaUCAAAJpgIAAAmnAgAAAAAAAAASAAAAAAAAAAAAAAAACagCAAAJAQAAAAkBAAAACaoCAAABkAEAAH0BAAAJAQAAAAFU/f//7f///wAAAAAVAAAA/////wkHAAAACa4CAAAGrwIAAApCTUdGIEZvY3VzCgoAAAAAAAAAAAAAAAAKCgAJsAIAAAmxAgAACbICAAAAAAAAABMAAAAAAAAAAAAAAAAJswIAAAkBAAAACQEAAAAJtQIAAAGRAQAAfQEAAAkBAAAAAUn9///t////AAAAABYAAAD/////CQcAAAAJuQIAAAa6AgAABU90aGVyCgoAAAAAAAAAAAAAAAAKCgAJuwIAAAm8AgAACb0CAAAAAAAAABQAAAAAAAAAAAAAAAAJvgIAAAkBAAAACQEAAAAJwAIAAAWnAQAAHEFwbG9yaXMuQ2hhcnQuQ2hhcnREYXRhR3JvdXARAAAABm1DaGFydBFtR3JvdXBEZXNjcmlwdGlvbgdtSGlkZGVuDG1Hcm91cEFuY2hvcgptQ3VzdG9tU3VtE21QbGFjZWhvbGRlcnNCZWZvcmUQbVRvdGFsTGFiZWxDb3VudAltQmFyQ291bnQTbUxhYmVsQmFyUmVmZXJlbmNlcwxtVG90YWxMYWJlbHMObUNhdGVnb3J5TGFiZWwQbUFubm90YXRpb25Hcm91cBJtTWFnbml0dWRlUHJvdmlkZXIYRGF0YU9iamVjdCttQ2hpbGRPYmplY3RzEkRhdGFPYmplY3QrbVBhcmVudBVEYXRhT2JqZWN0K21Db250YWluZXIZRGF0YU9iamVjdCttVmlzdWFsT2JqZWN0cwQCAAQCAAAABwQEBAQDBAQDIUFwbG9yaXMuQ2hhcnQuQ29sdW1uT3JpZW50ZWRDaGFydAIAAAABHkFwbG9yaXMuQ2hhcnQuQ2hhcnRHcm91cEFuY2hvcgIAAAAICAgIF0FwbG9yaXMuQmFzZS5VSS5MYWJlbFtdAwAAABVBcGxvcmlzLkJhc2UuVUkuTGFiZWwDAAAAHUFwbG9yaXMuQ2hhcnQuQW5ub3RhdGlvbkdyb3VwAgAAACBBcGxvcmlzLkNoYXJ0LklNYWduaXR1ZGVQcm92aWRlcgIAAACYAVN5c3RlbS5Db2xsZWN0aW9ucy5HZW5lcmljLkxpc3RgMVtbQXBsb3Jpcy5CYXNlLk9iamVjdHMuRGF0YU9iamVjdCwgQXBsb3Jpcy5CYXNlLCBWZXJzaW9uPTQuMi4wLjE5MjksIEN1bHR1cmU9bmV1dHJhbCwgUHVibGljS2V5VG9rZW49MTZmYzEzYTIyNmMwZTk1MV1dIUFwbG9yaXMuQ2hhcnQuQ29sdW1uT3JpZW50ZWRDaGFydAIAAAAhQXBsb3Jpcy5DaGFydC5Db2x1bW5PcmllbnRlZENoYXJ0AgAAAJUBU3lzdGVtLkNvbGxlY3Rpb25zLkdlbmVyaWMuTGlzdGAxW1tBcGxvcmlzLkJhc2UuVUkuVmlzdWFsT2JqZWN0LCBBcGxvcmlzLkJhc2UsIFZlcnNpb249NC4yLjAuMTkyOSwgQ3VsdHVyZT1uZXV0cmFsLCBQdWJsaWNLZXlUb2tlbj0xNmZjMTNhMjI2YzBlOTUxXV0CAAAACQEAAAAGwgIAABFFbXBsb3ltZW50IFN0YXR1cwAFPf3//x5BcGxvcmlzLkNoYXJ0LkNoYXJ0R3JvdXBBbmNob3IBAAAAB3ZhbHVlX18ACAIAAAAAAAAACgAAAAABAAAAAQAAAAnEAgAACcUCAAAJxgIAAAoKCccCAAAJAQAAAAkBAAAACckCAAABqAEAAKcBAAAJAQAAAAbLAgAAA0FnZQABNP3//z39//8AAAAACgAAAAABAAAAAQAAAAnNAgAACc4CAAAJzwIAAAoKCdACAAAJAQAAAAkBAAAACdICAAABqQEAAKcBAAAJAQAAAAbUAgAAEkV4cGVyaWVuY2UgKFllYXJzKQABK/3//z39//8AAAAACgAAAAABAAAAAQAAAAnWAgAACdcCAAAJ2AIAAAoKCdkCAAAJAQAAAAkBAAAACdsCAAABqgEAAKcBAAAJAQAAAAbdAgAABlNlY3RvcgABIv3//z39//8AAAAACgAAAAABAAAAAQAAAAnfAgAACeACAAAJ4QIAAAoKCeICAAAJAQAAAAkBAAAACeQCAAABqwEAAKcBAAAJAQAAAAbmAgAAE0JNR0YgQ2xhc3NpZmljYXRpb24AARn9//89/f//AAAAAAoAAAAAAQAAAAEAAAAJ6AIAAAnpAgAACeoCAAAKCgnrAgAACQEAAAAJAQAAAAntAgAAAawBAACnAQAACQEAAAAG7wIAAA9UZWFjaGluZyBTdGF0dXMAARD9//89/f//AAAAAAoAAAAAAQAAAAEAAAAJ8QIAAAnyAgAACfMCAAAKCgn0AgAACQEAAAAJAQAAAAn2AgAAAa0BAACnAQAACQEAAAAG+AIAAA1UZW51cmUgU3RhdHVzAAEH/f//Pf3//wAAAAAKAAAAAAEAAAABAAAACfoCAAAJ+wIAAAn8AgAACgoJ/QIAAAkBAAAACQEAAAAJ/wIAAAW5AQAAFkFwbG9yaXMuQ2hhcnQuVGlja01hcmsNAAAAC21WaXN1YWxMaW5lCW1HcmlkTGluZQZtTGFiZWwFbUF4aXMIbVZpc2libGUJbVBvc2l0aW9uC21TdGFydFBvaW50CW1FbmRQb2ludAxtSGFzR3JpZExpbmUYRGF0YU9iamVjdCttQ2hpbGRPYmplY3RzEkRhdGFPYmplY3QrbVBhcmVudBVEYXRhT2JqZWN0K21Db250YWluZXIZRGF0YU9iamVjdCttVmlzdWFsT2JqZWN0cwQEBAQAAAQEAAMEBAMaQXBsb3Jpcy5CYXNlLlVJLlZpc3VhbExpbmUDAAAAGkFwbG9yaXMuQmFzZS5VSS5WaXN1YWxMaW5lAwAAABVBcGxvcmlzLkJhc2UuVUkuTGFiZWwDAAAAJUFwbG9yaXMuQ2hhcnQuQ29sdW1uT3JpZW50ZWRDaGFydEF4aXMCAAAAAQYVU3lzdGVtLkRyYXdpbmcuUG9pbnRGBAAAABVTeXN0ZW0uRHJhd2luZy5Qb2ludEYEAAAAAZgBU3lzdGVtLkNvbGxlY3Rpb25zLkdlbmVyaWMuTGlzdGAxW1tBcGxvcmlzLkJhc2UuT2JqZWN0cy5EYXRhT2JqZWN0LCBBcGxvcmlzLkJhc2UsIFZlcnNpb249NC4yLjAuMTkyOSwgQ3VsdHVyZT1uZXV0cmFsLCBQdWJsaWNLZXlUb2tlbj0xNmZjMTNhMjI2YzBlOTUxXV0lQXBsb3Jpcy5DaGFydC5Db2x1bW5PcmllbnRlZENoYXJ0QXhpcwIAAAAhQXBsb3Jpcy5DaGFydC5Db2x1bW5PcmllbnRlZENoYXJ0AgAAAJUBU3lzdGVtLkNvbGxlY3Rpb25zLkdlbmVyaWMuTGlzdGAxW1tBcGxvcmlzLkJhc2UuVUkuVmlzdWFsT2JqZWN0LCBBcGxvcmlzLkJhc2UsIFZlcnNpb249NC4yLjAuMTkyOSwgQ3VsdHVyZT1uZXV0cmFsLCBQdWJsaWNLZXlUb2tlbj0xNmZjMTNhMjI2YzBlOTUxXV0CAAAACQADAAAKCQEDAAAJBwAAAAEAAAAAAAAAAAH9/P//4P///9gfMULO3JlDAfz8///g////2B8hQs7cmUMACQUDAAAJBwAAAAkBAAAACQgDAAABugEAALkBAAAJCQMAAAoJCgMAAAkHAAAAAZqZmZmZmbk/AfT8///g////2B8xQrfEi0MB8/z//+D////YHyFCt8SLQwAJDgMAAAkHAAAACQEAAAAJEQMAAAG7AQAAuQEAAAkSAwAACgkTAwAACQcAAAABmpmZmZmZyT8B6/z//+D////YHzFCQVl7QwHq/P//4P///9gfIUJBWXtDAAkXAwAACQcAAAAJAQAAAAkaAwAAAbwBAAC5AQAACRsDAAAKCRwDAAAJBwAAAAEzMzMzMzPTPwHi/P//4P///9gfMUITKV9DAeH8///g////2B8hQhMpX0MACSADAAAJBwAAAAkBAAAACSMDAAABvQEAALkBAAAJJAMAAAoJJQMAAAkHAAAAAZqZmZmZmdk/Adn8///g////2B8xQub4QkMB2Pz//+D////YHyFC5vhCQwAJKQMAAAkHAAAACQEAAAAJLAMAAAG+AQAAuQEAAAktAwAACgkuAwAACQcAAAABAAAAAAAA4D8B0Pz//+D////YHzFCuMgmQwHP/P//4P///9gfIUK4yCZDAAkyAwAACQcAAAAJAQAAAAk1AwAAAb8BAAC5AQAACTYDAAAKCTcDAAAJBwAAAAEzMzMzMzPjPwHH/P//4P///9gfMUKKmApDAcb8///g////2B8hQoqYCkMACTsDAAAJBwAAAAkBAAAACT4DAAABwAEAALkBAAAJPwMAAAoJQAMAAAkHAAAAAWZmZmZmZuY/Ab78///g////2B8xQrrQ3EIBvfz//+D////YHyFCutDcQgAJRAMAAAkHAAAACQEAAAAJRwMAAAHBAQAAuQEAAAlIAwAACglJAwAACQcAAAABmpmZmZmZ6T8Btfz//+D////YHzFCXnCkQgG0/P//4P///9gfIUJecKRCAAlNAwAACQcAAAAJAQAAAAlQAwAAAcIBAAC5AQAACVEDAAAKCVIDAAAJBwAAAAHNzMzMzMzsPwGs/P//4P///9gfMUIGIFhCAav8///g////2B8hQgYgWEIACVYDAAAJBwAAAAkBAAAACVkDAAABwwEAALkBAAAJWgMAAAoJWwMAAAkHAAAAAQAAAAAAAPA/AaP8///g////2B8xQqC+zkEBovz//+D////YHyFCoL7OQQAJXwMAAAkHAAAACQEAAAAJYgMAAAXdAQAAogFBcGxvcmlzLkJhc2UuT2JqZWN0cy5EYXRhT2JqZWN0Q29sbGVjdGlvbmAxW1tBcGxvcmlzLkNoYXJ0LkNoYXJ0RGF0YUVsZW1lbnQsIEFwbG9yaXMuQ2hhcnQsIFZlcnNpb249NC4yLjAuMTkyOSwgQ3VsdHVyZT1uZXV0cmFsLCBQdWJsaWNLZXlUb2tlbj0xNmZjMTNhMjI2YzBlOTUxXV0GAAAAC21Db2xsZWN0aW9uBW1MaXN0GERhdGFPYmplY3QrbUNoaWxkT2JqZWN0cxJEYXRhT2JqZWN0K21QYXJlbnQVRGF0YU9iamVjdCttQ29udGFpbmVyGURhdGFPYmplY3QrbVZpc3VhbE9iamVjdHMEAwMEBAOgAUFwbG9yaXMuQmFzZS5PYmplY3RzLlNvcnRhYmxlQ29sbGVjdGlvbmAxW1tBcGxvcmlzLkNoYXJ0LkNoYXJ0RGF0YUVsZW1lbnQsIEFwbG9yaXMuQ2hhcnQsIFZlcnNpb249NC4yLjAuMTkyOSwgQ3VsdHVyZT1uZXV0cmFsLCBQdWJsaWNLZXlUb2tlbj0xNmZjMTNhMjI2YzBlOTUxXV0DAAAAmAFTeXN0ZW0uQ29sbGVjdGlvbnMuR2VuZXJpYy5MaXN0YDFbW0FwbG9yaXMuQ2hhcnQuQ2hhcnREYXRhRWxlbWVudCwgQXBsb3Jpcy5DaGFydCwgVmVyc2lvbj00LjIuMC4xOTI5LCBDdWx0dXJlPW5ldXRyYWwsIFB1YmxpY0tleVRva2VuPTE2ZmMxM2EyMjZjMGU5NTFdXZgBU3lzdGVtLkNvbGxlY3Rpb25zLkdlbmVyaWMuTGlzdGAxW1tBcGxvcmlzLkJhc2UuT2JqZWN0cy5EYXRhT2JqZWN0LCBBcGxvcmlzLkJhc2UsIFZlcnNpb249NC4yLjAuMTkyOSwgQ3VsdHVyZT1uZXV0cmFsLCBQdWJsaWNLZXlUb2tlbj0xNmZjMTNhMjI2YzBlOTUxXV0dQXBsb3Jpcy5DaGFydC5DaGFydERhdGFTZXJpZXMCAAAAIUFwbG9yaXMuQ2hhcnQuQ29sdW1uT3JpZW50ZWRDaGFydAIAAACVAVN5c3RlbS5Db2xsZWN0aW9ucy5HZW5lcmljLkxpc3RgMVtbQXBsb3Jpcy5CYXNlLlVJLlZpc3VhbE9iamVjdCwgQXBsb3Jpcy5CYXNlLCBWZXJzaW9uPTQuMi4wLjE5MjksIEN1bHR1cmU9bmV1dHJhbCwgUHVibGljS2V5VG9rZW49MTZmYzEzYTIyNmMwZTk1MV1dAwAAAAoJYwMAAAlkAwAACX0BAAAJAQAAAAlnAwAABd8BAAAcQXBsb3Jpcy5DaGFydC5Db25uZWN0ZWRMYWJlbCcAAAAObUNvbm5lY3RvckxpbmUQbVpPcmRlckNvbm5lY3Rvcg5tQ29ubmVjdG9yTW9kZRltQW5nbGVkQ29ubmVjdG9yRGlyZWN0aW9uEG1Db25uZWN0b3JUYXJnZXQZbUNvbm5lY3RvclRhcmdldEFyZWFTaGFwZRptQ29ubmVjdG9yRGlzcGxheVRocmVzaG9sZBNtQ29ubmVjdEFuY2hvclBvaW50CW1QZXJzRGF0YRVMYWJlbCttQW5jaG9yUG9zaXRpb24RTGFiZWwrbUFuY2hvck1vZGUVTGFiZWwrbUFkZElubmVyTWFyZ2luHExhYmVsK21PZmZzZXREaXJlY3Rpb25BbmNob3IdTGFiZWwrbU9mZnNldE9ydGhvZ29uYWxBbmNob3IRTGFiZWwrbVRleHRGb3JtYXQPTGFiZWwrbVJvdGF0aW9uEExhYmVsK21CYWNrQ29sb3ITTGFiZWwrbVVzZUJhY2tDb2xvchRMYWJlbCttVXNlQmFja2dyb3VuZBdMYWJlbCttQ3VzdG9tQmFja2dyb3VuZBRMYWJlbCttTGluZUFsaWdubWVudA9MYWJlbCttVGV4dFNpemUVTGFiZWwrbUxhYmVsUmVjdGFuZ2xlG0xhYmVsK21Jbm5lck1hcmdpbkxlZnRSaWdodAtMYWJlbCttVGV4dBBMYWJlbCttVmFyaWFibGVzE0xhYmVsK21WYXJpYWJsZUxpc3QUTGFiZWwrbUN1c3RvbUNvbnRlbnQPTGFiZWwrbVBlcnNEYXRhGVZpc3VhbE9iamVjdCttWk9yZGVyR3JvdXAeVmlzdWFsT2JqZWN0K21JbmRpdmlkdWFsWk9yZGVyFVZpc3VhbE9iamVjdCttVmlzaWJsZRhWaXN1YWxPYmplY3QrbVBlcnNpc3RlbnQQVmlzdWFsT2JqZWN0K21JZBZWaXN1YWxPYmplY3QrbVBlcnNEYXRhIFZpc3VhbE9iamVjdCttUmVnaXN0ZXJlZFdpdGhGb3JtJFZpc3VhbE9iamVjdCttRGVsZXRlUmVwYWludFRyaWdnZXJlZBZWaXN1YWxPYmplY3QrbVNoYXBlUHRyFVZpc3VhbE9iamVjdCttSXNEaXJ0eQQABAQEBAAAAgQEAAAABAAEAAAABAQEAAEDAwECAAAAAAcCAAADAB5BcGxvcmlzLkJhc2UuVUkuVmlzdWFsUG9seWxpbmUDAAAACCtBcGxvcmlzLkNoYXJ0LkNvbm5lY3RlZExhYmVsK2VDb25uZWN0b3JNb2RlAgAAADZBcGxvcmlzLkNoYXJ0LkNvbm5lY3RlZExhYmVsK2VBbmdsZWRDb25uZWN0b3JEaXJlY3Rpb24CAAAAGVN5c3RlbS5EcmF3aW5nLlJlY3RhbmdsZUYEAAAALUFwbG9yaXMuQ2hhcnQuQ29ubmVjdGVkTGFiZWwrZVRhcmdldEFyZWFTaGFwZQIAAAALARVTeXN0ZW0uRHJhd2luZy5Qb2ludEYEAAAAF0FwbG9yaXMuQmFzZS5BbmNob3JNb2RlAwAAAAELCx9BcGxvcmlzLkJhc2UuT2JqZWN0cy5UZXh0Rm9ybWF0AwAAAAsaQXBsb3Jpcy5CYXNlLk9iamVjdHMuQ29sb3IDAAAAAQEBKkFwbG9yaXMuQmFzZS5VSS5MYWJlbCtMaW5lQWxpZ25tZW50T3B0aW9ucwMAAAAUU3lzdGVtLkRyYXdpbmcuU2l6ZUYEAAAAGVN5c3RlbS5EcmF3aW5nLlJlY3RhbmdsZUYEAAAAC6ABU3lzdGVtLkNvbGxlY3Rpb25zLk9iamVjdE1vZGVsLkNvbGxlY3Rpb25gMVtbQXBsb3Jpcy5CYXNlLk9iamVjdHMuVmFyaWFibGUsIEFwbG9yaXMuQmFzZSwgVmVyc2lvbj00LjIuMC4xOTI5LCBDdWx0dXJlPW5ldXRyYWwsIFB1YmxpY0tleVRva2VuPTE2ZmMxM2EyMjZjMGU5NTFdXZYBU3lzdGVtLkNvbGxlY3Rpb25zLkdlbmVyaWMuTGlzdGAxW1tBcGxvcmlzLkJhc2UuT2JqZWN0cy5WYXJpYWJsZSwgQXBsb3Jpcy5CYXNlLCBWZXJzaW9uPTQuMi4wLjE5MjksIEN1bHR1cmU9bmV1dHJhbCwgUHVibGljS2V5VG9rZW49MTZmYzEzYTIyNmMwZTk1MV1dCAgBAQgBAQ9TeXN0ZW0uSW50UHRyW10BAgAAAApYAgAABZj8//8rQXBsb3Jpcy5DaGFydC5Db25uZWN0ZWRMYWJlbCtlQ29ubmVjdG9yTW9kZQEAAAAHdmFsdWVfXwAIAgAAAAEAAAAFl/z//zZBcGxvcmlzLkNoYXJ0LkNvbm5lY3RlZExhYmVsK2VBbmdsZWRDb25uZWN0b3JEaXJlY3Rpb24BAAAAB3ZhbHVlX18ACAIAAAAAAAAAAZb8///s////RyYSRM7cmUMg5idCAAAAAAWV/P//LUFwbG9yaXMuQ2hhcnQuQ29ubmVjdGVkTGFiZWwrZVRhcmdldEFyZWFTaGFwZQEAAAAHdmFsdWVfXwAIAgAAAAAAAAAAABBBAQlsAwAAAZP8///g////qaQeRM7cmUMBkvz//z3///8EAAAAAAAAAAAAAAAACW8DAAAAAAAACXADAAAAAAABj/z//zT///8AAAAAAY78//+F////AABgQgAAgEEBjfz//+z///8AAAAAAAAAAAAAAAAAAAAAEoO+PwneAQAACgl1AwAABnYDAAAACWwDAAAgAwAA/////wABCglsAwAAAQAKAQfgAQAAAAEAAAACAAAABBVTeXN0ZW0uRHJhd2luZy5Qb2ludEYEAAAAAYj8///g////qaQeRM7cmUMBh/z//+D////YHx1CeilJQwfhAQAAAAEAAAACAAAABBdBcGxvcmlzLkJhc2UuQW5jaG9yTW9kZQMAAAABhvz//z3///8EAAAAAYX8//89////AgAAAAHiAQAAJAAAAAl8AwAAAQAAAAEAAAAB5AEAACYAAAAJfQMAAAEAAAABAAAAAegBAADdAQAACgl+AwAACX8DAAAJfgEAAAkBAAAACYIDAAAB6gEAAN8BAAAKWAIAAAF9/P//mPz//wEAAAABfPz//5f8//8AAAAAAXv8///s////RyYSRM7cmUMg5idCAAAAAAF6/P//lfz//wAAAAAAABBBAQmHAwAAAXj8///g////qaQeRM7cmUMBd/z//z3///8EAAAAAAAAAAAAAAAACYoDAAAAAAAACYsDAAAAAAABdPz//zT///8AAAAAAXP8//+F////AABsQgAAgEEBcvz//+z///8AAAAAAAAAAAAAAAAAAAAAEoO+PwnpAQAACgmQAwAACXYDAAAJhwMAACADAAD/////AAEKCYcDAAABAAoBB+sBAAAAAQAAAAIAAAAEFVN5c3RlbS5EcmF3aW5nLlBvaW50RgQAAAABbfz//+D///+ppB5EztyZQwFs/P//4P///9gfHUJZ4nBCB+wBAAAAAQAAAAIAAAAEF0FwbG9yaXMuQmFzZS5BbmNob3JNb2RlAwAAAAFr/P//Pf///wQAAAABavz//z3///8CAAAAAe0BAAAkAAAACZcDAAABAAAAAQAAAAHvAQAAJgAAAAmYAwAAAQAAAAMAAAAB8wEAAN0BAAAKCZkDAAAJmgMAAAl/AQAACQEAAAAJnQMAAAH1AQAA3wEAAApYAgAAAWL8//+Y/P//AQAAAAFh/P//l/z//wAAAAABYPz//+z///9HJhJEztyZQyDmJ0IAAAAAAV/8//+V/P//AAAAAAAAEEEBCaIDAAABXfz//+D///+ppB5EztyZQwFc/P//Pf///wQAAAAAAAAAAAAAAAAJpQMAAAAAAAAJpgMAAAAAAAFZ/P//NP///wAAAAABWPz//4X///8AAJZCAACAQQFX/P//7P///wAAAAAAAAAAAAAAAAAAAAASg74/CfQBAAAKCasDAAAJdgMAAAmiAwAAIAMAAP////8AAQoJogMAAAEACgEH9gEAAAABAAAAAgAAAAQVU3lzdGVtLkRyYXdpbmcuUG9pbnRGBAAAAAFS/P//4P///6mkHkTO3JlDAVH8///g////2B8dQqC+zkEH9wEAAAABAAAAAgAAAAQXQXBsb3Jpcy5CYXNlLkFuY2hvck1vZGUDAAAAAVD8//89////BAAAAAFP/P//Pf///wIAAAAB+AEAACQAAAAJsgMAAAEAAAABAAAAAfoBAAAmAAAACbMDAAABAAAAAwAAAAH+AQAA3QEAAAoJtAMAAAm1AwAACYABAAAJAQAAAAm4AwAAAQACAADfAQAAClgCAAABR/z//5j8//8BAAAAAUb8//+X/P//AAAAAAFF/P//7P///0cmEkTO3JlDIOYnQgAAAAABRPz//5X8//8AAAAAAAAQQQEJvQMAAAFC/P//4P///6mkHkTO3JlDAUH8//89////BAAAAAAAAAAAAAAAAAnAAwAAAAAAAAnBAwAAAAAAAT78//80////AAAAAAE9/P//hf///wAAREIAAIBBATz8///s////AAAAAAAAAAAAAAAAAAAAABKDvj8J/wEAAAoJxgMAAAl2AwAACb0DAAAgAwAA/////wABCgm9AwAAAQAKAQcBAgAAAAEAAAACAAAABBVTeXN0ZW0uRHJhd2luZy5Qb2ludEYEAAAAATf8///g////qaQeRM7cmUMBNvz//+D////YHx1CoL7OQQcCAgAAAAEAAAACAAAABBdBcGxvcmlzLkJhc2UuQW5jaG9yTW9kZQMAAAABNfz//z3///8EAAAAATT8//89////AgAAAAEDAgAAJAAAAAnNAwAAAQAAAAEAAAABBQIAACYAAAAJzgMAAAEAAAADAAAAAQkCAADdAQAACgnPAwAACdADAAAJgQEAAAkBAAAACdMDAAABCwIAAN8BAAAKWAIAAAEs/P//mPz//wEAAAABK/z//5f8//8AAAAAASr8///s////RyYSRCWwMUMg5idC7hL+QgEp/P//lfz//wAAAAAAABBBAQnYAwAAASf8///g////qaQeROA0cUMBJvz//z3///8EAAAAAAAAAAAAAAAACdsDAAAAAAAACdwDAAAAAAABI/z//zT///8AAAAAASL8//+F////AABYQgAAgEEBIfz//+z///8AAAAAAAAAAAAAAAAAAAAAEoO+PwkKAgAACgnhAwAACXYDAAAJ2AMAACADAAD/////AAEKCdgDAAABAAoBBwwCAAAAAQAAAAIAAAAEFVN5c3RlbS5EcmF3aW5nLlBvaW50RgQAAAABHPz//+D///+ppB5E4DRxQwEb/P//4P///9gfHUKgvs5BBw0CAAAAAQAAAAIAAAAEF0FwbG9yaXMuQmFzZS5BbmNob3JNb2RlAwAAAAEa/P//Pf///wQAAAABGfz//z3///8CAAAAAQ4CAAAkAAAACegDAAABAAAAAQAAAAEQAgAAJgAAAAnpAwAAAQAAAAMAAAABFAIAAN0BAAAKCeoDAAAJ6wMAAAmCAQAACQEAAAAJ7gMAAAEWAgAA3wEAAApYAgAAARH8//+Y/P//AQAAAAEQ/P//l/z//wAAAAABD/z//+z///9HJhJE6N4DQyDmJ0L0RB9CAQ78//+V/P//AAAAAAAAEEEBCfMDAAABDPz//+D///+ppB5EhscXQwEL/P//Pf///wQAAAAAAAAAAAAAAAAJ9gMAAAAAAAAJ9wMAAAAAAAEI/P//NP///wAAAAABB/z//4X///8AAKxCAAAAQgEG/P//7P///wAAAAAAAAAAAAAAAAAAAAASg74/CRUCAAAKCfwDAAAJdgMAAAnzAwAAIAMAAP////8AAQoJ8wMAAAEACgEHFwIAAAABAAAAAgAAAAQVU3lzdGVtLkRyYXdpbmcuUG9pbnRGBAAAAAEB/P//4P///6mkHkSGxxdDAQD8///g////2B8dQqC+zkEHGAIAAAABAAAAAgAAAAQXQXBsb3Jpcy5CYXNlLkFuY2hvck1vZGUDAAAAAf/7//89////BAAAAAH++///Pf///wIAAAABGQIAACQAAAAJAwQAAAEAAAABAAAAARsCAAAmAAAACQQEAAABAAAAAQAAAAEfAgAA3QEAAAoJBQQAAAkGBAAACYMBAAAJAQAAAAkJBAAAASECAADfAQAAClgCAAAB9vv//5j8//8BAAAAAfX7//+X/P//AAAAAAH0+///7P///0cmEkSgvuZBIOYnQigOwkIB8/v//5X8//8AAAAAAAAQQQEJDgQAAAHx+///4P///6mkHkS8tppCAfD7//89////BAAAAAAAAAAAAAAAAAkRBAAAAAAAAAkSBAAAAAAAAe37//80////AAAAAAHs+///hf///wAA0EIAAIBBAev7///s////AAAAAAAAAAAAAAAAAAAAABKDvj8JIAIAAAoJFwQAAAl2AwAACQ4EAAAgAwAA/////wABCgkOBAAAAQAKAQciAgAAAAEAAAACAAAABBVTeXN0ZW0uRHJhd2luZy5Qb2ludEYEAAAAAeb7///g////qaQeRLy2mkIB5fv//+D////YHx1CoL7OQQcjAgAAAAEAAAACAAAABBdBcGxvcmlzLkJhc2UuQW5jaG9yTW9kZQMAAAAB5Pv//z3///8EAAAAAeP7//89////AgAAAAEkAgAAJAAAAAkeBAAAAQAAAAEAAAABJgIAACYAAAAJHwQAAAEAAAADAAAAASoCAADdAQAACgkgBAAACSEEAAAJhAEAAAkBAAAACSQEAAABLAIAAN8BAAAKWAIAAAHb+///mPz//wEAAAAB2vv//5f8//8AAAAAAdn7///s////RyYSRKC+zkEg5idCAAAAAAHY+///lfz//wAAAAAAABBBAQkpBAAAAdb7///g////qaQeRKC+zkEB1fv//z3///8EAAAAAAAAAAAAAAAACSwEAAAAAAAACS0EAAAAAAAB0vv//zT///8AAAAAAdH7//+F////AADAQQAAgEEB0Pv//+z///8AAAAAAAAAAAAAAAAAAAAAEoO+PwkrAgAACgkyBAAACXYDAAAJKQQAACADAAD/////AAEKCSkEAAABAAoBBy0CAAAAAQAAAAIAAAAEFVN5c3RlbS5EcmF3aW5nLlBvaW50RgQAAAABy/v//+D///+ppB5EoL7OQQHK+///4P///9gfHUKgvs5BBy4CAAAAAQAAAAIAAAAEF0FwbG9yaXMuQmFzZS5BbmNob3JNb2RlAwAAAAHJ+///Pf///wQAAAAByPv//z3///8CAAAAAS8CAAAkAAAACTkEAAABAAAAAQAAAAExAgAAJgAAAAk6BAAAAQAAAAMAAAABNQIAAN0BAAAKCTsEAAAJPAQAAAmFAQAACQEAAAAJPwQAAAE3AgAA3wEAAApYAgAAAcD7//+Y/P//AQAAAAG/+///l/z//wAAAAABvvv//+z///9HJhJEoL7OQSDmJ0IAAAAAAb37//+V/P//AAAAAAAAEEEBCUQEAAABu/v//+D///+ppB5EoL7OQQG6+///Pf///wQAAAAAAAAAAAAAAAAJRwQAAAAAAAAJSAQAAAAAAAG3+///NP///wAAAAABtvv//4X///8AADRCAACAQQG1+///7P///wAAAAAAAAAAAAAAAAAAAAASg74/CTYCAAAKCU0EAAAJdgMAAAlEBAAAIAMAAP////8AAQoJRAQAAAEACgEHOAIAAAABAAAAAgAAAAQVU3lzdGVtLkRyYXdpbmcuUG9pbnRGBAAAAAGw+///4P///6mkHkSgvs5BAa/7///g////2B8dQqC+zkEHOQIAAAABAAAAAgAAAAQXQXBsb3Jpcy5CYXNlLkFuY2hvck1vZGUDAAAAAa77//89////BAAAAAGt+///Pf///wIAAAABOgIAACQAAAAJVAQAAAEAAAABAAAAATwCAAAmAAAACVUEAAABAAAAAwAAAAFAAgAA3QEAAAoJVgQAAAlXBAAACYYBAAAJAQAAAAlaBAAAAUICAADfAQAAClgCAAABpfv//5j8//8BAAAAAaT7//+X/P//AAAAAAGj+///7P///0cmEkSgvs5BIOYnQgAAAAABovv//5X8//8AAAAAAAAQQQEJXwQAAAGg+///4P///6mkHkSgvs5BAZ/7//89////BAAAAAAAAAAAAAAAAAliBAAAAAAAAAljBAAAAAAAAZz7//80////AAAAAAGb+///hf///wAANEIAAIBBAZr7///s////AAAAAAAAAAAAAAAAAAAAABKDvj8JQQIAAAoJaAQAAAl2AwAACV8EAAAgAwAA/////wABCglfBAAAAQAKAQdDAgAAAAEAAAACAAAABBVTeXN0ZW0uRHJhd2luZy5Qb2ludEYEAAAAAZX7///g////qaQeRKC+zkEBlPv//+D////YHx1CoL7OQQdEAgAAAAEAAAACAAAABBdBcGxvcmlzLkJhc2UuQW5jaG9yTW9kZQMAAAABk/v//z3///8EAAAAAZL7//89////AgAAAAFFAgAAJAAAAAlvBAAAAQAAAAEAAAABRwIAACYAAAAJcAQAAAEAAAADAAAAAUsCAADdAQAACglxBAAACXIEAAAJhwEAAAkBAAAACXUEAAABTQIAAN8BAAAKWAIAAAGK+///mPz//wEAAAABifv//5f8//8AAAAAAYj7///s////RyYSRKC+zkEg5idCAAAAAAGH+///lfz//wAAAAAAABBBAQl6BAAAAYX7///g////qaQeRKC+zkEBhPv//z3///8EAAAAAAAAAAAAAAAACX0EAAAAAAAACX4EAAAAAAABgfv//zT///8AAAAAAYD7//+F////AABwQgAAgEEBf/v//+z///8AAAAAAAAAAAAAAAAAAAAAEoO+PwlMAgAACgmDBAAACXYDAAAJegQAACADAAD/////AAEKCXoEAAABAAoBB04CAAAAAQAAAAIAAAAEFVN5c3RlbS5EcmF3aW5nLlBvaW50RgQAAAABevv//+D///+ppB5EoL7OQQF5+///4P///9gfHUKgvs5BB08CAAAAAQAAAAIAAAAEF0FwbG9yaXMuQmFzZS5BbmNob3JNb2RlAwAAAAF4+///Pf///wQAAAABd/v//z3///8CAAAAAVACAAAkAAAACYoEAAABAAAAAQAAAAFSAgAAJgAAAAmLBAAAAQAAAAMAAAABVgIAAN0BAAAKCYwEAAAJjQQAAAmIAQAACQEAAAAJkAQAAAFYAgAA3wEAAApYAgAAAW/7//+Y/P//AQAAAAFu+///l/z//wAAAAABbfv//+z///9HJhJEoL7OQSDmJ0IAAAAAAWz7//+V/P//AAAAAAAAEEEBCZUEAAABavv//+D///+ppB5EoL7OQQFp+///Pf///wQAAAAAAAAAAAAAAAAJmAQAAAAAAAAJmQQAAAAAAAFm+///NP///wAAAAABZfv//4X///8AAKxCAACAQQFk+///7P///wAAAAAAAAAAAAAAAAAAAAASg74/CVcCAAAKCZ4EAAAJdgMAAAmVBAAAIAMAAP////8AAQoJlQQAAAEACgEHWQIAAAABAAAAAgAAAAQVU3lzdGVtLkRyYXdpbmcuUG9pbnRGBAAAAAFf+///4P///6mkHkSgvs5BAV77///g////2B8dQqC+zkEHWgIAAAABAAAAAgAAAAQXQXBsb3Jpcy5CYXNlLkFuY2hvck1vZGUDAAAAAV37//89////BAAAAAFc+///Pf///wIAAAABWwIAACQAAAAJpQQAAAEAAAABAAAAAV0CAAAmAAAACaYEAAABAAAAAwAAAAFhAgAA3QEAAAoJpwQAAAmoBAAACYkBAAAJAQAAAAmrBAAAAWMCAADfAQAAClgCAAABVPv//5j8//8BAAAAAVP7//+X/P//AAAAAAFS+///7P///0cmEkSgvs5BIOYnQgAAAAABUfv//5X8//8AAAAAAAAQQQEJsAQAAAFP+///4P///6mkHkSgvs5BAU77//89////BAAAAAAAAAAAAAAAAAmzBAAAAAAAAAm0BAAAAAAAAUv7//80////AAAAAAFK+///hf///wAAVEIAAIBBAUn7///s////AAAAAAAAAAAAAAAAAAAAABKDvj8JYgIAAAoJuQQAAAl2AwAACbAEAAAgAwAA/////wABCgmwBAAAAQAKAQdkAgAAAAEAAAACAAAABBVTeXN0ZW0uRHJhd2luZy5Qb2ludEYEAAAAAUT7///g////qaQeRKC+zkEBQ/v//+D////YHx1CoL7OQQdlAgAAAAEAAAACAAAABBdBcGxvcmlzLkJhc2UuQW5jaG9yTW9kZQMAAAABQvv//z3///8EAAAAAUH7//89////AgAAAAFmAgAAJAAAAAnABAAAAQAAAAEAAAABaAIAACYAAAAJwQQAAAEAAAADAAAAAWwCAADdAQAACgnCBAAACcMEAAAJigEAAAkBAAAACcYEAAABbgIAAN8BAAAKWAIAAAE5+///mPz//wEAAAABOPv//5f8//8AAAAAATf7///s////RyYSRKC+zkEg5idCAAAAAAE2+///lfz//wAAAAAAABBBAQnLBAAAATT7///g////qaQeRKC+zkEBM/v//z3///8EAAAAAAAAAAAAAAAACc4EAAAAAAAACc8EAAAAAAABMPv//zT///8AAAAAAS/7//+F////AAAQQgAAgEEBLvv//+z///8AAAAAAAAAAAAAAAAAAAAAEoO+PwltAgAACgnUBAAACXYDAAAJywQAACADAAD/////AAEKCcsEAAABAAoBB28CAAAAAQAAAAIAAAAEFVN5c3RlbS5EcmF3aW5nLlBvaW50RgQAAAABKfv//+D///+ppB5EoL7OQQEo+///4P///9gfHUKgvs5BB3ACAAAAAQAAAAIAAAAEF0FwbG9yaXMuQmFzZS5BbmNob3JNb2RlAwAAAAEn+///Pf///wQAAAABJvv//z3///8CAAAAAXECAAAkAAAACdsEAAABAAAAAQAAAAFzAgAAJgAAAAncBAAAAQAAAAMAAAABdwIAAN0BAAAKCd0EAAAJ3gQAAAmLAQAACQEAAAAJ4QQAAAF5AgAA3wEAAApYAgAAAR77//+Y/P//AQAAAAEd+///l/z//wAAAAABHPv//+z///9HJhJEoL7OQSDmJ0IAAAAAARv7//+V/P//AAAAAAAAEEEBCeYEAAABGfv//+D///+ppB5EoL7OQQEY+///Pf///wQAAAAAAAAAAAAAAAAJ6QQAAAAAAAAJ6gQAAAAAAAEV+///NP///wAAAAABFPv//4X///8AABBCAACAQQET+///7P///wAAAAAAAAAAAAAAAAAAAAASg74/CXgCAAAKCe8EAAAJdgMAAAnmBAAAIAMAAP////8AAQoJ5gQAAAEACgEHegIAAAABAAAAAgAAAAQVU3lzdGVtLkRyYXdpbmcuUG9pbnRGBAAAAAEO+///4P///6mkHkSgvs5BAQ37///g////2B8dQqC+zkEHewIAAAABAAAAAgAAAAQXQXBsb3Jpcy5CYXNlLkFuY2hvck1vZGUDAAAAAQz7//89////BAAAAAEL+///Pf///wIAAAABfAIAACQAAAAJ9gQAAAEAAAABAAAAAX4CAAAmAAAACfcEAAABAAAAAwAAAAGCAgAA3QEAAAoJ+AQAAAn5BAAACYwBAAAJAQAAAAn8BAAAAYQCAADfAQAAClgCAAABA/v//5j8//8BAAAAAQL7//+X/P//AAAAAAEB+///7P///0cmEkSgvs5BIOYnQgAAAAABAPv//5X8//8AAAAAAAAQQQEJAQUAAAH++v//4P///6mkHkSgvs5BAf36//89////BAAAAAAAAAAAAAAAAAkEBQAAAAAAAAkFBQAAAAAAAfr6//80////AAAAAAH5+v//hf///wAAMEIAAIBBAfj6///s////AAAAAAAAAAAAAAAAAAAAABKDvj8JgwIAAAoJCgUAAAl2AwAACQEFAAAgAwAA/////wABCgkBBQAAAQAKAQeFAgAAAAEAAAACAAAABBVTeXN0ZW0uRHJhd2luZy5Qb2ludEYEAAAAAfP6///g////qaQeRKC+zkEB8vr//+D////YHx1CoL7OQQeGAgAAAAEAAAACAAAABBdBcGxvcmlzLkJhc2UuQW5jaG9yTW9kZQMAAAAB8fr//z3///8EAAAAAfD6//89////AgAAAAGHAgAAJAAAAAkRBQAAAQAAAAEAAAABiQIAACYAAAAJEgUAAAEAAAADAAAAAY0CAADdAQAACgkTBQAACRQFAAAJjQEAAAkBAAAACRcFAAABjwIAAN8BAAAKWAIAAAHo+v//mPz//wEAAAAB5/r//5f8//8AAAAAAeb6///s////RyYSRKC+zkEg5idCAAAAAAHl+v//lfz//wAAAAAAABBBAQkcBQAAAeP6///g////qaQeRKC+zkEB4vr//z3///8EAAAAAAAAAAAAAAAACR8FAAAAAAAACSAFAAAAAAAB3/r//zT///8AAAAAAd76//+F////AACwQgAAgEEB3fr//+z///8AAAAAAAAAAAAAAAAAAAAAEoO+PwmOAgAACgklBQAACXYDAAAJHAUAACADAAD/////AAEKCRwFAAABAAoBB5ACAAAAAQAAAAIAAAAEFVN5c3RlbS5EcmF3aW5nLlBvaW50RgQAAAAB2Pr//+D///+ppB5EoL7OQQHX+v//4P///9gfHUKgvs5BB5ECAAAAAQAAAAIAAAAEF0FwbG9yaXMuQmFzZS5BbmNob3JNb2RlAwAAAAHW+v//Pf///wQAAAAB1fr//z3///8CAAAAAZICAAAkAAAACSwFAAABAAAAAQAAAAGUAgAAJgAAAAktBQAAAQAAAAMAAAABmAIAAN0BAAAKCS4FAAAJLwUAAAmOAQAACQEAAAAJMgUAAAGaAgAA3wEAAApYAgAAAc36//+Y/P//AQAAAAHM+v//l/z//wAAAAABy/r//+z///9HJhJEoL7OQSDmJ0IAAAAAAcr6//+V/P//AAAAAAAAEEEBCTcFAAAByPr//+D///+ppB5EoL7OQQHH+v//Pf///wQAAAAAAAAAAAAAAAAJOgUAAAAAAAAJOwUAAAAAAAHE+v//NP///wAAAAABw/r//4X///8AALpCAACAQQHC+v//7P///wAAAAAAAAAAAAAAAAAAAAASg74/CZkCAAAKCUAFAAAJdgMAAAk3BQAAIAMAAP////8AAQoJNwUAAAEACgEHmwIAAAABAAAAAgAAAAQVU3lzdGVtLkRyYXdpbmcuUG9pbnRGBAAAAAG9+v//4P///6mkHkSgvs5BAbz6///g////2B8dQqC+zkEHnAIAAAABAAAAAgAAAAQXQXBsb3Jpcy5CYXNlLkFuY2hvck1vZGUDAAAAAbv6//89////BAAAAAG6+v//Pf///wIAAAABnQIAACQAAAAJRwUAAAEAAAABAAAAAZ8CAAAmAAAACUgFAAABAAAAAwAAAAGjAgAA3QEAAAoJSQUAAAlKBQAACY8BAAAJAQAAAAlNBQAAAaUCAADfAQAAClgCAAABsvr//5j8//8BAAAAAbH6//+X/P//AAAAAAGw+v//7P///0cmEkSgvs5BIOYnQgAAAAABr/r//5X8//8AAAAAAAAQQQEJUgUAAAGt+v//4P///6mkHkSgvs5BAaz6//89////BAAAAAAAAAAAAAAAAAlVBQAAAAAAAAlWBQAAAAAAAan6//80////AAAAAAGo+v//hf///wAAVEIAAIBBAaf6///s////AAAAAAAAAAAAAAAAAAAAABKDvj8JpAIAAAoJWwUAAAl2AwAACVIFAAAgAwAA/////wABCglSBQAAAQAKAQemAgAAAAEAAAACAAAABBVTeXN0ZW0uRHJhd2luZy5Qb2ludEYEAAAAAaL6///g////qaQeRKC+zkEBofr//+D////YHx1CoL7OQQenAgAAAAEAAAACAAAABBdBcGxvcmlzLkJhc2UuQW5jaG9yTW9kZQMAAAABoPr//z3///8EAAAAAZ/6//89////AgAAAAGoAgAAJAAAAAliBQAAAQAAAAEAAAABqgIAACYAAAAJYwUAAAEAAAADAAAAAa4CAADdAQAACglkBQAACWUFAAAJkAEAAAkBAAAACWgFAAABsAIAAN8BAAAKWAIAAAGX+v//mPz//wEAAAABlvr//5f8//8AAAAAAZX6///s////RyYSRKC+zkEg5idCAAAAAAGU+v//lfz//wAAAAAAABBBAQltBQAAAZL6///g////qaQeRKC+zkEBkfr//z3///8EAAAAAAAAAAAAAAAACXAFAAAAAAAACXEFAAAAAAABjvr//zT///8AAAAAAY36//+F////AADIQgAAgEEBjPr//+z///8AAAAAAAAAAAAAAAAAAAAAEoO+PwmvAgAACgl2BQAACXYDAAAJbQUAACADAAD/////AAEKCW0FAAABAAoBB7ECAAAAAQAAAAIAAAAEFVN5c3RlbS5EcmF3aW5nLlBvaW50RgQAAAABh/r//+D///+ppB5EoL7OQQGG+v//4P///9gfHUKgvs5BB7ICAAAAAQAAAAIAAAAEF0FwbG9yaXMuQmFzZS5BbmNob3JNb2RlAwAAAAGF+v//Pf///wQAAAABhPr//z3///8CAAAAAbMCAAAkAAAACX0FAAABAAAAAQAAAAG1AgAAJgAAAAl+BQAAAQAAAAMAAAABuQIAAN0BAAAKCX8FAAAJgAUAAAmRAQAACQEAAAAJgwUAAAG7AgAA3wEAAApYAgAAAXz6//+Y/P//AQAAAAF7+v//l/z//wAAAAABevr//+z///9HJhJEoL7OQSDmJ0IAAAAAAXn6//+V/P//AAAAAAAAEEEBCYgFAAABd/r//+D///+ppB5EoL7OQQF2+v//Pf///wQAAAAAAAAAAAAAAAAJiwUAAAAAAAAJjAUAAAAAAAFz+v//NP///wAAAAABcvr//4X///8AAAAAAAAAAAFx+v//7P///wAAAAAAAAAAAAAAAAAAAAAAAAAACboCAAAKCZEFAAAJdgMAAAmIBQAAIAMAAP////8AAQoJiAUAAAEACgEHvAIAAAABAAAAAgAAAAQVU3lzdGVtLkRyYXdpbmcuUG9pbnRGBAAAAAFs+v//4P///6mkHkSgvs5BAWv6///g////2B8dQqC+zkEHvQIAAAABAAAAAgAAAAQXQXBsb3Jpcy5CYXNlLkFuY2hvck1vZGUDAAAAAWr6//89////BAAAAAFp+v//Pf///wIAAAABvgIAACQAAAAJmAUAAAEAAAABAAAAAcACAAAmAAAACZkFAAABAAAAAQAAAA/EAgAAAQAAAAgAAAAAB8UCAAAAAQAAAAEAAAAEFUFwbG9yaXMuQmFzZS5VSS5MYWJlbAMAAAAJmgUAAAHGAgAANQAAAAFl+v//4P///67qrkLOXJxDAWT6//89////AwAAAAAAAAAAAAAAAAmdBQAAAAAAAAmeBQAAAAAAAWH6//80////AAAAAAFg+v//hf///w/j/EL/65BBAV/6///s////rkchQsP1nEM4CLxC/69QQRKDvj8JwgIAAAoJowUAAAl2AwAACaUFAAAgAwAA/////wEBCgmlBQAAAQAKAQHHAgAAJAAAAAkaAQAAAAAAAAAAAAAByQIAACYAAAAJpwUAAAIAAAACAAAAD80CAAABAAAACAAAAAAHzgIAAAABAAAAAQAAAAQVQXBsb3Jpcy5CYXNlLlVJLkxhYmVsAwAAAAmoBQAAAc8CAAA1AAAAAVf6///g////GNAtQ85cnEMBVvr//z3///8DAAAAAAAAAAAAAAAACasFAAAAAAAACawFAAAAAAABU/r//zT///8AAAAAAVL6//+F////qpXPQf/rkEEBUfr//+z///9SuCJDw/WcQ2JGrUH/r1BBEoO+PwnLAgAACgmxBQAACXYDAAAJswUAACADAAD/////AQEKCbMFAAABAAoBAdACAAAkAAAACRoBAAAAAAAAAAAAAAHSAgAAJgAAAAm1BQAAAgAAAAIAAAAP1gIAAAEAAAAIAAAAAAfXAgAAAAEAAAABAAAABBVBcGxvcmlzLkJhc2UuVUkuTGFiZWwDAAAACbYFAAAB2AIAADUAAAABSfr//+D///9tFYJDzlycQwFI+v//Pf///wMAAAAAAAAAAAAAAAAJuQUAAAAAAAAJugUAAAAAAAFF+v//NP///wAAAAABRPr//4X////Po/lC/+uQQQFD+v//7P///wvXVUPD9ZxDuLG5Qv+vUEESg74/CdQCAAAKCb8FAAAJdgMAAAnBBQAAIAMAAP////8BAQoJwQUAAAEACgEB2QIAACQAAAAJGgEAAAAAAAAAAAAAAdsCAAAmAAAACcMFAAACAAAAAgAAAA/fAgAAAQAAAAgAAAAAB+ACAAAAAQAAAAEAAAAEFUFwbG9yaXMuQmFzZS5VSS5MYWJlbAMAAAAJxAUAAAHhAgAANQAAAAE7+v//4P///85CrUPOXJxDATr6//89////AwAAAAAAAAAAAAAAAAnHBQAAAAAAAAnIBQAAAAAAATf6//80////AAAAAAE2+v//hf///1+XKEL/65BBATX6///s////SOGkQ8P1nEPwSgVC/69QQRKDvj8J3QIAAAoJzQUAAAl2AwAACc8FAAAgAwAA/////wEBCgnPBQAAAQAKAQHiAgAAJAAAAAkaAQAAAAAAAAAAAAAB5AIAACYAAAAJ0QUAAAIAAAACAAAAD+gCAAABAAAACAAAAAAH6QIAAAABAAAAAQAAAAQVQXBsb3Jpcy5CYXNlLlVJLkxhYmVsAwAAAAnSBQAAAeoCAAA1AAAAAS36///g////LnDYQ85cnEMBLPr//z3///8DAAAAAAAAAAAAAAAACdUFAAAAAAAACdYFAAAAAAABKfr//zT///8AAAAAASj6//+F////+tKrQmpyDUIBJ/r//+z////2KMhDw/WcQ7mqgUIAr8tBEoO+PwbaBQAAFEJNR0YNCkNsYXNzaWZpY2F0aW9uCgnbBQAACdoFAAAJ3QUAACADAAD/////AQEKCd0FAAABAAoBAesCAAAkAAAACRoBAAAAAAAAAAAAAAHtAgAAJgAAAAnfBQAAAgAAAAIAAAAP8QIAAAEAAAAIAAAAAAfyAgAAAAEAAAABAAAABBVBcGxvcmlzLkJhc2UuVUkuTGFiZWwDAAAACeAFAAAB8wIAADUAAAABH/r//+D////IzgFEzlycQwEe+v//Pf///wMAAAAAAAAAAAAAAAAJ4wUAAAAAAAAJ5AUAAAAAAAEb+v//NP///wAAAAABGvr//4X///9VxtJC/+uQQQEZ+v//7P///5DC70PD9ZxDGbadQv+vUEESg74/Ce8CAAAKCekFAAAJdgMAAAnrBQAAIAMAAP////8BAQoJ6wUAAAEACgEB9AIAACQAAAAJGgEAAAAAAAAAAAAAAfYCAAAmAAAACe0FAAACAAAAAgAAAA/6AgAAAQAAAAgAAAAAB/sCAAAAAQAAAAEAAAAEFUFwbG9yaXMuQmFzZS5VSS5MYWJlbAMAAAAJ7gUAAAH8AgAANQAAAAER+v//4P///3hlF0TOXJxDARD6//89////AwAAAAAAAAAAAAAAAAnxBQAAAAAAAAnyBQAAAAAAAQ36//80////AAAAAAEM+v//hf////8zt0L/65BBAQv6///s////cb0ORMP1nEMY3IlC/69QQRKDvj8J+AIAAAoJ9wUAAAl2AwAACfkFAAAgAwAA/////wEBCgn5BQAAAQAKAQH9AgAAJAAAAAn6BQAAAAAAAAAAAAAB/wIAACYAAAAJ+wUAAAIAAAACAAAAAQADAAAxAAAAAQT6///g////2B8xQs7cmUMBA/r//+D////YHyFCztyZQwn+BQAACf8FAADMAQAA/////wEBCgn/BQAAAQAKAQEBAwAANQAAAAEA+v//4P///9gfG0LO3JlDAf/5//89////AgAAAAAAAAAAAAAAAAkCBgAAAAAAAAkDBgAAAAAAAfz5//80////AAAAAAH7+f//hf///6qeqEH/65BBAfr5///s////XY+yQTQzl0NiOJFB/69QQRKDvj8GBwYAAAIwJQoJCAYAAAl2AwAACQoGAADQAgAA/////wEBCgkKBgAAAQAKAQEFAwAAJAAAAAkaAQAAAAAAAAAAAAABCAMAACYAAAAJDAYAAAIAAAACAAAAAQkDAAAxAAAAAfP5///g////2B8xQrfEi0MB8vn//+D////YHyFCt8SLQwkPBgAACRAGAADMAQAA/////wEBCgkQBgAAAQAKAQEKAwAANQAAAAHv+f//4P///9gfG0K3xItDAe75//89////AgAAAAAAAAAAAAAAAAkTBgAAAAAAAAkUBgAAAAAAAev5//80////AAAAAAHq+f//hf///xSB6UH/65BBAen5///s////4nqEQfYoiUPi779B/69QQRKDvj8GGAYAAAMxMCUKCRkGAAAJdgMAAAkbBgAA0AIAAP////8BAQoJGwYAAAEACgEBDgMAACQAAAAJGgEAAAAAAAAAAAAAAREDAAAmAAAACR0GAAACAAAAAgAAAAESAwAAMQAAAAHi+f//4P///9gfMUJBWXtDAeH5///g////2B8hQkFZe0MJIAYAAAkhBgAAzAEAAP////8BAQoJIQYAAAEACgEBEwMAADUAAAAB3vn//+D////YHxtCQVl7QwHd+f//Pf///wIAAAAAAAAAAAAAAAAJJAYAAAAAAAAJJQYAAAAAAAHa+f//NP///wAAAAAB2fn//4X///8UgelB/+uQQQHY+f//7P///+J6hEFxPXZD4u+/Qf+vUEESg74/BikGAAADMjAlCgkqBgAACXYDAAAJLAYAANACAAD/////AQEKCSwGAAABAAoBARcDAAAkAAAACRoBAAAAAAAAAAAAAAEaAwAAJgAAAAkuBgAAAgAAAAIAAAABGwMAADEAAAAB0fn//+D////YHzFCEylfQwHQ+f//4P///9gfIUITKV9DCTEGAAAJMgYAAMwBAAD/////AQEKCTIGAAABAAoBARwDAAA1AAAAAc35///g////2B8bQhMpX0MBzPn//z3///8CAAAAAAAAAAAAAAAACTUGAAAAAAAACTYGAAAAAAAByfn//zT///8AAAAAAcj5//+F////FIHpQf/rkEEBx/n//+z////ieoRB9ihaQ+Lvv0H/r1BBEoO+PwY6BgAAAzMwJQoJOwYAAAl2AwAACT0GAADQAgAA/////wEBCgk9BgAAAQAKAQEgAwAAJAAAAAkaAQAAAAAAAAAAAAABIwMAACYAAAAJPwYAAAIAAAACAAAAASQDAAAxAAAAAcD5///g////2B8xQub4QkMBv/n//+D////YHyFC5vhCQwlCBgAACUMGAADMAQAA/////wEBCglDBgAAAQAKAQElAwAANQAAAAG8+f//4P///9gfG0Lm+EJDAbv5//89////AgAAAAAAAAAAAAAAAAlGBgAAAAAAAAlHBgAAAAAAAbj5//80////AAAAAAG3+f//hf///xSB6UH/65BBAbb5///s////4nqEQXsUPkPi779B/69QQRKDvj8GSwYAAAM0MCUKCUwGAAAJdgMAAAlOBgAA0AIAAP////8BAQoJTgYAAAEACgEBKQMAACQAAAAJGgEAAAAAAAAAAAAAASwDAAAmAAAACVAGAAACAAAAAgAAAAEtAwAAMQAAAAGv+f//4P///9gfMUK4yCZDAa75///g////2B8hQrjIJkMJUwYAAAlUBgAAzAEAAP////8BAQoJVAYAAAEACgEBLgMAADUAAAABq/n//+D////YHxtCuMgmQwGq+f//Pf///wIAAAAAAAAAAAAAAAAJVwYAAAAAAAAJWAYAAAAAAAGn+f//NP///wAAAAABpvn//4X///8UgelB/+uQQQGl+f//7P///+J6hEEAACJD4u+/Qf+vUEESg74/BlwGAAADNTAlCgldBgAACXYDAAAJXwYAANACAAD/////AQEKCV8GAAABAAoBATIDAAAkAAAACRoBAAAAAAAAAAAAAAE1AwAAJgAAAAlhBgAAAgAAAAIAAAABNgMAADEAAAABnvn//+D////YHzFCipgKQwGd+f//4P///9gfIUKKmApDCWQGAAAJZQYAAMwBAAD/////AQEKCWUGAAABAAoBATcDAAA1AAAAAZr5///g////2B8bQoqYCkMBmfn//z3///8CAAAAAAAAAAAAAAAACWgGAAAAAAAACWkGAAAAAAABlvn//zT///8AAAAAAZX5//+F////FIHpQf/rkEEBlPn//+z////ieoRBhesFQ+Lvv0H/r1BBEoO+PwZtBgAAAzYwJQoJbgYAAAl2AwAACXAGAADQAgAA/////wEBCglwBgAAAQAKAQE7AwAAJAAAAAkaAQAAAAAAAAAAAAABPgMAACYAAAAJcgYAAAIAAAACAAAAAT8DAAAxAAAAAY35///g////2B8xQrrQ3EIBjPn//+D////YHyFCutDcQgl1BgAACXYGAADMAQAA/////wEBCgl2BgAAAQAKAQFAAwAANQAAAAGJ+f//4P///9gfG0K60NxCAYj5//89////AgAAAAAAAAAAAAAAAAl5BgAAAAAAAAl6BgAAAAAAAYX5//80////AAAAAAGE+f//hf///xSB6UH/65BBAYP5///s////4nqEQXE90kLi779B/69QQRKDvj8GfgYAAAM3MCUKCX8GAAAJdgMAAAmBBgAA0AIAAP////8BAQoJgQYAAAEACgEBRAMAACQAAAAJGgEAAAAAAAAAAAAAAUcDAAAmAAAACYMGAAACAAAAAgAAAAFIAwAAMQAAAAF8+f//4P///9gfMUJecKRCAXv5///g////2B8hQl5wpEIJhgYAAAmHBgAAzAEAAP////8BAQoJhwYAAAEACgEBSQMAADUAAAABePn//+D////YHxtCXnCkQgF3+f//Pf///wIAAAAAAAAAAAAAAAAJigYAAAAAAAAJiwYAAAAAAAF0+f//NP///wAAAAABc/n//4X///8UgelB/+uQQQFy+f//7P///+J6hEF7FJpC4u+/Qf+vUEESg74/Bo8GAAADODAlCgmQBgAACXYDAAAJkgYAANACAAD/////AQEKCZIGAAABAAoBAU0DAAAkAAAACRoBAAAAAAAAAAAAAAFQAwAAJgAAAAmUBgAAAgAAAAIAAAABUQMAADEAAAABa/n//+D////YHzFCBiBYQgFq+f//4P///9gfIUIGIFhCCZcGAAAJmAYAAMwBAAD/////AQEKCZgGAAABAAoBAVIDAAA1AAAAAWf5///g////2B8bQgYgWEIBZvn//z3///8CAAAAAAAAAAAAAAAACZsGAAAAAAAACZwGAAAAAAABY/n//zT///8AAAAAAWL5//+F////FIHpQf/rkEEBYfn//+z////ieoRBC9dDQuLvv0H/r1BBEoO+PwagBgAAAzkwJQoJoQYAAAl2AwAACaMGAADQAgAA/////wEBCgmjBgAAAQAKAQFWAwAAJAAAAAkaAQAAAAAAAAAAAAABWQMAACYAAAAJpQYAAAIAAAACAAAAAVoDAAAxAAAAAVr5///g////2B8xQqC+zkEBWfn//+D////YHyFCoL7OQQmoBgAACakGAADMAQAA/////wEBCgmpBgAAAQAKAQFbAwAANQAAAAFW+f//4P///9gfG0Kgvs5BAVX5//89////AgAAAAAAAAAAAAAAAAmsBgAAAAAAAAmtBgAAAAAAAVL5//80////AAAAAAFR+f//hf///78xFUL/65BBAVD5///s////rkchQT4Kp0Fhp+5B/69QQRKDvj8GsQYAAAQxMDAlCgmyBgAACXYDAAAJtAYAANACAAD/////AQEKCbQGAAABAAoBAV8DAAAkAAAACRoBAAAAAAAAAAAAAAFiAwAAJgAAAAm2BgAAAgAAAAIAAAAEYwMAAJgBU3lzdGVtLkNvbGxlY3Rpb25zLkdlbmVyaWMuTGlzdGAxW1tBcGxvcmlzLkNoYXJ0LkNoYXJ0RGF0YUVsZW1lbnQsIEFwbG9yaXMuQ2hhcnQsIFZlcnNpb249NC4yLjAuMTkyOSwgQ3VsdHVyZT1uZXV0cmFsLCBQdWJsaWNLZXlUb2tlbj0xNmZjMTNhMjI2YzBlOTUxXV0DAAAABl9pdGVtcwVfc2l6ZQhfdmVyc2lvbgQAACBBcGxvcmlzLkNoYXJ0LkNoYXJ0RGF0YUVsZW1lbnRbXQIAAAAICAm3BgAABwAAAEUAAAABZAMAACQAAAAJuAYAAAcAAAAZAAAAAWcDAAAmAAAACRgBAAAAAAAAAAAAAAFsAwAAfgAAAAm6BgAACbsGAAAFbwM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gQAAAQdQXBsb3Jpcy5DaGFydC5DaGFydERhdGFTZXJpZXMCAAAAAQEBCxpBcGxvcmlzLkJhc2UuT2JqZWN0cy5Db2xvcgMAAAABARpBcGxvcmlzLkJhc2UuT2JqZWN0cy5Db2xvcgMAAAADAAAACX0BAAAKAAAAAAAoQQl/AAAACgm+BgAAAQAJvwYAAAFwAwAAgAAAAAoKAAAAAP///wAOAAAAAAEBdQMAANAAAAAJwAYAAAEAAAABAAAAB3wDAAAAAQAAAAQAAAAEH0FwbG9yaXMuQmFzZS5PYmplY3RzLkRhdGFPYmplY3QDAAAACd0BAAANAwd9AwAAAAEAAAAEAAAABBxBcGxvcmlzLkJhc2UuVUkuVmlzdWFsT2JqZWN0AwAAAAnfAQAADQMBfgMAAGMDAAAJwwYAAAcAAABFAAAAAX8DAAAkAAAACcQGAAAHAAAAGQAAAAGCAwAAJgAAAAkYAQAAAAAAAAAAAAABhwMAAH4AAAAJxgYAAAnHBgAABYoD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IEAAAEHUFwbG9yaXMuQ2hhcnQuQ2hhcnREYXRhU2VyaWVzAgAAAAEBAQsaQXBsb3Jpcy5CYXNlLk9iamVjdHMuQ29sb3IDAAAAAQEaQXBsb3Jpcy5CYXNlLk9iamVjdHMuQ29sb3IDAAAAAwAAAAl+AQAACgAAAAAAKEEJfwAAAAoJygYAAAEACcsGAAABiwMAAIAAAAAKCgAAAAD///8ADgAAAAABAZADAADQAAAACcwGAAABAAAAAQAAAAeXAwAAAAEAAAAEAAAABB9BcGxvcmlzLkJhc2UuT2JqZWN0cy5EYXRhT2JqZWN0AwAAAAnoAQAADQMHmAMAAAABAAAABAAAAAQcQXBsb3Jpcy5CYXNlLlVJLlZpc3VhbE9iamVjdAMAAAAJ6gEAAA0DAZkDAABjAwAACc8GAAAHAAAARQAAAAGaAwAAJAAAAAnQBgAABwAAABkAAAABnQMAACYAAAAJGAEAAAAAAAAAAAAAAaIDAAB+AAAACdIGAAAJ0wYAAAWlAw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CBAAABB1BcGxvcmlzLkNoYXJ0LkNoYXJ0RGF0YVNlcmllcwIAAAABAQELGkFwbG9yaXMuQmFzZS5PYmplY3RzLkNvbG9yAwAAAAEBGkFwbG9yaXMuQmFzZS5PYmplY3RzLkNvbG9yAwAAAAMAAAAJfwEAAAoAAAAAAChBCX8AAAAKCdYGAAABAAnXBgAAAaYDAACAAAAACgoAAAAA////AA4AAAAAAQGrAwAA0AAAAAnYBgAAAQAAAAEAAAAHsgMAAAABAAAABAAAAAQfQXBsb3Jpcy5CYXNlLk9iamVjdHMuRGF0YU9iamVjdAMAAAAJ8wEAAA0DB7MDAAAAAQAAAAQAAAAEHEFwbG9yaXMuQmFzZS5VSS5WaXN1YWxPYmplY3QDAAAACfUBAAANAwG0AwAAYwMAAAnbBgAABwAAAEUAAAABtQMAACQAAAAJ3AYAAAcAAAAZAAAAAbgDAAAmAAAACRgBAAAAAAAAAAAAAAG9AwAAfgAAAAneBgAACd8GAAAFwAM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gQAAAQdQXBsb3Jpcy5DaGFydC5DaGFydERhdGFTZXJpZXMCAAAAAQEBCxpBcGxvcmlzLkJhc2UuT2JqZWN0cy5Db2xvcgMAAAABARpBcGxvcmlzLkJhc2UuT2JqZWN0cy5Db2xvcgMAAAADAAAACYABAAAKAAAAAAAoQQl/AAAACgniBgAAAQAJ4wYAAAHBAwAAgAAAAAoKAAAAAP///wAOAAAAAAEBxgMAANAAAAAJ5AYAAAEAAAABAAAAB80DAAAAAQAAAAQAAAAEH0FwbG9yaXMuQmFzZS5PYmplY3RzLkRhdGFPYmplY3QDAAAACf4BAAANAwfOAwAAAAEAAAAEAAAABBxBcGxvcmlzLkJhc2UuVUkuVmlzdWFsT2JqZWN0AwAAAAkAAgAADQMBzwMAAGMDAAAJ5wYAAAcAAABFAAAAAdADAAAkAAAACegGAAAHAAAAGQAAAAHTAwAAJgAAAAkYAQAAAAAAAAAAAAAB2AMAAH4AAAAJ6gYAAAnrBgAABdsD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IEAAAEHUFwbG9yaXMuQ2hhcnQuQ2hhcnREYXRhU2VyaWVzAgAAAAEBAQsaQXBsb3Jpcy5CYXNlLk9iamVjdHMuQ29sb3IDAAAAAQEaQXBsb3Jpcy5CYXNlLk9iamVjdHMuQ29sb3IDAAAAAwAAAAmBAQAACgAAAAAAKEEJfwAAAAoJ7gYAAAEACe8GAAAB3AMAAIAAAAAKCgAAAAD///8ADgAAAAABAeEDAADQAAAACfAGAAABAAAAAQAAAAfoAwAAAAEAAAAEAAAABB9BcGxvcmlzLkJhc2UuT2JqZWN0cy5EYXRhT2JqZWN0AwAAAAkJAgAADQMH6QMAAAABAAAABAAAAAQcQXBsb3Jpcy5CYXNlLlVJLlZpc3VhbE9iamVjdAMAAAAJCwIAAA0DAeoDAABjAwAACfMGAAAHAAAARQAAAAHrAwAAJAAAAAn0BgAABwAAABkAAAAB7gMAACYAAAAJGAEAAAAAAAAAAAAAAfMDAAB+AAAACfYGAAAJ9wYAAAX2Aw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CBAAABB1BcGxvcmlzLkNoYXJ0LkNoYXJ0RGF0YVNlcmllcwIAAAABAQELGkFwbG9yaXMuQmFzZS5PYmplY3RzLkNvbG9yAwAAAAEBGkFwbG9yaXMuQmFzZS5PYmplY3RzLkNvbG9yAwAAAAMAAAAJggEAAAoAAAAAAChBCX8AAAAKCfoGAAABAAn7BgAAAfcDAACAAAAACgoAAAAA////AA4AAAAAAQH8AwAA0AAAAAn8BgAAAQAAAAEAAAAHAwQAAAABAAAABAAAAAQfQXBsb3Jpcy5CYXNlLk9iamVjdHMuRGF0YU9iamVjdAMAAAAJFAIAAA0DBwQEAAAAAQAAAAQAAAAEHEFwbG9yaXMuQmFzZS5VSS5WaXN1YWxPYmplY3QDAAAACRYCAAANAwEFBAAAYwMAAAn/BgAABwAAAEUAAAABBgQAACQAAAAJAAcAAAcAAAAZAAAAAQkEAAAmAAAACRgBAAAAAAAAAAAAAAEOBAAAfgAAAAkCBwAACQMHAAAFEQQ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gQAAAQdQXBsb3Jpcy5DaGFydC5DaGFydERhdGFTZXJpZXMCAAAAAQEBCxpBcGxvcmlzLkJhc2UuT2JqZWN0cy5Db2xvcgMAAAABARpBcGxvcmlzLkJhc2UuT2JqZWN0cy5Db2xvcgMAAAADAAAACYMBAAAKAAAAAAAoQQl/AAAACgkGBwAAAQAJBwcAAAESBAAAgAAAAAoKAAAAAP///wAOAAAAAAEBFwQAANAAAAAJCAcAAAEAAAABAAAABx4EAAAAAQAAAAQAAAAEH0FwbG9yaXMuQmFzZS5PYmplY3RzLkRhdGFPYmplY3QDAAAACR8CAAANAwcfBAAAAAEAAAAEAAAABBxBcGxvcmlzLkJhc2UuVUkuVmlzdWFsT2JqZWN0AwAAAAkhAgAADQMBIAQAAGMDAAAJCwcAAAcAAABFAAAAASEEAAAkAAAACQwHAAAHAAAAGQAAAAEkBAAAJgAAAAkYAQAAAAAAAAAAAAABKQQAAH4AAAAJDgcAAAkPBwAABSwE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IEAAAEHUFwbG9yaXMuQ2hhcnQuQ2hhcnREYXRhU2VyaWVzAgAAAAEBAQsaQXBsb3Jpcy5CYXNlLk9iamVjdHMuQ29sb3IDAAAAAQEaQXBsb3Jpcy5CYXNlLk9iamVjdHMuQ29sb3IDAAAAAwAAAAmEAQAACgAAAAAAKEEJfwAAAAoJEgcAAAEACRMHAAABLQQAAIAAAAAKCgAAAAD///8ADgAAAAABATIEAADQAAAACRQHAAABAAAAAQAAAAc5BAAAAAEAAAAEAAAABB9BcGxvcmlzLkJhc2UuT2JqZWN0cy5EYXRhT2JqZWN0AwAAAAkqAgAADQMHOgQAAAABAAAABAAAAAQcQXBsb3Jpcy5CYXNlLlVJLlZpc3VhbE9iamVjdAMAAAAJLAIAAA0DATsEAABjAwAACRcHAAAHAAAARQAAAAE8BAAAJAAAAAkYBwAABwAAABkAAAABPwQAACYAAAAJGAEAAAAAAAAAAAAAAUQEAAB+AAAACRoHAAAJGwcAAAVHB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CBAAABB1BcGxvcmlzLkNoYXJ0LkNoYXJ0RGF0YVNlcmllcwIAAAABAQELGkFwbG9yaXMuQmFzZS5PYmplY3RzLkNvbG9yAwAAAAEBGkFwbG9yaXMuQmFzZS5PYmplY3RzLkNvbG9yAwAAAAMAAAAJhQEAAAoAAAAAAChBCX8AAAAKCR4HAAABAAkfBwAAAUgEAACAAAAACgoAAAAA////AA4AAAAAAQFNBAAA0AAAAAkgBwAAAQAAAAEAAAAHVAQAAAABAAAABAAAAAQfQXBsb3Jpcy5CYXNlLk9iamVjdHMuRGF0YU9iamVjdAMAAAAJNQIAAA0DB1UEAAAAAQAAAAQAAAAEHEFwbG9yaXMuQmFzZS5VSS5WaXN1YWxPYmplY3QDAAAACTcCAAANAwFWBAAAYwMAAAkjBwAABwAAAEUAAAABVwQAACQAAAAJJAcAAAcAAAAZAAAAAVoEAAAmAAAACRgBAAAAAAAAAAAAAAFfBAAAfgAAAAkmBwAACScHAAAFYgQ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gQAAAQdQXBsb3Jpcy5DaGFydC5DaGFydERhdGFTZXJpZXMCAAAAAQEBCxpBcGxvcmlzLkJhc2UuT2JqZWN0cy5Db2xvcgMAAAABARpBcGxvcmlzLkJhc2UuT2JqZWN0cy5Db2xvcgMAAAADAAAACYYBAAAKAAAAAAAoQQl/AAAACgkqBwAAAQAJKwcAAAFjBAAAgAAAAAoKAAAAAP///wAOAAAAAAEBaAQAANAAAAAJLAcAAAEAAAABAAAAB28EAAAAAQAAAAQAAAAEH0FwbG9yaXMuQmFzZS5PYmplY3RzLkRhdGFPYmplY3QDAAAACUACAAANAwdwBAAAAAEAAAAEAAAABBxBcGxvcmlzLkJhc2UuVUkuVmlzdWFsT2JqZWN0AwAAAAlCAgAADQMBcQQAAGMDAAAJLwcAAAcAAABFAAAAAXIEAAAkAAAACTAHAAAHAAAAGQAAAAF1BAAAJgAAAAkYAQAAAAAAAAAAAAABegQAAH4AAAAJMgcAAAkzBwAABX0E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IEAAAEHUFwbG9yaXMuQ2hhcnQuQ2hhcnREYXRhU2VyaWVzAgAAAAEBAQsaQXBsb3Jpcy5CYXNlLk9iamVjdHMuQ29sb3IDAAAAAQEaQXBsb3Jpcy5CYXNlLk9iamVjdHMuQ29sb3IDAAAAAwAAAAmHAQAACgAAAAAAKEEJfwAAAAoJNgcAAAEACTcHAAABfgQAAIAAAAAKCgAAAAD///8ADgAAAAABAYMEAADQAAAACTgHAAABAAAAAQAAAAeKBAAAAAEAAAAEAAAABB9BcGxvcmlzLkJhc2UuT2JqZWN0cy5EYXRhT2JqZWN0AwAAAAlLAgAADQMHiwQAAAABAAAABAAAAAQcQXBsb3Jpcy5CYXNlLlVJLlZpc3VhbE9iamVjdAMAAAAJTQIAAA0DAYwEAABjAwAACTsHAAAHAAAARQAAAAGNBAAAJAAAAAk8BwAABwAAABkAAAABkAQAACYAAAAJGAEAAAAAAAAAAAAAAZUEAAB+AAAACT4HAAAJPwcAAAWYB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CBAAABB1BcGxvcmlzLkNoYXJ0LkNoYXJ0RGF0YVNlcmllcwIAAAABAQELGkFwbG9yaXMuQmFzZS5PYmplY3RzLkNvbG9yAwAAAAEBGkFwbG9yaXMuQmFzZS5PYmplY3RzLkNvbG9yAwAAAAMAAAAJiAEAAAoAAAAAAChBCX8AAAAKCUIHAAABAAlDBwAAAZkEAACAAAAACgoAAAAA////AA4AAAAAAQGeBAAA0AAAAAlEBwAAAQAAAAEAAAAHpQQAAAABAAAABAAAAAQfQXBsb3Jpcy5CYXNlLk9iamVjdHMuRGF0YU9iamVjdAMAAAAJVgIAAA0DB6YEAAAAAQAAAAQAAAAEHEFwbG9yaXMuQmFzZS5VSS5WaXN1YWxPYmplY3QDAAAACVgCAAANAwGnBAAAYwMAAAlHBwAABwAAAEUAAAABqAQAACQAAAAJSAcAAAcAAAAZAAAAAasEAAAmAAAACRgBAAAAAAAAAAAAAAGwBAAAfgAAAAlKBwAACUsHAAAFswQ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gQAAAQdQXBsb3Jpcy5DaGFydC5DaGFydERhdGFTZXJpZXMCAAAAAQEBCxpBcGxvcmlzLkJhc2UuT2JqZWN0cy5Db2xvcgMAAAABARpBcGxvcmlzLkJhc2UuT2JqZWN0cy5Db2xvcgMAAAADAAAACYkBAAAKAAAAAAAoQQl/AAAACglOBwAAAQAJTwcAAAG0BAAAgAAAAAoKAAAAAP///wAOAAAAAAEBuQQAANAAAAAJUAcAAAEAAAABAAAAB8AEAAAAAQAAAAQAAAAEH0FwbG9yaXMuQmFzZS5PYmplY3RzLkRhdGFPYmplY3QDAAAACWECAAANAwfBBAAAAAEAAAAEAAAABBxBcGxvcmlzLkJhc2UuVUkuVmlzdWFsT2JqZWN0AwAAAAljAgAADQMBwgQAAGMDAAAJUwcAAAcAAABFAAAAAcMEAAAkAAAACVQHAAAHAAAAGQAAAAHGBAAAJgAAAAkYAQAAAAAAAAAAAAABywQAAH4AAAAJVgcAAAlXBwAABc4E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IEAAAEHUFwbG9yaXMuQ2hhcnQuQ2hhcnREYXRhU2VyaWVzAgAAAAEBAQsaQXBsb3Jpcy5CYXNlLk9iamVjdHMuQ29sb3IDAAAAAQEaQXBsb3Jpcy5CYXNlLk9iamVjdHMuQ29sb3IDAAAAAwAAAAmKAQAACgAAAAAAKEEJfwAAAAoJWgcAAAEACVsHAAABzwQAAIAAAAAKCgAAAAD///8ADgAAAAABAdQEAADQAAAACVwHAAABAAAAAQAAAAfbBAAAAAEAAAAEAAAABB9BcGxvcmlzLkJhc2UuT2JqZWN0cy5EYXRhT2JqZWN0AwAAAAlsAgAADQMH3AQAAAABAAAABAAAAAQcQXBsb3Jpcy5CYXNlLlVJLlZpc3VhbE9iamVjdAMAAAAJbgIAAA0DAd0EAABjAwAACV8HAAAHAAAARQAAAAHeBAAAJAAAAAlgBwAABwAAABkAAAAB4QQAACYAAAAJGAEAAAAAAAAAAAAAAeYEAAB+AAAACWIHAAAJYwcAAAXpB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CBAAABB1BcGxvcmlzLkNoYXJ0LkNoYXJ0RGF0YVNlcmllcwIAAAABAQELGkFwbG9yaXMuQmFzZS5PYmplY3RzLkNvbG9yAwAAAAEBGkFwbG9yaXMuQmFzZS5PYmplY3RzLkNvbG9yAwAAAAMAAAAJiwEAAAoAAAAAAChBCX8AAAAKCWYHAAABAAlnBwAAAeoEAACAAAAACgoAAAAA////AA4AAAAAAQHvBAAA0AAAAAloBwAAAQAAAAEAAAAH9gQAAAABAAAABAAAAAQfQXBsb3Jpcy5CYXNlLk9iamVjdHMuRGF0YU9iamVjdAMAAAAJdwIAAA0DB/cEAAAAAQAAAAQAAAAEHEFwbG9yaXMuQmFzZS5VSS5WaXN1YWxPYmplY3QDAAAACXkCAAANAwH4BAAAYwMAAAlrBwAABwAAAEUAAAAB+QQAACQAAAAJbAcAAAcAAAAZAAAAAfwEAAAmAAAACRgBAAAAAAAAAAAAAAEBBQAAfgAAAAluBwAACW8HAAAFBAU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gQAAAQdQXBsb3Jpcy5DaGFydC5DaGFydERhdGFTZXJpZXMCAAAAAQEBCxpBcGxvcmlzLkJhc2UuT2JqZWN0cy5Db2xvcgMAAAABARpBcGxvcmlzLkJhc2UuT2JqZWN0cy5Db2xvcgMAAAADAAAACYwBAAAKAAAAAAAoQQl/AAAACglyBwAAAQAJcwcAAAEFBQAAgAAAAAoKAAAAAP///wAOAAAAAAEBCgUAANAAAAAJdAcAAAEAAAABAAAABxEFAAAAAQAAAAQAAAAEH0FwbG9yaXMuQmFzZS5PYmplY3RzLkRhdGFPYmplY3QDAAAACYICAAANAwcSBQAAAAEAAAAEAAAABBxBcGxvcmlzLkJhc2UuVUkuVmlzdWFsT2JqZWN0AwAAAAmEAgAADQMBEwUAAGMDAAAJdwcAAAcAAABFAAAAARQFAAAkAAAACXgHAAAHAAAAGQAAAAEXBQAAJgAAAAkYAQAAAAAAAAAAAAABHAUAAH4AAAAJegcAAAl7BwAABR8F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IEAAAEHUFwbG9yaXMuQ2hhcnQuQ2hhcnREYXRhU2VyaWVzAgAAAAEBAQsaQXBsb3Jpcy5CYXNlLk9iamVjdHMuQ29sb3IDAAAAAQEaQXBsb3Jpcy5CYXNlLk9iamVjdHMuQ29sb3IDAAAAAwAAAAmNAQAACgAAAAAAKEEJfwAAAAoJfgcAAAEACX8HAAABIAUAAIAAAAAKCgAAAAD///8ADgAAAAABASUFAADQAAAACYAHAAABAAAAAQAAAAcsBQAAAAEAAAAEAAAABB9BcGxvcmlzLkJhc2UuT2JqZWN0cy5EYXRhT2JqZWN0AwAAAAmNAgAADQMHLQUAAAABAAAABAAAAAQcQXBsb3Jpcy5CYXNlLlVJLlZpc3VhbE9iamVjdAMAAAAJjwIAAA0DAS4FAABjAwAACYMHAAAHAAAARQAAAAEvBQAAJAAAAAmEBwAABwAAABkAAAABMgUAACYAAAAJGAEAAAAAAAAAAAAAATcFAAB+AAAACYYHAAAJhwcAAAU6BQ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CBAAABB1BcGxvcmlzLkNoYXJ0LkNoYXJ0RGF0YVNlcmllcwIAAAABAQELGkFwbG9yaXMuQmFzZS5PYmplY3RzLkNvbG9yAwAAAAEBGkFwbG9yaXMuQmFzZS5PYmplY3RzLkNvbG9yAwAAAAMAAAAJjgEAAAoAAAAAAChBCX8AAAAKCYoHAAABAAmLBwAAATsFAACAAAAACgoAAAAA////AA4AAAAAAQFABQAA0AAAAAmMBwAAAQAAAAEAAAAHRwUAAAABAAAABAAAAAQfQXBsb3Jpcy5CYXNlLk9iamVjdHMuRGF0YU9iamVjdAMAAAAJmAIAAA0DB0gFAAAAAQAAAAQAAAAEHEFwbG9yaXMuQmFzZS5VSS5WaXN1YWxPYmplY3QDAAAACZoCAAANAwFJBQAAYwMAAAmPBwAABwAAAEUAAAABSgUAACQAAAAJkAcAAAcAAAAZAAAAAU0FAAAmAAAACRgBAAAAAAAAAAAAAAFSBQAAfgAAAAmSBwAACZMHAAAFVQU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gQAAAQdQXBsb3Jpcy5DaGFydC5DaGFydERhdGFTZXJpZXMCAAAAAQEBCxpBcGxvcmlzLkJhc2UuT2JqZWN0cy5Db2xvcgMAAAABARpBcGxvcmlzLkJhc2UuT2JqZWN0cy5Db2xvcgMAAAADAAAACY8BAAAKAAAAAAAoQQl/AAAACgmWBwAAAQAJlwcAAAFWBQAAgAAAAAoKAAAAAP///wAOAAAAAAEBWwUAANAAAAAJmAcAAAEAAAABAAAAB2IFAAAAAQAAAAQAAAAEH0FwbG9yaXMuQmFzZS5PYmplY3RzLkRhdGFPYmplY3QDAAAACaMCAAANAwdjBQAAAAEAAAAEAAAABBxBcGxvcmlzLkJhc2UuVUkuVmlzdWFsT2JqZWN0AwAAAAmlAgAADQMBZAUAAGMDAAAJmwcAAAcAAABFAAAAAWUFAAAkAAAACZwHAAAHAAAAGQAAAAFoBQAAJgAAAAkYAQAAAAAAAAAAAAABbQUAAH4AAAAJngcAAAmfBwAABXAF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IEAAAEHUFwbG9yaXMuQ2hhcnQuQ2hhcnREYXRhU2VyaWVzAgAAAAEBAQsaQXBsb3Jpcy5CYXNlLk9iamVjdHMuQ29sb3IDAAAAAQEaQXBsb3Jpcy5CYXNlLk9iamVjdHMuQ29sb3IDAAAAAwAAAAmQAQAACgAAAAAAKEEJfwAAAAoJogcAAAEACaMHAAABcQUAAIAAAAAKCgAAAAD///8ADgAAAAABAXYFAADQAAAACaQHAAABAAAAAQAAAAd9BQAAAAEAAAAEAAAABB9BcGxvcmlzLkJhc2UuT2JqZWN0cy5EYXRhT2JqZWN0AwAAAAmuAgAADQMHfgUAAAABAAAABAAAAAQcQXBsb3Jpcy5CYXNlLlVJLlZpc3VhbE9iamVjdAMAAAAJsAIAAA0DAX8FAABjAwAACacHAAAHAAAAPQAAAAGABQAAJAAAAAmoBwAABwAAABkAAAABgwUAACYAAAAJqQcAAAAAAAAAAAAAAYgFAAB+AAAACaoHAAAJqwcAAAWLBQ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CBAAABB1BcGxvcmlzLkNoYXJ0LkNoYXJ0RGF0YVNlcmllcwIAAAABAQELGkFwbG9yaXMuQmFzZS5PYmplY3RzLkNvbG9yAwAAAAEBGkFwbG9yaXMuQmFzZS5PYmplY3RzLkNvbG9yAwAAAAMAAAAJkQEAAAoAAAAAAChBCX8AAAAKCa4HAAABAAmvBwAAAYwFAACAAAAACgoBAAAAAAAAAP////8AAQGRBQAA0AAAAAmwBwAAAQAAAAEAAAAHmAUAAAABAAAABAAAAAQfQXBsb3Jpcy5CYXNlLk9iamVjdHMuRGF0YU9iamVjdAMAAAAJuQIAAA0DB5kFAAAAAQAAAAQAAAAEHEFwbG9yaXMuQmFzZS5VSS5WaXN1YWxPYmplY3QDAAAACbsCAAANAwGaBQAANQAAAAFN+P//4P///67qrkKgvrZBAUz4//89////AQAAAAAAAAAAAAAAAAm1BwAAAAAAAAm2BwAAAAAAAUn4//80////AAAAAAFI+P//hf///8r5EUL/65BBAUf4///s////pHCRQuxROEHjBOpB/69QQRKDvj8GugcAAAUyLDE3MQoJuwcAAAl2AwAACb0HAAA0AwAA/////wEBCgm9BwAAAQAKAQWdBQ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AoQQl/AAAABr8HAAAGK21uLWVhCcAHAAAAAAnBBwAAAZ4FAACAAAAACgoAAAAA////AA4AAAAAAQGjBQAA0AAAAAnCBwAAAQAAAAEAAAABpQUAAH4AAAAJwwcAAAnEBwAAB6cFAAAAAQAAAAQAAAAEHEFwbG9yaXMuQmFzZS5VSS5WaXN1YWxPYmplY3QDAAAACcYCAAAJmgUAAA0CAagFAAA1AAAAATn4///g////GNAtQ6C+tkEBOPj//z3///8BAAAAAAAAAAAAAAAACckHAAAAAAAACcoHAAAAAAABNfj//zT///8AAAAAATT4//+F////yvkRQv/rkEEBM/j//+z///+5Hh9D7FE4QeME6kH/r1BBEoO+PwbOBwAABTIsMTY0CgnPBwAACXYDAAAJ0QcAADQDAAD/////AQEKCdEHAAABAAoBBasF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AAAAAAChBCX8AAAAG0wcAAAYrbW4tZWEJ1AcAAAAACdUHAAABrAUAAIAAAAAKCgAAAAD///8ADgAAAAABAbEFAADQAAAACdYHAAABAAAAAQAAAAGzBQAAfgAAAAnXBwAACdgHAAAHtQUAAAABAAAABAAAAAQcQXBsb3Jpcy5CYXNlLlVJLlZpc3VhbE9iamVjdAMAAAAJzwIAAAmoBQAADQIBtgUAADUAAAABJfj//+D///9tFYJDoL62QQEk+P//Pf///wEAAAAAAAAAAAAAAAAJ3QcAAAAAAAAJ3gcAAAAAAAEh+P//NP///wAAAAABIPj//4X////K+RFC/+uQQQEf+P//7P///x+FdUPsUThB4wTqQf+vUEESg74/BuIHAAAFMiwxNjcKCeMHAAAJdgMAAAnlBwAANAMAAP////8BAQoJ5QcAAAEACgEFuQU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AAAAAAKEEJfwAAAAbnBwAABittbi1lYQnoBwAAAAAJ6QcAAAG6BQAAgAAAAAoKAAAAAP///wAOAAAAAAEBvwUAANAAAAAJ6gcAAAEAAAABAAAAAcEFAAB+AAAACesHAAAJ7AcAAAfDBQAAAAEAAAAEAAAABBxBcGxvcmlzLkJhc2UuVUkuVmlzdWFsT2JqZWN0AwAAAAnYAgAACbYFAAANAgHEBQAANQAAAAER+P//4P///85CrUOgvrZBARD4//89////AQAAAAAAAAAAAAAAAAnxBwAAAAAAAAnyBwAAAAAAAQ34//80////AAAAAAEM+P//hf///8r5EUL/65BBAQv4///s////w/WlQ+xROEHjBOpB/69QQRKDvj8G9gcAAAUyLDQzOAoJ9wcAAAl2AwAACfkHAAA0AwAA/////wEBCgn5BwAAAQAKAQXHBQ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AoQQl/AAAABvsHAAAGK21uLWVhCfwHAAAAAAn9BwAAAcgFAACAAAAACgoAAAAA////AA4AAAAAAQHNBQAA0AAAAAn+BwAAAQAAAAEAAAABzwUAAH4AAAAJ/wcAAAkACAAAB9EFAAAAAQAAAAQAAAAEHEFwbG9yaXMuQmFzZS5VSS5WaXN1YWxPYmplY3QDAAAACeECAAAJxAUAAA0CAdIFAAA1AAAAAf33///g////LnDYQ6C+tkEB/Pf//z3///8BAAAAAAAAAAAAAAAACQUIAAAAAAAACQYIAAAAAAAB+ff//zT///8AAAAAAfj3//+F////yvkRQv/rkEEB9/f//+z////2KNFD7FE4QeME6kH/r1BBEoO+PwYKCAAABTIsNDQxCgkLCAAACXYDAAAJDQgAADQDAAD/////AQEKCQ0IAAABAAoBBdUF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AAAAAAChBCX8AAAAGDwgAAAYrbW4tZWEJEAgAAAAACREIAAAB1gUAAIAAAAAKCgAAAAD///8ADgAAAAABAdsFAADQAAAACRIIAAAAAAAAAgAAAAHdBQAAfgAAAAkTCAAACRQIAAAH3wUAAAABAAAABAAAAAQcQXBsb3Jpcy5CYXNlLlVJLlZpc3VhbE9iamVjdAMAAAAJ6gIAAAnSBQAADQIB4AUAADUAAAAB6ff//+D////IzgFEoL62QQHo9///Pf///wEAAAAAAAAAAAAAAAAJGQgAAAAAAAAJGggAAAAAAAHl9///NP///wAAAAAB5Pf//4X////K+RFC/+uQQQHj9///7P///ypc/EPsUThB4wTqQf+vUEESg74/Bh4IAAAFMiwwNjYKCR8IAAAJdgMAAAkhCAAANAMAAP////8BAQoJIQgAAAEACgEF4wU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AAAAAAKEEJfwAAAAYjCAAABittbi1lYQkkCAAAAAAJJQgAAAHkBQAAgAAAAAoKAAAAAP///wAOAAAAAAEB6QUAANAAAAAJJggAAAEAAAABAAAAAesFAAB+AAAACScIAAAJKAgAAAftBQAAAAEAAAAEAAAABBxBcGxvcmlzLkJhc2UuVUkuVmlzdWFsT2JqZWN0AwAAAAnzAgAACeAFAAANAgHuBQAANQAAAAHV9///4P///3hlF0SgvrZBAdT3//89////AQAAAAAAAAAAAAAAAAktCAAAAAAAAAkuCAAAAAAAAdH3//80////AAAAAAHQ9///hf///8r5EUL/65BBAc/3///s////rscTROxROEHjBOpB/69QQRKDvj8GMggAAAUxLDkxMgoJMwgAAAl2AwAACTUIAAA0AwAA/////wEBCgk1CAAAAQAKAQXxBQ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AoQQl/AAAACSMIAAAJOAgAAAAACTkIAAAB8gUAAIAAAAAKCgAAAAD///8ADgAAAAABAfcFAADQAAAACToIAAABAAAAAQAAAAH5BQAAfgAAAAk7CAAACTwIAAAH+gUAAAABAAAAAAAAAAQfQXBsb3Jpcy5CYXNlLk9iamVjdHMuRGF0YU9iamVjdAMAAAAH+wUAAAABAAAABAAAAAQcQXBsb3Jpcy5CYXNlLlVJLlZpc3VhbE9iamVjdAMAAAAJ/AIAAAnuBQAADQIB/gUAAHkAAAAKCgAAAEA/CT8IAAAJQAgAAAEAAAD+////AAAAAAEAAAAAAAAAAAAAAAEAAAAAAAAAAAAAAf8FAAB+AAAACUEIAAAJQggAAAUCBg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AoQQl/AAAABkQIAAAGK21uLWVhCUUIAAAAAAlGCAAAAQMGAACAAAAACgoAAAAA////AA4AAAAAAQEIBgAA0AAAAAlHCAAAAQAAAAEAAAABCgYAAH4AAAAJSAgAAAlJCAAABwwGAAAAAQAAAAQAAAAEHEFwbG9yaXMuQmFzZS5VSS5WaXN1YWxPYmplY3QDAAAACQADAAAJAQMAAA0CAQ8GAAB5AAAACgoAAABAPwlMCAAACU0IAAABAAAA/v///wAAAAABAAAAAAAAAAAAAAABAAAAAAAAAAAAAAEQBgAAfgAAAAlOCAAACU8IAAAFEwY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AAAAAAKEEJfwAAAAZRCAAABittbi1lYQlSCAAAAAAJUwgAAAEUBgAAgAAAAAoKAAAAAP///wAOAAAAAAEBGQYAANAAAAAJVAgAAAEAAAADAAAAARsGAAB+AAAACVUIAAAJVggAAAcdBgAAAAEAAAAEAAAABBxBcGxvcmlzLkJhc2UuVUkuVmlzdWFsT2JqZWN0AwAAAAkJAwAACQoDAAANAgEgBgAAeQAAAAoKAAAAQD8JWQgAAAlaCAAAAQAAAP7///8AAAAAAQAAAAAAAAAAAAAAAQAAAAAAAAAAAAABIQYAAH4AAAAJWwgAAAlcCAAABSQG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AAAAAAChBCX8AAAAGXggAAAYrbW4tZWEJXwgAAAAACWAIAAABJQYAAIAAAAAKCgAAAAD///8ADgAAAAABASoGAADQAAAACWEIAAABAAAAAwAAAAEsBgAAfgAAAAliCAAACWMIAAAHLgYAAAABAAAABAAAAAQcQXBsb3Jpcy5CYXNlLlVJLlZpc3VhbE9iamVjdAMAAAAJEgMAAAkTAwAADQIBMQYAAHkAAAAKCgAAAEA/CWYIAAAJZwgAAAEAAAD+////AAAAAAEAAAAAAAAAAAAAAAEAAAAAAAAAAAAAATIGAAB+AAAACWgIAAAJaQgAAAU1Bg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AoQQl/AAAABmsIAAAGK21uLWVhCWwIAAAAAAltCAAAATYGAACAAAAACgoAAAAA////AA4AAAAAAQE7BgAA0AAAAAluCAAAAQAAAAMAAAABPQYAAH4AAAAJbwgAAAlwCAAABz8GAAAAAQAAAAQAAAAEHEFwbG9yaXMuQmFzZS5VSS5WaXN1YWxPYmplY3QDAAAACRsDAAAJHAMAAA0CAUIGAAB5AAAACgoAAABAPwlzCAAACXQIAAABAAAA/v///wAAAAABAAAAAAAAAAAAAAABAAAAAAAAAAAAAAFDBgAAfgAAAAl1CAAACXYIAAAFRgY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AAAAAAKEEJfwAAAAZ4CAAABittbi1lYQl5CAAAAAAJeggAAAFHBgAAgAAAAAoKAAAAAP///wAOAAAAAAEBTAYAANAAAAAJewgAAAEAAAADAAAAAU4GAAB+AAAACXwIAAAJfQgAAAdQBgAAAAEAAAAEAAAABBxBcGxvcmlzLkJhc2UuVUkuVmlzdWFsT2JqZWN0AwAAAAkkAwAACSUDAAANAgFTBgAAeQAAAAoKAAAAQD8JgAgAAAmBCAAAAQAAAP7///8AAAAAAQAAAAAAAAAAAAAAAQAAAAAAAAAAAAABVAYAAH4AAAAJgggAAAmDCAAABVcG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AAAAAAChBCX8AAAAGhQgAAAYrbW4tZWEJhggAAAAACYcIAAABWAYAAIAAAAAKCgAAAAD///8ADgAAAAABAV0GAADQAAAACYgIAAABAAAAAwAAAAFfBgAAfgAAAAmJCAAACYoIAAAHYQYAAAABAAAABAAAAAQcQXBsb3Jpcy5CYXNlLlVJLlZpc3VhbE9iamVjdAMAAAAJLQMAAAkuAwAADQIBZAYAAHkAAAAKCgAAAEA/CY0IAAAJjggAAAEAAAD+////AAAAAAEAAAAAAAAAAAAAAAEAAAAAAAAAAAAAAWUGAAB+AAAACY8IAAAJkAgAAAVoBg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AoQQl/AAAABpIIAAAGK21uLWVhCZMIAAAAAAmUCAAAAWkGAACAAAAACgoAAAAA////AA4AAAAAAQFuBgAA0AAAAAmVCAAAAQAAAAMAAAABcAYAAH4AAAAJlggAAAmXCAAAB3IGAAAAAQAAAAQAAAAEHEFwbG9yaXMuQmFzZS5VSS5WaXN1YWxPYmplY3QDAAAACTYDAAAJNwMAAA0CAXUGAAB5AAAACgoAAABAPwmaCAAACZsIAAABAAAA/v///wAAAAABAAAAAAAAAAAAAAABAAAAAAAAAAAAAAF2BgAAfgAAAAmcCAAACZ0IAAAFeQY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AAAAAAKEEJfwAAAAafCAAABittbi1lYQmgCAAAAAAJoQgAAAF6BgAAgAAAAAoKAAAAAP///wAOAAAAAAEBfwYAANAAAAAJoggAAAEAAAADAAAAAYEGAAB+AAAACaMIAAAJpAgAAAeDBgAAAAEAAAAEAAAABBxBcGxvcmlzLkJhc2UuVUkuVmlzdWFsT2JqZWN0AwAAAAk/AwAACUADAAANAgGGBgAAeQAAAAoKAAAAQD8JpwgAAAmoCAAAAQAAAP7///8AAAAAAQAAAAAAAAAAAAAAAQAAAAAAAAAAAAABhwYAAH4AAAAJqQgAAAmqCAAABYoG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AAAAAAChBCX8AAAAGrAgAAAYrbW4tZWEJrQgAAAAACa4IAAABiwYAAIAAAAAKCgAAAAD///8ADgAAAAABAZAGAADQAAAACa8IAAABAAAAAwAAAAGSBgAAfgAAAAmwCAAACbEIAAAHlAYAAAABAAAABAAAAAQcQXBsb3Jpcy5CYXNlLlVJLlZpc3VhbE9iamVjdAMAAAAJSAMAAAlJAwAADQIBlwYAAHkAAAAKCgAAAEA/CbQIAAAJtQgAAAEAAAD+////AAAAAAEAAAAAAAAAAAAAAAEAAAAAAAAAAAAAAZgGAAB+AAAACbYIAAAJtwgAAAWbBg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AoQQl/AAAABrkIAAAGK21uLWVhCboIAAAAAAm7CAAAAZwGAACAAAAACgoAAAAA////AA4AAAAAAQGhBgAA0AAAAAm8CAAAAQAAAAMAAAABowYAAH4AAAAJvQgAAAm+CAAAB6UGAAAAAQAAAAQAAAAEHEFwbG9yaXMuQmFzZS5VSS5WaXN1YWxPYmplY3QDAAAACVEDAAAJUgMAAA0CAagGAAB5AAAACgoAAABAPwnBCAAACcIIAAABAAAA/v///wAAAAABAAAAAAAAAAAAAAABAAAAAAAAAAAAAAGpBgAAfgAAAAnDCAAACcQIAAAFrAY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AAAAAAKEEJfwAAAAbGCAAABittbi1lYQnHCAAAAAAJyAgAAAGtBgAAgAAAAAoKAAAAAP///wAOAAAAAAEBsgYAANAAAAAJyQgAAAEAAAADAAAAAbQGAAB+AAAACcoIAAAJywgAAAe2BgAAAAEAAAAEAAAABBxBcGxvcmlzLkJhc2UuVUkuVmlzdWFsT2JqZWN0AwAAAAlaAwAACVsDAAANAge3BgAAAAEAAAAIAAAABB5BcGxvcmlzLkNoYXJ0LkNoYXJ0RGF0YUVsZW1lbnQCAAAACc4IAAAJzwgAAAnQCAAACdEIAAAJ0ggAAAnTCAAACdQIAAAKB7gGAAAAAQAAAAgAAAAEH0FwbG9yaXMuQmFzZS5PYmplY3RzLkRhdGFPYmplY3QDAAAACc4IAAAJ0ggAAAnTCAAACc8IAAAJ0AgAAAnRCAAACdQIAAAKD7oGAAABAAAACH0AAAAHuwYAAAABAAAAAQAAAAMNU3lzdGVtLkludFB0cgEk9///S/7//wAAAAAAAAAAAb4GAACAAAAACgoAAAAAAAAAAA0AAAAAAQG/BgAAgAAAAAoKAQAAAAAAAAD/////AAEHwAYAAAABAAAABAAAAAQdQXBsb3Jpcy5CYXNlLk9iamVjdHMuVmFyaWFibGUDAAAABSP3//8dQXBsb3Jpcy5CYXNlLk9iamVjdHMuVmFyaWFibGUCAAAABk51bWJlcghQb3NpdGlvbgAACAgDAAAAAQAAAAAAAAABIvf//yP3//8AAAAAAAAAAAEh9///I/f//wAAAAAAAAAAASD3//8j9///AAAAAAAAAAAHwwYAAAABAAAACAAAAAQeQXBsb3Jpcy5DaGFydC5DaGFydERhdGFFbGVtZW50AgAAAAnhCAAACeIIAAAJ4wgAAAnkCAAACeUIAAAJ5ggAAAnnCAAACgfEBgAAAAEAAAAIAAAABB9BcGxvcmlzLkJhc2UuT2JqZWN0cy5EYXRhT2JqZWN0AwAAAAnhCAAACeUIAAAJ5ggAAAniCAAACeMIAAAJ5AgAAAnnCAAACg/GBgAAAQAAAAh6AAAAB8cGAAAAAQAAAAEAAAADDVN5c3RlbS5JbnRQdHIBEff//0v+//8AAAAAAAAAAAHKBgAAgAAAAAoKAAAAAAAAAAANAAAAAAEBywYAAIAAAAAKCgEAAAAAAAAA/////wABB8wGAAAAAQAAAAQAAAAEHUFwbG9yaXMuQmFzZS5PYmplY3RzLlZhcmlhYmxlAwAAAAEQ9///I/f//wEAAAAAAAAAAQ/3//8j9///AAAAAAAAAAABDvf//yP3//8AAAAAAAAAAAEN9///I/f//wAAAAAAAAAAB88GAAAAAQAAAAgAAAAEHkFwbG9yaXMuQ2hhcnQuQ2hhcnREYXRhRWxlbWVudAIAAAAJ9AgAAAn1CAAACfYIAAAJ9wgAAAn4CAAACfkIAAAJ+ggAAAoH0AYAAAABAAAACAAAAAQfQXBsb3Jpcy5CYXNlLk9iamVjdHMuRGF0YU9iamVjdAMAAAAJ9AgAAAn4CAAACfkIAAAJ9QgAAAn2CAAACfcIAAAJ+ggAAAoP0gYAAAEAAAAIewAAAAfTBgAAAAEAAAABAAAAAw1TeXN0ZW0uSW50UHRyAf72//9L/v//AAAAAAAAAAAB1gYAAIAAAAAKCgAAAAAAAAAADQAAAAABAdcGAACAAAAACgoBAAAAAAAAAP////8AAQfYBgAAAAEAAAAEAAAABB1BcGxvcmlzLkJhc2UuT2JqZWN0cy5WYXJpYWJsZQMAAAAB/fb//yP3//8BAAAAAAAAAAH89v//I/f//wAAAAAAAAAAAfv2//8j9///AAAAAAAAAAAB+vb//yP3//8AAAAAAAAAAAfbBgAAAAEAAAAIAAAABB5BcGxvcmlzLkNoYXJ0LkNoYXJ0RGF0YUVsZW1lbnQCAAAACQcJAAAJCAkAAAkJCQAACQoJAAAJCwkAAAkMCQAACQ0JAAAKB9wGAAAAAQAAAAgAAAAEH0FwbG9yaXMuQmFzZS5PYmplY3RzLkRhdGFPYmplY3QDAAAACQcJAAAJCwkAAAkMCQAACQgJAAAJCQkAAAkKCQAACQ0JAAAKD94GAAABAAAACIAAAAAH3wYAAAABAAAAAQAAAAMNU3lzdGVtLkludFB0cgHr9v//S/7//wAAAAAAAAAAAeIGAACAAAAACgoAAAAAAAAAAA0AAAAAAQHjBgAAgAAAAAoKAQAAAAAAAAD/////AAEH5AYAAAABAAAABAAAAAQdQXBsb3Jpcy5CYXNlLk9iamVjdHMuVmFyaWFibGUDAAAAAer2//8j9///AQAAAAAAAAAB6fb//yP3//8AAAAAAAAAAAHo9v//I/f//wAAAAAAAAAAAef2//8j9///AAAAAAAAAAAH5wYAAAABAAAACAAAAAQeQXBsb3Jpcy5DaGFydC5DaGFydERhdGFFbGVtZW50AgAAAAkaCQAACRsJAAAJHAkAAAkdCQAACR4JAAAJHwkAAAkgCQAACgfoBgAAAAEAAAAIAAAABB9BcGxvcmlzLkJhc2UuT2JqZWN0cy5EYXRhT2JqZWN0AwAAAAkaCQAACR4JAAAJHwkAAAkbCQAACRwJAAAJHQkAAAkgCQAACg/qBgAAAQAAAAiBAAAAB+sGAAAAAQAAAAEAAAADDVN5c3RlbS5JbnRQdHIB2Pb//0v+//8AAAAAAAAAAAHuBgAAgAAAAAoKAAAAAAAAAAANAAAAAAEB7wYAAIAAAAAKCgEAAAAAAAAA/////wABB/AGAAAAAQAAAAQAAAAEHUFwbG9yaXMuQmFzZS5PYmplY3RzLlZhcmlhYmxlAwAAAAHX9v//I/f//wEAAAAAAAAAAdb2//8j9///AAAAAAAAAAAB1fb//yP3//8AAAAAAAAAAAHU9v//I/f//wAAAAAAAAAAB/MGAAAAAQAAAAgAAAAEHkFwbG9yaXMuQ2hhcnQuQ2hhcnREYXRhRWxlbWVudAIAAAAJLQkAAAkuCQAACS8JAAAJMAkAAAkxCQAACTIJAAAJMwkAAAoH9AYAAAABAAAACAAAAAQfQXBsb3Jpcy5CYXNlLk9iamVjdHMuRGF0YU9iamVjdAMAAAAJLQkAAAkxCQAACTIJAAAJLgkAAAkvCQAACTAJAAAJMwkAAAoP9gYAAAEAAAAIfgAAAAf3BgAAAAEAAAABAAAAAw1TeXN0ZW0uSW50UHRyAcX2//9L/v//AAAAAAAAAAAB+gYAAIAAAAAKCgAAAAAAAAAADQAAAAABAfsGAACAAAAACgoBAAAAAAAAAP////8AAQf8BgAAAAEAAAAEAAAABB1BcGxvcmlzLkJhc2UuT2JqZWN0cy5WYXJpYWJsZQMAAAABxPb//yP3//8BAAAAAAAAAAHD9v//I/f//wAAAAAAAAAAAcL2//8j9///AAAAAAAAAAABwfb//yP3//8AAAAAAAAAAAf/BgAAAAEAAAAIAAAABB5BcGxvcmlzLkNoYXJ0LkNoYXJ0RGF0YUVsZW1lbnQCAAAACUAJAAAJQQkAAAlCCQAACUMJAAAJRAkAAAlFCQAACUYJAAAKBwAHAAAAAQAAAAgAAAAEH0FwbG9yaXMuQmFzZS5PYmplY3RzLkRhdGFPYmplY3QDAAAACUAJAAAJRAkAAAlFCQAACUEJAAAJQgkAAAlDCQAACUYJAAAKDwIHAAABAAAACH8AAAAHAwcAAAABAAAAAQAAAAMNU3lzdGVtLkludFB0cgGy9v//S/7//wAAAAAAAAAAAQYHAACAAAAACgoAAAAAAAAAAA0AAAAAAQEHBwAAgAAAAAoKAQAAAAAAAAD/////AAEHCAcAAAABAAAABAAAAAQdQXBsb3Jpcy5CYXNlLk9iamVjdHMuVmFyaWFibGUDAAAAAbH2//8j9///AQAAAAAAAAABsPb//yP3//8AAAAAAAAAAAGv9v//I/f//wAAAAAAAAAAAa72//8j9///AAAAAAAAAAAHCwcAAAABAAAACAAAAAQeQXBsb3Jpcy5DaGFydC5DaGFydERhdGFFbGVtZW50AgAAAAlTCQAACVQJAAAJVQkAAAlWCQAACVcJAAAJWAkAAAlZCQAACgcMBwAAAAEAAAAIAAAABB9BcGxvcmlzLkJhc2UuT2JqZWN0cy5EYXRhT2JqZWN0AwAAAAlTCQAACVcJAAAJWAkAAAlUCQAACVUJAAAJVgkAAAlZCQAACg8OBwAAAQAAAAh0AAAABw8HAAAAAQAAAAEAAAADDVN5c3RlbS5JbnRQdHIBn/b//0v+//8AAAAAAAAAAAESBwAAgAAAAAoKAAAAAAAAAAANAAAAAAEBEwcAAIAAAAAKCgEAAAAAAAAA/////wABBxQHAAAAAQAAAAQAAAAEHUFwbG9yaXMuQmFzZS5PYmplY3RzLlZhcmlhYmxlAwAAAAGe9v//I/f//wEAAAAAAAAAAZ32//8j9///AAAAAAAAAAABnPb//yP3//8AAAAAAAAAAAGb9v//I/f//wAAAAAAAAAABxcHAAAAAQAAAAgAAAAEHkFwbG9yaXMuQ2hhcnQuQ2hhcnREYXRhRWxlbWVudAIAAAAJZgkAAAlnCQAACWgJAAAJaQkAAAlqCQAACWsJAAAJbAkAAAoHGAcAAAABAAAACAAAAAQfQXBsb3Jpcy5CYXNlLk9iamVjdHMuRGF0YU9iamVjdAMAAAAJZgkAAAlqCQAACWsJAAAJZwkAAAloCQAACWkJAAAJbAkAAAoPGgcAAAEAAAAIdwAAAAcbBwAAAAEAAAABAAAAAw1TeXN0ZW0uSW50UHRyAYz2//9L/v//AAAAAAAAAAABHgcAAIAAAAAKCgAAAAAAAAAADQAAAAABAR8HAACAAAAACgoBAAAAAAAAAP////8AAQcgBwAAAAEAAAAEAAAABB1BcGxvcmlzLkJhc2UuT2JqZWN0cy5WYXJpYWJsZQMAAAABi/b//yP3//8BAAAAAAAAAAGK9v//I/f//wAAAAAAAAAAAYn2//8j9///AAAAAAAAAAABiPb//yP3//8AAAAAAAAAAAcjBwAAAAEAAAAIAAAABB5BcGxvcmlzLkNoYXJ0LkNoYXJ0RGF0YUVsZW1lbnQCAAAACXkJAAAJegkAAAl7CQAACXwJAAAJfQkAAAl+CQAACX8JAAAKByQHAAAAAQAAAAgAAAAEH0FwbG9yaXMuQmFzZS5PYmplY3RzLkRhdGFPYmplY3QDAAAACXkJAAAJfQkAAAl+CQAACXoJAAAJewkAAAl8CQAACX8JAAAKDyYHAAABAAAACHYAAAAHJwcAAAABAAAAAQAAAAMNU3lzdGVtLkludFB0cgF59v//S/7//wAAAAAAAAAAASoHAACAAAAACgoAAAAAAAAAAA0AAAAAAQErBwAAgAAAAAoKAQAAAAAAAAD/////AAEHLAcAAAABAAAABAAAAAQdQXBsb3Jpcy5CYXNlLk9iamVjdHMuVmFyaWFibGUDAAAAAXj2//8j9///AQAAAAAAAAABd/b//yP3//8AAAAAAAAAAAF29v//I/f//wAAAAAAAAAAAXX2//8j9///AAAAAAAAAAAHLwcAAAABAAAACAAAAAQeQXBsb3Jpcy5DaGFydC5DaGFydERhdGFFbGVtZW50AgAAAAmMCQAACY0JAAAJjgkAAAmPCQAACZAJAAAJkQkAAAmSCQAACgcwBwAAAAEAAAAIAAAABB9BcGxvcmlzLkJhc2UuT2JqZWN0cy5EYXRhT2JqZWN0AwAAAAmMCQAACZAJAAAJkQkAAAmNCQAACY4JAAAJjwkAAAmSCQAACg8yBwAAAQAAAAh5AAAABzMHAAAAAQAAAAEAAAADDVN5c3RlbS5JbnRQdHIBZvb//0v+//8AAAAAAAAAAAE2BwAAgAAAAAoKAAAAAAAAAAANAAAAAAEBNwcAAIAAAAAKCgEAAAAAAAAA/////wABBzgHAAAAAQAAAAQAAAAEHUFwbG9yaXMuQmFzZS5PYmplY3RzLlZhcmlhYmxlAwAAAAFl9v//I/f//wEAAAAAAAAAAWT2//8j9///AAAAAAAAAAABY/b//yP3//8AAAAAAAAAAAFi9v//I/f//wAAAAAAAAAABzsHAAAAAQAAAAgAAAAEHkFwbG9yaXMuQ2hhcnQuQ2hhcnREYXRhRWxlbWVudAIAAAAJnwkAAAmgCQAACaEJAAAJogkAAAmjCQAACaQJAAAJpQkAAAoHPAcAAAABAAAACAAAAAQfQXBsb3Jpcy5CYXNlLk9iamVjdHMuRGF0YU9iamVjdAMAAAAJnwkAAAmjCQAACaQJAAAJoAkAAAmhCQAACaIJAAAJpQkAAAoPPgcAAAEAAAAIdQAAAAc/BwAAAAEAAAABAAAAAw1TeXN0ZW0uSW50UHRyAVP2//9L/v//AAAAAAAAAAABQgcAAIAAAAAKCgAAAAAAAAAADQAAAAABAUMHAACAAAAACgoBAAAAAAAAAP////8AAQdEBwAAAAEAAAAEAAAABB1BcGxvcmlzLkJhc2UuT2JqZWN0cy5WYXJpYWJsZQMAAAABUvb//yP3//8BAAAAAAAAAAFR9v//I/f//wAAAAAAAAAAAVD2//8j9///AAAAAAAAAAABT/b//yP3//8AAAAAAAAAAAdHBwAAAAEAAAAIAAAABB5BcGxvcmlzLkNoYXJ0LkNoYXJ0RGF0YUVsZW1lbnQCAAAACbIJAAAJswkAAAm0CQAACbUJAAAJtgkAAAm3CQAACbgJAAAKB0gHAAAAAQAAAAgAAAAEH0FwbG9yaXMuQmFzZS5PYmplY3RzLkRhdGFPYmplY3QDAAAACbIJAAAJtgkAAAm3CQAACbMJAAAJtAkAAAm1CQAACbgJAAAKD0oHAAABAAAACHgAAAAHSwcAAAABAAAAAQAAAAMNU3lzdGVtLkludFB0cgFA9v//S/7//wAAAAAAAAAAAU4HAACAAAAACgoAAAAAAAAAAA0AAAAAAQFPBwAAgAAAAAoKAQAAAAAAAAD/////AAEHUAcAAAABAAAABAAAAAQdQXBsb3Jpcy5CYXNlLk9iamVjdHMuVmFyaWFibGUDAAAAAT/2//8j9///AQAAAAAAAAABPvb//yP3//8AAAAAAAAAAAE99v//I/f//wAAAAAAAAAAATz2//8j9///AAAAAAAAAAAHUwcAAAABAAAACAAAAAQeQXBsb3Jpcy5DaGFydC5DaGFydERhdGFFbGVtZW50AgAAAAnFCQAACcYJAAAJxwkAAAnICQAACckJAAAJygkAAAnLCQAACgdUBwAAAAEAAAAIAAAABB9BcGxvcmlzLkJhc2UuT2JqZWN0cy5EYXRhT2JqZWN0AwAAAAnFCQAACckJAAAJygkAAAnGCQAACccJAAAJyAkAAAnLCQAACg9WBwAAAQAAAAiEAAAAB1cHAAAAAQAAAAEAAAADDVN5c3RlbS5JbnRQdHIBLfb//0v+//8AAAAAAAAAAAFaBwAAgAAAAAoKAAAAAAAAAAANAAAAAAEBWwcAAIAAAAAKCgEAAAAAAAAA/////wABB1wHAAAAAQAAAAQAAAAEHUFwbG9yaXMuQmFzZS5PYmplY3RzLlZhcmlhYmxlAwAAAAEs9v//I/f//wEAAAAAAAAAASv2//8j9///AAAAAAAAAAABKvb//yP3//8AAAAAAAAAAAEp9v//I/f//wAAAAAAAAAAB18HAAAAAQAAAAgAAAAEHkFwbG9yaXMuQ2hhcnQuQ2hhcnREYXRhRWxlbWVudAIAAAAJ2AkAAAnZCQAACdoJAAAJ2wkAAAncCQAACd0JAAAJ3gkAAAoHYAcAAAABAAAACAAAAAQfQXBsb3Jpcy5CYXNlLk9iamVjdHMuRGF0YU9iamVjdAMAAAAJ2AkAAAncCQAACd0JAAAJ2QkAAAnaCQAACdsJAAAJ3gkAAAoPYgcAAAEAAAAIiQAAAAdjBwAAAAEAAAABAAAAAw1TeXN0ZW0uSW50UHRyARr2//9L/v//AAAAAAAAAAABZgcAAIAAAAAKCgAAAAAAAAAADQAAAAABAWcHAACAAAAACgoBAAAAAAAAAP////8AAQdoBwAAAAEAAAAEAAAABB1BcGxvcmlzLkJhc2UuT2JqZWN0cy5WYXJpYWJsZQMAAAABGfb//yP3//8BAAAAAAAAAAEY9v//I/f//wAAAAAAAAAAARf2//8j9///AAAAAAAAAAABFvb//yP3//8AAAAAAAAAAAdrBwAAAAEAAAAIAAAABB5BcGxvcmlzLkNoYXJ0LkNoYXJ0RGF0YUVsZW1lbnQCAAAACesJAAAJ7AkAAAntCQAACe4JAAAJ7wkAAAnwCQAACfEJAAAKB2wHAAAAAQAAAAgAAAAEH0FwbG9yaXMuQmFzZS5PYmplY3RzLkRhdGFPYmplY3QDAAAACesJAAAJ7wkAAAnwCQAACewJAAAJ7QkAAAnuCQAACfEJAAAKD24HAAABAAAACHwAAAAHbwcAAAABAAAAAQAAAAMNU3lzdGVtLkludFB0cgEH9v//S/7//wAAAAAAAAAAAXIHAACAAAAACgoAAAAAAAAAAA0AAAAAAQFzBwAAgAAAAAoKAQAAAAAAAAD/////AAEHdAcAAAABAAAABAAAAAQdQXBsb3Jpcy5CYXNlLk9iamVjdHMuVmFyaWFibGUDAAAAAQb2//8j9///AQAAAAAAAAABBfb//yP3//8AAAAAAAAAAAEE9v//I/f//wAAAAAAAAAAAQP2//8j9///AAAAAAAAAAAHdwcAAAABAAAACAAAAAQeQXBsb3Jpcy5DaGFydC5DaGFydERhdGFFbGVtZW50AgAAAAn+CQAACf8JAAAJAAoAAAkBCgAACQIKAAAJAwoAAAkECgAACgd4BwAAAAEAAAAIAAAABB9BcGxvcmlzLkJhc2UuT2JqZWN0cy5EYXRhT2JqZWN0AwAAAAn+CQAACQIKAAAJAwoAAAn/CQAACQAKAAAJAQoAAAkECgAACg96BwAAAQAAAAiCAAAAB3sHAAAAAQAAAAEAAAADDVN5c3RlbS5JbnRQdHIB9PX//0v+//8AAAAAAAAAAAF+BwAAgAAAAAoKAAAAAAAAAAANAAAAAAEBfwcAAIAAAAAKCgEAAAAAAAAA/////wABB4AHAAAAAQAAAAQAAAAEHUFwbG9yaXMuQmFzZS5PYmplY3RzLlZhcmlhYmxlAwAAAAHz9f//I/f//wEAAAAAAAAAAfL1//8j9///AAAAAAAAAAAB8fX//yP3//8AAAAAAAAAAAHw9f//I/f//wAAAAAAAAAAB4MHAAAAAQAAAAgAAAAEHkFwbG9yaXMuQ2hhcnQuQ2hhcnREYXRhRWxlbWVudAIAAAAJEQoAAAkSCgAACRMKAAAJFAoAAAkVCgAACRYKAAAJFwoAAAoHhAcAAAABAAAACAAAAAQfQXBsb3Jpcy5CYXNlLk9iamVjdHMuRGF0YU9iamVjdAMAAAAJEQoAAAkVCgAACRYKAAAJEgoAAAkTCgAACRQKAAAJFwoAAAoPhgcAAAEAAAAIhgAAAAeHBwAAAAEAAAABAAAAAw1TeXN0ZW0uSW50UHRyAeH1//9L/v//AAAAAAAAAAABigcAAIAAAAAKCgAAAAAAAAAADQAAAAABAYsHAACAAAAACgoBAAAAAAAAAP////8AAQeMBwAAAAEAAAAEAAAABB1BcGxvcmlzLkJhc2UuT2JqZWN0cy5WYXJpYWJsZQMAAAAB4PX//yP3//8BAAAAAAAAAAHf9f//I/f//wAAAAAAAAAAAd71//8j9///AAAAAAAAAAAB3fX//yP3//8AAAAAAAAAAAePBwAAAAEAAAAIAAAABB5BcGxvcmlzLkNoYXJ0LkNoYXJ0RGF0YUVsZW1lbnQCAAAACSQKAAAJJQoAAAkmCgAACScKAAAJKAoAAAkpCgAACSoKAAAKB5AHAAAAAQAAAAgAAAAEH0FwbG9yaXMuQmFzZS5PYmplY3RzLkRhdGFPYmplY3QDAAAACSQKAAAJKAoAAAkpCgAACSUKAAAJJgoAAAknCgAACSoKAAAKD5IHAAABAAAACIUAAAAHkwcAAAABAAAAAQAAAAMNU3lzdGVtLkludFB0cgHO9f//S/7//wAAAAAAAAAAAZYHAACAAAAACgoAAAAAAAAAAA0AAAAAAQGXBwAAgAAAAAoKAQAAAAAAAAD/////AAEHmAcAAAABAAAABAAAAAQdQXBsb3Jpcy5CYXNlLk9iamVjdHMuVmFyaWFibGUDAAAAAc31//8j9///AQAAAAAAAAABzPX//yP3//8AAAAAAAAAAAHL9f//I/f//wAAAAAAAAAAAcr1//8j9///AAAAAAAAAAAHmwcAAAABAAAACAAAAAQeQXBsb3Jpcy5DaGFydC5DaGFydERhdGFFbGVtZW50AgAAAAk3CgAACTgKAAAJOQoAAAk6CgAACTsKAAAJPAoAAAk9CgAACgecBwAAAAEAAAAIAAAABB9BcGxvcmlzLkJhc2UuT2JqZWN0cy5EYXRhT2JqZWN0AwAAAAk3CgAACTsKAAAJPAoAAAk4CgAACTkKAAAJOgoAAAk9CgAACg+eBwAAAQAAAAiIAAAAB58HAAAAAQAAAAEAAAADDVN5c3RlbS5JbnRQdHIBu/X//0v+//8AAAAAAAAAAAGiBwAAgAAAAAoKAAAAAAAAAAANAAAAAAEBowcAAIAAAAAKCgEAAAAAAAAA/////wABB6QHAAAAAQAAAAQAAAAEHUFwbG9yaXMuQmFzZS5PYmplY3RzLlZhcmlhYmxlAwAAAAG69f//I/f//wEAAAAAAAAAAbn1//8j9///AAAAAAAAAAABuPX//yP3//8AAAAAAAAAAAG39f//I/f//wAAAAAAAAAAB6cHAAAAAQAAAAgAAAAEHkFwbG9yaXMuQ2hhcnQuQ2hhcnREYXRhRWxlbWVudAIAAAAJSgoAAAlLCgAACUwKAAAJTQoAAAlOCgAACU8KAAAJUAoAAAoHqAcAAAABAAAACAAAAAQfQXBsb3Jpcy5CYXNlLk9iamVjdHMuRGF0YU9iamVjdAMAAAAJSgoAAAlLCgAACUwKAAAJTQoAAAlOCgAACU8KAAAJUAoAAAoHqQcAAAABAAAAAAAAAAQcQXBsb3Jpcy5CYXNlLlVJLlZpc3VhbE9iamVjdAMAAAAPqgcAAAEAAAAIgwAAAAerBwAAAAEAAAABAAAAAw1TeXN0ZW0uSW50UHRyAaj1//9L/v//AAAAAAAAAAABrgcAAIAAAAAKCgAAAAAAAAAADQAAAAABAa8HAACAAAAACgoBAAAAAAAAAP////8AAQewBwAAAAEAAAAEAAAABB1BcGxvcmlzLkJhc2UuT2JqZWN0cy5WYXJpYWJsZQMAAAABp/X//yP3//8BAAAAAAAAAAGm9f//I/f//wAAAAAAAAAAAaX1//8j9///AAAAAAAAAAABpPX//yP3//8AAAAAAAAAAAW1Bw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xBcGxvcmlzLkNoYXJ0LkNoYXJ0RGF0YUdyb3VwAgAAAAEBAQsaQXBsb3Jpcy5CYXNlLk9iamVjdHMuQ29sb3IDAAAAAQEaQXBsb3Jpcy5CYXNlLk9iamVjdHMuQ29sb3IDAAAAAwAAAAmnAQAACgAAAAAAKEEJfwAAAAZfCgAABittbi1lYQlgCgAAAAAJYQoAAAG2BwAAgAAAAAoKAAAAAP///wAOAAAAAAEBuwcAANAAAAAJYgoAAAEAAAABAAAAAb0HAAB+AAAACWMKAAAJZAoAAAHABwAAgAAAAAoKAAAAAAAAAAANAAAAAAABwQcAAIAAAAAKCgAAAAAAAAAADQAAAAABB8IHAAAAAQAAAAQAAAAEHUFwbG9yaXMuQmFzZS5PYmplY3RzLlZhcmlhYmxlAwAAAAGb9f//I/f//wEAAAAAAAAAAZr1//8j9///AAAAAAAAAAABmfX//yP3//8AAAAAAAAAAAGY9f//I/f//wAAAAAAAAAAD8MHAAABAAAACDYAAAAHxAcAAAABAAAAAQAAAAMNU3lzdGVtLkludFB0cgGX9f//S/7//wAAAAAAAAAABckH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EFwbG9yaXMuQ2hhcnQuQ2hhcnREYXRhR3JvdXACAAAAAQEBCxpBcGxvcmlzLkJhc2UuT2JqZWN0cy5Db2xvcgMAAAABARpBcGxvcmlzLkJhc2UuT2JqZWN0cy5Db2xvcgMAAAADAAAACagBAAAKAAAAAAAoQQl/AAAABmwKAAAGK21uLWVhCW0KAAAAAAluCgAAAcoHAACAAAAACgoAAAAA////AA4AAAAAAQHPBwAA0AAAAAlvCgAAAQAAAAMAAAAB0QcAAH4AAAAJcAoAAAlxCgAAAdQHAACAAAAACgoAAAAAAAAAAA0AAAAAAAHVBwAAgAAAAAoKAAAAAAAAAAANAAAAAAEH1gcAAAABAAAABAAAAAQdQXBsb3Jpcy5CYXNlLk9iamVjdHMuVmFyaWFibGUDAAAAAY71//8j9///AQAAAAAAAAABjfX//yP3//8AAAAAAAAAAAGM9f//I/f//wAAAAAAAAAAAYv1//8j9///AAAAAAAAAAAP1wcAAAEAAAAIMgAAAAfYBwAAAAEAAAABAAAAAw1TeXN0ZW0uSW50UHRyAYr1//9L/v//AAAAAAAAAAAF3Qc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cQXBsb3Jpcy5DaGFydC5DaGFydERhdGFHcm91cAIAAAABAQELGkFwbG9yaXMuQmFzZS5PYmplY3RzLkNvbG9yAwAAAAEBGkFwbG9yaXMuQmFzZS5PYmplY3RzLkNvbG9yAwAAAAMAAAAJqQEAAAoAAAAAAChBCX8AAAAGeQoAAAYrbW4tZWEJegoAAAAACXsKAAAB3gcAAIAAAAAKCgAAAAD///8ADgAAAAABAeMHAADQAAAACXwKAAABAAAAAwAAAAHlBwAAfgAAAAl9CgAACX4KAAAB6AcAAIAAAAAKCgAAAAAAAAAADQAAAAAAAekHAACAAAAACgoAAAAAAAAAAA0AAAAAAQfqBwAAAAEAAAAEAAAABB1BcGxvcmlzLkJhc2UuT2JqZWN0cy5WYXJpYWJsZQMAAAABgfX//yP3//8BAAAAAAAAAAGA9f//I/f//wAAAAAAAAAAAX/1//8j9///AAAAAAAAAAABfvX//yP3//8AAAAAAAAAAA/rBwAAAQAAAAg0AAAAB+wHAAAAAQAAAAEAAAADDVN5c3RlbS5JbnRQdHIBffX//0v+//8AAAAAAAAAAAXxBw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xBcGxvcmlzLkNoYXJ0LkNoYXJ0RGF0YUdyb3VwAgAAAAEBAQsaQXBsb3Jpcy5CYXNlLk9iamVjdHMuQ29sb3IDAAAAAQEaQXBsb3Jpcy5CYXNlLk9iamVjdHMuQ29sb3IDAAAAAwAAAAmqAQAACgAAAAAAKEEJfwAAAAaGCgAABittbi1lYQmHCgAAAAAJiAoAAAHyBwAAgAAAAAoKAAAAAP///wAOAAAAAAEB9wcAANAAAAAJiQoAAAEAAAADAAAAAfkHAAB+AAAACYoKAAAJiwoAAAH8BwAAgAAAAAoKAAAAAAAAAAANAAAAAAAB/QcAAIAAAAAKCgAAAAAAAAAADQAAAAABB/4HAAAAAQAAAAQAAAAEHUFwbG9yaXMuQmFzZS5PYmplY3RzLlZhcmlhYmxlAwAAAAF09f//I/f//wEAAAAAAAAAAXP1//8j9///AAAAAAAAAAABcvX//yP3//8AAAAAAAAAAAFx9f//I/f//wAAAAAAAAAAD/8HAAABAAAACDMAAAAHAAgAAAABAAAAAQAAAAMNU3lzdGVtLkludFB0cgFw9f//S/7//wAAAAAAAAAABQUI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EFwbG9yaXMuQ2hhcnQuQ2hhcnREYXRhR3JvdXACAAAAAQEBCxpBcGxvcmlzLkJhc2UuT2JqZWN0cy5Db2xvcgMAAAABARpBcGxvcmlzLkJhc2UuT2JqZWN0cy5Db2xvcgMAAAADAAAACasBAAAKAAAAAAAoQQl/AAAABpMKAAAGK21uLWVhCZQKAAAAAAmVCgAAAQYIAACAAAAACgoAAAAA////AA4AAAAAAQELCAAA0AAAAAmWCgAAAQAAAAMAAAABDQgAAH4AAAAJlwoAAAmYCgAAARAIAACAAAAACgoAAAAAAAAAAA0AAAAAAAERCAAAgAAAAAoKAAAAAAAAAAANAAAAAAEHEggAAAABAAAABAAAAAQdQXBsb3Jpcy5CYXNlLk9iamVjdHMuVmFyaWFibGUDAAAAAWf1//8j9///AAAAAAAAAAABZvX//yP3//8AAAAAAAAAAAFl9f//I/f//wAAAAAAAAAAAWT1//8j9///AAAAAAAAAAAPEwgAAAEAAAAINQAAAAcUCAAAAAEAAAABAAAAAw1TeXN0ZW0uSW50UHRyAWP1//9L/v//AAAAAAAAAAAFGQg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cQXBsb3Jpcy5DaGFydC5DaGFydERhdGFHcm91cAIAAAABAQELGkFwbG9yaXMuQmFzZS5PYmplY3RzLkNvbG9yAwAAAAEBGkFwbG9yaXMuQmFzZS5PYmplY3RzLkNvbG9yAwAAAAMAAAAJrAEAAAoAAAAAAChBCX8AAAAGoAoAAAYrbW4tZWEJoQoAAAAACaIKAAABGggAAIAAAAAKCgAAAAD///8ADgAAAAABAR8IAADQAAAACaMKAAABAAAAAwAAAAEhCAAAfgAAAAmkCgAACaUKAAABJAgAAIAAAAAKCgAAAAAAAAAADQAAAAAAASUIAACAAAAACgoAAAAAAAAAAA0AAAAAAQcmCAAAAAEAAAAEAAAABB1BcGxvcmlzLkJhc2UuT2JqZWN0cy5WYXJpYWJsZQMAAAABWvX//yP3//8BAAAAAAAAAAFZ9f//I/f//wAAAAAAAAAAAVj1//8j9///AAAAAAAAAAABV/X//yP3//8AAAAAAAAAAA8nCAAAAQAAAAg3AAAABygIAAAAAQAAAAEAAAADDVN5c3RlbS5JbnRQdHIBVvX//0v+//8AAAAAAAAAAAUtCA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AoQQl/AAAACaAKAAAJrQoAAAAACa4KAAABLggAAIAAAAAKCgAAAAD///8ADgAAAAABATMIAADQAAAACa8KAAABAAAAAwAAAAE1CAAAfgAAAAmwCgAACbEKAAABOAgAAIAAAAAKCgAAAAAAAAAADQAAAAAAATkIAACAAAAACgoAAAAAAAAAAA0AAAAAAQc6CAAAAAEAAAAEAAAABB1BcGxvcmlzLkJhc2UuT2JqZWN0cy5WYXJpYWJsZQMAAAABTvX//yP3//8BAAAAAAAAAAFN9f//I/f//wAAAAAAAAAAAUz1//8j9///AAAAAAAAAAABS/X//yP3//8AAAAAAAAAAA87CAAAAQAAAAiYAAAABzwIAAAAAQAAAAEAAAADDVN5c3RlbS5JbnRQdHIBSvX//0v+//8AAAAAAAAAAAE/CAAAgAAAAAoKAQAAAJiYmAD/////AAAFQAgAABpBcGxvcmlzLkJhc2UuT2JqZWN0cy5Db2xvcgcAAAASRGF0YU9iamVjdCttUGFyZW50FURhdGFPYmplY3QrbUNvbnRhaW5lcgVtVHlwZQRtUkdCEG1UaGVtZUNvbG9ySW5kZXgMbUF1dG9VcGRhdGVkCW1Nb2RpZmllZAQCAAAAAAAfQXBsb3Jpcy5CYXNlLk9iamVjdHMuTGluZUZvcm1hdAMAAAAICAgBAQMAAAAJ/gUAAAoBAAAAAAAAAP////8AAQ9BCAAAAQAAAAhlAAAAB0IIAAAAAQAAAAEAAAADDVN5c3RlbS5JbnRQdHIBSPX//0v+//8AAAAAAAAAAAFFCAAAgAAAAAoKAAAAAAAAAAANAAAAAAABRggAAIAAAAAKCgAAAAAAAAAADQAAAAABB0cIAAAAAQAAAAQAAAAEHUFwbG9yaXMuQmFzZS5PYmplY3RzLlZhcmlhYmxlAwAAAAFH9f//I/f//wEAAAAAAAAAAUb1//8j9///AAAAAAAAAAABRfX//yP3//8AAAAAAAAAAAFE9f//I/f//wAAAAAAAAAAD0gIAAABAAAACCgAAAAHSQgAAAABAAAAAQAAAAMNU3lzdGVtLkludFB0cgFD9f//S/7//wAAAAAAAAAAAUwIAACAAAAACgoBAAAAmJiYAP////8AAAVNCAAAGkFwbG9yaXMuQmFzZS5PYmplY3RzLkNvbG9yBwAAABJEYXRhT2JqZWN0K21QYXJlbnQVRGF0YU9iamVjdCttQ29udGFpbmVyBW1UeXBlBG1SR0IQbVRoZW1lQ29sb3JJbmRleAxtQXV0b1VwZGF0ZWQJbU1vZGlmaWVkBAIAAAAAAB9BcGxvcmlzLkJhc2UuT2JqZWN0cy5MaW5lRm9ybWF0AwAAAAgICAEBAwAAAAkPBgAACgEAAAAAAAAA/////wABD04IAAABAAAACGcAAAAHTwgAAAABAAAAAQAAAAMNU3lzdGVtLkludFB0cgFB9f//S/7//wAAAAAAAAAAAVIIAACAAAAACgoAAAAAAAAAAA0AAAAAAAFTCAAAgAAAAAoKAAAAAAAAAAANAAAAAAEHVAgAAAABAAAABAAAAAQdQXBsb3Jpcy5CYXNlLk9iamVjdHMuVmFyaWFibGUDAAAAAUD1//8j9///AQAAAAAAAAABP/X//yP3//8AAAAAAAAAAAE+9f//I/f//wAAAAAAAAAAAT31//8j9///AAAAAAAAAAAPVQgAAAEAAAAIJwAAAAdWCAAAAAEAAAABAAAAAw1TeXN0ZW0uSW50UHRyATz1//9L/v//AAAAAAAAAAABWQgAAIAAAAAKCgEAAACYmJgA/////wAABVoIAAAaQXBsb3Jpcy5CYXNlLk9iamVjdHMuQ29sb3IHAAAAEkRhdGFPYmplY3QrbVBhcmVudBVEYXRhT2JqZWN0K21Db250YWluZXIFbVR5cGUEbVJHQhBtVGhlbWVDb2xvckluZGV4DG1BdXRvVXBkYXRlZAltTW9kaWZpZWQEAgAAAAAAH0FwbG9yaXMuQmFzZS5PYmplY3RzLkxpbmVGb3JtYXQDAAAACAgIAQEDAAAACSAGAAAKAQAAAAAAAAD/////AAEPWwgAAAEAAAAIZgAAAAdcCAAAAAEAAAABAAAAAw1TeXN0ZW0uSW50UHRyATr1//9L/v//AAAAAAAAAAABXwgAAIAAAAAKCgAAAAAAAAAADQAAAAAAAWAIAACAAAAACgoAAAAAAAAAAA0AAAAAAQdhCAAAAAEAAAAEAAAABB1BcGxvcmlzLkJhc2UuT2JqZWN0cy5WYXJpYWJsZQMAAAABOfX//yP3//8BAAAAAAAAAAE49f//I/f//wAAAAAAAAAAATf1//8j9///AAAAAAAAAAABNvX//yP3//8AAAAAAAAAAA9iCAAAAQAAAAgqAAAAB2MIAAAAAQAAAAEAAAADDVN5c3RlbS5JbnRQdHIBNfX//0v+//8AAAAAAAAAAAFmCAAAgAAAAAoKAQAAAJiYmAD/////AAAFZwgAABpBcGxvcmlzLkJhc2UuT2JqZWN0cy5Db2xvcgcAAAASRGF0YU9iamVjdCttUGFyZW50FURhdGFPYmplY3QrbUNvbnRhaW5lcgVtVHlwZQRtUkdCEG1UaGVtZUNvbG9ySW5kZXgMbUF1dG9VcGRhdGVkCW1Nb2RpZmllZAQCAAAAAAAfQXBsb3Jpcy5CYXNlLk9iamVjdHMuTGluZUZvcm1hdAMAAAAICAgBAQMAAAAJMQYAAAoBAAAAAAAAAP////8AAQ9oCAAAAQAAAAhoAAAAB2kIAAAAAQAAAAEAAAADDVN5c3RlbS5JbnRQdHIBM/X//0v+//8AAAAAAAAAAAFsCAAAgAAAAAoKAAAAAAAAAAANAAAAAAABbQgAAIAAAAAKCgAAAAAAAAAADQAAAAABB24IAAAAAQAAAAQAAAAEHUFwbG9yaXMuQmFzZS5PYmplY3RzLlZhcmlhYmxlAwAAAAEy9f//I/f//wEAAAAAAAAAATH1//8j9///AAAAAAAAAAABMPX//yP3//8AAAAAAAAAAAEv9f//I/f//wAAAAAAAAAAD28IAAABAAAACCkAAAAHcAgAAAABAAAAAQAAAAMNU3lzdGVtLkludFB0cgEu9f//S/7//wAAAAAAAAAAAXMIAACAAAAACgoBAAAAmJiYAP////8AAAV0CAAAGkFwbG9yaXMuQmFzZS5PYmplY3RzLkNvbG9yBwAAABJEYXRhT2JqZWN0K21QYXJlbnQVRGF0YU9iamVjdCttQ29udGFpbmVyBW1UeXBlBG1SR0IQbVRoZW1lQ29sb3JJbmRleAxtQXV0b1VwZGF0ZWQJbU1vZGlmaWVkBAIAAAAAAB9BcGxvcmlzLkJhc2UuT2JqZWN0cy5MaW5lRm9ybWF0AwAAAAgICAEBAwAAAAlCBgAACgEAAAAAAAAA/////wABD3UIAAABAAAACG0AAAAHdggAAAABAAAAAQAAAAMNU3lzdGVtLkludFB0cgEs9f//S/7//wAAAAAAAAAAAXkIAACAAAAACgoAAAAAAAAAAA0AAAAAAAF6CAAAgAAAAAoKAAAAAAAAAAANAAAAAAEHewgAAAABAAAABAAAAAQdQXBsb3Jpcy5CYXNlLk9iamVjdHMuVmFyaWFibGUDAAAAASv1//8j9///AQAAAAAAAAABKvX//yP3//8AAAAAAAAAAAEp9f//I/f//wAAAAAAAAAAASj1//8j9///AAAAAAAAAAAPfAgAAAEAAAAIKwAAAAd9CAAAAAEAAAABAAAAAw1TeXN0ZW0uSW50UHRyASf1//9L/v//AAAAAAAAAAABgAgAAIAAAAAKCgEAAACYmJgA/////wAABYEIAAAaQXBsb3Jpcy5CYXNlLk9iamVjdHMuQ29sb3IHAAAAEkRhdGFPYmplY3QrbVBhcmVudBVEYXRhT2JqZWN0K21Db250YWluZXIFbVR5cGUEbVJHQhBtVGhlbWVDb2xvckluZGV4DG1BdXRvVXBkYXRlZAltTW9kaWZpZWQEAgAAAAAAH0FwbG9yaXMuQmFzZS5PYmplY3RzLkxpbmVGb3JtYXQDAAAACAgIAQEDAAAACVMGAAAKAQAAAAAAAAD/////AAEPgggAAAEAAAAIbwAAAAeDCAAAAAEAAAABAAAAAw1TeXN0ZW0uSW50UHRyASX1//9L/v//AAAAAAAAAAABhggAAIAAAAAKCgAAAAAAAAAADQAAAAAAAYcIAACAAAAACgoAAAAAAAAAAA0AAAAAAQeICAAAAAEAAAAEAAAABB1BcGxvcmlzLkJhc2UuT2JqZWN0cy5WYXJpYWJsZQMAAAABJPX//yP3//8BAAAAAAAAAAEj9f//I/f//wAAAAAAAAAAASL1//8j9///AAAAAAAAAAABIfX//yP3//8AAAAAAAAAAA+JCAAAAQAAAAgmAAAAB4oIAAAAAQAAAAEAAAADDVN5c3RlbS5JbnRQdHIBIPX//0v+//8AAAAAAAAAAAGNCAAAgAAAAAoKAQAAAJiYmAD/////AAAFjggAABpBcGxvcmlzLkJhc2UuT2JqZWN0cy5Db2xvcgcAAAASRGF0YU9iamVjdCttUGFyZW50FURhdGFPYmplY3QrbUNvbnRhaW5lcgVtVHlwZQRtUkdCEG1UaGVtZUNvbG9ySW5kZXgMbUF1dG9VcGRhdGVkCW1Nb2RpZmllZAQCAAAAAAAfQXBsb3Jpcy5CYXNlLk9iamVjdHMuTGluZUZvcm1hdAMAAAAICAgBAQMAAAAJZAYAAAoBAAAAAAAAAP////8AAQ+PCAAAAQAAAAhpAAAAB5AIAAAAAQAAAAEAAAADDVN5c3RlbS5JbnRQdHIBHvX//0v+//8AAAAAAAAAAAGTCAAAgAAAAAoKAAAAAAAAAAANAAAAAAABlAgAAIAAAAAKCgAAAAAAAAAADQAAAAABB5UIAAAAAQAAAAQAAAAEHUFwbG9yaXMuQmFzZS5PYmplY3RzLlZhcmlhYmxlAwAAAAEd9f//I/f//wEAAAAAAAAAARz1//8j9///AAAAAAAAAAABG/X//yP3//8AAAAAAAAAAAEa9f//I/f//wAAAAAAAAAAD5YIAAABAAAACDAAAAAHlwgAAAABAAAAAQAAAAMNU3lzdGVtLkludFB0cgEZ9f//S/7//wAAAAAAAAAAAZoIAACAAAAACgoBAAAAmJiYAP////8AAAWbCAAAGkFwbG9yaXMuQmFzZS5PYmplY3RzLkNvbG9yBwAAABJEYXRhT2JqZWN0K21QYXJlbnQVRGF0YU9iamVjdCttQ29udGFpbmVyBW1UeXBlBG1SR0IQbVRoZW1lQ29sb3JJbmRleAxtQXV0b1VwZGF0ZWQJbU1vZGlmaWVkBAIAAAAAAB9BcGxvcmlzLkJhc2UuT2JqZWN0cy5MaW5lRm9ybWF0AwAAAAgICAEBAwAAAAl1BgAACgEAAAAAAAAA/////wABD5wIAAABAAAACGoAAAAHnQgAAAABAAAAAQAAAAMNU3lzdGVtLkludFB0cgEX9f//S/7//wAAAAAAAAAAAaAIAACAAAAACgoAAAAAAAAAAA0AAAAAAAGhCAAAgAAAAAoKAAAAAAAAAAANAAAAAAEHoggAAAABAAAABAAAAAQdQXBsb3Jpcy5CYXNlLk9iamVjdHMuVmFyaWFibGUDAAAAARb1//8j9///AQAAAAAAAAABFfX//yP3//8AAAAAAAAAAAEU9f//I/f//wAAAAAAAAAAARP1//8j9///AAAAAAAAAAAPowgAAAEAAAAILwAAAAekCAAAAAEAAAABAAAAAw1TeXN0ZW0uSW50UHRyARL1//9L/v//AAAAAAAAAAABpwgAAIAAAAAKCgEAAACYmJgA/////wAABagIAAAaQXBsb3Jpcy5CYXNlLk9iamVjdHMuQ29sb3IHAAAAEkRhdGFPYmplY3QrbVBhcmVudBVEYXRhT2JqZWN0K21Db250YWluZXIFbVR5cGUEbVJHQhBtVGhlbWVDb2xvckluZGV4DG1BdXRvVXBkYXRlZAltTW9kaWZpZWQEAgAAAAAAH0FwbG9yaXMuQmFzZS5PYmplY3RzLkxpbmVGb3JtYXQDAAAACAgIAQEDAAAACYYGAAAKAQAAAAAAAAD/////AAEPqQgAAAEAAAAIawAAAAeqCAAAAAEAAAABAAAAAw1TeXN0ZW0uSW50UHRyARD1//9L/v//AAAAAAAAAAABrQgAAIAAAAAKCgAAAAAAAAAADQAAAAAAAa4IAACAAAAACgoAAAAAAAAAAA0AAAAAAQevCAAAAAEAAAAEAAAABB1BcGxvcmlzLkJhc2UuT2JqZWN0cy5WYXJpYWJsZQMAAAABD/X//yP3//8BAAAAAAAAAAEO9f//I/f//wAAAAAAAAAAAQ31//8j9///AAAAAAAAAAABDPX//yP3//8AAAAAAAAAAA+wCAAAAQAAAAguAAAAB7EIAAAAAQAAAAEAAAADDVN5c3RlbS5JbnRQdHIBC/X//0v+//8AAAAAAAAAAAG0CAAAgAAAAAoKAQAAAJiYmAD/////AAAFtQgAABpBcGxvcmlzLkJhc2UuT2JqZWN0cy5Db2xvcgcAAAASRGF0YU9iamVjdCttUGFyZW50FURhdGFPYmplY3QrbUNvbnRhaW5lcgVtVHlwZQRtUkdCEG1UaGVtZUNvbG9ySW5kZXgMbUF1dG9VcGRhdGVkCW1Nb2RpZmllZAQCAAAAAAAfQXBsb3Jpcy5CYXNlLk9iamVjdHMuTGluZUZvcm1hdAMAAAAICAgBAQMAAAAJlwYAAAoBAAAAAAAAAP////8AAQ+2CAAAAQAAAAhsAAAAB7cIAAAAAQAAAAEAAAADDVN5c3RlbS5JbnRQdHIBCfX//0v+//8AAAAAAAAAAAG6CAAAgAAAAAoKAAAAAAAAAAANAAAAAAABuwgAAIAAAAAKCgAAAAAAAAAADQAAAAABB7wIAAAAAQAAAAQAAAAEHUFwbG9yaXMuQmFzZS5PYmplY3RzLlZhcmlhYmxlAwAAAAEI9f//I/f//wEAAAAAAAAAAQf1//8j9///AAAAAAAAAAABBvX//yP3//8AAAAAAAAAAAEF9f//I/f//wAAAAAAAAAAD70IAAABAAAACCwAAAAHvggAAAABAAAAAQAAAAMNU3lzdGVtLkludFB0cgEE9f//S/7//wAAAAAAAAAAAcEIAACAAAAACgoBAAAAmJiYAP////8AAAXCCAAAGkFwbG9yaXMuQmFzZS5PYmplY3RzLkNvbG9yBwAAABJEYXRhT2JqZWN0K21QYXJlbnQVRGF0YU9iamVjdCttQ29udGFpbmVyBW1UeXBlBG1SR0IQbVRoZW1lQ29sb3JJbmRleAxtQXV0b1VwZGF0ZWQJbU1vZGlmaWVkBAIAAAAAAB9BcGxvcmlzLkJhc2UuT2JqZWN0cy5MaW5lRm9ybWF0AwAAAAgICAEBAwAAAAmoBgAACgEAAAAAAAAA/////wABD8MIAAABAAAACG4AAAAHxAgAAAABAAAAAQAAAAMNU3lzdGVtLkludFB0cgEC9f//S/7//wAAAAAAAAAAAccIAACAAAAACgoAAAAAAAAAAA0AAAAAAAHICAAAgAAAAAoKAAAAAAAAAAANAAAAAAEHyQgAAAABAAAABAAAAAQdQXBsb3Jpcy5CYXNlLk9iamVjdHMuVmFyaWFibGUDAAAAAQH1//8j9///AQAAAAAAAAABAPX//yP3//8AAAAAAAAAAAH/9P//I/f//wAAAAAAAAAAAf70//8j9///AAAAAAAAAAAPyggAAAEAAAAILQAAAAfLCAAAAAEAAAABAAAAAw1TeXN0ZW0uSW50UHRyAf30//9L/v//AAAAAAAAAAAFzggAAB5BcGxvcmlzLkNoYXJ0LkNoYXJ0RGF0YUVsZW1lbnQRAAAABm1MYWJlbAptUmVjdGFuZ2xlBW1MaW5lDm1Dcm9zc2JhckxpbmVzB21NYXJrZXIHbVNlcmllcwZtVmFsdWUHbVZhbHVlMgttR3JvdXBJbmRleA9tTGFiZWxQb3NpdGlvbnMRbUxhYmVsQW5jaG9yTW9kZXMObUxhYmVsUG9zaXRpb24gbVNlbGZUcmlnZ2VyZWRNYXJrZXJGb3JtYXRVcGRhdGUYRGF0YU9iamVjdCttQ2hpbGRPYmplY3RzEkRhdGFPYmplY3QrbVBhcmVudBVEYXRhT2JqZWN0K21Db250YWluZXIZRGF0YU9iamVjdCttVmlzdWFsT2JqZWN0cwQEBAQEBAICAAQEAAADBAQDHEFwbG9yaXMuQ2hhcnQuQ29ubmVjdGVkTGFiZWwCAAAAGkFwbG9yaXMuQmFzZS5VSS5WaXN1YWxSZWN0AwAAABpBcGxvcmlzLkJhc2UuVUkuVmlzdWFsTGluZQMAAAAcQXBsb3Jpcy5CYXNlLlVJLlZpc3VhbExpbmVbXQMAAAAaQXBsb3Jpcy5DaGFydC5WaXN1YWxNYXJrZXICAAAAHUFwbG9yaXMuQ2hhcnQuQ2hhcnREYXRhU2VyaWVzAgAAAAgXU3lzdGVtLkRyYXdpbmcuUG9pbnRGW10EAAAAGUFwbG9yaXMuQmFzZS5BbmNob3JNb2RlW10DAAAACAGYAVN5c3RlbS5Db2xsZWN0aW9ucy5HZW5lcmljLkxpc3RgMVtbQXBsb3Jpcy5CYXNlLk9iamVjdHMuRGF0YU9iamVjdCwgQXBsb3Jpcy5CYXNlLCBWZXJzaW9uPTQuMi4wLjE5MjksIEN1bHR1cmU9bmV1dHJhbCwgUHVibGljS2V5VG9rZW49MTZmYzEzYTIyNmMwZTk1MV1dHUFwbG9yaXMuQ2hhcnQuQ2hhcnREYXRhU2VyaWVzAgAAACFBcGxvcmlzLkNoYXJ0LkNvbHVtbk9yaWVudGVkQ2hhcnQCAAAAlQFTeXN0ZW0uQ29sbGVjdGlvbnMuR2VuZXJpYy5MaXN0YDFbW0FwbG9yaXMuQmFzZS5VSS5WaXN1YWxPYmplY3QsIEFwbG9yaXMuQmFzZSwgVmVyc2lvbj00LjIuMC4xOTI5LCBDdWx0dXJlPW5ldXRyYWwsIFB1YmxpY0tleVRva2VuPTE2ZmMxM2EyMjZjMGU5NTFdXQIAAAAJBAsAAAkFCwAACgkGCwAACgl9AQAACAZ/C+ZSBKaZQAoAAAAACQgLAAAJCQsAAAAAAAAACQoLAAAJfQEAAAkBAAAACQ0LAAABzwgAAM4IAAAKCgoJDgsAAAoJfQEAAAoKAQAAAAoKAAAAAAAJEAsAAAl9AQAACQEAAAAJEwsAAAHQCAAAzggAAAoKCgkUCwAACgl9AQAACgoCAAAACgoAAAAAAAkWCwAACX0BAAAJAQAAAAkZCwAAAdEIAADOCAAACgoKCRoLAAAKCX0BAAAKCgMAAAAKCgAAAAAACRwLAAAJfQEAAAkBAAAACR8LAAAB0ggAAM4IAAAKCgoJIAsAAAoJfQEAAAoKBAAAAAkiCwAACSMLAAAAAAAAAAkkCwAACX0BAAAJAQAAAAknCwAAAdMIAADOCAAACgoKCSgLAAAKCX0BAAAKCgUAAAAJKgsAAAkrCwAAAAAAAAAJLAsAAAl9AQAACQEAAAAJLwsAAAHUCAAAzggAAAoKCgkwCwAACgl9AQAACgoGAAAACgoAAAAAAAkyCwAACX0BAAAJAQAAAAk1CwAAAeEIAADOCAAACTYLAAAJNwsAAAoJOAsAAAoJfgEAAAgGqSTpFHyMgEAKAAAAAAk6CwAACTsLAAAAAAAAAAk8CwAACX4BAAAJAQAAAAk/CwAAAeIIAADOCAAACgoKCUALAAAKCX4BAAAKCgEAAAAKCgAAAAAACUILAAAJfgEAAAkBAAAACUULAAAB4wgAAM4IAAAKCgoJRgsAAAoJfgEAAAoKAgAAAAoKAAAAAAAJSAsAAAl+AQAACQEAAAAJSwsAAAHkCAAAzggAAAoKCglMCwAACgl+AQAACgoDAAAACgoAAAAAAAlOCwAACX4BAAAJAQAAAAlRCwAAAeUIAADOCAAACgoKCVILAAAKCX4BAAAKCgQAAAAJVAsAAAlVCwAAAAAAAAAJVgsAAAl+AQAACQEAAAAJWQsAAAHmCAAAzggAAAoKCglaCwAACgl+AQAACgoFAAAACVwLAAAJXQsAAAAAAAAACV4LAAAJfgEAAAkBAAAACWELAAAB5wgAAM4IAAAKCgoJYgsAAAoJfgEAAAoKBgAAAAoKAAAAAAAJZAsAAAl+AQAACQEAAAAJZwsAAAH0CAAAzggAAAoKCgloCwAACgl/AQAACgoAAAAACWoLAAAJawsAAAAAAAAACWwLAAAJfwEAAAkBAAAACW8LAAAB9QgAAM4IAAAKCgoJcAsAAAoJfwEAAAoKAQAAAAoKAAAAAAAJcgsAAAl/AQAACQEAAAAJdQsAAAH2CAAAzggAAAoKCgl2CwAACgl/AQAACgoCAAAACgoAAAAAAAl4CwAACX8BAAAJAQAAAAl7CwAAAfcIAADOCAAACgoKCXwLAAAKCX8BAAAKCgMAAAAKCgAAAAAACX4LAAAJfwEAAAkBAAAACYELAAAB+AgAAM4IAAAKCgoJggsAAAoJfwEAAAoKBAAAAAmECwAACYULAAAAAAAAAAmGCwAACX8BAAAJAQAAAAmJCwAAAfkIAADOCAAACYoLAAAJiwsAAAoJjAsAAAoJfwEAAAgGG0NGPOKdmEAKBQAAAAmOCwAACY8LAAAAAAAAAAmQCwAACX8BAAAJAQAAAAmTCwAAAfoIAADOCAAACgoKCZQLAAAKCX8BAAAKCgYAAAAKCgAAAAAACZYLAAAJfwEAAAkBAAAACZkLAAABBwkAAM4IAAAKCgoJmgsAAAoJgAEAAAoKAAAAAAoKAAAAAAAJnAsAAAmAAQAACQEAAAAJnwsAAAEICQAAzggAAAoKCgmgCwAACgmAAQAACgoBAAAACgoAAAAAAAmiCwAACYABAAAJAQAAAAmlCwAAAQkJAADOCAAACgoKCaYLAAAKCYABAAAKCgIAAAAKCgAAAAAACagLAAAJgAEAAAkBAAAACasLAAABCgkAAM4IAAAKCgoJrAsAAAoJgAEAAAoKAwAAAAoKAAAAAAAJrgsAAAmAAQAACQEAAAAJsQsAAAELCQAAzggAAAoKCgmyCwAACgmAAQAACgoEAAAACbQLAAAJtQsAAAAAAAAACbYLAAAJgAEAAAkBAAAACbkLAAABDAkAAM4IAAAJugsAAAm7CwAACgm8CwAACgmAAQAACAbjLkuId6t+QAoFAAAACb4LAAAJvwsAAAAAAAAACcALAAAJgAEAAAkBAAAACcMLAAABDQkAAM4IAAAKCgoJxAsAAAoJgAEAAAoKBgAAAAoKAAAAAAAJxgsAAAmAAQAACQEAAAAJyQsAAAEaCQAAzggAAAoKCgnKCwAACgmBAQAACgoAAAAACgoAAAAAAAnMCwAACYEBAAAJAQAAAAnPCwAAARsJAADOCAAACgoKCdALAAAKCYEBAAAKCgEAAAAKCgAAAAAACdILAAAJgQEAAAkBAAAACdULAAABHAkAAM4IAAAKCgoJ1gsAAAoJgQEAAAoKAgAAAAoKAAAAAAAJ2AsAAAmBAQAACQEAAAAJ2wsAAAEdCQAAzggAAAoKCgncCwAACgmBAQAACgoDAAAACgoAAAAAAAneCwAACYEBAAAJAQAAAAnhCwAAAR4JAADOCAAACgoKCeILAAAKCYEBAAAKCgQAAAAKCgAAAAAACeQLAAAJgQEAAAkBAAAACecLAAABHwkAAM4IAAAKCgoJ6AsAAAoJgQEAAAoKBQAAAAnqCwAACesLAAAAAAAAAAnsCwAACYEBAAAJAQAAAAnvCwAAASAJAADOCAAACfALAAAJ8QsAAAoJ8gsAAAoJgQEAAAgGwhWKa7QzjEAKBgAAAAn0CwAACfULAAAAAAAAAAn2CwAACYEBAAAJAQAAAAn5CwAAAS0JAADOCAAACgoKCfoLAAAKCYIBAAAKCgAAAAAKCgAAAAAACfwLAAAJggEAAAkBAAAACf8LAAABLgkAAM4IAAAKCgoJAAwAAAoJggEAAAoKAQAAAAoKAAAAAAAJAgwAAAmCAQAACQEAAAAJBQwAAAEvCQAAzggAAAoKCgkGDAAACgmCAQAACgoCAAAACgoAAAAAAAkIDAAACYIBAAAJAQAAAAkLDAAAATAJAADOCAAACgoKCQwMAAAKCYIBAAAKCgMAAAAKCgAAAAAACQ4MAAAJggEAAAkBAAAACREMAAABMQkAAM4IAAAKCgoJEgwAAAoJggEAAAoKBAAAAAoKAAAAAAAJFAwAAAmCAQAACQEAAAAJFwwAAAEyCQAAzggAAAoKCgkYDAAACgmCAQAACgoFAAAACRoMAAAJGwwAAAAAAAAACRwMAAAJggEAAAkBAAAACR8MAAABMwkAAM4IAAAJIAwAAAkhDAAACgkiDAAACgmCAQAACAb7uTI13mxzQAoGAAAACSQMAAAJJQwAAAAAAAAACSYMAAAJggEAAAkBAAAACSkMAAABQAkAAM4IAAAKCgoJKgwAAAoJgwEAAAoKAAAAAAoKAAAAAAAJLAwAAAmDAQAACQEAAAAJLwwAAAFBCQAAzggAAAoKCgkwDAAACgmDAQAACgoBAAAACgoAAAAAAAkyDAAACYMBAAAJAQAAAAk1DAAAAUIJAADOCAAACgoKCTYMAAAKCYMBAAAKCgIAAAAKCgAAAAAACTgMAAAJgwEAAAkBAAAACTsMAAABQwkAAM4IAAAKCgoJPAwAAAoJgwEAAAoKAwAAAAoKAAAAAAAJPgwAAAmDAQAACQEAAAAJQQwAAAFECQAAzggAAAoKCglCDAAACgmDAQAACgoEAAAACgoAAAAAAAlEDAAACYMBAAAJAQAAAAlHDAAAAUUJAADOCAAACgoKCUgMAAAKCYMBAAAKCgUAAAAJSgwAAAlLDAAAAAAAAAAJTAwAAAmDAQAACQEAAAAJTwwAAAFGCQAAzggAAAlQDAAACVEMAAAKCVIMAAAKCYMBAAAIBnz+4HAl14VACgYAAAAJVAwAAAlVDAAAAAAAAAAJVgwAAAmDAQAACQEAAAAJWQwAAAFTCQAAzggAAAoKCglaDAAACgmEAQAACgoAAAAACgoAAAAAAAlcDAAACYQBAAAJAQAAAAlfDAAAAVQJAADOCAAACWAMAAAJYQwAAAoJYgwAAAoJhAEAAAgGxjWLC44cjUAKAQAAAAlkDAAACWUMAAAAAAAAAAlmDAAACYQBAAAJAQAAAAlpDAAAAVUJAADOCAAACgoKCWoMAAAKCYQBAAAKCgIAAAAKCgAAAAAACWwMAAAJhAEAAAkBAAAACW8MAAABVgkAAM4IAAAKCgoJcAwAAAoJhAEAAAoKAwAAAAoKAAAAAAAJcgwAAAmEAQAACQEAAAAJdQwAAAFXCQAAzggAAAoKCgl2DAAACgmEAQAACgoEAAAACgoAAAAAAAl4DAAACYQBAAAJAQAAAAl7DAAAAVgJAADOCAAACgoKCXwMAAAKCYQBAAAKCgUAAAAKCgAAAAAACX4MAAAJhAEAAAkBAAAACYEMAAABWQkAAM4IAAAKCgoJggwAAAoJhAEAAAoKBgAAAAoKAAAAAAAJhAwAAAmEAQAACQEAAAAJhwwAAAFmCQAAzggAAAoKCgmIDAAACgmFAQAACgoAAAAACgoAAAAAAAmKDAAACYUBAAAJAQAAAAmNDAAAAWcJAADOCAAACY4MAAAJjwwAAAoJkAwAAAoJhQEAAAgGKoyT+F2tgkAKAQAAAAmSDAAACZMMAAAAAAAAAAmUDAAACYUBAAAJAQAAAAmXDAAAAWgJAADOCAAACgoKCZgMAAAKCYUBAAAKCgIAAAAKCgAAAAAACZoMAAAJhQEAAAkBAAAACZ0MAAABaQkAAM4IAAAKCgoJngwAAAoJhQEAAAoKAwAAAAoKAAAAAAAJoAwAAAmFAQAACQEAAAAJowwAAAFqCQAAzggAAAoKCgmkDAAACgmFAQAACgoEAAAACgoAAAAAAAmmDAAACYUBAAAJAQAAAAmpDAAAAWsJAADOCAAACgoKCaoMAAAKCYUBAAAKCgUAAAAKCgAAAAAACawMAAAJhQEAAAkBAAAACa8MAAABbAkAAM4IAAAKCgoJsAwAAAoJhQEAAAoKBgAAAAoKAAAAAAAJsgwAAAmFAQAACQEAAAAJtQwAAAF5CQAAzggAAAoKCgm2DAAACgmGAQAACgoAAAAACgoAAAAAAAm4DAAACYYBAAAJAQAAAAm7DAAAAXoJAADOCAAACbwMAAAJvQwAAAoJvgwAAAoJhgEAAAgGnHufugz0e0AKAQAAAAnADAAACcEMAAAAAAAAAAnCDAAACYYBAAAJAQAAAAnFDAAAAXsJAADOCAAACgoKCcYMAAAKCYYBAAAKCgIAAAAKCgAAAAAACcgMAAAJhgEAAAkBAAAACcsMAAABfAkAAM4IAAAKCgoJzAwAAAoJhgEAAAoKAwAAAAoKAAAAAAAJzgwAAAmGAQAACQEAAAAJ0QwAAAF9CQAAzggAAAoKCgnSDAAACgmGAQAACgoEAAAACgoAAAAAAAnUDAAACYYBAAAJAQAAAAnXDAAAAX4JAADOCAAACgoKCdgMAAAKCYYBAAAKCgUAAAAKCgAAAAAACdoMAAAJhgEAAAkBAAAACd0MAAABfwkAAM4IAAAKCgoJ3gwAAAoJhgEAAAoKBgAAAAoKAAAAAAAJ4AwAAAmGAQAACQEAAAAJ4wwAAAGMCQAAzggAAAoKCgnkDAAACgmHAQAACgoAAAAACgoAAAAAAAnmDAAACYcBAAAJAQAAAAnpDAAAAY0JAADOCAAACeoMAAAJ6wwAAAoJ7AwAAAoJhwEAAAgGAstXVd5tZ0AKAQAAAAnuDAAACe8MAAAAAAAAAAnwDAAACYcBAAAJAQAAAAnzDAAAAY4JAADOCAAACgoKCfQMAAAKCYcBAAAKCgIAAAAKCgAAAAAACfYMAAAJhwEAAAkBAAAACfkMAAABjwkAAM4IAAAKCgoJ+gwAAAoJhwEAAAoKAwAAAAoKAAAAAAAJ/AwAAAmHAQAACQEAAAAJ/wwAAAGQCQAAzggAAAoKCgkADQAACgmHAQAACgoEAAAACgoAAAAAAAkCDQAACYcBAAAJAQAAAAkFDQAAAZEJAADOCAAACgoKCQYNAAAKCYcBAAAKCgUAAAAKCgAAAAAACQgNAAAJhwEAAAkBAAAACQsNAAABkgkAAM4IAAAKCgoJDA0AAAoJhwEAAAoKBgAAAAoKAAAAAAAJDg0AAAmHAQAACQEAAAAJEQ0AAAGfCQAAzggAAAoKCgkSDQAACgmIAQAACgoAAAAACgoAAAAAAAkUDQAACYgBAAAJAQAAAAkXDQAAAaAJAADOCAAACgoKCRgNAAAKCYgBAAAKCgEAAAAKCgAAAAAACRoNAAAJiAEAAAkBAAAACR0NAAABoQkAAM4IAAAJHg0AAAkfDQAACgkgDQAACgmIAQAACAbUUGPGDuCHQAoCAAAACSINAAAJIw0AAAAAAAAACSQNAAAJiAEAAAkBAAAACScNAAABogkAAM4IAAAKCgoJKA0AAAoJiAEAAAoKAwAAAAoKAAAAAAAJKg0AAAmIAQAACQEAAAAJLQ0AAAGjCQAAzggAAAoKCgkuDQAACgmIAQAACgoEAAAACgoAAAAAAAkwDQAACYgBAAAJAQAAAAkzDQAAAaQJAADOCAAACgoKCTQNAAAKCYgBAAAKCgUAAAAKCgAAAAAACTYNAAAJiAEAAAkBAAAACTkNAAABpQkAAM4IAAAKCgoJOg0AAAoJiAEAAAoKBgAAAAoKAAAAAAAJPA0AAAmIAQAACQEAAAAJPw0AAAGyCQAAzggAAAoKCglADQAACgmJAQAACgoAAAAACgoAAAAAAAlCDQAACYkBAAAJAQAAAAlFDQAAAbMJAADOCAAACgoKCUYNAAAKCYkBAAAKCgEAAAAKCgAAAAAACUgNAAAJiQEAAAkBAAAACUsNAAABtAkAAM4IAAAJTA0AAAlNDQAACglODQAACgmJAQAACAZ+eYTPtTd+QAoCAAAACVANAAAJUQ0AAAAAAAAACVINAAAJiQEAAAkBAAAACVUNAAABtQkAAM4IAAAKCgoJVg0AAAoJiQEAAAoKAwAAAAoKAAAAAAAJWA0AAAmJAQAACQEAAAAJWw0AAAG2CQAAzggAAAoKCglcDQAACgmJAQAACgoEAAAACgoAAAAAAAleDQAACYkBAAAJAQAAAAlhDQAAAbcJAADOCAAACgoKCWINAAAKCYkBAAAKCgUAAAAKCgAAAAAACWQNAAAJiQEAAAkBAAAACWcNAAABuAkAAM4IAAAKCgoJaA0AAAoJiQEAAAoKBgAAAAoKAAAAAAAJag0AAAmJAQAACQEAAAAJbQ0AAAHFCQAAzggAAAoKCgluDQAACgmKAQAACgoAAAAACgoAAAAAAAlwDQAACYoBAAAJAQAAAAlzDQAAAcYJAADOCAAACgoKCXQNAAAKCYoBAAAKCgEAAAAKCgAAAAAACXYNAAAJigEAAAkBAAAACXkNAAABxwkAAM4IAAAJeg0AAAl7DQAACgl8DQAACgmKAQAACAY9M5+5ezN5QAoCAAAACX4NAAAJfw0AAAAAAAAACYANAAAJigEAAAkBAAAACYMNAAAByAkAAM4IAAAKCgoJhA0AAAoJigEAAAoKAwAAAAoKAAAAAAAJhg0AAAmKAQAACQEAAAAJiQ0AAAHJCQAAzggAAAoKCgmKDQAACgmKAQAACgoEAAAACgoAAAAAAAmMDQAACYoBAAAJAQAAAAmPDQAAAcoJAADOCAAACgoKCZANAAAKCYoBAAAKCgUAAAAKCgAAAAAACZINAAAJigEAAAkBAAAACZUNAAABywkAAM4IAAAKCgoJlg0AAAoJigEAAAoKBgAAAAoKAAAAAAAJmA0AAAmKAQAACQEAAAAJmw0AAAHYCQAAzggAAAoKCgmcDQAACgmLAQAACgoAAAAACgoAAAAAAAmeDQAACYsBAAAJAQAAAAmhDQAAAdkJAADOCAAACgoKCaINAAAKCYsBAAAKCgEAAAAKCgAAAAAACaQNAAAJiwEAAAkBAAAACacNAAAB2gkAAM4IAAAJqA0AAAmpDQAACgmqDQAACgmLAQAACAavPllkkK52QAoCAAAACawNAAAJrQ0AAAAAAAAACa4NAAAJiwEAAAkBAAAACbENAAAB2wkAAM4IAAAKCgoJsg0AAAoJiwEAAAoKAwAAAAoKAAAAAAAJtA0AAAmLAQAACQEAAAAJtw0AAAHcCQAAzggAAAoKCgm4DQAACgmLAQAACgoEAAAACgoAAAAAAAm6DQAACYsBAAAJAQAAAAm9DQAAAd0JAADOCAAACgoKCb4NAAAKCYsBAAAKCgUAAAAKCgAAAAAACcANAAAJiwEAAAkBAAAACcMNAAAB3gkAAM4IAAAKCgoJxA0AAAoJiwEAAAoKBgAAAAoKAAAAAAAJxg0AAAmLAQAACQEAAAAJyQ0AAAHrCQAAzggAAAoKCgnKDQAACgmMAQAACgoAAAAACgoAAAAAAAnMDQAACYwBAAAJAQAAAAnPDQAAAewJAADOCAAACgoKCdANAAAKCYwBAAAKCgEAAAAKCgAAAAAACdINAAAJjAEAAAkBAAAACdUNAAAB7QkAAM4IAAAJ1g0AAAnXDQAACgnYDQAACgmMAQAACAbYcStV0TtjQAoCAAAACdoNAAAJ2w0AAAAAAAAACdwNAAAJjAEAAAkBAAAACd8NAAAB7gkAAM4IAAAKCgoJ4A0AAAoJjAEAAAoKAwAAAAniDQAACeMNAAAAAAAAAAnkDQAACYwBAAAJAQAAAAnnDQAAAe8JAADOCAAACgoKCegNAAAKCYwBAAAKCgQAAAAKCgAAAAAACeoNAAAJjAEAAAkBAAAACe0NAAAB8AkAAM4IAAAKCgoJ7g0AAAoJjAEAAAoKBQAAAAoKAAAAAAAJ8A0AAAmMAQAACQEAAAAJ8w0AAAHxCQAAzggAAAoKCgn0DQAACgmMAQAACgoGAAAACgoAAAAAAAn2DQAACYwBAAAJAQAAAAn5DQAAAf4JAADOCAAACgoKCfoNAAAKCY0BAAAKCgAAAAAKCgAAAAAACfwNAAAJjQEAAAkBAAAACf8NAAAB/wkAAM4IAAAKCgoJAA4AAAoJjQEAAAoKAQAAAAoKAAAAAAAJAg4AAAmNAQAACQEAAAAJBQ4AAAEACgAAzggAAAoKCgkGDgAACgmNAQAACgoCAAAACgoAAAAAAAkIDgAACY0BAAAJAQAAAAkLDgAAAQEKAADOCAAACQwOAAAJDQ4AAAoJDg4AAAoJjQEAAAgGnR6p7psafEAKAwAAAAkQDgAACREOAAAAAAAAAAkSDgAACY0BAAAJAQAAAAkVDgAAAQIKAADOCAAACgoKCRYOAAAKCY0BAAAKCgQAAAAKCgAAAAAACRgOAAAJjQEAAAkBAAAACRsOAAABAwoAAM4IAAAKCgoJHA4AAAoJjQEAAAoKBQAAAAoKAAAAAAAJHg4AAAmNAQAACQEAAAAJIQ4AAAEECgAAzggAAAoKCgkiDgAACgmNAQAACgoGAAAACgoAAAAAAAkkDgAACY0BAAAJAQAAAAknDgAAAREKAADOCAAACgoKCSgOAAAKCY4BAAAKCgAAAAAKCgAAAAAACSoOAAAJjgEAAAkBAAAACS0OAAABEgoAAM4IAAAKCgoJLg4AAAoJjgEAAAoKAQAAAAoKAAAAAAAJMA4AAAmOAQAACQEAAAAJMw4AAAETCgAAzggAAAoKCgk0DgAACgmOAQAACgoCAAAACgoAAAAAAAk2DgAACY4BAAAJAQAAAAk5DgAAARQKAADOCAAACToOAAAJOw4AAAoJPA4AAAoJjgEAAAgGDYJRaSPLlUAKAwAAAAk+DgAACT8OAAAAAAAAAAlADgAACY4BAAAJAQAAAAlDDgAAARUKAADOCAAACgoKCUQOAAAKCY4BAAAKCgQAAAAKCgAAAAAACUYOAAAJjgEAAAkBAAAACUkOAAABFgoAAM4IAAAKCgoJSg4AAAoJjgEAAAoKBQAAAAoKAAAAAAAJTA4AAAmOAQAACQEAAAAJTw4AAAEXCgAAzggAAAoKCglQDgAACgmOAQAACgoGAAAACgoAAAAAAAlSDgAACY4BAAAJAQAAAAlVDgAAASQKAADOCAAACgoKCVYOAAAKCY8BAAAKCgAAAAAKCgAAAAAACVgOAAAJjwEAAAkBAAAACVsOAAABJQoAAM4IAAAKCgoJXA4AAAoJjwEAAAoKAQAAAAoKAAAAAAAJXg4AAAmPAQAACQEAAAAJYQ4AAAEmCgAAzggAAAoKCgliDgAACgmPAQAACgoCAAAACgoAAAAAAAlkDgAACY8BAAAJAQAAAAlnDgAAAScKAADOCAAACWgOAAAJaQ4AAAoJag4AAAoJjwEAAAgGY9CLzmmPgkAKAwAAAAlsDgAACW0OAAAAAAAAAAluDgAACY8BAAAJAQAAAAlxDgAAASgKAADOCAAACgoKCXIOAAAKCY8BAAAKCgQAAAAKCgAAAAAACXQOAAAJjwEAAAkBAAAACXcOAAABKQoAAM4IAAAKCgoJeA4AAAoJjwEAAAoKBQAAAAoKAAAAAAAJeg4AAAmPAQAACQEAAAAJfQ4AAAEqCgAAzggAAAoKCgl+DgAACgmPAQAACgoGAAAACgoAAAAAAAmADgAACY8BAAAJAQAAAAmDDgAAATcKAADOCAAACgoKCYQOAAAKCZABAAAKCgAAAAAKCgAAAAAACYYOAAAJkAEAAAkBAAAACYkOAAABOAoAAM4IAAAKCgoJig4AAAoJkAEAAAoKAQAAAAoKAAAAAAAJjA4AAAmQAQAACQEAAAAJjw4AAAE5CgAAzggAAAoKCgmQDgAACgmQAQAACgoCAAAACgoAAAAAAAmSDgAACZABAAAJAQAAAAmVDgAAAToKAADOCAAACgoKCZYOAAAKCZABAAAKCgMAAAAKCgAAAAAACZgOAAAJkAEAAAkBAAAACZsOAAABOwoAAM4IAAAJnA4AAAmdDgAACgmeDgAACgmQAQAACAYroBjWpPuQQAoEAAAACaAOAAAJoQ4AAAAAAAAACaIOAAAJkAEAAAkBAAAACaUOAAABPAoAAM4IAAAKCgoJpg4AAAoJkAEAAAoKBQAAAAoKAAAAAAAJqA4AAAmQAQAACQEAAAAJqw4AAAE9CgAAzggAAAoKCgmsDgAACgmQAQAACgoGAAAACgoAAAAAAAmuDgAACZABAAAJAQAAAAmxDgAAAUoKAADOCAAACgoKCbIOAAAKCZEBAAAKCgAAAAAKCgAAAAAACbQOAAAJkQEAAAkBAAAACbcOAAABSwoAAM4IAAAKCgoJuA4AAAoJkQEAAAoKAQAAAAoKAAAAAAAJug4AAAmRAQAACQEAAAAJvQ4AAAFMCgAAzggAAAoKCgm+DgAACgmRAQAACgoCAAAACgoAAAAAAAnADgAACZEBAAAJAQAAAAnDDgAAAU0KAADOCAAACgoKCcQOAAAKCZEBAAAKCgMAAAAKCgAAAAAACcYOAAAJkQEAAAkBAAAACckOAAABTgoAAM4IAAAJyg4AAAnLDgAACgnMDgAACgmRAQAACAZ1ESl22imVQAoEAAAACc4OAAAJzw4AAAAAAAAACdAOAAAJkQEAAAkBAAAACdMOAAABTwoAAM4IAAAKCgoJ1A4AAAoJkQEAAAoKBQAAAAoKAAAAAAAJ1g4AAAmRAQAACQEAAAAJ2Q4AAAFQCgAAzggAAAoKCgnaDgAACgmRAQAACgoGAAAACgoAAAAAAAncDgAACZEBAAAJAQAAAAnfDgAAAWAKAACAAAAACgoAAAAAAAAAAA0AAAAAAAFhCgAAgAAAAAoKAAAAAAAAAAANAAAAAAEHYgoAAAABAAAABAAAAAQdQXBsb3Jpcy5CYXNlLk9iamVjdHMuVmFyaWFibGUDAAAAASDx//8j9///AQAAAAAAAAABH/H//yP3//8AAAAAAAAAAAEe8f//I/f//wAAAAAAAAAAAR3x//8j9///AAAAAAAAAAAPYwoAAAEAAAAISQAAAAdkCgAAAAEAAAABAAAAAw1TeXN0ZW0uSW50UHRyARzx//9L/v//AAAAAAAAAAABbQoAAIAAAAAKCgAAAAAAAAAADQAAAAAAAW4KAACAAAAACgoAAAAAAAAAAA0AAAAAAQdvCgAAAAEAAAAEAAAABB1BcGxvcmlzLkJhc2UuT2JqZWN0cy5WYXJpYWJsZQMAAAABG/H//yP3//8BAAAAAAAAAAEa8f//I/f//wAAAAAAAAAAARnx//8j9///AAAAAAAAAAABGPH//yP3//8AAAAAAAAAAA9wCgAAAQAAAAhOAAAAB3EKAAAAAQAAAAEAAAADDVN5c3RlbS5JbnRQdHIBF/H//0v+//8AAAAAAAAAAAF6CgAAgAAAAAoKAAAAAAAAAAANAAAAAAABewoAAIAAAAAKCgAAAAAAAAAADQAAAAABB3wKAAAAAQAAAAQAAAAEHUFwbG9yaXMuQmFzZS5PYmplY3RzLlZhcmlhYmxlAwAAAAEW8f//I/f//wEAAAAAAAAAARXx//8j9///AAAAAAAAAAABFPH//yP3//8AAAAAAAAAAAET8f//I/f//wAAAAAAAAAAD30KAAABAAAACE0AAAAHfgoAAAABAAAAAQAAAAMNU3lzdGVtLkludFB0cgES8f//S/7//wAAAAAAAAAAAYcKAACAAAAACgoAAAAAAAAAAA0AAAAAAAGICgAAgAAAAAoKAAAAAAAAAAANAAAAAAEHiQoAAAABAAAABAAAAAQdQXBsb3Jpcy5CYXNlLk9iamVjdHMuVmFyaWFibGUDAAAAARHx//8j9///AQAAAAAAAAABEPH//yP3//8AAAAAAAAAAAEP8f//I/f//wAAAAAAAAAAAQ7x//8j9///AAAAAAAAAAAPigoAAAEAAAAIOAAAAAeLCgAAAAEAAAABAAAAAw1TeXN0ZW0uSW50UHRyAQ3x//9L/v//AAAAAAAAAAABlAoAAIAAAAAKCgAAAAAAAAAADQAAAAAAAZUKAACAAAAACgoAAAAAAAAAAA0AAAAAAQeWCgAAAAEAAAAEAAAABB1BcGxvcmlzLkJhc2UuT2JqZWN0cy5WYXJpYWJsZQMAAAABDPH//yP3//8BAAAAAAAAAAEL8f//I/f//wAAAAAAAAAAAQrx//8j9///AAAAAAAAAAABCfH//yP3//8AAAAAAAAAAA+XCgAAAQAAAAhMAAAAB5gKAAAAAQAAAAEAAAADDVN5c3RlbS5JbnRQdHIBCPH//0v+//8AAAAAAAAAAAGhCgAAgAAAAAoKAAAAAAAAAAANAAAAAAABogoAAIAAAAAKCgAAAAAAAAAADQAAAAABB6MKAAAAAQAAAAQAAAAEHUFwbG9yaXMuQmFzZS5PYmplY3RzLlZhcmlhYmxlAwAAAAEH8f//I/f//wEAAAAAAAAAAQbx//8j9///AAAAAAAAAAABBfH//yP3//8AAAAAAAAAAAEE8f//I/f//wAAAAAAAAAAD6QKAAABAAAACE8AAAAHpQoAAAABAAAAAQAAAAMNU3lzdGVtLkludFB0cgED8f//S/7//wAAAAAAAAAAAa0KAACAAAAACgoAAAAAAAAAAA0AAAAAAAGuCgAAgAAAAAoKAAAAAAAAAAANAAAAAAEHrwoAAAABAAAABAAAAAQdQXBsb3Jpcy5CYXNlLk9iamVjdHMuVmFyaWFibGUDAAAAAQLx//8j9///AQAAAAAAAAABAfH//yP3//8AAAAAAAAAAAEA8f//I/f//wAAAAAAAAAAAf/w//8j9///AAAAAAAAAAAPsAoAAAEAAAAIoAAAAAexCgAAAAEAAAABAAAAAw1TeXN0ZW0uSW50UHRyAf7w//9L/v//AAAAAAAAAAABBAsAAN8BAAAKWAIAAAH98P//mPz//wIAAAAB/PD//5f8//8BAAAAAfvw///s////JvGEQrEyw0Ig5idCRCBPQwH68P//lfz//wAAAAAAAKBAAAkHDwAAAfjw///g////ruquQnopSUMB9/D//z3///8AAAAAAAAAAAAAOzG/CQoPAAAAAAAACQsPAAAAAAAB9PD//zT///8AAAAAAfPw//+F////QFNQQgB78kEB8vD//+z///8pXIdCzcw+Qz0zIEIAlq5Bx0ujPwYPDwAADkZ1bGwtdGltZQ0KNzYlCgkQDwAABhEPAAACDQoJBw8AADQDAAD/////AQEKCQcPAAABAAoBAQULAAAbAAAAAe3w///g////TOJ9Qs7cmUMB7PD//+D///825N5CsTK9QgkVDwAACRYPAAAAAAAACgHp8P//hf///wAAAAAAAAAAAejw//+F////AAAAAAAAAAAAAAAAAefw///s////AAAAAAAAAAAAAAAAAAAAAAkaDwAApAEAAP////8BAQoJGg8AAAEACgEHBgsAAAABAAAAAgAAAAQaQXBsb3Jpcy5CYXNlLlVJLlZpc3VhbExpbmUDAAAADQIHCAsAAAABAAAAAwAAAAQVU3lzdGVtLkRyYXdpbmcuUG9pbnRGBAAAAAHl8P//4P///67qrkJ6KUlDAeTw///g////TOJxQnopSUMB4/D//+D///825ORCeilJQwcJCwAAAAEAAAADAAAABBdBcGxvcmlzLkJhc2UuQW5jaG9yTW9kZQMAAAAB4vD//z3///8AAAAAAeHw//89////AgAAAAHg8P//Pf///wQAAAABCgsAACQAAAAJGgEAAAAAAAAAAAAAAQ0LAAAmAAAACSIPAAACAAAAAgAAAAcOCwAAAAEAAAACAAAABBpBcGxvcmlzLkJhc2UuVUkuVmlzdWFsTGluZQMAAAANAgEQCwAAJAAAAAkaAQAAAAAAAAAAAAABEwsAACYAAAAJGAEAAAAAAAAAAAAABxQLAAAAAQAAAAIAAAAEGkFwbG9yaXMuQmFzZS5VSS5WaXN1YWxMaW5lAwAAAA0CARYLAAAkAAAACRoBAAAAAAAAAAAAAAEZCwAAJgAAAAkYAQAAAAAAAAAAAAAHGgsAAAABAAAAAgAAAAQaQXBsb3Jpcy5CYXNlLlVJLlZpc3VhbExpbmUDAAAADQIBHAsAACQAAAAJGgEAAAAAAAAAAAAAAR8LAAAmAAAACRgBAAAAAAAAAAAAAAcgCwAAAAEAAAACAAAABBpBcGxvcmlzLkJhc2UuVUkuVmlzdWFsTGluZQMAAAANAgciCwAAAAEAAAADAAAABBVTeXN0ZW0uRHJhd2luZy5Qb2ludEYEAAAAAdfw///g////bduqQ7A4rkMB1vD//+D///98dIxDsDiuQwHV8P//4P///15CyUOwOK5DByMLAAAAAQAAAAMAAAAEF0FwbG9yaXMuQmFzZS5BbmNob3JNb2RlAwAAAAHU8P//Pf///wAAAAAB0/D//z3///8CAAAAAdLw//89////BAAAAAEkCwAAJAAAAAkaAQAAAAAAAAAAAAABJwsAACYAAAAJMA8AAAAAAAAEAAAABygLAAAAAQAAAAIAAAAEGkFwbG9yaXMuQmFzZS5VSS5WaXN1YWxMaW5lAwAAAA0CByoLAAAAAQAAAAMAAAAEFVN5c3RlbS5EcmF3aW5nLlBvaW50RgQAAAABz/D//+D////PcwlEhHqpQwHO8P//4P///62A9EOEeqlDAc3w///g////SKcYRIR6qUMHKwsAAAABAAAAAwAAAAQXQXBsb3Jpcy5CYXNlLkFuY2hvck1vZGUDAAAAAczw//89////AAAAAAHL8P//Pf///wIAAAAByvD//z3///8EAAAAASwLAAAkAAAACRoBAAAAAAAAAAAAAAEvCwAAJgAAAAk4DwAAAAAAAAQAAAAHMAsAAAABAAAAAgAAAAQaQXBsb3Jpcy5CYXNlLlVJLlZpc3VhbExpbmUDAAAADQIBMgsAACQAAAAJ+gUAAAAAAAAAAAAAATULAAAmAAAACToPAAAAAAAAAAAAAAE2CwAA3wEAAApYAgAAAcXw//+Y/P//AgAAAAHE8P//l/z//wEAAAABw/D//+z///8m8YRCoL7mQSDmJ0ISBntCAcLw//+V/P//AAAAAAAAoEAACT8PAAABwPD//+D///+u6q5CWeJwQgG/8P//Pf///wAAAAAAAAAAAAA7sb8JQg8AAAAAAAAJQw8AAAAAAAG88P//NP///wAAAAABu/D//4X///9AuVhCAHvyQQG68P//7P///4XrhUJSuEZCPT8mQgCWrkHHS6M/BkcPAAAOUGFydC10aW1lDQoyNCUKCUgPAAAGSQ8AAAINCgk/DwAANAMAAP////8BAQoJPw8AAAEACgEBNwsAABsAAAABtfD//+D///9M4n1CsTK9QgG08P//4P///zbk3kKgvs5BCU0PAAAJTg8AAAAAAAAKAbHw//+F////AAAAAAAAAAABsPD//4X///8AAAAAAAAAAAAAAAABr/D//+z///8AAAAAAAAAAAAAAAAAAAAACVIPAACkAQAA/////wEBCglSDwAAAQAKAQc4CwAAAAEAAAACAAAABBpBcGxvcmlzLkJhc2UuVUkuVmlzdWFsTGluZQMAAAANAgc6CwAAAAEAAAADAAAABBVTeXN0ZW0uRHJhd2luZy5Qb2ludEYEAAAAAa3w///g////ruquQlnicEIBrPD//+D///9M4nFCWeJwQgGr8P//4P///zbk5EJZ4nBCBzsLAAAAAQAAAAMAAAAEF0FwbG9yaXMuQmFzZS5BbmNob3JNb2RlAwAAAAGq8P//Pf///wAAAAABqfD//z3///8CAAAAAajw//89////BAAAAAE8CwAAJAAAAAkaAQAAAAAAAAAAAAABPwsAACYAAAAJWg8AAAIAAAACAAAAB0ALAAAAAQAAAAIAAAAEGkFwbG9yaXMuQmFzZS5VSS5WaXN1YWxMaW5lAwAAAA0CAUILAAAkAAAACRoBAAAAAAAAAAAAAAFFCwAAJgAAAAkYAQAAAAAAAAAAAAAHRgsAAAABAAAAAgAAAAQaQXBsb3Jpcy5CYXNlLlVJLlZpc3VhbExpbmUDAAAADQIBSAsAACQAAAAJGgEAAAAAAAAAAAAAAUsLAAAmAAAACRgBAAAAAAAAAAAAAAdMCwAAAAEAAAACAAAABBpBcGxvcmlzLkJhc2UuVUkuVmlzdWFsTGluZQMAAAANAgFOCwAAJAAAAAkaAQAAAAAAAAAAAAABUQsAACYAAAAJGAEAAAAAAAAAAAAAB1ILAAAAAQAAAAIAAAAEGkFwbG9yaXMuQmFzZS5VSS5WaXN1YWxMaW5lAwAAAA0CB1QLAAAAAQAAAAMAAAAEFVN5c3RlbS5EcmF3aW5nLlBvaW50RgQAAAABn/D//+D///9t26pDom6UQwGe8P//4P///3x0jEOibpRDAZ3w///g////XkLJQ6JulEMHVQsAAAABAAAAAwAAAAQXQXBsb3Jpcy5CYXNlLkFuY2hvck1vZGUDAAAAAZzw//89////AAAAAAGb8P//Pf///wIAAAABmvD//z3///8EAAAAAVYLAAAkAAAACRoBAAAAAAAAAAAAAAFZCwAAJgAAAAloDwAAAAAAAAQAAAAHWgsAAAABAAAAAgAAAAQaQXBsb3Jpcy5CYXNlLlVJLlZpc3VhbExpbmUDAAAADQIHXAsAAAABAAAAAwAAAAQVU3lzdGVtLkRyYXdpbmcuUG9pbnRGBAAAAAGX8P//4P///89zCURf8YJDAZbw///g////rYD0Q1/xgkMBlfD//+D///9IpxhEX/GCQwddCwAAAAEAAAADAAAABBdBcGxvcmlzLkJhc2UuQW5jaG9yTW9kZQMAAAABlPD//z3///8AAAAAAZPw//89////AgAAAAGS8P//Pf///wQAAAABXgsAACQAAAAJGgEAAAAAAAAAAAAAAWELAAAmAAAACXAPAAAAAAAABAAAAAdiCwAAAAEAAAACAAAABBpBcGxvcmlzLkJhc2UuVUkuVmlzdWFsTGluZQMAAAANAgFkCwAAJAAAAAn6BQAAAAAAAAAAAAABZwsAACYAAAAJOg8AAAAAAAAAAAAAB2gLAAAAAQAAAAIAAAAEGkFwbG9yaXMuQmFzZS5VSS5WaXN1YWxMaW5lAwAAAA0CB2oLAAAAAQAAAAMAAAAEFVN5c3RlbS5EcmF3aW5nLlBvaW50RgQAAAABjfD//+D///96ngVDDyqBQwGM8P//4P///zChkUIPKoFDAYvw///g////XGxCQw8qgUMHawsAAAABAAAAAwAAAAQXQXBsb3Jpcy5CYXNlLkFuY2hvck1vZGUDAAAAAYrw//89////AAAAAAGJ8P//Pf///wIAAAABiPD//z3///8EAAAAAWwLAAAkAAAACRoBAAAAAAAAAAAAAAFvCwAAJgAAAAl6DwAAAAAAAAQAAAAHcAsAAAABAAAAAgAAAAQaQXBsb3Jpcy5CYXNlLlVJLlZpc3VhbExpbmUDAAAADQIBcgsAACQAAAAJGgEAAAAAAAAAAAAAAXULAAAmAAAACRgBAAAAAAAAAAAAAAd2CwAAAAEAAAACAAAABBpBcGxvcmlzLkJhc2UuVUkuVmlzdWFsTGluZQMAAAANAgF4CwAAJAAAAAkaAQAAAAAAAAAAAAABewsAACYAAAAJGAEAAAAAAAAAAAAAB3wLAAAAAQAAAAIAAAAEGkFwbG9yaXMuQmFzZS5VSS5WaXN1YWxMaW5lAwAAAA0CAX4LAAAkAAAACRoBAAAAAAAAAAAAAAGBCwAAJgAAAAkYAQAAAAAAAAAAAAAHggsAAAABAAAAAgAAAAQaQXBsb3Jpcy5CYXNlLlVJLlZpc3VhbExpbmUDAAAADQIHhAsAAAABAAAAAwAAAAQVU3lzdGVtLkRyYXdpbmcuUG9pbnRGBAAAAAF/8P//4P///zfS+EPj0khDAX7w///g////GlTpQ+PSSEMBffD//+D///8qKARE49JIQweFCwAAAAEAAAADAAAABBdBcGxvcmlzLkJhc2UuQW5jaG9yTW9kZQMAAAABfPD//z3///8AAAAAAXvw//89////AgAAAAF68P//Pf///wQAAAABhgsAACQAAAAJGgEAAAAAAAAAAAAAAYkLAAAmAAAACYgPAAAAAAAABAAAAAGKCwAA3wEAAApYAgAAAXfw//+Y/P//AgAAAAF28P//l/z//wEAAAABdfD//+z///8uH/lDTZS/QiDmJ0J271BDAXTw//+V/P//AAAAAAAAoEAACY0PAAABcvD//+D////IzgFE4UFIQwFx8P//Pf///wAAAAAAAAAAAAAAAAAJkA8AAAAAAAAJkQ8AAAAAAAFu8P//NP///wAAAAABbfD//4X///+AFTpCQLwyQgFs8P//7P///12P+kOQwjlDvS8QQoCwAELHS6M/BpUPAAARTm90DQpBZGp1bmN0DQo3NiUKCZYPAAAGlw8AAAINCgmNDwAANAMAAP////8BAQoJjQ8AAAEACgEBiwsAABsAAAABZ/D//+D///8un/dDztyZQwFm8P//4P////nNB0RNlLlCCZsPAAAJnA8AAAAAAAAKAWPw//+F////AAAAAAAAAAABYvD//4X///8AAAAAAAAAAAAAAAABYfD//+z///8AAAAAAAAAAAAAAAAAAAAACaAPAACkAQAA/////wEBCgmgDwAAAQAKAQeMCwAAAAEAAAACAAAABBpBcGxvcmlzLkJhc2UuVUkuVmlzdWFsTGluZQMAAAANAgeOCwAAAAEAAAADAAAABBVTeXN0ZW0uRHJhd2luZy5Qb2ludEYEAAAAAV/w///g////yM4BROFBSEMBXvD//+D///8uH/ZD4UFIQwFd8P//4P////mNCEThQUhDB48LAAAAAQAAAAMAAAAEF0FwbG9yaXMuQmFzZS5BbmNob3JNb2RlAwAAAAFc8P//Pf///wAAAAABW/D//z3///8CAAAAAVrw//89////BAAAAAGQCwAAJAAAAAkaAQAAAAAAAAAAAAABkwsAACYAAAAJqA8AAAIAAAAGAAAAB5QLAAAAAQAAAAIAAAAEGkFwbG9yaXMuQmFzZS5VSS5WaXN1YWxMaW5lAwAAAA0CAZYLAAAkAAAACfoFAAAAAAAAAAAAAAGZCwAAJgAAAAk6DwAAAAAAAAAAAAAHmgsAAAABAAAAAgAAAAQaQXBsb3Jpcy5CYXNlLlVJLlZpc3VhbExpbmUDAAAADQIBnAsAACQAAAAJGgEAAAAAAAAAAAAAAZ8LAAAmAAAACRgBAAAAAAAAAAAAAAegCwAAAAEAAAACAAAABBpBcGxvcmlzLkJhc2UuVUkuVmlzdWFsTGluZQMAAAANAgGiCwAAJAAAAAkaAQAAAAAAAAAAAAABpQsAACYAAAAJGAEAAAAAAAAAAAAAB6YLAAAAAQAAAAIAAAAEGkFwbG9yaXMuQmFzZS5VSS5WaXN1YWxMaW5lAwAAAA0CAagLAAAkAAAACRoBAAAAAAAAAAAAAAGrCwAAJgAAAAkYAQAAAAAAAAAAAAAHrAsAAAABAAAAAgAAAAQaQXBsb3Jpcy5CYXNlLlVJLlZpc3VhbExpbmUDAAAADQIBrgsAACQAAAAJGgEAAAAAAAAAAAAAAbELAAAmAAAACRgBAAAAAAAAAAAAAAeyCwAAAAEAAAACAAAABBpBcGxvcmlzLkJhc2UuVUkuVmlzdWFsTGluZQMAAAANAge0CwAAAAEAAAADAAAABBVTeXN0ZW0uRHJhd2luZy5Qb2ludEYEAAAAAU3w///g////N9L4Q/2Hb0IBTPD//+D///8aVOlD/YdvQgFL8P//4P///yooBET9h29CB7ULAAAAAQAAAAMAAAAEF0FwbG9yaXMuQmFzZS5BbmNob3JNb2RlAwAAAAFK8P//Pf///wAAAAABSfD//z3///8CAAAAAUjw//89////BAAAAAG2CwAAJAAAAAkaAQAAAAAAAAAAAAABuQsAACYAAAAJug8AAAAAAAAEAAAAAboLAADfAQAAClgCAAABRfD//5j8//8CAAAAAUTw//+X/P//AQAAAAFD8P//7P///y4f+UOgvuZBIOYnQkrJc0IBQvD//5X8//8AAAAAAACgQAAJvw8AAAFA8P//4P///8jOAUT1Q21CAT/w//89////AAAAAAAAAAAAAAAAAAnCDwAAAAAAAAnDDwAAAAAAATzw//80////AAAAAAE78P//hf///4AVOkIAe/JBATrw///s////XY/6Q1K4RkK9LxBCAJauQcdLoz8Gxw8AAAxBZGp1bmN0DQoyNCUKCcgPAAAGyQ8AAAINCgm/DwAANAMAAP////8BAQoJvw8AAAEACgEBuwsAABsAAAABNfD//+D///8un/dDTZS5QgE08P//4P////nNB0Sgvs5BCc0PAAAJzg8AAAAAAAAKATHw//+F////AAAAAAAAAAABMPD//4X///8AAAAAAAAAAAAAAAABL/D//+z///8AAAAAAAAAAAAAAAAAAAAACdIPAACkAQAA/////wEBCgnSDwAAAQAKAQe8CwAAAAEAAAACAAAABBpBcGxvcmlzLkJhc2UuVUkuVmlzdWFsTGluZQMAAAANAge+CwAAAAEAAAADAAAABBVTeXN0ZW0uRHJhd2luZy5Qb2ludEYEAAAAAS3w///g////yM4BRPVDbUIBLPD//+D///8uH/ZD9UNtQgEr8P//4P////mNCET1Q21CB78LAAAAAQAAAAMAAAAEF0FwbG9yaXMuQmFzZS5BbmNob3JNb2RlAwAAAAEq8P//Pf///wAAAAABKfD//z3///8CAAAAASjw//89////BAAAAAHACwAAJAAAAAkaAQAAAAAAAAAAAAABwwsAACYAAAAJ2g8AAAIAAAACAAAAB8QLAAAAAQAAAAIAAAAEGkFwbG9yaXMuQmFzZS5VSS5WaXN1YWxMaW5lAwAAAA0CAcYLAAAkAAAACfoFAAAAAAAAAAAAAAHJCwAAJgAAAAk6DwAAAAAAAAAAAAAHygsAAAABAAAAAgAAAAQaQXBsb3Jpcy5CYXNlLlVJLlZpc3VhbExpbmUDAAAADQIBzAsAACQAAAAJGgEAAAAAAAAAAAAAAc8LAAAmAAAACRgBAAAAAAAAAAAAAAfQCwAAAAEAAAACAAAABBpBcGxvcmlzLkJhc2UuVUkuVmlzdWFsTGluZQMAAAANAgHSCwAAJAAAAAkaAQAAAAAAAAAAAAAB1QsAACYAAAAJGAEAAAAAAAAAAAAAB9YLAAAAAQAAAAIAAAAEGkFwbG9yaXMuQmFzZS5VSS5WaXN1YWxMaW5lAwAAAA0CAdgLAAAkAAAACRoBAAAAAAAAAAAAAAHbCwAAJgAAAAkYAQAAAAAAAAAAAAAH3AsAAAABAAAAAgAAAAQaQXBsb3Jpcy5CYXNlLlVJLlZpc3VhbExpbmUDAAAADQIB3gsAACQAAAAJGgEAAAAAAAAAAAAAAeELAAAmAAAACRgBAAAAAAAAAAAAAAfiCwAAAAEAAAACAAAABBpBcGxvcmlzLkJhc2UuVUkuVmlzdWFsTGluZQMAAAANAgHkCwAAJAAAAAkaAQAAAAAAAAAAAAAB5wsAACYAAAAJGAEAAAAAAAAAAAAAB+gLAAAAAQAAAAIAAAAEGkFwbG9yaXMuQmFzZS5VSS5WaXN1YWxMaW5lAwAAAA0CB+oLAAAAAQAAAAMAAAAEFVN5c3RlbS5EcmF3aW5nLlBvaW50RgQAAAABGfD//+D////pmBVE4sVxQwEY8P//4P///9vZDUTixXFDARfw///g////91cdROLFcUMH6wsAAAABAAAAAwAAAAQXQXBsb3Jpcy5CYXNlLkFuY2hvck1vZGUDAAAAARbw//89////AAAAAAEV8P//Pf///wIAAAABFPD//z3///8EAAAAAewLAAAkAAAACRoBAAAAAAAAAAAAAAHvCwAAJgAAAAnuDwAAAAAAAAQAAAAB8AsAAN8BAAAKWAIAAAER8P//mPz//wIAAAABEPD//5f8//8BAAAAAQ/w///s////RyYSRCWwMUMg5idC7hL+QgEO8P//lfz//wAAAAAAAKBAAAnzDwAAAQzw///g////eGUXROA0cUMBC/D//z3///8AAAAAAAAAAAAAAAAACfYPAAAAAAAACfcPAAAAAAABCPD//zT///8AAAAAAQfw//+F////wD1FQgB78kEBBvD//+z///80sxJEC9dnQz04GEIAlq5Bx0ujPwb7DwAADFRlbnVyZWQNCjQ3JQoJ/A8AAAb9DwAAAg0KCfMPAAA0AwAA/////wEBCgnzDwAAAQAKAQHxCwAAGwAAAAEB8P//4P///0dmEUTO3JlDAQDw///g////qWQdRCWwLkMJARAAAAkCEAAAAAAAAAoB/e///4X///8AAAAAAAAAAAH87///hf///wAAAAAAAAAAAAAAAAH77///7P///wAAAAAAAAAAAAAAAAAAAAAJBhAAAKQBAAD/////AQEKCQYQAAABAAoBB/ILAAAAAQAAAAIAAAAEGkFwbG9yaXMuQmFzZS5VSS5WaXN1YWxMaW5lAwAAAA0CB/QLAAAAAQAAAAMAAAAEFVN5c3RlbS5EcmF3aW5nLlBvaW50RgQAAAAB+e///+D///94ZRdE4DRxQwH47///4P///0emEETgNHFDAffv///g////qSQeROA0cUMH9QsAAAABAAAAAwAAAAQXQXBsb3Jpcy5CYXNlLkFuY2hvck1vZGUDAAAAAfbv//89////AAAAAAH17///Pf///wIAAAAB9O///z3///8EAAAAAfYLAAAkAAAACfoFAAAAAAAAAAAAAAH5CwAAJgAAAAkOEAAAAgAAAAIAAAAH+gsAAAABAAAAAgAAAAQaQXBsb3Jpcy5CYXNlLlVJLlZpc3VhbExpbmUDAAAADQIB/AsAACQAAAAJGgEAAAAAAAAAAAAAAf8LAAAmAAAACRgBAAAAAAAAAAAAAAcADAAAAAEAAAACAAAABBpBcGxvcmlzLkJhc2UuVUkuVmlzdWFsTGluZQMAAAANAgECDAAAJAAAAAkaAQAAAAAAAAAAAAABBQwAACYAAAAJGAEAAAAAAAAAAAAABwYMAAAAAQAAAAIAAAAEGkFwbG9yaXMuQmFzZS5VSS5WaXN1YWxMaW5lAwAAAA0CAQgMAAAkAAAACRoBAAAAAAAAAAAAAAELDAAAJgAAAAkYAQAAAAAAAAAAAAAHDAwAAAABAAAAAgAAAAQaQXBsb3Jpcy5CYXNlLlVJLlZpc3VhbExpbmUDAAAADQIBDgwAACQAAAAJGgEAAAAAAAAAAAAAAREMAAAmAAAACRgBAAAAAAAAAAAAAAcSDAAAAAEAAAACAAAABBpBcGxvcmlzLkJhc2UuVUkuVmlzdWFsTGluZQMAAAANAgEUDAAAJAAAAAkaAQAAAAAAAAAAAAABFwwAACYAAAAJGAEAAAAAAAAAAAAABxgMAAAAAQAAAAIAAAAEGkFwbG9yaXMuQmFzZS5VSS5WaXN1YWxMaW5lAwAAAA0CBxoMAAAAAQAAAAMAAAAEFVN5c3RlbS5EcmF3aW5nLlBvaW50RgQAAAAB5+///+D////pmBVEiFgYQwHm7///4P///9vZDUSIWBhDAeXv///g////91cdRIhYGEMHGwwAAAABAAAAAwAAAAQXQXBsb3Jpcy5CYXNlLkFuY2hvck1vZGUDAAAAAeTv//89////AAAAAAHj7///Pf///wIAAAAB4u///z3///8EAAAAARwMAAAkAAAACRoBAAAAAAAAAAAAAAEfDAAAJgAAAAkgEAAAAAAAAAQAAAABIAwAAN8BAAAKWAIAAAHf7///mPz//wIAAAAB3u///5f8//8BAAAAAd3v///s////RyYSROjeA0Mg5idC9EQfQgHc7///lfz//wAAAAAAAKBAAAklEAAAAdrv///g////eGUXRIbHF0MB2e///z3///8AAAAAAAAAAAAAAAAACSgQAAAAAAAACSkQAAAAAAEB1u///zT///8AAAAAAdXv//+F////wPBuQgA7bEIB1O///+z///+5nhFEkMIDQz0+NkIAFipCx0ujPwYtEAAAIlRlbnVyZSANCnRyYWNrLCBub3QgDQp0ZW51cmVkDQoxNiUKCS4QAAAJLRAAAAklEAAANAMAAP////8BAQoJJRAAAAEACgEBIQwAABsAAAABz+///+D///9HZhFEJbAuQwHO7///4P///6lkHUTo3gBDCTMQAAAJNBAAAAAAAAAKAcvv//+F////AAAAAAAAAAAByu///4X///8AAAAAAAAAAAAAAAABye///+z///8AAAAAAAAAAAAAAAAAAAAACTgQAACkAQAA/////wEBCgk4EAAAAQAKAQciDAAAAAEAAAACAAAABBpBcGxvcmlzLkJhc2UuVUkuVmlzdWFsTGluZQMAAAANAgckDAAAAAEAAAADAAAABBVTeXN0ZW0uRHJhd2luZy5Qb2ludEYEAAAAAcfv///g////eGUXRIbHF0MBxu///+D///9HphBEhscXQwHF7///4P///6kkHkSGxxdDByUMAAAAAQAAAAMAAAAEF0FwbG9yaXMuQmFzZS5BbmNob3JNb2RlAwAAAAHE7///Pf///wAAAAABw+///z3///8CAAAAAcLv//89////BAAAAAEmDAAAJAAAAAn6BQAAAAAAAAAAAAABKQwAACYAAAAJQBAAAAIAAAACAAAAByoMAAAAAQAAAAIAAAAEGkFwbG9yaXMuQmFzZS5VSS5WaXN1YWxMaW5lAwAAAA0CASwMAAAkAAAACRoBAAAAAAAAAAAAAAEvDAAAJgAAAAkYAQAAAAAAAAAAAAAHMAwAAAABAAAAAgAAAAQaQXBsb3Jpcy5CYXNlLlVJLlZpc3VhbExpbmUDAAAADQIBMgwAACQAAAAJGgEAAAAAAAAAAAAAATUMAAAmAAAACRgBAAAAAAAAAAAAAAc2DAAAAAEAAAACAAAABBpBcGxvcmlzLkJhc2UuVUkuVmlzdWFsTGluZQMAAAANAgE4DAAAJAAAAAkaAQAAAAAAAAAAAAABOwwAACYAAAAJGAEAAAAAAAAAAAAABzwMAAAAAQAAAAIAAAAEGkFwbG9yaXMuQmFzZS5VSS5WaXN1YWxMaW5lAwAAAA0CAT4MAAAkAAAACRoBAAAAAAAAAAAAAAFBDAAAJgAAAAkYAQAAAAAAAAAAAAAHQgwAAAABAAAAAgAAAAQaQXBsb3Jpcy5CYXNlLlVJLlZpc3VhbExpbmUDAAAADQIBRAwAACQAAAAJGgEAAAAAAAAAAAAAAUcMAAAmAAAACRgBAAAAAAAAAAAAAAdIDAAAAAEAAAACAAAABBpBcGxvcmlzLkJhc2UuVUkuVmlzdWFsTGluZQMAAAANAgdKDAAAAAEAAAADAAAABBVTeXN0ZW0uRHJhd2luZy5Qb2ludEYEAAAAAbXv///g////6ZgVRMDYm0IBtO///+D////b2Q1EwNibQgGz7///4P////dXHUTA2JtCB0sMAAAAAQAAAAMAAAAEF0FwbG9yaXMuQmFzZS5BbmNob3JNb2RlAwAAAAGy7///Pf///wAAAAABse///z3///8CAAAAAbDv//89////BAAAAAFMDAAAJAAAAAkaAQAAAAAAAAAAAAABTwwAACYAAAAJUhAAAAAAAAAEAAAAAVAMAADfAQAAClgCAAABre///5j8//8CAAAAAazv//+X/P//AQAAAAGr7///7P///0cmEkSgvuZBIOYnQigOwkIBqu///5X8//8AAAAAAACgQAAJVxAAAAGo7///4P///3hlF0S8tppCAafv//89////AAAAAAAAAAAAAAAAAAlaEAAAAAAAAAlbEAAAAAAAAaTv//80////AAAAAAGj7///hf///8DOGEIAO2xCAaLv///s////mpkTRGdmZkJ6dPBBABYqQsdLoz8GXxAAABhOb3QNCnRlbnVyZQ0KIHRyYWNrDQozNyUKCWAQAAAJXxAAAAlXEAAANAMAAP////8BAQoJVxAAAAEACgEBUQwAABsAAAABne///+D///9HZhFE6N4AQwGc7///4P///6lkHUSgvs5BCWUQAAAJZhAAAAAAAAAKAZnv//+F////AAAAAAAAAAABmO///4X///8AAAAAAAAAAAAAAAABl+///+z///8AAAAAAAAAAAAAAAAAAAAACWoQAACkAQAA/////wEBCglqEAAAAQAKAQdSDAAAAAEAAAACAAAABBpBcGxvcmlzLkJhc2UuVUkuVmlzdWFsTGluZQMAAAANAgdUDAAAAAEAAAADAAAABBVTeXN0ZW0uRHJhd2luZy5Qb2ludEYEAAAAAZXv///g////eGUXRLy2mkIBlO///+D///9HphBEvLaaQgGT7///4P///6kkHkS8tppCB1UMAAAAAQAAAAMAAAAEF0FwbG9yaXMuQmFzZS5BbmNob3JNb2RlAwAAAAGS7///Pf///wAAAAABke///z3///8CAAAAAZDv//89////BAAAAAFWDAAAJAAAAAn6BQAAAAAAAAAAAAABWQwAACYAAAAJchAAAAIAAAACAAAAB1oMAAAAAQAAAAIAAAAEGkFwbG9yaXMuQmFzZS5VSS5WaXN1YWxMaW5lAwAAAA0CAVwMAAAkAAAACRoBAAAAAAAAAAAAAAFfDAAAJgAAAAkYAQAAAAAAAAAAAAABYAwAAN8BAAAKWAIAAAGL7///mPz//wIAAAABiu///5f8//8BAAAAAYnv///s////VNMYQwBgPUMg5idCOLPmQgGI7///lfz//wAAAAAAAKBAAAl5EAAAAYbv///g////GNAtQ84Md0MBhe///z3///8AAAAAAAAAAAAAOzG/CXwQAAAAAAAACX0QAAAAAAABgu///zT///8AAAAAAYHv//+F////gCXIQQB78kEBgO///+z///+kcCNDSOFsQ3qEpEEAlq5Bx0ujPwaBEAAACDU1Kw0KNDMlCgmCEAAABoMQAAACDQoJeRAAADQDAAD/////AQEKCXkQAAABAAoBAWEMAAAbAAAAAXvv///g////VNMVQ87cmUMBeu///+D////czEVDAGA6QwmHEAAACYgQAAAAAAAACgF37///hf///wAAAAAAAAAAAXbv//+F////AAAAAAAAAAAAAAAAAXXv///s////AAAAAAAAAAAAAAAAAAAAAAmMEAAApAEAAP////8BAQoJjBAAAAEACgEHYgwAAAABAAAAAgAAAAQaQXBsb3Jpcy5CYXNlLlVJLlZpc3VhbExpbmUDAAAADQIHZAwAAAABAAAAAwAAAAQVU3lzdGVtLkRyYXdpbmcuUG9pbnRGBAAAAAFz7///4P///xjQLUPODHdDAXLv///g////VNMSQ84Md0MBce///+D////czEhDzgx3QwdlDAAAAAEAAAADAAAABBdBcGxvcmlzLkJhc2UuQW5jaG9yTW9kZQMAAAABcO///z3///8AAAAAAW/v//89////AgAAAAFu7///Pf///wQAAAABZgwAACQAAAAJGgEAAAAAAAAAAAAAAWkMAAAmAAAACZQQAAACAAAAAgAAAAdqDAAAAAEAAAACAAAABBpBcGxvcmlzLkJhc2UuVUkuVmlzdWFsTGluZQMAAAANAgFsDAAAJAAAAAkaAQAAAAAAAAAAAAABbwwAACYAAAAJGAEAAAAAAAAAAAAAB3AMAAAAAQAAAAIAAAAEGkFwbG9yaXMuQmFzZS5VSS5WaXN1YWxMaW5lAwAAAA0CAXIMAAAkAAAACRoBAAAAAAAAAAAAAAF1DAAAJgAAAAkYAQAAAAAAAAAAAAAHdgwAAAABAAAAAgAAAAQaQXBsb3Jpcy5CYXNlLlVJLlZpc3VhbExpbmUDAAAADQIBeAwAACQAAAAJGgEAAAAAAAAAAAAAAXsMAAAmAAAACRgBAAAAAAAAAAAAAAd8DAAAAAEAAAACAAAABBpBcGxvcmlzLkJhc2UuVUkuVmlzdWFsTGluZQMAAAANAgF+DAAAJAAAAAkaAQAAAAAAAAAAAAABgQwAACYAAAAJGAEAAAAAAAAAAAAAB4IMAAAAAQAAAAIAAAAEGkFwbG9yaXMuQmFzZS5VSS5WaXN1YWxMaW5lAwAAAA0CAYQMAAAkAAAACfoFAAAAAAAAAAAAAAGHDAAAJgAAAAk6DwAAAAAAAAAAAAAHiAwAAAABAAAAAgAAAAQaQXBsb3Jpcy5CYXNlLlVJLlZpc3VhbExpbmUDAAAADQIBigwAACQAAAAJGgEAAAAAAAAAAAAAAY0MAAAmAAAACRgBAAAAAAAAAAAAAAGODAAA3wEAAApYAgAAAV/v//+Y/P//AgAAAAFe7///l/z//wEAAAABXe///+z///9U0xhDNgrfQiDmJ0LKtY9CAVzv//+V/P//AAAAAAAAoEAACaUQAAABWu///+D///8Y0C1DjnITQwFZ7///Pf///wAAAAAAAAAAAAA7Mb8JqBAAAAAAAAAJqRAAAAAAAAFW7///NP///wAAAAABVe///4X///8AqhtCAHvyQQFU7///7P///2dmHkMfhQlDepH0QQCWrkHHS6M/Bq0QAAAMNDUgLSA1NA0KMjglCgmuEAAABq8QAAACDQoJpRAAADQDAAD/////AQEKCaUQAAABAAoBAY8MAAAbAAAAAU/v///g////VNMVQwBgOkMBTu///+D////czEVDNgrZQgmzEAAACbQQAAAAAAAACgFL7///hf///wAAAAAAAAAAAUrv//+F////AAAAAAAAAAAAAAAAAUnv///s////AAAAAAAAAAAAAAAAAAAAAAm4EAAApAEAAP////8BAQoJuBAAAAEACgEHkAwAAAABAAAAAgAAAAQaQXBsb3Jpcy5CYXNlLlVJLlZpc3VhbExpbmUDAAAADQIHkgwAAAABAAAAAwAAAAQVU3lzdGVtLkRyYXdpbmcuUG9pbnRGBAAAAAFH7///4P///xjQLUOOchNDAUbv///g////VNMSQ45yE0MBRe///+D////czEhDjnITQweTDAAAAAEAAAADAAAABBdBcGxvcmlzLkJhc2UuQW5jaG9yTW9kZQMAAAABRO///z3///8AAAAAAUPv//89////AgAAAAFC7///Pf///wQAAAABlAwAACQAAAAJGgEAAAAAAAAAAAAAAZcMAAAmAAAACcAQAAACAAAAAgAAAAeYDAAAAAEAAAACAAAABBpBcGxvcmlzLkJhc2UuVUkuVmlzdWFsTGluZQMAAAANAgGaDAAAJAAAAAkaAQAAAAAAAAAAAAABnQwAACYAAAAJGAEAAAAAAAAAAAAAB54MAAAAAQAAAAIAAAAEGkFwbG9yaXMuQmFzZS5VSS5WaXN1YWxMaW5lAwAAAA0CAaAMAAAkAAAACRoBAAAAAAAAAAAAAAGjDAAAJgAAAAkYAQAAAAAAAAAAAAAHpAwAAAABAAAAAgAAAAQaQXBsb3Jpcy5CYXNlLlVJLlZpc3VhbExpbmUDAAAADQIBpgwAACQAAAAJGgEAAAAAAAAAAAAAAakMAAAmAAAACRgBAAAAAAAAAAAAAAeqDAAAAAEAAAACAAAABBpBcGxvcmlzLkJhc2UuVUkuVmlzdWFsTGluZQMAAAANAgGsDAAAJAAAAAkaAQAAAAAAAAAAAAABrwwAACYAAAAJGAEAAAAAAAAAAAAAB7AMAAAAAQAAAAIAAAAEGkFwbG9yaXMuQmFzZS5VSS5WaXN1YWxMaW5lAwAAAA0CAbIMAAAkAAAACfoFAAAAAAAAAAAAAAG1DAAAJgAAAAk6DwAAAAAAAAAAAAAHtgwAAAABAAAAAgAAAAQaQXBsb3Jpcy5CYXNlLlVJLlZpc3VhbExpbmUDAAAADQIBuAwAACQAAAAJGgEAAAAAAAAAAAAAAbsMAAAmAAAACRgBAAAAAAAAAAAAAAG8DAAA3wEAAApYAgAAATPv//+Y/P//AgAAAAEy7///l/z//wEAAAABMe///+z///9U0xhDIglVQiDmJ0JKC1FCATDv//+V/P//AAAAAAAAoEAACdEQAAABLu///+D///8Y0C1DZMeeQgEt7///Pf///wAAAAAAAAAAAAA7Mb8J1BAAAAAAAAAJ1RAAAAAAAAEq7///NP///wAAAAABKe///4X///8AqhtCAHvyQQEo7///7P///2dmHkNxPYpCepH0QQCWrkHHS6M/BtkQAAAMMzUgLSA0NA0KMjElCgnaEAAABtsQAAACDQoJ0RAAADQDAAD/////AQEKCdEQAAABAAoBAb0MAAAbAAAAASPv///g////VNMVQzYK2UIBIu///+D////czEVDIglJQgnfEAAACeAQAAAAAAAACgEf7///hf///wAAAAAAAAAAAR7v//+F////AAAAAAAAAAAAAAAAAR3v///s////AAAAAAAAAAAAAAAAAAAAAAnkEAAApAEAAP////8BAQoJ5BAAAAEACgEHvgwAAAABAAAAAgAAAAQaQXBsb3Jpcy5CYXNlLlVJLlZpc3VhbExpbmUDAAAADQIHwAwAAAABAAAAAwAAAAQVU3lzdGVtLkRyYXdpbmcuUG9pbnRGBAAAAAEb7///4P///xjQLUNkx55CARrv///g////VNMSQ2THnkIBGe///+D////czEhDZMeeQgfBDAAAAAEAAAADAAAABBdBcGxvcmlzLkJhc2UuQW5jaG9yTW9kZQMAAAABGO///z3///8AAAAAARfv//89////AgAAAAEW7///Pf///wQAAAABwgwAACQAAAAJGgEAAAAAAAAAAAAAAcUMAAAmAAAACewQAAACAAAAAgAAAAfGDAAAAAEAAAACAAAABBpBcGxvcmlzLkJhc2UuVUkuVmlzdWFsTGluZQMAAAANAgHIDAAAJAAAAAkaAQAAAAAAAAAAAAABywwAACYAAAAJGAEAAAAAAAAAAAAAB8wMAAAAAQAAAAIAAAAEGkFwbG9yaXMuQmFzZS5VSS5WaXN1YWxMaW5lAwAAAA0CAc4MAAAkAAAACRoBAAAAAAAAAAAAAAHRDAAAJgAAAAkYAQAAAAAAAAAAAAAH0gwAAAABAAAAAgAAAAQaQXBsb3Jpcy5CYXNlLlVJLlZpc3VhbExpbmUDAAAADQIB1AwAACQAAAAJGgEAAAAAAAAAAAAAAdcMAAAmAAAACRgBAAAAAAAAAAAAAAfYDAAAAAEAAAACAAAABBpBcGxvcmlzLkJhc2UuVUkuVmlzdWFsTGluZQMAAAANAgHaDAAAJAAAAAkaAQAAAAAAAAAAAAAB3QwAACYAAAAJGAEAAAAAAAAAAAAAB94MAAAAAQAAAAIAAAAEGkFwbG9yaXMuQmFzZS5VSS5WaXN1YWxMaW5lAwAAAA0CAeAMAAAkAAAACfoFAAAAAAAAAAAAAAHjDAAAJgAAAAk6DwAAAAAAAAAAAAAH5AwAAAABAAAAAgAAAAQaQXBsb3Jpcy5CYXNlLlVJLlZpc3VhbExpbmUDAAAADQIB5gwAACQAAAAJGgEAAAAAAAAAAAAAAekMAAAmAAAACRgBAAAAAAAAAAAAAAHqDAAA3wEAAApYAgAAAQfv//+Y/P//AgAAAAEG7///l/z//wEAAAABBe///+z///9U0xhDoL7mQSDmJ0KkU5NBAQTv//+V/P//AAAAAAAAoEAACf0QAAABAu///+D///8Y0C1DOTQYQgEB7///Pf///wAAAAAAAAAAAAA7Mb8JABEAAAAAAAAJAREAAAAAAAH+7v//NP///wAAAAAB/e7//4X///8A91VCAHvyQQH87v//7P///ylcGUPYo+BBvUIkQgCWrkHHS6M/BgURAAAMVW5kZXIgMzUNCjklCgkGEQAABgcRAAACDQoJ/RAAADQDAAD/////AQEKCf0QAAABAAoBAesMAAAbAAAAAffu///g////VNMVQyIJSUIB9u7//+D////czEVDoL7OQQkLEQAACQwRAAAAAAAACgHz7v//hf///wAAAAAAAAAAAfLu//+F////AAAAAAAAAAAAAAAAAfHu///s////AAAAAAAAAAAAAAAAAAAAAAkQEQAApAEAAP////8BAQoJEBEAAAEACgEH7AwAAAABAAAAAgAAAAQaQXBsb3Jpcy5CYXNlLlVJLlZpc3VhbExpbmUDAAAADQIH7gwAAAABAAAAAwAAAAQVU3lzdGVtLkRyYXdpbmcuUG9pbnRGBAAAAAHv7v//4P///xjQLUM5NBhCAe7u///g////VNMSQzk0GEIB7e7//+D////czEhDOTQYQgfvDAAAAAEAAAADAAAABBdBcGxvcmlzLkJhc2UuQW5jaG9yTW9kZQMAAAAB7O7//z3///8AAAAAAevu//89////AgAAAAHq7v//Pf///wQAAAAB8AwAACQAAAAJGgEAAAAAAAAAAAAAAfMMAAAmAAAACRgRAAACAAAAAgAAAAf0DAAAAAEAAAACAAAABBpBcGxvcmlzLkJhc2UuVUkuVmlzdWFsTGluZQMAAAANAgH2DAAAJAAAAAkaAQAAAAAAAAAAAAAB+QwAACYAAAAJGAEAAAAAAAAAAAAAB/oMAAAAAQAAAAIAAAAEGkFwbG9yaXMuQmFzZS5VSS5WaXN1YWxMaW5lAwAAAA0CAfwMAAAkAAAACRoBAAAAAAAAAAAAAAH/DAAAJgAAAAkYAQAAAAAAAAAAAAAHAA0AAAABAAAAAgAAAAQaQXBsb3Jpcy5CYXNlLlVJLlZpc3VhbExpbmUDAAAADQIBAg0AACQAAAAJGgEAAAAAAAAAAAAAAQUNAAAmAAAACRgBAAAAAAAAAAAAAAcGDQAAAAEAAAACAAAABBpBcGxvcmlzLkJhc2UuVUkuVmlzdWFsTGluZQMAAAANAgEIDQAAJAAAAAkaAQAAAAAAAAAAAAABCw0AACYAAAAJGAEAAAAAAAAAAAAABwwNAAAAAQAAAAIAAAAEGkFwbG9yaXMuQmFzZS5VSS5WaXN1YWxMaW5lAwAAAA0CAQ4NAAAkAAAACfoFAAAAAAAAAAAAAAERDQAAJgAAAAk6DwAAAAAAAAAAAAAHEg0AAAABAAAAAgAAAAQaQXBsb3Jpcy5CYXNlLlVJLlZpc3VhbExpbmUDAAAADQIBFA0AACQAAAAJGgEAAAAAAAAAAAAAARcNAAAmAAAACRgBAAAAAAAAAAAAAAcYDQAAAAEAAAACAAAABBpBcGxvcmlzLkJhc2UuVUkuVmlzdWFsTGluZQMAAAANAgEaDQAAJAAAAAkaAQAAAAAAAAAAAAABHQ0AACYAAAAJGAEAAAAAAAAAAAAAAR4NAADfAQAAClgCAAAB2e7//5j8//8CAAAAAdju//+X/P//AQAAAAHX7v//7P///xYub0OjXVNDIOYnQvK3ukIB1u7//5X8//8AAAAAAACgQAAJKxEAAAHU7v//4P///20VgkPQBYFDAdPu//89////AAAAAAAAAAAAADsxvwkuEQAAAAAAAAkvEQAAAAAAAdDu//80////AAAAAAHP7v//hf///4AlyEEAe/JBAc7u///s////C9d5QxWud0N6hKRBAJauQcdLoz8GMxEAAAgyMCsNCjM1JQoJNBEAAAY1EQAABTIwKw0KCSsRAAA0AwAA/////wEBCgkrEQAAAQAKAQEfDQAAGwAAAAHJ7v//4P///xYubEPO3JlDAcju///g////zxOOQ6NdUEMJOREAAAk6EQAAAAAAAAoBxe7//4X///8AAAAAAAAAAAHE7v//hf///wAAAAAAAAAAAAAAAAHD7v//7P///wAAAAAAAAAAAAAAAAAAAAAJPhEAAKQBAAD/////AQEKCT4RAAABAAoBByANAAAAAQAAAAIAAAAEGkFwbG9yaXMuQmFzZS5VSS5WaXN1YWxMaW5lAwAAAA0CByINAAAAAQAAAAMAAAAEFVN5c3RlbS5EcmF3aW5nLlBvaW50RgQAAAABwe7//+D///9tFYJD0AWBQwHA7v//4P///xYuaUPQBYFDAb/u///g////z5OPQ9AFgUMHIw0AAAABAAAAAwAAAAQXQXBsb3Jpcy5CYXNlLkFuY2hvck1vZGUDAAAAAb7u//89////AAAAAAG97v//Pf///wIAAAABvO7//z3///8EAAAAASQNAAAkAAAACRoBAAAAAAAAAAAAAAEnDQAAJgAAAAlGEQAAAgAAAAIAAAAHKA0AAAABAAAAAgAAAAQaQXBsb3Jpcy5CYXNlLlVJLlZpc3VhbExpbmUDAAAADQIBKg0AACQAAAAJGgEAAAAAAAAAAAAAAS0NAAAmAAAACRgBAAAAAAAAAAAAAAcuDQAAAAEAAAACAAAABBpBcGxvcmlzLkJhc2UuVUkuVmlzdWFsTGluZQMAAAANAgEwDQAAJAAAAAkaAQAAAAAAAAAAAAABMw0AACYAAAAJGAEAAAAAAAAAAAAABzQNAAAAAQAAAAIAAAAEGkFwbG9yaXMuQmFzZS5VSS5WaXN1YWxMaW5lAwAAAA0CATYNAAAkAAAACRoBAAAAAAAAAAAAAAE5DQAAJgAAAAkYAQAAAAAAAAAAAAAHOg0AAAABAAAAAgAAAAQaQXBsb3Jpcy5CYXNlLlVJLlZpc3VhbExpbmUDAAAADQIBPA0AACQAAAAJ+gUAAAAAAAAAAAAAAT8NAAAmAAAACToPAAAAAAAAAAAAAAdADQAAAAEAAAACAAAABBpBcGxvcmlzLkJhc2UuVUkuVmlzdWFsTGluZQMAAAANAgFCDQAAJAAAAAkaAQAAAAAAAAAAAAABRQ0AACYAAAAJGAEAAAAAAAAAAAAAB0YNAAAAAQAAAAIAAAAEGkFwbG9yaXMuQmFzZS5VSS5WaXN1YWxMaW5lAwAAAA0CAUgNAAAkAAAACRoBAAAAAAAAAAAAAAFLDQAAJgAAAAkYAQAAAAAAAAAAAAABTA0AAN8BAAAKWAIAAAGt7v//mPz//wIAAAABrO7//5f8//8BAAAAAavu///s////Fi5vQyd9FEMg5idC8IFjQgGq7v//lfz//wAAAAAAAKBAAAlXEQAAAaju///g////bRWCQ2XtMEMBp+7//z3///8AAAAAAAAAAAAAOzG/CVoRAAAAAAAACVsRAAAAAAABpO7//zT///8AAAAAAaPu//+F////wDQ6QgB78kEBou7//+z///+G63FDPgonQz1GEEIAlq5Bx0ujPwZfEQAADTEzIHRvIDIwDQoyMiUKCWARAAAGYREAAAINCglXEQAANAMAAP////8BAQoJVxEAAAEACgEBTQ0AABsAAAABne7//+D///8WLmxDo11QQwGc7v//4P///88TjkMnfRFDCWURAAAJZhEAAAAAAAAKAZnu//+F////AAAAAAAAAAABmO7//4X///8AAAAAAAAAAAAAAAABl+7//+z///8AAAAAAAAAAAAAAAAAAAAACWoRAACkAQAA/////wEBCglqEQAAAQAKAQdODQAAAAEAAAACAAAABBpBcGxvcmlzLkJhc2UuVUkuVmlzdWFsTGluZQMAAAANAgdQDQAAAAEAAAADAAAABBVTeXN0ZW0uRHJhd2luZy5Qb2ludEYEAAAAAZXu///g////bRWCQ2XtMEMBlO7//+D///8WLmlDZe0wQwGT7v//4P///8+Tj0Nl7TBDB1ENAAAAAQAAAAMAAAAEF0FwbG9yaXMuQmFzZS5BbmNob3JNb2RlAwAAAAGS7v//Pf///wAAAAABke7//z3///8CAAAAAZDu//89////BAAAAAFSDQAAJAAAAAkaAQAAAAAAAAAAAAABVQ0AACYAAAAJchEAAAIAAAACAAAAB1YNAAAAAQAAAAIAAAAEGkFwbG9yaXMuQmFzZS5VSS5WaXN1YWxMaW5lAwAAAA0CAVgNAAAkAAAACRoBAAAAAAAAAAAAAAFbDQAAJgAAAAkYAQAAAAAAAAAAAAAHXA0AAAABAAAAAgAAAAQaQXBsb3Jpcy5CYXNlLlVJLlZpc3VhbExpbmUDAAAADQIBXg0AACQAAAAJGgEAAAAAAAAAAAAAAWENAAAmAAAACRgBAAAAAAAAAAAAAAdiDQAAAAEAAAACAAAABBpBcGxvcmlzLkJhc2UuVUkuVmlzdWFsTGluZQMAAAANAgFkDQAAJAAAAAkaAQAAAAAAAAAAAAABZw0AACYAAAAJGAEAAAAAAAAAAAAAB2gNAAAAAQAAAAIAAAAEGkFwbG9yaXMuQmFzZS5VSS5WaXN1YWxMaW5lAwAAAA0CAWoNAAAkAAAACfoFAAAAAAAAAAAAAAFtDQAAJgAAAAk6DwAAAAAAAAAAAAAHbg0AAAABAAAAAgAAAAQaQXBsb3Jpcy5CYXNlLlVJLlZpc3VhbExpbmUDAAAADQIBcA0AACQAAAAJGgEAAAAAAAAAAAAAAXMNAAAmAAAACRgBAAAAAAAAAAAAAAd0DQAAAAEAAAACAAAABBpBcGxvcmlzLkJhc2UuVUkuVmlzdWFsTGluZQMAAAANAgF2DQAAJAAAAAkaAQAAAAAAAAAAAAABeQ0AACYAAAAJGAEAAAAAAAAAAAAAAXoNAADfAQAAClgCAAABge7//5j8//8CAAAAAYDu//+X/P//AQAAAAF/7v//7P///xYub0PHGcBCIOYnQg7BOUIBfu7//5X8//8AAAAAAACgQAAJgxEAAAF87v//4P///20VgkMKiu5CAXvu//89////AAAAAAAAAAAAADsxvwmGEQAAAAAAAAmHEQAAAAAAAXju//80////AAAAAAF37v//hf///4AuOkIAe/JBAXbu///s////hutxQ0jh2kK9QRBCAJauQcdLoz8GixEAAA84IHRvIDEyLCANCiAxOSUKCYwRAAAGjREAAAUsIA0KIAmDEQAANAMAAP////8BAQoJgxEAAAEACgEBew0AABsAAAABce7//+D///8WLmxDJ30RQwFw7v//4P///88TjkPHGbpCCZERAAAJkhEAAAAAAAAKAW3u//+F////AAAAAAAAAAABbO7//4X///8AAAAAAAAAAAAAAAABa+7//+z///8AAAAAAAAAAAAAAAAAAAAACZYRAACkAQAA/////wEBCgmWEQAAAQAKAQd8DQAAAAEAAAACAAAABBpBcGxvcmlzLkJhc2UuVUkuVmlzdWFsTGluZQMAAAANAgd+DQAAAAEAAAADAAAABBVTeXN0ZW0uRHJhd2luZy5Qb2ludEYEAAAAAWnu///g////bRWCQwqK7kIBaO7//+D///8WLmlDCoruQgFn7v//4P///8+Tj0MKiu5CB38NAAAAAQAAAAMAAAAEF0FwbG9yaXMuQmFzZS5BbmNob3JNb2RlAwAAAAFm7v//Pf///wAAAAABZe7//z3///8CAAAAAWTu//89////BAAAAAGADQAAJAAAAAkaAQAAAAAAAAAAAAABgw0AACYAAAAJnhEAAAIAAAACAAAAB4QNAAAAAQAAAAIAAAAEGkFwbG9yaXMuQmFzZS5VSS5WaXN1YWxMaW5lAwAAAA0CAYYNAAAkAAAACRoBAAAAAAAAAAAAAAGJDQAAJgAAAAkYAQAAAAAAAAAAAAAHig0AAAABAAAAAgAAAAQaQXBsb3Jpcy5CYXNlLlVJLlZpc3VhbExpbmUDAAAADQIBjA0AACQAAAAJGgEAAAAAAAAAAAAAAY8NAAAmAAAACRgBAAAAAAAAAAAAAAeQDQAAAAEAAAACAAAABBpBcGxvcmlzLkJhc2UuVUkuVmlzdWFsTGluZQMAAAANAgGSDQAAJAAAAAkaAQAAAAAAAAAAAAABlQ0AACYAAAAJGAEAAAAAAAAAAAAAB5YNAAAAAQAAAAIAAAAEGkFwbG9yaXMuQmFzZS5VSS5WaXN1YWxMaW5lAwAAAA0CAZgNAAAkAAAACfoFAAAAAAAAAAAAAAGbDQAAJgAAAAk6DwAAAAAAAAAAAAAHnA0AAAABAAAAAgAAAAQaQXBsb3Jpcy5CYXNlLlVJLlZpc3VhbExpbmUDAAAADQIBng0AACQAAAAJGgEAAAAAAAAAAAAAAaENAAAmAAAACRgBAAAAAAAAAAAAAAeiDQAAAAEAAAACAAAABBpBcGxvcmlzLkJhc2UuVUkuVmlzdWFsTGluZQMAAAANAgGkDQAAJAAAAAkaAQAAAAAAAAAAAAABpw0AACYAAAAJGAEAAAAAAAAAAAAAAagNAADfAQAAClgCAAABVe7//5j8//8CAAAAAVTu//+X/P//AQAAAAFT7v//7P///xYub0NMakNCIOYnQkLJJEIBUu7//5X8//8AAAAAAACgQAAJrxEAAAFQ7v//4P///20VgkN254pCAU/u//89////AAAAAAAAAAAAADsxvwmyEQAAAAAAAAmzEQAAAAAAAUzu//80////AAAAAAFL7v//hf///0CXAkIAe/JBAUru///s////w/V2Q/YobEJ6dtBBAJauQcdLoz8GtxEAAAs0IHRvIDcNCjE3JQoJuBEAAAa5EQAAAg0KCa8RAAA0AwAA/////wEBCgmvEQAAAQAKAQGpDQAAGwAAAAFF7v//4P///xYubEPHGbpCAUTu///g////zxOOQ0xqN0IJvREAAAm+EQAAAAAAAAoBQe7//4X///8AAAAAAAAAAAFA7v//hf///wAAAAAAAAAAAAAAAAE/7v//7P///wAAAAAAAAAAAAAAAAAAAAAJwhEAAKQBAAD/////AQEKCcIRAAABAAoBB6oNAAAAAQAAAAIAAAAEGkFwbG9yaXMuQmFzZS5VSS5WaXN1YWxMaW5lAwAAAA0CB6wNAAAAAQAAAAMAAAAEFVN5c3RlbS5EcmF3aW5nLlBvaW50RgQAAAABPe7//+D///9tFYJDdueKQgE87v//4P///xYuaUN254pCATvu///g////z5OPQ3bnikIHrQ0AAAABAAAAAwAAAAQXQXBsb3Jpcy5CYXNlLkFuY2hvck1vZGUDAAAAATru//89////AAAAAAE57v//Pf///wIAAAABOO7//z3///8EAAAAAa4NAAAkAAAACRoBAAAAAAAAAAAAAAGxDQAAJgAAAAnKEQAAAgAAAAIAAAAHsg0AAAABAAAAAgAAAAQaQXBsb3Jpcy5CYXNlLlVJLlZpc3VhbExpbmUDAAAADQIBtA0AACQAAAAJGgEAAAAAAAAAAAAAAbcNAAAmAAAACRgBAAAAAAAAAAAAAAe4DQAAAAEAAAACAAAABBpBcGxvcmlzLkJhc2UuVUkuVmlzdWFsTGluZQMAAAANAgG6DQAAJAAAAAkaAQAAAAAAAAAAAAABvQ0AACYAAAAJGAEAAAAAAAAAAAAAB74NAAAAAQAAAAIAAAAEGkFwbG9yaXMuQmFzZS5VSS5WaXN1YWxMaW5lAwAAAA0CAcANAAAkAAAACRoBAAAAAAAAAAAAAAHDDQAAJgAAAAkYAQAAAAAAAAAAAAAHxA0AAAABAAAAAgAAAAQaQXBsb3Jpcy5CYXNlLlVJLlZpc3VhbExpbmUDAAAADQIBxg0AACQAAAAJ+gUAAAAAAAAAAAAAAckNAAAmAAAACToPAAAAAAAAAAAAAAfKDQAAAAEAAAACAAAABBpBcGxvcmlzLkJhc2UuVUkuVmlzdWFsTGluZQMAAAANAgHMDQAAJAAAAAkaAQAAAAAAAAAAAAABzw0AACYAAAAJGAEAAAAAAAAAAAAAB9ANAAAAAQAAAAIAAAAEGkFwbG9yaXMuQmFzZS5VSS5WaXN1YWxMaW5lAwAAAA0CAdINAAAkAAAACRoBAAAAAAAAAAAAAAHVDQAAJgAAAAkYAQAAAAAAAAAAAAAB1g0AAN8BAAAKWAIAAAEp7v//mPz//wIAAAABKO7//5f8//8BAAAAASfu///s////Fi5vQ6C+5kEg5idC8CtgQQEm7v//lfz//wAAAAAAAKBAAAnbEQAAASTu///g////bRWCQ85kD0IBI+7//z3///8AAAAAAAAAAAAAOzG/Cd4RAAAAAAAACd8RAAAAAAABIO7//zT///8AAAAAAR/u//+F////wKNmQgBweEEBHu7//+z////sUW5DFa73QT1EMEIA4DJBx0ujPwbjEQAACjEgdG8gMywgNyUKCeQRAAAG5REAAAgxIHRvIDMsIAnbEQAANAMAAP////8BAQoJ2xEAAAEACgEB1w0AABsAAAABGe7//+D///8WLmxDTGo3QgEY7v//4P///88TjkOgvs5BCekRAAAJ6hEAAAAAAAAKARXu//+F////AAAAAAAAAAABFO7//4X///8AAAAAAAAAAAAAAAABE+7//+z///8AAAAAAAAAAAAAAAAAAAAACe4RAACkAQAA/////wEBCgnuEQAAAQAKAQfYDQAAAAEAAAACAAAABBpBcGxvcmlzLkJhc2UuVUkuVmlzdWFsTGluZQMAAAANAgfaDQAAAAEAAAADAAAABBVTeXN0ZW0uRHJhd2luZy5Qb2ludEYEAAAAARHu///g////bRWCQ85kD0IBEO7//+D///8WLmlDzmQPQgEP7v//4P///8+Tj0POZA9CB9sNAAAAAQAAAAMAAAAEF0FwbG9yaXMuQmFzZS5BbmNob3JNb2RlAwAAAAEO7v//Pf///wAAAAABDe7//z3///8CAAAAAQzu//89////BAAAAAHcDQAAJAAAAAkaAQAAAAAAAAAAAAAB3w0AACYAAAAJ9hEAAAIAAAACAAAAB+ANAAAAAQAAAAIAAAAEGkFwbG9yaXMuQmFzZS5VSS5WaXN1YWxMaW5lAwAAAA0CB+INAAAAAQAAAAMAAAAEFVN5c3RlbS5EcmF3aW5nLlBvaW50RgQAAAABCe7//+D///9I4sZDl5F7QwEI7v//4P///ytkt0OXkXtDAQfu///g////ZWDWQ5eRe0MH4w0AAAABAAAAAwAAAAQXQXBsb3Jpcy5CYXNlLkFuY2hvck1vZGUDAAAAAQbu//89////AAAAAAEF7v//Pf///wIAAAABBO7//z3///8EAAAAAeQNAAAkAAAACRoBAAAAAAAAAAAAAAHnDQAAJgAAAAn+EQAAAAAAAAQAAAAH6A0AAAABAAAAAgAAAAQaQXBsb3Jpcy5CYXNlLlVJLlZpc3VhbExpbmUDAAAADQIB6g0AACQAAAAJGgEAAAAAAAAAAAAAAe0NAAAmAAAACRgBAAAAAAAAAAAAAAfuDQAAAAEAAAACAAAABBpBcGxvcmlzLkJhc2UuVUkuVmlzdWFsTGluZQMAAAANAgHwDQAAJAAAAAkaAQAAAAAAAAAAAAAB8w0AACYAAAAJGAEAAAAAAAAAAAAAB/QNAAAAAQAAAAIAAAAEGkFwbG9yaXMuQmFzZS5VSS5WaXN1YWxMaW5lAwAAAA0CAfYNAAAkAAAACfoFAAAAAAAAAAAAAAH5DQAAJgAAAAk6DwAAAAAAAAAAAAAH+g0AAAABAAAAAgAAAAQaQXBsb3Jpcy5CYXNlLlVJLlZpc3VhbExpbmUDAAAADQIB/A0AACQAAAAJGgEAAAAAAAAAAAAAAf8NAAAmAAAACRgBAAAAAAAAAAAAAAcADgAAAAEAAAACAAAABBpBcGxvcmlzLkJhc2UuVUkuVmlzdWFsTGluZQMAAAANAgECDgAAJAAAAAkaAQAAAAAAAAAAAAABBQ4AACYAAAAJGAEAAAAAAAAAAAAABwYOAAAAAQAAAAIAAAAEGkFwbG9yaXMuQmFzZS5VSS5WaXN1YWxMaW5lAwAAAA0CAQgOAAAkAAAACRoBAAAAAAAAAAAAAAELDgAAJgAAAAkYAQAAAAAAAAAAAAABDA4AAN8BAAAKWAIAAAH17f//mPz//wIAAAAB9O3//5f8//8BAAAAAfPt///s////bMSiQxhfgUMg5idCtO03QgHy7f//lfz//wAAAAAAAKBAAAkPEgAAAfDt///g////zkKtQ/PdjEMB7+3//z3///8AAAAAAAAAAAAAAAAACRISAAAAAAAACRMSAAAAAAAB7O3//zT///8AAAAAAevt//+F////gOEYQgB78kEB6u3//+z///+amaVDexSIQ3qP8EEAlq5Bx0ujPwYXEgAACzItWWVhcg0KMTglCgkYEgAABhkSAAACDQoJDxIAADQDAAD/////AQEKCQ8SAAABAAoBAQ0OAAAbAAAAAeXt///g////bEShQ87cmUMB5O3//+D///8wQblDL75/QwkdEgAACR4SAAAAAAAACgHh7f//hf///wAAAAAAAAAAAeDt//+F////AAAAAAAAAAAAAAAAAd/t///s////AAAAAAAAAAAAAAAAAAAAAAkiEgAApAEAAP////8BAQoJIhIAAAEACgEHDg4AAAABAAAAAgAAAAQaQXBsb3Jpcy5CYXNlLlVJLlZpc3VhbExpbmUDAAAADQIHEA4AAAABAAAAAwAAAAQVU3lzdGVtLkRyYXdpbmcuUG9pbnRGBAAAAAHd7f//4P///85CrUPz3YxDAdzt///g////bMSfQ/PdjEMB2+3//+D///8wwbpD892MQwcRDgAAAAEAAAADAAAABBdBcGxvcmlzLkJhc2UuQW5jaG9yTW9kZQMAAAAB2u3//z3///8AAAAAAdnt//89////AgAAAAHY7f//Pf///wQAAAABEg4AACQAAAAJGgEAAAAAAAAAAAAAARUOAAAmAAAACSoSAAACAAAABgAAAAcWDgAAAAEAAAACAAAABBpBcGxvcmlzLkJhc2UuVUkuVmlzdWFsTGluZQMAAAANAgEYDgAAJAAAAAkaAQAAAAAAAAAAAAABGw4AACYAAAAJGAEAAAAAAAAAAAAABxwOAAAAAQAAAAIAAAAEGkFwbG9yaXMuQmFzZS5VSS5WaXN1YWxMaW5lAwAAAA0CAR4OAAAkAAAACRoBAAAAAAAAAAAAAAEhDgAAJgAAAAkYAQAAAAAAAAAAAAAHIg4AAAABAAAAAgAAAAQaQXBsb3Jpcy5CYXNlLlVJLlZpc3VhbExpbmUDAAAADQIBJA4AACQAAAAJ+gUAAAAAAAAAAAAAAScOAAAmAAAACToPAAAAAAAAAAAAAAcoDgAAAAEAAAACAAAABBpBcGxvcmlzLkJhc2UuVUkuVmlzdWFsTGluZQMAAAANAgEqDgAAJAAAAAkaAQAAAAAAAAAAAAABLQ4AACYAAAAJGAEAAAAAAAAAAAAABy4OAAAAAQAAAAIAAAAEGkFwbG9yaXMuQmFzZS5VSS5WaXN1YWxMaW5lAwAAAA0CATAOAAAkAAAACRoBAAAAAAAAAAAAAAEzDgAAJgAAAAkYAQAAAAAAAAAAAAAHNA4AAAABAAAAAgAAAAQaQXBsb3Jpcy5CYXNlLlVJLlZpc3VhbExpbmUDAAAADQIBNg4AACQAAAAJGgEAAAAAAAAAAAAAATkOAAAmAAAACRgBAAAAAAAAAAAAAAE6DgAA3wEAAApYAgAAAcnt//+Y/P//AgAAAAHI7f//l/z//wEAAAABx+3//+z///9sxKJDPwHDQiDmJ0KQPRtDAcbt//+V/P//AAAAAAAAoEAACTsSAAABxO3//+D////OQq1DZx8vQwHD7f//Pf///wAAAAAAAAAAAAAAAAAJPhIAAAAAAAAJPxIAAAAAAAHA7f//NP///wAAAAABv+3//4X///+A4RhCQLwyQgG+7f//7P///5qZpUNdjyBDeo/wQYCwAELHS6M/BkMSAAATUHVibGljDQo0LVllYXINCjU3JQoJRBIAAAZFEgAAAg0KCTsSAAA0AwAA/////wEBCgk7EgAAAQAKAQE7DgAAGwAAAAG57f//4P///2xEoUMvvn9DAbjt///g////MEG5Qz8BvUIJSRIAAAlKEgAAAAAAAAoBte3//4X///8AAAAAAAAAAAG07f//hf///wAAAAAAAAAAAAAAAAGz7f//7P///wAAAAAAAAAAAAAAAAAAAAAJThIAAKQBAAD/////AQEKCU4SAAABAAoBBzwOAAAAAQAAAAIAAAAEGkFwbG9yaXMuQmFzZS5VSS5WaXN1YWxMaW5lAwAAAA0CBz4OAAAAAQAAAAMAAAAEFVN5c3RlbS5EcmF3aW5nLlBvaW50RgQAAAABse3//+D////OQq1DZx8vQwGw7f//4P///2zEn0NnHy9DAa/t///g////MMG6Q2cfL0MHPw4AAAABAAAAAwAAAAQXQXBsb3Jpcy5CYXNlLkFuY2hvck1vZGUDAAAAAa7t//89////AAAAAAGt7f//Pf///wIAAAABrO3//z3///8EAAAAAUAOAAAkAAAACRoBAAAAAAAAAAAAAAFDDgAAJgAAAAlWEgAAAgAAAAYAAAAHRA4AAAABAAAAAgAAAAQaQXBsb3Jpcy5CYXNlLlVJLlZpc3VhbExpbmUDAAAADQIBRg4AACQAAAAJGgEAAAAAAAAAAAAAAUkOAAAmAAAACRgBAAAAAAAAAAAAAAdKDgAAAAEAAAACAAAABBpBcGxvcmlzLkJhc2UuVUkuVmlzdWFsTGluZQMAAAANAgFMDgAAJAAAAAkaAQAAAAAAAAAAAAABTw4AACYAAAAJGAEAAAAAAAAAAAAAB1AOAAAAAQAAAAIAAAAEGkFwbG9yaXMuQmFzZS5VSS5WaXN1YWxMaW5lAwAAAA0CAVIOAAAkAAAACfoFAAAAAAAAAAAAAAFVDgAAJgAAAAk6DwAAAAAAAAAAAAAHVg4AAAABAAAAAgAAAAQaQXBsb3Jpcy5CYXNlLlVJLlZpc3VhbExpbmUDAAAADQIBWA4AACQAAAAJGgEAAAAAAAAAAAAAAVsOAAAmAAAACRgBAAAAAAAAAAAAAAdcDgAAAAEAAAACAAAABBpBcGxvcmlzLkJhc2UuVUkuVmlzdWFsTGluZQMAAAANAgFeDgAAJAAAAAkaAQAAAAAAAAAAAAABYQ4AACYAAAAJGAEAAAAAAAAAAAAAB2IOAAAAAQAAAAIAAAAEGkFwbG9yaXMuQmFzZS5VSS5WaXN1YWxMaW5lAwAAAA0CAWQOAAAkAAAACRoBAAAAAAAAAAAAAAFnDgAAJgAAAAkYAQAAAAAAAAAAAAABaA4AAN8BAAAKWAIAAAGd7f//mPz//wIAAAABnO3//5f8//8BAAAAAZvt///s////bMSiQ6C+5kEg5idCLqN6QgGa7f//lfz//wAAAAAAAKBAAAlnEgAAAZjt///g////zkKtQ+ewcEIBl+3//z3///8AAAAAAAAAAAAAAAAACWoSAAAAAAAACWsSAAAAAAABlO3//zT///8AAAAAAZPt//+F////wMUmQkC8MkIBku3//+z///9xPaVDpHA1Qj1IAkKAsABCx0ujPwZvEgAAFFByaXZhdGUNCjQtWWVhcg0KMjQlCglwEgAABnESAAACDQoJZxIAADQDAAD/////AQEKCWcSAAABAAoBAWkOAAAbAAAAAY3t///g////bEShQz8BvUIBjO3//+D///8wQblDoL7OQQl1EgAACXYSAAAAAAAACgGJ7f//hf///wAAAAAAAAAAAYjt//+F////AAAAAAAAAAAAAAAAAYft///s////AAAAAAAAAAAAAAAAAAAAAAl6EgAApAEAAP////8BAQoJehIAAAEACgEHag4AAAABAAAAAgAAAAQaQXBsb3Jpcy5CYXNlLlVJLlZpc3VhbExpbmUDAAAADQIHbA4AAAABAAAAAwAAAAQVU3lzdGVtLkRyYXdpbmcuUG9pbnRGBAAAAAGF7f//4P///85CrUPnsHBCAYTt///g////bMSfQ+ewcEIBg+3//+D///8wwbpD57BwQgdtDgAAAAEAAAADAAAABBdBcGxvcmlzLkJhc2UuQW5jaG9yTW9kZQMAAAABgu3//z3///8AAAAAAYHt//89////AgAAAAGA7f//Pf///wQAAAABbg4AACQAAAAJGgEAAAAAAAAAAAAAAXEOAAAmAAAACYISAAACAAAABgAAAAdyDgAAAAEAAAACAAAABBpBcGxvcmlzLkJhc2UuVUkuVmlzdWFsTGluZQMAAAANAgF0DgAAJAAAAAkaAQAAAAAAAAAAAAABdw4AACYAAAAJGAEAAAAAAAAAAAAAB3gOAAAAAQAAAAIAAAAEGkFwbG9yaXMuQmFzZS5VSS5WaXN1YWxMaW5lAwAAAA0CAXoOAAAkAAAACRoBAAAAAAAAAAAAAAF9DgAAJgAAAAkYAQAAAAAAAAAAAAAHfg4AAAABAAAAAgAAAAQaQXBsb3Jpcy5CYXNlLlVJLlZpc3VhbExpbmUDAAAADQIBgA4AACQAAAAJ+gUAAAAAAAAAAAAAAYMOAAAmAAAACToPAAAAAAAAAAAAAAeEDgAAAAEAAAACAAAABBpBcGxvcmlzLkJhc2UuVUkuVmlzdWFsTGluZQMAAAANAgGGDgAAJAAAAAkaAQAAAAAAAAAAAAABiQ4AACYAAAAJGAEAAAAAAAAAAAAAB4oOAAAAAQAAAAIAAAAEGkFwbG9yaXMuQmFzZS5VSS5WaXN1YWxMaW5lAwAAAA0CAYwOAAAkAAAACRoBAAAAAAAAAAAAAAGPDgAAJgAAAAkYAQAAAAAAAAAAAAAHkA4AAAABAAAAAgAAAAQaQXBsb3Jpcy5CYXNlLlVJLlZpc3VhbExpbmUDAAAADQIBkg4AACQAAAAJGgEAAAAAAAAAAAAAAZUOAAAmAAAACRgBAAAAAAAAAAAAAAeWDgAAAAEAAAACAAAABBpBcGxvcmlzLkJhc2UuVUkuVmlzdWFsTGluZQMAAAANAgGYDgAAJAAAAAkaAQAAAAAAAAAAAAABmw4AACYAAAAJGAEAAAAAAAAAAAAAAZwOAADfAQAAClgCAAABb+3//5j8//8CAAAAAW7t//+X/P//AQAAAAFt7f//7P///8zxzUPbOjlDIOYnQoL97kIBbO3//5X8//8AAAAAAACgQAAJlRIAAAFq7f//4P///y5w2EM8+nRDAWnt//89////AAAAAAAAAAAAAAAAAAmYEgAAAAAAAAmZEgAAAAAAAWbt//80////AAAAAAFl7f//hf///4AVIUJAvDJCAWTt///s////pHDQQ2dmZkN6X/xBgLAAQsdLoz8GnRIAABFCTUdGIA0KRm9jdXMNCjQ1JQoJnhIAAAmdEgAACZUSAAA0AwAA/////wEBCgmVEgAAAQAKAQGdDgAAGwAAAAFf7f//4P///8xxzEPO3JlDAV7t///g////kG7kQ9s6NkMJoxIAAAmkEgAAAAAAAAoBW+3//4X///8AAAAAAAAAAAFa7f//hf///wAAAAAAAAAAAAAAAAFZ7f//7P///wAAAAAAAAAAAAAAAAAAAAAJqBIAAKQBAAD/////AQEKCagSAAABAAoBB54OAAAAAQAAAAIAAAAEGkFwbG9yaXMuQmFzZS5VSS5WaXN1YWxMaW5lAwAAAA0CB6AOAAAAAQAAAAMAAAAEFVN5c3RlbS5EcmF3aW5nLlBvaW50RgQAAAABV+3//+D///8ucNhDPPp0QwFW7f//4P///8zxykM8+nRDAVXt///g////kO7lQzz6dEMHoQ4AAAABAAAAAwAAAAQXQXBsb3Jpcy5CYXNlLkFuY2hvck1vZGUDAAAAAVTt//89////AAAAAAFT7f//Pf///wIAAAABUu3//z3///8EAAAAAaIOAAAkAAAACRoBAAAAAAAAAAAAAAGlDgAAJgAAAAmwEgAAAgAAAAIAAAAHpg4AAAABAAAAAgAAAAQaQXBsb3Jpcy5CYXNlLlVJLlZpc3VhbExpbmUDAAAADQIBqA4AACQAAAAJGgEAAAAAAAAAAAAAAasOAAAmAAAACRgBAAAAAAAAAAAAAAesDgAAAAEAAAACAAAABBpBcGxvcmlzLkJhc2UuVUkuVmlzdWFsTGluZQMAAAANAgGuDgAAJAAAAAn6BQAAAAAAAAAAAAABsQ4AACYAAAAJOg8AAAAAAAAAAAAAB7IOAAAAAQAAAAIAAAAEGkFwbG9yaXMuQmFzZS5VSS5WaXN1YWxMaW5lAwAAAA0CAbQOAAAkAAAACbUSAAAAAAAAAAAAAAG3DgAAJgAAAAmpBwAAAAAAAAAAAAAHuA4AAAABAAAAAgAAAAQaQXBsb3Jpcy5CYXNlLlVJLlZpc3VhbExpbmUDAAAADQIBug4AACQAAAAJtRIAAAAAAAAAAAAAAb0OAAAmAAAACakHAAAAAAAAAAAAAAe+DgAAAAEAAAACAAAABBpBcGxvcmlzLkJhc2UuVUkuVmlzdWFsTGluZQMAAAANAgHADgAAJAAAAAm1EgAAAAAAAAAAAAABww4AACYAAAAJqQcAAAAAAAAAAAAAB8QOAAAAAQAAAAIAAAAEGkFwbG9yaXMuQmFzZS5VSS5WaXN1YWxMaW5lAwAAAA0CAcYOAAAkAAAACbUSAAAAAAAAAAAAAAHJDgAAJgAAAAmpBwAAAAAAAAAAAAAByg4AAN8BAAAKWAIAAAFD7f//mPz//wIAAAABQu3//5f8//8BAAAAAUHt///s////zPHNQ6C+5kEg5idCB2MWQwFA7f//lfz//wAAAAAAAKBAAAnBEgAAAT7t///g////LnDYQ68S0EIBPe3//z3///8AAAAAAAAAAAAAAAAACcQSAAAAAAAACcUSAAAAAAABOu3//zT///8AAAAAATnt//+F////gFkFQgB78kEBOO3//+z///9I4dFD2KO8Qnpv1EEAlq5Bx0ujPwbJEgAACk90aGVyDQo1NSUKCcoSAAAGyxIAAAINCgnBEgAANAMAAP////8BAQoJwRIAAAEACgEByw4AABsAAAABM+3//+D////MccxD2zo2QwEy7f//4P///5Bu5EOgvs5BCc8SAAAJ0BIAAAAAAAAKAS/t//+F////AAAAAAAAAAABLu3//4X///8AAAAAAAAAAAAAAAABLe3//+z///8AAAAAAAAAAAAAAAAAAAAACdQSAACkAQAA/////wEBCgnUEgAAAQAKAQfMDgAAAAEAAAACAAAABBpBcGxvcmlzLkJhc2UuVUkuVmlzdWFsTGluZQMAAAANAgfODgAAAAEAAAADAAAABBVTeXN0ZW0uRHJhd2luZy5Qb2ludEYEAAAAASvt///g////LnDYQ68S0EIBKu3//+D////M8cpDrxLQQgEp7f//4P///5Du5UOvEtBCB88OAAAAAQAAAAMAAAAEF0FwbG9yaXMuQmFzZS5BbmNob3JNb2RlAwAAAAEo7f//Pf///wAAAAABJ+3//z3///8CAAAAASbt//89////BAAAAAHQDgAAJAAAAAm1EgAAAAAAAAAAAAAB0w4AACYAAAAJ3BIAAAIAAAACAAAAB9QOAAAAAQAAAAIAAAAEGkFwbG9yaXMuQmFzZS5VSS5WaXN1YWxMaW5lAwAAAA0CAdYOAAAkAAAACbUSAAAAAAAAAAAAAAHZDgAAJgAAAAmpBwAAAAAAAAAAAAAH2g4AAAABAAAAAgAAAAQaQXBsb3Jpcy5CYXNlLlVJLlZpc3VhbExpbmUDAAAADQIB3A4AACQAAAAJ+gUAAAAAAAAAAAAAAd8OAAAmAAAACToPAAAAAAAAAAAAAAEHDwAAfgAAAAnhEgAACeISAAAFCg8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EAAAAAEEEJfwAAAAbkEgAABittbi1lYQnlEgAAAAAJ5hIAAAELDwAAgAAAAAoKAAAAAD9pfgAFAAAAAAEBEA8AANAAAAAJ5xIAAAIAAAAEAAAAARUPAAB5AAAACgoAAABAPwnoEgAACekSAAABAAAA/v///wAAAAABAAAAAAAAAAAAAAABAAAAAAAAAAAAAAEWDwAAegAAAAoKCeoSAAAJ6xIAAAEAAAAAAAAAAAAAAP////8BAAEaDwAAfgAAAAnsEgAACe0SAAAHIg8AAAABAAAABAAAAAQcQXBsb3Jpcy5CYXNlLlVJLlZpc3VhbE9iamVjdAMAAAAJBQsAAAkECwAADQIHMA8AAAABAAAABAAAAAQcQXBsb3Jpcy5CYXNlLlVJLlZpc3VhbE9iamVjdAMAAAANBAc4DwAAAAEAAAAEAAAABBxBcGxvcmlzLkJhc2UuVUkuVmlzdWFsT2JqZWN0AwAAAA0EBzoPAAAAAQAAAAAAAAAEHEFwbG9yaXMuQmFzZS5VSS5WaXN1YWxPYmplY3QDAAAAAT8PAAB+AAAACfASAAAJ8RIAAAVCDw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QAAAAAQQQl/AAAABvMSAAAGK21uLWVhCfQSAAAAAAn1EgAAAUMPAACAAAAACgoBAAAAobS/AP////8AAQFIDwAA0AAAAAn2EgAAAgAAAAYAAAABTQ8AAHkAAAAKCgAAAEA/CfcSAAAJ+BIAAAEAAAD+////AAAAAAEAAAAAAAAAAAAAAAEAAAAAAAAAAAAAAU4PAAB6AAAACgoJ+RIAAAn6EgAAAQAAAAAAAAAAAAAA/////wAAAVIPAAB+AAAACfsSAAAJ/BIAAAdaDwAAAAEAAAAEAAAABBxBcGxvcmlzLkJhc2UuVUkuVmlzdWFsT2JqZWN0AwAAAAk3CwAACTYLAAANAgdoDwAAAAEAAAAEAAAABBxBcGxvcmlzLkJhc2UuVUkuVmlzdWFsT2JqZWN0AwAAAA0EB3APAAAAAQAAAAQAAAAEHEFwbG9yaXMuQmFzZS5VSS5WaXN1YWxPYmplY3QDAAAADQQHeg8AAAABAAAABAAAAAQcQXBsb3Jpcy5CYXNlLlVJLlZpc3VhbE9iamVjdAMAAAANBAeIDwAAAAEAAAAEAAAABBxBcGxvcmlzLkJhc2UuVUkuVmlzdWFsT2JqZWN0AwAAAA0EAY0PAAB+AAAACf8SAAAJABMAAAWQDw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5BcGxvcmlzLkNoYXJ0LkNoYXJ0RGF0YUVsZW1lbnQCAAAAAQEBCxpBcGxvcmlzLkJhc2UuT2JqZWN0cy5Db2xvcgMAAAABARpBcGxvcmlzLkJhc2UuT2JqZWN0cy5Db2xvcgMAAAADAAAACfkIAAAKAQAAAAAQQQl/AAAABgMTAAAGK21uLWVhCQQTAAAAAAkFEwAAAZEPAACAAAAACgoAAAAA7SElAAcAAAAAAQGWDwAA0AAAAAkGEwAAAgAAAAQAAAABmw8AAHkAAAAKCgAAAEA/CQcTAAAJCBMAAAEAAAD+////AAAAAAEAAAAAAAAAAAAAAAEAAAAAAAAAAAAAAZwPAAB6AAAACgoJCRMAAAkKEwAAAQAAAAAAAAAAAAAA/////wEAAaAPAAB+AAAACQsTAAAJDBMAAAeoDwAAAAEAAAAEAAAABBxBcGxvcmlzLkJhc2UuVUkuVmlzdWFsT2JqZWN0AwAAAAmLCwAACYoLAAANAge6DwAAAAEAAAAEAAAABBxBcGxvcmlzLkJhc2UuVUkuVmlzdWFsT2JqZWN0AwAAAA0EAb8PAAB+AAAACQ8TAAAJEBMAAAXCDw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5BcGxvcmlzLkNoYXJ0LkNoYXJ0RGF0YUVsZW1lbnQCAAAAAQEBCxpBcGxvcmlzLkJhc2UuT2JqZWN0cy5Db2xvcgMAAAABARpBcGxvcmlzLkJhc2UuT2JqZWN0cy5Db2xvcgMAAAADAAAACQwJAAAKAQAAAAAQQQl/AAAABhMTAAAGK21uLWVhCRQTAAAAAAkVEwAAAcMPAACAAAAACgoAAAAARjs0AAgAAAAAAQHIDwAA0AAAAAkWEwAAAgAAAAYAAAABzQ8AAHkAAAAKCgAAAEA/CRcTAAAJGBMAAAEAAAD+////AAAAAAEAAAAAAAAAAAAAAAEAAAAAAAAAAAAAAc4PAAB6AAAACgoJGRMAAAkaEwAAAQAAAAAAAAAAAAAA/////wEAAdIPAAB+AAAACRsTAAAJHBMAAAfaDwAAAAEAAAAEAAAABBxBcGxvcmlzLkJhc2UuVUkuVmlzdWFsT2JqZWN0AwAAAAm7CwAACboLAAANAgfuDwAAAAEAAAAEAAAABBxBcGxvcmlzLkJhc2UuVUkuVmlzdWFsT2JqZWN0AwAAAA0EAfMPAAB+AAAACR8TAAAJIBMAAAX2Dw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5BcGxvcmlzLkNoYXJ0LkNoYXJ0RGF0YUVsZW1lbnQCAAAAAQEBCxpBcGxvcmlzLkJhc2UuT2JqZWN0cy5Db2xvcgMAAAABARpBcGxvcmlzLkJhc2UuT2JqZWN0cy5Db2xvcgMAAAADAAAACSAJAAAKAQAAAAAQQQl/AAAABiMTAAAGK21uLWVhCSQTAAAAAAklEwAAAfcPAACAAAAACgoAAAAAw5h0AAkAAAAAAQH8DwAA0AAAAAkmEwAAAgAAAAQAAAABARAAAHkAAAAKCgAAAEA/CScTAAAJKBMAAAEAAAD+////AAAAAAEAAAAAAAAAAAAAAAEAAAAAAAAAAAAAAQIQAAB6AAAACgoJKRMAAAkqEwAAAQAAAAAAAAAAAAAA/////wEAAQYQAAB+AAAACSsTAAAJLBMAAAcOEAAAAAEAAAAEAAAABBxBcGxvcmlzLkJhc2UuVUkuVmlzdWFsT2JqZWN0AwAAAAnxCwAACfALAAANAgcgEAAAAAEAAAAEAAAABBxBcGxvcmlzLkJhc2UuVUkuVmlzdWFsT2JqZWN0AwAAAA0EASUQAAB+AAAACS8TAAAJMBMAAAUoE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5BcGxvcmlzLkNoYXJ0LkNoYXJ0RGF0YUVsZW1lbnQCAAAAAQEBCxpBcGxvcmlzLkJhc2UuT2JqZWN0cy5Db2xvcgMAAAABARpBcGxvcmlzLkJhc2UuT2JqZWN0cy5Db2xvcgMAAAADAAAACTMJAAAKAQAAAAAQQQl/AAAABjMTAAAGK21uLWVhCTQTAAAAAAk1EwAAASkQAACAAAAACgoAAAAA95QeAAoAAAAAAQEuEAAA0AAAAAk2EwAAAAAAAAkAAAABMxAAAHkAAAAKCgAAAEA/CTcTAAAJOBMAAAEAAAD+////AAAAAAEAAAAAAAAAAAAAAAEAAAAAAAAAAAAAATQQAAB6AAAACgoJORMAAAk6EwAAAQAAAAAAAAAAAAAA/////wEAATgQAAB+AAAACTsTAAAJPBMAAAdAEAAAAAEAAAAEAAAABBxBcGxvcmlzLkJhc2UuVUkuVmlzdWFsT2JqZWN0AwAAAAkhDAAACSAMAAANAgdSEAAAAAEAAAAEAAAABBxBcGxvcmlzLkJhc2UuVUkuVmlzdWFsT2JqZWN0AwAAAA0EAVcQAAB+AAAACT8TAAAJQBMAAAVaE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5BcGxvcmlzLkNoYXJ0LkNoYXJ0RGF0YUVsZW1lbnQCAAAAAQEBCxpBcGxvcmlzLkJhc2UuT2JqZWN0cy5Db2xvcgMAAAABARpBcGxvcmlzLkJhc2UuT2JqZWN0cy5Db2xvcgMAAAADAAAACUYJAAAKAQAAAAAQQQl/AAAABkMTAAAGK21uLWVhCUQTAAAAAAlFEwAAAVsQAACAAAAACgoAAAAAP2l+AAUAAAAAAQFgEAAA0AAAAAlGEwAAAAAAAAcAAAABZRAAAHkAAAAKCgAAAEA/CUcTAAAJSBMAAAEAAAD+////AAAAAAEAAAAAAAAAAAAAAAEAAAAAAAAAAAAAAWYQAAB6AAAACgoJSRMAAAlKEwAAAQAAAAAAAAAAAAAA/////wEAAWoQAAB+AAAACUsTAAAJTBMAAAdyEAAAAAEAAAAEAAAABBxBcGxvcmlzLkJhc2UuVUkuVmlzdWFsT2JqZWN0AwAAAAlRDAAACVAMAAANAgF5EAAAfgAAAAlPEwAACVATAAAFfBA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EAAAAAEEEJfwAAAAZSEwAABittbi1lYQlTEwAAAAAJVBMAAAF9EAAAgAAAAAoKAAAAAMOYdAAJAAAAAAEBghAAANAAAAAJVRMAAAIAAAAGAAAAAYcQAAB5AAAACgoAAABAPwlWEwAACVcTAAABAAAA/v///wAAAAABAAAAAAAAAAAAAAABAAAAAAAAAAAAAAGIEAAAegAAAAoKCVgTAAAJWRMAAAEAAAAAAAAAAAAAAP////8AAAGMEAAAfgAAAAlaEwAACVsTAAAHlBAAAAABAAAABAAAAAQcQXBsb3Jpcy5CYXNlLlVJLlZpc3VhbE9iamVjdAMAAAAJYQwAAAlgDAAADQIBpRAAAH4AAAAJXhMAAAlfEwAABagQ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BAAAAABBBCX8AAAAGYRMAAAYrbW4tZWEJYhMAAAAACWMTAAABqRAAAIAAAAAKCgEAAADWvaYA/////wABAa4QAADQAAAACWQTAAACAAAABgAAAAGzEAAAeQAAAAoKAAAAQD8JZRMAAAlmEwAAAQAAAP7///8AAAAAAQAAAAAAAAAAAAAAAQAAAAAAAAAAAAABtBAAAHoAAAAKCglnEwAACWgTAAABAAAAAAAAAAAAAAD/////AAABuBAAAH4AAAAJaRMAAAlqEwAAB8AQAAAAAQAAAAQAAAAEHEFwbG9yaXMuQmFzZS5VSS5WaXN1YWxPYmplY3QDAAAACY8MAAAJjgwAAA0CAdEQAAB+AAAACW0TAAAJbhMAAAXUEA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QAAAAAQQQl/AAAABnATAAAGK21uLWVhCXETAAAAAAlyEwAAAdUQAACAAAAACgoAAAAA7SElAAcAAAAAAQHaEAAA0AAAAAlzEwAAAgAAAAYAAAAB3xAAAHkAAAAKCgAAAEA/CXQTAAAJdRMAAAEAAAD+////AAAAAAEAAAAAAAAAAAAAAAEAAAAAAAAAAAAAAeAQAAB6AAAACgoJdhMAAAl3EwAAAQAAAAAAAAAAAAAA/////wAAAeQQAAB+AAAACXgTAAAJeRMAAAfsEAAAAAEAAAAEAAAABBxBcGxvcmlzLkJhc2UuVUkuVmlzdWFsT2JqZWN0AwAAAAm9DAAACbwMAAANAgH9EAAAfgAAAAl8EwAACX0TAAAFABE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EAAAAAEEEJfwAAAAZ/EwAABittbi1lYQmAEwAAAAAJgRMAAAEBEQAAgAAAAAoKAAAAAPeUHgAKAAAAAAEBBhEAANAAAAAJghMAAAIAAAAEAAAAAQsRAAB5AAAACgoAAABAPwmDEwAACYQTAAABAAAA/v///wAAAAABAAAAAAAAAAAAAAABAAAAAAAAAAAAAAEMEQAAegAAAAoKCYUTAAAJhhMAAAEAAAAAAAAAAAAAAP////8AAAEQEQAAfgAAAAmHEwAACYgTAAAHGBEAAAABAAAABAAAAAQcQXBsb3Jpcy5CYXNlLlVJLlZpc3VhbE9iamVjdAMAAAAJ6wwAAAnqDAAADQIBKxEAAH4AAAAJixMAAAmMEwAABS4R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BAAAAABBBCX8AAAAGjhMAAAYrbW4tZWEJjxMAAAAACZATAAABLxEAAIAAAAAKCgAAAAD3lB4ACgAAAAABATQRAADQAAAACZETAAABAAAACAAAAAE5EQAAeQAAAAoKAAAAQD8JkhMAAAmTEwAAAQAAAP7///8AAAAAAQAAAAAAAAAAAAAAAQAAAAAAAAAAAAABOhEAAHoAAAAKCgmUEwAACZUTAAABAAAAAAAAAAAAAAD/////AQABPhEAAH4AAAAJlhMAAAmXEwAAB0YRAAAAAQAAAAQAAAAEHEFwbG9yaXMuQmFzZS5VSS5WaXN1YWxPYmplY3QDAAAACR8NAAAJHg0AAA0CAVcRAAB+AAAACZoTAAAJmxMAAAVaEQ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QAAAAAQQQl/AAAABp0TAAAGK21uLWVhCZ4TAAAAAAmfEwAAAVsRAACAAAAACgoAAAAAP2l+AAUAAAAAAQFgEQAA0AAAAAmgEwAAAgAAAAYAAAABZREAAHkAAAAKCgAAAEA/CaETAAAJohMAAAEAAAD+////AAAAAAEAAAAAAAAAAAAAAAEAAAAAAAAAAAAAAWYRAAB6AAAACgoJoxMAAAmkEwAAAQAAAAAAAAAAAAAA/////wEAAWoRAAB+AAAACaUTAAAJphMAAAdyEQAAAAEAAAAEAAAABBxBcGxvcmlzLkJhc2UuVUkuVmlzdWFsT2JqZWN0AwAAAAlNDQAACUwNAAANAgGDEQAAfgAAAAmpEwAACaoTAAAFhhE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EAAAAAEEEJfwAAAAasEwAABittbi1lYQmtEwAAAAAJrhMAAAGHEQAAgAAAAAoKAQAAAKG0vwD/////AAABjBEAANAAAAAJrxMAAAIAAAAPAAAAAZERAAB5AAAACgoAAABAPwmwEwAACbETAAABAAAA/v///wAAAAABAAAAAAAAAAAAAAABAAAAAAAAAAAAAAGSEQAAegAAAAoKCbITAAAJsxMAAAEAAAAAAAAAAAAAAP////8AAAGWEQAAfgAAAAm0EwAACbUTAAAHnhEAAAABAAAABAAAAAQcQXBsb3Jpcy5CYXNlLlVJLlZpc3VhbE9iamVjdAMAAAAJew0AAAl6DQAADQIBrxEAAH4AAAAJuBMAAAm5EwAABbIR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BAAAAABBBCX8AAAAGuxMAAAYrbW4tZWEJvBMAAAAACb0TAAABsxEAAIAAAAAKCgAAAAAiQU4ADwAAAAABAbgRAADQAAAACb4TAAACAAAAEgAAAAG9EQAAeQAAAAoKAAAAQD8JvxMAAAnAEwAAAQAAAP7///8AAAAAAQAAAAAAAAAAAAAAAQAAAAAAAAAAAAABvhEAAHoAAAAKCgnBEwAACcITAAABAAAAAAAAAAAAAAD/////AAABwhEAAH4AAAAJwxMAAAnEEwAAB8oRAAAAAQAAAAQAAAAEHEFwbG9yaXMuQmFzZS5VSS5WaXN1YWxPYmplY3QDAAAACakNAAAJqA0AAA0CAdsRAAB+AAAACccTAAAJyBMAAAXeEQ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QAAAAAQQQl/AAAACY4TAAAJyxMAAAAACcwTAAAB3xEAAIAAAAAKCgAAAAByhIwABgAAAAABAeQRAADQAAAACc0TAAABAAAABwAAAAHpEQAAeQAAAAoKAAAAQD8JzhMAAAnPEwAAAQAAAP7///8AAAAAAQAAAAAAAAAAAAAAAQAAAAAAAAAAAAAB6hEAAHoAAAAKCgnQEwAACdETAAABAAAAAAAAAAAAAAD/////AAAB7hEAAH4AAAAJ0hMAAAnTEwAAB/YRAAAAAQAAAAQAAAAEHEFwbG9yaXMuQmFzZS5VSS5WaXN1YWxPYmplY3QDAAAACdcNAAAJ1g0AAA0CB/4RAAAAAQAAAAQAAAAEHEFwbG9yaXMuQmFzZS5VSS5WaXN1YWxPYmplY3QDAAAADQQBDxIAAH4AAAAJ1hMAAAnXEwAABRIS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BAAAAABBBCX8AAAAG2RMAAAYrbW4tZWEJ2hMAAAAACdsTAAABExIAAIAAAAAKCgEAAABrY10A/////wABARgSAADQAAAACdwTAAACAAAABwAAAAEdEgAAeQAAAAoKAAAAQD8J3RMAAAneEwAAAQAAAP7///8AAAAAAQAAAAAAAAAAAAAAAQAAAAAAAAAAAAABHhIAAHoAAAAKCgnfEwAACeATAAABAAAAAAAAAAAAAAD/////AAABIhIAAH4AAAAJ4RMAAAniEwAAByoSAAAAAQAAAAQAAAAEHEFwbG9yaXMuQmFzZS5VSS5WaXN1YWxPYmplY3QDAAAACQ0OAAAJDA4AAA0CATsSAAB+AAAACeUTAAAJ5hMAAAU+Eg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QAAAAAQQQl/AAAABugTAAAGK21uLWVhCekTAAAAAAnqEwAAAT8SAACAAAAACgoAAAAAw5h0AAkAAAAAAQFEEgAA0AAAAAnrEwAAAgAAAAkAAAABSRIAAHkAAAAKCgAAAEA/CewTAAAJ7RMAAAEAAAD+////AAAAAAEAAAAAAAAAAAAAAAEAAAAAAAAAAAAAAUoSAAB6AAAACgoJ7hMAAAnvEwAAAQAAAAAAAAAAAAAA/////wAAAU4SAAB+AAAACfATAAAJ8RMAAAdWEgAAAAEAAAAEAAAABBxBcGxvcmlzLkJhc2UuVUkuVmlzdWFsT2JqZWN0AwAAAAk7DgAACToOAAANAgFnEgAAfgAAAAn0EwAACfUTAAAFahI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EAAAAAEEEJfwAAAAb3EwAABittbi1lYQn4EwAAAAAJ+RMAAAFrEgAAgAAAAAoKAQAAANa9pgD/////AAEBcBIAANAAAAAJ+hMAAAIAAAAJAAAAAXUSAAB5AAAACgoAAABAPwn7EwAACfwTAAABAAAA/v///wAAAAABAAAAAAAAAAAAAAABAAAAAAAAAAAAAAF2EgAAegAAAAoKCf0TAAAJ/hMAAAEAAAAAAAAAAAAAAP////8AAAF6EgAAfgAAAAn/EwAACQAUAAAHghIAAAABAAAABAAAAAQcQXBsb3Jpcy5CYXNlLlVJLlZpc3VhbE9iamVjdAMAAAAJaQ4AAAloDgAADQIBlRIAAH4AAAAJAxQAAAkEFAAABZgS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kFwbG9yaXMuQ2hhcnQuQ2hhcnREYXRhRWxlbWVudAIAAAABAQELGkFwbG9yaXMuQmFzZS5PYmplY3RzLkNvbG9yAwAAAAEBGkFwbG9yaXMuQmFzZS5PYmplY3RzLkNvbG9yAwAAAAMAAAAJOwoAAAoBAAAAABBBCX8AAAAGBxQAAAYrbW4tZWEJCBQAAAAACQkUAAABmRIAAIAAAAAKCgAAAAA/aX4ABQAAAAABAZ4SAADQAAAACQoUAAAAAAAABQAAAAGjEgAAeQAAAAoKAAAAQD8JCxQAAAkMFAAAAQAAAP7///8AAAAAAQAAAAAAAAAAAAAAAQAAAAAAAAAAAAABpBIAAHoAAAAKCgkNFAAACQ4UAAABAAAAAAAAAAAAAAD/////AAABqBIAAH4AAAAJDxQAAAkQFAAAB7ASAAAAAQAAAAQAAAAEHEFwbG9yaXMuQmFzZS5VSS5WaXN1YWxPYmplY3QDAAAACZ0OAAAJnA4AAA0CB7USAAAAAQAAAAAAAAAEH0FwbG9yaXMuQmFzZS5PYmplY3RzLkRhdGFPYmplY3QDAAAAAcESAAB+AAAACRMUAAAJFBQAAAXEEg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5BcGxvcmlzLkNoYXJ0LkNoYXJ0RGF0YUVsZW1lbnQCAAAAAQEBCxpBcGxvcmlzLkJhc2UuT2JqZWN0cy5Db2xvcgMAAAABARpBcGxvcmlzLkJhc2UuT2JqZWN0cy5Db2xvcgMAAAADAAAACU4KAAAKAQAAAAAQQQl/AAAABhcUAAAGK21uLWVhCRgUAAAAAAkZFAAAAcUSAACAAAAACgoBAAAAobS/AP////8AAQHKEgAA0AAAAAkaFAAAAgAAAAYAAAABzxIAAHkAAAAKCgAAAEA/CRsUAAAJHBQAAAEAAAD+////AAAAAAEAAAAAAAAAAAAAAAEAAAAAAAAAAAAAAdASAAB6AAAACgoJHRQAAAkeFAAAAQAAAAAAAAAAAAAA/////wAAAdQSAAB+AAAACR8UAAAJIBQAAAfcEgAAAAEAAAAEAAAABBxBcGxvcmlzLkJhc2UuVUkuVmlzdWFsT2JqZWN0AwAAAAnLDgAACcoOAAANAg/hEgAAAQAAAAhUAAAAB+ISAAAAAQAAAAEAAAADDVN5c3RlbS5JbnRQdHIB3ev//0v+//8AAAAAAAAAAAHlEgAAgAAAAAoKAAAAAP///wAOAAAAAAAB5hIAAIAAAAAKCgAAAAD///8ADgAAAAABB+cSAAAAAQAAAAQAAAAEHUFwbG9yaXMuQmFzZS5PYmplY3RzLlZhcmlhYmxlAwAAAAHc6///I/f//wMAAAAAAAAAAdvr//8j9///AgAAAAIAAAAB2uv//yP3//8AAAAAAAAAAAHZ6///I/f//wAAAAAAAAAABegSAAAaQXBsb3Jpcy5CYXNlLk9iamVjdHMuQ29sb3IHAAAAEkRhdGFPYmplY3QrbVBhcmVudBVEYXRhT2JqZWN0K21Db250YWluZXIFbVR5cGUEbVJHQhBtVGhlbWVDb2xvckluZGV4DG1BdXRvVXBkYXRlZAltTW9kaWZpZWQEAgAAAAAAH0FwbG9yaXMuQmFzZS5PYmplY3RzLkxpbmVGb3JtYXQDAAAACAgIAQEDAAAACRUPAAAKAAAAAP///wAOAAAAAAAF6RIAABpBcGxvcmlzLkJhc2UuT2JqZWN0cy5Db2xvcgcAAAASRGF0YU9iamVjdCttUGFyZW50FURhdGFPYmplY3QrbUNvbnRhaW5lcgVtVHlwZQRtUkdCEG1UaGVtZUNvbG9ySW5kZXgMbUF1dG9VcGRhdGVkCW1Nb2RpZmllZAQCAAAAAAAfQXBsb3Jpcy5CYXNlLk9iamVjdHMuTGluZUZvcm1hdAMAAAAICAgBAQMAAAAJFQ8AAAoBAAAAAAAAAP////8AAQHqEgAAgAAAAAoKAAAAAD9pfgAFAAAAAAAB6xIAAIAAAAAKCgEAAAD///8A/////wAAD+wSAAABAAAACBQAAAAH7RIAAAABAAAAAQAAAAMNU3lzdGVtLkludFB0cgHX6///S/7//wAAAAAAAAAAD/ASAAABAAAACFEAAAAH8RIAAAABAAAAAQAAAAMNU3lzdGVtLkludFB0cgHW6///S/7//wAAAAAAAAAAAfQSAACAAAAACgoAAAAAAAAAAA0AAAAAAAH1EgAAgAAAAAoKAAAAAAAAAAANAAAAAAEH9hIAAAABAAAABAAAAAQdQXBsb3Jpcy5CYXNlLk9iamVjdHMuVmFyaWFibGUDAAAAAdXr//8j9///AwAAAAAAAAAB1Ov//yP3//8CAAAAAgAAAAHT6///I/f//wAAAAAAAAAAAdLr//8j9///AAAAAAAAAAAF9xIAABpBcGxvcmlzLkJhc2UuT2JqZWN0cy5Db2xvcgcAAAASRGF0YU9iamVjdCttUGFyZW50FURhdGFPYmplY3QrbUNvbnRhaW5lcgVtVHlwZQRtUkdCEG1UaGVtZUNvbG9ySW5kZXgMbUF1dG9VcGRhdGVkCW1Nb2RpZmllZAQCAAAAAAAfQXBsb3Jpcy5CYXNlLk9iamVjdHMuTGluZUZvcm1hdAMAAAAICAgBAQMAAAAJTQ8AAAoAAAAA////AA4AAAAAAAX4EgAAGkFwbG9yaXMuQmFzZS5PYmplY3RzLkNvbG9yBwAAABJEYXRhT2JqZWN0K21QYXJlbnQVRGF0YU9iamVjdCttQ29udGFpbmVyBW1UeXBlBG1SR0IQbVRoZW1lQ29sb3JJbmRleAxtQXV0b1VwZGF0ZWQJbU1vZGlmaWVkBAIAAAAAAB9BcGxvcmlzLkJhc2UuT2JqZWN0cy5MaW5lRm9ybWF0AwAAAAgICAEBAwAAAAlNDwAACgEAAAAAAAAA/////wABAfkSAACAAAAACgoBAAAAobS/AP////8AAAH6EgAAgAAAAAoKAQAAAP///wD/////AAAP+xIAAAEAAAAIEwAAAAf8EgAAAAEAAAABAAAAAw1TeXN0ZW0uSW50UHRyAdDr//9L/v//AAAAAAAAAAAP/xIAAAEAAAAInQAAAAcAEwAAAAEAAAABAAAAAw1TeXN0ZW0uSW50UHRyAc/r//9L/v//AAAAAAAAAAABBBMAAIAAAAAKCgAAAAD///8ADgAAAAAAAQUTAACAAAAACgoAAAAA////AA4AAAAAAQcGEwAAAAEAAAAEAAAABB1BcGxvcmlzLkJhc2UuT2JqZWN0cy5WYXJpYWJsZQMAAAABzuv//yP3//8DAAAAAAAAAAHN6///I/f//wIAAAACAAAAAczr//8j9///AAAAAAAAAAABy+v//yP3//8AAAAAAAAAAAUHEwAAGkFwbG9yaXMuQmFzZS5PYmplY3RzLkNvbG9yBwAAABJEYXRhT2JqZWN0K21QYXJlbnQVRGF0YU9iamVjdCttQ29udGFpbmVyBW1UeXBlBG1SR0IQbVRoZW1lQ29sb3JJbmRleAxtQXV0b1VwZGF0ZWQJbU1vZGlmaWVkBAIAAAAAAB9BcGxvcmlzLkJhc2UuT2JqZWN0cy5MaW5lRm9ybWF0AwAAAAgICAEBAwAAAAmbDwAACgAAAAD///8ADgAAAAAABQgTAAAaQXBsb3Jpcy5CYXNlLk9iamVjdHMuQ29sb3IHAAAAEkRhdGFPYmplY3QrbVBhcmVudBVEYXRhT2JqZWN0K21Db250YWluZXIFbVR5cGUEbVJHQhBtVGhlbWVDb2xvckluZGV4DG1BdXRvVXBkYXRlZAltTW9kaWZpZWQEAgAAAAAAH0FwbG9yaXMuQmFzZS5PYmplY3RzLkxpbmVGb3JtYXQDAAAACAgIAQEDAAAACZsPAAAKAQAAAAAAAAD/////AAEBCRMAAIAAAAAKCgAAAADtISUABwAAAAAAAQoTAACAAAAACgoBAAAA////AP////8AAA8LEwAAAQAAAAiVAAAABwwTAAAAAQAAAAEAAAADDVN5c3RlbS5JbnRQdHIByev//0v+//8AAAAAAAAAAA8PEwAAAQAAAAiaAAAABxATAAAAAQAAAAEAAAADDVN5c3RlbS5JbnRQdHIByOv//0v+//8AAAAAAAAAAAEUEwAAgAAAAAoKAAAAAP///wAOAAAAAAABFRMAAIAAAAAKCgAAAAD///8ADgAAAAABBxYTAAAAAQAAAAQAAAAEHUFwbG9yaXMuQmFzZS5PYmplY3RzLlZhcmlhYmxlAwAAAAHH6///I/f//wMAAAAAAAAAAcbr//8j9///AgAAAAIAAAABxev//yP3//8AAAAAAAAAAAHE6///I/f//wAAAAAAAAAABRcTAAAaQXBsb3Jpcy5CYXNlLk9iamVjdHMuQ29sb3IHAAAAEkRhdGFPYmplY3QrbVBhcmVudBVEYXRhT2JqZWN0K21Db250YWluZXIFbVR5cGUEbVJHQhBtVGhlbWVDb2xvckluZGV4DG1BdXRvVXBkYXRlZAltTW9kaWZpZWQEAgAAAAAAH0FwbG9yaXMuQmFzZS5PYmplY3RzLkxpbmVGb3JtYXQDAAAACAgIAQEDAAAACc0PAAAKAAAAAP///wAOAAAAAAAFGBMAABpBcGxvcmlzLkJhc2UuT2JqZWN0cy5Db2xvcgcAAAASRGF0YU9iamVjdCttUGFyZW50FURhdGFPYmplY3QrbUNvbnRhaW5lcgVtVHlwZQRtUkdCEG1UaGVtZUNvbG9ySW5kZXgMbUF1dG9VcGRhdGVkCW1Nb2RpZmllZAQCAAAAAAAfQXBsb3Jpcy5CYXNlLk9iamVjdHMuTGluZUZvcm1hdAMAAAAICAgBAQMAAAAJzQ8AAAoBAAAAAAAAAP////8AAQEZEwAAgAAAAAoKAAAAAEY7NAAIAAAAAAABGhMAAIAAAAAKCgEAAAD///8A/////wAADxsTAAABAAAACJcAAAAHHBMAAAABAAAAAQAAAAMNU3lzdGVtLkludFB0cgHC6///S/7//wAAAAAAAAAADx8TAAABAAAACJkAAAAHIBMAAAABAAAAAQAAAAMNU3lzdGVtLkludFB0cgHB6///S/7//wAAAAAAAAAAASQTAACAAAAACgoAAAAAAAAAAA0AAAAAAAElEwAAgAAAAAoKAAAAAAAAAAANAAAAAAEHJhMAAAABAAAABAAAAAQdQXBsb3Jpcy5CYXNlLk9iamVjdHMuVmFyaWFibGUDAAAAAcDr//8j9///AwAAAAAAAAABv+v//yP3//8CAAAAAgAAAAG+6///I/f//wAAAAAAAAAAAb3r//8j9///AAAAAAAAAAAFJxMAABpBcGxvcmlzLkJhc2UuT2JqZWN0cy5Db2xvcgcAAAASRGF0YU9iamVjdCttUGFyZW50FURhdGFPYmplY3QrbUNvbnRhaW5lcgVtVHlwZQRtUkdCEG1UaGVtZUNvbG9ySW5kZXgMbUF1dG9VcGRhdGVkCW1Nb2RpZmllZAQCAAAAAAAfQXBsb3Jpcy5CYXNlLk9iamVjdHMuTGluZUZvcm1hdAMAAAAICAgBAQMAAAAJARAAAAoAAAAA////AA4AAAAAAAUoEwAAGkFwbG9yaXMuQmFzZS5PYmplY3RzLkNvbG9yBwAAABJEYXRhT2JqZWN0K21QYXJlbnQVRGF0YU9iamVjdCttQ29udGFpbmVyBW1UeXBlBG1SR0IQbVRoZW1lQ29sb3JJbmRleAxtQXV0b1VwZGF0ZWQJbU1vZGlmaWVkBAIAAAAAAB9BcGxvcmlzLkJhc2UuT2JqZWN0cy5MaW5lRm9ybWF0AwAAAAgICAEBAwAAAAkBEAAACgEAAAAAAAAA/////wABASkTAACAAAAACgoAAAAAw5h0AAkAAAAAAAEqEwAAgAAAAAoKAQAAAP///wD/////AAAPKxMAAAEAAAAIlgAAAAcsEwAAAAEAAAABAAAAAw1TeXN0ZW0uSW50UHRyAbvr//9L/v//AAAAAAAAAAAPLxMAAAEAAAAImwAAAAcwEwAAAAEAAAABAAAAAw1TeXN0ZW0uSW50UHRyAbrr//9L/v//AAAAAAAAAAABNBMAAIAAAAAKCgAAAAAAAAAADQAAAAAAATUTAACAAAAACgoAAAAAAAAAAA0AAAAAAQc2EwAAAAEAAAAEAAAABB1BcGxvcmlzLkJhc2UuT2JqZWN0cy5WYXJpYWJsZQMAAAABuev//yP3//8AAAAAAAAAAAG46///I/f//wAAAAAAAAAAAbfr//8j9///AAAAAAAAAAABtuv//yP3//8AAAAAAAAAAAU3EwAAGkFwbG9yaXMuQmFzZS5PYmplY3RzLkNvbG9yBwAAABJEYXRhT2JqZWN0K21QYXJlbnQVRGF0YU9iamVjdCttQ29udGFpbmVyBW1UeXBlBG1SR0IQbVRoZW1lQ29sb3JJbmRleAxtQXV0b1VwZGF0ZWQJbU1vZGlmaWVkBAIAAAAAAB9BcGxvcmlzLkJhc2UuT2JqZWN0cy5MaW5lRm9ybWF0AwAAAAgICAEBAwAAAAkzEAAACgAAAAD///8ADgAAAAAABTgTAAAaQXBsb3Jpcy5CYXNlLk9iamVjdHMuQ29sb3IHAAAAEkRhdGFPYmplY3QrbVBhcmVudBVEYXRhT2JqZWN0K21Db250YWluZXIFbVR5cGUEbVJHQhBtVGhlbWVDb2xvckluZGV4DG1BdXRvVXBkYXRlZAltTW9kaWZpZWQEAgAAAAAAH0FwbG9yaXMuQmFzZS5PYmplY3RzLkxpbmVGb3JtYXQDAAAACAgIAQEDAAAACTMQAAAKAQAAAAAAAAD/////AAEBORMAAIAAAAAKCgAAAAD3lB4ACgAAAAAAAToTAACAAAAACgoBAAAA////AP////8AAA87EwAAAQAAAAiSAAAABzwTAAAAAQAAAAEAAAADDVN5c3RlbS5JbnRQdHIBtOv//0v+//8AAAAAAAAAAA8/EwAAAQAAAAicAAAAB0ATAAAAAQAAAAEAAAADDVN5c3RlbS5JbnRQdHIBs+v//0v+//8AAAAAAAAAAAFEEwAAgAAAAAoKAAAAAP///wAOAAAAAAABRRMAAIAAAAAKCgAAAAD///8ADgAAAAABB0YTAAAAAQAAAAQAAAAEHUFwbG9yaXMuQmFzZS5PYmplY3RzLlZhcmlhYmxlAwAAAAGy6///I/f//wAAAAAAAAAAAbHr//8j9///AAAAAAAAAAABsOv//yP3//8AAAAAAAAAAAGv6///I/f//wAAAAAAAAAABUcTAAAaQXBsb3Jpcy5CYXNlLk9iamVjdHMuQ29sb3IHAAAAEkRhdGFPYmplY3QrbVBhcmVudBVEYXRhT2JqZWN0K21Db250YWluZXIFbVR5cGUEbVJHQhBtVGhlbWVDb2xvckluZGV4DG1BdXRvVXBkYXRlZAltTW9kaWZpZWQEAgAAAAAAH0FwbG9yaXMuQmFzZS5PYmplY3RzLkxpbmVGb3JtYXQDAAAACAgIAQEDAAAACWUQAAAKAAAAAP///wAOAAAAAAAFSBMAABpBcGxvcmlzLkJhc2UuT2JqZWN0cy5Db2xvcgcAAAASRGF0YU9iamVjdCttUGFyZW50FURhdGFPYmplY3QrbUNvbnRhaW5lcgVtVHlwZQRtUkdCEG1UaGVtZUNvbG9ySW5kZXgMbUF1dG9VcGRhdGVkCW1Nb2RpZmllZAQCAAAAAAAfQXBsb3Jpcy5CYXNlLk9iamVjdHMuTGluZUZvcm1hdAMAAAAICAgBAQMAAAAJZRAAAAoBAAAAAAAAAP////8AAQFJEwAAgAAAAAoKAAAAAD9pfgAFAAAAAAABShMAAIAAAAAKCgEAAAD///8A/////wAAD0sTAAABAAAACJEAAAAHTBMAAAABAAAAAQAAAAMNU3lzdGVtLkludFB0cgGt6///S/7//wAAAAAAAAAAD08TAAABAAAACEUAAAAHUBMAAAABAAAAAQAAAAMNU3lzdGVtLkludFB0cgGs6///S/7//wAAAAAAAAAAAVMTAACAAAAACgoAAAAAAAAAAA0AAAAAAAFUEwAAgAAAAAoKAAAAAAAAAAANAAAAAAEHVRMAAAABAAAABAAAAAQdQXBsb3Jpcy5CYXNlLk9iamVjdHMuVmFyaWFibGUDAAAAAavr//8j9///AwAAAAAAAAABquv//yP3//8CAAAAAgAAAAGp6///I/f//wAAAAAAAAAAAajr//8j9///AAAAAAAAAAAFVhMAABpBcGxvcmlzLkJhc2UuT2JqZWN0cy5Db2xvcgcAAAASRGF0YU9iamVjdCttUGFyZW50FURhdGFPYmplY3QrbUNvbnRhaW5lcgVtVHlwZQRtUkdCEG1UaGVtZUNvbG9ySW5kZXgMbUF1dG9VcGRhdGVkCW1Nb2RpZmllZAQCAAAAAAAfQXBsb3Jpcy5CYXNlLk9iamVjdHMuTGluZUZvcm1hdAMAAAAICAgBAQMAAAAJhxAAAAoAAAAA////AA4AAAAAAAVXEwAAGkFwbG9yaXMuQmFzZS5PYmplY3RzLkNvbG9yBwAAABJEYXRhT2JqZWN0K21QYXJlbnQVRGF0YU9iamVjdCttQ29udGFpbmVyBW1UeXBlBG1SR0IQbVRoZW1lQ29sb3JJbmRleAxtQXV0b1VwZGF0ZWQJbU1vZGlmaWVkBAIAAAAAAB9BcGxvcmlzLkJhc2UuT2JqZWN0cy5MaW5lRm9ybWF0AwAAAAgICAEBAwAAAAmHEAAACgEAAAAAAAAA/////wABAVgTAACAAAAACgoAAAAAw5h0AAkAAAAAAAFZEwAAgAAAAAoKAQAAAP///wD/////AAAPWhMAAAEAAAAIBQAAAAdbEwAAAAEAAAABAAAAAw1TeXN0ZW0uSW50UHRyAabr//9L/v//AAAAAAAAAAAPXhMAAAEAAAAIRgAAAAdfEwAAAAEAAAABAAAAAw1TeXN0ZW0uSW50UHRyAaXr//9L/v//AAAAAAAAAAABYhMAAIAAAAAKCgAAAAAAAAAADQAAAAAAAWMTAACAAAAACgoAAAAAAAAAAA0AAAAAAQdkEwAAAAEAAAAEAAAABB1BcGxvcmlzLkJhc2UuT2JqZWN0cy5WYXJpYWJsZQMAAAABpOv//yP3//8DAAAAAAAAAAGj6///I/f//wIAAAACAAAAAaLr//8j9///AAAAAAAAAAABoev//yP3//8AAAAAAAAAAAVlEwAAGkFwbG9yaXMuQmFzZS5PYmplY3RzLkNvbG9yBwAAABJEYXRhT2JqZWN0K21QYXJlbnQVRGF0YU9iamVjdCttQ29udGFpbmVyBW1UeXBlBG1SR0IQbVRoZW1lQ29sb3JJbmRleAxtQXV0b1VwZGF0ZWQJbU1vZGlmaWVkBAIAAAAAAB9BcGxvcmlzLkJhc2UuT2JqZWN0cy5MaW5lRm9ybWF0AwAAAAgICAEBAwAAAAmzEAAACgAAAAD///8ADgAAAAAABWYTAAAaQXBsb3Jpcy5CYXNlLk9iamVjdHMuQ29sb3IHAAAAEkRhdGFPYmplY3QrbVBhcmVudBVEYXRhT2JqZWN0K21Db250YWluZXIFbVR5cGUEbVJHQhBtVGhlbWVDb2xvckluZGV4DG1BdXRvVXBkYXRlZAltTW9kaWZpZWQEAgAAAAAAH0FwbG9yaXMuQmFzZS5PYmplY3RzLkxpbmVGb3JtYXQDAAAACAgIAQEDAAAACbMQAAAKAQAAAAAAAAD/////AAEBZxMAAIAAAAAKCgEAAADWvaYA/////wAAAWgTAACAAAAACgoBAAAA////AP////8AAA9pEwAAAQAAAAgIAAAAB2oTAAAAAQAAAAEAAAADDVN5c3RlbS5JbnRQdHIBn+v//0v+//8AAAAAAAAAAA9tEwAAAQAAAAhEAAAAB24TAAAAAQAAAAEAAAADDVN5c3RlbS5JbnRQdHIBnuv//0v+//8AAAAAAAAAAAFxEwAAgAAAAAoKAAAAAP///wAOAAAAAAABchMAAIAAAAAKCgAAAAD///8ADgAAAAABB3MTAAAAAQAAAAQAAAAEHUFwbG9yaXMuQmFzZS5PYmplY3RzLlZhcmlhYmxlAwAAAAGd6///I/f//wMAAAAAAAAAAZzr//8j9///AgAAAAIAAAABm+v//yP3//8AAAAAAAAAAAGa6///I/f//wAAAAAAAAAABXQTAAAaQXBsb3Jpcy5CYXNlLk9iamVjdHMuQ29sb3IHAAAAEkRhdGFPYmplY3QrbVBhcmVudBVEYXRhT2JqZWN0K21Db250YWluZXIFbVR5cGUEbVJHQhBtVGhlbWVDb2xvckluZGV4DG1BdXRvVXBkYXRlZAltTW9kaWZpZWQEAgAAAAAAH0FwbG9yaXMuQmFzZS5PYmplY3RzLkxpbmVGb3JtYXQDAAAACAgIAQEDAAAACd8QAAAKAAAAAP///wAOAAAAAAAFdRMAABpBcGxvcmlzLkJhc2UuT2JqZWN0cy5Db2xvcgcAAAASRGF0YU9iamVjdCttUGFyZW50FURhdGFPYmplY3QrbUNvbnRhaW5lcgVtVHlwZQRtUkdCEG1UaGVtZUNvbG9ySW5kZXgMbUF1dG9VcGRhdGVkCW1Nb2RpZmllZAQCAAAAAAAfQXBsb3Jpcy5CYXNlLk9iamVjdHMuTGluZUZvcm1hdAMAAAAICAgBAQMAAAAJ3xAAAAoBAAAAAAAAAP////8AAQF2EwAAgAAAAAoKAAAAAO0hJQAHAAAAAAABdxMAAIAAAAAKCgEAAAD///8A/////wAAD3gTAAABAAAACAkAAAAHeRMAAAABAAAAAQAAAAMNU3lzdGVtLkludFB0cgGY6///S/7//wAAAAAAAAAAD3wTAAABAAAACEEAAAAHfRMAAAABAAAAAQAAAAMNU3lzdGVtLkludFB0cgGX6///S/7//wAAAAAAAAAAAYATAACAAAAACgoAAAAAAAAAAA0AAAAAAAGBEwAAgAAAAAoKAAAAAAAAAAANAAAAAAEHghMAAAABAAAABAAAAAQdQXBsb3Jpcy5CYXNlLk9iamVjdHMuVmFyaWFibGUDAAAAAZbr//8j9///AwAAAAAAAAABlev//yP3//8CAAAAAgAAAAGU6///I/f//wAAAAAAAAAAAZPr//8j9///AAAAAAAAAAAFgxMAABpBcGxvcmlzLkJhc2UuT2JqZWN0cy5Db2xvcgcAAAASRGF0YU9iamVjdCttUGFyZW50FURhdGFPYmplY3QrbUNvbnRhaW5lcgVtVHlwZQRtUkdCEG1UaGVtZUNvbG9ySW5kZXgMbUF1dG9VcGRhdGVkCW1Nb2RpZmllZAQCAAAAAAAfQXBsb3Jpcy5CYXNlLk9iamVjdHMuTGluZUZvcm1hdAMAAAAICAgBAQMAAAAJCxEAAAoAAAAA////AA4AAAAAAAWEEwAAGkFwbG9yaXMuQmFzZS5PYmplY3RzLkNvbG9yBwAAABJEYXRhT2JqZWN0K21QYXJlbnQVRGF0YU9iamVjdCttQ29udGFpbmVyBW1UeXBlBG1SR0IQbVRoZW1lQ29sb3JJbmRleAxtQXV0b1VwZGF0ZWQJbU1vZGlmaWVkBAIAAAAAAB9BcGxvcmlzLkJhc2UuT2JqZWN0cy5MaW5lRm9ybWF0AwAAAAgICAEBAwAAAAkLEQAACgEAAAAAAAAA/////wABAYUTAACAAAAACgoAAAAA95QeAAoAAAAAAAGGEwAAgAAAAAoKAQAAAP///wD/////AAAPhxMAAAEAAAAIBgAAAAeIEwAAAAEAAAABAAAAAw1TeXN0ZW0uSW50UHRyAZHr//9L/v//AAAAAAAAAAAPixMAAAEAAAAIPAAAAAeMEwAAAAEAAAABAAAAAw1TeXN0ZW0uSW50UHRyAZDr//9L/v//AAAAAAAAAAABjxMAAIAAAAAKCgAAAAAAAAAADQAAAAAAAZATAACAAAAACgoAAAAAAAAAAA0AAAAAAQeREwAAAAEAAAAEAAAABB1BcGxvcmlzLkJhc2UuT2JqZWN0cy5WYXJpYWJsZQMAAAABj+v//yP3//8CAAAABQAAAAGO6///I/f//wAAAAAAAAAAAY3r//8j9///AAAAAAAAAAABjOv//yP3//8AAAAAAAAAAAWSEwAAGkFwbG9yaXMuQmFzZS5PYmplY3RzLkNvbG9yBwAAABJEYXRhT2JqZWN0K21QYXJlbnQVRGF0YU9iamVjdCttQ29udGFpbmVyBW1UeXBlBG1SR0IQbVRoZW1lQ29sb3JJbmRleAxtQXV0b1VwZGF0ZWQJbU1vZGlmaWVkBAIAAAAAAB9BcGxvcmlzLkJhc2UuT2JqZWN0cy5MaW5lRm9ybWF0AwAAAAgICAEBAwAAAAk5EQAACgAAAAD///8ADgAAAAAABZMTAAAaQXBsb3Jpcy5CYXNlLk9iamVjdHMuQ29sb3IHAAAAEkRhdGFPYmplY3QrbVBhcmVudBVEYXRhT2JqZWN0K21Db250YWluZXIFbVR5cGUEbVJHQhBtVGhlbWVDb2xvckluZGV4DG1BdXRvVXBkYXRlZAltTW9kaWZpZWQEAgAAAAAAH0FwbG9yaXMuQmFzZS5PYmplY3RzLkxpbmVGb3JtYXQDAAAACAgIAQEDAAAACTkRAAAKAQAAAAAAAAD/////AAEBlBMAAIAAAAAKCgAAAAD3lB4ACgAAAAAAAZUTAACAAAAACgoBAAAA////AP////8AAA+WEwAAAQAAAAgCAAAAB5cTAAAAAQAAAAEAAAADDVN5c3RlbS5JbnRQdHIBiuv//0v+//8AAAAAAAAAAA+aEwAAAQAAAAg6AAAAB5sTAAAAAQAAAAEAAAADDVN5c3RlbS5JbnRQdHIBiev//0v+//8AAAAAAAAAAAGeEwAAgAAAAAoKAAAAAP///wAOAAAAAAABnxMAAIAAAAAKCgAAAAD///8ADgAAAAABB6ATAAAAAQAAAAQAAAAEHUFwbG9yaXMuQmFzZS5PYmplY3RzLlZhcmlhYmxlAwAAAAGI6///I/f//wMAAAAAAAAAAYfr//8j9///AgAAAAIAAAABhuv//yP3//8AAAAAAAAAAAGF6///I/f//wAAAAAAAAAABaETAAAaQXBsb3Jpcy5CYXNlLk9iamVjdHMuQ29sb3IHAAAAEkRhdGFPYmplY3QrbVBhcmVudBVEYXRhT2JqZWN0K21Db250YWluZXIFbVR5cGUEbVJHQhBtVGhlbWVDb2xvckluZGV4DG1BdXRvVXBkYXRlZAltTW9kaWZpZWQEAgAAAAAAH0FwbG9yaXMuQmFzZS5PYmplY3RzLkxpbmVGb3JtYXQDAAAACAgIAQEDAAAACWURAAAKAAAAAP///wAOAAAAAAAFohMAABpBcGxvcmlzLkJhc2UuT2JqZWN0cy5Db2xvcgcAAAASRGF0YU9iamVjdCttUGFyZW50FURhdGFPYmplY3QrbUNvbnRhaW5lcgVtVHlwZQRtUkdCEG1UaGVtZUNvbG9ySW5kZXgMbUF1dG9VcGRhdGVkCW1Nb2RpZmllZAQCAAAAAAAfQXBsb3Jpcy5CYXNlLk9iamVjdHMuTGluZUZvcm1hdAMAAAAICAgBAQMAAAAJZREAAAoBAAAAAAAAAP////8AAQGjEwAAgAAAAAoKAAAAAD9pfgAFAAAAAAABpBMAAIAAAAAKCgEAAAD///8A/////wAAD6UTAAABAAAACAEAAAAHphMAAAABAAAAAQAAAAMNU3lzdGVtLkludFB0cgGD6///S/7//wAAAAAAAAAAD6kTAAABAAAACD4AAAAHqhMAAAABAAAAAQAAAAMNU3lzdGVtLkludFB0cgGC6///S/7//wAAAAAAAAAAAa0TAACAAAAACgoAAAAAAAAAAA0AAAAAAAGuEwAAgAAAAAoKAAAAAAAAAAANAAAAAAEHrxMAAAABAAAABAAAAAQdQXBsb3Jpcy5CYXNlLk9iamVjdHMuVmFyaWFibGUDAAAAAYHr//8j9///AwAAAAAAAAABgOv//yP3//8CAAAABQAAAAF/6///I/f//wAAAAAAAAAAAX7r//8j9///AAAAAAAAAAAFsBMAABpBcGxvcmlzLkJhc2UuT2JqZWN0cy5Db2xvcgcAAAASRGF0YU9iamVjdCttUGFyZW50FURhdGFPYmplY3QrbUNvbnRhaW5lcgVtVHlwZQRtUkdCEG1UaGVtZUNvbG9ySW5kZXgMbUF1dG9VcGRhdGVkCW1Nb2RpZmllZAQCAAAAAAAfQXBsb3Jpcy5CYXNlLk9iamVjdHMuTGluZUZvcm1hdAMAAAAICAgBAQMAAAAJkREAAAoAAAAA////AA4AAAAAAAWxEwAAGkFwbG9yaXMuQmFzZS5PYmplY3RzLkNvbG9yBwAAABJEYXRhT2JqZWN0K21QYXJlbnQVRGF0YU9iamVjdCttQ29udGFpbmVyBW1UeXBlBG1SR0IQbVRoZW1lQ29sb3JJbmRleAxtQXV0b1VwZGF0ZWQJbU1vZGlmaWVkBAIAAAAAAB9BcGxvcmlzLkJhc2UuT2JqZWN0cy5MaW5lRm9ybWF0AwAAAAgICAEBAwAAAAmREQAACgEAAAAAAAAA/////wABAbITAACAAAAACgoBAAAAobS/AP////8AAAGzEwAAgAAAAAoKAQAAAP///wD/////AAAPtBMAAAEAAAAIEAAAAAe1EwAAAAEAAAABAAAAAw1TeXN0ZW0uSW50UHRyAXzr//9L/v//AAAAAAAAAAAPuBMAAAEAAAAISAAAAAe5EwAAAAEAAAABAAAAAw1TeXN0ZW0uSW50UHRyAXvr//9L/v//AAAAAAAAAAABvBMAAIAAAAAKCgAAAAD///8ADgAAAAAAAb0TAACAAAAACgoAAAAA////AA4AAAAAAQe+EwAAAAEAAAAEAAAABB1BcGxvcmlzLkJhc2UuT2JqZWN0cy5WYXJpYWJsZQMAAAABeuv//yP3//8DAAAAAAAAAAF56///I/f//wIAAAACAAAAAXjr//8j9///AAAAAAAAAAABd+v//yP3//8AAAAAAAAAAAW/EwAAGkFwbG9yaXMuQmFzZS5PYmplY3RzLkNvbG9yBwAAABJEYXRhT2JqZWN0K21QYXJlbnQVRGF0YU9iamVjdCttQ29udGFpbmVyBW1UeXBlBG1SR0IQbVRoZW1lQ29sb3JJbmRleAxtQXV0b1VwZGF0ZWQJbU1vZGlmaWVkBAIAAAAAAB9BcGxvcmlzLkJhc2UuT2JqZWN0cy5MaW5lRm9ybWF0AwAAAAgICAEBAwAAAAm9EQAACgAAAAD///8ADgAAAAAABcATAAAaQXBsb3Jpcy5CYXNlLk9iamVjdHMuQ29sb3IHAAAAEkRhdGFPYmplY3QrbVBhcmVudBVEYXRhT2JqZWN0K21Db250YWluZXIFbVR5cGUEbVJHQhBtVGhlbWVDb2xvckluZGV4DG1BdXRvVXBkYXRlZAltTW9kaWZpZWQEAgAAAAAAH0FwbG9yaXMuQmFzZS5PYmplY3RzLkxpbmVGb3JtYXQDAAAACAgIAQEDAAAACb0RAAAKAQAAAAAAAAD/////AAEBwRMAAIAAAAAKCgAAAAAiQU4ADwAAAAAAAcITAACAAAAACgoBAAAA////AP////8AAA/DEwAAAQAAAAgPAAAAB8QTAAAAAQAAAAEAAAADDVN5c3RlbS5JbnRQdHIBdev//0v+//8AAAAAAAAAAA/HEwAAAQAAAAiKAAAAB8gTAAAAAQAAAAEAAAADDVN5c3RlbS5JbnRQdHIBdOv//0v+//8AAAAAAAAAAAHLEwAAgAAAAAoKAAAAAP///wAOAAAAAAABzBMAAIAAAAAKCgAAAAD///8ADgAAAAABB80TAAAAAQAAAAQAAAAEHUFwbG9yaXMuQmFzZS5PYmplY3RzLlZhcmlhYmxlAwAAAAFz6///I/f//wIAAAAIAAAAAXLr//8j9///AAAAAAAAAAABcev//yP3//8AAAAAAAAAAAFw6///I/f//wAAAAAAAAAABc4TAAAaQXBsb3Jpcy5CYXNlLk9iamVjdHMuQ29sb3IHAAAAEkRhdGFPYmplY3QrbVBhcmVudBVEYXRhT2JqZWN0K21Db250YWluZXIFbVR5cGUEbVJHQhBtVGhlbWVDb2xvckluZGV4DG1BdXRvVXBkYXRlZAltTW9kaWZpZWQEAgAAAAAAH0FwbG9yaXMuQmFzZS5PYmplY3RzLkxpbmVGb3JtYXQDAAAACAgIAQEDAAAACekRAAAKAAAAAP///wAOAAAAAAAFzxMAABpBcGxvcmlzLkJhc2UuT2JqZWN0cy5Db2xvcgcAAAASRGF0YU9iamVjdCttUGFyZW50FURhdGFPYmplY3QrbUNvbnRhaW5lcgVtVHlwZQRtUkdCEG1UaGVtZUNvbG9ySW5kZXgMbUF1dG9VcGRhdGVkCW1Nb2RpZmllZAQCAAAAAAAfQXBsb3Jpcy5CYXNlLk9iamVjdHMuTGluZUZvcm1hdAMAAAAICAgBAQMAAAAJ6REAAAoBAAAAAAAAAP////8AAQHQEwAAgAAAAAoKAAAAAHKEjAAGAAAAAAAB0RMAAIAAAAAKCgEAAAD///8A/////wAAD9ITAAABAAAACHEAAAAH0xMAAAABAAAAAQAAAAMNU3lzdGVtLkludFB0cgFu6///S/7//wAAAAAAAAAAD9YTAAABAAAACI4AAAAH1xMAAAABAAAAAQAAAAMNU3lzdGVtLkludFB0cgFt6///S/7//wAAAAAAAAAAAdoTAACAAAAACgoAAAAA////AA4AAAAAAAHbEwAAgAAAAAoKAAAAAP///wAOAAAAAAEH3BMAAAABAAAABAAAAAQdQXBsb3Jpcy5CYXNlLk9iamVjdHMuVmFyaWFibGUDAAAAAWzr//8j9///AwAAAAAAAAABa+v//yP3//8CAAAAAgAAAAFq6///I/f//wAAAAAAAAAAAWnr//8j9///AAAAAAAAAAAF3RMAABpBcGxvcmlzLkJhc2UuT2JqZWN0cy5Db2xvcgcAAAASRGF0YU9iamVjdCttUGFyZW50FURhdGFPYmplY3QrbUNvbnRhaW5lcgVtVHlwZQRtUkdCEG1UaGVtZUNvbG9ySW5kZXgMbUF1dG9VcGRhdGVkCW1Nb2RpZmllZAQCAAAAAAAfQXBsb3Jpcy5CYXNlLk9iamVjdHMuTGluZUZvcm1hdAMAAAAICAgBAQMAAAAJHRIAAAoAAAAA////AA4AAAAAAAXeEwAAGkFwbG9yaXMuQmFzZS5PYmplY3RzLkNvbG9yBwAAABJEYXRhT2JqZWN0K21QYXJlbnQVRGF0YU9iamVjdCttQ29udGFpbmVyBW1UeXBlBG1SR0IQbVRoZW1lQ29sb3JJbmRleAxtQXV0b1VwZGF0ZWQJbU1vZGlmaWVkBAIAAAAAAB9BcGxvcmlzLkJhc2UuT2JqZWN0cy5MaW5lRm9ybWF0AwAAAAgICAEBAwAAAAkdEgAACgEAAAAAAAAA/////wABAd8TAACAAAAACgoBAAAAa2NdAP////8AAAHgEwAAgAAAAAoKAQAAAP///wD/////AAAP4RMAAAEAAAAIiwAAAAfiEwAAAAEAAAABAAAAAw1TeXN0ZW0uSW50UHRyAWfr//9L/v//AAAAAAAAAAAP5RMAAAEAAAAIkAAAAAfmEwAAAAEAAAABAAAAAw1TeXN0ZW0uSW50UHRyAWbr//9L/v//AAAAAAAAAAAB6RMAAIAAAAAKCgAAAAAAAAAADQAAAAAAAeoTAACAAAAACgoAAAAAAAAAAA0AAAAAAQfrEwAAAAEAAAAEAAAABB1BcGxvcmlzLkJhc2UuT2JqZWN0cy5WYXJpYWJsZQMAAAABZev//yP3//8DAAAAAAAAAAFk6///I/f//wIAAAACAAAAAWPr//8j9///AAAAAAAAAAABYuv//yP3//8AAAAAAAAAAAXsEwAAGkFwbG9yaXMuQmFzZS5PYmplY3RzLkNvbG9yBwAAABJEYXRhT2JqZWN0K21QYXJlbnQVRGF0YU9iamVjdCttQ29udGFpbmVyBW1UeXBlBG1SR0IQbVRoZW1lQ29sb3JJbmRleAxtQXV0b1VwZGF0ZWQJbU1vZGlmaWVkBAIAAAAAAB9BcGxvcmlzLkJhc2UuT2JqZWN0cy5MaW5lRm9ybWF0AwAAAAgICAEBAwAAAAlJEgAACgAAAAD///8ADgAAAAAABe0TAAAaQXBsb3Jpcy5CYXNlLk9iamVjdHMuQ29sb3IHAAAAEkRhdGFPYmplY3QrbVBhcmVudBVEYXRhT2JqZWN0K21Db250YWluZXIFbVR5cGUEbVJHQhBtVGhlbWVDb2xvckluZGV4DG1BdXRvVXBkYXRlZAltTW9kaWZpZWQEAgAAAAAAH0FwbG9yaXMuQmFzZS5PYmplY3RzLkxpbmVGb3JtYXQDAAAACAgIAQEDAAAACUkSAAAKAQAAAAAAAAD/////AAEB7hMAAIAAAAAKCgAAAADDmHQACQAAAAAAAe8TAACAAAAACgoBAAAA////AP////8AAA/wEwAAAQAAAAiMAAAAB/ETAAAAAQAAAAEAAAADDVN5c3RlbS5JbnRQdHIBYOv//0v+//8AAAAAAAAAAA/0EwAAAQAAAAiPAAAAB/UTAAAAAQAAAAEAAAADDVN5c3RlbS5JbnRQdHIBX+v//0v+//8AAAAAAAAAAAH4EwAAgAAAAAoKAAAAAAAAAAANAAAAAAAB+RMAAIAAAAAKCgAAAAAAAAAADQAAAAABB/oTAAAAAQAAAAQAAAAEHUFwbG9yaXMuQmFzZS5PYmplY3RzLlZhcmlhYmxlAwAAAAFe6///I/f//wMAAAAAAAAAAV3r//8j9///AgAAAAIAAAABXOv//yP3//8AAAAAAAAAAAFb6///I/f//wAAAAAAAAAABfsTAAAaQXBsb3Jpcy5CYXNlLk9iamVjdHMuQ29sb3IHAAAAEkRhdGFPYmplY3QrbVBhcmVudBVEYXRhT2JqZWN0K21Db250YWluZXIFbVR5cGUEbVJHQhBtVGhlbWVDb2xvckluZGV4DG1BdXRvVXBkYXRlZAltTW9kaWZpZWQEAgAAAAAAH0FwbG9yaXMuQmFzZS5PYmplY3RzLkxpbmVGb3JtYXQDAAAACAgIAQEDAAAACXUSAAAKAAAAAP///wAOAAAAAAAF/BMAABpBcGxvcmlzLkJhc2UuT2JqZWN0cy5Db2xvcgcAAAASRGF0YU9iamVjdCttUGFyZW50FURhdGFPYmplY3QrbUNvbnRhaW5lcgVtVHlwZQRtUkdCEG1UaGVtZUNvbG9ySW5kZXgMbUF1dG9VcGRhdGVkCW1Nb2RpZmllZAQCAAAAAAAfQXBsb3Jpcy5CYXNlLk9iamVjdHMuTGluZUZvcm1hdAMAAAAICAgBAQMAAAAJdRIAAAoBAAAAAAAAAP////8AAQH9EwAAgAAAAAoKAQAAANa9pgD/////AAAB/hMAAIAAAAAKCgEAAAD///8A/////wAAD/8TAAABAAAACI0AAAAHABQAAAABAAAAAQAAAAMNU3lzdGVtLkludFB0cgFZ6///S/7//wAAAAAAAAAADwMUAAABAAAACJ4AAAAHBBQAAAABAAAAAQAAAAMNU3lzdGVtLkludFB0cgFY6///S/7//wAAAAAAAAAAAQgUAACAAAAACgoAAAAA////AA4AAAAAAAEJFAAAgAAAAAoKAAAAAP///wAOAAAAAAEHChQAAAABAAAABAAAAAQdQXBsb3Jpcy5CYXNlLk9iamVjdHMuVmFyaWFibGUDAAAAAVfr//8j9///AAAAAAAAAAABVuv//yP3//8AAAAAAAAAAAFV6///I/f//wAAAAAAAAAAAVTr//8j9///AAAAAAAAAAAFCxQAABpBcGxvcmlzLkJhc2UuT2JqZWN0cy5Db2xvcgcAAAASRGF0YU9iamVjdCttUGFyZW50FURhdGFPYmplY3QrbUNvbnRhaW5lcgVtVHlwZQRtUkdCEG1UaGVtZUNvbG9ySW5kZXgMbUF1dG9VcGRhdGVkCW1Nb2RpZmllZAQCAAAAAAAfQXBsb3Jpcy5CYXNlLk9iamVjdHMuTGluZUZvcm1hdAMAAAAICAgBAQMAAAAJoxIAAAoAAAAA////AA4AAAAAAAUMFAAAGkFwbG9yaXMuQmFzZS5PYmplY3RzLkNvbG9yBwAAABJEYXRhT2JqZWN0K21QYXJlbnQVRGF0YU9iamVjdCttQ29udGFpbmVyBW1UeXBlBG1SR0IQbVRoZW1lQ29sb3JJbmRleAxtQXV0b1VwZGF0ZWQJbU1vZGlmaWVkBAIAAAAAAB9BcGxvcmlzLkJhc2UuT2JqZWN0cy5MaW5lRm9ybWF0AwAAAAgICAEBAwAAAAmjEgAACgEAAAAAAAAA/////wABAQ0UAACAAAAACgoAAAAAP2l+AAUAAAAAAAEOFAAAgAAAAAoKAQAAAP///wD/////AAAPDxQAAAEAAAAIkwAAAAcQFAAAAAEAAAABAAAAAw1TeXN0ZW0uSW50UHRyAVLr//9L/v//AAAAAAAAAAAPExQAAAEAAAAInwAAAAcUFAAAAAEAAAABAAAAAw1TeXN0ZW0uSW50UHRyAVHr//9L/v//AAAAAAAAAAABGBQAAIAAAAAKCgAAAAAAAAAADQAAAAAAARkUAACAAAAACgoAAAAAAAAAAA0AAAAAAQcaFAAAAAEAAAAEAAAABB1BcGxvcmlzLkJhc2UuT2JqZWN0cy5WYXJpYWJsZQMAAAABUOv//yP3//8DAAAAAAAAAAFP6///I/f//wIAAAACAAAAAU7r//8j9///AAAAAAAAAAABTev//yP3//8AAAAAAAAAAAUbFAAAGkFwbG9yaXMuQmFzZS5PYmplY3RzLkNvbG9yBwAAABJEYXRhT2JqZWN0K21QYXJlbnQVRGF0YU9iamVjdCttQ29udGFpbmVyBW1UeXBlBG1SR0IQbVRoZW1lQ29sb3JJbmRleAxtQXV0b1VwZGF0ZWQJbU1vZGlmaWVkBAIAAAAAAB9BcGxvcmlzLkJhc2UuT2JqZWN0cy5MaW5lRm9ybWF0AwAAAAgICAEBAwAAAAnPEgAACgAAAAD///8ADgAAAAAABRwUAAAaQXBsb3Jpcy5CYXNlLk9iamVjdHMuQ29sb3IHAAAAEkRhdGFPYmplY3QrbVBhcmVudBVEYXRhT2JqZWN0K21Db250YWluZXIFbVR5cGUEbVJHQhBtVGhlbWVDb2xvckluZGV4DG1BdXRvVXBkYXRlZAltTW9kaWZpZWQEAgAAAAAAH0FwbG9yaXMuQmFzZS5PYmplY3RzLkxpbmVGb3JtYXQDAAAACAgIAQEDAAAACc8SAAAKAQAAAAAAAAD/////AAEBHRQAAIAAAAAKCgEAAAChtL8A/////wAAAR4UAACAAAAACgoBAAAA////AP////8AAA8fFAAAAQAAAAiUAAAAByAUAAAAAQAAAAEAAAADDVN5c3RlbS5JbnRQdHIBS+v//0v+//8AAAAAAAAAAAs="/>
</p:tagLst>
</file>

<file path=ppt/tags/tag338.xml><?xml version="1.0" encoding="utf-8"?>
<p:tagLst xmlns:a="http://schemas.openxmlformats.org/drawingml/2006/main" xmlns:r="http://schemas.openxmlformats.org/officeDocument/2006/relationships" xmlns:p="http://schemas.openxmlformats.org/presentationml/2006/main">
  <p:tag name="APLORISTAG" val="MmngeChvwkJSC3O1J.8"/>
</p:tagLst>
</file>

<file path=ppt/tags/tag339.xml><?xml version="1.0" encoding="utf-8"?>
<p:tagLst xmlns:a="http://schemas.openxmlformats.org/drawingml/2006/main" xmlns:r="http://schemas.openxmlformats.org/officeDocument/2006/relationships" xmlns:p="http://schemas.openxmlformats.org/presentationml/2006/main">
  <p:tag name="APLORISTAG" val="MmngeChvwkJSC3O1J.1"/>
</p:tagLst>
</file>

<file path=ppt/tags/tag34.xml><?xml version="1.0" encoding="utf-8"?>
<p:tagLst xmlns:a="http://schemas.openxmlformats.org/drawingml/2006/main" xmlns:r="http://schemas.openxmlformats.org/officeDocument/2006/relationships" xmlns:p="http://schemas.openxmlformats.org/presentationml/2006/main">
  <p:tag name="APLORISTAG" val="M/+GmIaNvZCK81iBo.130"/>
</p:tagLst>
</file>

<file path=ppt/tags/tag340.xml><?xml version="1.0" encoding="utf-8"?>
<p:tagLst xmlns:a="http://schemas.openxmlformats.org/drawingml/2006/main" xmlns:r="http://schemas.openxmlformats.org/officeDocument/2006/relationships" xmlns:p="http://schemas.openxmlformats.org/presentationml/2006/main">
  <p:tag name="APLORISTAG" val="MmngeChvwkJSC3O1J.2"/>
</p:tagLst>
</file>

<file path=ppt/tags/tag341.xml><?xml version="1.0" encoding="utf-8"?>
<p:tagLst xmlns:a="http://schemas.openxmlformats.org/drawingml/2006/main" xmlns:r="http://schemas.openxmlformats.org/officeDocument/2006/relationships" xmlns:p="http://schemas.openxmlformats.org/presentationml/2006/main">
  <p:tag name="APLORISTAG" val="MmngeChvwkJSC3O1J.145"/>
</p:tagLst>
</file>

<file path=ppt/tags/tag342.xml><?xml version="1.0" encoding="utf-8"?>
<p:tagLst xmlns:a="http://schemas.openxmlformats.org/drawingml/2006/main" xmlns:r="http://schemas.openxmlformats.org/officeDocument/2006/relationships" xmlns:p="http://schemas.openxmlformats.org/presentationml/2006/main">
  <p:tag name="APLORISTAG" val="MmngeChvwkJSC3O1J.146"/>
</p:tagLst>
</file>

<file path=ppt/tags/tag343.xml><?xml version="1.0" encoding="utf-8"?>
<p:tagLst xmlns:a="http://schemas.openxmlformats.org/drawingml/2006/main" xmlns:r="http://schemas.openxmlformats.org/officeDocument/2006/relationships" xmlns:p="http://schemas.openxmlformats.org/presentationml/2006/main">
  <p:tag name="APLORISTAG" val="MmngeChvwkJSC3O1J.9"/>
</p:tagLst>
</file>

<file path=ppt/tags/tag344.xml><?xml version="1.0" encoding="utf-8"?>
<p:tagLst xmlns:a="http://schemas.openxmlformats.org/drawingml/2006/main" xmlns:r="http://schemas.openxmlformats.org/officeDocument/2006/relationships" xmlns:p="http://schemas.openxmlformats.org/presentationml/2006/main">
  <p:tag name="APLORISTAG" val="MmngeChvwkJSC3O1J.6"/>
</p:tagLst>
</file>

<file path=ppt/tags/tag345.xml><?xml version="1.0" encoding="utf-8"?>
<p:tagLst xmlns:a="http://schemas.openxmlformats.org/drawingml/2006/main" xmlns:r="http://schemas.openxmlformats.org/officeDocument/2006/relationships" xmlns:p="http://schemas.openxmlformats.org/presentationml/2006/main">
  <p:tag name="APLORISTAG" val="MmngeChvwkJSC3O1J.15"/>
</p:tagLst>
</file>

<file path=ppt/tags/tag346.xml><?xml version="1.0" encoding="utf-8"?>
<p:tagLst xmlns:a="http://schemas.openxmlformats.org/drawingml/2006/main" xmlns:r="http://schemas.openxmlformats.org/officeDocument/2006/relationships" xmlns:p="http://schemas.openxmlformats.org/presentationml/2006/main">
  <p:tag name="APLORISTAG" val="MmngeChvwkJSC3O1J.140"/>
</p:tagLst>
</file>

<file path=ppt/tags/tag347.xml><?xml version="1.0" encoding="utf-8"?>
<p:tagLst xmlns:a="http://schemas.openxmlformats.org/drawingml/2006/main" xmlns:r="http://schemas.openxmlformats.org/officeDocument/2006/relationships" xmlns:p="http://schemas.openxmlformats.org/presentationml/2006/main">
  <p:tag name="APLORISTAG" val="MmngeChvwkJSC3O1J.113"/>
</p:tagLst>
</file>

<file path=ppt/tags/tag348.xml><?xml version="1.0" encoding="utf-8"?>
<p:tagLst xmlns:a="http://schemas.openxmlformats.org/drawingml/2006/main" xmlns:r="http://schemas.openxmlformats.org/officeDocument/2006/relationships" xmlns:p="http://schemas.openxmlformats.org/presentationml/2006/main">
  <p:tag name="APLORISTAG" val="MmngeChvwkJSC3O1J.139"/>
</p:tagLst>
</file>

<file path=ppt/tags/tag349.xml><?xml version="1.0" encoding="utf-8"?>
<p:tagLst xmlns:a="http://schemas.openxmlformats.org/drawingml/2006/main" xmlns:r="http://schemas.openxmlformats.org/officeDocument/2006/relationships" xmlns:p="http://schemas.openxmlformats.org/presentationml/2006/main">
  <p:tag name="APLORISTAG" val="MmngeChvwkJSC3O1J.147"/>
</p:tagLst>
</file>

<file path=ppt/tags/tag35.xml><?xml version="1.0" encoding="utf-8"?>
<p:tagLst xmlns:a="http://schemas.openxmlformats.org/drawingml/2006/main" xmlns:r="http://schemas.openxmlformats.org/officeDocument/2006/relationships" xmlns:p="http://schemas.openxmlformats.org/presentationml/2006/main">
  <p:tag name="APLORISTAG" val="M/+GmIaNvZCK81iBo.6"/>
</p:tagLst>
</file>

<file path=ppt/tags/tag350.xml><?xml version="1.0" encoding="utf-8"?>
<p:tagLst xmlns:a="http://schemas.openxmlformats.org/drawingml/2006/main" xmlns:r="http://schemas.openxmlformats.org/officeDocument/2006/relationships" xmlns:p="http://schemas.openxmlformats.org/presentationml/2006/main">
  <p:tag name="APLORISTAG" val="MmngeChvwkJSC3O1J.148"/>
</p:tagLst>
</file>

<file path=ppt/tags/tag351.xml><?xml version="1.0" encoding="utf-8"?>
<p:tagLst xmlns:a="http://schemas.openxmlformats.org/drawingml/2006/main" xmlns:r="http://schemas.openxmlformats.org/officeDocument/2006/relationships" xmlns:p="http://schemas.openxmlformats.org/presentationml/2006/main">
  <p:tag name="APLORISTAG" val="MmngeChvwkJSC3O1J.141"/>
</p:tagLst>
</file>

<file path=ppt/tags/tag352.xml><?xml version="1.0" encoding="utf-8"?>
<p:tagLst xmlns:a="http://schemas.openxmlformats.org/drawingml/2006/main" xmlns:r="http://schemas.openxmlformats.org/officeDocument/2006/relationships" xmlns:p="http://schemas.openxmlformats.org/presentationml/2006/main">
  <p:tag name="APLORISTAG" val="MmngeChvwkJSC3O1J.16"/>
</p:tagLst>
</file>

<file path=ppt/tags/tag353.xml><?xml version="1.0" encoding="utf-8"?>
<p:tagLst xmlns:a="http://schemas.openxmlformats.org/drawingml/2006/main" xmlns:r="http://schemas.openxmlformats.org/officeDocument/2006/relationships" xmlns:p="http://schemas.openxmlformats.org/presentationml/2006/main">
  <p:tag name="APLORISTAG" val="MmngeChvwkJSC3O1J.149"/>
</p:tagLst>
</file>

<file path=ppt/tags/tag354.xml><?xml version="1.0" encoding="utf-8"?>
<p:tagLst xmlns:a="http://schemas.openxmlformats.org/drawingml/2006/main" xmlns:r="http://schemas.openxmlformats.org/officeDocument/2006/relationships" xmlns:p="http://schemas.openxmlformats.org/presentationml/2006/main">
  <p:tag name="APLORISTAG" val="MmngeChvwkJSC3O1J.150"/>
</p:tagLst>
</file>

<file path=ppt/tags/tag355.xml><?xml version="1.0" encoding="utf-8"?>
<p:tagLst xmlns:a="http://schemas.openxmlformats.org/drawingml/2006/main" xmlns:r="http://schemas.openxmlformats.org/officeDocument/2006/relationships" xmlns:p="http://schemas.openxmlformats.org/presentationml/2006/main">
  <p:tag name="APLORISTAG" val="MmngeChvwkJSC3O1J.19"/>
</p:tagLst>
</file>

<file path=ppt/tags/tag356.xml><?xml version="1.0" encoding="utf-8"?>
<p:tagLst xmlns:a="http://schemas.openxmlformats.org/drawingml/2006/main" xmlns:r="http://schemas.openxmlformats.org/officeDocument/2006/relationships" xmlns:p="http://schemas.openxmlformats.org/presentationml/2006/main">
  <p:tag name="APLORISTAG" val="MmngeChvwkJSC3O1J.151"/>
</p:tagLst>
</file>

<file path=ppt/tags/tag357.xml><?xml version="1.0" encoding="utf-8"?>
<p:tagLst xmlns:a="http://schemas.openxmlformats.org/drawingml/2006/main" xmlns:r="http://schemas.openxmlformats.org/officeDocument/2006/relationships" xmlns:p="http://schemas.openxmlformats.org/presentationml/2006/main">
  <p:tag name="APLORISTAG" val="MmngeChvwkJSC3O1J.20"/>
</p:tagLst>
</file>

<file path=ppt/tags/tag358.xml><?xml version="1.0" encoding="utf-8"?>
<p:tagLst xmlns:a="http://schemas.openxmlformats.org/drawingml/2006/main" xmlns:r="http://schemas.openxmlformats.org/officeDocument/2006/relationships" xmlns:p="http://schemas.openxmlformats.org/presentationml/2006/main">
  <p:tag name="APLORISTAG" val="MmngeChvwkJSC3O1J.99"/>
</p:tagLst>
</file>

<file path=ppt/tags/tag359.xml><?xml version="1.0" encoding="utf-8"?>
<p:tagLst xmlns:a="http://schemas.openxmlformats.org/drawingml/2006/main" xmlns:r="http://schemas.openxmlformats.org/officeDocument/2006/relationships" xmlns:p="http://schemas.openxmlformats.org/presentationml/2006/main">
  <p:tag name="APLORISTAG" val="MmngeChvwkJSC3O1J.100"/>
</p:tagLst>
</file>

<file path=ppt/tags/tag36.xml><?xml version="1.0" encoding="utf-8"?>
<p:tagLst xmlns:a="http://schemas.openxmlformats.org/drawingml/2006/main" xmlns:r="http://schemas.openxmlformats.org/officeDocument/2006/relationships" xmlns:p="http://schemas.openxmlformats.org/presentationml/2006/main">
  <p:tag name="APLORISTAG" val="M/+GmIaNvZCK81iBo.135"/>
</p:tagLst>
</file>

<file path=ppt/tags/tag360.xml><?xml version="1.0" encoding="utf-8"?>
<p:tagLst xmlns:a="http://schemas.openxmlformats.org/drawingml/2006/main" xmlns:r="http://schemas.openxmlformats.org/officeDocument/2006/relationships" xmlns:p="http://schemas.openxmlformats.org/presentationml/2006/main">
  <p:tag name="APLORISTAG" val="MmngeChvwkJSC3O1J.101"/>
</p:tagLst>
</file>

<file path=ppt/tags/tag361.xml><?xml version="1.0" encoding="utf-8"?>
<p:tagLst xmlns:a="http://schemas.openxmlformats.org/drawingml/2006/main" xmlns:r="http://schemas.openxmlformats.org/officeDocument/2006/relationships" xmlns:p="http://schemas.openxmlformats.org/presentationml/2006/main">
  <p:tag name="APLORISTAG" val="MmngeChvwkJSC3O1J.109"/>
</p:tagLst>
</file>

<file path=ppt/tags/tag362.xml><?xml version="1.0" encoding="utf-8"?>
<p:tagLst xmlns:a="http://schemas.openxmlformats.org/drawingml/2006/main" xmlns:r="http://schemas.openxmlformats.org/officeDocument/2006/relationships" xmlns:p="http://schemas.openxmlformats.org/presentationml/2006/main">
  <p:tag name="APLORISTAG" val="MmngeChvwkJSC3O1J.103"/>
</p:tagLst>
</file>

<file path=ppt/tags/tag363.xml><?xml version="1.0" encoding="utf-8"?>
<p:tagLst xmlns:a="http://schemas.openxmlformats.org/drawingml/2006/main" xmlns:r="http://schemas.openxmlformats.org/officeDocument/2006/relationships" xmlns:p="http://schemas.openxmlformats.org/presentationml/2006/main">
  <p:tag name="APLORISTAG" val="MmngeChvwkJSC3O1J.105"/>
</p:tagLst>
</file>

<file path=ppt/tags/tag364.xml><?xml version="1.0" encoding="utf-8"?>
<p:tagLst xmlns:a="http://schemas.openxmlformats.org/drawingml/2006/main" xmlns:r="http://schemas.openxmlformats.org/officeDocument/2006/relationships" xmlns:p="http://schemas.openxmlformats.org/presentationml/2006/main">
  <p:tag name="APLORISTAG" val="MmngeChvwkJSC3O1J.110"/>
</p:tagLst>
</file>

<file path=ppt/tags/tag365.xml><?xml version="1.0" encoding="utf-8"?>
<p:tagLst xmlns:a="http://schemas.openxmlformats.org/drawingml/2006/main" xmlns:r="http://schemas.openxmlformats.org/officeDocument/2006/relationships" xmlns:p="http://schemas.openxmlformats.org/presentationml/2006/main">
  <p:tag name="APLORISTAG" val="MmngeChvwkJSC3O1J.111"/>
</p:tagLst>
</file>

<file path=ppt/tags/tag366.xml><?xml version="1.0" encoding="utf-8"?>
<p:tagLst xmlns:a="http://schemas.openxmlformats.org/drawingml/2006/main" xmlns:r="http://schemas.openxmlformats.org/officeDocument/2006/relationships" xmlns:p="http://schemas.openxmlformats.org/presentationml/2006/main">
  <p:tag name="APLORISTAG" val="MmngeChvwkJSC3O1J.108"/>
</p:tagLst>
</file>

<file path=ppt/tags/tag367.xml><?xml version="1.0" encoding="utf-8"?>
<p:tagLst xmlns:a="http://schemas.openxmlformats.org/drawingml/2006/main" xmlns:r="http://schemas.openxmlformats.org/officeDocument/2006/relationships" xmlns:p="http://schemas.openxmlformats.org/presentationml/2006/main">
  <p:tag name="APLORISTAG" val="MmngeChvwkJSC3O1J.106"/>
</p:tagLst>
</file>

<file path=ppt/tags/tag368.xml><?xml version="1.0" encoding="utf-8"?>
<p:tagLst xmlns:a="http://schemas.openxmlformats.org/drawingml/2006/main" xmlns:r="http://schemas.openxmlformats.org/officeDocument/2006/relationships" xmlns:p="http://schemas.openxmlformats.org/presentationml/2006/main">
  <p:tag name="APLORISTAG" val="MmngeChvwkJSC3O1J.107"/>
</p:tagLst>
</file>

<file path=ppt/tags/tag369.xml><?xml version="1.0" encoding="utf-8"?>
<p:tagLst xmlns:a="http://schemas.openxmlformats.org/drawingml/2006/main" xmlns:r="http://schemas.openxmlformats.org/officeDocument/2006/relationships" xmlns:p="http://schemas.openxmlformats.org/presentationml/2006/main">
  <p:tag name="APLORISTAG" val="MmngeChvwkJSC3O1J.104"/>
</p:tagLst>
</file>

<file path=ppt/tags/tag37.xml><?xml version="1.0" encoding="utf-8"?>
<p:tagLst xmlns:a="http://schemas.openxmlformats.org/drawingml/2006/main" xmlns:r="http://schemas.openxmlformats.org/officeDocument/2006/relationships" xmlns:p="http://schemas.openxmlformats.org/presentationml/2006/main">
  <p:tag name="APLORISTAG" val="M/+GmIaNvZCK81iBo.15"/>
</p:tagLst>
</file>

<file path=ppt/tags/tag370.xml><?xml version="1.0" encoding="utf-8"?>
<p:tagLst xmlns:a="http://schemas.openxmlformats.org/drawingml/2006/main" xmlns:r="http://schemas.openxmlformats.org/officeDocument/2006/relationships" xmlns:p="http://schemas.openxmlformats.org/presentationml/2006/main">
  <p:tag name="APLORISTAG" val="MmngeChvwkJSC3O1J.102"/>
</p:tagLst>
</file>

<file path=ppt/tags/tag371.xml><?xml version="1.0" encoding="utf-8"?>
<p:tagLst xmlns:a="http://schemas.openxmlformats.org/drawingml/2006/main" xmlns:r="http://schemas.openxmlformats.org/officeDocument/2006/relationships" xmlns:p="http://schemas.openxmlformats.org/presentationml/2006/main">
  <p:tag name="APLORISTAG" val="MmngeChvwkJSC3O1J.44"/>
</p:tagLst>
</file>

<file path=ppt/tags/tag372.xml><?xml version="1.0" encoding="utf-8"?>
<p:tagLst xmlns:a="http://schemas.openxmlformats.org/drawingml/2006/main" xmlns:r="http://schemas.openxmlformats.org/officeDocument/2006/relationships" xmlns:p="http://schemas.openxmlformats.org/presentationml/2006/main">
  <p:tag name="APLORISTAG" val="MmngeChvwkJSC3O1J.41"/>
</p:tagLst>
</file>

<file path=ppt/tags/tag373.xml><?xml version="1.0" encoding="utf-8"?>
<p:tagLst xmlns:a="http://schemas.openxmlformats.org/drawingml/2006/main" xmlns:r="http://schemas.openxmlformats.org/officeDocument/2006/relationships" xmlns:p="http://schemas.openxmlformats.org/presentationml/2006/main">
  <p:tag name="APLORISTAG" val="MmngeChvwkJSC3O1J.38"/>
</p:tagLst>
</file>

<file path=ppt/tags/tag374.xml><?xml version="1.0" encoding="utf-8"?>
<p:tagLst xmlns:a="http://schemas.openxmlformats.org/drawingml/2006/main" xmlns:r="http://schemas.openxmlformats.org/officeDocument/2006/relationships" xmlns:p="http://schemas.openxmlformats.org/presentationml/2006/main">
  <p:tag name="APLORISTAG" val="MmngeChvwkJSC3O1J.45"/>
</p:tagLst>
</file>

<file path=ppt/tags/tag375.xml><?xml version="1.0" encoding="utf-8"?>
<p:tagLst xmlns:a="http://schemas.openxmlformats.org/drawingml/2006/main" xmlns:r="http://schemas.openxmlformats.org/officeDocument/2006/relationships" xmlns:p="http://schemas.openxmlformats.org/presentationml/2006/main">
  <p:tag name="APLORISTAG" val="MmngeChvwkJSC3O1J.48"/>
</p:tagLst>
</file>

<file path=ppt/tags/tag376.xml><?xml version="1.0" encoding="utf-8"?>
<p:tagLst xmlns:a="http://schemas.openxmlformats.org/drawingml/2006/main" xmlns:r="http://schemas.openxmlformats.org/officeDocument/2006/relationships" xmlns:p="http://schemas.openxmlformats.org/presentationml/2006/main">
  <p:tag name="APLORISTAG" val="MmngeChvwkJSC3O1J.40"/>
</p:tagLst>
</file>

<file path=ppt/tags/tag377.xml><?xml version="1.0" encoding="utf-8"?>
<p:tagLst xmlns:a="http://schemas.openxmlformats.org/drawingml/2006/main" xmlns:r="http://schemas.openxmlformats.org/officeDocument/2006/relationships" xmlns:p="http://schemas.openxmlformats.org/presentationml/2006/main">
  <p:tag name="APLORISTAG" val="MmngeChvwkJSC3O1J.47"/>
</p:tagLst>
</file>

<file path=ppt/tags/tag378.xml><?xml version="1.0" encoding="utf-8"?>
<p:tagLst xmlns:a="http://schemas.openxmlformats.org/drawingml/2006/main" xmlns:r="http://schemas.openxmlformats.org/officeDocument/2006/relationships" xmlns:p="http://schemas.openxmlformats.org/presentationml/2006/main">
  <p:tag name="APLORISTAG" val="MmngeChvwkJSC3O1J.39"/>
</p:tagLst>
</file>

<file path=ppt/tags/tag379.xml><?xml version="1.0" encoding="utf-8"?>
<p:tagLst xmlns:a="http://schemas.openxmlformats.org/drawingml/2006/main" xmlns:r="http://schemas.openxmlformats.org/officeDocument/2006/relationships" xmlns:p="http://schemas.openxmlformats.org/presentationml/2006/main">
  <p:tag name="APLORISTAG" val="MmngeChvwkJSC3O1J.42"/>
</p:tagLst>
</file>

<file path=ppt/tags/tag38.xml><?xml version="1.0" encoding="utf-8"?>
<p:tagLst xmlns:a="http://schemas.openxmlformats.org/drawingml/2006/main" xmlns:r="http://schemas.openxmlformats.org/officeDocument/2006/relationships" xmlns:p="http://schemas.openxmlformats.org/presentationml/2006/main">
  <p:tag name="APLORISTAG" val="M/+GmIaNvZCK81iBo.13"/>
</p:tagLst>
</file>

<file path=ppt/tags/tag380.xml><?xml version="1.0" encoding="utf-8"?>
<p:tagLst xmlns:a="http://schemas.openxmlformats.org/drawingml/2006/main" xmlns:r="http://schemas.openxmlformats.org/officeDocument/2006/relationships" xmlns:p="http://schemas.openxmlformats.org/presentationml/2006/main">
  <p:tag name="APLORISTAG" val="MmngeChvwkJSC3O1J.43"/>
</p:tagLst>
</file>

<file path=ppt/tags/tag381.xml><?xml version="1.0" encoding="utf-8"?>
<p:tagLst xmlns:a="http://schemas.openxmlformats.org/drawingml/2006/main" xmlns:r="http://schemas.openxmlformats.org/officeDocument/2006/relationships" xmlns:p="http://schemas.openxmlformats.org/presentationml/2006/main">
  <p:tag name="APLORISTAG" val="MmngeChvwkJSC3O1J.46"/>
</p:tagLst>
</file>

<file path=ppt/tags/tag382.xml><?xml version="1.0" encoding="utf-8"?>
<p:tagLst xmlns:a="http://schemas.openxmlformats.org/drawingml/2006/main" xmlns:r="http://schemas.openxmlformats.org/officeDocument/2006/relationships" xmlns:p="http://schemas.openxmlformats.org/presentationml/2006/main">
  <p:tag name="APLORISTAG" val="MmngeChvwkJSC3O1J.50"/>
</p:tagLst>
</file>

<file path=ppt/tags/tag383.xml><?xml version="1.0" encoding="utf-8"?>
<p:tagLst xmlns:a="http://schemas.openxmlformats.org/drawingml/2006/main" xmlns:r="http://schemas.openxmlformats.org/officeDocument/2006/relationships" xmlns:p="http://schemas.openxmlformats.org/presentationml/2006/main">
  <p:tag name="APLORISTAG" val="MmngeChvwkJSC3O1J.52"/>
</p:tagLst>
</file>

<file path=ppt/tags/tag384.xml><?xml version="1.0" encoding="utf-8"?>
<p:tagLst xmlns:a="http://schemas.openxmlformats.org/drawingml/2006/main" xmlns:r="http://schemas.openxmlformats.org/officeDocument/2006/relationships" xmlns:p="http://schemas.openxmlformats.org/presentationml/2006/main">
  <p:tag name="APLORISTAG" val="MmngeChvwkJSC3O1J.55"/>
</p:tagLst>
</file>

<file path=ppt/tags/tag385.xml><?xml version="1.0" encoding="utf-8"?>
<p:tagLst xmlns:a="http://schemas.openxmlformats.org/drawingml/2006/main" xmlns:r="http://schemas.openxmlformats.org/officeDocument/2006/relationships" xmlns:p="http://schemas.openxmlformats.org/presentationml/2006/main">
  <p:tag name="APLORISTAG" val="MmngeChvwkJSC3O1J.54"/>
</p:tagLst>
</file>

<file path=ppt/tags/tag386.xml><?xml version="1.0" encoding="utf-8"?>
<p:tagLst xmlns:a="http://schemas.openxmlformats.org/drawingml/2006/main" xmlns:r="http://schemas.openxmlformats.org/officeDocument/2006/relationships" xmlns:p="http://schemas.openxmlformats.org/presentationml/2006/main">
  <p:tag name="APLORISTAG" val="MmngeChvwkJSC3O1J.51"/>
</p:tagLst>
</file>

<file path=ppt/tags/tag387.xml><?xml version="1.0" encoding="utf-8"?>
<p:tagLst xmlns:a="http://schemas.openxmlformats.org/drawingml/2006/main" xmlns:r="http://schemas.openxmlformats.org/officeDocument/2006/relationships" xmlns:p="http://schemas.openxmlformats.org/presentationml/2006/main">
  <p:tag name="APLORISTAG" val="MmngeChvwkJSC3O1J.152"/>
</p:tagLst>
</file>

<file path=ppt/tags/tag388.xml><?xml version="1.0" encoding="utf-8"?>
<p:tagLst xmlns:a="http://schemas.openxmlformats.org/drawingml/2006/main" xmlns:r="http://schemas.openxmlformats.org/officeDocument/2006/relationships" xmlns:p="http://schemas.openxmlformats.org/presentationml/2006/main">
  <p:tag name="APLORISTAG" val="MmngeChvwkJSC3O1J.53"/>
</p:tagLst>
</file>

<file path=ppt/tags/tag389.xml><?xml version="1.0" encoding="utf-8"?>
<p:tagLst xmlns:a="http://schemas.openxmlformats.org/drawingml/2006/main" xmlns:r="http://schemas.openxmlformats.org/officeDocument/2006/relationships" xmlns:p="http://schemas.openxmlformats.org/presentationml/2006/main">
  <p:tag name="APLORISTAG" val="MmngeChvwkJSC3O1J.65"/>
</p:tagLst>
</file>

<file path=ppt/tags/tag39.xml><?xml version="1.0" encoding="utf-8"?>
<p:tagLst xmlns:a="http://schemas.openxmlformats.org/drawingml/2006/main" xmlns:r="http://schemas.openxmlformats.org/officeDocument/2006/relationships" xmlns:p="http://schemas.openxmlformats.org/presentationml/2006/main">
  <p:tag name="APLORISTAG" val="M/+GmIaNvZCK81iBo.136"/>
</p:tagLst>
</file>

<file path=ppt/tags/tag390.xml><?xml version="1.0" encoding="utf-8"?>
<p:tagLst xmlns:a="http://schemas.openxmlformats.org/drawingml/2006/main" xmlns:r="http://schemas.openxmlformats.org/officeDocument/2006/relationships" xmlns:p="http://schemas.openxmlformats.org/presentationml/2006/main">
  <p:tag name="APLORISTAG" val="MmngeChvwkJSC3O1J.142"/>
</p:tagLst>
</file>

<file path=ppt/tags/tag391.xml><?xml version="1.0" encoding="utf-8"?>
<p:tagLst xmlns:a="http://schemas.openxmlformats.org/drawingml/2006/main" xmlns:r="http://schemas.openxmlformats.org/officeDocument/2006/relationships" xmlns:p="http://schemas.openxmlformats.org/presentationml/2006/main">
  <p:tag name="APLORISTAG" val="MmngeChvwkJSC3O1J.81"/>
</p:tagLst>
</file>

<file path=ppt/tags/tag392.xml><?xml version="1.0" encoding="utf-8"?>
<p:tagLst xmlns:a="http://schemas.openxmlformats.org/drawingml/2006/main" xmlns:r="http://schemas.openxmlformats.org/officeDocument/2006/relationships" xmlns:p="http://schemas.openxmlformats.org/presentationml/2006/main">
  <p:tag name="APLORISTAG" val="MmngeChvwkJSC3O1J.153"/>
</p:tagLst>
</file>

<file path=ppt/tags/tag393.xml><?xml version="1.0" encoding="utf-8"?>
<p:tagLst xmlns:a="http://schemas.openxmlformats.org/drawingml/2006/main" xmlns:r="http://schemas.openxmlformats.org/officeDocument/2006/relationships" xmlns:p="http://schemas.openxmlformats.org/presentationml/2006/main">
  <p:tag name="APLORISTAG" val="MmngeChvwkJSC3O1J.154"/>
</p:tagLst>
</file>

<file path=ppt/tags/tag394.xml><?xml version="1.0" encoding="utf-8"?>
<p:tagLst xmlns:a="http://schemas.openxmlformats.org/drawingml/2006/main" xmlns:r="http://schemas.openxmlformats.org/officeDocument/2006/relationships" xmlns:p="http://schemas.openxmlformats.org/presentationml/2006/main">
  <p:tag name="APLORISTAG" val="MmngeChvwkJSC3O1J.155"/>
</p:tagLst>
</file>

<file path=ppt/tags/tag395.xml><?xml version="1.0" encoding="utf-8"?>
<p:tagLst xmlns:a="http://schemas.openxmlformats.org/drawingml/2006/main" xmlns:r="http://schemas.openxmlformats.org/officeDocument/2006/relationships" xmlns:p="http://schemas.openxmlformats.org/presentationml/2006/main">
  <p:tag name="APLORISTAG" val="MmngeChvwkJSC3O1J.156"/>
</p:tagLst>
</file>

<file path=ppt/tags/tag396.xml><?xml version="1.0" encoding="utf-8"?>
<p:tagLst xmlns:a="http://schemas.openxmlformats.org/drawingml/2006/main" xmlns:r="http://schemas.openxmlformats.org/officeDocument/2006/relationships" xmlns:p="http://schemas.openxmlformats.org/presentationml/2006/main">
  <p:tag name="APLORISTAG" val="MmngeChvwkJSC3O1J.84"/>
</p:tagLst>
</file>

<file path=ppt/tags/tag397.xml><?xml version="1.0" encoding="utf-8"?>
<p:tagLst xmlns:a="http://schemas.openxmlformats.org/drawingml/2006/main" xmlns:r="http://schemas.openxmlformats.org/officeDocument/2006/relationships" xmlns:p="http://schemas.openxmlformats.org/presentationml/2006/main">
  <p:tag name="APLORISTAG" val="MmngeChvwkJSC3O1J.157"/>
</p:tagLst>
</file>

<file path=ppt/tags/tag398.xml><?xml version="1.0" encoding="utf-8"?>
<p:tagLst xmlns:a="http://schemas.openxmlformats.org/drawingml/2006/main" xmlns:r="http://schemas.openxmlformats.org/officeDocument/2006/relationships" xmlns:p="http://schemas.openxmlformats.org/presentationml/2006/main">
  <p:tag name="APLORISTAG" val="MmngeChvwkJSC3O1J.68"/>
</p:tagLst>
</file>

<file path=ppt/tags/tag399.xml><?xml version="1.0" encoding="utf-8"?>
<p:tagLst xmlns:a="http://schemas.openxmlformats.org/drawingml/2006/main" xmlns:r="http://schemas.openxmlformats.org/officeDocument/2006/relationships" xmlns:p="http://schemas.openxmlformats.org/presentationml/2006/main">
  <p:tag name="APLORISTAG" val="MmngeChvwkJSC3O1J.58"/>
</p:tagLst>
</file>

<file path=ppt/tags/tag4.xml><?xml version="1.0" encoding="utf-8"?>
<p:tagLst xmlns:a="http://schemas.openxmlformats.org/drawingml/2006/main" xmlns:r="http://schemas.openxmlformats.org/officeDocument/2006/relationships" xmlns:p="http://schemas.openxmlformats.org/presentationml/2006/main">
  <p:tag name="APLORISTAG" val="MGmUgOqoHyYztM60k.147"/>
</p:tagLst>
</file>

<file path=ppt/tags/tag40.xml><?xml version="1.0" encoding="utf-8"?>
<p:tagLst xmlns:a="http://schemas.openxmlformats.org/drawingml/2006/main" xmlns:r="http://schemas.openxmlformats.org/officeDocument/2006/relationships" xmlns:p="http://schemas.openxmlformats.org/presentationml/2006/main">
  <p:tag name="APLORISTAG" val="M/+GmIaNvZCK81iBo.122"/>
</p:tagLst>
</file>

<file path=ppt/tags/tag400.xml><?xml version="1.0" encoding="utf-8"?>
<p:tagLst xmlns:a="http://schemas.openxmlformats.org/drawingml/2006/main" xmlns:r="http://schemas.openxmlformats.org/officeDocument/2006/relationships" xmlns:p="http://schemas.openxmlformats.org/presentationml/2006/main">
  <p:tag name="APLORISTAG" val="MmngeChvwkJSC3O1J.158"/>
</p:tagLst>
</file>

<file path=ppt/tags/tag401.xml><?xml version="1.0" encoding="utf-8"?>
<p:tagLst xmlns:a="http://schemas.openxmlformats.org/drawingml/2006/main" xmlns:r="http://schemas.openxmlformats.org/officeDocument/2006/relationships" xmlns:p="http://schemas.openxmlformats.org/presentationml/2006/main">
  <p:tag name="APLORISTAG" val="MmngeChvwkJSC3O1J.73"/>
</p:tagLst>
</file>

<file path=ppt/tags/tag402.xml><?xml version="1.0" encoding="utf-8"?>
<p:tagLst xmlns:a="http://schemas.openxmlformats.org/drawingml/2006/main" xmlns:r="http://schemas.openxmlformats.org/officeDocument/2006/relationships" xmlns:p="http://schemas.openxmlformats.org/presentationml/2006/main">
  <p:tag name="APLORISTAG" val="MmngeChvwkJSC3O1J.159"/>
</p:tagLst>
</file>

<file path=ppt/tags/tag403.xml><?xml version="1.0" encoding="utf-8"?>
<p:tagLst xmlns:a="http://schemas.openxmlformats.org/drawingml/2006/main" xmlns:r="http://schemas.openxmlformats.org/officeDocument/2006/relationships" xmlns:p="http://schemas.openxmlformats.org/presentationml/2006/main">
  <p:tag name="APLORISTAG" val="MmngeChvwkJSC3O1J.143"/>
</p:tagLst>
</file>

<file path=ppt/tags/tag404.xml><?xml version="1.0" encoding="utf-8"?>
<p:tagLst xmlns:a="http://schemas.openxmlformats.org/drawingml/2006/main" xmlns:r="http://schemas.openxmlformats.org/officeDocument/2006/relationships" xmlns:p="http://schemas.openxmlformats.org/presentationml/2006/main">
  <p:tag name="APLORISTAG" val="MmngeChvwkJSC3O1J.72"/>
</p:tagLst>
</file>

<file path=ppt/tags/tag405.xml><?xml version="1.0" encoding="utf-8"?>
<p:tagLst xmlns:a="http://schemas.openxmlformats.org/drawingml/2006/main" xmlns:r="http://schemas.openxmlformats.org/officeDocument/2006/relationships" xmlns:p="http://schemas.openxmlformats.org/presentationml/2006/main">
  <p:tag name="APLORISTAG" val="MmngeChvwkJSC3O1J.138"/>
</p:tagLst>
</file>

<file path=ppt/tags/tag406.xml><?xml version="1.0" encoding="utf-8"?>
<p:tagLst xmlns:a="http://schemas.openxmlformats.org/drawingml/2006/main" xmlns:r="http://schemas.openxmlformats.org/officeDocument/2006/relationships" xmlns:p="http://schemas.openxmlformats.org/presentationml/2006/main">
  <p:tag name="APLORISTAG" val="MmngeChvwkJSC3O1J.62"/>
</p:tagLst>
</file>

<file path=ppt/tags/tag407.xml><?xml version="1.0" encoding="utf-8"?>
<p:tagLst xmlns:a="http://schemas.openxmlformats.org/drawingml/2006/main" xmlns:r="http://schemas.openxmlformats.org/officeDocument/2006/relationships" xmlns:p="http://schemas.openxmlformats.org/presentationml/2006/main">
  <p:tag name="APLORISTAG" val="MmngeChvwkJSC3O1J.144"/>
</p:tagLst>
</file>

<file path=ppt/tags/tag408.xml><?xml version="1.0" encoding="utf-8"?>
<p:tagLst xmlns:a="http://schemas.openxmlformats.org/drawingml/2006/main" xmlns:r="http://schemas.openxmlformats.org/officeDocument/2006/relationships" xmlns:p="http://schemas.openxmlformats.org/presentationml/2006/main">
  <p:tag name="APLORISTAG" val="MmngeChvwkJSC3O1J.60"/>
</p:tagLst>
</file>

<file path=ppt/tags/tag409.xml><?xml version="1.0" encoding="utf-8"?>
<p:tagLst xmlns:a="http://schemas.openxmlformats.org/drawingml/2006/main" xmlns:r="http://schemas.openxmlformats.org/officeDocument/2006/relationships" xmlns:p="http://schemas.openxmlformats.org/presentationml/2006/main">
  <p:tag name="APLORISTAG" val="MmngeChvwkJSC3O1J.160"/>
</p:tagLst>
</file>

<file path=ppt/tags/tag41.xml><?xml version="1.0" encoding="utf-8"?>
<p:tagLst xmlns:a="http://schemas.openxmlformats.org/drawingml/2006/main" xmlns:r="http://schemas.openxmlformats.org/officeDocument/2006/relationships" xmlns:p="http://schemas.openxmlformats.org/presentationml/2006/main">
  <p:tag name="APLORISTAG" val="M/+GmIaNvZCK81iBo.143"/>
</p:tagLst>
</file>

<file path=ppt/tags/tag410.xml><?xml version="1.0" encoding="utf-8"?>
<p:tagLst xmlns:a="http://schemas.openxmlformats.org/drawingml/2006/main" xmlns:r="http://schemas.openxmlformats.org/officeDocument/2006/relationships" xmlns:p="http://schemas.openxmlformats.org/presentationml/2006/main">
  <p:tag name="APLORISTAG" val="MmngeChvwkJSC3O1J.70"/>
</p:tagLst>
</file>

<file path=ppt/tags/tag411.xml><?xml version="1.0" encoding="utf-8"?>
<p:tagLst xmlns:a="http://schemas.openxmlformats.org/drawingml/2006/main" xmlns:r="http://schemas.openxmlformats.org/officeDocument/2006/relationships" xmlns:p="http://schemas.openxmlformats.org/presentationml/2006/main">
  <p:tag name="APLORISTAG" val="MmngeChvwkJSC3O1J.69"/>
</p:tagLst>
</file>

<file path=ppt/tags/tag412.xml><?xml version="1.0" encoding="utf-8"?>
<p:tagLst xmlns:a="http://schemas.openxmlformats.org/drawingml/2006/main" xmlns:r="http://schemas.openxmlformats.org/officeDocument/2006/relationships" xmlns:p="http://schemas.openxmlformats.org/presentationml/2006/main">
  <p:tag name="APLORISTAG" val="MmngeChvwkJSC3O1J.56"/>
</p:tagLst>
</file>

<file path=ppt/tags/tag413.xml><?xml version="1.0" encoding="utf-8"?>
<p:tagLst xmlns:a="http://schemas.openxmlformats.org/drawingml/2006/main" xmlns:r="http://schemas.openxmlformats.org/officeDocument/2006/relationships" xmlns:p="http://schemas.openxmlformats.org/presentationml/2006/main">
  <p:tag name="APLORISTAG" val="MmngeChvwkJSC3O1J.79"/>
</p:tagLst>
</file>

<file path=ppt/tags/tag414.xml><?xml version="1.0" encoding="utf-8"?>
<p:tagLst xmlns:a="http://schemas.openxmlformats.org/drawingml/2006/main" xmlns:r="http://schemas.openxmlformats.org/officeDocument/2006/relationships" xmlns:p="http://schemas.openxmlformats.org/presentationml/2006/main">
  <p:tag name="APLORISTAG" val="MmngeChvwkJSC3O1J.76"/>
</p:tagLst>
</file>

<file path=ppt/tags/tag415.xml><?xml version="1.0" encoding="utf-8"?>
<p:tagLst xmlns:a="http://schemas.openxmlformats.org/drawingml/2006/main" xmlns:r="http://schemas.openxmlformats.org/officeDocument/2006/relationships" xmlns:p="http://schemas.openxmlformats.org/presentationml/2006/main">
  <p:tag name="APLORISTAG" val="MmngeChvwkJSC3O1J.77"/>
</p:tagLst>
</file>

<file path=ppt/tags/tag416.xml><?xml version="1.0" encoding="utf-8"?>
<p:tagLst xmlns:a="http://schemas.openxmlformats.org/drawingml/2006/main" xmlns:r="http://schemas.openxmlformats.org/officeDocument/2006/relationships" xmlns:p="http://schemas.openxmlformats.org/presentationml/2006/main">
  <p:tag name="APLORISTAG" val="MmngeChvwkJSC3O1J.78"/>
</p:tagLst>
</file>

<file path=ppt/tags/tag417.xml><?xml version="1.0" encoding="utf-8"?>
<p:tagLst xmlns:a="http://schemas.openxmlformats.org/drawingml/2006/main" xmlns:r="http://schemas.openxmlformats.org/officeDocument/2006/relationships" xmlns:p="http://schemas.openxmlformats.org/presentationml/2006/main">
  <p:tag name="APLORISSTATE" val="C"/>
</p:tagLst>
</file>

<file path=ppt/tags/tag418.xml><?xml version="1.0" encoding="utf-8"?>
<p:tagLst xmlns:a="http://schemas.openxmlformats.org/drawingml/2006/main" xmlns:r="http://schemas.openxmlformats.org/officeDocument/2006/relationships" xmlns:p="http://schemas.openxmlformats.org/presentationml/2006/main">
  <p:tag name="APLORISTAG" val="MhgP7fPKtwWQOF7Dj"/>
</p:tagLst>
</file>

<file path=ppt/tags/tag419.xml><?xml version="1.0" encoding="utf-8"?>
<p:tagLst xmlns:a="http://schemas.openxmlformats.org/drawingml/2006/main" xmlns:r="http://schemas.openxmlformats.org/officeDocument/2006/relationships" xmlns:p="http://schemas.openxmlformats.org/presentationml/2006/main">
  <p:tag name="APLORISTAG" val="MhgP7fPKtwWQOF7Dj.225"/>
  <p:tag name="APLORISCONTAINERTAG" val="AAEAAAD/////AQAAAAAAAAAMAgAAAFJBcGxvcmlzLkJhc2UsIFZlcnNpb249NC4yLjAuMTkzMywgQ3VsdHVyZT1uZXV0cmFsLCBQdWJsaWNLZXlUb2tlbj0xNmZjMTNhMjI2YzBlOTUxBQEAAAApQXBsb3Jpcy5CYXNlLk9iamVjdHMuQ29udGFpbmVyVmVyc2lvbkluZm8CAAAADVJlcXVpcmVkQnVpbGQJVXNlZEJ1aWxkAAAICAIAAAB4BQAAjQcAAAsAAQAAAP////8BAAAAAAAAAAwCAAAAU0FwbG9yaXMuQ2hhcnQsIFZlcnNpb249NC4yLjAuMTkzMywgQ3VsdHVyZT1uZXV0cmFsLCBQdWJsaWNLZXlUb2tlbj0xNmZjMTNhMjI2YzBlOTUxDAMAAABSQXBsb3Jpcy5CYXNlLCBWZXJzaW9uPTQuMi4wLjE5MzMsIEN1bHR1cmU9bmV1dHJhbCwgUHVibGljS2V5VG9rZW49MTZmYzEzYTIyNmMwZTk1MQwEAAAAUVN5c3RlbS5EcmF3aW5nLCBWZXJzaW9uPTQuMC4wLjAsIEN1bHR1cmU9bmV1dHJhbCwgUHVibGljS2V5VG9rZW49YjAzZjVmN2YxMWQ1MGEzYQUBAAAAIUFwbG9yaXMuQ2hhcnQuQ29sdW1uT3JpZW50ZWRDaGFydE8AAAAKbUNoYXJ0VHlwZQ1tQ2F0ZWdvcnlBeGlzCm1WYWx1ZUF4aXMLbVZhbHVlQXhpczIYbVZhbHVlQXhpczFCb3R0b21PclJpZ2h0EW1VbnVzZWREYXRhU2VyaWVzFW1VbnVzZWREYXRhU2VyaWVzTGlzdBBtQ2hhcnREYXRhU2VyaWVzFW1Bbm5vdGF0aW9uRGF0YVNlcmllcxFtQW5ub3RhdGlvbkdyb3VwcxBtQ2hhcnREYXRhR3JvdXBzCm1EZWx0YUJhcnMNbURlbHRhQnJpZGdlcw1tR3Jvd3RoQXJyb3dzFG1XYXRlcmZhbGxDb25uZWN0b3JzEm1FbGVtZW50Q29ubmVjdG9ycxptU3RhbmRhcmRFbGVtZW50Q29ubmVjdG9ycwhtQmFyVHlwZRdtRXh0ZW5kZWRDdXN0b21TdGFja2luZxJtRGVmYXVsdFNlcmllc1R5cGUHbUxlZ2VuZBZtQ2x1c3RlcmVkQmFyQXhpc09yZGVyE21SZXZlcnNlU2VyaWVzT3JkZXIPbUFubm90YXRpb25BcmVhFG1Bbm5vdGF0aW9uR3JvdXBBcmVhF21QbGFjZWhvbGRlckdyb3Vwc0F0RW5kDm1IYXNDdXN0b21TdW1zFW1BeGlzQnJlYWtEaXNwbGF5TW9kZRFtU2hvd1Nlcmllc0xhYmVscxJtU2hvd0VsZW1lbnRMYWJlbHMQbVNob3dUb3RhbExhYmVscw5tTWVra29TdW1MYWJlbAptUmlkZ2VMaW5lGG1NZWtrb1N1bU51bWJlckZvcm1hdEFicxdtTWVra29TdW1MYWJlbFBvc2l0aW9ucxltTWVra29TdW1MYWJlbEFuY2hvck1vZGVzFm1NZWtrb1N1bUxhYmVsUG9zaXRpb24NbUhhc1JpZGdlTGluZQ1tR3JvdXBCYXJBeGlzDW1FeGNlbENvbHVtbnMRbUV4Y2VsQ29sdW1uQXJyYXkTbUNsdXN0ZXJlZEJhclNlcmllcxNtQ3VzdG9tU3RhY2tpbmdEYXRhJVJlY3Rhbmd1bGFyQ2hhcnQrbUJhc2VsaW5lT3JpZW50YXRpb24bUmVjdGFuZ3VsYXJDaGFydCttUmVjdGFuZ2xlEENoYXJ0K21DaGFydEFyZWESQ2hhcnQrbUhhc0RhdGFMaW5rEUNoYXJ0K21EYXRhTGlua0lkFUNoYXJ0K21BdXRvRGF0YVVwZGF0ZRpDaGFydCttQXZhaWxhYmxlVXBkYXRlRmlsZRNDaGFydCttTGFzdExpbmtGaWxlDENoYXJ0K21TaGVldBRDaGFydCttVHJhbnNwb3NlRGF0YRpDaGFydCttU2VyaWFsaXplZERhdGFUYWJsZRBDaGFydCttRml4ZWRSb3dzE0NoYXJ0K21GaXhlZENvbHVtbnMbQ2hhcnQrbUZpbGxDb2xvclNjaGVtZUluZGV4HENoYXJ0K21MaW5lRm9ybWF0U2NoZW1lSW5kZXgeQ2hhcnQrbU1hcmtlckZvcm1hdFNjaGVtZUluZGV4DkNoYXJ0K21VcGRhdGVkFkNoYXJ0K21SZXF1aXJlZEFyZWFTZXQTQ2hhcnQrbVJlcXVpcmVkQXJlYQ9Db250YWluZXIrbUxlZnQOQ29udGFpbmVyK21Ub3AQQ29udGFpbmVyK21XaWR0aBFDb250YWluZXIrbUhlaWdodBxDb250YWluZXIrbUNvbnRhaW5lclNoYXBlUG9zDUNvbnRhaW5lcittSWQRQ29udGFpbmVyK21UeXBlSWQWQ29udGFpbmVyK21EZWZhdWx0Rm9udB1Db250YWluZXIrbURlZmF1bHRGb250RmFyRWFzdBxDb250YWluZXIrbURlZmF1bHRUZXh0Rm9ybWF0FkNvbnRhaW5lcittVGhlbWVDb2xvcnMSQ29udGFpbmVyK21DbG9uaW5nE0NvbnRhaW5lcittUGVyc0RhdGEYRGF0YU9iamVjdCttQ2hpbGRPYmplY3RzEkRhdGFPYmplY3QrbVBhcmVudBVEYXRhT2JqZWN0K21Db250YWluZXIZRGF0YU9iamVjdCttVmlzdWFsT2JqZWN0cwQEBAQAAwMEBAQEBAQEBAQABAAEBAAABAQAAAQAAAAEBAQEBAAABAMHAAQEBAQAAwABAQcABAcHAAAAAAAEAAAAAAQBAAEBBAQAAgMEBAMlQXBsb3Jpcy5DaGFydC5Db2x1bW5PcmllbnRlZENoYXJ0VHlwZQIAAAAlQXBsb3Jpcy5DaGFydC5Db2x1bW5PcmllbnRlZENoYXJ0QXhpcwIAAAAlQXBsb3Jpcy5DaGFydC5Db2x1bW5PcmllbnRlZENoYXJ0QXhpcwIAAAAlQXBsb3Jpcy5DaGFydC5Db2x1bW5PcmllbnRlZENoYXJ0QXhpcwIAAAABsgFTeXN0ZW0uQ29sbGVjdGlvbnMuT2JqZWN0TW9kZWwuQ29sbGVjdGlvbmAxW1tBcGxvcmlzLkNoYXJ0LkNvbHVtbk9yaWVudGVkQ2hhcnQrVW51c2VkU2VyaWVzLCBBcGxvcmlzLkNoYXJ0LCBWZXJzaW9uPTQuMi4wLjE5MzMsIEN1bHR1cmU9bmV1dHJhbCwgUHVibGljS2V5VG9rZW49MTZmYzEzYTIyNmMwZTk1MV1dqAFTeXN0ZW0uQ29sbGVjdGlvbnMuR2VuZXJpYy5MaXN0YDFbW0FwbG9yaXMuQ2hhcnQuQ29sdW1uT3JpZW50ZWRDaGFydCtVbnVzZWRTZXJpZXMsIEFwbG9yaXMuQ2hhcnQsIFZlcnNpb249NC4yLjAuMTkzMywgQ3VsdHVyZT1uZXV0cmFsLCBQdWJsaWNLZXlUb2tlbj0xNmZjMTNhMjI2YzBlOTUxXV2hAUFwbG9yaXMuQmFzZS5PYmplY3RzLkRhdGFPYmplY3RDb2xsZWN0aW9uYDFbW0FwbG9yaXMuQ2hhcnQuQ2hhcnREYXRhU2VyaWVzLCBBcGxvcmlzLkNoYXJ0LCBWZXJzaW9uPTQuMi4wLjE5MzMsIEN1bHR1cmU9bmV1dHJhbCwgUHVibGljS2V5VG9rZW49MTZmYzEzYTIyNmMwZTk1MV1dAwAAAKYBQXBsb3Jpcy5CYXNlLk9iamVjdHMuRGF0YU9iamVjdENvbGxlY3Rpb25gMVtbQXBsb3Jpcy5DaGFydC5Bbm5vdGF0aW9uRGF0YVNlcmllcywgQXBsb3Jpcy5DaGFydCwgVmVyc2lvbj00LjIuMC4xOTMzLCBDdWx0dXJlPW5ldXRyYWwsIFB1YmxpY0tleVRva2VuPTE2ZmMxM2EyMjZjMGU5NTFdXQMAAAChAUFwbG9yaXMuQmFzZS5PYmplY3RzLkRhdGFPYmplY3RDb2xsZWN0aW9uYDFbW0FwbG9yaXMuQ2hhcnQuQW5ub3RhdGlvbkdyb3VwLCBBcGxvcmlzLkNoYXJ0LCBWZXJzaW9uPTQuMi4wLjE5MzMsIEN1bHR1cmU9bmV1dHJhbCwgUHVibGljS2V5VG9rZW49MTZmYzEzYTIyNmMwZTk1MV1dAwAAAKABQXBsb3Jpcy5CYXNlLk9iamVjdHMuRGF0YU9iamVjdENvbGxlY3Rpb25gMVtbQXBsb3Jpcy5DaGFydC5DaGFydERhdGFHcm91cCwgQXBsb3Jpcy5DaGFydCwgVmVyc2lvbj00LjIuMC4xOTMzLCBDdWx0dXJlPW5ldXRyYWwsIFB1YmxpY0tleVRva2VuPTE2ZmMxM2EyMjZjMGU5NTFdXQMAAACaAUFwbG9yaXMuQmFzZS5PYmplY3RzLkRhdGFPYmplY3RDb2xsZWN0aW9uYDFbW0FwbG9yaXMuQ2hhcnQuRGVsdGFCYXIsIEFwbG9yaXMuQ2hhcnQsIFZlcnNpb249NC4yLjAuMTkzMywgQ3VsdHVyZT1uZXV0cmFsLCBQdWJsaWNLZXlUb2tlbj0xNmZjMTNhMjI2YzBlOTUxXV0DAAAAnQFBcGxvcmlzLkJhc2UuT2JqZWN0cy5EYXRhT2JqZWN0Q29sbGVjdGlvbmAxW1tBcGxvcmlzLkNoYXJ0LkRlbHRhQnJpZGdlLCBBcGxvcmlzLkNoYXJ0LCBWZXJzaW9uPTQuMi4wLjE5MzMsIEN1bHR1cmU9bmV1dHJhbCwgUHVibGljS2V5VG9rZW49MTZmYzEzYTIyNmMwZTk1MV1dAwAAAJ0BQXBsb3Jpcy5CYXNlLk9iamVjdHMuRGF0YU9iamVjdENvbGxlY3Rpb25gMVtbQXBsb3Jpcy5DaGFydC5Hcm93dGhBcnJvdywgQXBsb3Jpcy5DaGFydCwgVmVyc2lvbj00LjIuMC4xOTMzLCBDdWx0dXJlPW5ldXRyYWwsIFB1YmxpY0tleVRva2VuPTE2ZmMxM2EyMjZjMGU5NTFdXQMAAACkAUFwbG9yaXMuQmFzZS5PYmplY3RzLkRhdGFPYmplY3RDb2xsZWN0aW9uYDFbW0FwbG9yaXMuQ2hhcnQuV2F0ZXJmYWxsQ29ubmVjdG9yLCBBcGxvcmlzLkNoYXJ0LCBWZXJzaW9uPTQuMi4wLjE5MzMsIEN1bHR1cmU9bmV1dHJhbCwgUHVibGljS2V5VG9rZW49MTZmYzEzYTIyNmMwZTk1MV1dAwAAAKIBQXBsb3Jpcy5CYXNlLk9iamVjdHMuRGF0YU9iamVjdENvbGxlY3Rpb25gMVtbQXBsb3Jpcy5DaGFydC5FbGVtZW50Q29ubmVjdG9yLCBBcGxvcmlzLkNoYXJ0LCBWZXJzaW9uPTQuMi4wLjE5MzMsIEN1bHR1cmU9bmV1dHJhbCwgUHVibGljS2V5VG9rZW49MTZmYzEzYTIyNmMwZTk1MV1dAwAAAAEVQXBsb3Jpcy5DaGFydC5CYXJUeXBlAgAAAAEYQXBsb3Jpcy5DaGFydC5TZXJpZXNUeXBlAgAAACJBcGxvcmlzLkNoYXJ0LkNvbHVtbk9yaWVudGVkTGVnZW5kAgAAAAEBGVN5c3RlbS5EcmF3aW5nLlJlY3RhbmdsZUYEAAAAGVN5c3RlbS5EcmF3aW5nLlJlY3RhbmdsZUYEAAAACAEsQXBsb3Jpcy5DaGFydC5BeGlzQnJlYWsrQXhpc0JyZWFrRGlzcGxheU1vZGUCAAAAAQEBFUFwbG9yaXMuQmFzZS5VSS5MYWJlbAMAAAAeQXBsb3Jpcy5CYXNlLlVJLlZpc3VhbFBvbHlsaW5lAwAAABpBcGxvcmlzLkNoYXJ0Lk51bWJlckZvcm1hdAIAAAAXU3lzdGVtLkRyYXdpbmcuUG9pbnRGW10EAAAAGUFwbG9yaXMuQmFzZS5BbmNob3JNb2RlW10DAAAACAEaQXBsb3Jpcy5DaGFydC5BeGlzTnVtYmVyW10CAAAAiAFTeXN0ZW0uQ29sbGVjdGlvbnMuT2JqZWN0TW9kZWwuQ29sbGVjdGlvbmAxW1tTeXN0ZW0uSW50MzIsIG1zY29ybGliLCBWZXJzaW9uPTQuMC4wLjAsIEN1bHR1cmU9bmV1dHJhbCwgUHVibGljS2V5VG9rZW49Yjc3YTVjNTYxOTM0ZTA4OV1dCAgwQXBsb3Jpcy5DaGFydC5Db2x1bW5PcmllbnRlZENoYXJ0K0N1c3RvbVN0YWNraW5nAgAAABlBcGxvcmlzLkNoYXJ0Lk9yaWVudGF0aW9uAgAAABpBcGxvcmlzLkJhc2UuVUkuVmlzdWFsUmVjdAMAAAAZU3lzdGVtLkRyYXdpbmcuUmVjdGFuZ2xlRgQAAAABC1N5c3RlbS5HdWlkAQIBHEFwbG9yaXMuQ2hhcnQuRGF0YS5EYXRhVGFibGUCAAAACAgICAgBARlTeXN0ZW0uRHJhd2luZy5SZWN0YW5nbGVGBAAAAAsLCwsVU3lzdGVtLkRyYXdpbmcuUG9pbnRGBAAAAAgfQXBsb3Jpcy5CYXNlLk9iamVjdHMuVGV4dEZvcm1hdAMAAAAWU3lzdGVtLkRyYXdpbmcuQ29sb3JbXQQAAAABmAFTeXN0ZW0uQ29sbGVjdGlvbnMuR2VuZXJpYy5MaXN0YDFbW0FwbG9yaXMuQmFzZS5PYmplY3RzLkRhdGFPYmplY3QsIEFwbG9yaXMuQmFzZSwgVmVyc2lvbj00LjIuMC4xOTMzLCBDdWx0dXJlPW5ldXRyYWwsIFB1YmxpY0tleVRva2VuPTE2ZmMxM2EyMjZjMGU5NTFdXR9BcGxvcmlzLkJhc2UuT2JqZWN0cy5EYXRhT2JqZWN0AwAAACFBcGxvcmlzLkNoYXJ0LkNvbHVtbk9yaWVudGVkQ2hhcnQCAAAAlQFTeXN0ZW0uQ29sbGVjdGlvbnMuR2VuZXJpYy5MaXN0YDFbW0FwbG9yaXMuQmFzZS5VSS5WaXN1YWxPYmplY3QsIEFwbG9yaXMuQmFzZSwgVmVyc2lvbj00LjIuMC4xOTMzLCBDdWx0dXJlPW5ldXRyYWwsIFB1YmxpY0tleVRva2VuPTE2ZmMxM2EyMjZjMGU5NTFdXQIAAAAF+////yVBcGxvcmlzLkNoYXJ0LkNvbHVtbk9yaWVudGVkQ2hhcnRUeXBlAQAAAAd2YWx1ZV9fAAgCAAAAAAAAAAkGAAAACQcAAAAKAAoJCAAAAAkJAAAACQoAAAAJCwAAAAkMAAAACQ0AAAAJDgAAAAkPAAAACRAAAAAJEQAAAAAF7v///xVBcGxvcmlzLkNoYXJ0LkJhclR5cGUBAAAAB3ZhbHVlX18ACAIAAAAAAAAAAAXt////GEFwbG9yaXMuQ2hhcnQuU2VyaWVzVHlwZQEAAAAHdmFsdWVfXwAIAgAAAAAAAAAKAAAF7P///xlTeXN0ZW0uRHJhd2luZy5SZWN0YW5nbGVGBAAAAAF4AXkFd2lkdGgGaGVpZ2h0AAAAAAsLCwsEAAAA//9/////f////3////9//wHr////7P//////f////3////9/////f/8AAAAAAAXq////LEFwbG9yaXMuQ2hhcnQuQXhpc0JyZWFrK0F4aXNCcmVha0Rpc3BsYXlNb2RlAQAAAAd2YWx1ZV9fAAgCAAAAAQAAAAEAAAoKCRcAAAAKCgAAAAAACRgAAAAKCRkAAAAAAAAACgXm////GUFwbG9yaXMuQ2hhcnQuT3JpZW50YXRpb24BAAAAB3ZhbHVlX18ACAIAAAABAAAACRsAAAAB5P///+z////KHzFCdbHOQdIeF0Tn8IxDAATj////C1N5c3RlbS5HdWlkCwAAAAJfYQJfYgJfYwJfZAJfZQJfZgJfZwJfaAJfaQJfagJfawAAAAAAAAAAAAAACAcHAgICAgICAgIAAAAAAAAAAAAAAAAAAAAAAAoKCR4AAAAACgoKAQAAAAAAAAD/////AQAB4f///+z///+uRyFBrkchQaWsGUS0uJ1DYn2/QVhbEkPP6CREtLinQwXg////FVN5c3RlbS5EcmF3aW5nLlBvaW50RgIAAAABeAF5AAALCwQAAAAZcKhDhzEsQwYhAAAAEGhnUDdmUEt0d1dRT0Y3RGoAAAAACgoJIgAAAAkjAAAAAAoJJAAAAAoJAQAAAAkmAAAABQYAAAAlQXBsb3Jpcy5DaGFydC5Db2x1bW5PcmllbnRlZENoYXJ0QXhpcyoAAAAGbUNoYXJ0CW1BeGlzVHlwZRFtUmVsYXRpdmVHYXBXaWR0aA1tSXNTZWNvbmRBeGlzG21PdGhlckF4aXNDcm9zc2VzQXRDYXRlZ29yeRdtQ2F0ZWdvcnlXaWR0aFRpY2tNYXJrcxFtU2hvd0xhYmVsRGVmYXVsdAtBeGlzK21DaGFydBBBeGlzK21WYWx1ZUxpbmVzEEF4aXMrbUF4aXNCcmVha3MSQXhpcyttTWluVmFsdWVBdXRvDkF4aXMrbU1pblZhbHVlEkF4aXMrbU1heFZhbHVlQXV0bw5BeGlzK21NYXhWYWx1ZRpBeGlzK21NYWluVGlja0Rpc3RhbmNlQXV0bxZBeGlzK21NYWluVGlja0Rpc3RhbmNlDUF4aXMrbUxvZ0F4aXMNQXhpcyttTG9nQmFzZRhBeGlzK21IdW5kZXJ0UGVyY2VudEF4aXMNQXhpcyttVmlzaWJsZR1BeGlzK21UaWNrbWFya051bWJlckZvcm1hdEFicyFBeGlzK21UaWNrbWFya051bWJlckZvcm1hdFBlcmNlbnQZQXhpcyttRGF0YU51bWJlckZvcm1hdEFicx1BeGlzK21EYXRhTnVtYmVyRm9ybWF0UGVyY2VudA9BeGlzK21UaWNrTWFya3MQQXhpcyttU3RhcnRQb2ludA5BeGlzK21FbmRQb2ludBBBeGlzK21WaXN1YWxMaW5lFEF4aXMrbUxhYmVsUG9zaXRpb25zFkF4aXMrbUxhYmVsQW5jaG9yTW9kZXMZQXhpcyttTGFiZWxBZGRJbm5lck1hcmdpbhNBeGlzK21MYWJlbFBvc2l0aW9uF0F4aXMrbU1hZ25pdHVkZUFic29sdXRlFkF4aXMrbU1hZ25pdHVkZVBlcmNlbnQLQXhpcyttTGFiZWwfQXhpcyttVGlja01hcmtFdmVudFN1c3BlbmRMZXZlbBlBeGlzK21UaWNrTWFya1F1ZXVlZEV2ZW50JEF4aXMrbVRpY2tNYXJrUXVldWVkRXZlbnRzaXplQ2hhbmdlZBhEYXRhT2JqZWN0K21DaGlsZE9iamVjdHMSRGF0YU9iamVjdCttUGFyZW50FURhdGFPYmplY3QrbUNvbnRhaW5lchlEYXRhT2JqZWN0K21WaXN1YWxPYmplY3RzBAQAAAAAAwQEBAAAAAAAAAAAAAAEBAQEBAQEBAQEBwAAAAQAAAADBAQDIUFwbG9yaXMuQ2hhcnQuQ29sdW1uT3JpZW50ZWRDaGFydAIAAAAWQXBsb3Jpcy5DaGFydC5BeGlzVHlwZQIAAAALAQEBcFN5c3RlbS5OdWxsYWJsZWAxW1tTeXN0ZW0uQm9vbGVhbiwgbXNjb3JsaWIsIFZlcnNpb249NC4wLjAuMCwgQ3VsdHVyZT1uZXV0cmFsLCBQdWJsaWNLZXlUb2tlbj1iNzdhNWM1NjE5MzRlMDg5XV0hQXBsb3Jpcy5DaGFydC5Db2x1bW5PcmllbnRlZENoYXJ0AgAAAJsBQXBsb3Jpcy5CYXNlLk9iamVjdHMuRGF0YU9iamVjdENvbGxlY3Rpb25gMVtbQXBsb3Jpcy5DaGFydC5WYWx1ZUxpbmUsIEFwbG9yaXMuQ2hhcnQsIFZlcnNpb249NC4yLjAuMTkzMywgQ3VsdHVyZT1uZXV0cmFsLCBQdWJsaWNLZXlUb2tlbj0xNmZjMTNhMjI2YzBlOTUxXV0DAAAAmwFBcGxvcmlzLkJhc2UuT2JqZWN0cy5EYXRhT2JqZWN0Q29sbGVjdGlvbmAxW1tBcGxvcmlzLkNoYXJ0LkF4aXNCcmVhaywgQXBsb3Jpcy5DaGFydCwgVmVyc2lvbj00LjIuMC4xOTMzLCBDdWx0dXJlPW5ldXRyYWwsIFB1YmxpY0tleVRva2VuPTE2ZmMxM2EyMjZjMGU5NTFdXQMAAAABBgEGAQYBCwEBGkFwbG9yaXMuQ2hhcnQuTnVtYmVyRm9ybWF0AgAAABpBcGxvcmlzLkNoYXJ0Lk51bWJlckZvcm1hdAIAAAAaQXBsb3Jpcy5DaGFydC5OdW1iZXJGb3JtYXQCAAAAGkFwbG9yaXMuQ2hhcnQuTnVtYmVyRm9ybWF0AgAAAJoBQXBsb3Jpcy5CYXNlLk9iamVjdHMuRGF0YU9iamVjdENvbGxlY3Rpb25gMVtbQXBsb3Jpcy5DaGFydC5UaWNrTWFyaywgQXBsb3Jpcy5DaGFydCwgVmVyc2lvbj00LjIuMC4xOTMzLCBDdWx0dXJlPW5ldXRyYWwsIFB1YmxpY0tleVRva2VuPTE2ZmMxM2EyMjZjMGU5NTFdXQMAAAAVU3lzdGVtLkRyYXdpbmcuUG9pbnRGBAAAABVTeXN0ZW0uRHJhd2luZy5Qb2ludEYEAAAAGkFwbG9yaXMuQmFzZS5VSS5WaXN1YWxMaW5lAwAAABdTeXN0ZW0uRHJhd2luZy5Qb2ludEZbXQQAAAAZQXBsb3Jpcy5CYXNlLkFuY2hvck1vZGVbXQMAAAABCAgIFUFwbG9yaXMuQmFzZS5VSS5MYWJlbAMAAAAIAQGYAVN5c3RlbS5Db2xsZWN0aW9ucy5HZW5lcmljLkxpc3RgMVtbQXBsb3Jpcy5CYXNlLk9iamVjdHMuRGF0YU9iamVjdCwgQXBsb3Jpcy5CYXNlLCBWZXJzaW9uPTQuMi4wLjE5MzMsIEN1bHR1cmU9bmV1dHJhbCwgUHVibGljS2V5VG9rZW49MTZmYzEzYTIyNmMwZTk1MV1dIUFwbG9yaXMuQ2hhcnQuQ29sdW1uT3JpZW50ZWRDaGFydAIAAAAhQXBsb3Jpcy5DaGFydC5Db2x1bW5PcmllbnRlZENoYXJ0AgAAAJUBU3lzdGVtLkNvbGxlY3Rpb25zLkdlbmVyaWMuTGlzdGAxW1tBcGxvcmlzLkJhc2UuVUkuVmlzdWFsT2JqZWN0LCBBcGxvcmlzLkJhc2UsIFZlcnNpb249NC4yLjAuMTkzMywgQ3VsdHVyZT1uZXV0cmFsLCBQdWJsaWNLZXlUb2tlbj0xNmZjMTNhMjI2YzBlOTUxXV0CAAAACQEAAAAF2P///xZBcGxvcmlzLkNoYXJ0LkF4aXNUeXBlAQAAAAd2YWx1ZV9fAAgCAAAAAQAAAM3MTD8AAAAKCQEAAAAJKQAAAAkqAAAAAQAAAAAAAAAAAQAAAAAAAPA/AZqZmZmZmbk/AAAAIEEAAQkrAAAACgksAAAACS0AAAAJLgAAAAHR////4P///8ofMUL+25lDAdD////g////zzAiRP7bmUMJMQAAAAkyAAAACTMAAAAJNAAAAAAAAAAAAAAAAAAAAAk1AAAAAAAAAAAACTYAAAAJAQAAAAkBAAAACTgAAAABBwAAAAYAAAAJAQAAAAHG////2P///wAAAADNzEw/AAAACAEACQEAAAAJOwAAAAk8AAAAAQAAAAAAAAAAAQAAAAAAAPA/AZqZmZmZmbk/AAAAIEEBAQk9AAAACgk+AAAACT8AAAAJQAAAAAG/////4P///8ofMUL+25lDAb7////g////yh8xQnWxzkEJQwAAAAlEAAAACUUAAAAJRgAAAAAAAAAAAAAAAAAAAAlHAAAAAAAAAAAACUgAAAAJAQAAAAkBAAAACUoAAAAECAAAAKgBU3lzdGVtLkNvbGxlY3Rpb25zLkdlbmVyaWMuTGlzdGAxW1tBcGxvcmlzLkNoYXJ0LkNvbHVtbk9yaWVudGVkQ2hhcnQrVW51c2VkU2VyaWVzLCBBcGxvcmlzLkNoYXJ0LCBWZXJzaW9uPTQuMi4wLjE5MzMsIEN1bHR1cmU9bmV1dHJhbCwgUHVibGljS2V5VG9rZW49MTZmYzEzYTIyNmMwZTk1MV1dAwAAAAZfaXRlbXMFX3NpemUIX3ZlcnNpb24EAAAwQXBsb3Jpcy5DaGFydC5Db2x1bW5PcmllbnRlZENoYXJ0K1VudXNlZFNlcmllc1tdAgAAAAgICUsAAAAAAAAAAAAAAAUJAAAAoQFBcGxvcmlzLkJhc2UuT2JqZWN0cy5EYXRhT2JqZWN0Q29sbGVjdGlvbmAxW1tBcGxvcmlzLkNoYXJ0LkNoYXJ0RGF0YVNlcmllcywgQXBsb3Jpcy5DaGFydCwgVmVyc2lvbj00LjIuMC4xOTMzLCBDdWx0dXJlPW5ldXRyYWwsIFB1YmxpY0tleVRva2VuPTE2ZmMxM2EyMjZjMGU5NTFdXQYAAAALbUNvbGxlY3Rpb24FbUxpc3QYRGF0YU9iamVjdCttQ2hpbGRPYmplY3RzEkRhdGFPYmplY3QrbVBhcmVudBVEYXRhT2JqZWN0K21Db250YWluZXIZRGF0YU9iamVjdCttVmlzdWFsT2JqZWN0cwQDAwQEA58BQXBsb3Jpcy5CYXNlLk9iamVjdHMuU29ydGFibGVDb2xsZWN0aW9uYDFbW0FwbG9yaXMuQ2hhcnQuQ2hhcnREYXRhU2VyaWVzLCBBcGxvcmlzLkNoYXJ0LCBWZXJzaW9uPTQuMi4wLjE5MzMsIEN1bHR1cmU9bmV1dHJhbCwgUHVibGljS2V5VG9rZW49MTZmYzEzYTIyNmMwZTk1MV1dAwAAAJcBU3lzdGVtLkNvbGxlY3Rpb25zLkdlbmVyaWMuTGlzdGAxW1tBcGxvcmlzLkNoYXJ0LkNoYXJ0RGF0YVNlcmllcy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UwAAAAJTQAAAAkBAAAACQEAAAAJTwAAAAUKAAAApgFBcGxvcmlzLkJhc2UuT2JqZWN0cy5EYXRhT2JqZWN0Q29sbGVjdGlvbmAxW1tBcGxvcmlzLkNoYXJ0LkFubm90YXRpb25EYXRhU2VyaWVzLCBBcGxvcmlzLkNoYXJ0LCBWZXJzaW9uPTQuMi4wLjE5MzMsIEN1bHR1cmU9bmV1dHJhbCwgUHVibGljS2V5VG9rZW49MTZmYzEzYTIyNmMwZTk1MV1dBgAAAAttQ29sbGVjdGlvbgVtTGlzdBhEYXRhT2JqZWN0K21DaGlsZE9iamVjdHMSRGF0YU9iamVjdCttUGFyZW50FURhdGFPYmplY3QrbUNvbnRhaW5lchlEYXRhT2JqZWN0K21WaXN1YWxPYmplY3RzBAMDBAQDpAFBcGxvcmlzLkJhc2UuT2JqZWN0cy5Tb3J0YWJsZUNvbGxlY3Rpb25gMVtbQXBsb3Jpcy5DaGFydC5Bbm5vdGF0aW9uRGF0YVNlcmllcywgQXBsb3Jpcy5DaGFydCwgVmVyc2lvbj00LjIuMC4xOTMzLCBDdWx0dXJlPW5ldXRyYWwsIFB1YmxpY0tleVRva2VuPTE2ZmMxM2EyMjZjMGU5NTFdXQMAAACcAVN5c3RlbS5Db2xsZWN0aW9ucy5HZW5lcmljLkxpc3RgMVtbQXBsb3Jpcy5DaGFydC5Bbm5vdGF0aW9uRGF0YVNlcmllcy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VAAAAAJUQAAAAkBAAAACQEAAAAJUwAAAAULAAAAoQFBcGxvcmlzLkJhc2UuT2JqZWN0cy5EYXRhT2JqZWN0Q29sbGVjdGlvbmAxW1tBcGxvcmlzLkNoYXJ0LkFubm90YXRpb25Hcm91cCwgQXBsb3Jpcy5DaGFydCwgVmVyc2lvbj00LjIuMC4xOTMzLCBDdWx0dXJlPW5ldXRyYWwsIFB1YmxpY0tleVRva2VuPTE2ZmMxM2EyMjZjMGU5NTFdXQYAAAALbUNvbGxlY3Rpb24FbUxpc3QYRGF0YU9iamVjdCttQ2hpbGRPYmplY3RzEkRhdGFPYmplY3QrbVBhcmVudBVEYXRhT2JqZWN0K21Db250YWluZXIZRGF0YU9iamVjdCttVmlzdWFsT2JqZWN0cwQDAwQEA58BQXBsb3Jpcy5CYXNlLk9iamVjdHMuU29ydGFibGVDb2xsZWN0aW9uYDFbW0FwbG9yaXMuQ2hhcnQuQW5ub3RhdGlvbkdyb3VwLCBBcGxvcmlzLkNoYXJ0LCBWZXJzaW9uPTQuMi4wLjE5MzMsIEN1bHR1cmU9bmV1dHJhbCwgUHVibGljS2V5VG9rZW49MTZmYzEzYTIyNmMwZTk1MV1dAwAAAJcBU3lzdGVtLkNvbGxlY3Rpb25zLkdlbmVyaWMuTGlzdGAxW1tBcGxvcmlzLkNoYXJ0LkFubm90YXRpb25Hcm91cC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VQAAAAJVQAAAAkBAAAACQEAAAAJVwAAAAUMAAAAoAFBcGxvcmlzLkJhc2UuT2JqZWN0cy5EYXRhT2JqZWN0Q29sbGVjdGlvbmAxW1tBcGxvcmlzLkNoYXJ0LkNoYXJ0RGF0YUdyb3VwLCBBcGxvcmlzLkNoYXJ0LCBWZXJzaW9uPTQuMi4wLjE5MzMsIEN1bHR1cmU9bmV1dHJhbCwgUHVibGljS2V5VG9rZW49MTZmYzEzYTIyNmMwZTk1MV1dBgAAAAttQ29sbGVjdGlvbgVtTGlzdBhEYXRhT2JqZWN0K21DaGlsZE9iamVjdHMSRGF0YU9iamVjdCttUGFyZW50FURhdGFPYmplY3QrbUNvbnRhaW5lchlEYXRhT2JqZWN0K21WaXN1YWxPYmplY3RzBAMDBAQDngFBcGxvcmlzLkJhc2UuT2JqZWN0cy5Tb3J0YWJsZUNvbGxlY3Rpb25gMVtbQXBsb3Jpcy5DaGFydC5DaGFydERhdGFHcm91cCwgQXBsb3Jpcy5DaGFydCwgVmVyc2lvbj00LjIuMC4xOTMzLCBDdWx0dXJlPW5ldXRyYWwsIFB1YmxpY0tleVRva2VuPTE2ZmMxM2EyMjZjMGU5NTFdXQMAAACWAVN5c3RlbS5Db2xsZWN0aW9ucy5HZW5lcmljLkxpc3RgMVtbQXBsb3Jpcy5DaGFydC5DaGFydERhdGFHcm91cC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VgAAAAJWQAAAAkBAAAACQEAAAAJWwAAAAUNAAAAmgFBcGxvcmlzLkJhc2UuT2JqZWN0cy5EYXRhT2JqZWN0Q29sbGVjdGlvbmAxW1tBcGxvcmlzLkNoYXJ0LkRlbHRhQmFyLCBBcGxvcmlzLkNoYXJ0LCBWZXJzaW9uPTQuMi4wLjE5MzMsIEN1bHR1cmU9bmV1dHJhbCwgUHVibGljS2V5VG9rZW49MTZmYzEzYTIyNmMwZTk1MV1dBgAAAAttQ29sbGVjdGlvbgVtTGlzdBhEYXRhT2JqZWN0K21DaGlsZE9iamVjdHMSRGF0YU9iamVjdCttUGFyZW50FURhdGFPYmplY3QrbUNvbnRhaW5lchlEYXRhT2JqZWN0K21WaXN1YWxPYmplY3RzBAMDBAQDmAFBcGxvcmlzLkJhc2UuT2JqZWN0cy5Tb3J0YWJsZUNvbGxlY3Rpb25gMVtbQXBsb3Jpcy5DaGFydC5EZWx0YUJhciwgQXBsb3Jpcy5DaGFydCwgVmVyc2lvbj00LjIuMC4xOTMzLCBDdWx0dXJlPW5ldXRyYWwsIFB1YmxpY0tleVRva2VuPTE2ZmMxM2EyMjZjMGU5NTFdXQMAAACQAVN5c3RlbS5Db2xsZWN0aW9ucy5HZW5lcmljLkxpc3RgMVtbQXBsb3Jpcy5DaGFydC5EZWx0YUJhci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VwAAAAJXQAAAAkBAAAACQEAAAAJXwAAAAUOAAAAnQFBcGxvcmlzLkJhc2UuT2JqZWN0cy5EYXRhT2JqZWN0Q29sbGVjdGlvbmAxW1tBcGxvcmlzLkNoYXJ0LkRlbHRhQnJpZGdlLCBBcGxvcmlzLkNoYXJ0LCBWZXJzaW9uPTQuMi4wLjE5MzMsIEN1bHR1cmU9bmV1dHJhbCwgUHVibGljS2V5VG9rZW49MTZmYzEzYTIyNmMwZTk1MV1dBgAAAAttQ29sbGVjdGlvbgVtTGlzdBhEYXRhT2JqZWN0K21DaGlsZE9iamVjdHMSRGF0YU9iamVjdCttUGFyZW50FURhdGFPYmplY3QrbUNvbnRhaW5lchlEYXRhT2JqZWN0K21WaXN1YWxPYmplY3RzBAMDBAQDmwFBcGxvcmlzLkJhc2UuT2JqZWN0cy5Tb3J0YWJsZUNvbGxlY3Rpb25gMVtbQXBsb3Jpcy5DaGFydC5EZWx0YUJyaWRnZSwgQXBsb3Jpcy5DaGFydCwgVmVyc2lvbj00LjIuMC4xOTMzLCBDdWx0dXJlPW5ldXRyYWwsIFB1YmxpY0tleVRva2VuPTE2ZmMxM2EyMjZjMGU5NTFdXQMAAACTAVN5c3RlbS5Db2xsZWN0aW9ucy5HZW5lcmljLkxpc3RgMVtbQXBsb3Jpcy5DaGFydC5EZWx0YUJyaWRnZS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WAAAAAJYQAAAAkBAAAACQEAAAAJYwAAAAUPAAAAnQFBcGxvcmlzLkJhc2UuT2JqZWN0cy5EYXRhT2JqZWN0Q29sbGVjdGlvbmAxW1tBcGxvcmlzLkNoYXJ0Lkdyb3d0aEFycm93LCBBcGxvcmlzLkNoYXJ0LCBWZXJzaW9uPTQuMi4wLjE5MzMsIEN1bHR1cmU9bmV1dHJhbCwgUHVibGljS2V5VG9rZW49MTZmYzEzYTIyNmMwZTk1MV1dBgAAAAttQ29sbGVjdGlvbgVtTGlzdBhEYXRhT2JqZWN0K21DaGlsZE9iamVjdHMSRGF0YU9iamVjdCttUGFyZW50FURhdGFPYmplY3QrbUNvbnRhaW5lchlEYXRhT2JqZWN0K21WaXN1YWxPYmplY3RzBAMDBAQDmwFBcGxvcmlzLkJhc2UuT2JqZWN0cy5Tb3J0YWJsZUNvbGxlY3Rpb25gMVtbQXBsb3Jpcy5DaGFydC5Hcm93dGhBcnJvdywgQXBsb3Jpcy5DaGFydCwgVmVyc2lvbj00LjIuMC4xOTMzLCBDdWx0dXJlPW5ldXRyYWwsIFB1YmxpY0tleVRva2VuPTE2ZmMxM2EyMjZjMGU5NTFdXQMAAACTAVN5c3RlbS5Db2xsZWN0aW9ucy5HZW5lcmljLkxpc3RgMVtbQXBsb3Jpcy5DaGFydC5Hcm93dGhBcnJvdy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WQAAAAJZQAAAAkBAAAACQEAAAAJZwAAAAUQAAAApAFBcGxvcmlzLkJhc2UuT2JqZWN0cy5EYXRhT2JqZWN0Q29sbGVjdGlvbmAxW1tBcGxvcmlzLkNoYXJ0LldhdGVyZmFsbENvbm5lY3RvciwgQXBsb3Jpcy5DaGFydCwgVmVyc2lvbj00LjIuMC4xOTMzLCBDdWx0dXJlPW5ldXRyYWwsIFB1YmxpY0tleVRva2VuPTE2ZmMxM2EyMjZjMGU5NTFdXQYAAAALbUNvbGxlY3Rpb24FbUxpc3QYRGF0YU9iamVjdCttQ2hpbGRPYmplY3RzEkRhdGFPYmplY3QrbVBhcmVudBVEYXRhT2JqZWN0K21Db250YWluZXIZRGF0YU9iamVjdCttVmlzdWFsT2JqZWN0cwQDAwQEA6IBQXBsb3Jpcy5CYXNlLk9iamVjdHMuU29ydGFibGVDb2xsZWN0aW9uYDFbW0FwbG9yaXMuQ2hhcnQuV2F0ZXJmYWxsQ29ubmVjdG9yLCBBcGxvcmlzLkNoYXJ0LCBWZXJzaW9uPTQuMi4wLjE5MzMsIEN1bHR1cmU9bmV1dHJhbCwgUHVibGljS2V5VG9rZW49MTZmYzEzYTIyNmMwZTk1MV1dAwAAAJoBU3lzdGVtLkNvbGxlY3Rpb25zLkdlbmVyaWMuTGlzdGAxW1tBcGxvcmlzLkNoYXJ0LldhdGVyZmFsbENvbm5lY3Rvci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WgAAAAJaQAAAAkBAAAACQEAAAAJawAAAAURAAAAogFBcGxvcmlzLkJhc2UuT2JqZWN0cy5EYXRhT2JqZWN0Q29sbGVjdGlvbmAxW1tBcGxvcmlzLkNoYXJ0LkVsZW1lbnRDb25uZWN0b3IsIEFwbG9yaXMuQ2hhcnQsIFZlcnNpb249NC4yLjAuMTkzMywgQ3VsdHVyZT1uZXV0cmFsLCBQdWJsaWNLZXlUb2tlbj0xNmZjMTNhMjI2YzBlOTUxXV0GAAAAC21Db2xsZWN0aW9uBW1MaXN0GERhdGFPYmplY3QrbUNoaWxkT2JqZWN0cxJEYXRhT2JqZWN0K21QYXJlbnQVRGF0YU9iamVjdCttQ29udGFpbmVyGURhdGFPYmplY3QrbVZpc3VhbE9iamVjdHMEAwMEBAOgAUFwbG9yaXMuQmFzZS5PYmplY3RzLlNvcnRhYmxlQ29sbGVjdGlvbmAxW1tBcGxvcmlzLkNoYXJ0LkVsZW1lbnRDb25uZWN0b3IsIEFwbG9yaXMuQ2hhcnQsIFZlcnNpb249NC4yLjAuMTkzMywgQ3VsdHVyZT1uZXV0cmFsLCBQdWJsaWNLZXlUb2tlbj0xNmZjMTNhMjI2YzBlOTUxXV0DAAAAmAFTeXN0ZW0uQ29sbGVjdGlvbnMuR2VuZXJpYy5MaXN0YDFbW0FwbG9yaXMuQ2hhcnQuRWxlbWVudENvbm5lY3Rvci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WwAAAAJbQAAAAkBAAAACQEAAAAJbwAAAAUX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hQXBsb3Jpcy5DaGFydC5Db2x1bW5PcmllbnRlZENoYXJ0AgAAACFBcGxvcmlzLkNoYXJ0LkNvbHVtbk9yaWVudGVkQ2hhcnQCAAAACAEICAEICAgCAAAACQEAAAAJAQAAAAAAAAAABnEAAAABLgMAAAAGcgAAAAEsBnMAAAABLQZ0AAAAASsBAAAAAAoKBnUAAAAITS9kL3l5eXkAAAAACgAAAAAAAAAABxgAAAAAAQAAAAEAAAAEGEFwbG9yaXMuQ2hhcnQuQXhpc051bWJlcgIAAAAFiv///xhBcGxvcmlzLkNoYXJ0LkF4aXNOdW1iZXIBAAAAB3ZhbHVlX18ACAIAAAAAAAAADxkAAAAGAAAACAEAAAACAAAAAwAAAAQAAAAFAAAABgAAAAUbAAAAGkFwbG9yaXMuQmFzZS5VSS5WaXN1YWxSZWN0FQAAAAttU3RhcnRQb2ludAltRW5kUG9pbnQLbUxpbmVGb3JtYXQLbUZpbGxGb3JtYXQJbVJvdGF0aW9uEm1SZWN0YW5nbGVQcm92aWRlcgxtUGFpbnRPZmZzZXQSbVBhaW50U2l6ZU92ZXJyaWRlDm1FeHRyYVJvdGF0aW9uDm1MYXN0UGFpbnRSZWN0CW1QZXJzRGF0YRlWaXN1YWxPYmplY3QrbVpPcmRlckdyb3VwHlZpc3VhbE9iamVjdCttSW5kaXZpZHVhbFpPcmRlchVWaXN1YWxPYmplY3QrbVZpc2libGUYVmlzdWFsT2JqZWN0K21QZXJzaXN0ZW50EFZpc3VhbE9iamVjdCttSWQWVmlzdWFsT2JqZWN0K21QZXJzRGF0YSBWaXN1YWxPYmplY3QrbVJlZ2lzdGVyZWRXaXRoRm9ybSRWaXN1YWxPYmplY3QrbURlbGV0ZVJlcGFpbnRUcmlnZ2VyZWQWVmlzdWFsT2JqZWN0K21TaGFwZVB0chVWaXN1YWxPYmplY3QrbUlzRGlydHkEBAQEAAQEBAAEAgAAAAAHAgAAAwAVU3lzdGVtLkRyYXdpbmcuUG9pbnRGBAAAABVTeXN0ZW0uRHJhd2luZy5Qb2ludEYEAAAAH0FwbG9yaXMuQmFzZS5PYmplY3RzLkxpbmVGb3JtYXQDAAAAH0FwbG9yaXMuQmFzZS5PYmplY3RzLkZpbGxGb3JtYXQDAAAACypBcGxvcmlzLkJhc2UuVUkuSVJlY3RhbmdsZVBvc2l0aW9uUHJvdmlkZXIDAAAAFFN5c3RlbS5EcmF3aW5nLlNpemVGBAAAABRTeXN0ZW0uRHJhd2luZy5TaXplRgQAAAALGVN5c3RlbS5EcmF3aW5nLlJlY3RhbmdsZUYEAAAACAgBAQgBAQ9TeXN0ZW0uSW50UHRyW10BAwAAAAGJ////4P///8ofMUJ1sc5BAYj////g////zzAiRP7bmUMJeQAAAAl6AAAAAAAAAAoFhf///xRTeXN0ZW0uRHJhd2luZy5TaXplRgIAAAAFd2lkdGgGaGVpZ2h0AAALCwQAAAAAAAAAAAAAAAGE////hf///wAAAAAAAAAAAAAAAAGD////7P///wAAAAAAAAAAAAAAAAAAAAAJfgAAABQAAAD/////AQEKCX4AAAABAAoBDx4AAADPLAAAAlBLAwQUAAYACAAAACEAYu6daF4BAACQBAAAEwAIAltDb250ZW50X1R5cGVzXS54bWwgogQCKK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JTLTsMwEEX3SPxD5C1K3LJACDXtgscSKlE+wMSTxqpjW55paf+eifsQQqEVajexEs/cezLxzWiybm22gojGu1IMi4HIwFVeGzcvxcfsJb8XGZJyWlnvoBQbQDEZX1+NZpsAmHG3w1I0ROFBSqwaaBUWPoDjndrHVhHfxrkMqlqoOcjbweBOVt4ROMqp0xDj0RPUamkpe17z4y1JBIsie9wWdl6lUCFYUyliUrly+pdLvnMouDPVYGMC3jCGkL0O3c7fBru+Nx5NNBqyqYr0qlrGkGsrv3xcfHq/KI6L9FD6ujYVaF8tW55AgSGC0tgAUGuLtBatMm7PfcQ/FaNMy/DCIN37JeETHMTfG2S6no+QZE4YIm0s4KXHnkRPOTcqgn6nyMm4OMBP7WMcfG6m0QfkBEX4/xT2Eem688BCEMnAISR9h+3gyOk7e+zQ5VuD7vGW6X8y/gYAAP//AwBQSwMEFAAGAAgAAAAhALVVMCP0AAAATAIAAAsACAJfcmVscy8ucmVscy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kk1PwzAMhu9I/IfI99XdkBBCS3dBSLshVH6ASdwPtY2jJBvdvyccEFQagwNHf71+/Mrb3TyN6sgh9uI0rIsSFDsjtnethpf6cXUHKiZylkZxrOHEEXbV9dX2mUdKeSh2vY8qq7iooUvJ3yNG0/FEsRDPLlcaCROlHIYWPZmBWsZNWd5i+K4B1UJT7a2GsLc3oOqTz5t/15am6Q0/iDlM7NKZFchzYmfZrnzIbCH1+RpVU2g5abBinnI6InlfZGzA80SbvxP9fC1OnMhSIjQS+DLPR8cloPV/WrQ08cudecQ3CcOryPDJgosfqN4BAAD//wMAUEsDBBQABgAIAAAAIQAHQxp/YwMAAPMHAAAPAAAAeGwvd29ya2Jvb2sueG1spFVRb6M4EH4/6f4D8jvFJkACKl1BSPYidU/Vttt9ibRywQlWAbPGNOmu9r/f2IS0aU+nXhclNvbYn7+Z+cacf9jXlfXAZMdFEyNyhpHFmlwUvNnG6MvN0p4hq1O0KWglGhajR9ahDxd//nG+E/L+Toh7CwCaLkalUm3kOF1espp2Z6JlDVg2QtZUwVBuna6VjBZdyZiqK8fFOHBqyhs0IETyLRhis+E5y0Te16xRA4hkFVVAvyt5241odf4WuJrK+761c1G3AHHHK64eDSiy6jxabRsh6V0Fbu+Jb+0l/AL4EwyNO54EpldH1TyXohMbdQbQzkD6lf8EO4SchGD/OgZvQ/IcyR64zuGRlQzeySo4YgVPYAT/NhoBaRmtRBC8d6L5R24uujjf8IrdDtK1aNv+TWudqQpZFe3UouCKFTGawlDs2MmE7Nu05xVYXULcADkXRzlfSRhA7pNKMdlQxeaiUSC1A/XflZXBnpcCRGx9Zt97LhnUDkgI3IGW5hG9666oKq1eVjGaR+svHXi4TuZUqnXSthlVdH0pclqtb1jdrp+pkL6W/P/QIc11GBxwfaA3vL8MA7CU0ai1KyUteF9llxDva/oA0YccF4fiXEF4yeRbk8uIfPuJF3jhBxNiJ4TMbM/FmR2mGNvpIsGJO8dZkga/wBkZRLmgvSoPidXQMfK0dl6aPtH9aCE46nnxROMnPjy27l80o+2XdlhfYbec7bonCeih1ZVid62vqhtIiPFr/5U3hdiBZmYz10PW4zj2fCiUnTF+5YUqYQXG0+PcX4xvS/ABpObBNhC/5hqjE47ZwHEJj62bE47OM5Lm+gSyprcaI/mkrYTknZYGXNaatIk9smSkD5KrgpjcjntBPPmVtHRnFoYEu6FeISp2zX8wSOomRgmJPoKfMM326rJTpgdZcqA+DZe+F04Dm2SJb3sBpDQl3tT25tnCS0N/kkxmOpv60xDtife+csehEw73oy4OLxo/OcC9YBvaV2pV0y3LWqA0cafB1HgJbJ9TTf1Ziieha3tLsrQ9EoLm0sCz/Ww58ackmy/85RNVHRPw/cXH7G1lNHPMbkZVD1WtC9qMI90uD7PHyc0wccjgyQHR50w7ctj9XwuXt8bjfz3HMXHQrcmdMwbv4h8AAAD//wMAUEsDBBQABgAIAAAAIQCBPpSX8wAAALoCAAAaAAgBeGwvX3JlbHMvd29ya2Jvb2sueG1sLnJlbHM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Uk1LxDAQvQv+hzB3m3YVEdl0LyLsVesPCMm0KdsmITN+9N8bKrpdWNZLLwNvhnnvzcd29zUO4gMT9cErqIoSBHoTbO87BW/N880DCGLtrR6CRwUTEuzq66vtCw6acxO5PpLILJ4UOOb4KCUZh6OmIkT0udKGNGrOMHUyanPQHcpNWd7LtOSA+oRT7K2CtLe3IJopZuX/uUPb9gafgnkf0fMZCUk8DXkA0ejUISv4wUX2CPK8/GZNec5rwaP6DOUcq0seqjU9fIZ0IIfIRx9/KZJz5aKZu1Xv4XRC+8opv9vyLMv072bkycfV3wAAAP//AwBQSwMEFAAGAAgAAAAhAK0my7qqBQAAdxMAABgAAAB4bC93b3Jrc2hlZXRzL3NoZWV0MS54bWysmOuP2zYMwL8P2P9g+HttS37Fh3OKJnG2ARtQtHt89jnKxagdZ7bvtWH/+yjRD4m+C4puRZs6FEX+RFGkldv3z3VlPYq2K5tzajPHsy1xLppDeb5P7d9+3b9b2VbX5+dDXjVnkdovorPfr7//7vapab90JyF6Cyycu9Q+9f3lxnW74iTqvHOaizjDyLFp67yHr+29211akR/UpLpyuedFbp2XZxst3LRfY6M5HstC7JrioRbnHo20osp74O9O5aUbrdXF15ir8/bLw+Vd0dQXMHFXVmX/oozaVl3c/HR/btr8roJ1P7MgL6znFv5y+OePbpR84akui7bpmmPvgGUXmZfLT9zEzYvJ0nL9X2WGBW4rHku5gbMp/m1ILJxs8dmY/43GosmYDFd781AeUvtvb/jzDv5n8sObP8axf+z17aGEHZarslpxTO0P7OYHHtju+lYl0O+leOq0Z6vP7z6LShS9ACfMtmR+3jXNF6n4E4g8MHnJz8J6/nyBXVY6L/Nj31x+Fsd+K6oqtTehbeVFXz6KjzAjte+avm/qT+X9qVenoQfZsW3+EmfFo9xKUGk/tcHUoIo2BpvA1P2plrJhr01DJxJidI4TP8BODBPhUa6f+DPodJc7FkxT5TPMdafg6c9jIPfqsH5srYM45g9Vv22qP8pDf0rtlRPHsR/4MURmGPzUPP0oZEgglIGjrBdNBabg06pLWU3gEOXPuBtohq2cKAq8iIOZrn+RBwtWVzx0EN7Bk4qNi5YU7C7v8/Vt2zxZcEBkECHKUG7YTQTPSoLzEV4JFBO4wIGJEjKgkEY+SCupjchSABuCAgsW04Ha49q7dR8hRMUwZbvUYKbGbqnBTY1sqeGbGnvUgM+Jg88gLsRgCoRMiv8eCGlFBmL2x1Ym0mZUgeRRwdtSwY4KMk1gMEMV+B+YpRXCnBDmUWVipoIdFWSawGCWJ0iL85BZYyLJ0dSGTJv2KyYoqJGonIp5QLIKR+dE3FFBpgkMLnmA3uaSoyZXRLhQg8mq+LgOAgqGwxoYFWSawACTp/JtMDyzesBCAjacaqbAWELiucVhDYwKMk1ggMVXweRoasPcaSdJSDaowbgCCwn2Fkc1LirINIHBJV+w3g6YHE1tmDtx0QOKGrPnLQqYr0C5T/R3VD/TBAZYchVMjkJf0EsHqXcbVNHIUACdSCYdD8je7qh+pgkMMkjbazFTw4SNVNrNoKPBDRIWIl1IOsBuMSPTJSYfaVOkajAs80bsaLYNOjrf0BwixecnZMZuMSPTJSYf6R6UDwu4zkcrLBwDs4VuBwmLMXzRoj0u2oRuw8QjjYLiYa2Gz+lMMLJZG8h+yrfoAYMOxxroe+SgZLoNk+96U1BvXalt8NEqN+jo27voBYMOw+YRJgu+t3oDpPDV44Gl2+Cj7UGZ0F+RtgvJbpCwldrxKCI5kukzzPhd7xEMK7jBR9vqoKPHb9EZFjrZIOHYXHxv3hWTT28V8EzzDyu5wUeyfQPHgObfokMsdLJBwrHHML6az7gJqPeMVwCxonOdkJMd3sO2SUJ4E1dvAKvAib04DvwVD70gCudabnrWm8IrnrFiwz1Ne4MlsdlDQivPWMgYeE4iuPiFcRKzJOFveIZjOif10rMahuUYnklD2o9Kg2ceOFBGWZTwJI485s2gxpohXa56xrpseqYv9soG4KHnKHFiuAVFQZCEib8KvVnd9KzX6WHNvixXeI2BPFGBNNZM2sJ+VELPge+Eq5BHfsLCKA79t4KtV+BXHGMtNZdMStxepp9MsLFfOTxJYh6yIAx5wqM5H80l67X1lW3Gmmd4ZjTB5Kjm2SMhkT8jqPFY3YjVrQrvxXjVvOT34pe8vS/PnVXBdRx+O3CApMW7rnqGK76SQiXF2/f47QQ/cAm4UXoOrP7YNP34Rd69p5/M1v8CAAD//wMAUEsDBBQABgAIAAAAIQDcBge+egYAANkbAAATAAAAeGwvdGhlbWUvdGhlbWUxLnhtbOxZy24bNxTdF+g/ELNPrKdjGZEDS5bsNnZi2EraLKkRNcOIMxyQlB3t+gUFCqRFNwW666KbAO03pWjTj+glOZJIi/IjdtBXbMCWOIf3Xt7H4SXn4aNXGUNnREjK83ZUvV+JEMljPqJ50o6eDfr3tiIkFc5HmPGctKMZkdGjnU8/eYi3VUoygmB+LrdxO0qVKrY3NmQMw1je5wXJ4dmYiwwr+CqSjZHA5yA3Yxu1SmVzI8M0j1COMxD7dDymMUEDLTLamQvvMfiaK6kHYiZOtWjizTDY0aSqEXImu0ygM8zaEegZ8fMBeaUixLBU8KAdVcxPtLHzcANvl5OYWjPXmdc3P+W8csJoUjM6RTJcKK32G60Hewv5BsDUKq7X63V71YU8A8BxDCu1trgyG/2tamcu0wHZj6uyu5VmpeHjHfn1FZtbnU6n2SptsUINyH5srOC3KpuN3ZqHNyCLb67gG53dbnfTwxuQxW+u4PsPWpsNH29AKaP5ZAWtA9rvl9IXkDFnB0H4FsC3KiV8iYJsWGSXVjHmuVqXaxl+yUUfABrIsKI5UrOCjHEMWdzF2VBQHKEC51zCQKVW6Vfq8Ff/NsynhlaPtwl25tmhWK4MaUuQjAUtVDv6HKRGDuTFFO1zldIYHdIkVVaIN+MA54k7491P3/z5w1foj19+fPf62zBeuvg9kidfUpxfpgAKbOmAt9+9+e3XN2+///r3n18H5O8KPHThA5oRiZ6Qc3TCM1ic8Yy/AjIUN5sxSDH1ZuAUZAdE98B1LvDJDLMQrgNOcHHPBXBLCLg/fenZepqKqaIBzY/TzAMecc46XAQd8Fjrcjw8mOZJWLmYurgTjM9Curs490LcmxZAqpCzq77vpsQz85jhXOGE5EQh/YxPCAlMe0Gp59cjGgsu+VihFxR1MA26ZECHXiItJx3QDOIyCxkIofZ8c/QcdTgLrXqPnPlIKAzMAsYPCPPcuI+nCmchkQOcMdfhh1ilISNPZyJ2cT2pINIJYRz1RkTK0JynAtbrBP0xBjoLhv2IzTIfKRSdhGQeYs692uaTboqzImgzzVMX+5mcQIpidMxVCH7E/QrR3yEOwBvrwv2cEi/cVxPBM6A416RlgugnUxGI5T7hfj3O2BgTwzLA+B6RZzS/jNUZBVq/wOrND83qH5DPw6Jvw+S7sO2F6ungAn+vw/0LWXsPT/NjAoWyypwfSfsjaUf/edJeV8t3T9VLdgbiXnbnplfP1rbqY8rYqZoxcihNty5hTxr1YdAcI8xZcnF0K1L4WB4MPFwisJmDBFdfUJWepriAxr5qDp6JLEUnEhVcQr9vhs0RmFyQbQ61FNp5cz5t6pOLZQ6J1REf2eG6e0JdiDHn1cScgueK6lrAdZXVH9xOWdVatdZt/tKqxjRDit7SFkuGGK4uDQYX3oRmB0GLBF7ehIsCbTucgTAjI+13e3qfh0WrvtMQyRSPSBkjve7VGFVNkOa5Mk+jQIz0afOKGDnaWlrsLbRdJ0iuusYadfPo3SZK8yP2Mkq6bi+UI8vd4mQ5Om9HrWatGaEYF+1oDIdr+JgVEHWp+0vMErihipWwaX9lMZt0XUazFU7LKtyXWL+vLNjjgUJItYdlalPDPCpTgOXmKsDYX2uCW+9qATbT38OK+hYkw99mBfjRDy0Zj0ms3GA7I+YuxABKKuVTRcRpOjpHQzYVJxjCr1MV1jOiEm5BDCPoL3Chp71tHvnkXBade41mcHYcsyLFJd3qEp1XsoWbOl7YYL5Za415sLag7WZxN1+KKfk7Woqbxv+zpej9BG4l6iMdgRjukwVGul7bERcq5cBCBdyS9QVcphnugGyBS2F4DEkFt9rmvyBn+r+tOSvDlLW+WTuhCRIU9iOVCkKOgZZM9l0hrFruXVYkKwWZjHLMlYU1e0jOCBtoDtzUe3uEUkh1wyYlDRjcxfzzv5cVNEx0k/NP7XxsMd+0PdDdgW2x7Pxr9iINh/SdraAV3PtMT7Wgg0s29htutZaxVlZca157qy3gbgnulBXkRExFzOwrEr2hDvgJcCuCNx62vUKQ1fds44E0QVp6HELjZAdtMmlRtmEpu9s7b6PgXrzsdBd6oUrfp9O9obMXzZmvzqvFy7vPmzm79LDna7fTDbgaivZiier2aH6QMYEx79bc1198+BICvQcvGqZMSfsK4RXcJMIpw76qgOK3wTVTd/4CAAD//wMAUEsDBBQABgAIAAAAIQCKrhXlGQoAABA4AAANAAAAeGwvc3R5bGVzLnhtbOxb227kxhF9D5B/GIyfe6fvl4Uko0l2BwYcI8BugLyORpSWyFyEmdFGspF/z2mSw6FsWWrvWvGuMRIg8Vqsrjp1qrrYPPv2frWcfKy3u2azPp+yN3Q6qdeLzVWzvjmf/vN9JHY62e3n66v5crOuz6cP9W767cVf/3K22z8s63cf6no/gYj17nz6Yb+/fTub7RYf6tV892ZzW69x5nqzXc332N3ezHa323p+tUs3rZYzTqmerebNetpJeLta5AhZzbf/vrsli83qdr5vLptls39oZU0nq8Xb727Wm+38cglV75mcLyb3TG/55H57eEh79BfPWTWL7Wa3ud6/gdzZ5vq6WdS/VNfN3Gy+OEqC5E+TxNSM8kdjv99+oiQ529Yfm+S+6cXZ+m4VV/vdZLG5W+/hzuHQpDvz3RUOajmddF4pN1ew0zfffEOns4uzWX/3xdn1Zn0UoiAkHbg42/04+ThfQgJLly82y812soezIaM9sp6v6u6Kcr5sLrdNuux6vmqWD91hng60+OivWzXwVvvs7gl/0HNavbrxbG8uz6cx0vYnaXYc1N+a5XLybr7ePTms2ZMjeEIyo5yq15DMtfS69eRv1LlVfQdXYYADdnRyOw5cnCHM9vV2HdPw++33D7dw+hqM0Dmvve6Fq2+28wfG25HPuktfuGG3WTZXSYubsoVa75oYy9CJuexPNOur+r4GtIHshOORwtj7vGcF42IS+orP6kPITSf7JkUtfWOcc5Zpa62TgknZouj1Rxto+v1VE7aWBEwuN9srJIwDySR+6A5dnC3r6z2MtW1uPqT/+81tMt1mvwepXpxdNfObzXq+TD463PHUnUg4yC3n0/0H5IYD0fTeH+nYPqV9yHM3MMWd6FAHdQ7aPHeHD+m3NUOn+h+k+UiP19e889YXY8iX1Xk16/TQBNAX9XL5LkHxX9cD2qUEIu+vR/kUFVOi/pRa0yaosN/soN3tYDy/dhM73dRZ72SIHkYnQ5wM0bPJyRAnQxynbqNUc+KIU2h8kaExG1dNXQ01Kp+4/aTyaXJ//WIdNSq++HQyLr6Guyfz29vlQ5rI9h2LjEJOfK4sKHMoCtF4eUIvNe31AqKTXo+17PaKds51POuXzc16VR+aPGi3dLuTD5tt8yMEpT5Nmo1NU3Nv3yzSPmYR08l/tvPb9/V9+6Q0Ebu/zqpnn1YdNn9k0p8r+0zZ+6JZBkN8cWZ5UXVgpjPL16c6uhBfq+psQOOXYfa+0dpNbgCJJ6eGwFLHbdz0lv/hbnVZb2PbNh/Rwe89pgXIo0ZX/DE9PMkIp4F8lR4BgfbQAsjaoD5Ba0ivWQn0FCMn1nqldPh7Q+tPE+wn1monJ59R9p9Y68/OWl9DjIx6VWm9Qf9aBHPd4wwYNXFXoMgvrHLP0B1j6nX/wuapWcX6ACC8Ws4vDT+pCfFqbCQPs+ycqvb/qvqvvwb8WSfq55qn2Vdqn6FhNnr7+Pjd49Bem6RVHufTH9JEcXlAIx59edcssZBg6Jc9fcNkmHiyBOXt27sG7cSfIjeOq0qTqLgiUgRFvPaGVKFikmOFCS3Vf9vVP4d3o70a7St7Jo0RXAkmGIcmXYCkKD+I75bVUEqwodKfdqv7Q1l3Nku81kP85YrHcrP0kyNemCG8U6RkaS/yxUuFRXX91CxXvMwQb7Vwgjtth/AG3eZpr/LFGzZonzouefL1b5BvBvloRuWJN7niBbVysE7CUJZvbb54Rwfgp2Fkicc9LyKz9a2gzgzAR78oT7x/UbyShktLjeF2EM8SQRzUD15KqllJKKskka4QxAvPEMGlsaE0wVH3TGAN8kEOB+SzMS9UvKImhJKUwiXaqTwpKi6Jq3zFfGmL4EWW/LS2sYssLFI86l/GwkobDXGqhHxqKCkUj8RzFhRz0vuyypEv6VCzsHFsSauqGGEV5ypGpPaWFDKC1ypjqGJU6+o52hzsI8XR/mN0BhN05V1JWCFgf1nCNCo6EjyVOjCnmNFZ+psB/GyMn1BGUXjJiVEVJbLwWPebBiGkqnykcJsscuSrI+23LHHAD6Q4JTklLgQB/CikFcYwEi65os7yQpks+fpo/zE58MqFqItIMIySSMU9caVLIFKcG21g4Cz7g6YGZh5zGy9FLEKBtFhJR2RpNCkMdQRho+Bgo7FgLEd/nYqWPi2O8W9ZFaQoKalYtEQGgNQauFt7oZ0vpQwiT/9j/IqxfXTJKq458M+VJ9JET2y0lihXeCWt0bb0OfqbUVoflw1GhFJADkGShX+DCgjdKAh4QWhVeKNFzJKvH01tjvwTXAmYR4I4gv1TaFltgJ8Cj+WKhSKPH+wxNWJN4JEfhKS20AFSmYd9sJCW+ApIVU7SUDLtA82xD/LEwD8t0w1lVZTaGmjtDCsg35awv64IorcsyhCklDn4t1QO/MnH/BaKshDaFESJAP5hidoi/ijDoyu5oBhAhv2RAgb7izH+NcCooSesouFfWzri4XHiqY/eUqcrWebIBxMO8fWI30rnSgP8M1EYxBfKzkJ6RwpKsRYbq5qVzuFny1rUt++K+Ti+GEjMOxNINBb2NxXwSTkngSpnq7JiTOfkL6zJTazZyX9UNkfQjEWdjPoX8Qs1iMUjiWIiasNcacs8+7hjZTjm51hFr4WGwtFG4EfDvxUshaCgCqlBwWI59ucj+4zLE+1Vaa2vSOA24T8Y2B9IClpZqkMRdMzJLxZcO9hnzD+yAN04VhEPvIAfuCbWKgxHGxGpDYUssvwrWJLa2l+M8V9454QGKpWrwP9FJQAdL4FP5ZCXGS9oDj9bIQf/inH9UzoOGoB/JS1SfIHfbIgpyFTAavSCRp3Db1Yc7dNm+gM/WFVSMH8gquM3zsAUShNqTVVG1BBR2xz/SnxZcLDPGD8clCmLlH95iUEUyL82aAv8IOFzEbgrs/SX4pi/xvgpSytiNBFRhdIN/GCIlbEggjOhfMULeONZ/Z10mFwiVwz5N/WEBv73QuoYQZ0qgdQzCfunSAsexolaoLrIkm/4gJ/U+Rjkiyh8leo3oB78xpDkC4rhKAPvBmtQ+z6Pn05/SVupLT7bacbBv5W2VQSCwApWwDQS9tGiQjlheeQi5WKWYR/JRvPeMb85VMw2AjWMGRRxLtmnQiWtUZYWvowR5X0r/7g6Bx2Gq/vjuuZ22f8+fTjVrngeeg7wwlV9Pb9b7t8PJ8+nx+2/11fN3Qq27K/6R/Nxs29FnE+P29+nDwKYTo0DLD35foePifB/crdt0HMIhXFViJxYWoA8Ra1Q3BYVUbIsqiqCqCnIs/9GDJ9vfcbHW+3XZljvwuTb3RKfeG37wfbKvzseO5+Odjr12y8CoPZYd6CWehT4KDxpKvznNjlWoX3CeKVlEVQEMQ+6q0/8yIvOGOs+F0vKq7f7ZlUvm/XBVwcPjY/CSdh9ZhCzgydmx0/5Lv4HAAD//wMAUEsDBBQABgAIAAAAIQAtBEGghAEAAGADAAAUAAAAeGwvc2hhcmVkU3RyaW5ncy54bWx0k1Fv0zAQx9+R+A4nPyAQat2mDZsgyVQ6ipA2LdI2JB6P9NpYSuzgu1Tj2+OwPSC7PPr3P9//fHcurp76Dk7k2ThbquV8oYBs4/bGHkv1+LCbXSpgQbvHzlkq1W9idVW9flUwC4S7lkvVigwfteampR557gayQTk436OEoz9qHjzhnlsi6TudLRYfdI/GKmjcaKVUWXAZrfk10vYFXKiqYFMVUm2OVGipCj0dn9GXp4G8CXUSvP1B6PldHHFPjTgf08+3X3ew7ZDZHEyDEt4chzzaPXlY5TFf5TCD9TrG6wnnCc7z93HkrfME0qKFbBFrSxAHq5hms+ltMb2TlhK4XE0Z0sSXE15mSdUTvohpPf7sTAPrs7a1NycU+o/6t7E714ycJEUvMzF9MsPd2HVnhdqxOTeZa8JkWrV3JxcWUcP3erOJvb9ZljlcE5ujTXu2teLhgbBp4Q32wye4Cd1OHO5sZyw9a+FPwL3g4RAbbVs0Pqwk/7tPOvyQ6g8AAAD//wMAUEsDBBQABgAIAAAAIQCcZwB9RQEAAFYCAAARAAgBZG9jUHJvcHMvY29yZS54bWw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EklFLwzAUhd8F/0PJe5um1bGFtkMne3IgWFF8C8ndVmzSkES7/XvTdquVCT7enHO/e+4l2fIg6+ALjK0alSMSxSgAxRtRqV2OXsp1OEeBdUwJVjcKcnQEi5bF9VXGNeWNgSfTaDCuAht4krKU6xztndMUY8v3IJmNvEN5cdsYyZwvzQ5rxj/YDnASxzMswTHBHMMdMNQjEZ2Qgo9I/WnqHiA4hhokKGcxiQj+8Tow0v7Z0CsTp6zcUfudTnGnbMEHcXQfbDUa27aN2rSP4fMT/LZ5fO5XDSvV3YoDKjLBKTfAXGOKDE8Lf7iaWbfxN95WIO6Pxd2KGZfhS8FD+swDCUTgU9Ah81l5TVcP5RoVSUwWYUxCclMmMU0XNE3fu7m/+rtUw4M8Tf+XmIQkLsmM3iY0mU+IZ4Bf7uInFN8AAAD//wMAUEsDBBQABgAIAAAAIQC8CZ2JgwEAAAMDAAAQAAgBZG9jUHJvcHMvYXBwLnhtbCCiBAEoo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ySQU/jMBCF7yvxHyLfqVNYoVXlGCFgxQG0lVrgbJxJY+HalmeIWn79ThJRUtjT3sYzz8+fn60ud1tfdJDRxVCJ+awUBQQbaxc2lXhc/z79JQokE2rjY4BK7AHFpT75oZY5JsjkAAu2CFiJligtpETbwtbgjMeBJ03MW0O8zBsZm8ZZuIn2bQuB5FlZXkjYEYQa6tN0MBSj46Kj/zWto+358Gm9Twys1VVK3llDfEv94GyOGBsqbncWvJLToWK6Fdi37GivSyWnS7WyxsM1G+vGeAQlPxvqDkwf2tK4jFp1tOjAUswFuneO7UwULwahx6lEZ7IzgRirl42LofYJKevnmF+xBSBUkgVjcyin2mntfur5IODiWNgbjCA8OEZcO/KAf5qlyfQP4vmUeGAYeUecq+RjdnhjyHyDHO7Nx3054N6FV3xM68ib4CPA46ZatSZDzZkfAj401B1nl31vct2asIH6Q/N90D/30/in9fxiVp6X/JKTnpKfv1f/BQAA//8DAFBLAQItABQABgAIAAAAIQBi7p1oXgEAAJAEAAATAAAAAAAAAAAAAAAAAAAAAABbQ29udGVudF9UeXBlc10ueG1sUEsBAi0AFAAGAAgAAAAhALVVMCP0AAAATAIAAAsAAAAAAAAAAAAAAAAAlwMAAF9yZWxzLy5yZWxzUEsBAi0AFAAGAAgAAAAhAAdDGn9jAwAA8wcAAA8AAAAAAAAAAAAAAAAAvAYAAHhsL3dvcmtib29rLnhtbFBLAQItABQABgAIAAAAIQCBPpSX8wAAALoCAAAaAAAAAAAAAAAAAAAAAEwKAAB4bC9fcmVscy93b3JrYm9vay54bWwucmVsc1BLAQItABQABgAIAAAAIQCtJsu6qgUAAHcTAAAYAAAAAAAAAAAAAAAAAH8MAAB4bC93b3Jrc2hlZXRzL3NoZWV0MS54bWxQSwECLQAUAAYACAAAACEA3AYHvnoGAADZGwAAEwAAAAAAAAAAAAAAAABfEgAAeGwvdGhlbWUvdGhlbWUxLnhtbFBLAQItABQABgAIAAAAIQCKrhXlGQoAABA4AAANAAAAAAAAAAAAAAAAAAoZAAB4bC9zdHlsZXMueG1sUEsBAi0AFAAGAAgAAAAhAC0EQaCEAQAAYAMAABQAAAAAAAAAAAAAAAAATiMAAHhsL3NoYXJlZFN0cmluZ3MueG1sUEsBAi0AFAAGAAgAAAAhAJxnAH1FAQAAVgIAABEAAAAAAAAAAAAAAAAABCUAAGRvY1Byb3BzL2NvcmUueG1sUEsBAi0AFAAGAAgAAAAhALwJnYmDAQAAAwMAABAAAAAAAAAAAAAAAAAAgCcAAGRvY1Byb3BzL2FwcC54bWxQSwUGAAAAAAoACgCAAgAAOSoAAAAABSIA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IEAAAEAQEBCxpBcGxvcmlzLkJhc2UuT2JqZWN0cy5Db2xvcgMAAAABARpBcGxvcmlzLkJhc2UuT2JqZWN0cy5Db2xvcgMAAAADAAAACgoAAAAAAChBBn8AAAAFQXJpYWwKCYAAAAABAAmBAAAAByMAAAAAAQAAABEAAAAEFFN5c3RlbS5EcmF3aW5nLkNvbG9yBAAAAAV+////FFN5c3RlbS5EcmF3aW5nLkNvbG9yBAAAAARuYW1lBXZhbHVlCmtub3duQ29sb3IFc3RhdGUBAAAACQcHBAAAAAoAAAAAAAAAAAAAAAABff///37///8KAAAA/wAAAAAAAAIAAXz///9+////Cv////8AAAAAAAACAAF7////fv///wpOQSL/AAAAAAAAAgABev///37///8K3tzb/wAAAAAAAAIAAXn///9+////Cn5pP/8AAAAAAAACAAF4////fv///wqMhHL/AAAAAAAAAgABd////37///8KJSHt/wAAAAAAAAIAAXb///9+////CjQ7Rv8AAAAAAAACAAF1////fv///wp0mMP/AAAAAAAAAgABdP///37///8KHpT3/wAAAAAAAAIAAXP///9+////Ch6U9/8AAAAAAAACAAFy////fv///wolIe3/AAAAAAAAAgABcf///37///8KAAAA/wAAAAAAAAIAAXD///9+////Cv////8AAAAAAAACAAFv////fv///wpOQSL/AAAAAAAAAgABbv///37///8K3tzb/wAAAAAAAAIABCQAAACYAVN5c3RlbS5Db2xsZWN0aW9ucy5HZW5lcmljLkxpc3RgMVtbQXBsb3Jpcy5CYXNlLk9iamVjdHMuRGF0YU9iamVjdCwgQXBsb3Jpcy5CYXNlLCBWZXJzaW9uPTQuMi4wLjE5MzMsIEN1bHR1cmU9bmV1dHJhbCwgUHVibGljS2V5VG9rZW49MTZmYzEzYTIyNmMwZTk1MV1dAwAAAAZfaXRlbXMFX3NpemUIX3ZlcnNpb24EAAAhQXBsb3Jpcy5CYXNlLk9iamVjdHMuRGF0YU9iamVjdFtdAwAAAAgICZMAAAAMAAAADAAAAAQmAAAAlQFTeXN0ZW0uQ29sbGVjdGlvbnMuR2VuZXJpYy5MaXN0YDFbW0FwbG9yaXMuQmFzZS5VSS5WaXN1YWxPYmplY3QsIEFwbG9yaXMuQmFzZSwgVmVyc2lvbj00LjIuMC4xOTMzLCBDdWx0dXJlPW5ldXRyYWwsIFB1YmxpY0tleVRva2VuPTE2ZmMxM2EyMjZjMGU5NTFdXQMAAAAGX2l0ZW1zBV9zaXplCF92ZXJzaW9uBAAAHkFwbG9yaXMuQmFzZS5VSS5WaXN1YWxPYmplY3RbXQMAAAAICAmUAAAAAQAAAAEAAAAFKQAAAJsBQXBsb3Jpcy5CYXNlLk9iamVjdHMuRGF0YU9iamVjdENvbGxlY3Rpb25gMVtbQXBsb3Jpcy5DaGFydC5WYWx1ZUxpbmUsIEFwbG9yaXMuQ2hhcnQsIFZlcnNpb249NC4yLjAuMTkzMywgQ3VsdHVyZT1uZXV0cmFsLCBQdWJsaWNLZXlUb2tlbj0xNmZjMTNhMjI2YzBlOTUxXV0GAAAAC21Db2xsZWN0aW9uBW1MaXN0GERhdGFPYmplY3QrbUNoaWxkT2JqZWN0cxJEYXRhT2JqZWN0K21QYXJlbnQVRGF0YU9iamVjdCttQ29udGFpbmVyGURhdGFPYmplY3QrbVZpc3VhbE9iamVjdHMEAwMEBAOZAUFwbG9yaXMuQmFzZS5PYmplY3RzLlNvcnRhYmxlQ29sbGVjdGlvbmAxW1tBcGxvcmlzLkNoYXJ0LlZhbHVlTGluZSwgQXBsb3Jpcy5DaGFydCwgVmVyc2lvbj00LjIuMC4xOTMzLCBDdWx0dXJlPW5ldXRyYWwsIFB1YmxpY0tleVRva2VuPTE2ZmMxM2EyMjZjMGU5NTFdXQMAAACRAVN5c3RlbS5Db2xsZWN0aW9ucy5HZW5lcmljLkxpc3RgMVtbQXBsb3Jpcy5DaGFydC5WYWx1ZUxpbmUsIEFwbG9yaXMuQ2hhcnQsIFZlcnNpb249NC4yLjAuMTkzMywgQ3VsdHVyZT1uZXV0cmFsLCBQdWJsaWNLZXlUb2tlbj0xNmZjMTNhMjI2YzBlOTUxXV2YAVN5c3RlbS5Db2xsZWN0aW9ucy5HZW5lcmljLkxpc3RgMVtbQXBsb3Jpcy5CYXNlLk9iamVjdHMuRGF0YU9iamVjdCwgQXBsb3Jpcy5CYXNlLCBWZXJzaW9uPTQuMi4wLjE5MzMsIEN1bHR1cmU9bmV1dHJhbCwgUHVibGljS2V5VG9rZW49MTZmYzEzYTIyNmMwZTk1MV1dJUFwbG9yaXMuQ2hhcnQuQ29sdW1uT3JpZW50ZWRDaGFydEF4aXMCAAAAIUFwbG9yaXMuQ2hhcnQuQ29sdW1uT3JpZW50ZWRDaGFydAIAAACVAVN5c3RlbS5Db2xsZWN0aW9ucy5HZW5lcmljLkxpc3RgMVtbQXBsb3Jpcy5CYXNlLlVJLlZpc3VhbE9iamVjdCwgQXBsb3Jpcy5CYXNlLCBWZXJzaW9uPTQuMi4wLjE5MzMsIEN1bHR1cmU9bmV1dHJhbCwgUHVibGljS2V5VG9rZW49MTZmYzEzYTIyNmMwZTk1MV1dAwAAAAoJlQAAAAmWAAAACQYAAAAJAQAAAAmZAAAABSoAAACbAUFwbG9yaXMuQmFzZS5PYmplY3RzLkRhdGFPYmplY3RDb2xsZWN0aW9uYDFbW0FwbG9yaXMuQ2hhcnQuQXhpc0JyZWFrLCBBcGxvcmlzLkNoYXJ0LCBWZXJzaW9uPTQuMi4wLjE5MzMsIEN1bHR1cmU9bmV1dHJhbCwgUHVibGljS2V5VG9rZW49MTZmYzEzYTIyNmMwZTk1MV1dBgAAAAttQ29sbGVjdGlvbgVtTGlzdBhEYXRhT2JqZWN0K21DaGlsZE9iamVjdHMSRGF0YU9iamVjdCttUGFyZW50FURhdGFPYmplY3QrbUNvbnRhaW5lchlEYXRhT2JqZWN0K21WaXN1YWxPYmplY3RzBAMDBAQDmQFBcGxvcmlzLkJhc2UuT2JqZWN0cy5Tb3J0YWJsZUNvbGxlY3Rpb25gMVtbQXBsb3Jpcy5DaGFydC5BeGlzQnJlYWssIEFwbG9yaXMuQ2hhcnQsIFZlcnNpb249NC4yLjAuMTkzMywgQ3VsdHVyZT1uZXV0cmFsLCBQdWJsaWNLZXlUb2tlbj0xNmZjMTNhMjI2YzBlOTUxXV0DAAAAkQFTeXN0ZW0uQ29sbGVjdGlvbnMuR2VuZXJpYy5MaXN0YDFbW0FwbG9yaXMuQ2hhcnQuQXhpc0JyZWFrLCBBcGxvcmlzLkNoYXJ0LCBWZXJzaW9uPTQuMi4wLjE5MzMsIEN1bHR1cmU9bmV1dHJhbCwgUHVibGljS2V5VG9rZW49MTZmYzEzYTIyNmMwZTk1MV1dmAFTeXN0ZW0uQ29sbGVjdGlvbnMuR2VuZXJpYy5MaXN0YDFbW0FwbG9yaXMuQmFzZS5PYmplY3RzLkRhdGFPYmplY3QsIEFwbG9yaXMuQmFzZSwgVmVyc2lvbj00LjIuMC4xOTMzLCBDdWx0dXJlPW5ldXRyYWwsIFB1YmxpY0tleVRva2VuPTE2ZmMxM2EyMjZjMGU5NTFdXSVBcGxvcmlzLkNoYXJ0LkNvbHVtbk9yaWVudGVkQ2hhcnRBeGlzAgAAACFBcGxvcmlzLkNoYXJ0LkNvbHVtbk9yaWVudGVkQ2hhcnQCAAAAlQFTeXN0ZW0uQ29sbGVjdGlvbnMuR2VuZXJpYy5MaXN0YDFbW0FwbG9yaXMuQmFzZS5VSS5WaXN1YWxPYmplY3QsIEFwbG9yaXMuQmFzZSwgVmVyc2lvbj00LjIuMC4xOTMzLCBDdWx0dXJlPW5ldXRyYWwsIFB1YmxpY0tleVRva2VuPTE2ZmMxM2EyMjZjMGU5NTFdXQMAAAAKCZoAAAAJmwAAAAkGAAAACQEAAAAJngAAAAUr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lQXBsb3Jpcy5DaGFydC5Db2x1bW5PcmllbnRlZENoYXJ0QXhpcwIAAAAhQXBsb3Jpcy5DaGFydC5Db2x1bW5PcmllbnRlZENoYXJ0AgAAAAgBCAgBCAgIAgAAAAkGAAAACQEAAAAAAAAAAAahAAAAAS4DAAAACXIAAAAGowAAAAEtBqQAAAABKwEAAAAACgoJdQAAAAAAAAAKAAAAAAAAAAAFLA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gEAAgAAJUFwbG9yaXMuQ2hhcnQuQ29sdW1uT3JpZW50ZWRDaGFydEF4aXMCAAAAIUFwbG9yaXMuQ2hhcnQuQ29sdW1uT3JpZW50ZWRDaGFydAIAAAAIAQgIAQgICAIAAAAJBgAAAAkBAAAAAAAAAAAGqAAAAAEuAwAAAAlyAAAABqoAAAABLQarAAAAASsBAAAAAAoKCXUAAAAAAAAACgAAAAAAAAAABS0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EBAAIAACVBcGxvcmlzLkNoYXJ0LkNvbHVtbk9yaWVudGVkQ2hhcnRBeGlzAgAAACFBcGxvcmlzLkNoYXJ0LkNvbHVtbk9yaWVudGVkQ2hhcnQCAAAACAEICAEICAgCAAAACQYAAAAJAQAAAAAAAAAABq8AAAABLgMAAAAJcgAAAAaxAAAAAS0GsgAAAAErAQAAAAAKBrMAAAABJQl1AAAAAQAAAAoAAAAAAAAAAAUuAAAAmgFBcGxvcmlzLkJhc2UuT2JqZWN0cy5EYXRhT2JqZWN0Q29sbGVjdGlvbmAxW1tBcGxvcmlzLkNoYXJ0LlRpY2tNYXJrLCBBcGxvcmlzLkNoYXJ0LCBWZXJzaW9uPTQuMi4wLjE5MzMsIEN1bHR1cmU9bmV1dHJhbCwgUHVibGljS2V5VG9rZW49MTZmYzEzYTIyNmMwZTk1MV1dBgAAAAttQ29sbGVjdGlvbgVtTGlzdBhEYXRhT2JqZWN0K21DaGlsZE9iamVjdHMSRGF0YU9iamVjdCttUGFyZW50FURhdGFPYmplY3QrbUNvbnRhaW5lchlEYXRhT2JqZWN0K21WaXN1YWxPYmplY3RzBAMDBAQDmAFBcGxvcmlzLkJhc2UuT2JqZWN0cy5Tb3J0YWJsZUNvbGxlY3Rpb25gMVtbQXBsb3Jpcy5DaGFydC5UaWNrTWFyaywgQXBsb3Jpcy5DaGFydCwgVmVyc2lvbj00LjIuMC4xOTMzLCBDdWx0dXJlPW5ldXRyYWwsIFB1YmxpY0tleVRva2VuPTE2ZmMxM2EyMjZjMGU5NTFdXQMAAACQAVN5c3RlbS5Db2xsZWN0aW9ucy5HZW5lcmljLkxpc3RgMVtbQXBsb3Jpcy5DaGFydC5UaWNrTWFyay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lQXBsb3Jpcy5DaGFydC5Db2x1bW5PcmllbnRlZENoYXJ0QXhpcwIAAAAhQXBsb3Jpcy5DaGFydC5Db2x1bW5PcmllbnRlZENoYXJ0AgAAAJUBU3lzdGVtLkNvbGxlY3Rpb25zLkdlbmVyaWMuTGlzdGAxW1tBcGxvcmlzLkJhc2UuVUkuVmlzdWFsT2JqZWN0LCBBcGxvcmlzLkJhc2UsIFZlcnNpb249NC4yLjAuMTkzMywgQ3VsdHVyZT1uZXV0cmFsLCBQdWJsaWNLZXlUb2tlbj0xNmZjMTNhMjI2YzBlOTUxXV0DAAAACgm1AAAACbYAAAAJBgAAAAkBAAAACbkAAAAFMQAAABpBcGxvcmlzLkJhc2UuVUkuVmlzdWFsTGluZQ4AAAALbVN0YXJ0UG9pbnQJbUVuZFBvaW50C21MaW5lRm9ybWF0CW1QZXJzRGF0YRlWaXN1YWxPYmplY3QrbVpPcmRlckdyb3VwHlZpc3VhbE9iamVjdCttSW5kaXZpZHVhbFpPcmRlchVWaXN1YWxPYmplY3QrbVZpc2libGUYVmlzdWFsT2JqZWN0K21QZXJzaXN0ZW50EFZpc3VhbE9iamVjdCttSWQWVmlzdWFsT2JqZWN0K21QZXJzRGF0YSBWaXN1YWxPYmplY3QrbVJlZ2lzdGVyZWRXaXRoRm9ybSRWaXN1YWxPYmplY3QrbURlbGV0ZVJlcGFpbnRUcmlnZ2VyZWQWVmlzdWFsT2JqZWN0K21TaGFwZVB0chVWaXN1YWxPYmplY3QrbUlzRGlydHkEBAQCAAAAAAcCAAADABVTeXN0ZW0uRHJhd2luZy5Qb2ludEYEAAAAFVN5c3RlbS5EcmF3aW5nLlBvaW50RgQAAAAfQXBsb3Jpcy5CYXNlLk9iamVjdHMuTGluZUZvcm1hdAMAAAAICAEBCAEBD1N5c3RlbS5JbnRQdHJbXQEDAAAAAUb////g////yh8xQv7bmUMBRf///+D////PMCJE/tuZQwm8AAAACb0AAAC4AQAA/////wEBCgm9AAAAAQAKAQcyAAAAAAEAAAAFAAAABBVTeXN0ZW0uRHJhd2luZy5Qb2ludEYEAAAAAUL////g////z/AiRP7bmUMBQf///+D////KHzFCfuGiQwFA////4P///8xCrUN+4aJDAT/////g////zzAiRH7hokMBPv///+D////P8CJE/lucQwczAAAAAAEAAAAFAAAABBdBcGxvcmlzLkJhc2UuQW5jaG9yTW9kZQMAAAAFPf///xdBcGxvcmlzLkJhc2UuQW5jaG9yTW9kZQEAAAAHdmFsdWVfXwAIAwAAAAQAAAABPP///z3///8FAAAAATv///89////AwAAAAE6////Pf///wYAAAABOf///z3///8FAAAADzQAAAAFAAAAAQAAAAABBTUAAAAVQXBsb3Jpcy5CYXNlLlVJLkxhYmVsHgAAAA9tQW5jaG9yUG9zaXRpb24LbUFuY2hvck1vZGUPbUFkZElubmVyTWFyZ2luFm1PZmZzZXREaXJlY3Rpb25BbmNob3IXbU9mZnNldE9ydGhvZ29uYWxBbmNob3ILbVRleHRGb3JtYXQJbVJvdGF0aW9uCm1CYWNrQ29sb3INbVVzZUJhY2tDb2xvcg5tVXNlQmFja2dyb3VuZBFtQ3VzdG9tQmFja2dyb3VuZA5tTGluZUFsaWdubWVudAltVGV4dFNpemUPbUxhYmVsUmVjdGFuZ2xlFW1Jbm5lck1hcmdpbkxlZnRSaWdodAVtVGV4dAptVmFyaWFibGVzDW1WYXJpYWJsZUxpc3QObUN1c3RvbUNvbnRlbnQJbVBlcnNEYXRhGVZpc3VhbE9iamVjdCttWk9yZGVyR3JvdXAeVmlzdWFsT2JqZWN0K21JbmRpdmlkdWFsWk9yZGVyFVZpc3VhbE9iamVjdCttVmlzaWJsZRhWaXN1YWxPYmplY3QrbVBlcnNpc3RlbnQQVmlzdWFsT2JqZWN0K21JZBZWaXN1YWxPYmplY3QrbVBlcnNEYXRhIFZpc3VhbE9iamVjdCttUmVnaXN0ZXJlZFdpdGhGb3JtJFZpc3VhbE9iamVjdCttRGVsZXRlUmVwYWludFRyaWdnZXJlZBZWaXN1YWxPYmplY3QrbVNoYXBlUHRyFVZpc3VhbE9iamVjdCttSXNEaXJ0eQQEAAAABAAEAAAABAQEAAEDAwECAAAAAAcCAAADABVTeXN0ZW0uRHJhd2luZy5Qb2ludEYEAAAAF0FwbG9yaXMuQmFzZS5BbmNob3JNb2RlAwAAAAELCx9BcGxvcmlzLkJhc2UuT2JqZWN0cy5UZXh0Rm9ybWF0AwAAAAsaQXBsb3Jpcy5CYXNlLk9iamVjdHMuQ29sb3IDAAAAAQEBKkFwbG9yaXMuQmFzZS5VSS5MYWJlbCtMaW5lQWxpZ25tZW50T3B0aW9ucwMAAAAUU3lzdGVtLkRyYXdpbmcuU2l6ZUYEAAAAGVN5c3RlbS5EcmF3aW5nLlJlY3RhbmdsZUYEAAAAC6ABU3lzdGVtLkNvbGxlY3Rpb25zLk9iamVjdE1vZGVsLkNvbGxlY3Rpb25gMVtbQXBsb3Jpcy5CYXNlLk9iamVjdHMuVmFyaWFibGUsIEFwbG9yaXMuQmFzZSwgVmVyc2lvbj00LjIuMC4xOTMzLCBDdWx0dXJlPW5ldXRyYWwsIFB1YmxpY0tleVRva2VuPTE2ZmMxM2EyMjZjMGU5NTFdXZYBU3lzdGVtLkNvbGxlY3Rpb25zLkdlbmVyaWMuTGlzdGAxW1tBcGxvcmlzLkJhc2UuT2JqZWN0cy5WYXJpYWJsZSwgQXBsb3Jpcy5CYXNlLCBWZXJzaW9uPTQuMi4wLjE5MzMsIEN1bHR1cmU9bmV1dHJhbCwgUHVibGljS2V5VG9rZW49MTZmYzEzYTIyNmMwZTk1MV1dCAgBAQgBAQ9TeXN0ZW0uSW50UHRyW10BAwAAAAE4////4P///8/wIkT+25lDATf///89////BAAAAAAAAAAAAAAAAAnKAAAAAAAAAAnLAAAAAAAABTT///8qQXBsb3Jpcy5CYXNlLlVJLkxhYmVsK0xpbmVBbGlnbm1lbnRPcHRpb25zAQAAAAd2YWx1ZV9fAAgDAAAAAAAAAAEz////hf///wAAAAAAAAAAATL////s////AAAAAAAAAAAAAAAAAAAAAAAAAAAGzwAAAA1DYXRlZ29yeSBheGlzCgnQAAAACc8AAAAJ0gAAAOQCAAD/////AAEKCdIAAAABAAoBATYAAAAkAAAACdMAAAAGAAAABgAAAAE4AAAAJgAAAAnUAAAAAgAAAAIAAAABOwAAACkAAAAKCdUAAAAJ1gAAAAkHAAAACQEAAAAJ2QAAAAE8AAAAKgAAAAoJ2gAAAAnbAAAACQcAAAAJAQAAAAneAAAABT0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EBAAIAACVBcGxvcmlzLkNoYXJ0LkNvbHVtbk9yaWVudGVkQ2hhcnRBeGlzAgAAACFBcGxvcmlzLkNoYXJ0LkNvbHVtbk9yaWVudGVkQ2hhcnQCAAAACAEICAEICAgCAAAACQcAAAAJAQAAAAAAAAAABuEAAAABLgMAAAAJcgAAAAbjAAAAAS0G5AAAAAErAQAAAAAKBuUAAAABJQl1AAAAAAAAAAoAAAAAAAAAAAU+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lQXBsb3Jpcy5DaGFydC5Db2x1bW5PcmllbnRlZENoYXJ0QXhpcwIAAAAhQXBsb3Jpcy5DaGFydC5Db2x1bW5PcmllbnRlZENoYXJ0AgAAAAgBCAgBCAgIAgAAAAkHAAAACQEAAAAAAAAAAAbpAAAAAS4DAAAACXIAAAAG6wAAAAEtBuwAAAABKwEAAAAACgoJdQAAAAAAAAAKAAAAAAAAAAAFPw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QEAAgAAJUFwbG9yaXMuQ2hhcnQuQ29sdW1uT3JpZW50ZWRDaGFydEF4aXMCAAAAIUFwbG9yaXMuQ2hhcnQuQ29sdW1uT3JpZW50ZWRDaGFydAIAAAAIAQgIAQgICAIAAAAJBwAAAAkBAAAAAAAAAAAG8AAAAAEuAwAAAAlyAAAABvIAAAABLQbzAAAAASsBAAAAAAoG9AAAAAElCXUAAAABAAAACgAAAAAAAAAAAUAAAAAuAAAACgn2AAAACfcAAAAJBwAAAAkBAAAACfoAAAABQwAAADEAAAABBf///+D////KHzFC/tuZQwEE////4P///8ofMUJ1sc5BCf0AAAAJ/gAAALgBAAD/////AQEKCf4AAAABAAoBB0QAAAAAAQAAAAUAAAAEFVN5c3RlbS5EcmF3aW5nLlBvaW50RgQAAAABAf///+D////KHzFCdYWaQQEA////4P///8gAJ0H+25lDAf/+///g////yAAnQRXHJkMB/v7//+D////IACdBdbHOQQH9/v//4P///8gAJ0F1hZpBB0UAAAAAAQAAAAUAAAAEF0FwbG9yaXMuQmFzZS5BbmNob3JNb2RlAwAAAAH8/v//Pf///wEAAAAB+/7//z3///8IAAAAAfr+//89////AgAAAAH5/v//Pf///wYAAAAB+P7//z3///8HAAAAD0YAAAAFAAAAAQAAAAABAUcAAAA1AAAAAff+///g////yh8xQnWFmkEB9v7//z3///8BAAAAAAAAAAAAAAAACQsBAAAAAAAACQwBAAAAAAAB8/7//zT///8AAAAAAfL+//+F////AAAAAAAAAAAB8f7//+z///8AAAAAAAAAAAAAAAAAAAAAAAAAAAYQAQAAClZhbHVlIGF4aXMKCREBAAAJEAEAAAkTAQAA5AIAAP////8AAQoJEwEAAAEACgEBSAAAACQAAAAJFAEAAAcAAAAHAAAAAUoAAAAmAAAACRUBAAACAAAAAgAAAAdLAAAAAAEAAAAAAAAABC5BcGxvcmlzLkNoYXJ0LkNvbHVtbk9yaWVudGVkQ2hhcnQrVW51c2VkU2VyaWVzAgAAAARMAAAAlwFTeXN0ZW0uQ29sbGVjdGlvbnMuR2VuZXJpYy5MaXN0YDFbW0FwbG9yaXMuQ2hhcnQuQ2hhcnREYXRhU2VyaWVzLCBBcGxvcmlzLkNoYXJ0LCBWZXJzaW9uPTQuMi4wLjE5MzMsIEN1bHR1cmU9bmV1dHJhbCwgUHVibGljS2V5VG9rZW49MTZmYzEzYTIyNmMwZTk1MV1dAwAAAAZfaXRlbXMFX3NpemUIX3ZlcnNpb24EAAAfQXBsb3Jpcy5DaGFydC5DaGFydERhdGFTZXJpZXNbXQIAAAAICAkWAQAAFwAAAGoAAAABTQAAACQAAAAJFwEAABcAAABDAAAAAU8AAAAmAAAACRgBAAAAAAAAAAAAAARQAAAAnAFTeXN0ZW0uQ29sbGVjdGlvbnMuR2VuZXJpYy5MaXN0YDFbW0FwbG9yaXMuQ2hhcnQuQW5ub3RhdGlvbkRhdGFTZXJpZXMsIEFwbG9yaXMuQ2hhcnQsIFZlcnNpb249NC4yLjAuMTkzMywgQ3VsdHVyZT1uZXV0cmFsLCBQdWJsaWNLZXlUb2tlbj0xNmZjMTNhMjI2YzBlOTUxXV0DAAAABl9pdGVtcwVfc2l6ZQhfdmVyc2lvbgQAACRBcGxvcmlzLkNoYXJ0LkFubm90YXRpb25EYXRhU2VyaWVzW10CAAAACAgJGQEAAAAAAAAAAAAAAVEAAAAkAAAACRoBAAAAAAAAAAAAAAFTAAAAJgAAAAkYAQAAAAAAAAAAAAAEVAAAAJcBU3lzdGVtLkNvbGxlY3Rpb25zLkdlbmVyaWMuTGlzdGAxW1tBcGxvcmlzLkNoYXJ0LkFubm90YXRpb25Hcm91cCwgQXBsb3Jpcy5DaGFydCwgVmVyc2lvbj00LjIuMC4xOTMzLCBDdWx0dXJlPW5ldXRyYWwsIFB1YmxpY0tleVRva2VuPTE2ZmMxM2EyMjZjMGU5NTFdXQMAAAAGX2l0ZW1zBV9zaXplCF92ZXJzaW9uBAAAH0FwbG9yaXMuQ2hhcnQuQW5ub3RhdGlvbkdyb3VwW10CAAAACAgJHAEAAAAAAAAAAAAAAVUAAAAkAAAACRoBAAAAAAAAAAAAAAFXAAAAJgAAAAkYAQAAAAAAAAAAAAAEWAAAAJYBU3lzdGVtLkNvbGxlY3Rpb25zLkdlbmVyaWMuTGlzdGAxW1tBcGxvcmlzLkNoYXJ0LkNoYXJ0RGF0YUdyb3VwLCBBcGxvcmlzLkNoYXJ0LCBWZXJzaW9uPTQuMi4wLjE5MzMsIEN1bHR1cmU9bmV1dHJhbCwgUHVibGljS2V5VG9rZW49MTZmYzEzYTIyNmMwZTk1MV1dAwAAAAZfaXRlbXMFX3NpemUIX3ZlcnNpb24EAAAeQXBsb3Jpcy5DaGFydC5DaGFydERhdGFHcm91cFtdAgAAAAgICR8BAAAFAAAAHwAAAAFZAAAAJAAAAAkgAQAABQAAABMAAAABWwAAACYAAAAJGAEAAAAAAAAAAAAABFwAAACQAVN5c3RlbS5Db2xsZWN0aW9ucy5HZW5lcmljLkxpc3RgMVtbQXBsb3Jpcy5DaGFydC5EZWx0YUJhciwgQXBsb3Jpcy5DaGFydCwgVmVyc2lvbj00LjIuMC4xOTMzLCBDdWx0dXJlPW5ldXRyYWwsIFB1YmxpY0tleVRva2VuPTE2ZmMxM2EyMjZjMGU5NTFdXQMAAAAGX2l0ZW1zBV9zaXplCF92ZXJzaW9uBAAAGEFwbG9yaXMuQ2hhcnQuRGVsdGFCYXJbXQIAAAAICAkiAQAAAAAAAAAAAAABXQAAACQAAAAJGgEAAAAAAAAAAAAAAV8AAAAmAAAACRgBAAAAAAAAAAAAAARgAAAAkwFTeXN0ZW0uQ29sbGVjdGlvbnMuR2VuZXJpYy5MaXN0YDFbW0FwbG9yaXMuQ2hhcnQuRGVsdGFCcmlkZ2UsIEFwbG9yaXMuQ2hhcnQsIFZlcnNpb249NC4yLjAuMTkzMywgQ3VsdHVyZT1uZXV0cmFsLCBQdWJsaWNLZXlUb2tlbj0xNmZjMTNhMjI2YzBlOTUxXV0DAAAABl9pdGVtcwVfc2l6ZQhfdmVyc2lvbgQAABtBcGxvcmlzLkNoYXJ0LkRlbHRhQnJpZGdlW10CAAAACAgJJQEAAAAAAAAAAAAAAWEAAAAkAAAACRoBAAAAAAAAAAAAAAFjAAAAJgAAAAkYAQAAAAAAAAAAAAAEZAAAAJMBU3lzdGVtLkNvbGxlY3Rpb25zLkdlbmVyaWMuTGlzdGAxW1tBcGxvcmlzLkNoYXJ0Lkdyb3d0aEFycm93LCBBcGxvcmlzLkNoYXJ0LCBWZXJzaW9uPTQuMi4wLjE5MzMsIEN1bHR1cmU9bmV1dHJhbCwgUHVibGljS2V5VG9rZW49MTZmYzEzYTIyNmMwZTk1MV1dAwAAAAZfaXRlbXMFX3NpemUIX3ZlcnNpb24EAAAbQXBsb3Jpcy5DaGFydC5Hcm93dGhBcnJvd1tdAgAAAAgICSgBAAAAAAAAAAAAAAFlAAAAJAAAAAkaAQAAAAAAAAAAAAABZwAAACYAAAAJGAEAAAAAAAAAAAAABGgAAACaAVN5c3RlbS5Db2xsZWN0aW9ucy5HZW5lcmljLkxpc3RgMVtbQXBsb3Jpcy5DaGFydC5XYXRlcmZhbGxDb25uZWN0b3IsIEFwbG9yaXMuQ2hhcnQsIFZlcnNpb249NC4yLjAuMTkzMywgQ3VsdHVyZT1uZXV0cmFsLCBQdWJsaWNLZXlUb2tlbj0xNmZjMTNhMjI2YzBlOTUxXV0DAAAABl9pdGVtcwVfc2l6ZQhfdmVyc2lvbgQAACJBcGxvcmlzLkNoYXJ0LldhdGVyZmFsbENvbm5lY3RvcltdAgAAAAgICSsBAAAAAAAAAAAAAAFpAAAAJAAAAAkaAQAAAAAAAAAAAAABawAAACYAAAAJGAEAAAAAAAAAAAAABGwAAACYAVN5c3RlbS5Db2xsZWN0aW9ucy5HZW5lcmljLkxpc3RgMVtbQXBsb3Jpcy5DaGFydC5FbGVtZW50Q29ubmVjdG9yLCBBcGxvcmlzLkNoYXJ0LCBWZXJzaW9uPTQuMi4wLjE5MzMsIEN1bHR1cmU9bmV1dHJhbCwgUHVibGljS2V5VG9rZW49MTZmYzEzYTIyNmMwZTk1MV1dAwAAAAZfaXRlbXMFX3NpemUIX3ZlcnNpb24EAAAgQXBsb3Jpcy5DaGFydC5FbGVtZW50Q29ubmVjdG9yW10CAAAACAgJLgEAAAAAAAAAAAAAAW0AAAAkAAAACRoBAAAAAAAAAAAAAAFvAAAAJgAAAAkYAQAAAAAAAAAAAAAFeQAAAB9BcGxvcmlzLkJhc2UuT2JqZWN0cy5MaW5lRm9ybWF0EQAAABJEYXRhT2JqZWN0K21QYXJlbnQVRGF0YU9iamVjdCttQ29udGFpbmVyCm1VbmRlZmluZWQHbVdlaWdodAptRm9yZUNvbG9yCm1CYWNrQ29sb3IKbURhc2hTdHlsZQhtUGF0dGVybhVtQmVnaW5BcnJvd0hlYWRMZW5ndGgUbUJlZ2luQXJyb3dIZWFkU3R5bGUUbUJlZ2luQXJyb3dIZWFkV2lkdGgTbUVuZEFycm93SGVhZExlbmd0aBJtRW5kQXJyb3dIZWFkU3R5bGUSbUVuZEFycm93SGVhZFdpZHRoE21MaW5lV2VpZ2h0QWJzb2x1dGUUbURlZmF1bHRTY2hlbWVGb3JtYXQJbU1vZGlmaWVkAgIAAAQEAAAAAAAAAAAAAAABCxpBcGxvcmlzLkJhc2UuT2JqZWN0cy5Db2xvcgMAAAAaQXBsb3Jpcy5CYXNlLk9iamVjdHMuQ29sb3IDAAAACAgICAgICAgBAQEDAAAACgoAAAAAAAkxAQAACTIBAAABAAAA/v///wEAAAABAAAAAQAAAAEAAAABAAAAAQAAAAAAAQV6AAAAH0FwbG9yaXMuQmFzZS5PYmplY3RzLkZpbGxGb3JtYXQKAAAAEkRhdGFPYmplY3QrbVBhcmVudBVEYXRhT2JqZWN0K21Db250YWluZXIKbUZvcmVDb2xvcgptQmFja0NvbG9yBW1UeXBlCG1QYXR0ZXJuDW1UcmFuc3BhcmVuY3kIbVZpc2libGUUbURlZmF1bHRTY2hlbWVGb3JtYXQJbU1vZGlmaWVkAgIEBAAAAAAAABpBcGxvcmlzLkJhc2UuT2JqZWN0cy5Db2xvcgMAAAAaQXBsb3Jpcy5CYXNlLk9iamVjdHMuQ29sb3IDAAAACAgLCAEBAwAAAAoKCTMBAAAJNAEAAAEAAAAAAAAAAAAAAAAAAAAAAQV+AAAAH0FwbG9yaXMuQmFzZS5PYmplY3RzLlBlcnNJZERhdGECAAAAA21JZAttQ3VzdG9tRGF0YQcCCAMAAAAJNQEAAAk2AQAABYAAAAAaQXBsb3Jpcy5CYXNlLk9iamVjdHMuQ29sb3IHAAAAEkRhdGFPYmplY3QrbVBhcmVudBVEYXRhT2JqZWN0K21Db250YWluZXIFbVR5cGUEbVJHQhBtVGhlbWVDb2xvckluZGV4DG1BdXRvVXBkYXRlZAltTW9kaWZpZWQCAgAAAAAACAgIAQEDAAAACgoAAAAAAAAAAA0AAAAAAQGBAAAAgAAAAAoKAQAAAAAAAAD/////AAEHkwAAAAABAAAAEAAAAAQfQXBsb3Jpcy5CYXNlLk9iamVjdHMuRGF0YU9iamVjdAMAAAAJCQAAAAkKAAAACQsAAAAJDAAAAAkQAAAACREAAAAJDQAAAAkOAAAACQ8AAAAJBwAAAAkGAAAACRcAAAANBAeUAAAAAAEAAAAEAAAABBxBcGxvcmlzLkJhc2UuVUkuVmlzdWFsT2JqZWN0AwAAAAkbAAAADQMElQAAAJEBU3lzdGVtLkNvbGxlY3Rpb25zLkdlbmVyaWMuTGlzdGAxW1tBcGxvcmlzLkNoYXJ0LlZhbHVlTGluZSwgQXBsb3Jpcy5DaGFydCwgVmVyc2lvbj00LjIuMC4xOTMzLCBDdWx0dXJlPW5ldXRyYWwsIFB1YmxpY0tleVRva2VuPTE2ZmMxM2EyMjZjMGU5NTFdXQMAAAAGX2l0ZW1zBV9zaXplCF92ZXJzaW9uBAAAGUFwbG9yaXMuQ2hhcnQuVmFsdWVMaW5lW10CAAAACAgJRAEAAAAAAAAAAAAAAZYAAAAkAAAACRoBAAAAAAAAAAAAAAGZAAAAJgAAAAkYAQAAAAAAAAAAAAAEmgAAAJEBU3lzdGVtLkNvbGxlY3Rpb25zLkdlbmVyaWMuTGlzdGAxW1tBcGxvcmlzLkNoYXJ0LkF4aXNCcmVhaywgQXBsb3Jpcy5DaGFydCwgVmVyc2lvbj00LjIuMC4xOTMzLCBDdWx0dXJlPW5ldXRyYWwsIFB1YmxpY0tleVRva2VuPTE2ZmMxM2EyMjZjMGU5NTFdXQMAAAAGX2l0ZW1zBV9zaXplCF92ZXJzaW9uBAAAGUFwbG9yaXMuQ2hhcnQuQXhpc0JyZWFrW10CAAAACAgJRwEAAAAAAAAAAAAAAZsAAAAkAAAACRoBAAAAAAAAAAAAAAGeAAAAJgAAAAkYAQAAAAAAAAAAAAAEtQAAAJABU3lzdGVtLkNvbGxlY3Rpb25zLkdlbmVyaWMuTGlzdGAxW1tBcGxvcmlzLkNoYXJ0LlRpY2tNYXJrLCBBcGxvcmlzLkNoYXJ0LCBWZXJzaW9uPTQuMi4wLjE5MzMsIEN1bHR1cmU9bmV1dHJhbCwgUHVibGljS2V5VG9rZW49MTZmYzEzYTIyNmMwZTk1MV1dAwAAAAZfaXRlbXMFX3NpemUIX3ZlcnNpb24EAAAYQXBsb3Jpcy5DaGFydC5UaWNrTWFya1tdAgAAAAgICUoBAAAAAAAAAAAAAAG2AAAAJAAAAAkaAQAAAAAAAAAAAAABuQAAACYAAAAJGAEAAAAAAAAAAAAAAbwAAAB5AAAACgoAAABAPwlNAQAACU4BAAABAAAA/v///wAAAAABAAAAAAAAAAAAAAABAAAAAAAAAAAAAAG9AAAAfgAAAAlPAQAACVABAAAFygA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gQAAAQlQXBsb3Jpcy5DaGFydC5Db2x1bW5PcmllbnRlZENoYXJ0QXhpcwIAAAABAQELGkFwbG9yaXMuQmFzZS5PYmplY3RzLkNvbG9yAwAAAAEBGkFwbG9yaXMuQmFzZS5PYmplY3RzLkNvbG9yAwAAAAMAAAAJBgAAAAoAAAAAAChBCX8AAAAKCVMBAAABAAlUAQAAAcsAAACAAAAACgoBAAAAAAAAAP////8AAQTQAAAAlgFTeXN0ZW0uQ29sbGVjdGlvbnMuR2VuZXJpYy5MaXN0YDFbW0FwbG9yaXMuQmFzZS5PYmplY3RzLlZhcmlhYmxlLCBBcGxvcmlzLkJhc2UsIFZlcnNpb249NC4yLjAuMTkzMywgQ3VsdHVyZT1uZXV0cmFsLCBQdWJsaWNLZXlUb2tlbj0xNmZjMTNhMjI2YzBlOTUxXV0DAAAABl9pdGVtcwVfc2l6ZQhfdmVyc2lvbgQAAB9BcGxvcmlzLkJhc2UuT2JqZWN0cy5WYXJpYWJsZVtdAwAAAAgICVUBAAAAAAAAAAAAAAHSAAAAfgAAAAlWAQAACVcBAAAH0wAAAAABAAAACAAAAAQfQXBsb3Jpcy5CYXNlLk9iamVjdHMuRGF0YU9iamVjdAMAAAAJKwAAAAksAAAACS0AAAAJLgAAAAkpAAAACSoAAAANAgfUAAAAAAEAAAAEAAAABBxBcGxvcmlzLkJhc2UuVUkuVmlzdWFsT2JqZWN0AwAAAAkxAAAACTUAAAANAgHVAAAAlQAAAAlEAQAAAAAAAAAAAAAB1gAAACQAAAAJGgEAAAAAAAAAAAAAAdkAAAAmAAAACRgBAAAAAAAAAAAAAAHaAAAAmgAAAAlHAQAAAAAAAAAAAAAB2wAAACQAAAAJGgEAAAAAAAAAAAAAAd4AAAAmAAAACRgBAAAAAAAAAAAAAAH2AAAAtQAAAAlmAQAACwAAABMAAAAB9wAAACQAAAAJZwEAAAsAAAATAAAAAfoAAAAmAAAACRgBAAAAAAAAAAAAAAH9AAAAeQAAAAoKAAAAQD8JaQEAAAlqAQAAAQAAAP7///8AAAAAAQAAAAAAAAAAAAAAAQAAAAAAAAAAAAAB/gAAAH4AAAAJawEAAAlsAQAABQsB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IEAAAEJUFwbG9yaXMuQ2hhcnQuQ29sdW1uT3JpZW50ZWRDaGFydEF4aXMCAAAAAQEBCxpBcGxvcmlzLkJhc2UuT2JqZWN0cy5Db2xvcgMAAAABARpBcGxvcmlzLkJhc2UuT2JqZWN0cy5Db2xvcgMAAAADAAAACQcAAAAKAAAAAAAoQQl/AAAACglvAQAAAQAJcAEAAAEMAQAAgAAAAAoKAQAAAAAAAAD/////AAEBEQEAANAAAAAJVQEAAAAAAAAAAAAAARMBAAB+AAAACXIBAAAJcwEAAAcUAQAAAAEAAAAIAAAABB9BcGxvcmlzLkJhc2UuT2JqZWN0cy5EYXRhT2JqZWN0AwAAAAk9AAAACT4AAAAJPwAAAAlAAAAACTsAAAAJPAAAAAl6AQAACgcVAQAAAAEAAAAEAAAABBxBcGxvcmlzLkJhc2UuVUkuVmlzdWFsT2JqZWN0AwAAAAlDAAAACUcAAAANAgcWAQAAAAEAAAAgAAAABB1BcGxvcmlzLkNoYXJ0LkNoYXJ0RGF0YVNlcmllcwIAAAAJfQEAAAl+AQAACX8BAAAJgAEAAAmBAQAACYIBAAAJgwEAAAmEAQAACYUBAAAJhgEAAAmHAQAACYgBAAAJiQEAAAmKAQAACYsBAAAJjAEAAAmNAQAACY4BAAAJjwEAAAmQAQAACZEBAAAJkgEAAAmTAQAADQkHFwEAAAABAAAAIAAAAAQfQXBsb3Jpcy5CYXNlLk9iamVjdHMuRGF0YU9iamVjdAMAAAAJggEAAAmBAQAACYABAAAJfwEAAAmDAQAACYQBAAAJhQEAAAmGAQAACYcBAAAJiAEAAAmKAQAACYsBAAAJjAEAAAmJAQAACX0BAAAJfgEAAAmNAQAACY4BAAAJjwEAAAmSAQAACZABAAAJkQEAAAmTAQAADQkHGAEAAAABAAAAAAAAAAQcQXBsb3Jpcy5CYXNlLlVJLlZpc3VhbE9iamVjdAMAAAAHGQEAAAABAAAAAAAAAAQiQXBsb3Jpcy5DaGFydC5Bbm5vdGF0aW9uRGF0YVNlcmllcwIAAAAHGgEAAAABAAAAAAAAAAQfQXBsb3Jpcy5CYXNlLk9iamVjdHMuRGF0YU9iamVjdAMAAAAHHAEAAAABAAAAAAAAAAQdQXBsb3Jpcy5DaGFydC5Bbm5vdGF0aW9uR3JvdXACAAAABx8BAAAAAQAAAAgAAAAEHEFwbG9yaXMuQ2hhcnQuQ2hhcnREYXRhR3JvdXACAAAACasBAAAJrAEAAAmtAQAACa4BAAAJrwEAAA0DByABAAAAAQAAAAgAAAAEH0FwbG9yaXMuQmFzZS5PYmplY3RzLkRhdGFPYmplY3QDAAAACasBAAAJrAEAAAmtAQAACa4BAAAJrwEAAA0DByIBAAAAAQAAAAAAAAAEFkFwbG9yaXMuQ2hhcnQuRGVsdGFCYXICAAAAByUBAAAAAQAAAAAAAAAEGUFwbG9yaXMuQ2hhcnQuRGVsdGFCcmlkZ2UCAAAABygBAAAAAQAAAAAAAAAEGUFwbG9yaXMuQ2hhcnQuR3Jvd3RoQXJyb3cCAAAABysBAAAAAQAAAAAAAAAEIEFwbG9yaXMuQ2hhcnQuV2F0ZXJmYWxsQ29ubmVjdG9yAgAAAAcuAQAAAAEAAAAAAAAABB5BcGxvcmlzLkNoYXJ0LkVsZW1lbnRDb25uZWN0b3ICAAAAATEBAACAAAAACgoAAAAAAAAAAA0AAAAAAQEyAQAAgAAAAAoKAQAAAAAAAAD/////AAEBMwEAAIAAAAAKCgEAAAD///8A/////wABATQBAACAAAAACgoBAAAAAAAAAP////8AAQ81AQAAAQAAAAjBAAAABzYBAAAAAQAAAAEAAAADDVN5c3RlbS5JbnRQdHIES/7//w1TeXN0ZW0uSW50UHRyAQAAAAV2YWx1ZQAJAAAAAAAAAAAHRAEAAAABAAAAAAAAAAQXQXBsb3Jpcy5DaGFydC5WYWx1ZUxpbmUCAAAAB0cBAAAAAQAAAAAAAAAEF0FwbG9yaXMuQ2hhcnQuQXhpc0JyZWFrAgAAAAdKAQAAAAEAAAAAAAAABBZBcGxvcmlzLkNoYXJ0LlRpY2tNYXJrAgAAAAFNAQAAgAAAAAoKAQAAAJiYmAD/////AAAFTgEAABpBcGxvcmlzLkJhc2UuT2JqZWN0cy5Db2xvcgcAAAASRGF0YU9iamVjdCttUGFyZW50FURhdGFPYmplY3QrbUNvbnRhaW5lcgVtVHlwZQRtUkdCEG1UaGVtZUNvbG9ySW5kZXgMbUF1dG9VcGRhdGVkCW1Nb2RpZmllZAQCAAAAAAAfQXBsb3Jpcy5CYXNlLk9iamVjdHMuTGluZUZvcm1hdAMAAAAICAgBAQMAAAAJvAAAAAoBAAAAAAAAAP////8AAQ9PAQAAAQAAAAgeAQAAB1ABAAAAAQAAAAEAAAADDVN5c3RlbS5JbnRQdHIBSf7//0v+//8AAAAAAAAAAAFTAQAAgAAAAAoKAAAAAAAAAAANAAAAAAEBVAEAAIAAAAAKCgEAAAAAAAAA/////wABB1UBAAAAAQAAAAAAAAAEHUFwbG9yaXMuQmFzZS5PYmplY3RzLlZhcmlhYmxlAwAAAA9WAQAAAQAAAAjGAAAAB1cBAAAAAQAAAAEAAAADDVN5c3RlbS5JbnRQdHIBSP7//0v+//8AAAAAAAAAAAdmAQAAAAEAAAAQAAAABBZBcGxvcmlzLkNoYXJ0LlRpY2tNYXJrAgAAAAm5AQAACboBAAAJuwEAAAm8AQAACb0BAAAJvgEAAAm/AQAACcABAAAJwQEAAAnCAQAACcMBAAANBQdnAQAAAAEAAAAQAAAABB9BcGxvcmlzLkJhc2UuT2JqZWN0cy5EYXRhT2JqZWN0AwAAAAm5AQAACboBAAAJuwEAAAm8AQAACb0BAAAJvgEAAAm/AQAACcABAAAJwQEAAAnCAQAACcMBAAANBQFpAQAAgAAAAAoKAQAAAJiYmAD/////AAAFagEAABpBcGxvcmlzLkJhc2UuT2JqZWN0cy5Db2xvcgcAAAASRGF0YU9iamVjdCttUGFyZW50FURhdGFPYmplY3QrbUNvbnRhaW5lcgVtVHlwZQRtUkdCEG1UaGVtZUNvbG9ySW5kZXgMbUF1dG9VcGRhdGVkCW1Nb2RpZmllZAQCAAAAAAAfQXBsb3Jpcy5CYXNlLk9iamVjdHMuTGluZUZvcm1hdAMAAAAICAgBAQMAAAAJ/QAAAAoBAAAAAAAAAP////8AAQ9rAQAAAQAAAAgfAQAAB2wBAAAAAQAAAAEAAAADDVN5c3RlbS5JbnRQdHIBMP7//0v+//8AAAAAAAAAAAFvAQAAgAAAAAoKAAAAAAAAAAANAAAAAAEBcAEAAIAAAAAKCgEAAAAAAAAA/////wABD3IBAAABAAAACMUAAAAHcwEAAAABAAAAAQAAAAMNU3lzdGVtLkludFB0cgEv/v//S/7//wAAAAAAAAAABXoB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EBAAIAACVBcGxvcmlzLkNoYXJ0LkNvbHVtbk9yaWVudGVkQ2hhcnRBeGlzAgAAACFBcGxvcmlzLkNoYXJ0LkNvbHVtbk9yaWVudGVkQ2hhcnQCAAAACAEICAEICAgCAAAACQcAAAAJAQAAAAAAAAAABtQBAAABLgMAAAAJcgAAAAbWAQAAAS0G1wEAAAErAQAAAAAKCeUAAAAJdQAAAAEAAAAKAAAAAAAAAAAFfQEAAB1BcGxvcmlzLkNoYXJ0LkNoYXJ0RGF0YVNlcmllcxwAAAAGbUNoYXJ0C21TZXJpZXNUeXBlCW1FeGNlbFJvdwptRXhjZWxSb3cyBW1BeGlzDW1EYXRhRWxlbWVudHMSbVNlcmllc0Rlc2NyaXB0aW9uE21TZXJpZXNEZXNjcmlwdGlvbjIKbVN0YWNrZWRPbgxtQ3VzdG9tV2lkdGgPbUN1c3RvbVBvc2l0aW9uDW1DdXN0b21aT3JkZXIJbVBvbHlsaW5lCG1Qb2x5Z29uFG1SZXN0b3JlTGFiZWxWaXNpYmxlBm1MYWJlbA9tTGFiZWxQb3NpdGlvbnMRbUxhYmVsQW5jaG9yTW9kZXMObUxhYmVsUG9zaXRpb24LbVNtb290aExpbmUObVNhbWVUeXBlSW5kZXgMbUJhclBvc2l0aW9uFm1MZWdlbmRVcGRhdGVTdXNwZW5kZWQUbVBlbmRpbmdMZWdlbmRVcGRhdGUYRGF0YU9iamVjdCttQ2hpbGRPYmplY3RzEkRhdGFPYmplY3QrbVBhcmVudBVEYXRhT2JqZWN0K21Db250YWluZXIZRGF0YU9iamVjdCttVmlzdWFsT2JqZWN0cwQEAAAEBAEBBAAAAAQEAAQEBAAAAAAAAAMEBAMhQXBsb3Jpcy5DaGFydC5Db2x1bW5PcmllbnRlZENoYXJ0AgAAABhBcGxvcmlzLkNoYXJ0LlNlcmllc1R5cGUCAAAACAglQXBsb3Jpcy5DaGFydC5Db2x1bW5PcmllbnRlZENoYXJ0QXhpcwIAAACiAUFwbG9yaXMuQmFzZS5PYmplY3RzLkRhdGFPYmplY3RDb2xsZWN0aW9uYDFbW0FwbG9yaXMuQ2hhcnQuQ2hhcnREYXRhRWxlbWVudCwgQXBsb3Jpcy5DaGFydCwgVmVyc2lvbj00LjIuMC4xOTMzLCBDdWx0dXJlPW5ldXRyYWwsIFB1YmxpY0tleVRva2VuPTE2ZmMxM2EyMjZjMGU5NTFdXQMAAAAdQXBsb3Jpcy5DaGFydC5DaGFydERhdGFTZXJpZXMCAAAACwsIHkFwbG9yaXMuQmFzZS5VSS5WaXN1YWxQb2x5bGluZQMAAAAdQXBsb3Jpcy5CYXNlLlVJLlZpc3VhbFBvbHlnb24DAAAAARxBcGxvcmlzLkNoYXJ0LkNvbm5lY3RlZExhYmVsAgAAABdTeXN0ZW0uRHJhd2luZy5Qb2ludEZbXQQAAAAZQXBsb3Jpcy5CYXNlLkFuY2hvck1vZGVbXQMAAAAIAQgICAGYAVN5c3RlbS5Db2xsZWN0aW9ucy5HZW5lcmljLkxpc3RgMVtbQXBsb3Jpcy5CYXNlLk9iamVjdHMuRGF0YU9iamVjdCwgQXBsb3Jpcy5CYXNlLCBWZXJzaW9uPTQuMi4wLjE5MzMsIEN1bHR1cmU9bmV1dHJhbCwgUHVibGljS2V5VG9rZW49MTZmYzEzYTIyNmMwZTk1MV1dIUFwbG9yaXMuQ2hhcnQuQ29sdW1uT3JpZW50ZWRDaGFydAIAAAAhQXBsb3Jpcy5DaGFydC5Db2x1bW5PcmllbnRlZENoYXJ0AgAAAJUBU3lzdGVtLkNvbGxlY3Rpb25zLkdlbmVyaWMuTGlzdGAxW1tBcGxvcmlzLkJhc2UuVUkuVmlzdWFsT2JqZWN0LCBBcGxvcmlzLkJhc2UsIFZlcnNpb249NC4yLjAuMTkzMywgQ3VsdHVyZT1uZXV0cmFsLCBQdWJsaWNLZXlUb2tlbj0xNmZjMTNhMjI2YzBlOTUxXV0CAAAACQEAAAABJf7//+3///8AAAAAAgAAAP////8JBwAAAAndAQAABt4BAAAJUGFydC10aW1lCgoAAAAAAAAAAAAAAAAKCgAJ3wEAAAngAQAACeEBAAAAAAAAAAAAAAAAAAAAAAAAAAAJ4gEAAAkBAAAACQEAAAAJ5AEAAAF+AQAAfQEAAAkBAAAAARr+///t////AAAAAAMAAAD/////CQcAAAAJ6AEAAAbpAQAACUZ1bGwtdGltZQoKAAAAAAAAAAAAAAAACgoACeoBAAAJ6wEAAAnsAQAAAAAAAAABAAAAAAAAAAAAAAAACe0BAAAJAQAAAAkBAAAACe8BAAABfwEAAH0BAAAJAQAAAAEP/v//7f///wAAAAAEAAAA/////wkHAAAACfMBAAAG9AEAAAM1NSsKCgAAAAAAAAAAAAAAAAoKAAn1AQAACfYBAAAJ9wEAAAAAAAAAAgAAAAAAAAAAAAAAAAn4AQAACQEAAAAJAQAAAAn6AQAAAYABAAB9AQAACQEAAAABBP7//+3///8AAAAABQAAAP////8JBwAAAAn+AQAABv8BAAAHNDUgLSA1NAoKAAAAAAAAAAAAAAAACgoACQACAAAJAQIAAAkCAgAAAAAAAAADAAAAAAAAAAAAAAAACQMCAAAJAQAAAAkBAAAACQUCAAABgQEAAH0BAAAJAQAAAAH5/f//7f///wAAAAAGAAAA/////wkHAAAACQkCAAAGCgIAAAczNSAtIDQ0CgoAAAAAAAAAAAAAAAAKCgAJCwIAAAkMAgAACQ0CAAAAAAAAAAQAAAAAAAAAAAAAAAAJDgIAAAkBAAAACQEAAAAJEAIAAAGCAQAAfQEAAAkBAAAAAe79///t////AAAAAAcAAAD/////CQcAAAAJFAIAAAYVAgAACFVuZGVyIDM1CgoAAAAAAAAAAAAAAAAKCgAJFgIAAAkXAgAACRgCAAAAAAAAAAUAAAAAAAAAAAAAAAAJGQIAAAkBAAAACQEAAAAJGwIAAAGDAQAAfQEAAAkBAAAAAeP9///t////AAAAAAgAAAD/////CQcAAAAJHwIAAAYgAgAADE1vcmUgdGhhbiAyMAoKAAAAAAAAAAAAAAAACgoACSECAAAJIgIAAAkjAgAAAAAAAAAGAAAAAAAAAAAAAAAACSQCAAAJAQAAAAkBAAAACSYCAAABhAEAAH0BAAAJAQAAAAHY/f//7f///wAAAAAJAAAA/////wkHAAAACSoCAAAGKwIAAAgxMyB0byAyMAoKAAAAAAAAAAAAAAAACgoACSwCAAAJLQIAAAkuAgAAAAAAAAAHAAAAAAAAAAAAAAAACS8CAAAJAQAAAAkBAAAACTECAAABhQEAAH0BAAAJAQAAAAHN/f//7f///wAAAAAKAAAA/////wkHAAAACTUCAAAGNgIAAAc4IHRvIDEyCgoAAAAAAAAAAAAAAAAKCgAJNwIAAAk4AgAACTkCAAAAAAAAAAgAAAAAAAAAAAAAAAAJOgIAAAkBAAAACQEAAAAJPAIAAAGGAQAAfQEAAAkBAAAAAcL9///t////AAAAAAsAAAD/////CQcAAAAJQAIAAAZBAgAABjQgdG8gNwoKAAAAAAAAAAAAAAAACgoACUICAAAJQwIAAAlEAgAAAAAAAAAJAAAAAAAAAAAAAAAACUUCAAAJAQAAAAkBAAAACUcCAAABhwEAAH0BAAAJAQAAAAG3/f//7f///wAAAAAMAAAA/////wkHAAAACUsCAAAGTAIAAAYxIHRvIDMKCgAAAAAAAAAAAAAAAAoKAAlNAgAACU4CAAAJTwIAAAAAAAAACgAAAAAAAAAAAAAAAAlQAgAACQEAAAAJAQAAAAlSAgAAAYgBAAB9AQAACQEAAAABrP3//+3///8AAAAADQAAAP////8JBwAAAAlWAgAABlcCAAAGMi1ZZWFyCgoAAAAAAAAAAAAAAAAKCgAJWAIAAAlZAgAACVoCAAAAAAAAAAsAAAAAAAAAAAAAAAAJWwIAAAkBAAAACQEAAAAJXQIAAAGJAQAAfQEAAAkBAAAAAaH9///t////AAAAAA4AAAD/////CQcAAAAJYQIAAAZiAgAADVB1YmxpYyA0LVllYXIKCgAAAAAAAAAAAAAAAAoKAAljAgAACWQCAAAJZQIAAAAAAAAADAAAAAAAAAAAAAAAAAlmAgAACQEAAAAJAQAAAAloAgAAAYoBAAB9AQAACQEAAAABlv3//+3///8AAAAADwAAAP////8JBwAAAAlsAgAABm0CAAAOUHJpdmF0ZSA0LVllYXIKCgAAAAAAAAAAAAAAAAoKAAluAgAACW8CAAAJcAIAAAAAAAAADQAAAAAAAAAAAAAAAAlxAgAACQEAAAAJAQAAAAlzAgAAAYsBAAB9AQAACQEAAAABi/3//+3///8AAAAAEAAAAP////8JBwAAAAl3AgAABngCAAAKQk1HRiBGb2N1cwoKAAAAAAAAAAAAAAAACgoACXkCAAAJegIAAAl7AgAAAAAAAAAOAAAAAAAAAAAAAAAACXwCAAAJAQAAAAkBAAAACX4CAAABjAEAAH0BAAAJAQAAAAGA/f//7f///wAAAAARAAAA/////wkHAAAACYICAAAGgwIAAAVPdGhlcgoKAAAAAAAAAAAAAAAACgoACYQCAAAJhQIAAAmGAgAAAAAAAAAPAAAAAAAAAAAAAAAACYcCAAAJAQAAAAkBAAAACYkCAAABjQEAAH0BAAAJAQAAAAF1/f//7f///wAAAAASAAAA/////wkHAAAACY0CAAAGjgIAAAtDaGFpcnBlcnNvbgoKAAAAAAAAAAAAAAAACgoACY8CAAAJkAIAAAmRAgAAAAAAAAAQAAAAAAAAAAAAAAAACZICAAAJAQAAAAkBAAAACZQCAAABjgEAAH0BAAAJAQAAAAFq/f//7f///wAAAAATAAAA/////wkHAAAACZgCAAAGmQIAAAREZWFuCgoAAAAAAAAAAAAAAAAKCgAJmgIAAAmbAgAACZwCAAAAAAAAABEAAAAAAAAAAAAAAAAJnQIAAAkBAAAACQEAAAAJnwIAAAGPAQAAfQEAAAkBAAAAAV/9///t////AAAAABQAAAD/////CQcAAAAJowIAAAakAgAADlByb3Zvc3QgLyBWUEFBCgoAAAAAAAAAAAAAAAAKCgAJpQIAAAmmAgAACacCAAAAAAAAABIAAAAAAAAAAAAAAAAJqAIAAAkBAAAACQEAAAAJqgIAAAGQAQAAfQEAAAkBAAAAAVT9///t////AAAAABUAAAD/////CQcAAAAJrgIAAAavAgAADkluc3QuIERlc2lnbmVyCgoAAAAAAAAAAAAAAAAKCgAJsAIAAAmxAgAACbICAAAAAAAAABMAAAAAAAAAAAAAAAAJswIAAAkBAAAACQEAAAAJtQIAAAGRAQAAfQEAAAkBAAAAAUn9///t////AAAAABYAAAD/////CQcAAAAJuQIAAAa6AgAAEkNudHIgVGVhY2ggJiBMZWFybgoKAAAAAAAAAAAAAAAACgoACbsCAAAJvAIAAAm9AgAAAAAAAAAUAAAAAAAAAAAAAAAACb4CAAAJAQAAAAkBAAAACcACAAABkgEAAH0BAAAJAQAAAAE+/f//7f///wAAAAAXAAAA/////wkHAAAACcQCAAAGxQIAABVPbmxpbmUgTGVhcm5pbmcgU3RhZmYKCgAAAAAAAAAAAAAAAAoKAAnGAgAACccCAAAJyAIAAAAAAAAAFQAAAAAAAAAAAAAAAAnJAgAACQEAAAAJAQAAAAnLAgAAAZMBAAB9AQAACQEAAAABM/3//+3///8AAAAAGAAAAP////8JBwAAAAnPAgAABtACAAAFT3RoZXIKCgAAAAAAAAAAAAAAAAoKAAnRAgAACdICAAAJ0wIAAAAAAAAAFgAAAAAAAAAAAAAAAAnUAgAACQEAAAAJAQAAAAnWAgAABasBAAAcQXBsb3Jpcy5DaGFydC5DaGFydERhdGFHcm91cBEAAAAGbUNoYXJ0EW1Hcm91cERlc2NyaXB0aW9uB21IaWRkZW4MbUdyb3VwQW5jaG9yCm1DdXN0b21TdW0TbVBsYWNlaG9sZGVyc0JlZm9yZRBtVG90YWxMYWJlbENvdW50CW1CYXJDb3VudBNtTGFiZWxCYXJSZWZlcmVuY2VzDG1Ub3RhbExhYmVscw5tQ2F0ZWdvcnlMYWJlbBBtQW5ub3RhdGlvbkdyb3VwEm1NYWduaXR1ZGVQcm92aWRlchhEYXRhT2JqZWN0K21DaGlsZE9iamVjdHMSRGF0YU9iamVjdCttUGFyZW50FURhdGFPYmplY3QrbUNvbnRhaW5lchlEYXRhT2JqZWN0K21WaXN1YWxPYmplY3RzBAIABAIAAAAHBAQEBAMEBAMhQXBsb3Jpcy5DaGFydC5Db2x1bW5PcmllbnRlZENoYXJ0AgAAAAEeQXBsb3Jpcy5DaGFydC5DaGFydEdyb3VwQW5jaG9yAgAAAAgICAgXQXBsb3Jpcy5CYXNlLlVJLkxhYmVsW10DAAAAFUFwbG9yaXMuQmFzZS5VSS5MYWJlbAMAAAAdQXBsb3Jpcy5DaGFydC5Bbm5vdGF0aW9uR3JvdXACAAAAIEFwbG9yaXMuQ2hhcnQuSU1hZ25pdHVkZVByb3ZpZGVyAgAAAJ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IAAAAJAQAAAAbYAgAAA0FnZQAFJ/3//x5BcGxvcmlzLkNoYXJ0LkNoYXJ0R3JvdXBBbmNob3IBAAAAB3ZhbHVlX18ACAIAAAAAAAAACgAAAAABAAAAAQAAAAnaAgAACdsCAAAJ3AIAAAoKCd0CAAAJAQAAAAkBAAAACd8CAAABrAEAAKsBAAAJAQAAAAbhAgAAEkV4cGVyaWVuY2UgKFllYXJzKQABHv3//yf9//8AAAAACgAAAAABAAAAAQAAAAnjAgAACeQCAAAJ5QIAAAoKCeYCAAAJAQAAAAkBAAAACegCAAABrQEAAKsBAAAJAQAAAAbqAgAABlNlY3RvcgABFf3//yf9//8AAAAACgAAAAABAAAAAQAAAAnsAgAACe0CAAAJ7gIAAAoKCe8CAAAJAQAAAAkBAAAACfECAAABrgEAAKsBAAAJAQAAAAbzAgAAE0JNR0YgQ2xhc3NpZmljYXRpb24AAQz9//8n/f//AAAAAAoAAAAAAQAAAAEAAAAJ9QIAAAn2AgAACfcCAAAKCgn4AgAACQEAAAAJAQAAAAn6AgAAAa8BAACrAQAACQEAAAAG/AIAAAhQb3NpdGlvbgABA/3//yf9//8AAAAACgAAAAABAAAAAQAAAAn+AgAACf8CAAAJAAMAAAoKCQEDAAAJAQAAAAkBAAAACQMDAAAFuQEAABZBcGxvcmlzLkNoYXJ0LlRpY2tNYXJrDQAAAAttVmlzdWFsTGluZQltR3JpZExpbmUGbUxhYmVsBW1BeGlzCG1WaXNpYmxlCW1Qb3NpdGlvbgttU3RhcnRQb2ludAltRW5kUG9pbnQMbUhhc0dyaWRMaW5lGERhdGFPYmplY3QrbUNoaWxkT2JqZWN0cxJEYXRhT2JqZWN0K21QYXJlbnQVRGF0YU9iamVjdCttQ29udGFpbmVyGURhdGFPYmplY3QrbVZpc3VhbE9iamVjdHMEBAQEAAAEBAADBAQDGkFwbG9yaXMuQmFzZS5VSS5WaXN1YWxMaW5lAwAAABpBcGxvcmlzLkJhc2UuVUkuVmlzdWFsTGluZQMAAAAVQXBsb3Jpcy5CYXNlLlVJLkxhYmVsAwAAACVBcGxvcmlzLkNoYXJ0LkNvbHVtbk9yaWVudGVkQ2hhcnRBeGlzAgAAAAEGFVN5c3RlbS5EcmF3aW5nLlBvaW50RgQAAAAVU3lzdGVtLkRyYXdpbmcuUG9pbnRGBAAAAAGYAVN5c3RlbS5Db2xsZWN0aW9ucy5HZW5lcmljLkxpc3RgMVtbQXBsb3Jpcy5CYXNlLk9iamVjdHMuRGF0YU9iamVjdCwgQXBsb3Jpcy5CYXNlLCBWZXJzaW9uPTQuMi4wLjE5MzMsIEN1bHR1cmU9bmV1dHJhbCwgUHVibGljS2V5VG9rZW49MTZmYzEzYTIyNmMwZTk1MV1dJUFwbG9yaXMuQ2hhcnQuQ29sdW1uT3JpZW50ZWRDaGFydEF4aXMCAAAAIUFwbG9yaXMuQ2hhcnQuQ29sdW1uT3JpZW50ZWRDaGFydAIAAACVAVN5c3RlbS5Db2xsZWN0aW9ucy5HZW5lcmljLkxpc3RgMVtbQXBsb3Jpcy5CYXNlLlVJLlZpc3VhbE9iamVjdCwgQXBsb3Jpcy5CYXNlLCBWZXJzaW9uPTQuMi4wLjE5MzMsIEN1bHR1cmU9bmV1dHJhbCwgUHVibGljS2V5VG9rZW49MTZmYzEzYTIyNmMwZTk1MV1dAgAAAAkEAwAACgkFAwAACQcAAAABAAAAAAAAAAAB+fz//+D////KHzFC/tuZQwH4/P//4P///8ofIUL+25lDAAkJAwAACQcAAAAJAQAAAAkMAwAAAboBAAC5AQAACQ0DAAAKCQ4DAAAJBwAAAAGamZmZmZm5PwHw/P//4P///8ofMULnw4tDAe/8///g////yh8hQufDi0MACRIDAAAJBwAAAAkBAAAACRUDAAABuwEAALkBAAAJFgMAAAoJFwMAAAkHAAAAAZqZmZmZmck/Aef8///g////yh8xQqBXe0MB5vz//+D////KHyFCoFd7QwAJGwMAAAkHAAAACQEAAAAJHgMAAAG8AQAAuQEAAAkfAwAACgkgAwAACQcAAAABMzMzMzMz0z8B3vz//+D////KHzFCcidfQwHd/P//4P///8ofIUJyJ19DAAkkAwAACQcAAAAJAQAAAAknAwAAAb0BAAC5AQAACSgDAAAKCSkDAAAJBwAAAAGamZmZmZnZPwHV/P//4P///8ofMUJD90JDAdT8///g////yh8hQkP3QkMACS0DAAAJBwAAAAkBAAAACTADAAABvgEAALkBAAAJMQMAAAoJMgMAAAkHAAAAAQAAAAAAAOA/Acz8///g////yh8xQhXHJkMBy/z//+D////KHyFCFccmQwAJNgMAAAkHAAAACQEAAAAJOQMAAAG/AQAAuQEAAAk6AwAACgk7AwAACQcAAAABMzMzMzMz4z8Bw/z//+D////KHzFC55YKQwHC/P//4P///8ofIULnlgpDAAk/AwAACQcAAAAJAQAAAAlCAwAAAcABAAC5AQAACUMDAAAKCUQDAAAJBwAAAAFmZmZmZmbmPwG6/P//4P///8ofMUJyzdxCAbn8///g////yh8hQnLN3EIACUgDAAAJBwAAAAkBAAAACUsDAAABwQEAALkBAAAJTAMAAAoJTQMAAAkHAAAAAZqZmZmZmek/AbH8///g////yh8xQhZtpEIBsPz//+D////KHyFCFm2kQgAJUQMAAAkHAAAACQEAAAAJVAMAAAHCAQAAuQEAAAlVAwAACglWAwAACQcAAAABzczMzMzM7D8BqPz//+D////KHzFCcxlYQgGn/P//4P///8ofIUJzGVhCAAlaAwAACQcAAAAJAQAAAAldAwAAAcMBAAC5AQAACV4DAAAKCV8DAAAJBwAAAAEAAAAAAADwPwGf/P//4P///8ofMUJ1sc5BAZ78///g////yh8hQnWxzkEACWMDAAAJBwAAAAkBAAAACWYDAAAF3QEAAKIBQXBsb3Jpcy5CYXNlLk9iamVjdHMuRGF0YU9iamVjdENvbGxlY3Rpb25gMVtbQXBsb3Jpcy5DaGFydC5DaGFydERhdGFFbGVtZW50LCBBcGxvcmlzLkNoYXJ0LCBWZXJzaW9uPTQuMi4wLjE5MzMsIEN1bHR1cmU9bmV1dHJhbCwgUHVibGljS2V5VG9rZW49MTZmYzEzYTIyNmMwZTk1MV1dBgAAAAttQ29sbGVjdGlvbgVtTGlzdBhEYXRhT2JqZWN0K21DaGlsZE9iamVjdHMSRGF0YU9iamVjdCttUGFyZW50FURhdGFPYmplY3QrbUNvbnRhaW5lchlEYXRhT2JqZWN0K21WaXN1YWxPYmplY3RzBAMDBAQDoAFBcGxvcmlzLkJhc2UuT2JqZWN0cy5Tb3J0YWJsZUNvbGxlY3Rpb25gMVtbQXBsb3Jpcy5DaGFydC5DaGFydERhdGFFbGVtZW50LCBBcGxvcmlzLkNoYXJ0LCBWZXJzaW9uPTQuMi4wLjE5MzMsIEN1bHR1cmU9bmV1dHJhbCwgUHVibGljS2V5VG9rZW49MTZmYzEzYTIyNmMwZTk1MV1dAwAAAJgBU3lzdGVtLkNvbGxlY3Rpb25zLkdlbmVyaWMuTGlzdGAxW1tBcGxvcmlzLkNoYXJ0LkNoYXJ0RGF0YUVsZW1lbnQsIEFwbG9yaXMuQ2hhcnQsIFZlcnNpb249NC4yLjAuMTkzMywgQ3VsdHVyZT1uZXV0cmFsLCBQdWJsaWNLZXlUb2tlbj0xNmZjMTNhMjI2YzBlOTUxXV2YAVN5c3RlbS5Db2xsZWN0aW9ucy5HZW5lcmljLkxpc3RgMVtbQXBsb3Jpcy5CYXNlLk9iamVjdHMuRGF0YU9iamVjdCwgQXBsb3Jpcy5CYXNlLCBWZXJzaW9uPTQuMi4wLjE5MzMsIEN1bHR1cmU9bmV1dHJhbCwgUHVibGljS2V5VG9rZW49MTZmYzEzYTIyNmMwZTk1MV1dHUFwbG9yaXMuQ2hhcnQuQ2hhcnREYXRhU2VyaWVzAgAAACFBcGxvcmlzLkNoYXJ0LkNvbHVtbk9yaWVudGVkQ2hhcnQCAAAAlQFTeXN0ZW0uQ29sbGVjdGlvbnMuR2VuZXJpYy5MaXN0YDFbW0FwbG9yaXMuQmFzZS5VSS5WaXN1YWxPYmplY3QsIEFwbG9yaXMuQmFzZSwgVmVyc2lvbj00LjIuMC4xOTMzLCBDdWx0dXJlPW5ldXRyYWwsIFB1YmxpY0tleVRva2VuPTE2ZmMxM2EyMjZjMGU5NTFdXQMAAAAKCWcDAAAJaAMAAAl9AQAACQEAAAAJawMAAAXfAQAAHEFwbG9yaXMuQ2hhcnQuQ29ubmVjdGVkTGFiZWwnAAAADm1Db25uZWN0b3JMaW5lEG1aT3JkZXJDb25uZWN0b3IObUNvbm5lY3Rvck1vZGUZbUFuZ2xlZENvbm5lY3RvckRpcmVjdGlvbhBtQ29ubmVjdG9yVGFyZ2V0GW1Db25uZWN0b3JUYXJnZXRBcmVhU2hhcGUabUNvbm5lY3RvckRpc3BsYXlUaHJlc2hvbGQTbUNvbm5lY3RBbmNob3JQb2ludAltUGVyc0RhdGEVTGFiZWwrbUFuY2hvclBvc2l0aW9uEUxhYmVsK21BbmNob3JNb2RlFUxhYmVsK21BZGRJbm5lck1hcmdpbhxMYWJlbCttT2Zmc2V0RGlyZWN0aW9uQW5jaG9yHUxhYmVsK21PZmZzZXRPcnRob2dvbmFsQW5jaG9yEUxhYmVsK21UZXh0Rm9ybWF0D0xhYmVsK21Sb3RhdGlvbhBMYWJlbCttQmFja0NvbG9yE0xhYmVsK21Vc2VCYWNrQ29sb3IUTGFiZWwrbVVzZUJhY2tncm91bmQXTGFiZWwrbUN1c3RvbUJhY2tncm91bmQUTGFiZWwrbUxpbmVBbGlnbm1lbnQPTGFiZWwrbVRleHRTaXplFUxhYmVsK21MYWJlbFJlY3RhbmdsZRtMYWJlbCttSW5uZXJNYXJnaW5MZWZ0UmlnaHQLTGFiZWwrbVRleHQQTGFiZWwrbVZhcmlhYmxlcxNMYWJlbCttVmFyaWFibGVMaXN0FExhYmVsK21DdXN0b21Db250ZW50D0xhYmVsK21QZXJzRGF0YRlWaXN1YWxPYmplY3QrbVpPcmRlckdyb3VwHlZpc3VhbE9iamVjdCttSW5kaXZpZHVhbFpPcmRlchVWaXN1YWxPYmplY3QrbVZpc2libGUYVmlzdWFsT2JqZWN0K21QZXJzaXN0ZW50EFZpc3VhbE9iamVjdCttSWQWVmlzdWFsT2JqZWN0K21QZXJzRGF0YSBWaXN1YWxPYmplY3QrbVJlZ2lzdGVyZWRXaXRoRm9ybSRWaXN1YWxPYmplY3QrbURlbGV0ZVJlcGFpbnRUcmlnZ2VyZWQWVmlzdWFsT2JqZWN0K21TaGFwZVB0chVWaXN1YWxPYmplY3QrbUlzRGlydHkEAAQEBAQAAAIEBAAAAAQABAAAAAQEBAABAwMBAgAAAAAHAgAAAwAeQXBsb3Jpcy5CYXNlLlVJLlZpc3VhbFBvbHlsaW5lAwAAAAgrQXBsb3Jpcy5DaGFydC5Db25uZWN0ZWRMYWJlbCtlQ29ubmVjdG9yTW9kZQIAAAA2QXBsb3Jpcy5DaGFydC5Db25uZWN0ZWRMYWJlbCtlQW5nbGVkQ29ubmVjdG9yRGlyZWN0aW9uAgAAABlTeXN0ZW0uRHJhd2luZy5SZWN0YW5nbGVGBAAAAC1BcGxvcmlzLkNoYXJ0LkNvbm5lY3RlZExhYmVsK2VUYXJnZXRBcmVhU2hhcGUCAAAACwEVU3lzdGVtLkRyYXdpbmcuUG9pbnRGBAAAABdBcGxvcmlzLkJhc2UuQW5jaG9yTW9kZQMAAAABCwsfQXBsb3Jpcy5CYXNlLk9iamVjdHMuVGV4dEZvcm1hdAMAAAALGkFwbG9yaXMuQmFzZS5PYmplY3RzLkNvbG9yAwAAAAEBASpBcGxvcmlzLkJhc2UuVUkuTGFiZWwrTGluZUFsaWdubWVudE9wdGlvbnMDAAAAFFN5c3RlbS5EcmF3aW5nLlNpemVGBAAAABlTeXN0ZW0uRHJhd2luZy5SZWN0YW5nbGVGBAAAAAugAVN5c3RlbS5Db2xsZWN0aW9ucy5PYmplY3RNb2RlbC5Db2xsZWN0aW9uYDFbW0FwbG9yaXMuQmFzZS5PYmplY3RzLlZhcmlhYmxlLCBBcGxvcmlzLkJhc2UsIFZlcnNpb249NC4yLjAuMTkzMywgQ3VsdHVyZT1uZXV0cmFsLCBQdWJsaWNLZXlUb2tlbj0xNmZjMTNhMjI2YzBlOTUxXV2WAVN5c3RlbS5Db2xsZWN0aW9ucy5HZW5lcmljLkxpc3RgMVtbQXBsb3Jpcy5CYXNlLk9iamVjdHMuVmFyaWFibGUsIEFwbG9yaXMuQmFzZSwgVmVyc2lvbj00LjIuMC4xOTMzLCBDdWx0dXJlPW5ldXRyYWwsIFB1YmxpY0tleVRva2VuPTE2ZmMxM2EyMjZjMGU5NTFdXQgIAQEIAQEPU3lzdGVtLkludFB0cltdAQIAAAAKWAIAAAWU/P//K0FwbG9yaXMuQ2hhcnQuQ29ubmVjdGVkTGFiZWwrZUNvbm5lY3Rvck1vZGUBAAAAB3ZhbHVlX18ACAIAAAABAAAABZP8//82QXBsb3Jpcy5DaGFydC5Db25uZWN0ZWRMYWJlbCtlQW5nbGVkQ29ubmVjdG9yRGlyZWN0aW9uAQAAAAd2YWx1ZV9fAAgCAAAAAAAAAAGS/P//7P///9tuC0T+25lDoKh0QgAAAAAFkfz//y1BcGxvcmlzLkNoYXJ0LkNvbm5lY3RlZExhYmVsK2VUYXJnZXRBcmVhU2hhcGUBAAAAB3ZhbHVlX18ACAIAAAAAAAAAAAAQQQEJcAMAAAGP/P//4P///2W5HET+25lDAY78//89////BAAAAAAAAAAAAAAAAAlzAwAAAAAAAAl0AwAAAAAAAYv8//80////AAAAAAGK/P//hf///wAAAAAAAAAAAYn8///s////AAAAAAAAAAAAAAAAAAAAAAAAAAAJ3gEAAAoJeQMAAAZ6AwAAAAlwAwAAIAMAAP////8AAQoJcAMAAAEACgEH4AEAAAABAAAAAgAAAAQVU3lzdGVtLkRyYXdpbmcuUG9pbnRGBAAAAAGE/P//4P///2W5HET+25lDAYP8///g////yh8dQv7bmUMH4QEAAAABAAAAAgAAAAQXQXBsb3Jpcy5CYXNlLkFuY2hvck1vZGUDAAAAAYL8//89////BAAAAAGB/P//Pf///wIAAAAB4gEAACQAAAAJgAMAAAEAAAABAAAAAeQBAAAmAAAACYEDAAABAAAAAQAAAAHoAQAA3QEAAAoJggMAAAmDAwAACX4BAAAJAQAAAAmGAwAAAeoBAADfAQAAClgCAAABefz//5T8//8BAAAAAXj8//+T/P//AAAAAAF3/P//7P///9tuC0T+25lDoKh0QgAAAAABdvz//5H8//8AAAAAAAAQQQEJiwMAAAF0/P//4P///2W5HET+25lDAXP8//89////BAAAAAAAAAAAAAAAAAmOAwAAAAAAAAmPAwAAAAAAAXD8//80////AAAAAAFv/P//hf///wAAAAAAAAAAAW78///s////AAAAAAAAAAAAAAAAAAAAAAAAAAAJ6QEAAAoJlAMAAAl6AwAACYsDAAAgAwAA/////wABCgmLAwAAAQAKAQfrAQAAAAEAAAACAAAABBVTeXN0ZW0uRHJhd2luZy5Qb2ludEYEAAAAAWn8///g////ZbkcRP7bmUMBaPz//+D////KHx1C/tuZQwfsAQAAAAEAAAACAAAABBdBcGxvcmlzLkJhc2UuQW5jaG9yTW9kZQMAAAABZ/z//z3///8EAAAAAWb8//89////AgAAAAHtAQAAJAAAAAmbAwAAAQAAAAEAAAAB7wEAACYAAAAJnAMAAAEAAAABAAAAAfMBAADdAQAACgmdAwAACZ4DAAAJfwEAAAkBAAAACaEDAAAB9QEAAN8BAAAKWAIAAAFe/P//lPz//wEAAAABXfz//5P8//8AAAAAAVz8///s////224LRP7bmUOgqHRCAAAAAAFb/P//kfz//wAAAAAAABBBAQmmAwAAAVn8///g////ZbkcRP7bmUMBWPz//z3///8EAAAAAAAAAAAAAAAACakDAAAAAAAACaoDAAAAAAABVfz//zT///8AAAAAAVT8//+F////AADAQQAAgEEBU/z//+z///8AAAAAAAAAAAAAAAAAAAAAEoO+Pwn0AQAACgmvAwAACXoDAAAJpgMAACADAAD/////AAEKCaYDAAABAAoBB/YBAAAAAQAAAAIAAAAEFVN5c3RlbS5EcmF3aW5nLlBvaW50RgQAAAABTvz//+D///9luRxE/tuZQwFN/P//4P///8ofHULO22tDB/cBAAAAAQAAAAIAAAAEF0FwbG9yaXMuQmFzZS5BbmNob3JNb2RlAwAAAAFM/P//Pf///wQAAAABS/z//z3///8CAAAAAfgBAAAkAAAACbYDAAABAAAAAQAAAAH6AQAAJgAAAAm3AwAAAQAAAAMAAAAB/gEAAN0BAAAKCbgDAAAJuQMAAAmAAQAACQEAAAAJvAMAAAEAAgAA3wEAAApYAgAAAUP8//+U/P//AQAAAAFC/P//k/z//wAAAAABQfz//+z////bbgtE/tuZQ6CodEIAAAAAAUD8//+R/P//AAAAAAAAEEEBCcEDAAABPvz//+D///9luRxE/tuZQwE9/P//Pf///wQAAAAAAAAAAAAAAAAJxAMAAAAAAAAJxQMAAAAAAAE6/P//NP///wAAAAABOfz//4X///8AADRCAACAQQE4/P//7P///wAAAAAAAAAAAAAAAAAAAAASg74/Cf8BAAAKCcoDAAAJegMAAAnBAwAAIAMAAP////8AAQoJwQMAAAEACgEHAQIAAAABAAAAAgAAAAQVU3lzdGVtLkRyYXdpbmcuUG9pbnRGBAAAAAEz/P//4P///2W5HET+25lDATL8///g////yh8dQv7b70IHAgIAAAABAAAAAgAAAAQXQXBsb3Jpcy5CYXNlLkFuY2hvck1vZGUDAAAAATH8//89////BAAAAAEw/P//Pf///wIAAAABAwIAACQAAAAJ0QMAAAEAAAABAAAAAQUCAAAmAAAACdIDAAABAAAAAwAAAAEJAgAA3QEAAAoJ0wMAAAnUAwAACYEBAAAJAQAAAAnXAwAAAQsCAADfAQAAClgCAAABKPz//5T8//8BAAAAASf8//+T/P//AAAAAAEm/P//7P///9tuC0T+25lDoKh0QgAAAAABJfz//5H8//8AAAAAAAAQQQEJ3AMAAAEj/P//4P///2W5HET+25lDASL8//89////BAAAAAAAAAAAAAAAAAnfAwAAAAAAAAngAwAAAAAAAR/8//80////AAAAAAEe/P//hf///wAANEIAAIBBAR38///s////AAAAAAAAAAAAAAAAAAAAABKDvj8JCgIAAAoJ5QMAAAl6AwAACdwDAAAgAwAA/////wABCgncAwAAAQAKAQcMAgAAAAEAAAACAAAABBVTeXN0ZW0uRHJhd2luZy5Qb2ludEYEAAAAARj8///g////ZbkcRP7bmUMBF/z//+D////KHx1CFjthQgcNAgAAAAEAAAACAAAABBdBcGxvcmlzLkJhc2UuQW5jaG9yTW9kZQMAAAABFvz//z3///8EAAAAARX8//89////AgAAAAEOAgAAJAAAAAnsAwAAAQAAAAEAAAABEAIAACYAAAAJ7QMAAAEAAAADAAAAARQCAADdAQAACgnuAwAACe8DAAAJggEAAAkBAAAACfIDAAABFgIAAN8BAAAKWAIAAAEN/P//lPz//wEAAAABDPz//5P8//8AAAAAAQv8///s////224LRP7bmUOgqHRCAAAAAAEK/P//kfz//wAAAAAAABBBAQn3AwAAAQj8///g////ZbkcRP7bmUMBB/z//z3///8EAAAAAAAAAAAAAAAACfoDAAAAAAAACfsDAAAAAAABBPz//zT///8AAAAAAQP8//+F////AABwQgAAgEEBAvz//+z///8AAAAAAAAAAAAAAAAAAAAAEoO+PwkVAgAACgkABAAACXoDAAAJ9wMAACADAAD/////AAEKCfcDAAABAAoBBxcCAAAAAQAAAAIAAAAEFVN5c3RlbS5EcmF3aW5nLlBvaW50RgQAAAAB/fv//+D///9luRxE/tuZQwH8+///4P///8ofHUJ0XfpBBxgCAAAAAQAAAAIAAAAEF0FwbG9yaXMuQmFzZS5BbmNob3JNb2RlAwAAAAH7+///Pf///wQAAAAB+vv//z3///8CAAAAARkCAAAkAAAACQcEAAABAAAAAQAAAAEbAgAAJgAAAAkIBAAAAQAAAAMAAAABHwIAAN0BAAAKCQkEAAAJCgQAAAmDAQAACQEAAAAJDQQAAAEhAgAA3wEAAApYAgAAAfL7//+U/P//AQAAAAHx+///k/z//wAAAAAB8Pv//+z////bbgtE/tuZQ6CodEIAAAAAAe/7//+R/P//AAAAAAAAEEEBCRIEAAAB7fv//+D///9luRxE/tuZQwHs+///Pf///wQAAAAAAAAAAAAAAAAJFQQAAAAAAAAJFgQAAAAAAAHp+///NP///wAAAAAB6Pv//4X///8AAKxCAACAQQHn+///7P///wAAAAAAAAAAAAAAAAAAAAASg74/CSACAAAKCRsEAAAJegMAAAkSBAAAIAMAAP////8AAQoJEgQAAAEACgEHIgIAAAABAAAAAgAAAAQVU3lzdGVtLkRyYXdpbmcuUG9pbnRGBAAAAAHi+///4P///2W5HET+25lDAeH7///g////yh8dQnWxzkEHIwIAAAABAAAAAgAAAAQXQXBsb3Jpcy5CYXNlLkFuY2hvck1vZGUDAAAAAeD7//89////BAAAAAHf+///Pf///wIAAAABJAIAACQAAAAJIgQAAAEAAAABAAAAASYCAAAmAAAACSMEAAABAAAAAwAAAAEqAgAA3QEAAAoJJAQAAAklBAAACYQBAAAJAQAAAAkoBAAAASwCAADfAQAAClgCAAAB1/v//5T8//8BAAAAAdb7//+T/P//AAAAAAHV+///7P///9tuC0T+25lDoKh0QgAAAAAB1Pv//5H8//8AAAAAAAAQQQEJLQQAAAHS+///4P///2W5HET+25lDAdH7//89////BAAAAAAAAAAAAAAAAAkwBAAAAAAAAAkxBAAAAAAAAc77//80////AAAAAAHN+///hf///wAAVEIAAIBBAcz7///s////AAAAAAAAAAAAAAAAAAAAABKDvj8JKwIAAAoJNgQAAAl6AwAACS0EAAAgAwAA/////wABCgktBAAAAQAKAQctAgAAAAEAAAACAAAABBVTeXN0ZW0uRHJhd2luZy5Qb2ludEYEAAAAAcf7///g////ZbkcRP7bmUMBxvv//+D////KHx1CdbHOQQcuAgAAAAEAAAACAAAABBdBcGxvcmlzLkJhc2UuQW5jaG9yTW9kZQMAAAABxfv//z3///8EAAAAAcT7//89////AgAAAAEvAgAAJAAAAAk9BAAAAQAAAAEAAAABMQIAACYAAAAJPgQAAAEAAAADAAAAATUCAADdAQAACgk/BAAACUAEAAAJhQEAAAkBAAAACUMEAAABNwIAAN8BAAAKWAIAAAG8+///lPz//wEAAAABu/v//5P8//8AAAAAAbr7///s////224LRP7bmUOgqHRCAAAAAAG5+///kfz//wAAAAAAABBBAQlIBAAAAbf7///g////ZbkcRP7bmUMBtvv//z3///8EAAAAAAAAAAAAAAAACUsEAAAAAAAACUwEAAAAAAABs/v//zT///8AAAAAAbL7//+F////AABUQgAAgEEBsfv//+z///8AAAAAAAAAAAAAAAAAAAAAEoO+Pwk2AgAACglRBAAACXoDAAAJSAQAACADAAD/////AAEKCUgEAAABAAoBBzgCAAAAAQAAAAIAAAAEFVN5c3RlbS5EcmF3aW5nLlBvaW50RgQAAAABrPv//+D///9luRxE/tuZQwGr+///4P///8ofHUJ1sc5BBzkCAAAAAQAAAAIAAAAEF0FwbG9yaXMuQmFzZS5BbmNob3JNb2RlAwAAAAGq+///Pf///wQAAAABqfv//z3///8CAAAAAToCAAAkAAAACVgEAAABAAAAAQAAAAE8AgAAJgAAAAlZBAAAAQAAAAMAAAABQAIAAN0BAAAKCVoEAAAJWwQAAAmGAQAACQEAAAAJXgQAAAFCAgAA3wEAAApYAgAAAaH7//+U/P//AQAAAAGg+///k/z//wAAAAABn/v//+z////bbgtE/tuZQ6CodEIAAAAAAZ77//+R/P//AAAAAAAAEEEBCWMEAAABnPv//+D///9luRxE/tuZQwGb+///Pf///wQAAAAAAAAAAAAAAAAJZgQAAAAAAAAJZwQAAAAAAAGY+///NP///wAAAAABl/v//4X///8AABBCAACAQQGW+///7P///wAAAAAAAAAAAAAAAAAAAAASg74/CUECAAAKCWwEAAAJegMAAAljBAAAIAMAAP////8AAQoJYwQAAAEACgEHQwIAAAABAAAAAgAAAAQVU3lzdGVtLkRyYXdpbmcuUG9pbnRGBAAAAAGR+///4P///2W5HET+25lDAZD7///g////yh8dQnWxzkEHRAIAAAABAAAAAgAAAAQXQXBsb3Jpcy5CYXNlLkFuY2hvck1vZGUDAAAAAY/7//89////BAAAAAGO+///Pf///wIAAAABRQIAACQAAAAJcwQAAAEAAAABAAAAAUcCAAAmAAAACXQEAAABAAAAAwAAAAFLAgAA3QEAAAoJdQQAAAl2BAAACYcBAAAJAQAAAAl5BAAAAU0CAADfAQAAClgCAAABhvv//5T8//8BAAAAAYX7//+T/P//AAAAAAGE+///7P///9tuC0T+25lDoKh0QgAAAAABg/v//5H8//8AAAAAAAAQQQEJfgQAAAGB+///4P///2W5HET+25lDAYD7//89////BAAAAAAAAAAAAAAAAAmBBAAAAAAAAAmCBAAAAAAAAX37//80////AAAAAAF8+///hf///wAAEEIAAIBBAXv7///s////AAAAAAAAAAAAAAAAAAAAABKDvj8JTAIAAAoJhwQAAAl6AwAACX4EAAAgAwAA/////wABCgl+BAAAAQAKAQdOAgAAAAEAAAACAAAABBVTeXN0ZW0uRHJhd2luZy5Qb2ludEYEAAAAAXb7///g////ZbkcRP7bmUMBdfv//+D////KHx1CdbHOQQdPAgAAAAEAAAACAAAABBdBcGxvcmlzLkJhc2UuQW5jaG9yTW9kZQMAAAABdPv//z3///8EAAAAAXP7//89////AgAAAAFQAgAAJAAAAAmOBAAAAQAAAAEAAAABUgIAACYAAAAJjwQAAAEAAAADAAAAAVYCAADdAQAACgmQBAAACZEEAAAJiAEAAAkBAAAACZQEAAABWAIAAN8BAAAKWAIAAAFr+///lPz//wEAAAABavv//5P8//8AAAAAAWn7///s////224LRP7bmUOgqHRCAAAAAAFo+///kfz//wAAAAAAABBBAQmZBAAAAWb7///g////ZbkcRP7bmUMBZfv//z3///8EAAAAAAAAAAAAAAAACZwEAAAAAAAACZ0EAAAAAAABYvv//zT///8AAAAAAWH7//+F////AAAwQgAAgEEBYPv//+z///8AAAAAAAAAAAAAAAAAAAAAEoO+PwlXAgAACgmiBAAACXoDAAAJmQQAACADAAD/////AAEKCZkEAAABAAoBB1kCAAAAAQAAAAIAAAAEFVN5c3RlbS5EcmF3aW5nLlBvaW50RgQAAAABW/v//+D///9luRxE/tuZQwFa+///4P///8ofHUJ1sc5BB1oCAAAAAQAAAAIAAAAEF0FwbG9yaXMuQmFzZS5BbmNob3JNb2RlAwAAAAFZ+///Pf///wQAAAABWPv//z3///8CAAAAAVsCAAAkAAAACakEAAABAAAAAQAAAAFdAgAAJgAAAAmqBAAAAQAAAAMAAAABYQIAAN0BAAAKCasEAAAJrAQAAAmJAQAACQEAAAAJrwQAAAFjAgAA3wEAAApYAgAAAVD7//+U/P//AQAAAAFP+///k/z//wAAAAABTvv//+z////bbgtE/tuZQ6CodEIAAAAAAU37//+R/P//AAAAAAAAEEEBCbQEAAABS/v//+D///9luRxE/tuZQwFK+///Pf///wQAAAAAAAAAAAAAAAAJtwQAAAAAAAAJuAQAAAAAAAFH+///NP///wAAAAABRvv//4X///8AAAAAAAAAAAFF+///7P///wAAAAAAAAAAAAAAAAAAAAAAAAAACWICAAAKCb0EAAAJegMAAAm0BAAAIAMAAP////8AAQoJtAQAAAEACgEHZAIAAAABAAAAAgAAAAQVU3lzdGVtLkRyYXdpbmcuUG9pbnRGBAAAAAFA+///4P///2W5HET+25lDAT/7///g////yh8dQnWxzkEHZQIAAAABAAAAAgAAAAQXQXBsb3Jpcy5CYXNlLkFuY2hvck1vZGUDAAAAAT77//89////BAAAAAE9+///Pf///wIAAAABZgIAACQAAAAJxAQAAAEAAAABAAAAAWgCAAAmAAAACcUEAAABAAAAAQAAAAFsAgAA3QEAAAoJxgQAAAnHBAAACYoBAAAJAQAAAAnKBAAAAW4CAADfAQAAClgCAAABNfv//5T8//8BAAAAATT7//+T/P//AAAAAAEz+///7P///9tuC0T+25lDoKh0QgAAAAABMvv//5H8//8AAAAAAAAQQQEJzwQAAAEw+///4P///2W5HET+25lDAS/7//89////BAAAAAAAAAAAAAAAAAnSBAAAAAAAAAnTBAAAAAAAASz7//80////AAAAAAEr+///hf///wAAsEIAAIBBASr7///s////AAAAAAAAAAAAAAAAAAAAABKDvj8JbQIAAAoJ2AQAAAl6AwAACc8EAAAgAwAA/////wABCgnPBAAAAQAKAQdvAgAAAAEAAAACAAAABBVTeXN0ZW0uRHJhd2luZy5Qb2ludEYEAAAAASX7///g////ZbkcRP7bmUMBJPv//+D////KHx1CdbHOQQdwAgAAAAEAAAACAAAABBdBcGxvcmlzLkJhc2UuQW5jaG9yTW9kZQMAAAABI/v//z3///8EAAAAASL7//89////AgAAAAFxAgAAJAAAAAnfBAAAAQAAAAEAAAABcwIAACYAAAAJ4AQAAAEAAAADAAAAAXcCAADdAQAACgnhBAAACeIEAAAJiwEAAAkBAAAACeUEAAABeQIAAN8BAAAKWAIAAAEa+///lPz//wEAAAABGfv//5P8//8AAAAAARj7///s////224LRP7bmUOgqHRCAAAAAAEX+///kfz//wAAAAAAABBBAQnqBAAAARX7///g////ZbkcRP7bmUMBFPv//z3///8EAAAAAAAAAAAAAAAACe0EAAAAAAAACe4EAAAAAAABEfv//zT///8AAAAAARD7//+F////AABUQgAAgEEBD/v//+z///8AAAAAAAAAAAAAAAAAAAAAEoO+Pwl4AgAACgnzBAAACXoDAAAJ6gQAACADAAD/////AAEKCeoEAAABAAoBB3oCAAAAAQAAAAIAAAAEFVN5c3RlbS5EcmF3aW5nLlBvaW50RgQAAAABCvv//+D///9luRxE/tuZQwEJ+///4P///8ofHUJ1sc5BB3sCAAAAAQAAAAIAAAAEF0FwbG9yaXMuQmFzZS5BbmNob3JNb2RlAwAAAAEI+///Pf///wQAAAABB/v//z3///8CAAAAAXwCAAAkAAAACfoEAAABAAAAAQAAAAF+AgAAJgAAAAn7BAAAAQAAAAMAAAABggIAAN0BAAAKCfwEAAAJ/QQAAAmMAQAACQEAAAAJAAUAAAGEAgAA3wEAAApYAgAAAf/6//+U/P//AQAAAAH++v//k/z//wAAAAAB/fr//+z////bbgtE/tuZQ6CodEIAAAAAAfz6//+R/P//AAAAAAAAEEEBCQUFAAAB+vr//+D///9luRxE/tuZQwH5+v//Pf///wQAAAAAAAAAAAAAAAAJCAUAAAAAAAAJCQUAAAAAAAH2+v//NP///wAAAAAB9fr//4X///8AABBCAACAQQH0+v//7P///wAAAAAAAAAAAAAAAAAAAAASg74/CYMCAAAKCQ4FAAAJegMAAAkFBQAAIAMAAP////8AAQoJBQUAAAEACgEHhQIAAAABAAAAAgAAAAQVU3lzdGVtLkRyYXdpbmcuUG9pbnRGBAAAAAHv+v//4P///2W5HET+25lDAe76///g////yh8dQnWxzkEHhgIAAAABAAAAAgAAAAQXQXBsb3Jpcy5CYXNlLkFuY2hvck1vZGUDAAAAAe36//89////BAAAAAHs+v//Pf///wIAAAABhwIAACQAAAAJFQUAAAEAAAABAAAAAYkCAAAmAAAACRYFAAABAAAAAQAAAAGNAgAA3QEAAAoJFwUAAAkYBQAACY0BAAAJAQAAAAkbBQAAAY8CAADfAQAAClgCAAAB5Pr//5T8//8BAAAAAeP6//+T/P//AAAAAAHi+v//7P///9tuC0R2eUlDoKh0Qgx9zkIB4fr//5H8//8AAAAAAAAQQQEJIAUAAAHf+v//4P///2W5HES5GH1DAd76//89////BAAAAAAAAAAAAAAAAAkjBQAAAAAAAAkkBQAAAAAAAdv6//80////AAAAAAHa+v//hf///wAAAAAAAAAAAdn6///s////AAAAAAAAAAAAAAAAAAAAAAAAAAAJjgIAAAoJKQUAAAl6AwAACSAFAAAgAwAA/////wABCgkgBQAAAQAKAQeQAgAAAAEAAAACAAAABBVTeXN0ZW0uRHJhd2luZy5Qb2ludEYEAAAAAdT6///g////ZbkcRLkYfUMB0/r//+D////KHx1CdbHOQQeRAgAAAAEAAAACAAAABBdBcGxvcmlzLkJhc2UuQW5jaG9yTW9kZQMAAAAB0vr//z3///8EAAAAAdH6//89////AgAAAAGSAgAAJAAAAAkwBQAAAQAAAAEAAAABlAIAACYAAAAJMQUAAAEAAAABAAAAAZgCAADdAQAACgkyBQAACTMFAAAJjgEAAAkBAAAACTYFAAABmgIAAN8BAAAKWAIAAAHJ+v//lPz//wEAAAAByPr//5P8//8AAAAAAcf6///s////224LRLHJH0OgqHRCFL8OQgHG+v//kfz//wAAAAAAABBBAQk7BQAAAcT6///g////ZbkcRJShMUMBw/r//z3///8EAAAAAAAAAAAAAAAACT4FAAAAAAAACT8FAAAAAAABwPr//zT///8AAAAAAb/6//+F////AAAAAAAAAAABvvr//+z///8AAAAAAAAAAAAAAAAAAAAAAAAAAAmZAgAACglEBQAACXoDAAAJOwUAACADAAD/////AAEKCTsFAAABAAoBB5sCAAAAAQAAAAIAAAAEFVN5c3RlbS5EcmF3aW5nLlBvaW50RgQAAAABufr//+D///9luRxElKExQwG4+v//4P///8ofHUJ1sc5BB5wCAAAAAQAAAAIAAAAEF0FwbG9yaXMuQmFzZS5BbmNob3JNb2RlAwAAAAG3+v//Pf///wQAAAABtvr//z3///8CAAAAAZ0CAAAkAAAACUsFAAABAAAAAQAAAAGfAgAAJgAAAAlMBQAAAQAAAAEAAAABowIAAN0BAAAKCU0FAAAJTgUAAAmPAQAACQEAAAAJUQUAAAGlAgAA3wEAAApYAgAAAa76//+U/P//AQAAAAGt+v//k/z//wAAAAABrPr//+z////bbgtEb8ADQ6CodEIQSrBBAav6//+R/P//AAAAAAAAEEEBCVYFAAABqfr//+D///9luRxEEMUOQwGo+v//Pf///wQAAAAAAAAAAAAAAAAJWQUAAAAAAAAJWgUAAAAAAAGl+v//NP///wAAAAABpPr//4X///8AAAAAAAAAAAGj+v//7P///wAAAAAAAAAAAAAAAAAAAAAAAAAACaQCAAAKCV8FAAAJegMAAAlWBQAAIAMAAP////8AAQoJVgUAAAEACgEHpgIAAAABAAAAAgAAAAQVU3lzdGVtLkRyYXdpbmcuUG9pbnRGBAAAAAGe+v//4P///2W5HEQQxQ5DAZ36///g////yh8dQnWxzkEHpwIAAAABAAAAAgAAAAQXQXBsb3Jpcy5CYXNlLkFuY2hvck1vZGUDAAAAAZz6//89////BAAAAAGb+v//Pf///wIAAAABqAIAACQAAAAJZgUAAAEAAAABAAAAAaoCAAAmAAAACWcFAAABAAAAAQAAAAGuAgAA3QEAAAoJaAUAAAlpBQAACZABAAAJAQAAAAlsBQAAAbACAADfAQAAClgCAAABk/r//5T8//8BAAAAAZL6//+T/P//AAAAAAGR+v//7P///9tuC0QeEehCoKh0QgB+G0EBkPr//5H8//8AAAAAAAAQQQEJcQUAAAGO+v//4P///2W5HET+yPFCAY36//89////BAAAAAAAAAAAAAAAAAl0BQAAAAAAAAl1BQAAAAAAAYr6//80////AAAAAAGJ+v//hf///wAAAAAAAAAAAYj6///s////AAAAAAAAAAAAAAAAAAAAAAAAAAAJrwIAAAoJegUAAAl6AwAACXEFAAAgAwAA/////wABCglxBQAAAQAKAQexAgAAAAEAAAACAAAABBVTeXN0ZW0uRHJhd2luZy5Qb2ludEYEAAAAAYP6///g////ZbkcRP7I8UIBgvr//+D////KHx1CdbHOQQeyAgAAAAEAAAACAAAABBdBcGxvcmlzLkJhc2UuQW5jaG9yTW9kZQMAAAABgfr//z3///8EAAAAAYD6//89////AgAAAAGzAgAAJAAAAAmBBQAAAQAAAAEAAAABtQIAACYAAAAJggUAAAEAAAABAAAAAbkCAADdAQAACgmDBQAACYQFAAAJkQEAAAkBAAAACYcFAAABuwIAAN8BAAAKWAIAAAF4+v//lPz//wEAAAABd/r//5P8//8AAAAAAXb6///s////224LRJRr1EKgqHRCQLF0QAF1+v//kfz//wAAAAAAABBBAQmMBQAAAXP6///g////ZbkcRFk+2EIBcvr//z3///8EAAAAAAAAAAAAAAAACY8FAAAAAAAACZAFAAAAAAABb/r//zT///8AAAAAAW76//+F////AAAAAAAAAAABbfr//+z///8AAAAAAAAAAAAAAAAAAAAAAAAAAAm6AgAACgmVBQAACXoDAAAJjAUAACADAAD/////AAEKCYwFAAABAAoBB7wCAAAAAQAAAAIAAAAEFVN5c3RlbS5EcmF3aW5nLlBvaW50RgQAAAABaPr//+D///9luRxEWT7YQgFn+v//4P///8ofHUJ1sc5BB70CAAAAAQAAAAIAAAAEF0FwbG9yaXMuQmFzZS5BbmNob3JNb2RlAwAAAAFm+v//Pf///wQAAAABZfr//z3///8CAAAAAb4CAAAkAAAACZwFAAABAAAAAQAAAAHAAgAAJgAAAAmdBQAAAQAAAAEAAAABxAIAAN0BAAAKCZ4FAAAJnwUAAAmSAQAACQEAAAAJogUAAAHGAgAA3wEAAApYAgAAAV36//+U/P//AQAAAAFc+v//k/z//wAAAAABW/r//+z////bbgtEkrTCQqCodEJA4DZAAVr6//+R/P//AAAAAAAAEEEBCacFAAABWPr//+D///9luRxEE5DFQgFX+v//Pf///wQAAAAAAAAAAAAAAAAJqgUAAAAAAAAJqwUAAAAAAAFU+v//NP///wAAAAABU/r//4X///8AAAAAAAAAAAFS+v//7P///wAAAAAAAAAAAAAAAAAAAAAAAAAACcUCAAAKCbAFAAAJegMAAAmnBQAAIAMAAP////8AAQoJpwUAAAEACgEHxwIAAAABAAAAAgAAAAQVU3lzdGVtLkRyYXdpbmcuUG9pbnRGBAAAAAFN+v//4P///2W5HEQTkMVCAUz6///g////yh8dQnWxzkEHyAIAAAABAAAAAgAAAAQXQXBsb3Jpcy5CYXNlLkFuY2hvck1vZGUDAAAAAUv6//89////BAAAAAFK+v//Pf///wIAAAAByQIAACQAAAAJtwUAAAEAAAABAAAAAcsCAAAmAAAACbgFAAABAAAAAQAAAAHPAgAA3QEAAAoJuQUAAAm6BQAACZMBAAAJAQAAAAm9BQAAAdECAADfAQAAClgCAAABQvr//5T8//8BAAAAAUH6//+T/P//AAAAAAFA+v//7P///9tuC0R1seZBoKh0QmoQekIBP/r//5H8//8AAAAAAAAQQQEJwgUAAAE9+v//4P///2W5HETvYHBCATz6//89////BAAAAAAAAAAAAAAAAAnFBQAAAAAAAAnGBQAAAAAAATn6//80////AAAAAAE4+v//hf///wAAAAAAAAAAATf6///s////AAAAAAAAAAAAAAAAAAAAAAAAAAAJ0AIAAAoJywUAAAl6AwAACcIFAAAgAwAA/////wABCgnCBQAAAQAKAQfSAgAAAAEAAAACAAAABBVTeXN0ZW0uRHJhd2luZy5Qb2ludEYEAAAAATL6///g////ZbkcRO9gcEIBMfr//+D////KHx1CdbHOQQfTAgAAAAEAAAACAAAABBdBcGxvcmlzLkJhc2UuQW5jaG9yTW9kZQMAAAABMPr//z3///8EAAAAAS/6//89////AgAAAAHUAgAAJAAAAAnSBQAAAQAAAAEAAAAB1gIAACYAAAAJ0wUAAAEAAAABAAAAD9oCAAABAAAACAAAAAAH2wIAAAABAAAAAQAAAAQVQXBsb3Jpcy5CYXNlLlVJLkxhYmVsAwAAAAnUBQAAAdwCAAA1AAAAASv6///g////WnXRQv5bnEMBKvr//z3///8DAAAAAAAAAAAAAAAACdcFAAAAAAAACdgFAAAAAAABJ/r//zT///8AAAAAASb6//+F////qpXPQf/rkEEBJfr//+z///80M7tCcT2cQ2JGrUH/r1BBEoO+PwnYAgAACgndBQAACXoDAAAJ3wUAACADAAD/////AQEKCd8FAAABAAoBAd0CAAAkAAAACRoBAAAAAAAAAAAAAAHfAgAAJgAAAAnhBQAAAgAAAAIAAAAP4wIAAAEAAAAIAAAAAAfkAgAAAAEAAAABAAAABBVBcGxvcmlzLkJhc2UuVUkuTGFiZWwDAAAACeIFAAAB5QIAADUAAAABHfr//+D///8ioGFD/lucQwEc+v//Pf///wMAAAAAAAAAAAAAAAAJ5QUAAAAAAAAJ5gUAAAAAAAEZ+v//NP///wAAAAABGPr//4X////Po/lC/+uQQQEX+v//7P///69HM0NxPZxDuLG5Qv+vUEESg74/CeECAAAKCesFAAAJegMAAAntBQAAIAMAAP////8BAQoJ7QUAAAEACgEB5gIAACQAAAAJGgEAAAAAAAAAAAAAAegCAAAmAAAACe8FAAACAAAAAgAAAA/sAgAAAQAAAAgAAAAAB+0CAAAAAQAAAAEAAAAEFUFwbG9yaXMuQmFzZS5VSS5MYWJlbAMAAAAJ8AUAAAHuAgAANQAAAAEP+v//4P///8xCrUP+W5xDAQ76//89////AwAAAAAAAAAAAAAAAAnzBQAAAAAAAAn0BQAAAAAAAQv6//80////AAAAAAEK+v//hf///1+XKEL/65BBAQn6///s////SOGkQ3E9nEPwSgVC/69QQRKDvj8J6gIAAAoJ+QUAAAl6AwAACfsFAAAgAwAA/////wEBCgn7BQAAAQAKAQHvAgAAJAAAAAkaAQAAAAAAAAAAAAAB8QIAACYAAAAJ/QUAAAIAAAAGAAAAD/UCAAABAAAACAAAAAAH9gIAAAABAAAAAQAAAAQVQXBsb3Jpcy5CYXNlLlVJLkxhYmVsAwAAAAn+BQAAAfcCAAA1AAAAAQH6///g////hrXpQ/5bnEMBAPr//z3///8DAAAAAAAAAAAAAAAACQEGAAAAAAAACQIGAAAAAAAB/fn//zT///8AAAAAAfz5//+F////GhcEQ//rkEEB+/n//+z////2KNFDcT2cQ9gpxEL/r1BBEoO+PwnzAgAACgkHBgAACXoDAAAJCQYAACADAAD/////AQEKCQkGAAABAAoBAfgCAAAkAAAACQoGAAAAAAAAAAAAAAH6AgAAJgAAAAkLBgAAAgAAAAYAAAAP/gIAAAEAAAAIAAAAAAf/AgAAAAEAAAABAAAABBVBcGxvcmlzLkJhc2UuVUkuTGFiZWwDAAAACQwGAAABAAMAADUAAAAB8/n//+D///8gFBNE/lucQwHy+f//Pf///wMAAAAAAAAAAAAAAAAJDwYAAAAAAAAJEAYAAAAAAAHv+f//NP///wAAAAAB7vn//4X///8Vh09C/+uQQQHt+f//7P///x8FDkRxPZxDsVMhQv+vUEESg74/CfwCAAAKCRUGAAAJegMAAAkXBgAAIAMAAP////8BAQoJFwYAAAEACgEBAQMAACQAAAAJGAYAAAAAAAAAAAAAAQMDAAAmAAAACRkGAAACAAAAAgAAAAEEAwAAMQAAAAHm+f//4P///8ofMUL+25lDAeX5///g////yh8hQv7bmUMJHAYAAAkdBgAAzAEAAP////8BAQoJHQYAAAEACgEBBQMAADUAAAAB4vn//+D////KHxtC/tuZQwHh+f//Pf///wIAAAAAAAAAAAAAAAAJIAYAAAAAAAAJIQYAAAAAAAHe+f//NP///wAAAAAB3fn//4X///+qnqhB/+uQQQHc+f//7P///12PskHiepZDYjiRQf+vUEESg74/BiUGAAACMCUKCSYGAAAJegMAAAkoBgAA0AIAAP////8BAQoJKAYAAAEACgEBCQMAACQAAAAJGgEAAAAAAAAAAAAAAQwDAAAmAAAACSoGAAACAAAAAgAAAAENAwAAMQAAAAHV+f//4P///8ofMULnw4tDAdT5///g////yh8hQufDi0MJLQYAAAkuBgAAzAEAAP////8BAQoJLgYAAAEACgEBDgMAADUAAAAB0fn//+D////KHxtC58OLQwHQ+f//Pf///wIAAAAAAAAAAAAAAAAJMQYAAAAAAAAJMgYAAAAAAAHN+f//NP///wAAAAABzPn//4X///8UgelB/+uQQQHL+f//7P///+J6hEGkcIhD4u+/Qf+vUEESg74/BjYGAAADMTAlCgk3BgAACXoDAAAJOQYAANACAAD/////AQEKCTkGAAABAAoBARIDAAAkAAAACRoBAAAAAAAAAAAAAAEVAwAAJgAAAAk7BgAAAgAAAAIAAAABFgMAADEAAAABxPn//+D////KHzFCoFd7QwHD+f//4P///8ofIUKgV3tDCT4GAAAJPwYAAMwBAAD/////AQEKCT8GAAABAAoBARcDAAA1AAAAAcD5///g////yh8bQqBXe0MBv/n//z3///8CAAAAAAAAAAAAAAAACUIGAAAAAAAACUMGAAAAAAABvPn//zT///8AAAAAAbv5//+F////FIHpQf/rkEEBuvn//+z////ieoRBzcx0Q+Lvv0H/r1BBEoO+PwZHBgAAAzIwJQoJSAYAAAl6AwAACUoGAADQAgAA/////wEBCglKBgAAAQAKAQEbAwAAJAAAAAkaAQAAAAAAAAAAAAABHgMAACYAAAAJTAYAAAIAAAACAAAAAR8DAAAxAAAAAbP5///g////yh8xQnInX0MBsvn//+D////KHyFCcidfQwlPBgAACVAGAADMAQAA/////wEBCglQBgAAAQAKAQEgAwAANQAAAAGv+f//4P///8ofG0JyJ19DAa75//89////AgAAAAAAAAAAAAAAAAlTBgAAAAAAAAlUBgAAAAAAAav5//80////AAAAAAGq+f//hf///xSB6UH/65BBAan5///s////4nqEQVK4WEPi779B/69QQRKDvj8GWAYAAAMzMCUKCVkGAAAJegMAAAlbBgAA0AIAAP////8BAQoJWwYAAAEACgEBJAMAACQAAAAJGgEAAAAAAAAAAAAAAScDAAAmAAAACV0GAAACAAAAAgAAAAEoAwAAMQAAAAGi+f//4P///8ofMUJD90JDAaH5///g////yh8hQkP3QkMJYAYAAAlhBgAAzAEAAP////8BAQoJYQYAAAEACgEBKQMAADUAAAABnvn//+D////KHxtCQ/dCQwGd+f//Pf///wIAAAAAAAAAAAAAAAAJZAYAAAAAAAAJZQYAAAAAAAGa+f//NP///wAAAAABmfn//4X///8UgelB/+uQQQGY+f//7P///+J6hEHYozxD4u+/Qf+vUEESg74/BmkGAAADNDAlCglqBgAACXoDAAAJbAYAANACAAD/////AQEKCWwGAAABAAoBAS0DAAAkAAAACRoBAAAAAAAAAAAAAAEwAwAAJgAAAAluBgAAAgAAAAIAAAABMQMAADEAAAABkfn//+D////KHzFCFccmQwGQ+f//4P///8ofIUIVxyZDCXEGAAAJcgYAAMwBAAD/////AQEKCXIGAAABAAoBATIDAAA1AAAAAY35///g////yh8bQhXHJkMBjPn//z3///8CAAAAAAAAAAAAAAAACXUGAAAAAAAACXYGAAAAAAABifn//zT///8AAAAAAYj5//+F////FIHpQf/rkEEBh/n//+z////ieoRBXY8gQ+Lvv0H/r1BBEoO+PwZ6BgAAAzUwJQoJewYAAAl6AwAACX0GAADQAgAA/////wEBCgl9BgAAAQAKAQE2AwAAJAAAAAkaAQAAAAAAAAAAAAABOQMAACYAAAAJfwYAAAIAAAACAAAAAToDAAAxAAAAAYD5///g////yh8xQueWCkMBf/n//+D////KHyFC55YKQwmCBgAACYMGAADMAQAA/////wEBCgmDBgAAAQAKAQE7AwAANQAAAAF8+f//4P///8ofG0LnlgpDAXv5//89////AgAAAAAAAAAAAAAAAAmGBgAAAAAAAAmHBgAAAAAAAXj5//80////AAAAAAF3+f//hf///xSB6UH/65BBAXb5///s////4nqEQeJ6BEPi779B/69QQRKDvj8GiwYAAAM2MCUKCYwGAAAJegMAAAmOBgAA0AIAAP////8BAQoJjgYAAAEACgEBPwMAACQAAAAJGgEAAAAAAAAAAAAAAUIDAAAmAAAACZAGAAACAAAAAgAAAAFDAwAAMQAAAAFv+f//4P///8ofMUJyzdxCAW75///g////yh8hQnLN3EIJkwYAAAmUBgAAzAEAAP////8BAQoJlAYAAAEACgEBRAMAADUAAAABa/n//+D////KHxtCcs3cQgFq+f//Pf///wIAAAAAAAAAAAAAAAAJlwYAAAAAAAAJmAYAAAAAAAFn+f//NP///wAAAAABZvn//4X///8UgelB/+uQQQFl+f//7P///+J6hEEpXM9C4u+/Qf+vUEESg74/BpwGAAADNzAlCgmdBgAACXoDAAAJnwYAANACAAD/////AQEKCZ8GAAABAAoBAUgDAAAkAAAACRoBAAAAAAAAAAAAAAFLAwAAJgAAAAmhBgAAAgAAAAIAAAABTAMAADEAAAABXvn//+D////KHzFCFm2kQgFd+f//4P///8ofIUIWbaRCCaQGAAAJpQYAAMwBAAD/////AQEKCaUGAAABAAoBAU0DAAA1AAAAAVr5///g////yh8bQhZtpEIBWfn//z3///8CAAAAAAAAAAAAAAAACagGAAAAAAAACakGAAAAAAABVvn//zT///8AAAAAAVX5//+F////FIHpQf/rkEEBVPn//+z////ieoRBNDOXQuLvv0H/r1BBEoO+PwatBgAAAzgwJQoJrgYAAAl6AwAACbAGAADQAgAA/////wEBCgmwBgAAAQAKAQFRAwAAJAAAAAkaAQAAAAAAAAAAAAABVAMAACYAAAAJsgYAAAIAAAACAAAAAVUDAAAxAAAAAU35///g////yh8xQnMZWEIBTPn//+D////KHyFCcxlYQgm1BgAACbYGAADMAQAA/////wEBCgm2BgAAAQAKAQFWAwAANQAAAAFJ+f//4P///8ofG0JzGVhCAUj5//89////AgAAAAAAAAAAAAAAAAm5BgAAAAAAAAm6BgAAAAAAAUX5//80////AAAAAAFE+f//hf///xSB6UH/65BBAUP5///s////4nqEQXsUPkLi779B/69QQRKDvj8GvgYAAAM5MCUKCb8GAAAJegMAAAnBBgAA0AIAAP////8BAQoJwQYAAAEACgEBWgMAACQAAAAJGgEAAAAAAAAAAAAAAV0DAAAmAAAACcMGAAACAAAAAgAAAAFeAwAAMQAAAAE8+f//4P///8ofMUJ1sc5BATv5///g////yh8hQnWxzkEJxgYAAAnHBgAAzAEAAP////8BAQoJxwYAAAEACgEBXwMAADUAAAABOPn//+D////KHxtCdbHOQQE3+f//Pf///wIAAAAAAAAAAAAAAAAJygYAAAAAAAAJywYAAAAAAAE0+f//NP///wAAAAABM/n//4X///+/MRVC/+uQQQEy+f//7P///65HIUEfhZtBYafuQf+vUEESg74/Bs8GAAAEMTAwJQoJ0AYAAAl6AwAACdIGAADQAgAA/////wEBCgnSBgAAAQAKAQFjAwAAJAAAAAkaAQAAAAAAAAAAAAABZgMAACYAAAAJ1AYAAAIAAAACAAAABGcDAACYAVN5c3RlbS5Db2xsZWN0aW9ucy5HZW5lcmljLkxpc3RgMVtbQXBsb3Jpcy5DaGFydC5DaGFydERhdGFFbGVtZW50LCBBcGxvcmlzLkNoYXJ0LCBWZXJzaW9uPTQuMi4wLjE5MzMsIEN1bHR1cmU9bmV1dHJhbCwgUHVibGljS2V5VG9rZW49MTZmYzEzYTIyNmMwZTk1MV1dAwAAAAZfaXRlbXMFX3NpemUIX3ZlcnNpb24EAAAgQXBsb3Jpcy5DaGFydC5DaGFydERhdGFFbGVtZW50W10CAAAACAgJ1QYAAAUAAAALAAAAAWgDAAAkAAAACdYGAAAFAAAACwAAAAFrAwAAJgAAAAnXBgAAAAAAAAAAAAABcAMAAH4AAAAJ2AYAAAnZBgAABXMD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IEAAAEHUFwbG9yaXMuQ2hhcnQuQ2hhcnREYXRhU2VyaWVzAgAAAAEBAQsaQXBsb3Jpcy5CYXNlLk9iamVjdHMuQ29sb3IDAAAAAQEaQXBsb3Jpcy5CYXNlLk9iamVjdHMuQ29sb3IDAAAAAwAAAAl9AQAACgAAAAAAKEEJfwAAAAoJ3AYAAAEACd0GAAABdAMAAIAAAAAKCgEAAAAAAAAA/////wABAXkDAADQAAAACd4GAAABAAAAAQAAAAeAAwAAAAEAAAAEAAAABB9BcGxvcmlzLkJhc2UuT2JqZWN0cy5EYXRhT2JqZWN0AwAAAAndAQAADQMHgQMAAAABAAAABAAAAAQcQXBsb3Jpcy5CYXNlLlVJLlZpc3VhbE9iamVjdAMAAAAJ3wEAAA0DAYIDAABnAwAACeEGAAAFAAAACwAAAAGDAwAAJAAAAAniBgAABQAAAAsAAAABhgMAACYAAAAJ1wYAAAAAAAAAAAAAAYsDAAB+AAAACeQGAAAJ5QYAAAWOAw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CBAAABB1BcGxvcmlzLkNoYXJ0LkNoYXJ0RGF0YVNlcmllcwIAAAABAQELGkFwbG9yaXMuQmFzZS5PYmplY3RzLkNvbG9yAwAAAAEBGkFwbG9yaXMuQmFzZS5PYmplY3RzLkNvbG9yAwAAAAMAAAAJfgEAAAoAAAAAAChBCX8AAAAKCegGAAABAAnpBgAAAY8DAACAAAAACgoBAAAAAAAAAP////8AAQGUAwAA0AAAAAnqBgAAAQAAAAEAAAAHmwMAAAABAAAABAAAAAQfQXBsb3Jpcy5CYXNlLk9iamVjdHMuRGF0YU9iamVjdAMAAAAJ6AEAAA0DB5wDAAAAAQAAAAQAAAAEHEFwbG9yaXMuQmFzZS5VSS5WaXN1YWxPYmplY3QDAAAACeoBAAANAwGdAwAAZwMAAAntBgAABQAAAB8AAAABngMAACQAAAAJ7gYAAAUAAAATAAAAAaEDAAAmAAAACRgBAAAAAAAAAAAAAAGmAwAAfgAAAAnwBgAACfEGAAAFqQM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gQAAAQdQXBsb3Jpcy5DaGFydC5DaGFydERhdGFTZXJpZXMCAAAAAQEBCxpBcGxvcmlzLkJhc2UuT2JqZWN0cy5Db2xvcgMAAAABARpBcGxvcmlzLkJhc2UuT2JqZWN0cy5Db2xvcgMAAAADAAAACX8BAAAKAAAAAAAoQQl/AAAACgn0BgAAAQAJ9QYAAAGqAwAAgAAAAAoKAAAAAP///wAOAAAAAAEBrwMAANAAAAAJ9gYAAAEAAAABAAAAB7YDAAAAAQAAAAQAAAAEH0FwbG9yaXMuQmFzZS5PYmplY3RzLkRhdGFPYmplY3QDAAAACfMBAAANAwe3AwAAAAEAAAAEAAAABBxBcGxvcmlzLkJhc2UuVUkuVmlzdWFsT2JqZWN0AwAAAAn1AQAADQMBuAMAAGcDAAAJ+QYAAAUAAAAfAAAAAbkDAAAkAAAACfoGAAAFAAAAEwAAAAG8AwAAJgAAAAkYAQAAAAAAAAAAAAABwQMAAH4AAAAJ/AYAAAn9BgAABcQD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IEAAAEHUFwbG9yaXMuQ2hhcnQuQ2hhcnREYXRhU2VyaWVzAgAAAAEBAQsaQXBsb3Jpcy5CYXNlLk9iamVjdHMuQ29sb3IDAAAAAQEaQXBsb3Jpcy5CYXNlLk9iamVjdHMuQ29sb3IDAAAAAwAAAAmAAQAACgAAAAAAKEEJfwAAAAoJAAcAAAEACQEHAAABxQMAAIAAAAAKCgAAAAD///8ADgAAAAABAcoDAADQAAAACQIHAAABAAAAAQAAAAfRAwAAAAEAAAAEAAAABB9BcGxvcmlzLkJhc2UuT2JqZWN0cy5EYXRhT2JqZWN0AwAAAAn+AQAADQMH0gMAAAABAAAABAAAAAQcQXBsb3Jpcy5CYXNlLlVJLlZpc3VhbE9iamVjdAMAAAAJAAIAAA0DAdMDAABnAwAACQUHAAAFAAAAHwAAAAHUAwAAJAAAAAkGBwAABQAAABMAAAAB1wMAACYAAAAJGAEAAAAAAAAAAAAAAdwDAAB+AAAACQgHAAAJCQcAAAXfAw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CBAAABB1BcGxvcmlzLkNoYXJ0LkNoYXJ0RGF0YVNlcmllcwIAAAABAQELGkFwbG9yaXMuQmFzZS5PYmplY3RzLkNvbG9yAwAAAAEBGkFwbG9yaXMuQmFzZS5PYmplY3RzLkNvbG9yAwAAAAMAAAAJgQEAAAoAAAAAAChBCX8AAAAKCQwHAAABAAkNBwAAAeADAACAAAAACgoAAAAA////AA4AAAAAAQHlAwAA0AAAAAkOBwAAAQAAAAEAAAAH7AMAAAABAAAABAAAAAQfQXBsb3Jpcy5CYXNlLk9iamVjdHMuRGF0YU9iamVjdAMAAAAJCQIAAA0DB+0DAAAAAQAAAAQAAAAEHEFwbG9yaXMuQmFzZS5VSS5WaXN1YWxPYmplY3QDAAAACQsCAAANAwHuAwAAZwMAAAkRBwAABQAAAB8AAAAB7wMAACQAAAAJEgcAAAUAAAATAAAAAfIDAAAmAAAACRgBAAAAAAAAAAAAAAH3AwAAfgAAAAkUBwAACRUHAAAF+gM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gQAAAQdQXBsb3Jpcy5DaGFydC5DaGFydERhdGFTZXJpZXMCAAAAAQEBCxpBcGxvcmlzLkJhc2UuT2JqZWN0cy5Db2xvcgMAAAABARpBcGxvcmlzLkJhc2UuT2JqZWN0cy5Db2xvcgMAAAADAAAACYIBAAAKAAAAAAAoQQl/AAAACgkYBwAAAQAJGQcAAAH7AwAAgAAAAAoKAAAAAP///wAOAAAAAAEBAAQAANAAAAAJGgcAAAEAAAABAAAABwcEAAAAAQAAAAQAAAAEH0FwbG9yaXMuQmFzZS5PYmplY3RzLkRhdGFPYmplY3QDAAAACRQCAAANAwcIBAAAAAEAAAAEAAAABBxBcGxvcmlzLkJhc2UuVUkuVmlzdWFsT2JqZWN0AwAAAAkWAgAADQMBCQQAAGcDAAAJHQcAAAUAAAAfAAAAAQoEAAAkAAAACR4HAAAFAAAAEwAAAAENBAAAJgAAAAkYAQAAAAAAAAAAAAABEgQAAH4AAAAJIAcAAAkhBwAABRUE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IEAAAEHUFwbG9yaXMuQ2hhcnQuQ2hhcnREYXRhU2VyaWVzAgAAAAEBAQsaQXBsb3Jpcy5CYXNlLk9iamVjdHMuQ29sb3IDAAAAAQEaQXBsb3Jpcy5CYXNlLk9iamVjdHMuQ29sb3IDAAAAAwAAAAmDAQAACgAAAAAAKEEJfwAAAAoJJAcAAAEACSUHAAABFgQAAIAAAAAKCgAAAAD///8ADgAAAAABARsEAADQAAAACSYHAAABAAAAAQAAAAciBAAAAAEAAAAEAAAABB9BcGxvcmlzLkJhc2UuT2JqZWN0cy5EYXRhT2JqZWN0AwAAAAkfAgAADQMHIwQAAAABAAAABAAAAAQcQXBsb3Jpcy5CYXNlLlVJLlZpc3VhbE9iamVjdAMAAAAJIQIAAA0DASQEAABnAwAACSkHAAAFAAAAHwAAAAElBAAAJAAAAAkqBwAABQAAABMAAAABKAQAACYAAAAJGAEAAAAAAAAAAAAAAS0EAAB+AAAACSwHAAAJLQcAAAUwB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CBAAABB1BcGxvcmlzLkNoYXJ0LkNoYXJ0RGF0YVNlcmllcwIAAAABAQELGkFwbG9yaXMuQmFzZS5PYmplY3RzLkNvbG9yAwAAAAEBGkFwbG9yaXMuQmFzZS5PYmplY3RzLkNvbG9yAwAAAAMAAAAJhAEAAAoAAAAAAChBCX8AAAAKCTAHAAABAAkxBwAAATEEAACAAAAACgoAAAAA////AA4AAAAAAQE2BAAA0AAAAAkyBwAAAQAAAAEAAAAHPQQAAAABAAAABAAAAAQfQXBsb3Jpcy5CYXNlLk9iamVjdHMuRGF0YU9iamVjdAMAAAAJKgIAAA0DBz4EAAAAAQAAAAQAAAAEHEFwbG9yaXMuQmFzZS5VSS5WaXN1YWxPYmplY3QDAAAACSwCAAANAwE/BAAAZwMAAAk1BwAABQAAAB8AAAABQAQAACQAAAAJNgcAAAUAAAATAAAAAUMEAAAmAAAACRgBAAAAAAAAAAAAAAFIBAAAfgAAAAk4BwAACTkHAAAFSwQ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gQAAAQdQXBsb3Jpcy5DaGFydC5DaGFydERhdGFTZXJpZXMCAAAAAQEBCxpBcGxvcmlzLkJhc2UuT2JqZWN0cy5Db2xvcgMAAAABARpBcGxvcmlzLkJhc2UuT2JqZWN0cy5Db2xvcgMAAAADAAAACYUBAAAKAAAAAAAoQQl/AAAACgk8BwAAAQAJPQcAAAFMBAAAgAAAAAoKAAAAAP///wAOAAAAAAEBUQQAANAAAAAJPgcAAAEAAAABAAAAB1gEAAAAAQAAAAQAAAAEH0FwbG9yaXMuQmFzZS5PYmplY3RzLkRhdGFPYmplY3QDAAAACTUCAAANAwdZBAAAAAEAAAAEAAAABBxBcGxvcmlzLkJhc2UuVUkuVmlzdWFsT2JqZWN0AwAAAAk3AgAADQMBWgQAAGcDAAAJQQcAAAUAAAAfAAAAAVsEAAAkAAAACUIHAAAFAAAAEwAAAAFeBAAAJgAAAAkYAQAAAAAAAAAAAAABYwQAAH4AAAAJRAcAAAlFBwAABWYE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IEAAAEHUFwbG9yaXMuQ2hhcnQuQ2hhcnREYXRhU2VyaWVzAgAAAAEBAQsaQXBsb3Jpcy5CYXNlLk9iamVjdHMuQ29sb3IDAAAAAQEaQXBsb3Jpcy5CYXNlLk9iamVjdHMuQ29sb3IDAAAAAwAAAAmGAQAACgAAAAAAKEEJfwAAAAoJSAcAAAEACUkHAAABZwQAAIAAAAAKCgAAAAD///8ADgAAAAABAWwEAADQAAAACUoHAAABAAAAAQAAAAdzBAAAAAEAAAAEAAAABB9BcGxvcmlzLkJhc2UuT2JqZWN0cy5EYXRhT2JqZWN0AwAAAAlAAgAADQMHdAQAAAABAAAABAAAAAQcQXBsb3Jpcy5CYXNlLlVJLlZpc3VhbE9iamVjdAMAAAAJQgIAAA0DAXUEAABnAwAACU0HAAAFAAAAHwAAAAF2BAAAJAAAAAlOBwAABQAAABMAAAABeQQAACYAAAAJGAEAAAAAAAAAAAAAAX4EAAB+AAAACVAHAAAJUQcAAAWBB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CBAAABB1BcGxvcmlzLkNoYXJ0LkNoYXJ0RGF0YVNlcmllcwIAAAABAQELGkFwbG9yaXMuQmFzZS5PYmplY3RzLkNvbG9yAwAAAAEBGkFwbG9yaXMuQmFzZS5PYmplY3RzLkNvbG9yAwAAAAMAAAAJhwEAAAoAAAAAAChBCX8AAAAKCVQHAAABAAlVBwAAAYIEAACAAAAACgoAAAAA////AA4AAAAAAQGHBAAA0AAAAAlWBwAAAQAAAAEAAAAHjgQAAAABAAAABAAAAAQfQXBsb3Jpcy5CYXNlLk9iamVjdHMuRGF0YU9iamVjdAMAAAAJSwIAAA0DB48EAAAAAQAAAAQAAAAEHEFwbG9yaXMuQmFzZS5VSS5WaXN1YWxPYmplY3QDAAAACU0CAAANAwGQBAAAZwMAAAlZBwAABQAAAB8AAAABkQQAACQAAAAJWgcAAAUAAAATAAAAAZQEAAAmAAAACRgBAAAAAAAAAAAAAAGZBAAAfgAAAAlcBwAACV0HAAAFnAQ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gQAAAQdQXBsb3Jpcy5DaGFydC5DaGFydERhdGFTZXJpZXMCAAAAAQEBCxpBcGxvcmlzLkJhc2UuT2JqZWN0cy5Db2xvcgMAAAABARpBcGxvcmlzLkJhc2UuT2JqZWN0cy5Db2xvcgMAAAADAAAACYgBAAAKAAAAAAAoQQl/AAAACglgBwAAAQAJYQcAAAGdBAAAgAAAAAoKAAAAAP///wAOAAAAAAEBogQAANAAAAAJYgcAAAEAAAABAAAAB6kEAAAAAQAAAAQAAAAEH0FwbG9yaXMuQmFzZS5PYmplY3RzLkRhdGFPYmplY3QDAAAACVYCAAANAweqBAAAAAEAAAAEAAAABBxBcGxvcmlzLkJhc2UuVUkuVmlzdWFsT2JqZWN0AwAAAAlYAgAADQMBqwQAAGcDAAAJZQcAAAUAAAATAAAAAawEAAAkAAAACWYHAAAFAAAAEwAAAAGvBAAAJgAAAAlnBwAAAAAAAAAAAAABtAQAAH4AAAAJaAcAAAlpBwAABbcE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IEAAAEHUFwbG9yaXMuQ2hhcnQuQ2hhcnREYXRhU2VyaWVzAgAAAAEBAQsaQXBsb3Jpcy5CYXNlLk9iamVjdHMuQ29sb3IDAAAAAQEaQXBsb3Jpcy5CYXNlLk9iamVjdHMuQ29sb3IDAAAAAwAAAAmJAQAACgAAAAAAKEEJfwAAAAoJbAcAAAEACW0HAAABuAQAAIAAAAAKCgEAAAAAAAAA/////wABAb0EAADQAAAACW4HAAABAAAAAQAAAAfEBAAAAAEAAAAEAAAABB9BcGxvcmlzLkJhc2UuT2JqZWN0cy5EYXRhT2JqZWN0AwAAAAlhAgAADQMHxQQAAAABAAAABAAAAAQcQXBsb3Jpcy5CYXNlLlVJLlZpc3VhbE9iamVjdAMAAAAJYwIAAA0DAcYEAABnAwAACXEHAAAFAAAAHwAAAAHHBAAAJAAAAAlyBwAABQAAABMAAAABygQAACYAAAAJGAEAAAAAAAAAAAAAAc8EAAB+AAAACXQHAAAJdQcAAAXSB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CBAAABB1BcGxvcmlzLkNoYXJ0LkNoYXJ0RGF0YVNlcmllcwIAAAABAQELGkFwbG9yaXMuQmFzZS5PYmplY3RzLkNvbG9yAwAAAAEBGkFwbG9yaXMuQmFzZS5PYmplY3RzLkNvbG9yAwAAAAMAAAAJigEAAAoAAAAAAChBCX8AAAAKCXgHAAABAAl5BwAAAdMEAACAAAAACgoAAAAA////AA4AAAAAAQHYBAAA0AAAAAl6BwAAAQAAAAEAAAAH3wQAAAABAAAABAAAAAQfQXBsb3Jpcy5CYXNlLk9iamVjdHMuRGF0YU9iamVjdAMAAAAJbAIAAA0DB+AEAAAAAQAAAAQAAAAEHEFwbG9yaXMuQmFzZS5VSS5WaXN1YWxPYmplY3QDAAAACW4CAAANAwHhBAAAZwMAAAl9BwAABQAAAB8AAAAB4gQAACQAAAAJfgcAAAUAAAATAAAAAeUEAAAmAAAACRgBAAAAAAAAAAAAAAHqBAAAfgAAAAmABwAACYEHAAAF7QQ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gQAAAQdQXBsb3Jpcy5DaGFydC5DaGFydERhdGFTZXJpZXMCAAAAAQEBCxpBcGxvcmlzLkJhc2UuT2JqZWN0cy5Db2xvcgMAAAABARpBcGxvcmlzLkJhc2UuT2JqZWN0cy5Db2xvcgMAAAADAAAACYsBAAAKAAAAAAAoQQl/AAAACgmEBwAAAQAJhQcAAAHuBAAAgAAAAAoKAAAAAP///wAOAAAAAAEB8wQAANAAAAAJhgcAAAEAAAABAAAAB/oEAAAAAQAAAAQAAAAEH0FwbG9yaXMuQmFzZS5PYmplY3RzLkRhdGFPYmplY3QDAAAACXcCAAANAwf7BAAAAAEAAAAEAAAABBxBcGxvcmlzLkJhc2UuVUkuVmlzdWFsT2JqZWN0AwAAAAl5AgAADQMB/AQAAGcDAAAJiQcAAAUAAAAfAAAAAf0EAAAkAAAACYoHAAAFAAAAEwAAAAEABQAAJgAAAAkYAQAAAAAAAAAAAAABBQUAAH4AAAAJjAcAAAmNBwAABQgF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IEAAAEHUFwbG9yaXMuQ2hhcnQuQ2hhcnREYXRhU2VyaWVzAgAAAAEBAQsaQXBsb3Jpcy5CYXNlLk9iamVjdHMuQ29sb3IDAAAAAQEaQXBsb3Jpcy5CYXNlLk9iamVjdHMuQ29sb3IDAAAAAwAAAAmMAQAACgAAAAAAKEEJfwAAAAoJkAcAAAEACZEHAAABCQUAAIAAAAAKCgAAAAD///8ADgAAAAABAQ4FAADQAAAACZIHAAABAAAAAQAAAAcVBQAAAAEAAAAEAAAABB9BcGxvcmlzLkJhc2UuT2JqZWN0cy5EYXRhT2JqZWN0AwAAAAmCAgAADQMHFgUAAAABAAAABAAAAAQcQXBsb3Jpcy5CYXNlLlVJLlZpc3VhbE9iamVjdAMAAAAJhAIAAA0DARcFAABnAwAACZUHAAAFAAAABQAAAAEYBQAAJAAAAAmWBwAABQAAAAUAAAABGwUAACYAAAAJlwcAAAAAAAAAAAAAASAFAAB+AAAACZgHAAAJmQcAAAUjBQ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CBAAABB1BcGxvcmlzLkNoYXJ0LkNoYXJ0RGF0YVNlcmllcwIAAAABAQELGkFwbG9yaXMuQmFzZS5PYmplY3RzLkNvbG9yAwAAAAEBGkFwbG9yaXMuQmFzZS5PYmplY3RzLkNvbG9yAwAAAAMAAAAJjQEAAAoAAAAAAChBCX8AAAAKCZwHAAABAAmdBwAAASQFAACAAAAACgoBAAAAAAAAAP////8AAQEpBQAA0AAAAAmeBwAAAQAAAAEAAAAHMAUAAAABAAAABAAAAAQfQXBsb3Jpcy5CYXNlLk9iamVjdHMuRGF0YU9iamVjdAMAAAAJjQIAAA0DBzEFAAAAAQAAAAQAAAAEHEFwbG9yaXMuQmFzZS5VSS5WaXN1YWxPYmplY3QDAAAACY8CAAANAwEyBQAAZwMAAAmhBwAABQAAAAUAAAABMwUAACQAAAAJogcAAAUAAAAFAAAAATYFAAAmAAAACZcHAAAAAAAAAAAAAAE7BQAAfgAAAAmkBwAACaUHAAAFPgU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gQAAAQdQXBsb3Jpcy5DaGFydC5DaGFydERhdGFTZXJpZXMCAAAAAQEBCxpBcGxvcmlzLkJhc2UuT2JqZWN0cy5Db2xvcgMAAAABARpBcGxvcmlzLkJhc2UuT2JqZWN0cy5Db2xvcgMAAAADAAAACY4BAAAKAAAAAAAoQQl/AAAACgmoBwAAAQAJqQcAAAE/BQAAgAAAAAoKAQAAAAAAAAD/////AAEBRAUAANAAAAAJqgcAAAEAAAABAAAAB0sFAAAAAQAAAAQAAAAEH0FwbG9yaXMuQmFzZS5PYmplY3RzLkRhdGFPYmplY3QDAAAACZgCAAANAwdMBQAAAAEAAAAEAAAABBxBcGxvcmlzLkJhc2UuVUkuVmlzdWFsT2JqZWN0AwAAAAmaAgAADQMBTQUAAGcDAAAJrQcAAAUAAAAFAAAAAU4FAAAkAAAACa4HAAAFAAAABQAAAAFRBQAAJgAAAAmXBwAAAAAAAAAAAAABVgUAAH4AAAAJsAcAAAmxBwAABVkF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IEAAAEHUFwbG9yaXMuQ2hhcnQuQ2hhcnREYXRhU2VyaWVzAgAAAAEBAQsaQXBsb3Jpcy5CYXNlLk9iamVjdHMuQ29sb3IDAAAAAQEaQXBsb3Jpcy5CYXNlLk9iamVjdHMuQ29sb3IDAAAAAwAAAAmPAQAACgAAAAAAKEEJfwAAAAoJtAcAAAEACbUHAAABWgUAAIAAAAAKCgEAAAAAAAAA/////wABAV8FAADQAAAACbYHAAABAAAAAQAAAAdmBQAAAAEAAAAEAAAABB9BcGxvcmlzLkJhc2UuT2JqZWN0cy5EYXRhT2JqZWN0AwAAAAmjAgAADQMHZwUAAAABAAAABAAAAAQcQXBsb3Jpcy5CYXNlLlVJLlZpc3VhbE9iamVjdAMAAAAJpQIAAA0DAWgFAABnAwAACbkHAAAFAAAABQAAAAFpBQAAJAAAAAm6BwAABQAAAAUAAAABbAUAACYAAAAJlwcAAAAAAAAAAAAAAXEFAAB+AAAACbwHAAAJvQcAAAV0BQ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CBAAABB1BcGxvcmlzLkNoYXJ0LkNoYXJ0RGF0YVNlcmllcwIAAAABAQELGkFwbG9yaXMuQmFzZS5PYmplY3RzLkNvbG9yAwAAAAEBGkFwbG9yaXMuQmFzZS5PYmplY3RzLkNvbG9yAwAAAAMAAAAJkAEAAAoAAAAAAChBCX8AAAAKCcAHAAABAAnBBwAAAXUFAACAAAAACgoBAAAAAAAAAP////8AAQF6BQAA0AAAAAnCBwAAAQAAAAEAAAAHgQUAAAABAAAABAAAAAQfQXBsb3Jpcy5CYXNlLk9iamVjdHMuRGF0YU9iamVjdAMAAAAJrgIAAA0DB4IFAAAAAQAAAAQAAAAEHEFwbG9yaXMuQmFzZS5VSS5WaXN1YWxPYmplY3QDAAAACbACAAANAwGDBQAAZwMAAAnFBwAABQAAAAUAAAABhAUAACQAAAAJxgcAAAUAAAAFAAAAAYcFAAAmAAAACZcHAAAAAAAAAAAAAAGMBQAAfgAAAAnIBwAACckHAAAFjwU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gQAAAQdQXBsb3Jpcy5DaGFydC5DaGFydERhdGFTZXJpZXMCAAAAAQEBCxpBcGxvcmlzLkJhc2UuT2JqZWN0cy5Db2xvcgMAAAABARpBcGxvcmlzLkJhc2UuT2JqZWN0cy5Db2xvcgMAAAADAAAACZEBAAAKAAAAAAAoQQl/AAAACgnMBwAAAQAJzQcAAAGQBQAAgAAAAAoKAQAAAAAAAAD/////AAEBlQUAANAAAAAJzgcAAAEAAAABAAAAB5wFAAAAAQAAAAQAAAAEH0FwbG9yaXMuQmFzZS5PYmplY3RzLkRhdGFPYmplY3QDAAAACbkCAAANAwedBQAAAAEAAAAEAAAABBxBcGxvcmlzLkJhc2UuVUkuVmlzdWFsT2JqZWN0AwAAAAm7AgAADQMBngUAAGcDAAAJ0QcAAAUAAAAFAAAAAZ8FAAAkAAAACdIHAAAFAAAABQAAAAGiBQAAJgAAAAmXBwAAAAAAAAAAAAABpwUAAH4AAAAJ1AcAAAnVBwAABaoF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IEAAAEHUFwbG9yaXMuQ2hhcnQuQ2hhcnREYXRhU2VyaWVzAgAAAAEBAQsaQXBsb3Jpcy5CYXNlLk9iamVjdHMuQ29sb3IDAAAAAQEaQXBsb3Jpcy5CYXNlLk9iamVjdHMuQ29sb3IDAAAAAwAAAAmSAQAACgAAAAAAKEEJfwAAAAoJ2AcAAAEACdkHAAABqwUAAIAAAAAKCgEAAAAAAAAA/////wABAbAFAADQAAAACdoHAAABAAAAAQAAAAe3BQAAAAEAAAAEAAAABB9BcGxvcmlzLkJhc2UuT2JqZWN0cy5EYXRhT2JqZWN0AwAAAAnEAgAADQMHuAUAAAABAAAABAAAAAQcQXBsb3Jpcy5CYXNlLlVJLlZpc3VhbE9iamVjdAMAAAAJxgIAAA0DAbkFAABnAwAACd0HAAAFAAAABQAAAAG6BQAAJAAAAAneBwAABQAAAAUAAAABvQUAACYAAAAJlwcAAAAAAAAAAAAAAcIFAAB+AAAACeAHAAAJ4QcAAAXFBQ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CBAAABB1BcGxvcmlzLkNoYXJ0LkNoYXJ0RGF0YVNlcmllcwIAAAABAQELGkFwbG9yaXMuQmFzZS5PYmplY3RzLkNvbG9yAwAAAAEBGkFwbG9yaXMuQmFzZS5PYmplY3RzLkNvbG9yAwAAAAMAAAAJkwEAAAoAAAAAAChBCX8AAAAKCeQHAAABAAnlBwAAAcYFAACAAAAACgoBAAAAAAAAAP////8AAQHLBQAA0AAAAAnmBwAAAQAAAAEAAAAH0gUAAAABAAAABAAAAAQfQXBsb3Jpcy5CYXNlLk9iamVjdHMuRGF0YU9iamVjdAMAAAAJzwIAAA0DB9MFAAAAAQAAAAQAAAAEHEFwbG9yaXMuQmFzZS5VSS5WaXN1YWxPYmplY3QDAAAACdECAAANAwHUBQAANQAAAAEX+P//4P///1p10UJ1sbZBARb4//89////AQAAAAAAAAAAAAAAAAnrBwAAAAAAAAnsBwAAAAAAARP4//80////AAAAAAES+P//hf///8r5EUL/65BBARH4///s////AAC0Qq5HIUHjBOpB/69QQRKDvj8G8AcAAAUxLDQyMAoJ8QcAAAl6AwAACfMHAAA0AwAA/////wEBCgnzBwAAAQAKAQXXBQ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AoQQl/AAAABvUHAAAGK21uLWVhCfYHAAAAAAn3BwAAAdgFAACAAAAACgoAAAAA////AA4AAAAAAQHdBQAA0AAAAAn4BwAAAQAAAAEAAAAB3wUAAH4AAAAJ+QcAAAn6BwAAB+EFAAAAAQAAAAQAAAAEHEFwbG9yaXMuQmFzZS5VSS5WaXN1YWxPYmplY3QDAAAACdwCAAAJ1AUAAA0CAeIFAAA1AAAAAQP4///g////IqBhQ3WxtkEBAvj//z3///8BAAAAAAAAAAAAAAAACf8HAAAAAAAACQAIAAAAAAAB//f//zT///8AAAAAAf73//+F////yvkRQv/rkEEB/ff//+z////D9VJDrkchQeME6kH/r1BBEoO+PwYECAAABTEsMzkwCgkFCAAACXoDAAAJBwgAADQDAAD/////AQEKCQcIAAABAAoBBeUF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AAAAAAChBCX8AAAAGCQgAAAYrbW4tZWEJCggAAAAACQsIAAAB5gUAAIAAAAAKCgAAAAD///8ADgAAAAABAesFAADQAAAACQwIAAABAAAAAQAAAAHtBQAAfgAAAAkNCAAACQ4IAAAH7wUAAAABAAAABAAAAAQcQXBsb3Jpcy5CYXNlLlVJLlZpc3VhbE9iamVjdAMAAAAJ5QIAAAniBQAADQIB8AUAADUAAAAB7/f//+D////MQq1DdbG2QQHu9///Pf///wEAAAAAAAAAAAAAAAAJEwgAAAAAAAAJFAgAAAAAAAHr9///NP///wAAAAAB6vf//4X////K+RFC/+uQQQHp9///7P///8P1pUOuRyFB4wTqQf+vUEESg74/BhgIAAAFMSw1NzUKCRkIAAAJegMAAAkbCAAANAMAAP////8BAQoJGwgAAAEACgEF8wU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AAAAAAKEEJfwAAAAYdCAAABittbi1lYQkeCAAAAAAJHwgAAAH0BQAAgAAAAAoKAAAAAP///wAOAAAAAAEB+QUAANAAAAAJIAgAAAEAAAABAAAAAfsFAAB+AAAACSEIAAAJIggAAAf9BQAAAAEAAAAEAAAABBxBcGxvcmlzLkJhc2UuVUkuVmlzdWFsT2JqZWN0AwAAAAnuAgAACfAFAAANAgH+BQAANQAAAAHb9///4P///4a16UN1sbZBAdr3//89////AQAAAAAAAAAAAAAAAAknCAAAAAAAAAkoCAAAAAAAAdf3//80////AAAAAAHW9///hf///8r5EUL/65BBAdX3///s////pHDiQ65HIUHjBOpB/69QQRKDvj8GLAgAAAUxLDU4OQoJLQgAAAl6AwAACS8IAAA0AwAA/////wEBCgkvCAAAAQAKAQUBBg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AoQQl/AAAABjEIAAAGK21uLWVhCTIIAAAAAAkzCAAAAQIGAACAAAAACgoAAAAA////AA4AAAAAAQEHBgAA0AAAAAk0CAAAAQAAAAEAAAABCQYAAH4AAAAJNQgAAAk2CAAABwoGAAAAAQAAAAAAAAAEH0FwbG9yaXMuQmFzZS5PYmplY3RzLkRhdGFPYmplY3QDAAAABwsGAAAAAQAAAAQAAAAEHEFwbG9yaXMuQmFzZS5VSS5WaXN1YWxPYmplY3QDAAAACfcCAAAJ/gUAAA0CAQwGAAA1AAAAAcf3///g////IBQTRHWxtkEBxvf//z3///8BAAAAAAAAAAAAAAAACTsIAAAAAAAACTwIAAAAAAABw/f//zT///8AAAAAAcL3//+F////yvkRQv/rkEEBwff//+z////DdQ9ErkchQeME6kH/r1BBEoO+PwZACAAABTEsMjUxCglBCAAACXoDAAAJQwgAADQDAAD/////AQEKCUMIAAABAAoBBQ8G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AAAAAAChBCX8AAAAJMQgAAAlGCAAAAAAJRwgAAAEQBgAAgAAAAAoKAAAAAP///wAOAAAAAAEBFQYAANAAAAAJSAgAAAEAAAABAAAAARcGAAB+AAAACUkIAAAJSggAAAcYBgAAAAEAAAAAAAAABB9BcGxvcmlzLkJhc2UuT2JqZWN0cy5EYXRhT2JqZWN0AwAAAAcZBgAAAAEAAAAEAAAABBxBcGxvcmlzLkJhc2UuVUkuVmlzdWFsT2JqZWN0AwAAAAkAAwAACQwGAAANAgEcBgAAeQAAAAoKAAAAQD8JTQgAAAlOCAAAAQAAAP7///8AAAAAAQAAAAAAAAAAAAAAAQAAAAAAAAAAAAABHQYAAH4AAAAJTwgAAAlQCAAABSAG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AAAAAAChBCX8AAAAGUggAAAYrbW4tZWEJUwgAAAAACVQIAAABIQYAAIAAAAAKCgAAAAD///8ADgAAAAABASYGAADQAAAACVUIAAABAAAAAQAAAAEoBgAAfgAAAAlWCAAACVcIAAAHKgYAAAABAAAABAAAAAQcQXBsb3Jpcy5CYXNlLlVJLlZpc3VhbE9iamVjdAMAAAAJBAMAAAkFAwAADQIBLQYAAHkAAAAKCgAAAEA/CVoIAAAJWwgAAAEAAAD+////AAAAAAEAAAAAAAAAAAAAAAEAAAAAAAAAAAAAAS4GAAB+AAAACVwIAAAJXQgAAAUxBg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AoQQl/AAAABl8IAAAGK21uLWVhCWAIAAAAAAlhCAAAATIGAACAAAAACgoAAAAA////AA4AAAAAAQE3BgAA0AAAAAliCAAAAQAAAAMAAAABOQYAAH4AAAAJYwgAAAlkCAAABzsGAAAAAQAAAAQAAAAEHEFwbG9yaXMuQmFzZS5VSS5WaXN1YWxPYmplY3QDAAAACQ0DAAAJDgMAAA0CAT4GAAB5AAAACgoAAABAPwlnCAAACWgIAAABAAAA/v///wAAAAABAAAAAAAAAAAAAAABAAAAAAAAAAAAAAE/BgAAfgAAAAlpCAAACWoIAAAFQgY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AAAAAAKEEJfwAAAAZsCAAABittbi1lYQltCAAAAAAJbggAAAFDBgAAgAAAAAoKAAAAAP///wAOAAAAAAEBSAYAANAAAAAJbwgAAAEAAAADAAAAAUoGAAB+AAAACXAIAAAJcQgAAAdMBgAAAAEAAAAEAAAABBxBcGxvcmlzLkJhc2UuVUkuVmlzdWFsT2JqZWN0AwAAAAkWAwAACRcDAAANAgFPBgAAeQAAAAoKAAAAQD8JdAgAAAl1CAAAAQAAAP7///8AAAAAAQAAAAAAAAAAAAAAAQAAAAAAAAAAAAABUAYAAH4AAAAJdggAAAl3CAAABVMG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AAAAAAChBCX8AAAAGeQgAAAYrbW4tZWEJeggAAAAACXsIAAABVAYAAIAAAAAKCgAAAAD///8ADgAAAAABAVkGAADQAAAACXwIAAABAAAAAwAAAAFbBgAAfgAAAAl9CAAACX4IAAAHXQYAAAABAAAABAAAAAQcQXBsb3Jpcy5CYXNlLlVJLlZpc3VhbE9iamVjdAMAAAAJHwMAAAkgAwAADQIBYAYAAHkAAAAKCgAAAEA/CYEIAAAJgggAAAEAAAD+////AAAAAAEAAAAAAAAAAAAAAAEAAAAAAAAAAAAAAWEGAAB+AAAACYMIAAAJhAgAAAVkBg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AoQQl/AAAABoYIAAAGK21uLWVhCYcIAAAAAAmICAAAAWUGAACAAAAACgoAAAAA////AA4AAAAAAQFqBgAA0AAAAAmJCAAAAQAAAAMAAAABbAYAAH4AAAAJiggAAAmLCAAAB24GAAAAAQAAAAQAAAAEHEFwbG9yaXMuQmFzZS5VSS5WaXN1YWxPYmplY3QDAAAACSgDAAAJKQMAAA0CAXEGAAB5AAAACgoAAABAPwmOCAAACY8IAAABAAAA/v///wAAAAABAAAAAAAAAAAAAAABAAAAAAAAAAAAAAFyBgAAfgAAAAmQCAAACZEIAAAFdQY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AAAAAAKEEJfwAAAAaTCAAABittbi1lYQmUCAAAAAAJlQgAAAF2BgAAgAAAAAoKAAAAAP///wAOAAAAAAEBewYAANAAAAAJlggAAAEAAAADAAAAAX0GAAB+AAAACZcIAAAJmAgAAAd/BgAAAAEAAAAEAAAABBxBcGxvcmlzLkJhc2UuVUkuVmlzdWFsT2JqZWN0AwAAAAkxAwAACTIDAAANAgGCBgAAeQAAAAoKAAAAQD8JmwgAAAmcCAAAAQAAAP7///8AAAAAAQAAAAAAAAAAAAAAAQAAAAAAAAAAAAABgwYAAH4AAAAJnQgAAAmeCAAABYYG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AAAAAAChBCX8AAAAGoAgAAAYrbW4tZWEJoQgAAAAACaIIAAABhwYAAIAAAAAKCgAAAAD///8ADgAAAAABAYwGAADQAAAACaMIAAABAAAAAwAAAAGOBgAAfgAAAAmkCAAACaUIAAAHkAYAAAABAAAABAAAAAQcQXBsb3Jpcy5CYXNlLlVJLlZpc3VhbE9iamVjdAMAAAAJOgMAAAk7AwAADQIBkwYAAHkAAAAKCgAAAEA/CagIAAAJqQgAAAEAAAD+////AAAAAAEAAAAAAAAAAAAAAAEAAAAAAAAAAAAAAZQGAAB+AAAACaoIAAAJqwgAAAWXBg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AoQQl/AAAABq0IAAAGK21uLWVhCa4IAAAAAAmvCAAAAZgGAACAAAAACgoAAAAA////AA4AAAAAAQGdBgAA0AAAAAmwCAAAAQAAAAMAAAABnwYAAH4AAAAJsQgAAAmyCAAAB6EGAAAAAQAAAAQAAAAEHEFwbG9yaXMuQmFzZS5VSS5WaXN1YWxPYmplY3QDAAAACUMDAAAJRAMAAA0CAaQGAAB5AAAACgoAAABAPwm1CAAACbYIAAABAAAA/v///wAAAAABAAAAAAAAAAAAAAABAAAAAAAAAAAAAAGlBgAAfgAAAAm3CAAACbgIAAAFqAY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AAAAAAKEEJfwAAAAa6CAAABittbi1lYQm7CAAAAAAJvAgAAAGpBgAAgAAAAAoKAAAAAP///wAOAAAAAAEBrgYAANAAAAAJvQgAAAEAAAADAAAAAbAGAAB+AAAACb4IAAAJvwgAAAeyBgAAAAEAAAAEAAAABBxBcGxvcmlzLkJhc2UuVUkuVmlzdWFsT2JqZWN0AwAAAAlMAwAACU0DAAANAgG1BgAAeQAAAAoKAAAAQD8JwggAAAnDCAAAAQAAAP7///8AAAAAAQAAAAAAAAAAAAAAAQAAAAAAAAAAAAABtgYAAH4AAAAJxAgAAAnFCAAABbkG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AAAAAAChBCX8AAAAGxwgAAAYrbW4tZWEJyAgAAAAACckIAAABugYAAIAAAAAKCgAAAAD///8ADgAAAAABAb8GAADQAAAACcoIAAABAAAAAwAAAAHBBgAAfgAAAAnLCAAACcwIAAAHwwYAAAABAAAABAAAAAQcQXBsb3Jpcy5CYXNlLlVJLlZpc3VhbE9iamVjdAMAAAAJVQMAAAlWAwAADQIBxgYAAHkAAAAKCgAAAEA/Cc8IAAAJ0AgAAAEAAAD+////AAAAAAEAAAAAAAAAAAAAAAEAAAAAAAAAAAAAAccGAAB+AAAACdEIAAAJ0ggAAAXKBg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AoQQl/AAAABtQIAAAGK21uLWVhCdUIAAAAAAnWCAAAAcsGAACAAAAACgoAAAAA////AA4AAAAAAQHQBgAA0AAAAAnXCAAAAQAAAAMAAAAB0gYAAH4AAAAJ2AgAAAnZCAAAB9QGAAAAAQAAAAQAAAAEHEFwbG9yaXMuQmFzZS5VSS5WaXN1YWxPYmplY3QDAAAACV4DAAAJXwMAAA0CB9UGAAAAAQAAAAgAAAAEHkFwbG9yaXMuQ2hhcnQuQ2hhcnREYXRhRWxlbWVudAIAAAAJ3AgAAAndCAAACd4IAAAJ3wgAAAngCAAADQMH1gYAAAABAAAACAAAAAQfQXBsb3Jpcy5CYXNlLk9iamVjdHMuRGF0YU9iamVjdAMAAAAJ3AgAAAndCAAACd4IAAAJ3wgAAAngCAAADQMH1wYAAAABAAAAAAAAAAQcQXBsb3Jpcy5CYXNlLlVJLlZpc3VhbE9iamVjdAMAAAAP2AYAAAEAAAAI8AAAAAfZBgAAAAEAAAABAAAAAw1TeXN0ZW0uSW50UHRyARr3//9L/v//AAAAAAAAAAAB3AYAAIAAAAAKCgAAAAAAAAAADQAAAAABAd0GAACAAAAACgoBAAAAAAAAAP////8AAQfeBgAAAAEAAAAEAAAABB1BcGxvcmlzLkJhc2UuT2JqZWN0cy5WYXJpYWJsZQMAAAAFGff//x1BcGxvcmlzLkJhc2UuT2JqZWN0cy5WYXJpYWJsZQIAAAAGTnVtYmVyCFBvc2l0aW9uAAAICAMAAAABAAAAAAAAAAEY9///Gff//wAAAAAAAAAAARf3//8Z9///AAAAAAAAAAABFvf//xn3//8AAAAAAAAAAAfhBgAAAAEAAAAIAAAABB5BcGxvcmlzLkNoYXJ0LkNoYXJ0RGF0YUVsZW1lbnQCAAAACesIAAAJ7AgAAAntCAAACe4IAAAJ7wgAAA0DB+IGAAAAAQAAAAgAAAAEH0FwbG9yaXMuQmFzZS5PYmplY3RzLkRhdGFPYmplY3QDAAAACesIAAAJ7AgAAAntCAAACe4IAAAJ7wgAAA0DD+QGAAABAAAACPEAAAAH5QYAAAABAAAAAQAAAAMNU3lzdGVtLkludFB0cgEL9///S/7//wAAAAAAAAAAAegGAACAAAAACgoAAAAAAAAAAA0AAAAAAQHpBgAAgAAAAAoKAQAAAAAAAAD/////AAEH6gYAAAABAAAABAAAAAQdQXBsb3Jpcy5CYXNlLk9iamVjdHMuVmFyaWFibGUDAAAAAQr3//8Z9///AQAAAAAAAAABCff//xn3//8AAAAAAAAAAAEI9///Gff//wAAAAAAAAAAAQf3//8Z9///AAAAAAAAAAAH7QYAAAABAAAACAAAAAQeQXBsb3Jpcy5DaGFydC5DaGFydERhdGFFbGVtZW50AgAAAAn6CAAACfsIAAAJ/AgAAAn9CAAACf4IAAANAwfuBgAAAAEAAAAIAAAABB9BcGxvcmlzLkJhc2UuT2JqZWN0cy5EYXRhT2JqZWN0AwAAAAn6CAAACfsIAAAJ/AgAAAn9CAAACf4IAAANAw/wBgAAAQAAAAjJAAAAB/EGAAAAAQAAAAEAAAADDVN5c3RlbS5JbnRQdHIB/Pb//0v+//8AAAAAAAAAAAH0BgAAgAAAAAoKAAAAAAAAAAANAAAAAAEB9QYAAIAAAAAKCgEAAAAAAAAA/////wABB/YGAAAAAQAAAAQAAAAEHUFwbG9yaXMuQmFzZS5PYmplY3RzLlZhcmlhYmxlAwAAAAH79v//Gff//wEAAAAAAAAAAfr2//8Z9///AAAAAAAAAAAB+fb//xn3//8AAAAAAAAAAAH49v//Gff//wAAAAAAAAAAB/kGAAAAAQAAAAgAAAAEHkFwbG9yaXMuQ2hhcnQuQ2hhcnREYXRhRWxlbWVudAIAAAAJCQkAAAkKCQAACQsJAAAJDAkAAAkNCQAADQMH+gYAAAABAAAACAAAAAQfQXBsb3Jpcy5CYXNlLk9iamVjdHMuRGF0YU9iamVjdAMAAAAJCQkAAAkKCQAACQsJAAAJDAkAAAkNCQAADQMP/AYAAAEAAAAI2QAAAAf9BgAAAAEAAAABAAAAAw1TeXN0ZW0uSW50UHRyAe32//9L/v//AAAAAAAAAAABAAcAAIAAAAAKCgAAAAAAAAAADQAAAAABAQEHAACAAAAACgoBAAAAAAAAAP////8AAQcCBwAAAAEAAAAEAAAABB1BcGxvcmlzLkJhc2UuT2JqZWN0cy5WYXJpYWJsZQMAAAAB7Pb//xn3//8BAAAAAAAAAAHr9v//Gff//wAAAAAAAAAAAer2//8Z9///AAAAAAAAAAAB6fb//xn3//8AAAAAAAAAAAcFBwAAAAEAAAAIAAAABB5BcGxvcmlzLkNoYXJ0LkNoYXJ0RGF0YUVsZW1lbnQCAAAACRgJAAAJGQkAAAkaCQAACRsJAAAJHAkAAA0DBwYHAAAAAQAAAAgAAAAEH0FwbG9yaXMuQmFzZS5PYmplY3RzLkRhdGFPYmplY3QDAAAACRgJAAAJGQkAAAkaCQAACRsJAAAJHAkAAA0DDwgHAAABAAAACNIAAAAHCQcAAAABAAAAAQAAAAMNU3lzdGVtLkludFB0cgHe9v//S/7//wAAAAAAAAAAAQwHAACAAAAACgoAAAAAAAAAAA0AAAAAAQENBwAAgAAAAAoKAQAAAAAAAAD/////AAEHDgcAAAABAAAABAAAAAQdQXBsb3Jpcy5CYXNlLk9iamVjdHMuVmFyaWFibGUDAAAAAd32//8Z9///AQAAAAAAAAAB3Pb//xn3//8AAAAAAAAAAAHb9v//Gff//wAAAAAAAAAAAdr2//8Z9///AAAAAAAAAAAHEQcAAAABAAAACAAAAAQeQXBsb3Jpcy5DaGFydC5DaGFydERhdGFFbGVtZW50AgAAAAknCQAACSgJAAAJKQkAAAkqCQAACSsJAAANAwcSBwAAAAEAAAAIAAAABB9BcGxvcmlzLkJhc2UuT2JqZWN0cy5EYXRhT2JqZWN0AwAAAAknCQAACSgJAAAJKQkAAAkqCQAACSsJAAANAw8UBwAAAQAAAAjVAAAABxUHAAAAAQAAAAEAAAADDVN5c3RlbS5JbnRQdHIBz/b//0v+//8AAAAAAAAAAAEYBwAAgAAAAAoKAAAAAAAAAAANAAAAAAEBGQcAAIAAAAAKCgEAAAAAAAAA/////wABBxoHAAAAAQAAAAQAAAAEHUFwbG9yaXMuQmFzZS5PYmplY3RzLlZhcmlhYmxlAwAAAAHO9v//Gff//wEAAAAAAAAAAc32//8Z9///AAAAAAAAAAABzPb//xn3//8AAAAAAAAAAAHL9v//Gff//wAAAAAAAAAABx0HAAAAAQAAAAgAAAAEHkFwbG9yaXMuQ2hhcnQuQ2hhcnREYXRhRWxlbWVudAIAAAAJNgkAAAk3CQAACTgJAAAJOQkAAAk6CQAADQMHHgcAAAABAAAACAAAAAQfQXBsb3Jpcy5CYXNlLk9iamVjdHMuRGF0YU9iamVjdAMAAAAJNgkAAAk3CQAACTgJAAAJOQkAAAk6CQAADQMPIAcAAAEAAAAIyAAAAAchBwAAAAEAAAABAAAAAw1TeXN0ZW0uSW50UHRyAcD2//9L/v//AAAAAAAAAAABJAcAAIAAAAAKCgAAAAAAAAAADQAAAAABASUHAACAAAAACgoBAAAAAAAAAP////8AAQcmBwAAAAEAAAAEAAAABB1BcGxvcmlzLkJhc2UuT2JqZWN0cy5WYXJpYWJsZQMAAAABv/b//xn3//8BAAAAAAAAAAG+9v//Gff//wAAAAAAAAAAAb32//8Z9///AAAAAAAAAAABvPb//xn3//8AAAAAAAAAAAcpBwAAAAEAAAAIAAAABB5BcGxvcmlzLkNoYXJ0LkNoYXJ0RGF0YUVsZW1lbnQCAAAACUUJAAAJRgkAAAlHCQAACUgJAAAJSQkAAA0DByoHAAAAAQAAAAgAAAAEH0FwbG9yaXMuQmFzZS5PYmplY3RzLkRhdGFPYmplY3QDAAAACUUJAAAJRgkAAAlHCQAACUgJAAAJSQkAAA0DDywHAAABAAAACMcAAAAHLQcAAAABAAAAAQAAAAMNU3lzdGVtLkludFB0cgGx9v//S/7//wAAAAAAAAAAATAHAACAAAAACgoAAAAAAAAAAA0AAAAAAQExBwAAgAAAAAoKAQAAAAAAAAD/////AAEHMgcAAAABAAAABAAAAAQdQXBsb3Jpcy5CYXNlLk9iamVjdHMuVmFyaWFibGUDAAAAAbD2//8Z9///AQAAAAAAAAABr/b//xn3//8AAAAAAAAAAAGu9v//Gff//wAAAAAAAAAAAa32//8Z9///AAAAAAAAAAAHNQcAAAABAAAACAAAAAQeQXBsb3Jpcy5DaGFydC5DaGFydERhdGFFbGVtZW50AgAAAAlUCQAACVUJAAAJVgkAAAlXCQAACVgJAAANAwc2BwAAAAEAAAAIAAAABB9BcGxvcmlzLkJhc2UuT2JqZWN0cy5EYXRhT2JqZWN0AwAAAAlUCQAACVUJAAAJVgkAAAlXCQAACVgJAAANAw84BwAAAQAAAAjPAAAABzkHAAAAAQAAAAEAAAADDVN5c3RlbS5JbnRQdHIBovb//0v+//8AAAAAAAAAAAE8BwAAgAAAAAoKAAAAAAAAAAANAAAAAAEBPQcAAIAAAAAKCgEAAAAAAAAA/////wABBz4HAAAAAQAAAAQAAAAEHUFwbG9yaXMuQmFzZS5PYmplY3RzLlZhcmlhYmxlAwAAAAGh9v//Gff//wEAAAAAAAAAAaD2//8Z9///AAAAAAAAAAABn/b//xn3//8AAAAAAAAAAAGe9v//Gff//wAAAAAAAAAAB0EHAAAAAQAAAAgAAAAEHkFwbG9yaXMuQ2hhcnQuQ2hhcnREYXRhRWxlbWVudAIAAAAJYwkAAAlkCQAACWUJAAAJZgkAAAlnCQAADQMHQgcAAAABAAAACAAAAAQfQXBsb3Jpcy5CYXNlLk9iamVjdHMuRGF0YU9iamVjdAMAAAAJYwkAAAlkCQAACWUJAAAJZgkAAAlnCQAADQMPRAcAAAEAAAAIygAAAAdFBwAAAAEAAAABAAAAAw1TeXN0ZW0uSW50UHRyAZP2//9L/v//AAAAAAAAAAABSAcAAIAAAAAKCgAAAAAAAAAADQAAAAABAUkHAACAAAAACgoBAAAAAAAAAP////8AAQdKBwAAAAEAAAAEAAAABB1BcGxvcmlzLkJhc2UuT2JqZWN0cy5WYXJpYWJsZQMAAAABkvb//xn3//8BAAAAAAAAAAGR9v//Gff//wAAAAAAAAAAAZD2//8Z9///AAAAAAAAAAABj/b//xn3//8AAAAAAAAAAAdNBwAAAAEAAAAIAAAABB5BcGxvcmlzLkNoYXJ0LkNoYXJ0RGF0YUVsZW1lbnQCAAAACXIJAAAJcwkAAAl0CQAACXUJAAAJdgkAAA0DB04HAAAAAQAAAAgAAAAEH0FwbG9yaXMuQmFzZS5PYmplY3RzLkRhdGFPYmplY3QDAAAACXIJAAAJcwkAAAl0CQAACXUJAAAJdgkAAA0DD1AHAAABAAAACMwAAAAHUQcAAAABAAAAAQAAAAMNU3lzdGVtLkludFB0cgGE9v//S/7//wAAAAAAAAAAAVQHAACAAAAACgoAAAAAAAAAAA0AAAAAAQFVBwAAgAAAAAoKAQAAAAAAAAD/////AAEHVgcAAAABAAAABAAAAAQdQXBsb3Jpcy5CYXNlLk9iamVjdHMuVmFyaWFibGUDAAAAAYP2//8Z9///AQAAAAAAAAABgvb//xn3//8AAAAAAAAAAAGB9v//Gff//wAAAAAAAAAAAYD2//8Z9///AAAAAAAAAAAHWQcAAAABAAAACAAAAAQeQXBsb3Jpcy5DaGFydC5DaGFydERhdGFFbGVtZW50AgAAAAmBCQAACYIJAAAJgwkAAAmECQAACYUJAAANAwdaBwAAAAEAAAAIAAAABB9BcGxvcmlzLkJhc2UuT2JqZWN0cy5EYXRhT2JqZWN0AwAAAAmBCQAACYIJAAAJgwkAAAmECQAACYUJAAANAw9cBwAAAQAAAAjLAAAAB10HAAAAAQAAAAEAAAADDVN5c3RlbS5JbnRQdHIBdfb//0v+//8AAAAAAAAAAAFgBwAAgAAAAAoKAAAAAAAAAAANAAAAAAEBYQcAAIAAAAAKCgEAAAAAAAAA/////wABB2IHAAAAAQAAAAQAAAAEHUFwbG9yaXMuQmFzZS5PYmplY3RzLlZhcmlhYmxlAwAAAAF09v//Gff//wEAAAAAAAAAAXP2//8Z9///AAAAAAAAAAABcvb//xn3//8AAAAAAAAAAAFx9v//Gff//wAAAAAAAAAAB2UHAAAAAQAAAAgAAAAEHkFwbG9yaXMuQ2hhcnQuQ2hhcnREYXRhRWxlbWVudAIAAAAJkAkAAAmRCQAACZIJAAAJkwkAAAmUCQAADQMHZgcAAAABAAAACAAAAAQfQXBsb3Jpcy5CYXNlLk9iamVjdHMuRGF0YU9iamVjdAMAAAAJkAkAAAmRCQAACZIJAAAJkwkAAAmUCQAADQMHZwcAAAABAAAAAAAAAAQcQXBsb3Jpcy5CYXNlLlVJLlZpc3VhbE9iamVjdAMAAAAPaAcAAAEAAAAI2wAAAAdpBwAAAAEAAAABAAAAAw1TeXN0ZW0uSW50UHRyAWb2//9L/v//AAAAAAAAAAABbAcAAIAAAAAKCgAAAAAAAAAADQAAAAABAW0HAACAAAAACgoBAAAAAAAAAP////8AAQduBwAAAAEAAAAEAAAABB1BcGxvcmlzLkJhc2UuT2JqZWN0cy5WYXJpYWJsZQMAAAABZfb//xn3//8BAAAAAAAAAAFk9v//Gff//wAAAAAAAAAAAWP2//8Z9///AAAAAAAAAAABYvb//xn3//8AAAAAAAAAAAdxBwAAAAEAAAAIAAAABB5BcGxvcmlzLkNoYXJ0LkNoYXJ0RGF0YUVsZW1lbnQCAAAACZ8JAAAJoAkAAAmhCQAACaIJAAAJowkAAA0DB3IHAAAAAQAAAAgAAAAEH0FwbG9yaXMuQmFzZS5PYmplY3RzLkRhdGFPYmplY3QDAAAACZ8JAAAJoAkAAAmhCQAACaIJAAAJowkAAA0DD3QHAAABAAAACM0AAAAHdQcAAAABAAAAAQAAAAMNU3lzdGVtLkludFB0cgFX9v//S/7//wAAAAAAAAAAAXgHAACAAAAACgoAAAAAAAAAAA0AAAAAAQF5BwAAgAAAAAoKAQAAAAAAAAD/////AAEHegcAAAABAAAABAAAAAQdQXBsb3Jpcy5CYXNlLk9iamVjdHMuVmFyaWFibGUDAAAAAVb2//8Z9///AQAAAAAAAAABVfb//xn3//8AAAAAAAAAAAFU9v//Gff//wAAAAAAAAAAAVP2//8Z9///AAAAAAAAAAAHfQcAAAABAAAACAAAAAQeQXBsb3Jpcy5DaGFydC5DaGFydERhdGFFbGVtZW50AgAAAAmuCQAACa8JAAAJsAkAAAmxCQAACbIJAAANAwd+BwAAAAEAAAAIAAAABB9BcGxvcmlzLkJhc2UuT2JqZWN0cy5EYXRhT2JqZWN0AwAAAAmuCQAACa8JAAAJsAkAAAmxCQAACbIJAAANAw+ABwAAAQAAAAjQAAAAB4EHAAAAAQAAAAEAAAADDVN5c3RlbS5JbnRQdHIBSPb//0v+//8AAAAAAAAAAAGEBwAAgAAAAAoKAAAAAAAAAAANAAAAAAEBhQcAAIAAAAAKCgEAAAAAAAAA/////wABB4YHAAAAAQAAAAQAAAAEHUFwbG9yaXMuQmFzZS5PYmplY3RzLlZhcmlhYmxlAwAAAAFH9v//Gff//wEAAAAAAAAAAUb2//8Z9///AAAAAAAAAAABRfb//xn3//8AAAAAAAAAAAFE9v//Gff//wAAAAAAAAAAB4kHAAAAAQAAAAgAAAAEHkFwbG9yaXMuQ2hhcnQuQ2hhcnREYXRhRWxlbWVudAIAAAAJvQkAAAm+CQAACb8JAAAJwAkAAAnBCQAADQMHigcAAAABAAAACAAAAAQfQXBsb3Jpcy5CYXNlLk9iamVjdHMuRGF0YU9iamVjdAMAAAAJvQkAAAm+CQAACb8JAAAJwAkAAAnBCQAADQMPjAcAAAEAAAAIzgAAAAeNBwAAAAEAAAABAAAAAw1TeXN0ZW0uSW50UHRyATn2//9L/v//AAAAAAAAAAABkAcAAIAAAAAKCgAAAAAAAAAADQAAAAABAZEHAACAAAAACgoBAAAAAAAAAP////8AAQeSBwAAAAEAAAAEAAAABB1BcGxvcmlzLkJhc2UuT2JqZWN0cy5WYXJpYWJsZQMAAAABOPb//xn3//8BAAAAAAAAAAE39v//Gff//wAAAAAAAAAAATb2//8Z9///AAAAAAAAAAABNfb//xn3//8AAAAAAAAAAAeVBwAAAAEAAAAIAAAABB5BcGxvcmlzLkNoYXJ0LkNoYXJ0RGF0YUVsZW1lbnQCAAAACcwJAAAJzQkAAAnOCQAACc8JAAAJ0AkAAA0DB5YHAAAAAQAAAAgAAAAEH0FwbG9yaXMuQmFzZS5PYmplY3RzLkRhdGFPYmplY3QDAAAACcwJAAAJzQkAAAnOCQAACc8JAAAJ0AkAAA0DB5cHAAAAAQAAAAAAAAAEHEFwbG9yaXMuQmFzZS5VSS5WaXN1YWxPYmplY3QDAAAAD5gHAAABAAAACDgBAAAHmQcAAAABAAAAAQAAAAMNU3lzdGVtLkludFB0cgEq9v//S/7//wAAAAAAAAAAAZwHAACAAAAACgoAAAAAAAAAAA0AAAAAAQGdBwAAgAAAAAoKAQAAAAAAAAD/////AAEHngcAAAABAAAABAAAAAQdQXBsb3Jpcy5CYXNlLk9iamVjdHMuVmFyaWFibGUDAAAAASn2//8Z9///AQAAAAAAAAABKPb//xn3//8AAAAAAAAAAAEn9v//Gff//wAAAAAAAAAAASb2//8Z9///AAAAAAAAAAAHoQcAAAABAAAACAAAAAQeQXBsb3Jpcy5DaGFydC5DaGFydERhdGFFbGVtZW50AgAAAAnbCQAACdwJAAAJ3QkAAAneCQAACd8JAAANAweiBwAAAAEAAAAIAAAABB9BcGxvcmlzLkJhc2UuT2JqZWN0cy5EYXRhT2JqZWN0AwAAAAnbCQAACdwJAAAJ3QkAAAneCQAACd8JAAANAw+kBwAAAQAAAAg6AQAAB6UHAAAAAQAAAAEAAAADDVN5c3RlbS5JbnRQdHIBG/b//0v+//8AAAAAAAAAAAGoBwAAgAAAAAoKAAAAAAAAAAANAAAAAAEBqQcAAIAAAAAKCgEAAAAAAAAA/////wABB6oHAAAAAQAAAAQAAAAEHUFwbG9yaXMuQmFzZS5PYmplY3RzLlZhcmlhYmxlAwAAAAEa9v//Gff//wEAAAAAAAAAARn2//8Z9///AAAAAAAAAAABGPb//xn3//8AAAAAAAAAAAEX9v//Gff//wAAAAAAAAAAB60HAAAAAQAAAAgAAAAEHkFwbG9yaXMuQ2hhcnQuQ2hhcnREYXRhRWxlbWVudAIAAAAJ6gkAAAnrCQAACewJAAAJ7QkAAAnuCQAADQMHrgcAAAABAAAACAAAAAQfQXBsb3Jpcy5CYXNlLk9iamVjdHMuRGF0YU9iamVjdAMAAAAJ6gkAAAnrCQAACewJAAAJ7QkAAAnuCQAADQMPsAcAAAEAAAAIOwEAAAexBwAAAAEAAAABAAAAAw1TeXN0ZW0uSW50UHRyAQz2//9L/v//AAAAAAAAAAABtAcAAIAAAAAKCgAAAAAAAAAADQAAAAABAbUHAACAAAAACgoBAAAAAAAAAP////8AAQe2BwAAAAEAAAAEAAAABB1BcGxvcmlzLkJhc2UuT2JqZWN0cy5WYXJpYWJsZQMAAAABC/b//xn3//8BAAAAAAAAAAEK9v//Gff//wAAAAAAAAAAAQn2//8Z9///AAAAAAAAAAABCPb//xn3//8AAAAAAAAAAAe5BwAAAAEAAAAIAAAABB5BcGxvcmlzLkNoYXJ0LkNoYXJ0RGF0YUVsZW1lbnQCAAAACfkJAAAJ+gkAAAn7CQAACfwJAAAJ/QkAAA0DB7oHAAAAAQAAAAgAAAAEH0FwbG9yaXMuQmFzZS5PYmplY3RzLkRhdGFPYmplY3QDAAAACfkJAAAJ+gkAAAn7CQAACfwJAAAJ/QkAAA0DD7wHAAABAAAACDcBAAAHvQcAAAABAAAAAQAAAAMNU3lzdGVtLkludFB0cgH99f//S/7//wAAAAAAAAAAAcAHAACAAAAACgoAAAAAAAAAAA0AAAAAAQHBBwAAgAAAAAoKAQAAAAAAAAD/////AAEHwgcAAAABAAAABAAAAAQdQXBsb3Jpcy5CYXNlLk9iamVjdHMuVmFyaWFibGUDAAAAAfz1//8Z9///AQAAAAAAAAAB+/X//xn3//8AAAAAAAAAAAH69f//Gff//wAAAAAAAAAAAfn1//8Z9///AAAAAAAAAAAHxQcAAAABAAAACAAAAAQeQXBsb3Jpcy5DaGFydC5DaGFydERhdGFFbGVtZW50AgAAAAkICgAACQkKAAAJCgoAAAkLCgAACQwKAAANAwfGBwAAAAEAAAAIAAAABB9BcGxvcmlzLkJhc2UuT2JqZWN0cy5EYXRhT2JqZWN0AwAAAAkICgAACQkKAAAJCgoAAAkLCgAACQwKAAANAw/IBwAAAQAAAAg1AQAAB8kHAAAAAQAAAAEAAAADDVN5c3RlbS5JbnRQdHIB7vX//0v+//8AAAAAAAAAAAHMBwAAgAAAAAoKAAAAAAAAAAANAAAAAAEBzQcAAIAAAAAKCgEAAAAAAAAA/////wABB84HAAAAAQAAAAQAAAAEHUFwbG9yaXMuQmFzZS5PYmplY3RzLlZhcmlhYmxlAwAAAAHt9f//Gff//wEAAAAAAAAAAez1//8Z9///AAAAAAAAAAAB6/X//xn3//8AAAAAAAAAAAHq9f//Gff//wAAAAAAAAAAB9EHAAAAAQAAAAgAAAAEHkFwbG9yaXMuQ2hhcnQuQ2hhcnREYXRhRWxlbWVudAIAAAAJFwoAAAkYCgAACRkKAAAJGgoAAAkbCgAADQMH0gcAAAABAAAACAAAAAQfQXBsb3Jpcy5CYXNlLk9iamVjdHMuRGF0YU9iamVjdAMAAAAJFwoAAAkYCgAACRkKAAAJGgoAAAkbCgAADQMP1AcAAAEAAAAINgEAAAfVBwAAAAEAAAABAAAAAw1TeXN0ZW0uSW50UHRyAd/1//9L/v//AAAAAAAAAAAB2AcAAIAAAAAKCgAAAAAAAAAADQAAAAABAdkHAACAAAAACgoBAAAAAAAAAP////8AAQfaBwAAAAEAAAAEAAAABB1BcGxvcmlzLkJhc2UuT2JqZWN0cy5WYXJpYWJsZQMAAAAB3vX//xn3//8BAAAAAAAAAAHd9f//Gff//wAAAAAAAAAAAdz1//8Z9///AAAAAAAAAAAB2/X//xn3//8AAAAAAAAAAAfdBwAAAAEAAAAIAAAABB5BcGxvcmlzLkNoYXJ0LkNoYXJ0RGF0YUVsZW1lbnQCAAAACSYKAAAJJwoAAAkoCgAACSkKAAAJKgoAAA0DB94HAAAAAQAAAAgAAAAEH0FwbG9yaXMuQmFzZS5PYmplY3RzLkRhdGFPYmplY3QDAAAACSYKAAAJJwoAAAkoCgAACSkKAAAJKgoAAA0DD+AHAAABAAAACDkBAAAH4QcAAAABAAAAAQAAAAMNU3lzdGVtLkludFB0cgHQ9f//S/7//wAAAAAAAAAAAeQHAACAAAAACgoAAAAAAAAAAA0AAAAAAQHlBwAAgAAAAAoKAQAAAAAAAAD/////AAEH5gcAAAABAAAABAAAAAQdQXBsb3Jpcy5CYXNlLk9iamVjdHMuVmFyaWFibGUDAAAAAc/1//8Z9///AQAAAAAAAAABzvX//xn3//8AAAAAAAAAAAHN9f//Gff//wAAAAAAAAAAAcz1//8Z9///AAAAAAAAAAAF6wc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cQXBsb3Jpcy5DaGFydC5DaGFydERhdGFHcm91cAIAAAABAQELGkFwbG9yaXMuQmFzZS5PYmplY3RzLkNvbG9yAwAAAAEBGkFwbG9yaXMuQmFzZS5PYmplY3RzLkNvbG9yAwAAAAMAAAAJqwEAAAoAAAAAAChBCX8AAAAGNwoAAAYrbW4tZWEJOAoAAAAACTkKAAAB7AcAAIAAAAAKCgAAAAD///8ADgAAAAABAfEHAADQAAAACToKAAABAAAAAwAAAAHzBwAAfgAAAAk7CgAACTwKAAAB9gcAAIAAAAAKCgAAAAAAAAAADQAAAAAAAfcHAACAAAAACgoAAAAAAAAAAA0AAAAAAQf4BwAAAAEAAAAEAAAABB1BcGxvcmlzLkJhc2UuT2JqZWN0cy5WYXJpYWJsZQMAAAABw/X//xn3//8BAAAAAAAAAAHC9f//Gff//wAAAAAAAAAAAcH1//8Z9///AAAAAAAAAAABwPX//xn3//8AAAAAAAAAAA/5BwAAAQAAAAgyAAAAB/oHAAAAAQAAAAEAAAADDVN5c3RlbS5JbnRQdHIBv/X//0v+//8AAAAAAAAAAAX/Bw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xBcGxvcmlzLkNoYXJ0LkNoYXJ0RGF0YUdyb3VwAgAAAAEBAQsaQXBsb3Jpcy5CYXNlLk9iamVjdHMuQ29sb3IDAAAAAQEaQXBsb3Jpcy5CYXNlLk9iamVjdHMuQ29sb3IDAAAAAwAAAAmsAQAACgAAAAAAKEEJfwAAAAZECgAABittbi1lYQlFCgAAAAAJRgoAAAEACAAAgAAAAAoKAAAAAP///wAOAAAAAAEBBQgAANAAAAAJRwoAAAEAAAADAAAAAQcIAAB+AAAACUgKAAAJSQoAAAEKCAAAgAAAAAoKAAAAAAAAAAANAAAAAAABCwgAAIAAAAAKCgAAAAAAAAAADQAAAAABBwwIAAAAAQAAAAQAAAAEHUFwbG9yaXMuQmFzZS5PYmplY3RzLlZhcmlhYmxlAwAAAAG29f//Gff//wEAAAAAAAAAAbX1//8Z9///AAAAAAAAAAABtPX//xn3//8AAAAAAAAAAAGz9f//Gff//wAAAAAAAAAADw0IAAABAAAACDMAAAAHDggAAAABAAAAAQAAAAMNU3lzdGVtLkludFB0cgGy9f//S/7//wAAAAAAAAAABRMI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AAAAAAChBCX8AAAAGUAoAAAYrbW4tZWEJUQoAAAAACVIKAAABFAgAAIAAAAAKCgAAAAD///8ADgAAAAABARkIAADQAAAACVMKAAABAAAAAwAAAAEbCAAAfgAAAAlUCgAACVUKAAABHggAAIAAAAAKCgAAAAAAAAAADQAAAAAAAR8IAACAAAAACgoAAAAAAAAAAA0AAAAAAQcgCAAAAAEAAAAEAAAABB1BcGxvcmlzLkJhc2UuT2JqZWN0cy5WYXJpYWJsZQMAAAABqvX//xn3//8BAAAAAAAAAAGp9f//Gff//wAAAAAAAAAAAaj1//8Z9///AAAAAAAAAAABp/X//xn3//8AAAAAAAAAAA8hCAAAAQAAAAizAAAAByIIAAAAAQAAAAEAAAADDVN5c3RlbS5JbnRQdHIBpvX//0v+//8AAAAAAAAAAAUnCA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AoQQl/AAAABlwKAAAGK21uLWVhCV0KAAAAAAleCgAAASgIAACAAAAACgoAAAAA////AA4AAAAAAQEtCAAA0AAAAAlfCgAAAQAAAAMAAAABLwgAAH4AAAAJYAoAAAlhCgAAATIIAACAAAAACgoAAAAAAAAAAA0AAAAAAAEzCAAAgAAAAAoKAAAAAAAAAAANAAAAAAEHNAgAAAABAAAABAAAAAQdQXBsb3Jpcy5CYXNlLk9iamVjdHMuVmFyaWFibGUDAAAAAZ71//8Z9///AQAAAAAAAAABnfX//xn3//8AAAAAAAAAAAGc9f//Gff//wAAAAAAAAAAAZv1//8Z9///AAAAAAAAAAAPNQgAAAEAAAAItAAAAAc2CAAAAAEAAAABAAAAAw1TeXN0ZW0uSW50UHRyAZr1//9L/v//AAAAAAAAAAAFOwg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AAAAAAKEEJfwAAAAlcCgAACWkKAAAAAAlqCgAAATwIAACAAAAACgoAAAAA////AA4AAAAAAQFBCAAA0AAAAAlrCgAAAQAAAAMAAAABQwgAAH4AAAAJbAoAAAltCgAAAUYIAACAAAAACgoAAAAAAAAAAA0AAAAAAAFHCAAAgAAAAAoKAAAAAAAAAAANAAAAAAEHSAgAAAABAAAABAAAAAQdQXBsb3Jpcy5CYXNlLk9iamVjdHMuVmFyaWFibGUDAAAAAZL1//8Z9///AQAAAAAAAAABkfX//xn3//8AAAAAAAAAAAGQ9f//Gff//wAAAAAAAAAAAY/1//8Z9///AAAAAAAAAAAPSQgAAAEAAAAIKwEAAAdKCAAAAAEAAAABAAAAAw1TeXN0ZW0uSW50UHRyAY71//9L/v//AAAAAAAAAAABTQgAAIAAAAAKCgEAAACYmJgA/////wAABU4IAAAaQXBsb3Jpcy5CYXNlLk9iamVjdHMuQ29sb3IHAAAAEkRhdGFPYmplY3QrbVBhcmVudBVEYXRhT2JqZWN0K21Db250YWluZXIFbVR5cGUEbVJHQhBtVGhlbWVDb2xvckluZGV4DG1BdXRvVXBkYXRlZAltTW9kaWZpZWQEAgAAAAAAH0FwbG9yaXMuQmFzZS5PYmplY3RzLkxpbmVGb3JtYXQDAAAACAgIAQEDAAAACRwGAAAKAQAAAAAAAAD/////AAEPTwgAAAEAAAAIKgEAAAdQCAAAAAEAAAABAAAAAw1TeXN0ZW0uSW50UHRyAYz1//9L/v//AAAAAAAAAAABUwgAAIAAAAAKCgAAAAAAAAAADQAAAAAAAVQIAACAAAAACgoAAAAAAAAAAA0AAAAAAQdVCAAAAAEAAAAEAAAABB1BcGxvcmlzLkJhc2UuT2JqZWN0cy5WYXJpYWJsZQMAAAABi/X//xn3//8BAAAAAAAAAAGK9f//Gff//wAAAAAAAAAAAYn1//8Z9///AAAAAAAAAAABiPX//xn3//8AAAAAAAAAAA9WCAAAAQAAAAgoAAAAB1cIAAAAAQAAAAEAAAADDVN5c3RlbS5JbnRQdHIBh/X//0v+//8AAAAAAAAAAAFaCAAAgAAAAAoKAQAAAJiYmAD/////AAAFWwgAABpBcGxvcmlzLkJhc2UuT2JqZWN0cy5Db2xvcgcAAAASRGF0YU9iamVjdCttUGFyZW50FURhdGFPYmplY3QrbUNvbnRhaW5lcgVtVHlwZQRtUkdCEG1UaGVtZUNvbG9ySW5kZXgMbUF1dG9VcGRhdGVkCW1Nb2RpZmllZAQCAAAAAAAfQXBsb3Jpcy5CYXNlLk9iamVjdHMuTGluZUZvcm1hdAMAAAAICAgBAQMAAAAJLQYAAAoBAAAAAAAAAP////8AAQ9cCAAAAQAAAAgpAQAAB10IAAAAAQAAAAEAAAADDVN5c3RlbS5JbnRQdHIBhfX//0v+//8AAAAAAAAAAAFgCAAAgAAAAAoKAAAAAAAAAAANAAAAAAABYQgAAIAAAAAKCgAAAAAAAAAADQAAAAABB2IIAAAAAQAAAAQAAAAEHUFwbG9yaXMuQmFzZS5PYmplY3RzLlZhcmlhYmxlAwAAAAGE9f//Gff//wEAAAAAAAAAAYP1//8Z9///AAAAAAAAAAABgvX//xn3//8AAAAAAAAAAAGB9f//Gff//wAAAAAAAAAAD2MIAAABAAAACCcAAAAHZAgAAAABAAAAAQAAAAMNU3lzdGVtLkludFB0cgGA9f//S/7//wAAAAAAAAAAAWcIAACAAAAACgoBAAAAmJiYAP////8AAAVoCAAAGkFwbG9yaXMuQmFzZS5PYmplY3RzLkNvbG9yBwAAABJEYXRhT2JqZWN0K21QYXJlbnQVRGF0YU9iamVjdCttQ29udGFpbmVyBW1UeXBlBG1SR0IQbVRoZW1lQ29sb3JJbmRleAxtQXV0b1VwZGF0ZWQJbU1vZGlmaWVkBAIAAAAAAB9BcGxvcmlzLkJhc2UuT2JqZWN0cy5MaW5lRm9ybWF0AwAAAAgICAEBAwAAAAk+BgAACgEAAAAAAAAA/////wABD2kIAAABAAAACCUBAAAHaggAAAABAAAAAQAAAAMNU3lzdGVtLkludFB0cgF+9f//S/7//wAAAAAAAAAAAW0IAACAAAAACgoAAAAAAAAAAA0AAAAAAAFuCAAAgAAAAAoKAAAAAAAAAAANAAAAAAEHbwgAAAABAAAABAAAAAQdQXBsb3Jpcy5CYXNlLk9iamVjdHMuVmFyaWFibGUDAAAAAX31//8Z9///AQAAAAAAAAABfPX//xn3//8AAAAAAAAAAAF79f//Gff//wAAAAAAAAAAAXr1//8Z9///AAAAAAAAAAAPcAgAAAEAAAAIKgAAAAdxCAAAAAEAAAABAAAAAw1TeXN0ZW0uSW50UHRyAXn1//9L/v//AAAAAAAAAAABdAgAAIAAAAAKCgEAAACYmJgA/////wAABXUIAAAaQXBsb3Jpcy5CYXNlLk9iamVjdHMuQ29sb3IHAAAAEkRhdGFPYmplY3QrbVBhcmVudBVEYXRhT2JqZWN0K21Db250YWluZXIFbVR5cGUEbVJHQhBtVGhlbWVDb2xvckluZGV4DG1BdXRvVXBkYXRlZAltTW9kaWZpZWQEAgAAAAAAH0FwbG9yaXMuQmFzZS5PYmplY3RzLkxpbmVGb3JtYXQDAAAACAgIAQEDAAAACU8GAAAKAQAAAAAAAAD/////AAEPdggAAAEAAAAIJAEAAAd3CAAAAAEAAAABAAAAAw1TeXN0ZW0uSW50UHRyAXf1//9L/v//AAAAAAAAAAABeggAAIAAAAAKCgAAAAAAAAAADQAAAAAAAXsIAACAAAAACgoAAAAAAAAAAA0AAAAAAQd8CAAAAAEAAAAEAAAABB1BcGxvcmlzLkJhc2UuT2JqZWN0cy5WYXJpYWJsZQMAAAABdvX//xn3//8BAAAAAAAAAAF19f//Gff//wAAAAAAAAAAAXT1//8Z9///AAAAAAAAAAABc/X//xn3//8AAAAAAAAAAA99CAAAAQAAAAgpAAAAB34IAAAAAQAAAAEAAAADDVN5c3RlbS5JbnRQdHIBcvX//0v+//8AAAAAAAAAAAGBCAAAgAAAAAoKAQAAAJiYmAD/////AAAFgggAABpBcGxvcmlzLkJhc2UuT2JqZWN0cy5Db2xvcgcAAAASRGF0YU9iamVjdCttUGFyZW50FURhdGFPYmplY3QrbUNvbnRhaW5lcgVtVHlwZQRtUkdCEG1UaGVtZUNvbG9ySW5kZXgMbUF1dG9VcGRhdGVkCW1Nb2RpZmllZAQCAAAAAAAfQXBsb3Jpcy5CYXNlLk9iamVjdHMuTGluZUZvcm1hdAMAAAAICAgBAQMAAAAJYAYAAAoBAAAAAAAAAP////8AAQ+DCAAAAQAAAAghAQAAB4QIAAAAAQAAAAEAAAADDVN5c3RlbS5JbnRQdHIBcPX//0v+//8AAAAAAAAAAAGHCAAAgAAAAAoKAAAAAAAAAAANAAAAAAABiAgAAIAAAAAKCgAAAAAAAAAADQAAAAABB4kIAAAAAQAAAAQAAAAEHUFwbG9yaXMuQmFzZS5PYmplY3RzLlZhcmlhYmxlAwAAAAFv9f//Gff//wEAAAAAAAAAAW71//8Z9///AAAAAAAAAAABbfX//xn3//8AAAAAAAAAAAFs9f//Gff//wAAAAAAAAAAD4oIAAABAAAACCsAAAAHiwgAAAABAAAAAQAAAAMNU3lzdGVtLkludFB0cgFr9f//S/7//wAAAAAAAAAAAY4IAACAAAAACgoBAAAAmJiYAP////8AAAWPCAAAGkFwbG9yaXMuQmFzZS5PYmplY3RzLkNvbG9yBwAAABJEYXRhT2JqZWN0K21QYXJlbnQVRGF0YU9iamVjdCttQ29udGFpbmVyBW1UeXBlBG1SR0IQbVRoZW1lQ29sb3JJbmRleAxtQXV0b1VwZGF0ZWQJbU1vZGlmaWVkBAIAAAAAAB9BcGxvcmlzLkJhc2UuT2JqZWN0cy5MaW5lRm9ybWF0AwAAAAgICAEBAwAAAAlxBgAACgEAAAAAAAAA/////wABD5AIAAABAAAACCYBAAAHkQgAAAABAAAAAQAAAAMNU3lzdGVtLkludFB0cgFp9f//S/7//wAAAAAAAAAAAZQIAACAAAAACgoAAAAAAAAAAA0AAAAAAAGVCAAAgAAAAAoKAAAAAAAAAAANAAAAAAEHlggAAAABAAAABAAAAAQdQXBsb3Jpcy5CYXNlLk9iamVjdHMuVmFyaWFibGUDAAAAAWj1//8Z9///AQAAAAAAAAABZ/X//xn3//8AAAAAAAAAAAFm9f//Gff//wAAAAAAAAAAAWX1//8Z9///AAAAAAAAAAAPlwgAAAEAAAAIJgAAAAeYCAAAAAEAAAABAAAAAw1TeXN0ZW0uSW50UHRyAWT1//9L/v//AAAAAAAAAAABmwgAAIAAAAAKCgEAAACYmJgA/////wAABZwIAAAaQXBsb3Jpcy5CYXNlLk9iamVjdHMuQ29sb3IHAAAAEkRhdGFPYmplY3QrbVBhcmVudBVEYXRhT2JqZWN0K21Db250YWluZXIFbVR5cGUEbVJHQhBtVGhlbWVDb2xvckluZGV4DG1BdXRvVXBkYXRlZAltTW9kaWZpZWQEAgAAAAAAH0FwbG9yaXMuQmFzZS5PYmplY3RzLkxpbmVGb3JtYXQDAAAACAgIAQEDAAAACYIGAAAKAQAAAAAAAAD/////AAEPnQgAAAEAAAAIIwEAAAeeCAAAAAEAAAABAAAAAw1TeXN0ZW0uSW50UHRyAWL1//9L/v//AAAAAAAAAAABoQgAAIAAAAAKCgAAAAAAAAAADQAAAAAAAaIIAACAAAAACgoAAAAAAAAAAA0AAAAAAQejCAAAAAEAAAAEAAAABB1BcGxvcmlzLkJhc2UuT2JqZWN0cy5WYXJpYWJsZQMAAAABYfX//xn3//8BAAAAAAAAAAFg9f//Gff//wAAAAAAAAAAAV/1//8Z9///AAAAAAAAAAABXvX//xn3//8AAAAAAAAAAA+kCAAAAQAAAAgwAAAAB6UIAAAAAQAAAAEAAAADDVN5c3RlbS5JbnRQdHIBXfX//0v+//8AAAAAAAAAAAGoCAAAgAAAAAoKAQAAAJiYmAD/////AAAFqQgAABpBcGxvcmlzLkJhc2UuT2JqZWN0cy5Db2xvcgcAAAASRGF0YU9iamVjdCttUGFyZW50FURhdGFPYmplY3QrbUNvbnRhaW5lcgVtVHlwZQRtUkdCEG1UaGVtZUNvbG9ySW5kZXgMbUF1dG9VcGRhdGVkCW1Nb2RpZmllZAQCAAAAAAAfQXBsb3Jpcy5CYXNlLk9iamVjdHMuTGluZUZvcm1hdAMAAAAICAgBAQMAAAAJkwYAAAoBAAAAAAAAAP////8AAQ+qCAAAAQAAAAggAQAAB6sIAAAAAQAAAAEAAAADDVN5c3RlbS5JbnRQdHIBW/X//0v+//8AAAAAAAAAAAGuCAAAgAAAAAoKAAAAAAAAAAANAAAAAAABrwgAAIAAAAAKCgAAAAAAAAAADQAAAAABB7AIAAAAAQAAAAQAAAAEHUFwbG9yaXMuQmFzZS5PYmplY3RzLlZhcmlhYmxlAwAAAAFa9f//Gff//wEAAAAAAAAAAVn1//8Z9///AAAAAAAAAAABWPX//xn3//8AAAAAAAAAAAFX9f//Gff//wAAAAAAAAAAD7EIAAABAAAACC8AAAAHsggAAAABAAAAAQAAAAMNU3lzdGVtLkludFB0cgFW9f//S/7//wAAAAAAAAAAAbUIAACAAAAACgoBAAAAmJiYAP////8AAAW2CAAAGkFwbG9yaXMuQmFzZS5PYmplY3RzLkNvbG9yBwAAABJEYXRhT2JqZWN0K21QYXJlbnQVRGF0YU9iamVjdCttQ29udGFpbmVyBW1UeXBlBG1SR0IQbVRoZW1lQ29sb3JJbmRleAxtQXV0b1VwZGF0ZWQJbU1vZGlmaWVkBAIAAAAAAB9BcGxvcmlzLkJhc2UuT2JqZWN0cy5MaW5lRm9ybWF0AwAAAAgICAEBAwAAAAmkBgAACgEAAAAAAAAA/////wABD7cIAAABAAAACCcBAAAHuAgAAAABAAAAAQAAAAMNU3lzdGVtLkludFB0cgFU9f//S/7//wAAAAAAAAAAAbsIAACAAAAACgoAAAAAAAAAAA0AAAAAAAG8CAAAgAAAAAoKAAAAAAAAAAANAAAAAAEHvQgAAAABAAAABAAAAAQdQXBsb3Jpcy5CYXNlLk9iamVjdHMuVmFyaWFibGUDAAAAAVP1//8Z9///AQAAAAAAAAABUvX//xn3//8AAAAAAAAAAAFR9f//Gff//wAAAAAAAAAAAVD1//8Z9///AAAAAAAAAAAPvggAAAEAAAAILgAAAAe/CAAAAAEAAAABAAAAAw1TeXN0ZW0uSW50UHRyAU/1//9L/v//AAAAAAAAAAABwggAAIAAAAAKCgEAAACYmJgA/////wAABcMIAAAaQXBsb3Jpcy5CYXNlLk9iamVjdHMuQ29sb3IHAAAAEkRhdGFPYmplY3QrbVBhcmVudBVEYXRhT2JqZWN0K21Db250YWluZXIFbVR5cGUEbVJHQhBtVGhlbWVDb2xvckluZGV4DG1BdXRvVXBkYXRlZAltTW9kaWZpZWQEAgAAAAAAH0FwbG9yaXMuQmFzZS5PYmplY3RzLkxpbmVGb3JtYXQDAAAACAgIAQEDAAAACbUGAAAKAQAAAAAAAAD/////AAEPxAgAAAEAAAAIKAEAAAfFCAAAAAEAAAABAAAAAw1TeXN0ZW0uSW50UHRyAU31//9L/v//AAAAAAAAAAAByAgAAIAAAAAKCgAAAAAAAAAADQAAAAAAAckIAACAAAAACgoAAAAAAAAAAA0AAAAAAQfKCAAAAAEAAAAEAAAABB1BcGxvcmlzLkJhc2UuT2JqZWN0cy5WYXJpYWJsZQMAAAABTPX//xn3//8BAAAAAAAAAAFL9f//Gff//wAAAAAAAAAAAUr1//8Z9///AAAAAAAAAAABSfX//xn3//8AAAAAAAAAAA/LCAAAAQAAAAgsAAAAB8wIAAAAAQAAAAEAAAADDVN5c3RlbS5JbnRQdHIBSPX//0v+//8AAAAAAAAAAAHPCAAAgAAAAAoKAQAAAJiYmAD/////AAAF0AgAABpBcGxvcmlzLkJhc2UuT2JqZWN0cy5Db2xvcgcAAAASRGF0YU9iamVjdCttUGFyZW50FURhdGFPYmplY3QrbUNvbnRhaW5lcgVtVHlwZQRtUkdCEG1UaGVtZUNvbG9ySW5kZXgMbUF1dG9VcGRhdGVkCW1Nb2RpZmllZAQCAAAAAAAfQXBsb3Jpcy5CYXNlLk9iamVjdHMuTGluZUZvcm1hdAMAAAAICAgBAQMAAAAJxgYAAAoBAAAAAAAAAP////8AAQ/RCAAAAQAAAAgiAQAAB9IIAAAAAQAAAAEAAAADDVN5c3RlbS5JbnRQdHIBRvX//0v+//8AAAAAAAAAAAHVCAAAgAAAAAoKAAAAAAAAAAANAAAAAAAB1ggAAIAAAAAKCgAAAAAAAAAADQAAAAABB9cIAAAAAQAAAAQAAAAEHUFwbG9yaXMuQmFzZS5PYmplY3RzLlZhcmlhYmxlAwAAAAFF9f//Gff//wEAAAAAAAAAAUT1//8Z9///AAAAAAAAAAABQ/X//xn3//8AAAAAAAAAAAFC9f//Gff//wAAAAAAAAAAD9gIAAABAAAACC0AAAAH2QgAAAABAAAAAQAAAAMNU3lzdGVtLkludFB0cgFB9f//S/7//wAAAAAAAAAABdwIAAAeQXBsb3Jpcy5DaGFydC5DaGFydERhdGFFbGVtZW50EQAAAAZtTGFiZWwKbVJlY3RhbmdsZQVtTGluZQ5tQ3Jvc3NiYXJMaW5lcwdtTWFya2VyB21TZXJpZXMGbVZhbHVlB21WYWx1ZTILbUdyb3VwSW5kZXgPbUxhYmVsUG9zaXRpb25zEW1MYWJlbEFuY2hvck1vZGVzDm1MYWJlbFBvc2l0aW9uIG1TZWxmVHJpZ2dlcmVkTWFya2VyRm9ybWF0VXBkYXRlGERhdGFPYmplY3QrbUNoaWxkT2JqZWN0cxJEYXRhT2JqZWN0K21QYXJlbnQVRGF0YU9iamVjdCttQ29udGFpbmVyGURhdGFPYmplY3QrbVZpc3VhbE9iamVjdHMEBAQEBAQCAgAEBAAAAwQEAxxBcGxvcmlzLkNoYXJ0LkNvbm5lY3RlZExhYmVsAgAAABpBcGxvcmlzLkJhc2UuVUkuVmlzdWFsUmVjdAMAAAAaQXBsb3Jpcy5CYXNlLlVJLlZpc3VhbExpbmUDAAAAHEFwbG9yaXMuQmFzZS5VSS5WaXN1YWxMaW5lW10DAAAAGkFwbG9yaXMuQ2hhcnQuVmlzdWFsTWFya2VyAgAAAB1BcGxvcmlzLkNoYXJ0LkNoYXJ0RGF0YVNlcmllcwIAAAAIF1N5c3RlbS5EcmF3aW5nLlBvaW50RltdBAAAABlBcGxvcmlzLkJhc2UuQW5jaG9yTW9kZVtdAwAAAAgBmAFTeXN0ZW0uQ29sbGVjdGlvbnMuR2VuZXJpYy5MaXN0YDFbW0FwbG9yaXMuQmFzZS5PYmplY3RzLkRhdGFPYmplY3QsIEFwbG9yaXMuQmFzZSwgVmVyc2lvbj00LjIuMC4xOTMzLCBDdWx0dXJlPW5ldXRyYWwsIFB1YmxpY0tleVRva2VuPTE2ZmMxM2EyMjZjMGU5NTFdXR1BcGxvcmlzLkNoYXJ0LkNoYXJ0RGF0YVNlcmllcwIAAAAhQXBsb3Jpcy5DaGFydC5Db2x1bW5PcmllbnRlZENoYXJ0AgAAAJUBU3lzdGVtLkNvbGxlY3Rpb25zLkdlbmVyaWMuTGlzdGAxW1tBcGxvcmlzLkJhc2UuVUkuVmlzdWFsT2JqZWN0LCBBcGxvcmlzLkJhc2UsIFZlcnNpb249NC4yLjAuMTkzMywgQ3VsdHVyZT1uZXV0cmFsLCBQdWJsaWNLZXlUb2tlbj0xNmZjMTNhMjI2YzBlOTUxXV0CAAAACgoKCcAKAAAKCX0BAAAKCgAAAAAKCgAAAAAACcIKAAAJfQEAAAkBAAAACcUKAAAB3QgAANwIAAAKCgoJxgoAAAoJfQEAAAoKAQAAAAoKAAAAAAAJyAoAAAl9AQAACQEAAAAJywoAAAHeCAAA3AgAAAoKCgnMCgAACgl9AQAACgoCAAAACgoAAAAAAAnOCgAACX0BAAAJAQAAAAnRCgAAAd8IAADcCAAACgoKCdIKAAAKCX0BAAAKCgMAAAAKCgAAAAAACdQKAAAJfQEAAAkBAAAACdcKAAAB4AgAANwIAAAKCgoJ2AoAAAoJfQEAAAoKBAAAAAoKAAAAAAAJ2goAAAl9AQAACQEAAAAJ3QoAAAHrCAAA3AgAAAoKCgneCgAACgl+AQAACgoAAAAACgoAAAAAAAngCgAACX4BAAAJAQAAAAnjCgAAAewIAADcCAAACgoKCeQKAAAKCX4BAAAKCgEAAAAKCgAAAAAACeYKAAAJfgEAAAkBAAAACekKAAAB7QgAANwIAAAKCgoJ6goAAAoJfgEAAAoKAgAAAAoKAAAAAAAJ7AoAAAl+AQAACQEAAAAJ7woAAAHuCAAA3AgAAAoKCgnwCgAACgl+AQAACgoDAAAACgoAAAAAAAnyCgAACX4BAAAJAQAAAAn1CgAAAe8IAADcCAAACgoKCfYKAAAKCX4BAAAKCgQAAAAKCgAAAAAACfgKAAAJfgEAAAkBAAAACfsKAAAB+ggAANwIAAAJ/AoAAAn9CgAACgn+CgAACgl/AQAACAYAAAAAAKCGQAoAAAAACQALAAAJAQsAAAAAAAAACQILAAAJfwEAAAkBAAAACQULAAAB+wgAANwIAAAKCgoJBgsAAAoJfwEAAAoKAQAAAAoKAAAAAAAJCAsAAAl/AQAACQEAAAAJCwsAAAH8CAAA3AgAAAoKCgkMCwAACgl/AQAACgoCAAAACgoAAAAAAAkOCwAACX8BAAAJAQAAAAkRCwAAAf0IAADcCAAACgoKCRILAAAKCX8BAAAKCgMAAAAKCgAAAAAACRQLAAAJfwEAAAkBAAAACRcLAAAB/ggAANwIAAAKCgoJGAsAAAoJfwEAAAoKBAAAAAoKAAAAAAAJGgsAAAl/AQAACQEAAAAJHQsAAAEJCQAA3AgAAAkeCwAACR8LAAAKCSALAAAKCYABAAAIBgAAAAAAwHtACgAAAAAJIgsAAAkjCwAAAAAAAAAJJAsAAAmAAQAACQEAAAAJJwsAAAEKCQAA3AgAAAoKCgkoCwAACgmAAQAACgoBAAAACgoAAAAAAAkqCwAACYABAAAJAQAAAAktCwAAAQsJAADcCAAACgoKCS4LAAAKCYABAAAKCgIAAAAKCgAAAAAACTALAAAJgAEAAAkBAAAACTMLAAABDAkAANwIAAAKCgoJNAsAAAoJgAEAAAoKAwAAAAoKAAAAAAAJNgsAAAmAAQAACQEAAAAJOQsAAAENCQAA3AgAAAoKCgk6CwAACgmAAQAACgoEAAAACgoAAAAAAAk8CwAACYABAAAJAQAAAAk/CwAAARgJAADcCAAACUALAAAJQQsAAAoJQgsAAAoJgQEAAAgGAAAAAACgaEAKAAAAAAlECwAACUULAAAAAAAAAAlGCwAACYEBAAAJAQAAAAlJCwAAARkJAADcCAAACgoKCUoLAAAKCYEBAAAKCgEAAAAKCgAAAAAACUwLAAAJgQEAAAkBAAAACU8LAAABGgkAANwIAAAKCgoJUAsAAAoJgQEAAAoKAgAAAAoKAAAAAAAJUgsAAAmBAQAACQEAAAAJVQsAAAEbCQAA3AgAAAoKCglWCwAACgmBAQAACgoDAAAACgoAAAAAAAlYCwAACYEBAAAJAQAAAAlbCwAAARwJAADcCAAACgoKCVwLAAAKCYEBAAAKCgQAAAAKCgAAAAAACV4LAAAJgQEAAAkBAAAACWELAAABJwkAANwIAAAJYgsAAAljCwAACglkCwAACgmCAQAACAYAAAAAAIBLQAoAAAAACWYLAAAJZwsAAAAAAAAACWgLAAAJggEAAAkBAAAACWsLAAABKAkAANwIAAAKCgoJbAsAAAoJggEAAAoKAQAAAAoKAAAAAAAJbgsAAAmCAQAACQEAAAAJcQsAAAEpCQAA3AgAAAoKCglyCwAACgmCAQAACgoCAAAACgoAAAAAAAl0CwAACYIBAAAJAQAAAAl3CwAAASoJAADcCAAACgoKCXgLAAAKCYIBAAAKCgMAAAAKCgAAAAAACXoLAAAJggEAAAkBAAAACX0LAAABKwkAANwIAAAKCgoJfgsAAAoJggEAAAoKBAAAAAoKAAAAAAAJgAsAAAmCAQAACQEAAAAJgwsAAAE2CQAA3AgAAAoKCgmECwAACgmDAQAACgoAAAAACgoAAAAAAAmGCwAACYMBAAAJAQAAAAmJCwAAATcJAADcCAAACYoLAAAJiwsAAAoJjAsAAAoJgwEAAAgGAAAAAADAbUAKAQAAAAmOCwAACY8LAAAAAAAAAAmQCwAACYMBAAAJAQAAAAmTCwAAATgJAADcCAAACgoKCZQLAAAKCYMBAAAKCgIAAAAKCgAAAAAACZYLAAAJgwEAAAkBAAAACZkLAAABOQkAANwIAAAKCgoJmgsAAAoJgwEAAAoKAwAAAAoKAAAAAAAJnAsAAAmDAQAACQEAAAAJnwsAAAE6CQAA3AgAAAoKCgmgCwAACgmDAQAACgoEAAAACgoAAAAAAAmiCwAACYMBAAAJAQAAAAmlCwAAAUUJAADcCAAACgoKCaYLAAAKCYQBAAAKCgAAAAAKCgAAAAAACagLAAAJhAEAAAkBAAAACasLAAABRgkAANwIAAAJrAsAAAmtCwAACgmuCwAACgmEAQAACAYAAAAAAOBuQAoBAAAACbALAAAJsQsAAAAAAAAACbILAAAJhAEAAAkBAAAACbULAAABRwkAANwIAAAKCgoJtgsAAAoJhAEAAAoKAgAAAAoKAAAAAAAJuAsAAAmEAQAACQEAAAAJuwsAAAFICQAA3AgAAAoKCgm8CwAACgmEAQAACgoDAAAACgoAAAAAAAm+CwAACYQBAAAJAQAAAAnBCwAAAUkJAADcCAAACgoKCcILAAAKCYQBAAAKCgQAAAAKCgAAAAAACcQLAAAJhAEAAAkBAAAACccLAAABVAkAANwIAAAKCgoJyAsAAAoJhQEAAAoKAAAAAAoKAAAAAAAJygsAAAmFAQAACQEAAAAJzQsAAAFVCQAA3AgAAAnOCwAACc8LAAAKCdALAAAKCYUBAAAIBgAAAAAAQG9ACgEAAAAJ0gsAAAnTCwAAAAAAAAAJ1AsAAAmFAQAACQEAAAAJ1wsAAAFWCQAA3AgAAAoKCgnYCwAACgmFAQAACgoCAAAACgoAAAAAAAnaCwAACYUBAAAJAQAAAAndCwAAAVcJAADcCAAACgoKCd4LAAAKCYUBAAAKCgMAAAAKCgAAAAAACeALAAAJhQEAAAkBAAAACeMLAAABWAkAANwIAAAKCgoJ5AsAAAoJhQEAAAoKBAAAAAoKAAAAAAAJ5gsAAAmFAQAACQEAAAAJ6QsAAAFjCQAA3AgAAAoKCgnqCwAACgmGAQAACgoAAAAACgoAAAAAAAnsCwAACYYBAAAJAQAAAAnvCwAAAWQJAADcCAAACfALAAAJ8QsAAAoJ8gsAAAoJhgEAAAgGAAAAAACgeEAKAQAAAAn0CwAACfULAAAAAAAAAAn2CwAACYYBAAAJAQAAAAn5CwAAAWUJAADcCAAACgoKCfoLAAAKCYYBAAAKCgIAAAAKCgAAAAAACfwLAAAJhgEAAAkBAAAACf8LAAABZgkAANwIAAAKCgoJAAwAAAoJhgEAAAoKAwAAAAoKAAAAAAAJAgwAAAmGAQAACQEAAAAJBQwAAAFnCQAA3AgAAAoKCgkGDAAACgmGAQAACgoEAAAACgoAAAAAAAkIDAAACYYBAAAJAQAAAAkLDAAAAXIJAADcCAAACgoKCQwMAAAKCYcBAAAKCgAAAAAKCgAAAAAACQ4MAAAJhwEAAAkBAAAACREMAAABcwkAANwIAAAJEgwAAAkTDAAACgkUDAAACgmHAQAACAYAAAAAAFBwQAoBAAAACRYMAAAJFwwAAAAAAAAACRgMAAAJhwEAAAkBAAAACRsMAAABdAkAANwIAAAKCgoJHAwAAAoJhwEAAAoKAgAAAAoKAAAAAAAJHgwAAAmHAQAACQEAAAAJIQwAAAF1CQAA3AgAAAoKCgkiDAAACgmHAQAACgoDAAAACgoAAAAAAAkkDAAACYcBAAAJAQAAAAknDAAAAXYJAADcCAAACgoKCSgMAAAKCYcBAAAKCgQAAAAKCgAAAAAACSoMAAAJhwEAAAkBAAAACS0MAAABgQkAANwIAAAKCgoJLgwAAAoJiAEAAAoKAAAAAAoKAAAAAAAJMAwAAAmIAQAACQEAAAAJMwwAAAGCCQAA3AgAAAoKCgk0DAAACgmIAQAACgoBAAAACTYMAAAJNwwAAAAAAAAACTgMAAAJiAEAAAkBAAAACTsMAAABgwkAANwIAAAJPAwAAAk9DAAACgk+DAAACgmIAQAACAYAAAAAAEBzQAoCAAAACUAMAAAJQQwAAAAAAAAACUIMAAAJiAEAAAkBAAAACUUMAAABhAkAANwIAAAKCgoJRgwAAAoJiAEAAAoKAwAAAAoKAAAAAAAJSAwAAAmIAQAACQEAAAAJSwwAAAGFCQAA3AgAAAoKCglMDAAACgmIAQAACgoEAAAACgoAAAAAAAlODAAACYgBAAAJAQAAAAlRDAAAAZAJAADcCAAACgoKCVIMAAAKCYkBAAAKCgAAAAAKCgAAAAAACVQMAAAJiQEAAAkBAAAACVcMAAABkQkAANwIAAAKCgoJWAwAAAoJiQEAAAoKAQAAAAlaDAAACVsMAAAAAAAAAAlcDAAACYkBAAAJAQAAAAlfDAAAAZIJAADcCAAACWAMAAAJYQwAAAoJYgwAAAoJiQEAAAgGAAAAAACwgkAKAgAAAAlkDAAACWUMAAAAAAAAAAlmDAAACYkBAAAJAQAAAAlpDAAAAZMJAADcCAAACgoKCWoMAAAKCYkBAAAKCgMAAAAKCgAAAAAACWwMAAAJiQEAAAkBAAAACW8MAAABlAkAANwIAAAKCgoJcAwAAAoJiQEAAAoKBAAAAAoKAAAAAAAJcgwAAAmJAQAACQEAAAAJdQwAAAGfCQAA3AgAAAoKCgl2DAAACgmKAQAACgoAAAAACgoAAAAAAAl4DAAACYoBAAAJAQAAAAl7DAAAAaAJAADcCAAACgoKCXwMAAAKCYoBAAAKCgEAAAAJfgwAAAl/DAAAAAAAAAAJgAwAAAmKAQAACQEAAAAJgwwAAAGhCQAA3AgAAAmEDAAACYUMAAAKCYYMAAAKCYoBAAAIBgAAAAAA6IRACgIAAAAJiAwAAAmJDAAAAAAAAAAJigwAAAmKAQAACQEAAAAJjQwAAAGiCQAA3AgAAAoKCgmODAAACgmKAQAACgoDAAAACgoAAAAAAAmQDAAACYoBAAAJAQAAAAmTDAAAAaMJAADcCAAACgoKCZQMAAAKCYoBAAAKCgQAAAAKCgAAAAAACZYMAAAJigEAAAkBAAAACZkMAAABrgkAANwIAAAKCgoJmgwAAAoJiwEAAAoKAAAAAAoKAAAAAAAJnAwAAAmLAQAACQEAAAAJnwwAAAGvCQAA3AgAAAoKCgmgDAAACgmLAQAACgoBAAAACgoAAAAAAAmiDAAACYsBAAAJAQAAAAmlDAAAAbAJAADcCAAACgoKCaYMAAAKCYsBAAAKCgIAAAAJqAwAAAmpDAAAAAAAAAAJqgwAAAmLAQAACQEAAAAJrQwAAAGxCQAA3AgAAAmuDAAACa8MAAAKCbAMAAAKCYsBAAAIBgAAAAAAEHNACgMAAAAJsgwAAAmzDAAAAAAAAAAJtAwAAAmLAQAACQEAAAAJtwwAAAGyCQAA3AgAAAoKCgm4DAAACgmLAQAACgoEAAAACgoAAAAAAAm6DAAACYsBAAAJAQAAAAm9DAAAAb0JAADcCAAACgoKCb4MAAAKCYwBAAAKCgAAAAAKCgAAAAAACcAMAAAJjAEAAAkBAAAACcMMAAABvgkAANwIAAAKCgoJxAwAAAoJjAEAAAoKAQAAAAoKAAAAAAAJxgwAAAmMAQAACQEAAAAJyQwAAAG/CQAA3AgAAAoKCgnKDAAACgmMAQAACgoCAAAACcwMAAAJzQwAAAAAAAAACc4MAAAJjAEAAAkBAAAACdEMAAABwAkAANwIAAAJ0gwAAAnTDAAACgnUDAAACgmMAQAACAYAAAAAABCUQAoDAAAACdYMAAAJ1wwAAAAAAAAACdgMAAAJjAEAAAkBAAAACdsMAAABwQkAANwIAAAKCgoJ3AwAAAoJjAEAAAoKBAAAAAoKAAAAAAAJ3gwAAAmMAQAACQEAAAAJ4QwAAAHMCQAA3AgAAAoKCgniDAAACgmNAQAACgoAAAAACgoAAAAAAAnkDAAACY0BAAAJAQAAAAnnDAAAAc0JAADcCAAACgoKCegMAAAKCY0BAAAKCgEAAAAKCgAAAAAACeoMAAAJjQEAAAkBAAAACe0MAAABzgkAANwIAAAKCgoJ7gwAAAoJjQEAAAoKAgAAAAoKAAAAAAAJ8AwAAAmNAQAACQEAAAAJ8wwAAAHPCQAA3AgAAAoKCgn0DAAACgmNAQAACgoDAAAACgoAAAAAAAn2DAAACY0BAAAJAQAAAAn5DAAAAdAJAADcCAAACfoMAAAJ+wwAAAoJ/AwAAAoJjQEAAAgGVWgw61JLfkAKBAAAAAn+DAAACf8MAAAAAAAAAAkADQAACY0BAAAJAQAAAAkDDQAAAdsJAADcCAAACgoKCQQNAAAKCY4BAAAKCgAAAAAKCgAAAAAACQYNAAAJjgEAAAkBAAAACQkNAAAB3AkAANwIAAAKCgoJCg0AAAoJjgEAAAoKAQAAAAoKAAAAAAAJDA0AAAmOAQAACQEAAAAJDw0AAAHdCQAA3AgAAAoKCgkQDQAACgmOAQAACgoCAAAACgoAAAAAAAkSDQAACY4BAAAJAQAAAAkVDQAAAd4JAADcCAAACgoKCRYNAAAKCY4BAAAKCgMAAAAKCgAAAAAACRgNAAAJjgEAAAkBAAAACRsNAAAB3wkAANwIAAAJHA0AAAkdDQAACgkeDQAACgmOAQAACAYd3hNeuB5nQAoEAAAACSANAAAJIQ0AAAAAAAAACSINAAAJjgEAAAkBAAAACSUNAAAB6gkAANwIAAAKCgoJJg0AAAoJjwEAAAoKAAAAAAoKAAAAAAAJKA0AAAmPAQAACQEAAAAJKw0AAAHrCQAA3AgAAAoKCgksDQAACgmPAQAACgoBAAAACgoAAAAAAAkuDQAACY8BAAAJAQAAAAkxDQAAAewJAADcCAAACgoKCTINAAAKCY8BAAAKCgIAAAAKCgAAAAAACTQNAAAJjwEAAAkBAAAACTcNAAAB7QkAANwIAAAKCgoJOA0AAAoJjwEAAAoKAwAAAAoKAAAAAAAJOg0AAAmPAQAACQEAAAAJPQ0AAAHuCQAA3AgAAAk+DQAACT8NAAAKCUANAAAKCY8BAAAIBieS3BE6GV9ACgQAAAAJQg0AAAlDDQAAAAAAAAAJRA0AAAmPAQAACQEAAAAJRw0AAAH5CQAA3AgAAAoKCglIDQAACgmQAQAACgoAAAAACgoAAAAAAAlKDQAACZABAAAJAQAAAAlNDQAAAfoJAADcCAAACgoKCU4NAAAKCZABAAAKCgEAAAAKCgAAAAAACVANAAAJkAEAAAkBAAAACVMNAAAB+wkAANwIAAAKCgoJVA0AAAoJkAEAAAoKAgAAAAoKAAAAAAAJVg0AAAmQAQAACQEAAAAJWQ0AAAH8CQAA3AgAAAoKCglaDQAACgmQAQAACgoDAAAACgoAAAAAAAlcDQAACZABAAAJAQAAAAlfDQAAAf0JAADcCAAACWANAAAJYQ0AAAoJYg0AAAoJkAEAAAgGT9cODGdvUUAKBAAAAAlkDQAACWUNAAAAAAAAAAlmDQAACZABAAAJAQAAAAlpDQAAAQgKAADcCAAACgoKCWoNAAAKCZEBAAAKCgAAAAAKCgAAAAAACWwNAAAJkQEAAAkBAAAACW8NAAABCQoAANwIAAAKCgoJcA0AAAoJkQEAAAoKAQAAAAoKAAAAAAAJcg0AAAmRAQAACQEAAAAJdQ0AAAEKCgAA3AgAAAoKCgl2DQAACgmRAQAACgoCAAAACgoAAAAAAAl4DQAACZEBAAAJAQAAAAl7DQAAAQsKAADcCAAACgoKCXwNAAAKCZEBAAAKCgMAAAAKCgAAAAAACX4NAAAJkQEAAAkBAAAACYENAAABDAoAANwIAAAJgg0AAAmDDQAACgmEDQAACgmRAQAACAZdrZDt6cpFQAoEAAAACYYNAAAJhw0AAAAAAAAACYgNAAAJkQEAAAkBAAAACYsNAAABFwoAANwIAAAKCgoJjA0AAAoJkgEAAAoKAAAAAAoKAAAAAAAJjg0AAAmSAQAACQEAAAAJkQ0AAAEYCgAA3AgAAAoKCgmSDQAACgmSAQAACgoBAAAACgoAAAAAAAmUDQAACZIBAAAJAQAAAAmXDQAAARkKAADcCAAACgoKCZgNAAAKCZIBAAAKCgIAAAAKCgAAAAAACZoNAAAJkgEAAAkBAAAACZ0NAAABGgoAANwIAAAKCgoJng0AAAoJkgEAAAoKAwAAAAoKAAAAAAAJoA0AAAmSAQAACQEAAAAJow0AAAEbCgAA3AgAAAmkDQAACaUNAAAKCaYNAAAKCZIBAAAIBiTrwGRdpkNACgQAAAAJqA0AAAmpDQAAAAAAAAAJqg0AAAmSAQAACQEAAAAJrQ0AAAEmCgAA3AgAAAoKCgmuDQAACgmTAQAACgoAAAAACgoAAAAAAAmwDQAACZMBAAAJAQAAAAmzDQAAAScKAADcCAAACgoKCbQNAAAKCZMBAAAKCgEAAAAKCgAAAAAACbYNAAAJkwEAAAkBAAAACbkNAAABKAoAANwIAAAKCgoJug0AAAoJkwEAAAoKAgAAAAoKAAAAAAAJvA0AAAmTAQAACQEAAAAJvw0AAAEpCgAA3AgAAAoKCgnADQAACgmTAQAACgoDAAAACgoAAAAAAAnCDQAACZMBAAAJAQAAAAnFDQAAASoKAADcCAAACcYNAAAJxw0AAAoJyA0AAAoJkwEAAAgGAAAAAAAAc0AKBAAAAAnKDQAACcsNAAAAAAAAAAnMDQAACZMBAAAJAQAAAAnPDQAAATgKAACAAAAACgoAAAAAAAAAAA0AAAAAAAE5CgAAgAAAAAoKAAAAAAAAAAANAAAAAAEHOgoAAAABAAAABAAAAAQdQXBsb3Jpcy5CYXNlLk9iamVjdHMuVmFyaWFibGUDAAAAATDy//8Z9///AQAAAAAAAAABL/L//xn3//8AAAAAAAAAAAEu8v//Gff//wAAAAAAAAAAAS3y//8Z9///AAAAAAAAAAAPOwoAAAEAAAAIvgAAAAc8CgAAAAEAAAABAAAAAw1TeXN0ZW0uSW50UHRyASzy//9L/v//AAAAAAAAAAABRQoAAIAAAAAKCgAAAAAAAAAADQAAAAAAAUYKAACAAAAACgoAAAAAAAAAAA0AAAAAAQdHCgAAAAEAAAAEAAAABB1BcGxvcmlzLkJhc2UuT2JqZWN0cy5WYXJpYWJsZQMAAAABK/L//xn3//8BAAAAAAAAAAEq8v//Gff//wAAAAAAAAAAASny//8Z9///AAAAAAAAAAABKPL//xn3//8AAAAAAAAAAA9ICgAAAQAAAAjAAAAAB0kKAAAAAQAAAAEAAAADDVN5c3RlbS5JbnRQdHIBJ/L//0v+//8AAAAAAAAAAAFRCgAAgAAAAAoKAAAAAAAAAAANAAAAAAABUgoAAIAAAAAKCgAAAAAAAAAADQAAAAABB1MKAAAAAQAAAAQAAAAEHUFwbG9yaXMuQmFzZS5PYmplY3RzLlZhcmlhYmxlAwAAAAEm8v//Gff//wEAAAAAAAAAASXy//8Z9///AAAAAAAAAAABJPL//xn3//8AAAAAAAAAAAEj8v//Gff//wAAAAAAAAAAD1QKAAABAAAACL0AAAAHVQoAAAABAAAAAQAAAAMNU3lzdGVtLkludFB0cgEi8v//S/7//wAAAAAAAAAAAV0KAACAAAAACgoAAAAAAAAAAA0AAAAAAAFeCgAAgAAAAAoKAAAAAAAAAAANAAAAAAEHXwoAAAABAAAABAAAAAQdQXBsb3Jpcy5CYXNlLk9iamVjdHMuVmFyaWFibGUDAAAAASHy//8Z9///AQAAAAAAAAABIPL//xn3//8AAAAAAAAAAAEf8v//Gff//wAAAAAAAAAAAR7y//8Z9///AAAAAAAAAAAPYAoAAAEAAAAIuwAAAAdhCgAAAAEAAAABAAAAAw1TeXN0ZW0uSW50UHRyAR3y//9L/v//AAAAAAAAAAABaQoAAIAAAAAKCgAAAAAAAAAADQAAAAAAAWoKAACAAAAACgoAAAAAAAAAAA0AAAAAAQdrCgAAAAEAAAAEAAAABB1BcGxvcmlzLkJhc2UuT2JqZWN0cy5WYXJpYWJsZQMAAAABHPL//xn3//8BAAAAAAAAAAEb8v//Gff//wAAAAAAAAAAARry//8Z9///AAAAAAAAAAABGfL//xn3//8AAAAAAAAAAA9sCgAAAQAAAAg0AQAAB20KAAAAAQAAAAEAAAADDVN5c3RlbS5JbnRQdHIBGPL//0v+//8AAAAAAAAAAAfACgAAAAEAAAACAAAABBpBcGxvcmlzLkJhc2UuVUkuVmlzdWFsTGluZQMAAAANAgHCCgAAJAAAAAnpDQAAAAAAAAAAAAABxQoAACYAAAAJ1wYAAAAAAAAAAAAAB8YKAAAAAQAAAAIAAAAEGkFwbG9yaXMuQmFzZS5VSS5WaXN1YWxMaW5lAwAAAA0CAcgKAAAkAAAACekNAAAAAAAAAAAAAAHLCgAAJgAAAAnXBgAAAAAAAAAAAAAHzAoAAAABAAAAAgAAAAQaQXBsb3Jpcy5CYXNlLlVJLlZpc3VhbExpbmUDAAAADQIBzgoAACQAAAAJ6Q0AAAAAAAAAAAAAAdEKAAAmAAAACdcGAAAAAAAAAAAAAAfSCgAAAAEAAAACAAAABBpBcGxvcmlzLkJhc2UuVUkuVmlzdWFsTGluZQMAAAANAgHUCgAAJAAAAAnpDQAAAAAAAAAAAAAB1woAACYAAAAJ1wYAAAAAAAAAAAAAB9gKAAAAAQAAAAIAAAAEGkFwbG9yaXMuQmFzZS5VSS5WaXN1YWxMaW5lAwAAAA0CAdoKAAAkAAAACRgGAAAAAAAAAAAAAAHdCgAAJgAAAAmXBwAAAAAAAAAAAAAH3goAAAABAAAAAgAAAAQaQXBsb3Jpcy5CYXNlLlVJLlZpc3VhbExpbmUDAAAADQIB4AoAACQAAAAJ6Q0AAAAAAAAAAAAAAeMKAAAmAAAACdcGAAAAAAAAAAAAAAfkCgAAAAEAAAACAAAABBpBcGxvcmlzLkJhc2UuVUkuVmlzdWFsTGluZQMAAAANAgHmCgAAJAAAAAnpDQAAAAAAAAAAAAAB6QoAACYAAAAJ1wYAAAAAAAAAAAAAB+oKAAAAAQAAAAIAAAAEGkFwbG9yaXMuQmFzZS5VSS5WaXN1YWxMaW5lAwAAAA0CAewKAAAkAAAACekNAAAAAAAAAAAAAAHvCgAAJgAAAAnXBgAAAAAAAAAAAAAH8AoAAAABAAAAAgAAAAQaQXBsb3Jpcy5CYXNlLlVJLlZpc3VhbExpbmUDAAAADQIB8goAACQAAAAJ6Q0AAAAAAAAAAAAAAfUKAAAmAAAACdcGAAAAAAAAAAAAAAf2CgAAAAEAAAACAAAABBpBcGxvcmlzLkJhc2UuVUkuVmlzdWFsTGluZQMAAAANAgH4CgAAJAAAAAkYBgAAAAAAAAAAAAAB+woAACYAAAAJlwcAAAAAAAAAAAAAAfwKAADfAQAAClgCAAABA/L//5T8//8CAAAAAQLy//+T/P//AQAAAAEB8v//7P///zZLlEKh/yZDkKh0Qlu4CUMBAPL//5H8//8AAAAAAACgQAAJAQ4AAAH+8f//4P///1p10ULO22tDAf3x//89////AAAAAAABPLE/AAAAAAkEDgAAAAAAAAkFDgAAAAAAAfrx//80////AAAAAAH58f//hf///3HosUHGiddBAfjx///s////Z2bCQnsUYkPdPJJBADCbQekmkT8GCQ4AAAg1NSsNCjUxJQoJCg4AAAYLDgAAAg0KCQEOAAA0AwAA/////wEBCgkBDgAAAQAKAQH9CgAAGwAAAAHz8f//4P///zZLjkL+25lDAfLx///g////v08KQ6H/I0MJDw4AAAkQDgAAAAAAAAoB7/H//4X///8AAAAAAAAAAAHu8f//hf///wAAAAAAAAAAAAAAAAHt8f//7P///wAAAAAAAAAAAAAAAAAAAAAJFA4AAKQBAAD/////AQEKCRQOAAABAAoBB/4KAAAAAQAAAAIAAAAEGkFwbG9yaXMuQmFzZS5VSS5WaXN1YWxMaW5lAwAAAA0CBwALAAAAAQAAAAMAAAAEFVN5c3RlbS5EcmF3aW5nLlBvaW50RgQAAAAB6/H//+D///9addFCzttrQwHq8f//4P///zZLiELO22tDAenx///g////v08NQ87ba0MHAQsAAAABAAAAAwAAAAQXQXBsb3Jpcy5CYXNlLkFuY2hvck1vZGUDAAAAAejx//89////AAAAAAHn8f//Pf///wIAAAAB5vH//z3///8EAAAAAQILAAAkAAAACRoBAAAAAAAAAAAAAAEFCwAAJgAAAAkcDgAAAgAAAAIAAAAHBgsAAAABAAAAAgAAAAQaQXBsb3Jpcy5CYXNlLlVJLlZpc3VhbExpbmUDAAAADQIBCAsAACQAAAAJGgEAAAAAAAAAAAAAAQsLAAAmAAAACRgBAAAAAAAAAAAAAAcMCwAAAAEAAAACAAAABBpBcGxvcmlzLkJhc2UuVUkuVmlzdWFsTGluZQMAAAANAgEOCwAAJAAAAAkaAQAAAAAAAAAAAAABEQsAACYAAAAJGAEAAAAAAAAAAAAABxILAAAAAQAAAAIAAAAEGkFwbG9yaXMuQmFzZS5VSS5WaXN1YWxMaW5lAwAAAA0CARQLAAAkAAAACQoGAAAAAAAAAAAAAAEXCwAAJgAAAAkiDgAAAAAAAAAAAAAHGAsAAAABAAAAAgAAAAQaQXBsb3Jpcy5CYXNlLlVJLlZpc3VhbExpbmUDAAAADQIBGgsAACQAAAAJGAYAAAAAAAAAAAAAAR0LAAAmAAAACZcHAAAAAAAAAAAAAAEeCwAA3wEAAApYAgAAAdvx//+U/P//AgAAAAHa8f//k/z//wEAAAAB2fH//+z///82S5RCubidQpCodEKJRqRCAdjx//+R/P//AAAAAAAAoEAACSkOAAAB1vH//+D///9addFC/tvvQgHV8f//Pf///wAAAAAAATyxPwA7Mb8JLA4AAAAAAAAJLQ4AAAAAAAHS8f//NP///wAAAAAB0fH//4X///84XgpCxonXQQHQ8f//7P///5DCuUJI4dpC3WTZQQAwm0HpJpE/BjEOAAAMNDUgLSA1NA0KMzElCgkyDgAABjMOAAACDQoJKQ4AADQDAAD/////AQEKCSkOAAABAAoBAR8LAAAbAAAAAcvx///g////NkuOQqH/I0MByvH//+D///+/TwpDubiXQgk3DgAACTgOAAAAAAAACgHH8f//hf///wAAAAAAAAAAAcbx//+F////AAAAAAAAAAAAAAAAAcXx///s////AAAAAAAAAAAAAAAAAAAAAAk8DgAApAEAAP////8BAQoJPA4AAAEACgEHIAsAAAABAAAAAgAAAAQaQXBsb3Jpcy5CYXNlLlVJLlZpc3VhbExpbmUDAAAADQIHIgsAAAABAAAAAwAAAAQVU3lzdGVtLkRyYXdpbmcuUG9pbnRGBAAAAAHD8f//4P///1p10UL+2+9CAcLx///g////NkuIQv7b70IBwfH//+D///+/Tw1D/tvvQgcjCwAAAAEAAAADAAAABBdBcGxvcmlzLkJhc2UuQW5jaG9yTW9kZQMAAAABwPH//z3///8AAAAAAb/x//89////AgAAAAG+8f//Pf///wQAAAABJAsAACQAAAAJGgEAAAAAAAAAAAAAAScLAAAmAAAACUQOAAACAAAAAgAAAAcoCwAAAAEAAAACAAAABBpBcGxvcmlzLkJhc2UuVUkuVmlzdWFsTGluZQMAAAANAgEqCwAAJAAAAAkaAQAAAAAAAAAAAAABLQsAACYAAAAJGAEAAAAAAAAAAAAABy4LAAAAAQAAAAIAAAAEGkFwbG9yaXMuQmFzZS5VSS5WaXN1YWxMaW5lAwAAAA0CATALAAAkAAAACRoBAAAAAAAAAAAAAAEzCwAAJgAAAAkYAQAAAAAAAAAAAAAHNAsAAAABAAAAAgAAAAQaQXBsb3Jpcy5CYXNlLlVJLlZpc3VhbExpbmUDAAAADQIBNgsAACQAAAAJCgYAAAAAAAAAAAAAATkLAAAmAAAACSIOAAAAAAAAAAAAAAc6CwAAAAEAAAACAAAABBpBcGxvcmlzLkJhc2UuVUkuVmlzdWFsTGluZQMAAAANAgE8CwAAJAAAAAkYBgAAAAAAAAAAAAABPwsAACYAAAAJlwcAAAAAAAAAAAAAAUALAADfAQAAClgCAAABs/H//5T8//8CAAAAAbLx//+T/P//AQAAAAGx8f//7P///zZLlEK6BB9CkKh0QrhsBEIBsPH//5H8//8AAAAAAACgQAAJUQ4AAAGu8f//4P///1p10UIWO2FCAa3x//89////AAAAAAABPLE/ADsxvwlUDgAAAAAAAAlVDgAAAAAAAarx//80////AAAAAAGp8f//hf///zheCkLGiddBAajx///s////kMK5QuxROELdZNlBADCbQekmkT8GWQ4AAAwzNSAtIDQ0DQoxNCUKCVoOAAAGWw4AAAINCglRDgAANAMAAP////8BAQoJUQ4AAAEACgEBQQsAABsAAAABo/H//+D///82S45CubiXQgGi8f//4P///79PCkO6BBNCCV8OAAAJYA4AAAAAAAAKAZ/x//+F////AAAAAAAAAAABnvH//4X///8AAAAAAAAAAAAAAAABnfH//+z///8AAAAAAAAAAAAAAAAAAAAACWQOAACkAQAA/////wEBCglkDgAAAQAKAQdCCwAAAAEAAAACAAAABBpBcGxvcmlzLkJhc2UuVUkuVmlzdWFsTGluZQMAAAANAgdECwAAAAEAAAADAAAABBVTeXN0ZW0uRHJhd2luZy5Qb2ludEYEAAAAAZvx///g////WnXRQhY7YUIBmvH//+D///82S4hCFjthQgGZ8f//4P///79PDUMWO2FCB0ULAAAAAQAAAAMAAAAEF0FwbG9yaXMuQmFzZS5BbmNob3JNb2RlAwAAAAGY8f//Pf///wAAAAABl/H//z3///8CAAAAAZbx//89////BAAAAAFGCwAAJAAAAAkaAQAAAAAAAAAAAAABSQsAACYAAAAJbA4AAAIAAAACAAAAB0oLAAAAAQAAAAIAAAAEGkFwbG9yaXMuQmFzZS5VSS5WaXN1YWxMaW5lAwAAAA0CAUwLAAAkAAAACRoBAAAAAAAAAAAAAAFPCwAAJgAAAAkYAQAAAAAAAAAAAAAHUAsAAAABAAAAAgAAAAQaQXBsb3Jpcy5CYXNlLlVJLlZpc3VhbExpbmUDAAAADQIBUgsAACQAAAAJGgEAAAAAAAAAAAAAAVULAAAmAAAACRgBAAAAAAAAAAAAAAdWCwAAAAEAAAACAAAABBpBcGxvcmlzLkJhc2UuVUkuVmlzdWFsTGluZQMAAAANAgFYCwAAJAAAAAkKBgAAAAAAAAAAAAABWwsAACYAAAAJIg4AAAAAAAAAAAAAB1wLAAAAAQAAAAIAAAAEGkFwbG9yaXMuQmFzZS5VSS5WaXN1YWxMaW5lAwAAAA0CAV4LAAAkAAAACRgGAAAAAAAAAAAAAAFhCwAAJgAAAAmXBwAAAAAAAAAAAAABYgsAAN8BAAAKWAIAAAGL8f//lPz//wIAAAABivH//5P8//8BAAAAAYnx///s////NkuUQnWx5kGQqHRC/F+dQAGI8f//kfz//wAAAAAAAKBAAAl5DgAAAYbx///g////WnXRQnRd+kEBhfH//z3///8AAAAAAAE8MT8AOzG/CXwOAAAAAAAACX0OAAABAAABgvH//zT///8AAAAAAYHx//+F////HOKHQlTVXEEBgPH//+z///8L159CKVzPQW++TEL//x5B6SaRPwaBDgAADFVuZGVyIDM1LCA0JQoJgg4AAAaDDgAAClVuZGVyIDM1LCAJeQ4AADQDAAD/////AQEKCXkOAAABAAoBAWMLAAAbAAAAAXvx///g////NkuOQroEE0IBevH//+D///+/TwpDdbHOQQmHDgAACYgOAAAAAAAACgF38f//hf///wAAAAAAAAAAAXbx//+F////AAAAAAAAAAAAAAAAAXXx///s////AAAAAAAAAAAAAAAAAAAAAAmMDgAApAEAAP////8BAQoJjA4AAAEACgEHZAsAAAABAAAAAgAAAAQaQXBsb3Jpcy5CYXNlLlVJLlZpc3VhbExpbmUDAAAADQIHZgsAAAABAAAAAwAAAAQVU3lzdGVtLkRyYXdpbmcuUG9pbnRGBAAAAAFz8f//4P///1p10UJ0XfpBAXLx///g////NkuIQnRd+kEBcfH//+D///+/Tw1DdF36QQdnCwAAAAEAAAADAAAABBdBcGxvcmlzLkJhc2UuQW5jaG9yTW9kZQMAAAABcPH//z3///8AAAAAAW/x//89////AgAAAAFu8f//Pf///wQAAAABaAsAACQAAAAJGgEAAAAAAAAAAAAAAWsLAAAmAAAACZQOAAACAAAAAgAAAAdsCwAAAAEAAAACAAAABBpBcGxvcmlzLkJhc2UuVUkuVmlzdWFsTGluZQMAAAANAgFuCwAAJAAAAAkaAQAAAAAAAAAAAAABcQsAACYAAAAJGAEAAAAAAAAAAAAAB3ILAAAAAQAAAAIAAAAEGkFwbG9yaXMuQmFzZS5VSS5WaXN1YWxMaW5lAwAAAA0CAXQLAAAkAAAACRoBAAAAAAAAAAAAAAF3CwAAJgAAAAkYAQAAAAAAAAAAAAAHeAsAAAABAAAAAgAAAAQaQXBsb3Jpcy5CYXNlLlVJLlZpc3VhbExpbmUDAAAADQIBegsAACQAAAAJCgYAAAAAAAAAAAAAAX0LAAAmAAAACSIOAAAAAAAAAAAAAAd+CwAAAAEAAAACAAAABBpBcGxvcmlzLkJhc2UuVUkuVmlzdWFsTGluZQMAAAANAgGACwAAJAAAAAkYBgAAAAAAAAAAAAABgwsAACYAAAAJlwcAAAAAAAAAAAAAB4QLAAAAAQAAAAIAAAAEGkFwbG9yaXMuQmFzZS5VSS5WaXN1YWxMaW5lAwAAAA0CAYYLAAAkAAAACRoBAAAAAAAAAAAAAAGJCwAAJgAAAAkYAQAAAAAAAAAAAAABigsAAN8BAAAKWAIAAAFh8f//lPz//wIAAAABYPH//5P8//8BAAAAAV/x///s////EAtDQxw6g0OQqHRCEA8pQgFe8f//kfz//wAAAAAAAKBAAAmjDgAAAVzx///g////IqBhQw3LjUMBW/H//z3///8AAAAAAAE8MT8AAAAACaYOAAAAAAAACacOAAAAAAABWPH//zT///8AAAAAAVfx//+F////ceixQcaJ10EBVvH//+z///+kcFlD9iiJQ908kkEAMJtB6SaRPwarDgAACDIwKw0KMTclCgmsDgAABq0OAAAFMjArDQoJow4AADQDAAD/////AQEKCaMOAAABAAoBAYsLAAAbAAAAAVHx///g////EAtAQ/7bmUMBUPH//+D///+amoFDHLqBQwmxDgAACbIOAAAAAAAACgFN8f//hf///wAAAAAAAAAAAUzx//+F////AAAAAAAAAAAAAAAAAUvx///s////AAAAAAAAAAAAAAAAAAAAAAm2DgAApAEAAP////8BAQoJtg4AAAEACgEHjAsAAAABAAAAAgAAAAQaQXBsb3Jpcy5CYXNlLlVJLlZpc3VhbExpbmUDAAAADQIHjgsAAAABAAAAAwAAAAQVU3lzdGVtLkRyYXdpbmcuUG9pbnRGBAAAAAFJ8f//4P///yKgYUMNy41DAUjx///g////EAs9Qw3LjUMBR/H//+D///+aGoNDDcuNQwePCwAAAAEAAAADAAAABBdBcGxvcmlzLkJhc2UuQW5jaG9yTW9kZQMAAAABRvH//z3///8AAAAAAUXx//89////AgAAAAFE8f//Pf///wQAAAABkAsAACQAAAAJGgEAAAAAAAAAAAAAAZMLAAAmAAAACb4OAAACAAAAAgAAAAeUCwAAAAEAAAACAAAABBpBcGxvcmlzLkJhc2UuVUkuVmlzdWFsTGluZQMAAAANAgGWCwAAJAAAAAkaAQAAAAAAAAAAAAABmQsAACYAAAAJGAEAAAAAAAAAAAAAB5oLAAAAAQAAAAIAAAAEGkFwbG9yaXMuQmFzZS5VSS5WaXN1YWxMaW5lAwAAAA0CAZwLAAAkAAAACQoGAAAAAAAAAAAAAAGfCwAAJgAAAAkiDgAAAAAAAAAAAAAHoAsAAAABAAAAAgAAAAQaQXBsb3Jpcy5CYXNlLlVJLlZpc3VhbExpbmUDAAAADQIBogsAACQAAAAJGAYAAAAAAAAAAAAAAaULAAAmAAAACZcHAAAAAAAAAAAAAAemCwAAAAEAAAACAAAABBpBcGxvcmlzLkJhc2UuVUkuVmlzdWFsTGluZQMAAAANAgGoCwAAJAAAAAkaAQAAAAAAAAAAAAABqwsAACYAAAAJGAEAAAAAAAAAAAAAAawLAADfAQAAClgCAAABOfH//5T8//8CAAAAATjx//+T/P//AQAAAAE38f//7P///xALQ0M6XVRDkKh0QvhbMEIBNvH//5H8//8AAAAAAACgQAAJyw4AAAE08f//4P///yKgYUO5aGpDATPx//89////AAAAAAABPDG/AAAAAAnODgAAAAAAAAnPDgAAAAAAATDx//80////AAAAAAEv8f//hf///ziiIELGiddBAS7x///s////H4VRQ9ijYEPddPlBADCbQekmkT8G0w4AAA0xMyB0byAyMA0KMTglCgnUDgAABtUOAAACDQoJyw4AADQDAAD/////AQEKCcsOAAABAAoBAa0LAAAbAAAAASnx///g////EAtAQxy6gUMBKPH//+D///+amoFDOl1RQwnZDgAACdoOAAAAAAAACgEl8f//hf///wAAAAAAAAAAASTx//+F////AAAAAAAAAAAAAAAAASPx///s////AAAAAAAAAAAAAAAAAAAAAAneDgAApAEAAP////8BAQoJ3g4AAAEACgEHrgsAAAABAAAAAgAAAAQaQXBsb3Jpcy5CYXNlLlVJLlZpc3VhbExpbmUDAAAADQIHsAsAAAABAAAAAwAAAAQVU3lzdGVtLkRyYXdpbmcuUG9pbnRGBAAAAAEh8f//4P///yKgYUO5aGpDASDx///g////EAs9Q7loakMBH/H//+D///+aGoNDuWhqQwexCwAAAAEAAAADAAAABBdBcGxvcmlzLkJhc2UuQW5jaG9yTW9kZQMAAAABHvH//z3///8AAAAAAR3x//89////AgAAAAEc8f//Pf///wQAAAABsgsAACQAAAAJGgEAAAAAAAAAAAAAAbULAAAmAAAACeYOAAACAAAAAgAAAAe2CwAAAAEAAAACAAAABBpBcGxvcmlzLkJhc2UuVUkuVmlzdWFsTGluZQMAAAANAgG4CwAAJAAAAAkaAQAAAAAAAAAAAAABuwsAACYAAAAJGAEAAAAAAAAAAAAAB7wLAAAAAQAAAAIAAAAEGkFwbG9yaXMuQmFzZS5VSS5WaXN1YWxMaW5lAwAAAA0CAb4LAAAkAAAACQoGAAAAAAAAAAAAAAHBCwAAJgAAAAkiDgAAAAAAAAAAAAAHwgsAAAABAAAAAgAAAAQaQXBsb3Jpcy5CYXNlLlVJLlZpc3VhbExpbmUDAAAADQIBxAsAACQAAAAJGAYAAAAAAAAAAAAAAccLAAAmAAAACZcHAAAAAAAAAAAAAAfICwAAAAEAAAACAAAABBpBcGxvcmlzLkJhc2UuVUkuVmlzdWFsTGluZQMAAAANAgHKCwAAJAAAAAkaAQAAAAAAAAAAAAABzQsAACYAAAAJGAEAAAAAAAAAAAAAAc4LAADfAQAAClgCAAABEfH//5T8//8CAAAAARDx//+T/P//AQAAAAEP8f//7P///xALQ0N8qiFDkKh0QvjKMkIBDvH//5H8//8AAAAAAACgQAAJ8w4AAAEM8f//4P///yKgYUPbAzhDAQvx//89////AAAAAAABPDG/AAAAAAn2DgAAAAAAAAn3DgAAAAAAAQjx//80////AAAAAAEH8f//hf///3HqB0LGiddBAQbx///s////Fa5TQ3E9LkPc3NVBADCbQekmkT8G+w4AAAw4IHRvIDEyDQoxOCUKCfwOAAAG/Q4AAAINCgnzDgAANAMAAP////8BAQoJ8w4AAAEACgEBzwsAABsAAAABAfH//+D///8QC0BDOl1RQwEA8f//4P///5qagUN8qh5DCQEPAAAJAg8AAAAAAAAKAf3w//+F////AAAAAAAAAAAB/PD//4X///8AAAAAAAAAAAAAAAAB+/D//+z///8AAAAAAAAAAAAAAAAAAAAACQYPAACkAQAA/////wEBCgkGDwAAAQAKAQfQCwAAAAEAAAACAAAABBpBcGxvcmlzLkJhc2UuVUkuVmlzdWFsTGluZQMAAAANAgfSCwAAAAEAAAADAAAABBVTeXN0ZW0uRHJhd2luZy5Qb2ludEYEAAAAAfnw///g////IqBhQ9sDOEMB+PD//+D///8QCz1D2wM4QwH38P//4P///5oag0PbAzhDB9MLAAAAAQAAAAMAAAAEF0FwbG9yaXMuQmFzZS5BbmNob3JNb2RlAwAAAAH28P//Pf///wAAAAAB9fD//z3///8CAAAAAfTw//89////BAAAAAHUCwAAJAAAAAkaAQAAAAAAAAAAAAAB1wsAACYAAAAJDg8AAAIAAAACAAAAB9gLAAAAAQAAAAIAAAAEGkFwbG9yaXMuQmFzZS5VSS5WaXN1YWxMaW5lAwAAAA0CAdoLAAAkAAAACRoBAAAAAAAAAAAAAAHdCwAAJgAAAAkYAQAAAAAAAAAAAAAH3gsAAAABAAAAAgAAAAQaQXBsb3Jpcy5CYXNlLlVJLlZpc3VhbExpbmUDAAAADQIB4AsAACQAAAAJCgYAAAAAAAAAAAAAAeMLAAAmAAAACSIOAAAAAAAAAAAAAAfkCwAAAAEAAAACAAAABBpBcGxvcmlzLkJhc2UuVUkuVmlzdWFsTGluZQMAAAANAgHmCwAAJAAAAAkYBgAAAAAAAAAAAAAB6QsAACYAAAAJlwcAAAAAAAAAAAAAB+oLAAAAAQAAAAIAAAAEGkFwbG9yaXMuQmFzZS5VSS5WaXN1YWxMaW5lAwAAAA0CAewLAAAkAAAACRoBAAAAAAAAAAAAAAHvCwAAJgAAAAkYAQAAAAAAAAAAAAAB8AsAAN8BAAAKWAIAAAHp8P//lPz//wIAAAAB6PD//5P8//8BAAAAAefw///s////EAtDQ/qHo0KQqHRC/syTQgHm8P//kfz//wAAAAAAAKBAAAkbDwAAAeTw///g////IqBhQ3lu7UIB4/D//z3///8AAAAAAAE8Mb8AAAAACR4PAAAAAAAACR8PAAAAAAAB4PD//zT///8AAAAAAd/w//+F////VGXeQcaJ10EB3vD//+z///8L11VDSOHaQt1EskEAMJtB6SaRPwYjDwAACzQgdG8gNw0KMjglCgkkDwAABiUPAAACDQoJGw8AADQDAAD/////AQEKCRsPAAABAAoBAfELAAAbAAAAAdnw///g////EAtAQ3yqHkMB2PD//+D///+amoFD+oedQgkpDwAACSoPAAAAAAAACgHV8P//hf///wAAAAAAAAAAAdTw//+F////AAAAAAAAAAAAAAAAAdPw///s////AAAAAAAAAAAAAAAAAAAAAAkuDwAApAEAAP////8BAQoJLg8AAAEACgEH8gsAAAABAAAAAgAAAAQaQXBsb3Jpcy5CYXNlLlVJLlZpc3VhbExpbmUDAAAADQIH9AsAAAABAAAAAwAAAAQVU3lzdGVtLkRyYXdpbmcuUG9pbnRGBAAAAAHR8P//4P///yKgYUN5bu1CAdDw///g////EAs9Q3lu7UIBz/D//+D///+aGoNDeW7tQgf1CwAAAAEAAAADAAAABBdBcGxvcmlzLkJhc2UuQW5jaG9yTW9kZQMAAAABzvD//z3///8AAAAAAc3w//89////AgAAAAHM8P//Pf///wQAAAAB9gsAACQAAAAJGgEAAAAAAAAAAAAAAfkLAAAmAAAACTYPAAACAAAAAgAAAAf6CwAAAAEAAAACAAAABBpBcGxvcmlzLkJhc2UuVUkuVmlzdWFsTGluZQMAAAANAgH8CwAAJAAAAAkaAQAAAAAAAAAAAAAB/wsAACYAAAAJGAEAAAAAAAAAAAAABwAMAAAAAQAAAAIAAAAEGkFwbG9yaXMuQmFzZS5VSS5WaXN1YWxMaW5lAwAAAA0CAQIMAAAkAAAACQoGAAAAAAAAAAAAAAEFDAAAJgAAAAkiDgAAAAAAAAAAAAAHBgwAAAABAAAAAgAAAAQaQXBsb3Jpcy5CYXNlLlVJLlZpc3VhbExpbmUDAAAADQIBCAwAACQAAAAJGAYAAAAAAAAAAAAAAQsMAAAmAAAACZcHAAAAAAAAAAAAAAcMDAAAAAEAAAACAAAABBpBcGxvcmlzLkJhc2UuVUkuVmlzdWFsTGluZQMAAAANAgEODAAAJAAAAAkaAQAAAAAAAAAAAAABEQwAACYAAAAJGAEAAAAAAAAAAAAAARIMAADfAQAAClgCAAABwfD//5T8//8CAAAAAcDw//+T/P//AQAAAAG/8P//7P///xALQ0N1seZBkKh0Qjq3O0IBvvD//5H8//8AAAAAAACgQAAJQw8AAAG88P//4P///yKgYUNXNFFCAbvw//89////AAAAAAABPDG/AAAAAAlGDwAAAAAAAAlHDwAAAAAAAbjw//80////AAAAAAG38P//hf///1Rl3kHGiddBAbbw///s////C9dVQ4brKULdRLJBADCbQekmkT8GSw8AAAsxIHRvIDMNCjE5JQoJTA8AAAZNDwAAAg0KCUMPAAA0AwAA/////wEBCglDDwAAAQAKAQETDAAAGwAAAAGx8P//4P///xALQEP6h51CAbDw///g////mpqBQ3WxzkEJUQ8AAAlSDwAAAAAAAAoBrfD//4X///8AAAAAAAAAAAGs8P//hf///wAAAAAAAAAAAAAAAAGr8P//7P///wAAAAAAAAAAAAAAAAAAAAAJVg8AAKQBAAD/////AQEKCVYPAAABAAoBBxQMAAAAAQAAAAIAAAAEGkFwbG9yaXMuQmFzZS5VSS5WaXN1YWxMaW5lAwAAAA0CBxYMAAAAAQAAAAMAAAAEFVN5c3RlbS5EcmF3aW5nLlBvaW50RgQAAAABqfD//+D///8ioGFDVzRRQgGo8P//4P///xALPUNXNFFCAafw///g////mhqDQ1c0UUIHFwwAAAABAAAAAwAAAAQXQXBsb3Jpcy5CYXNlLkFuY2hvck1vZGUDAAAAAabw//89////AAAAAAGl8P//Pf///wIAAAABpPD//z3///8EAAAAARgMAAAkAAAACRoBAAAAAAAAAAAAAAEbDAAAJgAAAAleDwAAAgAAAAIAAAAHHAwAAAABAAAAAgAAAAQaQXBsb3Jpcy5CYXNlLlVJLlZpc3VhbExpbmUDAAAADQIBHgwAACQAAAAJGgEAAAAAAAAAAAAAASEMAAAmAAAACRgBAAAAAAAAAAAAAAciDAAAAAEAAAACAAAABBpBcGxvcmlzLkJhc2UuVUkuVmlzdWFsTGluZQMAAAANAgEkDAAAJAAAAAkKBgAAAAAAAAAAAAABJwwAACYAAAAJIg4AAAAAAAAAAAAABygMAAAAAQAAAAIAAAAEGkFwbG9yaXMuQmFzZS5VSS5WaXN1YWxMaW5lAwAAAA0CASoMAAAkAAAACRgGAAAAAAAAAAAAAAEtDAAAJgAAAAmXBwAAAAAAAAAAAAAHLgwAAAABAAAAAgAAAAQaQXBsb3Jpcy5CYXNlLlVJLlZpc3VhbExpbmUDAAAADQIBMAwAACQAAAAJGgEAAAAAAAAAAAAAATMMAAAmAAAACRgBAAAAAAAAAAAAAAc0DAAAAAEAAAACAAAABBpBcGxvcmlzLkJhc2UuVUkuVmlzdWFsTGluZQMAAAANAgc2DAAAAAEAAAADAAAABBVTeXN0ZW0uRHJhd2luZy5Qb2ludEYEAAAAAZnw///g/////xKUQ0aZj0MBmPD//+D////ilIRDRpmPQwGX8P//4P///xyRo0NGmY9DBzcMAAAAAQAAAAMAAAAEF0FwbG9yaXMuQmFzZS5BbmNob3JNb2RlAwAAAAGW8P//Pf///wAAAAABlfD//z3///8CAAAAAZTw//89////BAAAAAE4DAAAJAAAAAkaAQAAAAAAAAAAAAABOwwAACYAAAAJbg8AAAAAAAAEAAAAATwMAADfAQAAClgCAAABkfD//5T8//8CAAAAAZDw//+T/P//AQAAAAGP8P//7P///0P4nUNYmH9DkKh0QpB+REIBjvD//5H8//8AAAAAAACgQAAJcw8AAAGM8P//4P///8xCrUMVFIxDAYvw//89////AAAAAAABPDG/AAAAAAl2DwAAAAAAAAl3DwAAAAAAAYjw//80////AAAAAAGH8P//hf////9lBULGiddBAYbw///s////7FGmQylch0PbPNJBADCbQekmkT8Gew8AAAsyLVllYXINCjIwJQoJfA8AAAZ9DwAAAg0KCXMPAAA0AwAA/////wEBCglzDwAAAQAKAQE9DAAAGwAAAAGB8P//4P///0N4nEP+25lDAYDw///g////VQ2+Q1iYfEMJgQ8AAAmCDwAAAAAAAAoBffD//4X///8AAAAAAAAAAAF88P//hf///wAAAAAAAAAAAAAAAAF78P//7P///wAAAAAAAAAAAAAAAAAAAAAJhg8AAKQBAAD/////AQEKCYYPAAABAAoBBz4MAAAAAQAAAAIAAAAEGkFwbG9yaXMuQmFzZS5VSS5WaXN1YWxMaW5lAwAAAA0CB0AMAAAAAQAAAAMAAAAEFVN5c3RlbS5EcmF3aW5nLlBvaW50RgQAAAABefD//+D////MQq1DFRSMQwF48P//4P///0P4mkMVFIxDAXfw///g////VY2/QxUUjEMHQQwAAAABAAAAAwAAAAQXQXBsb3Jpcy5CYXNlLkFuY2hvck1vZGUDAAAAAXbw//89////AAAAAAF18P//Pf///wIAAAABdPD//z3///8EAAAAAUIMAAAkAAAACRoBAAAAAAAAAAAAAAFFDAAAJgAAAAmODwAAAgAAAAIAAAAHRgwAAAABAAAAAgAAAAQaQXBsb3Jpcy5CYXNlLlVJLlZpc3VhbExpbmUDAAAADQIBSAwAACQAAAAJCgYAAAAAAAAAAAAAAUsMAAAmAAAACSIOAAAAAAAAAAAAAAdMDAAAAAEAAAACAAAABBpBcGxvcmlzLkJhc2UuVUkuVmlzdWFsTGluZQMAAAANAgFODAAAJAAAAAkYBgAAAAAAAAAAAAABUQwAACYAAAAJlwcAAAAAAAAAAAAAB1IMAAAAAQAAAAIAAAAEGkFwbG9yaXMuQmFzZS5VSS5WaXN1YWxMaW5lAwAAAA0CAVQMAAAkAAAACZMPAAAAAAAAAAAAAAFXDAAAJgAAAAlnBwAAAAAAAAAAAAAHWAwAAAABAAAAAgAAAAQaQXBsb3Jpcy5CYXNlLlVJLlZpc3VhbExpbmUDAAAADQIHWgwAAAABAAAAAwAAAAQVU3lzdGVtLkRyYXdpbmcuUG9pbnRGBAAAAAFr8P//4P////8SlEM0x1RDAWrw///g////4pSEQzTHVEMBafD//+D///8ckaNDNMdUQwdbDAAAAAEAAAADAAAABBdBcGxvcmlzLkJhc2UuQW5jaG9yTW9kZQMAAAABaPD//z3///8AAAAAAWfw//89////AgAAAAFm8P//Pf///wQAAAABXAwAACQAAAAJkw8AAAAAAAAAAAAAAV8MAAAmAAAACZwPAAAAAAAABAAAAAFgDAAA3wEAAApYAgAAAWPw//+U/P//AgAAAAFi8P//k/z//wEAAAABYfD//+z///9D+J1DxJEUQ5CodEIoDcpCAWDw//+R/P//AAAAAAAAoEAACaEPAAABXvD//+D////MQq1DDhVHQwFd8P//Pf///wAAAAAAATwxvwAAAAAJpA8AAAAAAAAJpQ8AAAAAAAFa8P//NP///wAAAAABWfD//4X/////ZQVCOOAeQgFY8P//7P///+xRpkM+CjlD2zzSQf/H5EHpJpE/BqkPAAAUUHVibGljIA0KNC1ZZWFyDQozOCUKCaoPAAAJqQ8AAAmhDwAANAMAAP////8BAQoJoQ8AAAEACgEBYQwAABsAAAABU/D//+D///9DeJxDWJh8QwFS8P//4P///1UNvkPEkRFDCa8PAAAJsA8AAAAAAAAKAU/w//+F////AAAAAAAAAAABTvD//4X///8AAAAAAAAAAAAAAAABTfD//+z///8AAAAAAAAAAAAAAAAAAAAACbQPAACkAQAA/////wEBCgm0DwAAAQAKAQdiDAAAAAEAAAACAAAABBpBcGxvcmlzLkJhc2UuVUkuVmlzdWFsTGluZQMAAAANAgdkDAAAAAEAAAADAAAABBVTeXN0ZW0uRHJhd2luZy5Qb2ludEYEAAAAAUvw///g////zEKtQw4VR0MBSvD//+D///9D+JpDDhVHQwFJ8P//4P///1WNv0MOFUdDB2UMAAAAAQAAAAMAAAAEF0FwbG9yaXMuQmFzZS5BbmNob3JNb2RlAwAAAAFI8P//Pf///wAAAAABR/D//z3///8CAAAAAUbw//89////BAAAAAFmDAAAJAAAAAmTDwAAAAAAAAAAAAABaQwAACYAAAAJvA8AAAIAAAACAAAAB2oMAAAAAQAAAAIAAAAEGkFwbG9yaXMuQmFzZS5VSS5WaXN1YWxMaW5lAwAAAA0CAWwMAAAkAAAACQoGAAAAAAAAAAAAAAFvDAAAJgAAAAkiDgAAAAAAAAAAAAAHcAwAAAABAAAAAgAAAAQaQXBsb3Jpcy5CYXNlLlVJLlZpc3VhbExpbmUDAAAADQIBcgwAACQAAAAJGAYAAAAAAAAAAAAAAXUMAAAmAAAACZcHAAAAAAAAAAAAAAd2DAAAAAEAAAACAAAABBpBcGxvcmlzLkJhc2UuVUkuVmlzdWFsTGluZQMAAAANAgF4DAAAJAAAAAkaAQAAAAAAAAAAAAABewwAACYAAAAJGAEAAAAAAAAAAAAAB3wMAAAAAQAAAAIAAAAEGkFwbG9yaXMuQmFzZS5VSS5WaXN1YWxMaW5lAwAAAA0CB34MAAAAAQAAAAMAAAAEFVN5c3RlbS5EcmF3aW5nLlBvaW50RgQAAAABPfD//+D/////EpRDXRy7QgE88P//4P///+KUhENdHLtCATvw///g////HJGjQ10cu0IHfwwAAAABAAAAAwAAAAQXQXBsb3Jpcy5CYXNlLkFuY2hvck1vZGUDAAAAATrw//89////AAAAAAE58P//Pf///wIAAAABOPD//z3///8EAAAAAYAMAAAkAAAACRoBAAAAAAAAAAAAAAGDDAAAJgAAAAnKDwAAAAAAAAQAAAABhAwAAN8BAAAKWAIAAAE18P//lPz//wIAAAABNPD//5P8//8BAAAAATPw///s////Q/idQ3Wx5kGQqHRCK3fjQgEy8P//kfz//wAAAAAAAKBAAAnPDwAAATDw///g////zEKtQ/Nnq0IBL/D//z3///8AAAAAAAE8Mb8AAAAACdIPAAAAAAAACdMPAAAAAAABLPD//zT///8AAAAAASvw//+F////OKwWQjjgHkIBKvD//+z///+amaVDXY+OQt0c60H/x+RB6SaRPwbXDwAAFVByaXZhdGUgDQo0LVllYXINCjQzJQoJ2A8AAAnXDwAACc8PAAA0AwAA/////wEBCgnPDwAAAQAKAQGFDAAAGwAAAAEl8P//4P///0N4nEPEkRFDASTw///g////VQ2+Q3WxzkEJ3Q8AAAneDwAAAAAAAAoBIfD//4X///8AAAAAAAAAAAEg8P//hf///wAAAAAAAAAAAAAAAAEf8P//7P///wAAAAAAAAAAAAAAAAAAAAAJ4g8AAKQBAAD/////AQEKCeIPAAABAAoBB4YMAAAAAQAAAAIAAAAEGkFwbG9yaXMuQmFzZS5VSS5WaXN1YWxMaW5lAwAAAA0CB4gMAAAAAQAAAAMAAAAEFVN5c3RlbS5EcmF3aW5nLlBvaW50RgQAAAABHfD//+D////MQq1D82erQgEc8P//4P///0P4mkPzZ6tCARvw///g////VY2/Q/Nnq0IHiQwAAAABAAAAAwAAAAQXQXBsb3Jpcy5CYXNlLkFuY2hvck1vZGUDAAAAARrw//89////AAAAAAEZ8P//Pf///wIAAAABGPD//z3///8EAAAAAYoMAAAkAAAACRoBAAAAAAAAAAAAAAGNDAAAJgAAAAnqDwAAAgAAAAIAAAAHjgwAAAABAAAAAgAAAAQaQXBsb3Jpcy5CYXNlLlVJLlZpc3VhbExpbmUDAAAADQIBkAwAACQAAAAJCgYAAAAAAAAAAAAAAZMMAAAmAAAACSIOAAAAAAAAAAAAAAeUDAAAAAEAAAACAAAABBpBcGxvcmlzLkJhc2UuVUkuVmlzdWFsTGluZQMAAAANAgGWDAAAJAAAAAkYBgAAAAAAAAAAAAABmQwAACYAAAAJlwcAAAAAAAAAAAAAB5oMAAAAAQAAAAIAAAAEGkFwbG9yaXMuQmFzZS5VSS5WaXN1YWxMaW5lAwAAAA0CAZwMAAAkAAAACRoBAAAAAAAAAAAAAAGfDAAAJgAAAAkYAQAAAAAAAAAAAAAHoAwAAAABAAAAAgAAAAQaQXBsb3Jpcy5CYXNlLlVJLlZpc3VhbExpbmUDAAAADQIBogwAACQAAAAJGgEAAAAAAAAAAAAAAaUMAAAmAAAACRgBAAAAAAAAAAAAAAemDAAAAAEAAAACAAAABBpBcGxvcmlzLkJhc2UuVUkuVmlzdWFsTGluZQMAAAANAgeoDAAAAAEAAAADAAAABBVTeXN0ZW0uRHJhd2luZy5Qb2ludEYEAAAAAQ3w///g////m3LGQ4JljUMBDPD//+D///9+9LZDgmWNQwEL8P//4P///7jw1UOCZY1DB6kMAAAAAQAAAAMAAAAEF0FwbG9yaXMuQmFzZS5BbmNob3JNb2RlAwAAAAEK8P//Pf///wAAAAABCfD//z3///8CAAAAAQjw//89////BAAAAAGqDAAAJAAAAAkaAQAAAAAAAAAAAAABrQwAACYAAAAJ+g8AAAAAAAAIAAAAAa4MAADfAQAAClgCAAABBfD//5T8//8CAAAAAQTw//+T/P//AQAAAAED8P//7P////1q2kN1ToBDkKh0QkhsQEIBAvD//5H8//8AAAAAAACgQAAJ/w8AAAEA8P//4P///4a16UM6VYxDAf/v//89////AAAAAAABPDG/AAAAAAkCEAAAAAAAAAkDEAAAAAAAAfzv//80////AAAAAAH77///hf///43hgkLGiddBAfrv///s////PgrdQylch0NuikVCADCbQekmkT8GBxAAAA9CTUdGIEZvY3VzDQoxOSUKCQgQAAAGCRAAAAINCgn/DwAANAMAAP////8BAQoJ/w8AAAEACgEBrwwAABsAAAAB9e///+D////96thD/tuZQwH07///4P///w+A+kPqnH1DCQ0QAAAJDhAAAAAAAAAKAfHv//+F////AAAAAAAAAAAB8O///4X///8AAAAAAAAAAAAAAAAB7+///+z///8AAAAAAAAAAAAAAAAAAAAACRIQAACkAQAA/////wEBCgkSEAAAAQAKAQewDAAAAAEAAAACAAAABBpBcGxvcmlzLkJhc2UuVUkuVmlzdWFsTGluZQMAAAANAgeyDAAAAAEAAAADAAAABBVTeXN0ZW0uRHJhd2luZy5Qb2ludEYEAAAAAe3v///g////hrXpQzpVjEMB7O///+D////9atdDOlWMQwHr7///4P///w8A/EM6VYxDB7MMAAAAAQAAAAMAAAAEF0FwbG9yaXMuQmFzZS5BbmNob3JNb2RlAwAAAAHq7///Pf///wAAAAAB6e///z3///8CAAAAAejv//89////BAAAAAG0DAAAJAAAAAkKBgAAAAAAAAAAAAABtwwAACYAAAAJGhAAAAIAAAACAAAAB7gMAAAAAQAAAAIAAAAEGkFwbG9yaXMuQmFzZS5VSS5WaXN1YWxMaW5lAwAAAA0CAboMAAAkAAAACRgGAAAAAAAAAAAAAAG9DAAAJgAAAAmXBwAAAAAAAAAAAAAHvgwAAAABAAAAAgAAAAQaQXBsb3Jpcy5CYXNlLlVJLlZpc3VhbExpbmUDAAAADQIBwAwAACQAAAAJGgEAAAAAAAAAAAAAAcMMAAAmAAAACRgBAAAAAAAAAAAAAAfEDAAAAAEAAAACAAAABBpBcGxvcmlzLkJhc2UuVUkuVmlzdWFsTGluZQMAAAANAgHGDAAAJAAAAAkaAQAAAAAAAAAAAAAByQwAACYAAAAJGAEAAAAAAAAAAAAAB8oMAAAAAQAAAAIAAAAEGkFwbG9yaXMuQmFzZS5VSS5WaXN1YWxMaW5lAwAAAA0CB8wMAAAAAQAAAAMAAAAEFVN5c3RlbS5EcmF3aW5nLlBvaW50RgQAAAAB3+///+D///+bcsZDHNoNQwHe7///4P///370tkMc2g1DAd3v///g////uPDVQxzaDUMHzQwAAAABAAAAAwAAAAQXQXBsb3Jpcy5CYXNlLkFuY2hvck1vZGUDAAAAAdzv//89////AAAAAAHb7///Pf///wIAAAAB2u///z3///8EAAAAAc4MAAAkAAAACRoBAAAAAAAAAAAAAAHRDAAAJgAAAAkoEAAAAAAAAAgAAAAB0gwAAN8BAAAKWAIAAAHX7///lPz//wIAAAAB1u///5P8//8BAAAAAdXv///s/////WraQ3Wx5kGQqHRCu8ZdQwHU7///kfz//wAAAAAAAKBAAAktEAAAAdLv///g////hrXpQ4y5C0MB0e///z3///8AAAAAAAE8Mb8AAAAACTAQAAAAAAAACTEQAAAAAAABzu///zT///8AAAAAAc3v//+F////G0/eQcaJ10EBzO///+z///9I4eND7FECQ9w0skEAMJtB6SaRPwY1EAAACk90aGVyDQo4MSUKCTYQAAAGNxAAAAINCgktEAAANAMAAP////8BAQoJLRAAAAEACgEB0wwAABsAAAABx+///+D////96thD6px9QwHG7///4P///w+A+kN1sc5BCTsQAAAJPBAAAAAAAAAKAcPv//+F////AAAAAAAAAAABwu///4X///8AAAAAAAAAAAAAAAABwe///+z///8AAAAAAAAAAAAAAAAAAAAACUAQAACkAQAA/////wEBCglAEAAAAQAKAQfUDAAAAAEAAAACAAAABBpBcGxvcmlzLkJhc2UuVUkuVmlzdWFsTGluZQMAAAANAgfWDAAAAAEAAAADAAAABBVTeXN0ZW0uRHJhd2luZy5Qb2ludEYEAAAAAb/v///g////hrXpQ4y5C0MBvu///+D////9atdDjLkLQwG97///4P///w8A/EOMuQtDB9cMAAAAAQAAAAMAAAAEF0FwbG9yaXMuQmFzZS5BbmNob3JNb2RlAwAAAAG87///Pf///wAAAAABu+///z3///8CAAAAAbrv//89////BAAAAAHYDAAAJAAAAAkKBgAAAAAAAAAAAAAB2wwAACYAAAAJSBAAAAIAAAACAAAAB9wMAAAAAQAAAAIAAAAEGkFwbG9yaXMuQmFzZS5VSS5WaXN1YWxMaW5lAwAAAA0CAd4MAAAkAAAACRgGAAAAAAAAAAAAAAHhDAAAJgAAAAmXBwAAAAAAAAAAAAAH4gwAAAABAAAAAgAAAAQaQXBsb3Jpcy5CYXNlLlVJLlZpc3VhbExpbmUDAAAADQIB5AwAACQAAAAJGAYAAAAAAAAAAAAAAecMAAAmAAAACZcHAAAAAAAAAAAAAAfoDAAAAAEAAAACAAAABBpBcGxvcmlzLkJhc2UuVUkuVmlzdWFsTGluZQMAAAANAgHqDAAAJAAAAAkYBgAAAAAAAAAAAAAB7QwAACYAAAAJlwcAAAAAAAAAAAAAB+4MAAAAAQAAAAIAAAAEGkFwbG9yaXMuQmFzZS5VSS5WaXN1YWxMaW5lAwAAAA0CAfAMAAAkAAAACRgGAAAAAAAAAAAAAAHzDAAAJgAAAAmXBwAAAAAAAAAAAAAH9AwAAAABAAAAAgAAAAQaQXBsb3Jpcy5CYXNlLlVJLlZpc3VhbExpbmUDAAAADQIB9gwAACQAAAAJGAYAAAAAAAAAAAAAAfkMAAAmAAAACZcHAAAAAAAAAAAAAAH6DAAA3wEAAApYAgAAAa3v//+U/P//AgAAAAGs7///k/z//wEAAAABq+///+z////bbgtEdnlJQ6CodEIMfc5CAarv//+R/P//AAAAAAAAoEAACVcQAAABqO///+D///8gFBNEuRh9QwGn7///Pf///wAAAAAAAAAAAAAAAAAJWhAAAAAAAAAJWxAAAAAAAAGk7///NP///wAAAAABo+///4X////GGXJCxonXQQGi7///7P///81MDUQqXHNDb2I3QgAwm0HpJpE/Bl8QAAAQQ2hhaXJwZXJzb24NCjM5JQoJYBAAAAZhEAAAAg0KCVcQAAA0AwAA/////wEBCglXEAAAAQAKAQH7DAAAGwAAAAGd7///4P///9uuCkT+25lDAZzv///g////ZXkbRHZ5RkMJZRAAAAlmEAAAAAAAAAoBme///4X///8AAAAAAAAAAAGY7///hf///wAAAAAAAAAAAAAAAAGX7///7P///wAAAAAAAAAAAAAAAAAAAAAJahAAAKQBAAD/////AQEKCWoQAAABAAoBB/wMAAAAAQAAAAIAAAAEGkFwbG9yaXMuQmFzZS5VSS5WaXN1YWxMaW5lAwAAAA0CB/4MAAAAAQAAAAMAAAAEFVN5c3RlbS5EcmF3aW5nLlBvaW50RgQAAAABle///+D///8gFBNEuRh9QwGU7///4P///9vuCUS5GH1DAZPv///g////ZTkcRLkYfUMH/wwAAAABAAAAAwAAAAQXQXBsb3Jpcy5CYXNlLkFuY2hvck1vZGUDAAAAAZLv//89////AAAAAAGR7///Pf///wIAAAABkO///z3///8EAAAAAQANAAAkAAAACRgGAAAAAAAAAAAAAAEDDQAAJgAAAAlyEAAAAgAAAAIAAAAHBA0AAAABAAAAAgAAAAQaQXBsb3Jpcy5CYXNlLlVJLlZpc3VhbExpbmUDAAAADQIBBg0AACQAAAAJGAYAAAAAAAAAAAAAAQkNAAAmAAAACZcHAAAAAAAAAAAAAAcKDQAAAAEAAAACAAAABBpBcGxvcmlzLkJhc2UuVUkuVmlzdWFsTGluZQMAAAANAgEMDQAAJAAAAAkYBgAAAAAAAAAAAAABDw0AACYAAAAJlwcAAAAAAAAAAAAABxANAAAAAQAAAAIAAAAEGkFwbG9yaXMuQmFzZS5VSS5WaXN1YWxMaW5lAwAAAA0CARINAAAkAAAACRgGAAAAAAAAAAAAAAEVDQAAJgAAAAmXBwAAAAAAAAAAAAAHFg0AAAABAAAAAgAAAAQaQXBsb3Jpcy5CYXNlLlVJLlZpc3VhbExpbmUDAAAADQIBGA0AACQAAAAJGAYAAAAAAAAAAAAAARsNAAAmAAAACZcHAAAAAAAAAAAAAAEcDQAA3wEAAApYAgAAAYXv//+U/P//AgAAAAGE7///k/z//wEAAAABg+///+z////bbgtEsckfQ6CodEIUvw5CAYLv//+R/P//AAAAAAAAoEAACX8QAAABgO///+D///8gFBNElKExQwF/7///Pf///wAAAAAAAAAAAAAAAAAJghAAAAAAAAAJgxAAAAAAAAF87///NP///wAAAAABe+///4X/////f9RBxonXQQF67///7P///ylcEESQwidD3SSrQQAwm0HpJpE/BocQAAAJRGVhbg0KMTUlCgmIEAAABokQAAACDQoJfxAAADQDAAD/////AQEKCX8QAAABAAoBAR0NAAAbAAAAAXXv///g////264KRHZ5RkMBdO///+D///9leRtEsckcQwmNEAAACY4QAAAAAAAACgFx7///hf///wAAAAAAAAAAAXDv//+F////AAAAAAAAAAAAAAAAAW/v///s////AAAAAAAAAAAAAAAAAAAAAAmSEAAApAEAAP////8BAQoJkhAAAAEACgEHHg0AAAABAAAAAgAAAAQaQXBsb3Jpcy5CYXNlLlVJLlZpc3VhbExpbmUDAAAADQIHIA0AAAABAAAAAwAAAAQVU3lzdGVtLkRyYXdpbmcuUG9pbnRGBAAAAAFt7///4P///yAUE0SUoTFDAWzv///g////2+4JRJShMUMBa+///+D///9lORxElKExQwchDQAAAAEAAAADAAAABBdBcGxvcmlzLkJhc2UuQW5jaG9yTW9kZQMAAAABau///z3///8AAAAAAWnv//89////AgAAAAFo7///Pf///wQAAAABIg0AACQAAAAJGAYAAAAAAAAAAAAAASUNAAAmAAAACZoQAAACAAAAAgAAAAcmDQAAAAEAAAACAAAABBpBcGxvcmlzLkJhc2UuVUkuVmlzdWFsTGluZQMAAAANAgEoDQAAJAAAAAkYBgAAAAAAAAAAAAABKw0AACYAAAAJlwcAAAAAAAAAAAAABywNAAAAAQAAAAIAAAAEGkFwbG9yaXMuQmFzZS5VSS5WaXN1YWxMaW5lAwAAAA0CAS4NAAAkAAAACRgGAAAAAAAAAAAAAAExDQAAJgAAAAmXBwAAAAAAAAAAAAAHMg0AAAABAAAAAgAAAAQaQXBsb3Jpcy5CYXNlLlVJLlZpc3VhbExpbmUDAAAADQIBNA0AACQAAAAJGAYAAAAAAAAAAAAAATcNAAAmAAAACZcHAAAAAAAAAAAAAAc4DQAAAAEAAAACAAAABBpBcGxvcmlzLkJhc2UuVUkuVmlzdWFsTGluZQMAAAANAgE6DQAAJAAAAAkYBgAAAAAAAAAAAAABPQ0AACYAAAAJlwcAAAAAAAAAAAAAAT4NAADfAQAAClgCAAABXe///5T8//8CAAAAAVzv//+T/P//AQAAAAFb7///7P///9tuC0RvwANDoKh0QhBKsEEBWu///5H8//8AAAAAAACgQAAJpxAAAAFY7///4P///yAUE0QQxQ5DAVfv//89////AAAAAAAAAAAAAAAAAAmqEAAAAAAAAAmrEAAAAAAAAVTv//80////AAAAAAFT7///hf///40lmULGiddBAVLv///s////KdwLRDQzBUNummVCADCbQekmkT8GrxAAABNQcm92b3N0IC8gVlBBQQ0KMTAlCgmwEAAABrEQAAACDQoJpxAAADQDAAD/////AQEKCacQAAABAAoBAT8NAAAbAAAAAU3v///g////264KRLHJHEMBTO///+D///9leRtEb8AAQwm1EAAACbYQAAAAAAAACgFJ7///hf///wAAAAAAAAAAAUjv//+F////AAAAAAAAAAAAAAAAAUfv///s////AAAAAAAAAAAAAAAAAAAAAAm6EAAApAEAAP////8BAQoJuhAAAAEACgEHQA0AAAABAAAAAgAAAAQaQXBsb3Jpcy5CYXNlLlVJLlZpc3VhbExpbmUDAAAADQIHQg0AAAABAAAAAwAAAAQVU3lzdGVtLkRyYXdpbmcuUG9pbnRGBAAAAAFF7///4P///yAUE0QQxQ5DAUTv///g////2+4JRBDFDkMBQ+///+D///9lORxEEMUOQwdDDQAAAAEAAAADAAAABBdBcGxvcmlzLkJhc2UuQW5jaG9yTW9kZQMAAAABQu///z3///8AAAAAAUHv//89////AgAAAAFA7///Pf///wQAAAABRA0AACQAAAAJGAYAAAAAAAAAAAAAAUcNAAAmAAAACcIQAAACAAAAAgAAAAdIDQAAAAEAAAACAAAABBpBcGxvcmlzLkJhc2UuVUkuVmlzdWFsTGluZQMAAAANAgFKDQAAJAAAAAkYBgAAAAAAAAAAAAABTQ0AACYAAAAJlwcAAAAAAAAAAAAAB04NAAAAAQAAAAIAAAAEGkFwbG9yaXMuQmFzZS5VSS5WaXN1YWxMaW5lAwAAAA0CAVANAAAkAAAACRgGAAAAAAAAAAAAAAFTDQAAJgAAAAmXBwAAAAAAAAAAAAAHVA0AAAABAAAAAgAAAAQaQXBsb3Jpcy5CYXNlLlVJLlZpc3VhbExpbmUDAAAADQIBVg0AACQAAAAJGAYAAAAAAAAAAAAAAVkNAAAmAAAACZcHAAAAAAAAAAAAAAdaDQAAAAEAAAACAAAABBpBcGxvcmlzLkJhc2UuVUkuVmlzdWFsTGluZQMAAAANAgFcDQAAJAAAAAkYBgAAAAAAAAAAAAABXw0AACYAAAAJlwcAAAAAAAAAAAAAAWANAADfAQAAClgCAAABNe///5T8//8CAAAAATTv//+T/P//AQAAAAEz7///7P///9tuC0QeEehCoKh0QgB+G0EBMu///5H8//8AAAAAAACgQAAJzxAAAAEw7///4P///yAUE0T+yPFCAS/v//89////AAAAAAAAAAAAAAAAAAnSEAAAAAAAAAnTEAAAAAAAASzv//80////AAAAAAEr7///hf////9jr0JU1VxBASrv///s////w/UKRAvX50I30YJC//8eQekmkT8G1xAAABFJbnN0LiBEZXNpZ25lciA2JQoJ2BAAAAnXEAAACc8QAAA0AwAA/////wEBCgnPEAAAAQAKAQFhDQAAGwAAAAEl7///4P///9uuCkRvwABDASTv///g////ZXkbRB4R4kIJ3RAAAAneEAAAAAAAAAoBIe///4X///8AAAAAAAAAAAEg7///hf///wAAAAAAAAAAAAAAAAEf7///7P///wAAAAAAAAAAAAAAAAAAAAAJ4hAAAKQBAAD/////AQEKCeIQAAABAAoBB2INAAAAAQAAAAIAAAAEGkFwbG9yaXMuQmFzZS5VSS5WaXN1YWxMaW5lAwAAAA0CB2QNAAAAAQAAAAMAAAAEFVN5c3RlbS5EcmF3aW5nLlBvaW50RgQAAAABHe///+D///8gFBNE/sjxQgEc7///4P///9vuCUT+yPFCARvv///g////ZTkcRP7I8UIHZQ0AAAABAAAAAwAAAAQXQXBsb3Jpcy5CYXNlLkFuY2hvck1vZGUDAAAAARrv//89////AAAAAAEZ7///Pf///wIAAAABGO///z3///8EAAAAAWYNAAAkAAAACRgGAAAAAAAAAAAAAAFpDQAAJgAAAAnqEAAAAgAAAAIAAAAHag0AAAABAAAAAgAAAAQaQXBsb3Jpcy5CYXNlLlVJLlZpc3VhbExpbmUDAAAADQIBbA0AACQAAAAJGAYAAAAAAAAAAAAAAW8NAAAmAAAACZcHAAAAAAAAAAAAAAdwDQAAAAEAAAACAAAABBpBcGxvcmlzLkJhc2UuVUkuVmlzdWFsTGluZQMAAAANAgFyDQAAJAAAAAkYBgAAAAAAAAAAAAABdQ0AACYAAAAJlwcAAAAAAAAAAAAAB3YNAAAAAQAAAAIAAAAEGkFwbG9yaXMuQmFzZS5VSS5WaXN1YWxMaW5lAwAAAA0CAXgNAAAkAAAACRgGAAAAAAAAAAAAAAF7DQAAJgAAAAmXBwAAAAAAAAAAAAAHfA0AAAABAAAAAgAAAAQaQXBsb3Jpcy5CYXNlLlVJLlZpc3VhbExpbmUDAAAADQIBfg0AACQAAAAJGAYAAAAAAAAAAAAAAYENAAAmAAAACZcHAAAAAAAAAAAAAAGCDQAA3wEAAApYAgAAAQ3v//+U/P//AgAAAAEM7///k/z//wEAAAABC+///+z////bbgtElGvUQqCodEJAsXRAAQrv//+R/P//AAAAAAAAoEAACfcQAAABCO///+D///8gFBNEWT7YQgEH7///Pf///wAAAAAAAAAAAAAAAAAJ+hAAAAAAAAAJ+xAAAAEAAAEE7///NP///wAAAAABA+///4X///8bB7hCVNVcQQEC7///7P///5qZCkSG681CNwmJQv//HkHpJpE/Bv8QAAARQ2VudGVyIGZvciBUJkwgMyUKCQARAAAJ/xAAAAn3EAAANAMAAP////8BAQoJ9xAAAAEACgEBgw0AABsAAAAB/e7//+D////brgpEHhHiQgH87v//4P///2V5G0SUa85CCQURAAAJBhEAAAAAAAAKAfnu//+F////AAAAAAAAAAAB+O7//4X///8AAAAAAAAAAAAAAAAB9+7//+z///8AAAAAAAAAAAAAAAAAAAAACQoRAACkAQAA/////wEBCgkKEQAAAQAKAQeEDQAAAAEAAAACAAAABBpBcGxvcmlzLkJhc2UuVUkuVmlzdWFsTGluZQMAAAANAgeGDQAAAAEAAAADAAAABBVTeXN0ZW0uRHJhd2luZy5Qb2ludEYEAAAAAfXu///g////IBQTRFk+2EIB9O7//+D////b7glEWT7YQgHz7v//4P///2U5HERZPthCB4cNAAAAAQAAAAMAAAAEF0FwbG9yaXMuQmFzZS5BbmNob3JNb2RlAwAAAAHy7v//Pf///wAAAAAB8e7//z3///8CAAAAAfDu//89////BAAAAAGIDQAAJAAAAAkYBgAAAAAAAAAAAAABiw0AACYAAAAJEhEAAAIAAAACAAAAB4wNAAAAAQAAAAIAAAAEGkFwbG9yaXMuQmFzZS5VSS5WaXN1YWxMaW5lAwAAAA0CAY4NAAAkAAAACRgGAAAAAAAAAAAAAAGRDQAAJgAAAAmXBwAAAAAAAAAAAAAHkg0AAAABAAAAAgAAAAQaQXBsb3Jpcy5CYXNlLlVJLlZpc3VhbExpbmUDAAAADQIBlA0AACQAAAAJGAYAAAAAAAAAAAAAAZcNAAAmAAAACZcHAAAAAAAAAAAAAAeYDQAAAAEAAAACAAAABBpBcGxvcmlzLkJhc2UuVUkuVmlzdWFsTGluZQMAAAANAgGaDQAAJAAAAAkYBgAAAAAAAAAAAAABnQ0AACYAAAAJlwcAAAAAAAAAAAAAB54NAAAAAQAAAAIAAAAEGkFwbG9yaXMuQmFzZS5VSS5WaXN1YWxMaW5lAwAAAA0CAaANAAAkAAAACRgGAAAAAAAAAAAAAAGjDQAAJgAAAAmXBwAAAAAAAAAAAAABpA0AAN8BAAAKWAIAAAHl7v//lPz//wIAAAAB5O7//5P8//8BAAAAAePu///s////224LRJK0wkKgqHRCQOA2QAHi7v//kfz//wAAAAAAAKBAAAkfEQAAAeDu///g////IBQTRBOQxUIB3+7//z3///8AAAAAAAAAAAAAAAAACSIRAAAAAAAACSMRAAABAAAB3O7//zT///8AAAAAAdvu//+F////cTHDQlTVXEEB2u7//+z///9dDwpENDO7QjcTkUL//x5B6SaRPwYnEQAAEk9ubGluZSBMZWFybmluZyAzJQoJKBEAAAknEQAACR8RAAA0AwAA/////wEBCgkfEQAAAQAKAQGlDQAAGwAAAAHV7v//4P///9uuCkSUa85CAdTu///g////ZXkbRJK0vEIJLREAAAkuEQAAAAAAAAoB0e7//4X///8AAAAAAAAAAAHQ7v//hf///wAAAAAAAAAAAAAAAAHP7v//7P///wAAAAAAAAAAAAAAAAAAAAAJMhEAAKQBAAD/////AQEKCTIRAAABAAoBB6YNAAAAAQAAAAIAAAAEGkFwbG9yaXMuQmFzZS5VSS5WaXN1YWxMaW5lAwAAAA0CB6gNAAAAAQAAAAMAAAAEFVN5c3RlbS5EcmF3aW5nLlBvaW50RgQAAAABze7//+D///8gFBNEE5DFQgHM7v//4P///9vuCUQTkMVCAcvu///g////ZTkcRBOQxUIHqQ0AAAABAAAAAwAAAAQXQXBsb3Jpcy5CYXNlLkFuY2hvck1vZGUDAAAAAcru//89////AAAAAAHJ7v//Pf///wIAAAAByO7//z3///8EAAAAAaoNAAAkAAAACRgGAAAAAAAAAAAAAAGtDQAAJgAAAAk6EQAAAgAAAAIAAAAHrg0AAAABAAAAAgAAAAQaQXBsb3Jpcy5CYXNlLlVJLlZpc3VhbExpbmUDAAAADQIBsA0AACQAAAAJGAYAAAAAAAAAAAAAAbMNAAAmAAAACZcHAAAAAAAAAAAAAAe0DQAAAAEAAAACAAAABBpBcGxvcmlzLkJhc2UuVUkuVmlzdWFsTGluZQMAAAANAgG2DQAAJAAAAAkYBgAAAAAAAAAAAAABuQ0AACYAAAAJlwcAAAAAAAAAAAAAB7oNAAAAAQAAAAIAAAAEGkFwbG9yaXMuQmFzZS5VSS5WaXN1YWxMaW5lAwAAAA0CAbwNAAAkAAAACRgGAAAAAAAAAAAAAAG/DQAAJgAAAAmXBwAAAAAAAAAAAAAHwA0AAAABAAAAAgAAAAQaQXBsb3Jpcy5CYXNlLlVJLlZpc3VhbExpbmUDAAAADQIBwg0AACQAAAAJGAYAAAAAAAAAAAAAAcUNAAAmAAAACZcHAAAAAAAAAAAAAAHGDQAA3wEAAApYAgAAAb3u//+U/P//AgAAAAG87v//k/z//wEAAAABu+7//+z////bbgtEdbHmQaCodEJqEHpCAbru//+R/P//AAAAAAAAoEAACUcRAAABuO7//+D///8gFBNE72BwQgG37v//Pf///wAAAAAAAAAAAAAAAAAJShEAAAAAAAAJSxEAAAAAAAG07v//NP///wAAAAABs+7//4X///8bT95BxonXQQGy7v//7P///ylcEESamUlC3DSyQQAwm0HpJpE/Bk8RAAAKT3RoZXINCjI0JQoJUBEAAAZREQAAAg0KCUcRAAA0AwAA/////wEBCglHEQAAAQAKAQHHDQAAGwAAAAGt7v//4P///9uuCkSStLxCAazu///g////ZXkbRHWxzkEJVREAAAlWEQAAAAAAAAoBqe7//4X///8AAAAAAAAAAAGo7v//hf///wAAAAAAAAAAAAAAAAGn7v//7P///wAAAAAAAAAAAAAAAAAAAAAJWhEAAKQBAAD/////AQEKCVoRAAABAAoBB8gNAAAAAQAAAAIAAAAEGkFwbG9yaXMuQmFzZS5VSS5WaXN1YWxMaW5lAwAAAA0CB8oNAAAAAQAAAAMAAAAEFVN5c3RlbS5EcmF3aW5nLlBvaW50RgQAAAABpe7//+D///8gFBNE72BwQgGk7v//4P///9vuCUTvYHBCAaPu///g////ZTkcRO9gcEIHyw0AAAABAAAAAwAAAAQXQXBsb3Jpcy5CYXNlLkFuY2hvck1vZGUDAAAAAaLu//89////AAAAAAGh7v//Pf///wIAAAABoO7//z3///8EAAAAAcwNAAAkAAAACRgGAAAAAAAAAAAAAAHPDQAAJgAAAAliEQAAAgAAAAIAAAAH6Q0AAAABAAAAAAAAAAQfQXBsb3Jpcy5CYXNlLk9iamVjdHMuRGF0YU9iamVjdAMAAAABAQ4AAH4AAAAJYxEAAAlkEQAABQQO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AAAAAAABBCX8AAAAGZhEAAAYrbW4tZWEJZxEAAAAACWgRAAABBQ4AAIAAAAAKCgAAAADDmHQACQAAAAABAQoOAADQAAAACWkRAAACAAAABgAAAAEPDgAAeQAAAAoKAAAAQD8JahEAAAlrEQAAAQAAAP7///8AAAAAAQAAAAAAAAAAAAAAAQAAAAAAAAAAAAABEA4AAHoAAAAKCglsEQAACW0RAAABAAAA/v///wAAAAD/////AAABFA4AAH4AAAAJbhEAAAlvEQAABxwOAAAAAQAAAAQAAAAEHEFwbG9yaXMuQmFzZS5VSS5WaXN1YWxPYmplY3QDAAAACf0KAAAJ/AoAAA0CByIOAAAAAQAAAAAAAAAEHEFwbG9yaXMuQmFzZS5VSS5WaXN1YWxPYmplY3QDAAAAASkOAAB+AAAACXIRAAAJcxEAAAUsDg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AAQQl/AAAABnURAAAGK21uLWVhCXYRAAAAAAl3EQAAAS0OAACAAAAACgoAAAAA29zeABAAAAAAAQEyDgAA0AAAAAl4EQAAAgAAAAYAAAABNw4AAHkAAAAKCgAAAEA/CXkRAAAJehEAAAEAAAD+////AAAAAAEAAAAAAAAAAAAAAAEAAAAAAAAAAAAAATgOAAB6AAAACgoJexEAAAl8EQAAAQAAAP7///8AAAAA/////wAAATwOAAB+AAAACX0RAAAJfhEAAAdEDgAAAAEAAAAEAAAABBxBcGxvcmlzLkJhc2UuVUkuVmlzdWFsT2JqZWN0AwAAAAkfCwAACR4LAAANAgFRDgAAfgAAAAmBEQAACYIRAAAFVA4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AAAAAAAEEJfwAAAAaEEQAABittbi1lYQmFEQAAAAAJhhEAAAFVDgAAgAAAAAoKAAAAAO0hJQAHAAAAAAEBWg4AANAAAAAJhxEAAAIAAAAGAAAAAV8OAAB5AAAACgoAAABAPwmIEQAACYkRAAABAAAA/v///wAAAAABAAAAAAAAAAAAAAABAAAAAAAAAAAAAAFgDgAAegAAAAoKCYoRAAAJixEAAAEAAAD+////AAAAAP////8AAAFkDgAAfgAAAAmMEQAACY0RAAAHbA4AAAABAAAABAAAAAQcQXBsb3Jpcy5CYXNlLlVJLlZpc3VhbE9iamVjdAMAAAAJQQsAAAlACwAADQIBeQ4AAH4AAAAJkBEAAAmREQAABXwO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kFwbG9yaXMuQ2hhcnQuQ2hhcnREYXRhRWxlbWVudAIAAAABAQELGkFwbG9yaXMuQmFzZS5PYmplY3RzLkNvbG9yAwAAAAEBGkFwbG9yaXMuQmFzZS5PYmplY3RzLkNvbG9yAwAAAAMAAAAJJwkAAAoAAAAAAABBCX8AAAAGlBEAAAYrbW4tZWEJlREAAAAACZYRAAABfQ4AAIAAAAAKCgEAAADxWikA/////wAAAYIOAADQAAAACZcRAAABAAAAEgAAAAGHDgAAeQAAAAoKAAAAQD8JmBEAAAmZEQAAAQAAAP7///8AAAAAAQAAAAAAAAAAAAAAAQAAAAAAAAAAAAABiA4AAHoAAAAKCgmaEQAACZsRAAABAAAA/v///wAAAAD/////AAABjA4AAH4AAAAJnBEAAAmdEQAAB5QOAAAAAQAAAAQAAAAEHEFwbG9yaXMuQmFzZS5VSS5WaXN1YWxPYmplY3QDAAAACWMLAAAJYgsAAA0CAaMOAAB+AAAACaARAAAJoREAAAWmDg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5BcGxvcmlzLkNoYXJ0LkNoYXJ0RGF0YUVsZW1lbnQCAAAAAQEBCxpBcGxvcmlzLkJhc2UuT2JqZWN0cy5Db2xvcgMAAAABARpBcGxvcmlzLkJhc2UuT2JqZWN0cy5Db2xvcgMAAAADAAAACTcJAAAKAAAAAAAAQQl/AAAABqQRAAAGK21uLWVhCaURAAAAAAmmEQAAAacOAACAAAAACgoAAAAA95QeAAoAAAAAAQGsDgAA0AAAAAmnEQAAAQAAAAgAAAABsQ4AAHkAAAAKCgAAAEA/CagRAAAJqREAAAEAAAD+////AAAAAAEAAAAAAAAAAAAAAAEAAAAAAAAAAAAAAbIOAAB6AAAACgoJqhEAAAmrEQAAAQAAAP7///8AAAAA/////wAAAbYOAAB+AAAACawRAAAJrREAAAe+DgAAAAEAAAAEAAAABBxBcGxvcmlzLkJhc2UuVUkuVmlzdWFsT2JqZWN0AwAAAAmLCwAACYoLAAANAgHLDgAAfgAAAAmwEQAACbERAAAFzg4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eQXBsb3Jpcy5DaGFydC5DaGFydERhdGFFbGVtZW50AgAAAAEBAQsaQXBsb3Jpcy5CYXNlLk9iamVjdHMuQ29sb3IDAAAAAQEaQXBsb3Jpcy5CYXNlLk9iamVjdHMuQ29sb3IDAAAAAwAAAAlGCQAACgAAAAAAAEEJfwAAAAa0EQAABittbi1lYQm1EQAAAAAJthEAAAHPDgAAgAAAAAoKAAAAAD9pfgAFAAAAAAEB1A4AANAAAAAJtxEAAAIAAAAIAAAAAdkOAAB5AAAACgoAAABAPwm4EQAACbkRAAABAAAA/v///wAAAAABAAAAAAAAAAAAAAABAAAAAAAAAAAAAAHaDgAAegAAAAoKCboRAAAJuxEAAAEAAAD+////AAAAAP////8AAAHeDgAAfgAAAAm8EQAACb0RAAAH5g4AAAABAAAABAAAAAQcQXBsb3Jpcy5CYXNlLlVJLlZpc3VhbE9iamVjdAMAAAAJrQsAAAmsCwAADQIB8w4AAH4AAAAJwBEAAAnBEQAABfYO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kFwbG9yaXMuQ2hhcnQuQ2hhcnREYXRhRWxlbWVudAIAAAABAQELGkFwbG9yaXMuQmFzZS5PYmplY3RzLkNvbG9yAwAAAAEBGkFwbG9yaXMuQmFzZS5PYmplY3RzLkNvbG9yAwAAAAMAAAAJVQkAAAoAAAAAAABBCX8AAAAGxBEAAAYrbW4tZWEJxREAAAAACcYRAAAB9w4AAIAAAAAKCgEAAAChtL8A/////wABAfwOAADQAAAACccRAAACAAAACAAAAAEBDwAAeQAAAAoKAAAAQD8JyBEAAAnJEQAAAQAAAP7///8AAAAAAQAAAAAAAAAAAAAAAQAAAAAAAAAAAAABAg8AAHoAAAAKCgnKEQAACcsRAAABAAAA/v///wAAAAD/////AAABBg8AAH4AAAAJzBEAAAnNEQAABw4PAAAAAQAAAAQAAAAEHEFwbG9yaXMuQmFzZS5VSS5WaXN1YWxPYmplY3QDAAAACc8LAAAJzgsAAA0CARsPAAB+AAAACdARAAAJ0REAAAUeDw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5BcGxvcmlzLkNoYXJ0LkNoYXJ0RGF0YUVsZW1lbnQCAAAAAQEBCxpBcGxvcmlzLkJhc2UuT2JqZWN0cy5Db2xvcgMAAAABARpBcGxvcmlzLkJhc2UuT2JqZWN0cy5Db2xvcgMAAAADAAAACWQJAAAKAAAAAAAAQQl/AAAABtQRAAAGK21uLWVhCdURAAAAAAnWEQAAAR8PAACAAAAACgoAAAAAIkFOAA8AAAAAAQEkDwAA0AAAAAnXEQAAAgAAAAgAAAABKQ8AAHkAAAAKCgAAAEA/CdgRAAAJ2REAAAEAAAD+////AAAAAAEAAAAAAAAAAAAAAAEAAAAAAAAAAAAAASoPAAB6AAAACgoJ2hEAAAnbEQAAAQAAAP7///8AAAAA/////wAAAS4PAAB+AAAACdwRAAAJ3REAAAc2DwAAAAEAAAAEAAAABBxBcGxvcmlzLkJhc2UuVUkuVmlzdWFsT2JqZWN0AwAAAAnxCwAACfALAAANAgFDDwAAfgAAAAngEQAACeERAAAFRg8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eQXBsb3Jpcy5DaGFydC5DaGFydERhdGFFbGVtZW50AgAAAAEBAQsaQXBsb3Jpcy5CYXNlLk9iamVjdHMuQ29sb3IDAAAAAQEaQXBsb3Jpcy5CYXNlLk9iamVjdHMuQ29sb3IDAAAAAwAAAAlzCQAACgAAAAAAAEEJfwAAAAbkEQAABittbi1lYQnlEQAAAAAJ5hEAAAFHDwAAgAAAAAoKAAAAANvc3gAQAAAAAAEBTA8AANAAAAAJ5xEAAAIAAAAIAAAAAVEPAAB5AAAACgoAAABAPwnoEQAACekRAAABAAAA/v///wAAAAABAAAAAAAAAAAAAAABAAAAAAAAAAAAAAFSDwAAegAAAAoKCeoRAAAJ6xEAAAEAAAD+////AAAAAP////8AAAFWDwAAfgAAAAnsEQAACe0RAAAHXg8AAAABAAAABAAAAAQcQXBsb3Jpcy5CYXNlLlVJLlZpc3VhbE9iamVjdAMAAAAJEwwAAAkSDAAADQIHbg8AAAABAAAABAAAAAQcQXBsb3Jpcy5CYXNlLlVJLlZpc3VhbE9iamVjdAMAAAANBAFzDwAAfgAAAAnwEQAACfERAAAFdg8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eQXBsb3Jpcy5DaGFydC5DaGFydERhdGFFbGVtZW50AgAAAAEBAQsaQXBsb3Jpcy5CYXNlLk9iamVjdHMuQ29sb3IDAAAAAQEaQXBsb3Jpcy5CYXNlLk9iamVjdHMuQ29sb3IDAAAAAwAAAAmDCQAACgAAAAAAAEEJfwAAAAb0EQAABittbi1lYQn1EQAAAAAJ9hEAAAF3DwAAgAAAAAoKAAAAAEY7NAAIAAAAAAEBfA8AANAAAAAJ9xEAAAIAAAAGAAAAAYEPAAB5AAAACgoAAABAPwn4EQAACfkRAAABAAAA/v///wAAAAABAAAAAAAAAAAAAAABAAAAAAAAAAAAAAGCDwAAegAAAAoKCfoRAAAJ+xEAAAEAAAD+////AAAAAP////8AAAGGDwAAfgAAAAn8EQAACf0RAAAHjg8AAAABAAAABAAAAAQcQXBsb3Jpcy5CYXNlLlVJLlZpc3VhbE9iamVjdAMAAAAJPQwAAAk8DAAADQIHkw8AAAABAAAAAAAAAAQfQXBsb3Jpcy5CYXNlLk9iamVjdHMuRGF0YU9iamVjdAMAAAAHnA8AAAABAAAABAAAAAQcQXBsb3Jpcy5CYXNlLlVJLlZpc3VhbE9iamVjdAMAAAANBAGhDwAAfgAAAAkAEgAACQESAAAFpA8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eQXBsb3Jpcy5DaGFydC5DaGFydERhdGFFbGVtZW50AgAAAAEBAQsaQXBsb3Jpcy5CYXNlLk9iamVjdHMuQ29sb3IDAAAAAQEaQXBsb3Jpcy5CYXNlLk9iamVjdHMuQ29sb3IDAAAAAwAAAAmSCQAACgAAAAAAAEEJfwAAAAYEEgAABittbi1lYQkFEgAAAAAJBhIAAAGlDwAAgAAAAAoKAAAAAHKEjAAGAAAAAAEBqg8AANAAAAAJBxIAAAAAAAAKAAAAAa8PAAB5AAAACgoAAABAPwkIEgAACQkSAAABAAAA/v///wAAAAABAAAAAAAAAAAAAAABAAAAAAAAAAAAAAGwDwAAegAAAAoKCQoSAAAJCxIAAAEAAAD+////AAAAAP////8AAAG0DwAAfgAAAAkMEgAACQ0SAAAHvA8AAAABAAAABAAAAAQcQXBsb3Jpcy5CYXNlLlVJLlZpc3VhbE9iamVjdAMAAAAJYQwAAAlgDAAADQIHyg8AAAABAAAABAAAAAQcQXBsb3Jpcy5CYXNlLlVJLlZpc3VhbE9iamVjdAMAAAANBAHPDwAAfgAAAAkQEgAACRESAAAF0g8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eQXBsb3Jpcy5DaGFydC5DaGFydERhdGFFbGVtZW50AgAAAAEBAQsaQXBsb3Jpcy5CYXNlLk9iamVjdHMuQ29sb3IDAAAAAQEaQXBsb3Jpcy5CYXNlLk9iamVjdHMuQ29sb3IDAAAAAwAAAAmhCQAACgAAAAAAAEEJfwAAAAYUEgAABittbi1lYQkVEgAAAAAJFhIAAAHTDwAAgAAAAAoKAAAAAMOYdAAJAAAAAAEB2A8AANAAAAAJFxIAAAAAAAAKAAAAAd0PAAB5AAAACgoAAABAPwkYEgAACRkSAAABAAAA/v///wAAAAABAAAAAAAAAAAAAAABAAAAAAAAAAAAAAHeDwAAegAAAAoKCRoSAAAJGxIAAAEAAAD+////AAAAAP////8AAAHiDwAAfgAAAAkcEgAACR0SAAAH6g8AAAABAAAABAAAAAQcQXBsb3Jpcy5CYXNlLlVJLlZpc3VhbE9iamVjdAMAAAAJhQwAAAmEDAAADQIH+g8AAAABAAAABAAAAAQcQXBsb3Jpcy5CYXNlLlVJLlZpc3VhbE9iamVjdAMAAAANBAH/DwAAfgAAAAkgEgAACSESAAAFAhA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eQXBsb3Jpcy5DaGFydC5DaGFydERhdGFFbGVtZW50AgAAAAEBAQsaQXBsb3Jpcy5CYXNlLk9iamVjdHMuQ29sb3IDAAAAAQEaQXBsb3Jpcy5CYXNlLk9iamVjdHMuQ29sb3IDAAAAAwAAAAmxCQAACgAAAAAAAEEJfwAAAAYkEgAABittbi1lYQklEgAAAAAJJhIAAAEDEAAAgAAAAAoKAAAAAO0hJQAHAAAAAAEBCBAAANAAAAAJJxIAAAIAAAAGAAAAAQ0QAAB5AAAACgoAAABAPwkoEgAACSkSAAABAAAA/v///wAAAAABAAAAAAAAAAAAAAABAAAAAAAAAAAAAAEOEAAAegAAAAoKCSoSAAAJKxIAAAEAAAAAAAAAAAAAAP////8BAAESEAAAfgAAAAksEgAACS0SAAAHGhAAAAABAAAABAAAAAQcQXBsb3Jpcy5CYXNlLlVJLlZpc3VhbE9iamVjdAMAAAAJrwwAAAmuDAAADQIHKBAAAAABAAAABAAAAAQcQXBsb3Jpcy5CYXNlLlVJLlZpc3VhbE9iamVjdAMAAAANBAEtEAAAfgAAAAkwEgAACTESAAAFMBA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eQXBsb3Jpcy5DaGFydC5DaGFydERhdGFFbGVtZW50AgAAAAEBAQsaQXBsb3Jpcy5CYXNlLk9iamVjdHMuQ29sb3IDAAAAAQEaQXBsb3Jpcy5CYXNlLk9iamVjdHMuQ29sb3IDAAAAAwAAAAnACQAACgAAAAAAAEEJfwAAAAY0EgAABittbi1lYQk1EgAAAAAJNhIAAAExEAAAgAAAAAoKAQAAAPFaKQD/////AAEBNhAAANAAAAAJNxIAAAIAAAAIAAAAATsQAAB5AAAACgoAAABAPwk4EgAACTkSAAABAAAA/v///wAAAAABAAAAAAAAAAAAAAABAAAAAAAAAAAAAAE8EAAAegAAAAoKCToSAAAJOxIAAAEAAAD+////AAAAAP////8AAAFAEAAAfgAAAAk8EgAACT0SAAAHSBAAAAABAAAABAAAAAQcQXBsb3Jpcy5CYXNlLlVJLlZpc3VhbE9iamVjdAMAAAAJ0wwAAAnSDAAADQIBVxAAAH4AAAAJQBIAAAlBEgAABVoQ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AAAAAAABBCX8AAAAGQxIAAAYrbW4tZWEJRBIAAAAACUUSAAABWxAAAIAAAAAKCgAAAADDmHQACQAAAAABAWAQAADQAAAACUYSAAACAAAABAAAAAFlEAAAeQAAAAoKAAAAQD8JRxIAAAlIEgAAAQAAAP7///8AAAAAAQAAAAAAAAAAAAAAAQAAAAAAAAAAAAABZhAAAHoAAAAKCglJEgAACUoSAAABAAAAAAAAAAAAAAD/////AQABahAAAH4AAAAJSxIAAAlMEgAAB3IQAAAAAQAAAAQAAAAEHEFwbG9yaXMuQmFzZS5VSS5WaXN1YWxPYmplY3QDAAAACfsMAAAJ+gwAAA0CAX8QAAB+AAAACU8SAAAJUBIAAAWCEA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AAQQl/AAAABlISAAAGK21uLWVhCVMSAAAAAAlUEgAAAYMQAACAAAAACgoAAAAA95QeAAoAAAAAAQGIEAAA0AAAAAlVEgAAAgAAAAYAAAABjRAAAHkAAAAKCgAAAEA/CVYSAAAJVxIAAAEAAAD+////AAAAAAEAAAAAAAAAAAAAAAEAAAAAAAAAAAAAAY4QAAB6AAAACgoJWBIAAAlZEgAAAQAAAAAAAAAAAAAA/////wEAAZIQAAB+AAAACVoSAAAJWxIAAAeaEAAAAAEAAAAEAAAABBxBcGxvcmlzLkJhc2UuVUkuVmlzdWFsT2JqZWN0AwAAAAkdDQAACRwNAAANAgGnEAAAfgAAAAleEgAACV8SAAAFqhA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AAAAAAAEEJfwAAAAZhEgAABittbi1lYQliEgAAAAAJYxIAAAGrEAAAgAAAAAoKAAAAAD9pfgAFAAAAAAEBsBAAANAAAAAJZBIAAAIAAAAGAAAAAbUQAAB5AAAACgoAAABAPwllEgAACWYSAAABAAAA/v///wAAAAABAAAAAAAAAAAAAAABAAAAAAAAAAAAAAG2EAAAegAAAAoKCWcSAAAJaBIAAAEAAAAAAAAAAAAAAP////8BAAG6EAAAfgAAAAlpEgAACWoSAAAHwhAAAAABAAAABAAAAAQcQXBsb3Jpcy5CYXNlLlVJLlZpc3VhbE9iamVjdAMAAAAJPw0AAAk+DQAADQIBzxAAAH4AAAAJbRIAAAluEgAABdIQ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AAAAAAABBCX8AAAAGcBIAAAYrbW4tZWEJcRIAAAAACXISAAAB0xAAAIAAAAAKCgAAAAByhIwABgAAAAABAdgQAADQAAAACXMSAAAAAAAABwAAAAHdEAAAeQAAAAoKAAAAQD8JdBIAAAl1EgAAAQAAAP7///8AAAAAAQAAAAAAAAAAAAAAAQAAAAAAAAAAAAAB3hAAAHoAAAAKCgl2EgAACXcSAAABAAAAAAAAAAAAAAD/////AQAB4hAAAH4AAAAJeBIAAAl5EgAAB+oQAAAAAQAAAAQAAAAEHEFwbG9yaXMuQmFzZS5VSS5WaXN1YWxPYmplY3QDAAAACWENAAAJYA0AAA0CAfcQAAB+AAAACXwSAAAJfRIAAAX6EAAAH0FwbG9yaXMuQmFzZS5PYmplY3RzLlRleHRGb3JtYXQMAAAAEkRhdGFPYmplY3QrbVBhcmVudBVEYXRhT2JqZWN0K21Db250YWluZXIJbUZvbnRCb2xkC21Gb250SXRhbGljDm1Gb250VW5kZXJsaW5lCW1Gb250U2l6ZQltRm9udE5hbWUQbUZvbnRGYXJFYXN0TmFtZQptRm9udENvbG9yCW1Nb2RpZmllZBJtQXV0b0NvbG9yRGlzYWJsZWQKbUF1dG9Db2xvcgICAAAAAAEBBAAABAEBAQsaQXBsb3Jpcy5CYXNlLk9iamVjdHMuQ29sb3IDAAAAAQEaQXBsb3Jpcy5CYXNlLk9iamVjdHMuQ29sb3IDAAAAAwAAAAoKAAAAAAAAQQl/AAAABn8SAAAGK21uLWVhCYASAAAAAAmBEgAAAfsQAACAAAAACgoAAAAA7SElAAcAAAAAAQEAEQAA0AAAAAmCEgAAAAAAAAkAAAABBREAAHkAAAAKCgAAAEA/CYMSAAAJhBIAAAEAAAD+////AAAAAAEAAAAAAAAAAAAAAAEAAAAAAAAAAAAAAQYRAAB6AAAACgoJhRIAAAmGEgAAAQAAAAAAAAAAAAAA/////wEAAQoRAAB+AAAACYcSAAAJiBIAAAcSEQAAAAEAAAAEAAAABBxBcGxvcmlzLkJhc2UuVUkuVmlzdWFsT2JqZWN0AwAAAAmDDQAACYINAAANAgEfEQAAfgAAAAmLEgAACYwSAAAFIhE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AAAAAAAEEJfwAAAAaOEgAABittbi1lYQmPEgAAAAAJkBIAAAEjEQAAgAAAAAoKAAAAAEY7NAAIAAAAAAEBKBEAANAAAAAJkRIAAAAAAAALAAAAAS0RAAB5AAAACgoAAABAPwmSEgAACZMSAAABAAAA/v///wAAAAABAAAAAAAAAAAAAAABAAAAAAAAAAAAAAEuEQAAegAAAAoKCZQSAAAJlRIAAAEAAAAAAAAAAAAAAP////8BAAEyEQAAfgAAAAmWEgAACZcSAAAHOhEAAAABAAAABAAAAAQcQXBsb3Jpcy5CYXNlLlVJLlZpc3VhbE9iamVjdAMAAAAJpQ0AAAmkDQAADQIBRxEAAH4AAAAJmhIAAAmbEgAABUoRAAAfQXBsb3Jpcy5CYXNlLk9iamVjdHMuVGV4dEZvcm1hdAwAAAASRGF0YU9iamVjdCttUGFyZW50FURhdGFPYmplY3QrbUNvbnRhaW5lcgltRm9udEJvbGQLbUZvbnRJdGFsaWMObUZvbnRVbmRlcmxpbmUJbUZvbnRTaXplCW1Gb250TmFtZRBtRm9udEZhckVhc3ROYW1lCm1Gb250Q29sb3IJbU1vZGlmaWVkEm1BdXRvQ29sb3JEaXNhYmxlZAptQXV0b0NvbG9yAgIAAAAAAQEEAAAEAQEBCxpBcGxvcmlzLkJhc2UuT2JqZWN0cy5Db2xvcgMAAAABARpBcGxvcmlzLkJhc2UuT2JqZWN0cy5Db2xvcgMAAAADAAAACgoAAAAAAABBCX8AAAAGnRIAAAYrbW4tZWEJnhIAAAAACZ8SAAABSxEAAIAAAAAKCgAAAAAiQU4ADwAAAAABAVARAADQAAAACaASAAACAAAABgAAAAFVEQAAeQAAAAoKAAAAQD8JoRIAAAmiEgAAAQAAAP7///8AAAAAAQAAAAAAAAAAAAAAAQAAAAAAAAAAAAABVhEAAHoAAAAKCgmjEgAACaQSAAABAAAAAAAAAAAAAAD/////AAABWhEAAH4AAAAJpRIAAAmmEgAAB2IRAAAAAQAAAAQAAAAEHEFwbG9yaXMuQmFzZS5VSS5WaXN1YWxPYmplY3QDAAAACccNAAAJxg0AAA0CD2MRAAABAAAACEUAAAAHZBEAAAABAAAAAQAAAAMNU3lzdGVtLkludFB0cgFX7f//S/7//wAAAAAAAAAAAWcRAACAAAAACgoAAAAAAAAAAA0AAAAAAAFoEQAAgAAAAAoKAAAAAAAAAAANAAAAAAEHaREAAAABAAAABAAAAAQdQXBsb3Jpcy5CYXNlLk9iamVjdHMuVmFyaWFibGUDAAAAAVbt//8Z9///AwAAAAAAAAABVe3//xn3//8CAAAAAgAAAAFU7f//Gff//wAAAAAAAAAAAVPt//8Z9///AAAAAAAAAAAFahEAABpBcGxvcmlzLkJhc2UuT2JqZWN0cy5Db2xvcgcAAAASRGF0YU9iamVjdCttUGFyZW50FURhdGFPYmplY3QrbUNvbnRhaW5lcgVtVHlwZQRtUkdCEG1UaGVtZUNvbG9ySW5kZXgMbUF1dG9VcGRhdGVkCW1Nb2RpZmllZAQCAAAAAAAfQXBsb3Jpcy5CYXNlLk9iamVjdHMuTGluZUZvcm1hdAMAAAAICAgBAQMAAAAJDw4AAAoAAAAA////AA4AAAAAAAVrEQAAGkFwbG9yaXMuQmFzZS5PYmplY3RzLkNvbG9yBwAAABJEYXRhT2JqZWN0K21QYXJlbnQVRGF0YU9iamVjdCttQ29udGFpbmVyBW1UeXBlBG1SR0IQbVRoZW1lQ29sb3JJbmRleAxtQXV0b1VwZGF0ZWQJbU1vZGlmaWVkBAIAAAAAAB9BcGxvcmlzLkJhc2UuT2JqZWN0cy5MaW5lRm9ybWF0AwAAAAgICAEBAwAAAAkPDgAACgEAAAAAAAAA/////wABAWwRAACAAAAACgoAAAAAw5h0AAkAAAAAAAFtEQAAgAAAAAoKAQAAAP///wD/////AAAPbhEAAAEAAAAIBQAAAAdvEQAAAAEAAAABAAAAAw1TeXN0ZW0uSW50UHRyAVHt//9L/v//AAAAAAAAAAAPchEAAAEAAAAIRgAAAAdzEQAAAAEAAAABAAAAAw1TeXN0ZW0uSW50UHRyAVDt//9L/v//AAAAAAAAAAABdhEAAIAAAAAKCgAAAAAAAAAADQAAAAAAAXcRAACAAAAACgoAAAAAAAAAAA0AAAAAAQd4EQAAAAEAAAAEAAAABB1BcGxvcmlzLkJhc2UuT2JqZWN0cy5WYXJpYWJsZQMAAAABT+3//xn3//8DAAAAAAAAAAFO7f//Gff//wIAAAACAAAAAU3t//8Z9///AAAAAAAAAAABTO3//xn3//8AAAAAAAAAAAV5EQAAGkFwbG9yaXMuQmFzZS5PYmplY3RzLkNvbG9yBwAAABJEYXRhT2JqZWN0K21QYXJlbnQVRGF0YU9iamVjdCttQ29udGFpbmVyBW1UeXBlBG1SR0IQbVRoZW1lQ29sb3JJbmRleAxtQXV0b1VwZGF0ZWQJbU1vZGlmaWVkBAIAAAAAAB9BcGxvcmlzLkJhc2UuT2JqZWN0cy5MaW5lRm9ybWF0AwAAAAgICAEBAwAAAAk3DgAACgAAAAD///8ADgAAAAAABXoRAAAaQXBsb3Jpcy5CYXNlLk9iamVjdHMuQ29sb3IHAAAAEkRhdGFPYmplY3QrbVBhcmVudBVEYXRhT2JqZWN0K21Db250YWluZXIFbVR5cGUEbVJHQhBtVGhlbWVDb2xvckluZGV4DG1BdXRvVXBkYXRlZAltTW9kaWZpZWQEAgAAAAAAH0FwbG9yaXMuQmFzZS5PYmplY3RzLkxpbmVGb3JtYXQDAAAACAgIAQEDAAAACTcOAAAKAQAAAAAAAAD/////AAEBexEAAIAAAAAKCgAAAADb3N4AEAAAAAAAAXwRAACAAAAACgoBAAAA////AP////8AAA99EQAAAQAAAAgIAAAAB34RAAAAAQAAAAEAAAADDVN5c3RlbS5JbnRQdHIBSu3//0v+//8AAAAAAAAAAA+BEQAAAQAAAAhEAAAAB4IRAAAAAQAAAAEAAAADDVN5c3RlbS5JbnRQdHIBSe3//0v+//8AAAAAAAAAAAGFEQAAgAAAAAoKAAAAAP///wAOAAAAAAABhhEAAIAAAAAKCgAAAAD///8ADgAAAAABB4cRAAAAAQAAAAQAAAAEHUFwbG9yaXMuQmFzZS5PYmplY3RzLlZhcmlhYmxlAwAAAAFI7f//Gff//wMAAAAAAAAAAUft//8Z9///AgAAAAIAAAABRu3//xn3//8AAAAAAAAAAAFF7f//Gff//wAAAAAAAAAABYgRAAAaQXBsb3Jpcy5CYXNlLk9iamVjdHMuQ29sb3IHAAAAEkRhdGFPYmplY3QrbVBhcmVudBVEYXRhT2JqZWN0K21Db250YWluZXIFbVR5cGUEbVJHQhBtVGhlbWVDb2xvckluZGV4DG1BdXRvVXBkYXRlZAltTW9kaWZpZWQEAgAAAAAAH0FwbG9yaXMuQmFzZS5PYmplY3RzLkxpbmVGb3JtYXQDAAAACAgIAQEDAAAACV8OAAAKAAAAAP///wAOAAAAAAAFiREAABpBcGxvcmlzLkJhc2UuT2JqZWN0cy5Db2xvcgcAAAASRGF0YU9iamVjdCttUGFyZW50FURhdGFPYmplY3QrbUNvbnRhaW5lcgVtVHlwZQRtUkdCEG1UaGVtZUNvbG9ySW5kZXgMbUF1dG9VcGRhdGVkCW1Nb2RpZmllZAQCAAAAAAAfQXBsb3Jpcy5CYXNlLk9iamVjdHMuTGluZUZvcm1hdAMAAAAICAgBAQMAAAAJXw4AAAoBAAAAAAAAAP////8AAQGKEQAAgAAAAAoKAAAAAO0hJQAHAAAAAAABixEAAIAAAAAKCgEAAAD///8A/////wAAD4wRAAABAAAACAkAAAAHjREAAAABAAAAAQAAAAMNU3lzdGVtLkludFB0cgFD7f//S/7//wAAAAAAAAAAD5ARAAABAAAACNwAAAAHkREAAAABAAAAAQAAAAMNU3lzdGVtLkludFB0cgFC7f//S/7//wAAAAAAAAAAAZURAACAAAAACgoAAAAA////AA4AAAAAAAGWEQAAgAAAAAoKAAAAAP///wAOAAAAAAEHlxEAAAABAAAABAAAAAQdQXBsb3Jpcy5CYXNlLk9iamVjdHMuVmFyaWFibGUDAAAAAUHt//8Z9///AgAAAAoAAAABQO3//xn3//8AAAAAAAAAAAE/7f//Gff//wAAAAAAAAAAAT7t//8Z9///AAAAAAAAAAAFmBEAABpBcGxvcmlzLkJhc2UuT2JqZWN0cy5Db2xvcgcAAAASRGF0YU9iamVjdCttUGFyZW50FURhdGFPYmplY3QrbUNvbnRhaW5lcgVtVHlwZQRtUkdCEG1UaGVtZUNvbG9ySW5kZXgMbUF1dG9VcGRhdGVkCW1Nb2RpZmllZAQCAAAAAAAfQXBsb3Jpcy5CYXNlLk9iamVjdHMuTGluZUZvcm1hdAMAAAAICAgBAQMAAAAJhw4AAAoAAAAA////AA4AAAAAAAWZEQAAGkFwbG9yaXMuQmFzZS5PYmplY3RzLkNvbG9yBwAAABJEYXRhT2JqZWN0K21QYXJlbnQVRGF0YU9iamVjdCttQ29udGFpbmVyBW1UeXBlBG1SR0IQbVRoZW1lQ29sb3JJbmRleAxtQXV0b1VwZGF0ZWQJbU1vZGlmaWVkBAIAAAAAAB9BcGxvcmlzLkJhc2UuT2JqZWN0cy5MaW5lRm9ybWF0AwAAAAgICAEBAwAAAAmHDgAACgEAAAAAAAAA/////wABAZoRAACAAAAACgoBAAAA8VopAP////8AAAGbEQAAgAAAAAoKAQAAAP///wD/////AAAPnBEAAAEAAAAIBgAAAAedEQAAAAEAAAABAAAAAw1TeXN0ZW0uSW50UHRyATzt//9L/v//AAAAAAAAAAAPoBEAAAEAAAAI9AAAAAehEQAAAAEAAAABAAAAAw1TeXN0ZW0uSW50UHRyATvt//9L/v//AAAAAAAAAAABpREAAIAAAAAKCgAAAAAAAAAADQAAAAAAAaYRAACAAAAACgoAAAAAAAAAAA0AAAAAAQenEQAAAAEAAAAEAAAABB1BcGxvcmlzLkJhc2UuT2JqZWN0cy5WYXJpYWJsZQMAAAABOu3//xn3//8CAAAABQAAAAE57f//Gff//wAAAAAAAAAAATjt//8Z9///AAAAAAAAAAABN+3//xn3//8AAAAAAAAAAAWoEQAAGkFwbG9yaXMuQmFzZS5PYmplY3RzLkNvbG9yBwAAABJEYXRhT2JqZWN0K21QYXJlbnQVRGF0YU9iamVjdCttQ29udGFpbmVyBW1UeXBlBG1SR0IQbVRoZW1lQ29sb3JJbmRleAxtQXV0b1VwZGF0ZWQJbU1vZGlmaWVkBAIAAAAAAB9BcGxvcmlzLkJhc2UuT2JqZWN0cy5MaW5lRm9ybWF0AwAAAAgICAEBAwAAAAmxDgAACgAAAAD///8ADgAAAAAABakRAAAaQXBsb3Jpcy5CYXNlLk9iamVjdHMuQ29sb3IHAAAAEkRhdGFPYmplY3QrbVBhcmVudBVEYXRhT2JqZWN0K21Db250YWluZXIFbVR5cGUEbVJHQhBtVGhlbWVDb2xvckluZGV4DG1BdXRvVXBkYXRlZAltTW9kaWZpZWQEAgAAAAAAH0FwbG9yaXMuQmFzZS5PYmplY3RzLkxpbmVGb3JtYXQDAAAACAgIAQEDAAAACbEOAAAKAQAAAAAAAAD/////AAEBqhEAAIAAAAAKCgAAAAD3lB4ACgAAAAAAAasRAACAAAAACgoBAAAA////AP////8AAA+sEQAAAQAAAAjvAAAAB60RAAAAAQAAAAEAAAADDVN5c3RlbS5JbnRQdHIBNe3//0v+//8AAAAAAAAAAA+wEQAAAQAAAAj4AAAAB7ERAAAAAQAAAAEAAAADDVN5c3RlbS5JbnRQdHIBNO3//0v+//8AAAAAAAAAAAG1EQAAgAAAAAoKAAAAAP///wAOAAAAAAABthEAAIAAAAAKCgAAAAD///8ADgAAAAABB7cRAAAAAQAAAAQAAAAEHUFwbG9yaXMuQmFzZS5PYmplY3RzLlZhcmlhYmxlAwAAAAEz7f//Gff//wMAAAAAAAAAATLt//8Z9///AgAAAAIAAAABMe3//xn3//8AAAAAAAAAAAEw7f//Gff//wAAAAAAAAAABbgRAAAaQXBsb3Jpcy5CYXNlLk9iamVjdHMuQ29sb3IHAAAAEkRhdGFPYmplY3QrbVBhcmVudBVEYXRhT2JqZWN0K21Db250YWluZXIFbVR5cGUEbVJHQhBtVGhlbWVDb2xvckluZGV4DG1BdXRvVXBkYXRlZAltTW9kaWZpZWQEAgAAAAAAH0FwbG9yaXMuQmFzZS5PYmplY3RzLkxpbmVGb3JtYXQDAAAACAgIAQEDAAAACdkOAAAKAAAAAP///wAOAAAAAAAFuREAABpBcGxvcmlzLkJhc2UuT2JqZWN0cy5Db2xvcgcAAAASRGF0YU9iamVjdCttUGFyZW50FURhdGFPYmplY3QrbUNvbnRhaW5lcgVtVHlwZQRtUkdCEG1UaGVtZUNvbG9ySW5kZXgMbUF1dG9VcGRhdGVkCW1Nb2RpZmllZAQCAAAAAAAfQXBsb3Jpcy5CYXNlLk9iamVjdHMuTGluZUZvcm1hdAMAAAAICAgBAQMAAAAJ2Q4AAAoBAAAAAAAAAP////8AAQG6EQAAgAAAAAoKAAAAAD9pfgAFAAAAAAABuxEAAIAAAAAKCgEAAAD///8A/////wAAD7wRAAABAAAACOQAAAAHvREAAAABAAAAAQAAAAMNU3lzdGVtLkludFB0cgEu7f//S/7//wAAAAAAAAAAD8ARAAABAAAACPcAAAAHwREAAAABAAAAAQAAAAMNU3lzdGVtLkludFB0cgEt7f//S/7//wAAAAAAAAAAAcURAACAAAAACgoAAAAAAAAAAA0AAAAAAAHGEQAAgAAAAAoKAAAAAAAAAAANAAAAAAEHxxEAAAABAAAABAAAAAQdQXBsb3Jpcy5CYXNlLk9iamVjdHMuVmFyaWFibGUDAAAAASzt//8Z9///AwAAAAAAAAABK+3//xn3//8CAAAAAgAAAAEq7f//Gff//wAAAAAAAAAAASnt//8Z9///AAAAAAAAAAAFyBEAABpBcGxvcmlzLkJhc2UuT2JqZWN0cy5Db2xvcgcAAAASRGF0YU9iamVjdCttUGFyZW50FURhdGFPYmplY3QrbUNvbnRhaW5lcgVtVHlwZQRtUkdCEG1UaGVtZUNvbG9ySW5kZXgMbUF1dG9VcGRhdGVkCW1Nb2RpZmllZAQCAAAAAAAfQXBsb3Jpcy5CYXNlLk9iamVjdHMuTGluZUZvcm1hdAMAAAAICAgBAQMAAAAJAQ8AAAoAAAAA////AA4AAAAAAAXJEQAAGkFwbG9yaXMuQmFzZS5PYmplY3RzLkNvbG9yBwAAABJEYXRhT2JqZWN0K21QYXJlbnQVRGF0YU9iamVjdCttQ29udGFpbmVyBW1UeXBlBG1SR0IQbVRoZW1lQ29sb3JJbmRleAxtQXV0b1VwZGF0ZWQJbU1vZGlmaWVkBAIAAAAAAB9BcGxvcmlzLkJhc2UuT2JqZWN0cy5MaW5lRm9ybWF0AwAAAAgICAEBAwAAAAkBDwAACgEAAAAAAAAA/////wABAcoRAACAAAAACgoBAAAAobS/AP////8AAAHLEQAAgAAAAAoKAQAAAP///wD/////AAAPzBEAAAEAAAAI5QAAAAfNEQAAAAEAAAABAAAAAw1TeXN0ZW0uSW50UHRyASft//9L/v//AAAAAAAAAAAP0BEAAAEAAAAI9gAAAAfREQAAAAEAAAABAAAAAw1TeXN0ZW0uSW50UHRyASbt//9L/v//AAAAAAAAAAAB1REAAIAAAAAKCgAAAAD///8ADgAAAAAAAdYRAACAAAAACgoAAAAA////AA4AAAAAAQfXEQAAAAEAAAAEAAAABB1BcGxvcmlzLkJhc2UuT2JqZWN0cy5WYXJpYWJsZQMAAAABJe3//xn3//8DAAAAAAAAAAEk7f//Gff//wIAAAACAAAAASPt//8Z9///AAAAAAAAAAABIu3//xn3//8AAAAAAAAAAAXYEQAAGkFwbG9yaXMuQmFzZS5PYmplY3RzLkNvbG9yBwAAABJEYXRhT2JqZWN0K21QYXJlbnQVRGF0YU9iamVjdCttQ29udGFpbmVyBW1UeXBlBG1SR0IQbVRoZW1lQ29sb3JJbmRleAxtQXV0b1VwZGF0ZWQJbU1vZGlmaWVkBAIAAAAAAB9BcGxvcmlzLkJhc2UuT2JqZWN0cy5MaW5lRm9ybWF0AwAAAAgICAEBAwAAAAkpDwAACgAAAAD///8ADgAAAAAABdkRAAAaQXBsb3Jpcy5CYXNlLk9iamVjdHMuQ29sb3IHAAAAEkRhdGFPYmplY3QrbVBhcmVudBVEYXRhT2JqZWN0K21Db250YWluZXIFbVR5cGUEbVJHQhBtVGhlbWVDb2xvckluZGV4DG1BdXRvVXBkYXRlZAltTW9kaWZpZWQEAgAAAAAAH0FwbG9yaXMuQmFzZS5PYmplY3RzLkxpbmVGb3JtYXQDAAAACAgIAQEDAAAACSkPAAAKAQAAAAAAAAD/////AAEB2hEAAIAAAAAKCgAAAAAiQU4ADwAAAAAAAdsRAACAAAAACgoBAAAA////AP////8AAA/cEQAAAQAAAAjmAAAAB90RAAAAAQAAAAEAAAADDVN5c3RlbS5JbnRQdHIBIO3//0v+//8AAAAAAAAAAA/gEQAAAQAAAAj6AAAAB+ERAAAAAQAAAAEAAAADDVN5c3RlbS5JbnRQdHIBH+3//0v+//8AAAAAAAAAAAHlEQAAgAAAAAoKAAAAAAAAAAANAAAAAAAB5hEAAIAAAAAKCgAAAAAAAAAADQAAAAABB+cRAAAAAQAAAAQAAAAEHUFwbG9yaXMuQmFzZS5PYmplY3RzLlZhcmlhYmxlAwAAAAEe7f//Gff//wMAAAAAAAAAAR3t//8Z9///AgAAAAIAAAABHO3//xn3//8AAAAAAAAAAAEb7f//Gff//wAAAAAAAAAABegRAAAaQXBsb3Jpcy5CYXNlLk9iamVjdHMuQ29sb3IHAAAAEkRhdGFPYmplY3QrbVBhcmVudBVEYXRhT2JqZWN0K21Db250YWluZXIFbVR5cGUEbVJHQhBtVGhlbWVDb2xvckluZGV4DG1BdXRvVXBkYXRlZAltTW9kaWZpZWQEAgAAAAAAH0FwbG9yaXMuQmFzZS5PYmplY3RzLkxpbmVGb3JtYXQDAAAACAgIAQEDAAAACVEPAAAKAAAAAP///wAOAAAAAAAF6REAABpBcGxvcmlzLkJhc2UuT2JqZWN0cy5Db2xvcgcAAAASRGF0YU9iamVjdCttUGFyZW50FURhdGFPYmplY3QrbUNvbnRhaW5lcgVtVHlwZQRtUkdCEG1UaGVtZUNvbG9ySW5kZXgMbUF1dG9VcGRhdGVkCW1Nb2RpZmllZAQCAAAAAAAfQXBsb3Jpcy5CYXNlLk9iamVjdHMuTGluZUZvcm1hdAMAAAAICAgBAQMAAAAJUQ8AAAoBAAAAAAAAAP////8AAQHqEQAAgAAAAAoKAAAAANvc3gAQAAAAAAAB6xEAAIAAAAAKCgEAAAD///8A/////wAAD+wRAAABAAAACOMAAAAH7REAAAABAAAAAQAAAAMNU3lzdGVtLkludFB0cgEZ7f//S/7//wAAAAAAAAAAD/ARAAABAAAACPkAAAAH8REAAAABAAAAAQAAAAMNU3lzdGVtLkludFB0cgEY7f//S/7//wAAAAAAAAAAAfURAACAAAAACgoAAAAA////AA4AAAAAAAH2EQAAgAAAAAoKAAAAAP///wAOAAAAAAEH9xEAAAABAAAABAAAAAQdQXBsb3Jpcy5CYXNlLk9iamVjdHMuVmFyaWFibGUDAAAAARft//8Z9///AwAAAAAAAAABFu3//xn3//8CAAAAAgAAAAEV7f//Gff//wAAAAAAAAAAARTt//8Z9///AAAAAAAAAAAF+BEAABpBcGxvcmlzLkJhc2UuT2JqZWN0cy5Db2xvcgcAAAASRGF0YU9iamVjdCttUGFyZW50FURhdGFPYmplY3QrbUNvbnRhaW5lcgVtVHlwZQRtUkdCEG1UaGVtZUNvbG9ySW5kZXgMbUF1dG9VcGRhdGVkCW1Nb2RpZmllZAQCAAAAAAAfQXBsb3Jpcy5CYXNlLk9iamVjdHMuTGluZUZvcm1hdAMAAAAICAgBAQMAAAAJgQ8AAAoAAAAA////AA4AAAAAAAX5EQAAGkFwbG9yaXMuQmFzZS5PYmplY3RzLkNvbG9yBwAAABJEYXRhT2JqZWN0K21QYXJlbnQVRGF0YU9iamVjdCttQ29udGFpbmVyBW1UeXBlBG1SR0IQbVRoZW1lQ29sb3JJbmRleAxtQXV0b1VwZGF0ZWQJbU1vZGlmaWVkBAIAAAAAAB9BcGxvcmlzLkJhc2UuT2JqZWN0cy5MaW5lRm9ybWF0AwAAAAgICAEBAwAAAAmBDwAACgEAAAAAAAAA/////wABAfoRAACAAAAACgoAAAAARjs0AAgAAAAAAAH7EQAAgAAAAAoKAQAAAP///wD/////AAAP/BEAAAEAAAAI4AAAAAf9EQAAAAEAAAABAAAAAw1TeXN0ZW0uSW50UHRyARLt//9L/v//AAAAAAAAAAAPABIAAAEAAAAIAgEAAAcBEgAAAAEAAAABAAAAAw1TeXN0ZW0uSW50UHRyARHt//9L/v//AAAAAAAAAAABBRIAAIAAAAAKCgAAAAD///8ADgAAAAAAAQYSAACAAAAACgoAAAAA////AA4AAAAAAQcHEgAAAAEAAAAEAAAABB1BcGxvcmlzLkJhc2UuT2JqZWN0cy5WYXJpYWJsZQMAAAABEO3//xn3//8AAAAAAAAAAAEP7f//Gff//wAAAAAAAAAAAQ7t//8Z9///AAAAAAAAAAABDe3//xn3//8AAAAAAAAAAAUIEgAAGkFwbG9yaXMuQmFzZS5PYmplY3RzLkNvbG9yBwAAABJEYXRhT2JqZWN0K21QYXJlbnQVRGF0YU9iamVjdCttQ29udGFpbmVyBW1UeXBlBG1SR0IQbVRoZW1lQ29sb3JJbmRleAxtQXV0b1VwZGF0ZWQJbU1vZGlmaWVkBAIAAAAAAB9BcGxvcmlzLkJhc2UuT2JqZWN0cy5MaW5lRm9ybWF0AwAAAAgICAEBAwAAAAmvDwAACgAAAAD///8ADgAAAAAABQkSAAAaQXBsb3Jpcy5CYXNlLk9iamVjdHMuQ29sb3IHAAAAEkRhdGFPYmplY3QrbVBhcmVudBVEYXRhT2JqZWN0K21Db250YWluZXIFbVR5cGUEbVJHQhBtVGhlbWVDb2xvckluZGV4DG1BdXRvVXBkYXRlZAltTW9kaWZpZWQEAgAAAAAAH0FwbG9yaXMuQmFzZS5PYmplY3RzLkxpbmVGb3JtYXQDAAAACAgIAQEDAAAACa8PAAAKAQAAAAAAAAD/////AAEBChIAAIAAAAAKCgAAAAByhIwABgAAAAAAAQsSAACAAAAACgoBAAAA////AP////8AAA8MEgAAAQAAAAjsAAAABw0SAAAAAQAAAAEAAAADDVN5c3RlbS5JbnRQdHIBC+3//0v+//8AAAAAAAAAAA8QEgAAAQAAAAj1AAAABxESAAAAAQAAAAEAAAADDVN5c3RlbS5JbnRQdHIBCu3//0v+//8AAAAAAAAAAAEVEgAAgAAAAAoKAAAAAAAAAAANAAAAAAABFhIAAIAAAAAKCgAAAAAAAAAADQAAAAABBxcSAAAAAQAAAAQAAAAEHUFwbG9yaXMuQmFzZS5PYmplY3RzLlZhcmlhYmxlAwAAAAEJ7f//Gff//wAAAAAAAAAAAQjt//8Z9///AAAAAAAAAAABB+3//xn3//8AAAAAAAAAAAEG7f//Gff//wAAAAAAAAAABRgSAAAaQXBsb3Jpcy5CYXNlLk9iamVjdHMuQ29sb3IHAAAAEkRhdGFPYmplY3QrbVBhcmVudBVEYXRhT2JqZWN0K21Db250YWluZXIFbVR5cGUEbVJHQhBtVGhlbWVDb2xvckluZGV4DG1BdXRvVXBkYXRlZAltTW9kaWZpZWQEAgAAAAAAH0FwbG9yaXMuQmFzZS5PYmplY3RzLkxpbmVGb3JtYXQDAAAACAgIAQEDAAAACd0PAAAKAAAAAP///wAOAAAAAAAFGRIAABpBcGxvcmlzLkJhc2UuT2JqZWN0cy5Db2xvcgcAAAASRGF0YU9iamVjdCttUGFyZW50FURhdGFPYmplY3QrbUNvbnRhaW5lcgVtVHlwZQRtUkdCEG1UaGVtZUNvbG9ySW5kZXgMbUF1dG9VcGRhdGVkCW1Nb2RpZmllZAQCAAAAAAAfQXBsb3Jpcy5CYXNlLk9iamVjdHMuTGluZUZvcm1hdAMAAAAICAgBAQMAAAAJ3Q8AAAoBAAAAAAAAAP////8AAQEaEgAAgAAAAAoKAAAAAMOYdAAJAAAAAAABGxIAAIAAAAAKCgEAAAD///8A/////wAADxwSAAABAAAACOEAAAAHHRIAAAABAAAAAQAAAAMNU3lzdGVtLkludFB0cgEE7f//S/7//wAAAAAAAAAADyASAAABAAAACPsAAAAHIRIAAAABAAAAAQAAAAMNU3lzdGVtLkludFB0cgED7f//S/7//wAAAAAAAAAAASUSAACAAAAACgoAAAAA////AA4AAAAAAAEmEgAAgAAAAAoKAAAAAP///wAOAAAAAAEHJxIAAAABAAAABAAAAAQdQXBsb3Jpcy5CYXNlLk9iamVjdHMuVmFyaWFibGUDAAAAAQLt//8Z9///AwAAAAAAAAABAe3//xn3//8CAAAAAgAAAAEA7f//Gff//wAAAAAAAAAAAf/s//8Z9///AAAAAAAAAAAFKBIAABpBcGxvcmlzLkJhc2UuT2JqZWN0cy5Db2xvcgcAAAASRGF0YU9iamVjdCttUGFyZW50FURhdGFPYmplY3QrbUNvbnRhaW5lcgVtVHlwZQRtUkdCEG1UaGVtZUNvbG9ySW5kZXgMbUF1dG9VcGRhdGVkCW1Nb2RpZmllZAQCAAAAAAAfQXBsb3Jpcy5CYXNlLk9iamVjdHMuTGluZUZvcm1hdAMAAAAICAgBAQMAAAAJDRAAAAoAAAAA////AA4AAAAAAAUpEgAAGkFwbG9yaXMuQmFzZS5PYmplY3RzLkNvbG9yBwAAABJEYXRhT2JqZWN0K21QYXJlbnQVRGF0YU9iamVjdCttQ29udGFpbmVyBW1UeXBlBG1SR0IQbVRoZW1lQ29sb3JJbmRleAxtQXV0b1VwZGF0ZWQJbU1vZGlmaWVkBAIAAAAAAB9BcGxvcmlzLkJhc2UuT2JqZWN0cy5MaW5lRm9ybWF0AwAAAAgICAEBAwAAAAkNEAAACgEAAAAAAAAA/////wABASoSAACAAAAACgoAAAAA7SElAAcAAAAAAAErEgAAgAAAAAoKAQAAAP///wD/////AAAPLBIAAAEAAAAI4gAAAActEgAAAAEAAAABAAAAAw1TeXN0ZW0uSW50UHRyAf3s//9L/v//AAAAAAAAAAAPMBIAAAEAAAAIAQEAAAcxEgAAAAEAAAABAAAAAw1TeXN0ZW0uSW50UHRyAfzs//9L/v//AAAAAAAAAAABNRIAAIAAAAAKCgAAAAD///8ADgAAAAAAATYSAACAAAAACgoAAAAA////AA4AAAAAAQc3EgAAAAEAAAAEAAAABB1BcGxvcmlzLkJhc2UuT2JqZWN0cy5WYXJpYWJsZQMAAAAB++z//xn3//8DAAAAAAAAAAH67P//Gff//wIAAAACAAAAAfns//8Z9///AAAAAAAAAAAB+Oz//xn3//8AAAAAAAAAAAU4EgAAGkFwbG9yaXMuQmFzZS5PYmplY3RzLkNvbG9yBwAAABJEYXRhT2JqZWN0K21QYXJlbnQVRGF0YU9iamVjdCttQ29udGFpbmVyBW1UeXBlBG1SR0IQbVRoZW1lQ29sb3JJbmRleAxtQXV0b1VwZGF0ZWQJbU1vZGlmaWVkBAIAAAAAAB9BcGxvcmlzLkJhc2UuT2JqZWN0cy5MaW5lRm9ybWF0AwAAAAgICAEBAwAAAAk7EAAACgAAAAD///8ADgAAAAAABTkSAAAaQXBsb3Jpcy5CYXNlLk9iamVjdHMuQ29sb3IHAAAAEkRhdGFPYmplY3QrbVBhcmVudBVEYXRhT2JqZWN0K21Db250YWluZXIFbVR5cGUEbVJHQhBtVGhlbWVDb2xvckluZGV4DG1BdXRvVXBkYXRlZAltTW9kaWZpZWQEAgAAAAAAH0FwbG9yaXMuQmFzZS5PYmplY3RzLkxpbmVGb3JtYXQDAAAACAgIAQEDAAAACTsQAAAKAQAAAAAAAAD/////AAEBOhIAAIAAAAAKCgEAAADxWikA/////wAAATsSAACAAAAACgoBAAAA////AP////8AAA88EgAAAQAAAAjnAAAABz0SAAAAAQAAAAEAAAADDVN5c3RlbS5JbnRQdHIB9uz//0v+//8AAAAAAAAAAA9AEgAAAQAAAAgsAQAAB0ESAAAAAQAAAAEAAAADDVN5c3RlbS5JbnRQdHIB9ez//0v+//8AAAAAAAAAAAFEEgAAgAAAAAoKAAAAAAAAAAANAAAAAAABRRIAAIAAAAAKCgAAAAAAAAAADQAAAAABB0YSAAAAAQAAAAQAAAAEHUFwbG9yaXMuQmFzZS5PYmplY3RzLlZhcmlhYmxlAwAAAAH07P//Gff//wMAAAAAAAAAAfPs//8Z9///AgAAAAIAAAAB8uz//xn3//8AAAAAAAAAAAHx7P//Gff//wAAAAAAAAAABUcSAAAaQXBsb3Jpcy5CYXNlLk9iamVjdHMuQ29sb3IHAAAAEkRhdGFPYmplY3QrbVBhcmVudBVEYXRhT2JqZWN0K21Db250YWluZXIFbVR5cGUEbVJHQhBtVGhlbWVDb2xvckluZGV4DG1BdXRvVXBkYXRlZAltTW9kaWZpZWQEAgAAAAAAH0FwbG9yaXMuQmFzZS5PYmplY3RzLkxpbmVGb3JtYXQDAAAACAgIAQEDAAAACWUQAAAKAAAAAP///wAOAAAAAAAFSBIAABpBcGxvcmlzLkJhc2UuT2JqZWN0cy5Db2xvcgcAAAASRGF0YU9iamVjdCttUGFyZW50FURhdGFPYmplY3QrbUNvbnRhaW5lcgVtVHlwZQRtUkdCEG1UaGVtZUNvbG9ySW5kZXgMbUF1dG9VcGRhdGVkCW1Nb2RpZmllZAQCAAAAAAAfQXBsb3Jpcy5CYXNlLk9iamVjdHMuTGluZUZvcm1hdAMAAAAICAgBAQMAAAAJZRAAAAoBAAAAAAAAAP////8AAQFJEgAAgAAAAAoKAAAAAMOYdAAJAAAAAAABShIAAIAAAAAKCgEAAAD///8A/////wAAD0sSAAABAAAACBwBAAAHTBIAAAABAAAAAQAAAAMNU3lzdGVtLkludFB0cgHv7P//S/7//wAAAAAAAAAAD08SAAABAAAACC0BAAAHUBIAAAABAAAAAQAAAAMNU3lzdGVtLkludFB0cgHu7P//S/7//wAAAAAAAAAAAVMSAACAAAAACgoAAAAAAAAAAA0AAAAAAAFUEgAAgAAAAAoKAAAAAAAAAAANAAAAAAEHVRIAAAABAAAABAAAAAQdQXBsb3Jpcy5CYXNlLk9iamVjdHMuVmFyaWFibGUDAAAAAe3s//8Z9///AwAAAAAAAAAB7Oz//xn3//8CAAAAAgAAAAHr7P//Gff//wAAAAAAAAAAAers//8Z9///AAAAAAAAAAAFVhIAABpBcGxvcmlzLkJhc2UuT2JqZWN0cy5Db2xvcgcAAAASRGF0YU9iamVjdCttUGFyZW50FURhdGFPYmplY3QrbUNvbnRhaW5lcgVtVHlwZQRtUkdCEG1UaGVtZUNvbG9ySW5kZXgMbUF1dG9VcGRhdGVkCW1Nb2RpZmllZAQCAAAAAAAfQXBsb3Jpcy5CYXNlLk9iamVjdHMuTGluZUZvcm1hdAMAAAAICAgBAQMAAAAJjRAAAAoAAAAA////AA4AAAAAAAVXEgAAGkFwbG9yaXMuQmFzZS5PYmplY3RzLkNvbG9yBwAAABJEYXRhT2JqZWN0K21QYXJlbnQVRGF0YU9iamVjdCttQ29udGFpbmVyBW1UeXBlBG1SR0IQbVRoZW1lQ29sb3JJbmRleAxtQXV0b1VwZGF0ZWQJbU1vZGlmaWVkBAIAAAAAAB9BcGxvcmlzLkJhc2UuT2JqZWN0cy5MaW5lRm9ybWF0AwAAAAgICAEBAwAAAAmNEAAACgEAAAAAAAAA/////wABAVgSAACAAAAACgoAAAAA95QeAAoAAAAAAAFZEgAAgAAAAAoKAQAAAP///wD/////AAAPWhIAAAEAAAAIFgEAAAdbEgAAAAEAAAABAAAAAw1TeXN0ZW0uSW50UHRyAejs//9L/v//AAAAAAAAAAAPXhIAAAEAAAAILgEAAAdfEgAAAAEAAAABAAAAAw1TeXN0ZW0uSW50UHRyAefs//9L/v//AAAAAAAAAAABYhIAAIAAAAAKCgAAAAD///8ADgAAAAAAAWMSAACAAAAACgoAAAAA////AA4AAAAAAQdkEgAAAAEAAAAEAAAABB1BcGxvcmlzLkJhc2UuT2JqZWN0cy5WYXJpYWJsZQMAAAAB5uz//xn3//8DAAAAAAAAAAHl7P//Gff//wIAAAACAAAAAeTs//8Z9///AAAAAAAAAAAB4+z//xn3//8AAAAAAAAAAAVlEgAAGkFwbG9yaXMuQmFzZS5PYmplY3RzLkNvbG9yBwAAABJEYXRhT2JqZWN0K21QYXJlbnQVRGF0YU9iamVjdCttQ29udGFpbmVyBW1UeXBlBG1SR0IQbVRoZW1lQ29sb3JJbmRleAxtQXV0b1VwZGF0ZWQJbU1vZGlmaWVkBAIAAAAAAB9BcGxvcmlzLkJhc2UuT2JqZWN0cy5MaW5lRm9ybWF0AwAAAAgICAEBAwAAAAm1EAAACgAAAAD///8ADgAAAAAABWYSAAAaQXBsb3Jpcy5CYXNlLk9iamVjdHMuQ29sb3IHAAAAEkRhdGFPYmplY3QrbVBhcmVudBVEYXRhT2JqZWN0K21Db250YWluZXIFbVR5cGUEbVJHQhBtVGhlbWVDb2xvckluZGV4DG1BdXRvVXBkYXRlZAltTW9kaWZpZWQEAgAAAAAAH0FwbG9yaXMuQmFzZS5PYmplY3RzLkxpbmVGb3JtYXQDAAAACAgIAQEDAAAACbUQAAAKAQAAAAAAAAD/////AAEBZxIAAIAAAAAKCgAAAAA/aX4ABQAAAAAAAWgSAACAAAAACgoBAAAA////AP////8AAA9pEgAAAQAAAAgdAQAAB2oSAAAAAQAAAAEAAAADDVN5c3RlbS5JbnRQdHIB4ez//0v+//8AAAAAAAAAAA9tEgAAAQAAAAgxAQAAB24SAAAAAQAAAAEAAAADDVN5c3RlbS5JbnRQdHIB4Oz//0v+//8AAAAAAAAAAAFxEgAAgAAAAAoKAAAAAP///wAOAAAAAAABchIAAIAAAAAKCgAAAAD///8ADgAAAAABB3MSAAAAAQAAAAQAAAAEHUFwbG9yaXMuQmFzZS5PYmplY3RzLlZhcmlhYmxlAwAAAAHf7P//Gff//wMAAAAAAAAAAd7s//8Z9///AgAAAAIAAAAB3ez//xn3//8AAAAAAAAAAAHc7P//Gff//wAAAAAAAAAABXQSAAAaQXBsb3Jpcy5CYXNlLk9iamVjdHMuQ29sb3IHAAAAEkRhdGFPYmplY3QrbVBhcmVudBVEYXRhT2JqZWN0K21Db250YWluZXIFbVR5cGUEbVJHQhBtVGhlbWVDb2xvckluZGV4DG1BdXRvVXBkYXRlZAltTW9kaWZpZWQEAgAAAAAAH0FwbG9yaXMuQmFzZS5PYmplY3RzLkxpbmVGb3JtYXQDAAAACAgIAQEDAAAACd0QAAAKAAAAAP///wAOAAAAAAAFdRIAABpBcGxvcmlzLkJhc2UuT2JqZWN0cy5Db2xvcgcAAAASRGF0YU9iamVjdCttUGFyZW50FURhdGFPYmplY3QrbUNvbnRhaW5lcgVtVHlwZQRtUkdCEG1UaGVtZUNvbG9ySW5kZXgMbUF1dG9VcGRhdGVkCW1Nb2RpZmllZAQCAAAAAAAfQXBsb3Jpcy5CYXNlLk9iamVjdHMuTGluZUZvcm1hdAMAAAAICAgBAQMAAAAJ3RAAAAoBAAAAAAAAAP////8AAQF2EgAAgAAAAAoKAAAAAHKEjAAGAAAAAAABdxIAAIAAAAAKCgEAAAD///8A/////wAAD3gSAAABAAAACBkBAAAHeRIAAAABAAAAAQAAAAMNU3lzdGVtLkludFB0cgHa7P//S/7//wAAAAAAAAAAD3wSAAABAAAACDIBAAAHfRIAAAABAAAAAQAAAAMNU3lzdGVtLkludFB0cgHZ7P//S/7//wAAAAAAAAAAAYASAACAAAAACgoAAAAA////AA4AAAAAAAGBEgAAgAAAAAoKAAAAAP///wAOAAAAAAEHghIAAAABAAAABAAAAAQdQXBsb3Jpcy5CYXNlLk9iamVjdHMuVmFyaWFibGUDAAAAAdjs//8Z9///AwAAAAAAAAAB1+z//xn3//8CAAAAAgAAAAHW7P//Gff//wAAAAAAAAAAAdXs//8Z9///AAAAAAAAAAAFgxIAABpBcGxvcmlzLkJhc2UuT2JqZWN0cy5Db2xvcgcAAAASRGF0YU9iamVjdCttUGFyZW50FURhdGFPYmplY3QrbUNvbnRhaW5lcgVtVHlwZQRtUkdCEG1UaGVtZUNvbG9ySW5kZXgMbUF1dG9VcGRhdGVkCW1Nb2RpZmllZAQCAAAAAAAfQXBsb3Jpcy5CYXNlLk9iamVjdHMuTGluZUZvcm1hdAMAAAAICAgBAQMAAAAJBREAAAoAAAAA////AA4AAAAAAAWEEgAAGkFwbG9yaXMuQmFzZS5PYmplY3RzLkNvbG9yBwAAABJEYXRhT2JqZWN0K21QYXJlbnQVRGF0YU9iamVjdCttQ29udGFpbmVyBW1UeXBlBG1SR0IQbVRoZW1lQ29sb3JJbmRleAxtQXV0b1VwZGF0ZWQJbU1vZGlmaWVkBAIAAAAAAB9BcGxvcmlzLkJhc2UuT2JqZWN0cy5MaW5lRm9ybWF0AwAAAAgICAEBAwAAAAkFEQAACgEAAAAAAAAA/////wABAYUSAACAAAAACgoAAAAA7SElAAcAAAAAAAGGEgAAgAAAAAoKAQAAAP///wD/////AAAPhxIAAAEAAAAIGgEAAAeIEgAAAAEAAAABAAAAAw1TeXN0ZW0uSW50UHRyAdPs//9L/v//AAAAAAAAAAAPixIAAAEAAAAILwEAAAeMEgAAAAEAAAABAAAAAw1TeXN0ZW0uSW50UHRyAdLs//9L/v//AAAAAAAAAAABjxIAAIAAAAAKCgAAAAD///8ADgAAAAAAAZASAACAAAAACgoAAAAA////AA4AAAAAAQeREgAAAAEAAAAEAAAABB1BcGxvcmlzLkJhc2UuT2JqZWN0cy5WYXJpYWJsZQMAAAAB0ez//xn3//8AAAAAAAAAAAHQ7P//Gff//wAAAAAAAAAAAc/s//8Z9///AAAAAAAAAAABzuz//xn3//8AAAAAAAAAAAWSEgAAGkFwbG9yaXMuQmFzZS5PYmplY3RzLkNvbG9yBwAAABJEYXRhT2JqZWN0K21QYXJlbnQVRGF0YU9iamVjdCttQ29udGFpbmVyBW1UeXBlBG1SR0IQbVRoZW1lQ29sb3JJbmRleAxtQXV0b1VwZGF0ZWQJbU1vZGlmaWVkBAIAAAAAAB9BcGxvcmlzLkJhc2UuT2JqZWN0cy5MaW5lRm9ybWF0AwAAAAgICAEBAwAAAAktEQAACgAAAAD///8ADgAAAAAABZMSAAAaQXBsb3Jpcy5CYXNlLk9iamVjdHMuQ29sb3IHAAAAEkRhdGFPYmplY3QrbVBhcmVudBVEYXRhT2JqZWN0K21Db250YWluZXIFbVR5cGUEbVJHQhBtVGhlbWVDb2xvckluZGV4DG1BdXRvVXBkYXRlZAltTW9kaWZpZWQEAgAAAAAAH0FwbG9yaXMuQmFzZS5PYmplY3RzLkxpbmVGb3JtYXQDAAAACAgIAQEDAAAACS0RAAAKAQAAAAAAAAD/////AAEBlBIAAIAAAAAKCgAAAABGOzQACAAAAAAAAZUSAACAAAAACgoBAAAA////AP////8AAA+WEgAAAQAAAAgXAQAAB5cSAAAAAQAAAAEAAAADDVN5c3RlbS5JbnRQdHIBzOz//0v+//8AAAAAAAAAAA+aEgAAAQAAAAgzAQAAB5sSAAAAAQAAAAEAAAADDVN5c3RlbS5JbnRQdHIBy+z//0v+//8AAAAAAAAAAAGeEgAAgAAAAAoKAAAAAP///wAOAAAAAAABnxIAAIAAAAAKCgAAAAD///8ADgAAAAABB6ASAAAAAQAAAAQAAAAEHUFwbG9yaXMuQmFzZS5PYmplY3RzLlZhcmlhYmxlAwAAAAHK7P//Gff//wMAAAAAAAAAAcns//8Z9///AgAAAAIAAAAByOz//xn3//8AAAAAAAAAAAHH7P//Gff//wAAAAAAAAAABaESAAAaQXBsb3Jpcy5CYXNlLk9iamVjdHMuQ29sb3IHAAAAEkRhdGFPYmplY3QrbVBhcmVudBVEYXRhT2JqZWN0K21Db250YWluZXIFbVR5cGUEbVJHQhBtVGhlbWVDb2xvckluZGV4DG1BdXRvVXBkYXRlZAltTW9kaWZpZWQEAgAAAAAAH0FwbG9yaXMuQmFzZS5PYmplY3RzLkxpbmVGb3JtYXQDAAAACAgIAQEDAAAACVURAAAKAAAAAP///wAOAAAAAAAFohIAABpBcGxvcmlzLkJhc2UuT2JqZWN0cy5Db2xvcgcAAAASRGF0YU9iamVjdCttUGFyZW50FURhdGFPYmplY3QrbUNvbnRhaW5lcgVtVHlwZQRtUkdCEG1UaGVtZUNvbG9ySW5kZXgMbUF1dG9VcGRhdGVkCW1Nb2RpZmllZAQCAAAAAAAfQXBsb3Jpcy5CYXNlLk9iamVjdHMuTGluZUZvcm1hdAMAAAAICAgBAQMAAAAJVREAAAoBAAAAAAAAAP////8AAQGjEgAAgAAAAAoKAAAAACJBTgAPAAAAAAABpBIAAIAAAAAKCgEAAAD///8A/////wAAD6USAAABAAAACBsBAAAHphIAAAABAAAAAQAAAAMNU3lzdGVtLkludFB0cgHF7P//S/7//wAAAAAAAAAACw=="/>
</p:tagLst>
</file>

<file path=ppt/tags/tag42.xml><?xml version="1.0" encoding="utf-8"?>
<p:tagLst xmlns:a="http://schemas.openxmlformats.org/drawingml/2006/main" xmlns:r="http://schemas.openxmlformats.org/officeDocument/2006/relationships" xmlns:p="http://schemas.openxmlformats.org/presentationml/2006/main">
  <p:tag name="APLORISTAG" val="M/+GmIaNvZCK81iBo.144"/>
</p:tagLst>
</file>

<file path=ppt/tags/tag420.xml><?xml version="1.0" encoding="utf-8"?>
<p:tagLst xmlns:a="http://schemas.openxmlformats.org/drawingml/2006/main" xmlns:r="http://schemas.openxmlformats.org/officeDocument/2006/relationships" xmlns:p="http://schemas.openxmlformats.org/presentationml/2006/main">
  <p:tag name="APLORISTAG" val="MhgP7fPKtwWQOF7Dj.224"/>
</p:tagLst>
</file>

<file path=ppt/tags/tag421.xml><?xml version="1.0" encoding="utf-8"?>
<p:tagLst xmlns:a="http://schemas.openxmlformats.org/drawingml/2006/main" xmlns:r="http://schemas.openxmlformats.org/officeDocument/2006/relationships" xmlns:p="http://schemas.openxmlformats.org/presentationml/2006/main">
  <p:tag name="APLORISTAG" val="MhgP7fPKtwWQOF7Dj.231"/>
</p:tagLst>
</file>

<file path=ppt/tags/tag422.xml><?xml version="1.0" encoding="utf-8"?>
<p:tagLst xmlns:a="http://schemas.openxmlformats.org/drawingml/2006/main" xmlns:r="http://schemas.openxmlformats.org/officeDocument/2006/relationships" xmlns:p="http://schemas.openxmlformats.org/presentationml/2006/main">
  <p:tag name="APLORISTAG" val="MhgP7fPKtwWQOF7Dj.226"/>
</p:tagLst>
</file>

<file path=ppt/tags/tag423.xml><?xml version="1.0" encoding="utf-8"?>
<p:tagLst xmlns:a="http://schemas.openxmlformats.org/drawingml/2006/main" xmlns:r="http://schemas.openxmlformats.org/officeDocument/2006/relationships" xmlns:p="http://schemas.openxmlformats.org/presentationml/2006/main">
  <p:tag name="APLORISTAG" val="MhgP7fPKtwWQOF7Dj.229"/>
</p:tagLst>
</file>

<file path=ppt/tags/tag424.xml><?xml version="1.0" encoding="utf-8"?>
<p:tagLst xmlns:a="http://schemas.openxmlformats.org/drawingml/2006/main" xmlns:r="http://schemas.openxmlformats.org/officeDocument/2006/relationships" xmlns:p="http://schemas.openxmlformats.org/presentationml/2006/main">
  <p:tag name="APLORISTAG" val="MhgP7fPKtwWQOF7Dj.228"/>
</p:tagLst>
</file>

<file path=ppt/tags/tag425.xml><?xml version="1.0" encoding="utf-8"?>
<p:tagLst xmlns:a="http://schemas.openxmlformats.org/drawingml/2006/main" xmlns:r="http://schemas.openxmlformats.org/officeDocument/2006/relationships" xmlns:p="http://schemas.openxmlformats.org/presentationml/2006/main">
  <p:tag name="APLORISTAG" val="MhgP7fPKtwWQOF7Dj.227"/>
</p:tagLst>
</file>

<file path=ppt/tags/tag426.xml><?xml version="1.0" encoding="utf-8"?>
<p:tagLst xmlns:a="http://schemas.openxmlformats.org/drawingml/2006/main" xmlns:r="http://schemas.openxmlformats.org/officeDocument/2006/relationships" xmlns:p="http://schemas.openxmlformats.org/presentationml/2006/main">
  <p:tag name="APLORISTAG" val="MhgP7fPKtwWQOF7Dj.230"/>
</p:tagLst>
</file>

<file path=ppt/tags/tag427.xml><?xml version="1.0" encoding="utf-8"?>
<p:tagLst xmlns:a="http://schemas.openxmlformats.org/drawingml/2006/main" xmlns:r="http://schemas.openxmlformats.org/officeDocument/2006/relationships" xmlns:p="http://schemas.openxmlformats.org/presentationml/2006/main">
  <p:tag name="APLORISTAG" val="MhgP7fPKtwWQOF7Dj.285"/>
</p:tagLst>
</file>

<file path=ppt/tags/tag428.xml><?xml version="1.0" encoding="utf-8"?>
<p:tagLst xmlns:a="http://schemas.openxmlformats.org/drawingml/2006/main" xmlns:r="http://schemas.openxmlformats.org/officeDocument/2006/relationships" xmlns:p="http://schemas.openxmlformats.org/presentationml/2006/main">
  <p:tag name="APLORISTAG" val="MhgP7fPKtwWQOF7Dj.279"/>
</p:tagLst>
</file>

<file path=ppt/tags/tag429.xml><?xml version="1.0" encoding="utf-8"?>
<p:tagLst xmlns:a="http://schemas.openxmlformats.org/drawingml/2006/main" xmlns:r="http://schemas.openxmlformats.org/officeDocument/2006/relationships" xmlns:p="http://schemas.openxmlformats.org/presentationml/2006/main">
  <p:tag name="APLORISTAG" val="MhgP7fPKtwWQOF7Dj.278"/>
</p:tagLst>
</file>

<file path=ppt/tags/tag43.xml><?xml version="1.0" encoding="utf-8"?>
<p:tagLst xmlns:a="http://schemas.openxmlformats.org/drawingml/2006/main" xmlns:r="http://schemas.openxmlformats.org/officeDocument/2006/relationships" xmlns:p="http://schemas.openxmlformats.org/presentationml/2006/main">
  <p:tag name="APLORISTAG" val="M/+GmIaNvZCK81iBo.129"/>
</p:tagLst>
</file>

<file path=ppt/tags/tag430.xml><?xml version="1.0" encoding="utf-8"?>
<p:tagLst xmlns:a="http://schemas.openxmlformats.org/drawingml/2006/main" xmlns:r="http://schemas.openxmlformats.org/officeDocument/2006/relationships" xmlns:p="http://schemas.openxmlformats.org/presentationml/2006/main">
  <p:tag name="APLORISTAG" val="MhgP7fPKtwWQOF7Dj.284"/>
</p:tagLst>
</file>

<file path=ppt/tags/tag431.xml><?xml version="1.0" encoding="utf-8"?>
<p:tagLst xmlns:a="http://schemas.openxmlformats.org/drawingml/2006/main" xmlns:r="http://schemas.openxmlformats.org/officeDocument/2006/relationships" xmlns:p="http://schemas.openxmlformats.org/presentationml/2006/main">
  <p:tag name="APLORISTAG" val="MhgP7fPKtwWQOF7Dj.282"/>
</p:tagLst>
</file>

<file path=ppt/tags/tag432.xml><?xml version="1.0" encoding="utf-8"?>
<p:tagLst xmlns:a="http://schemas.openxmlformats.org/drawingml/2006/main" xmlns:r="http://schemas.openxmlformats.org/officeDocument/2006/relationships" xmlns:p="http://schemas.openxmlformats.org/presentationml/2006/main">
  <p:tag name="APLORISTAG" val="MhgP7fPKtwWQOF7Dj.283"/>
</p:tagLst>
</file>

<file path=ppt/tags/tag433.xml><?xml version="1.0" encoding="utf-8"?>
<p:tagLst xmlns:a="http://schemas.openxmlformats.org/drawingml/2006/main" xmlns:r="http://schemas.openxmlformats.org/officeDocument/2006/relationships" xmlns:p="http://schemas.openxmlformats.org/presentationml/2006/main">
  <p:tag name="APLORISTAG" val="MhgP7fPKtwWQOF7Dj.281"/>
</p:tagLst>
</file>

<file path=ppt/tags/tag434.xml><?xml version="1.0" encoding="utf-8"?>
<p:tagLst xmlns:a="http://schemas.openxmlformats.org/drawingml/2006/main" xmlns:r="http://schemas.openxmlformats.org/officeDocument/2006/relationships" xmlns:p="http://schemas.openxmlformats.org/presentationml/2006/main">
  <p:tag name="APLORISTAG" val="MhgP7fPKtwWQOF7Dj.236"/>
</p:tagLst>
</file>

<file path=ppt/tags/tag435.xml><?xml version="1.0" encoding="utf-8"?>
<p:tagLst xmlns:a="http://schemas.openxmlformats.org/drawingml/2006/main" xmlns:r="http://schemas.openxmlformats.org/officeDocument/2006/relationships" xmlns:p="http://schemas.openxmlformats.org/presentationml/2006/main">
  <p:tag name="APLORISTAG" val="MhgP7fPKtwWQOF7Dj.8"/>
</p:tagLst>
</file>

<file path=ppt/tags/tag436.xml><?xml version="1.0" encoding="utf-8"?>
<p:tagLst xmlns:a="http://schemas.openxmlformats.org/drawingml/2006/main" xmlns:r="http://schemas.openxmlformats.org/officeDocument/2006/relationships" xmlns:p="http://schemas.openxmlformats.org/presentationml/2006/main">
  <p:tag name="APLORISTAG" val="MhgP7fPKtwWQOF7Dj.239"/>
</p:tagLst>
</file>

<file path=ppt/tags/tag437.xml><?xml version="1.0" encoding="utf-8"?>
<p:tagLst xmlns:a="http://schemas.openxmlformats.org/drawingml/2006/main" xmlns:r="http://schemas.openxmlformats.org/officeDocument/2006/relationships" xmlns:p="http://schemas.openxmlformats.org/presentationml/2006/main">
  <p:tag name="APLORISTAG" val="MhgP7fPKtwWQOF7Dj.9"/>
</p:tagLst>
</file>

<file path=ppt/tags/tag438.xml><?xml version="1.0" encoding="utf-8"?>
<p:tagLst xmlns:a="http://schemas.openxmlformats.org/drawingml/2006/main" xmlns:r="http://schemas.openxmlformats.org/officeDocument/2006/relationships" xmlns:p="http://schemas.openxmlformats.org/presentationml/2006/main">
  <p:tag name="APLORISTAG" val="MhgP7fPKtwWQOF7Dj.5"/>
</p:tagLst>
</file>

<file path=ppt/tags/tag439.xml><?xml version="1.0" encoding="utf-8"?>
<p:tagLst xmlns:a="http://schemas.openxmlformats.org/drawingml/2006/main" xmlns:r="http://schemas.openxmlformats.org/officeDocument/2006/relationships" xmlns:p="http://schemas.openxmlformats.org/presentationml/2006/main">
  <p:tag name="APLORISTAG" val="MhgP7fPKtwWQOF7Dj.6"/>
</p:tagLst>
</file>

<file path=ppt/tags/tag44.xml><?xml version="1.0" encoding="utf-8"?>
<p:tagLst xmlns:a="http://schemas.openxmlformats.org/drawingml/2006/main" xmlns:r="http://schemas.openxmlformats.org/officeDocument/2006/relationships" xmlns:p="http://schemas.openxmlformats.org/presentationml/2006/main">
  <p:tag name="APLORISTAG" val="M/+GmIaNvZCK81iBo.138"/>
</p:tagLst>
</file>

<file path=ppt/tags/tag440.xml><?xml version="1.0" encoding="utf-8"?>
<p:tagLst xmlns:a="http://schemas.openxmlformats.org/drawingml/2006/main" xmlns:r="http://schemas.openxmlformats.org/officeDocument/2006/relationships" xmlns:p="http://schemas.openxmlformats.org/presentationml/2006/main">
  <p:tag name="APLORISTAG" val="MhgP7fPKtwWQOF7Dj.287"/>
</p:tagLst>
</file>

<file path=ppt/tags/tag441.xml><?xml version="1.0" encoding="utf-8"?>
<p:tagLst xmlns:a="http://schemas.openxmlformats.org/drawingml/2006/main" xmlns:r="http://schemas.openxmlformats.org/officeDocument/2006/relationships" xmlns:p="http://schemas.openxmlformats.org/presentationml/2006/main">
  <p:tag name="APLORISTAG" val="MhgP7fPKtwWQOF7Dj.286"/>
</p:tagLst>
</file>

<file path=ppt/tags/tag442.xml><?xml version="1.0" encoding="utf-8"?>
<p:tagLst xmlns:a="http://schemas.openxmlformats.org/drawingml/2006/main" xmlns:r="http://schemas.openxmlformats.org/officeDocument/2006/relationships" xmlns:p="http://schemas.openxmlformats.org/presentationml/2006/main">
  <p:tag name="APLORISTAG" val="MhgP7fPKtwWQOF7Dj.298"/>
</p:tagLst>
</file>

<file path=ppt/tags/tag443.xml><?xml version="1.0" encoding="utf-8"?>
<p:tagLst xmlns:a="http://schemas.openxmlformats.org/drawingml/2006/main" xmlns:r="http://schemas.openxmlformats.org/officeDocument/2006/relationships" xmlns:p="http://schemas.openxmlformats.org/presentationml/2006/main">
  <p:tag name="APLORISTAG" val="MhgP7fPKtwWQOF7Dj.289"/>
</p:tagLst>
</file>

<file path=ppt/tags/tag444.xml><?xml version="1.0" encoding="utf-8"?>
<p:tagLst xmlns:a="http://schemas.openxmlformats.org/drawingml/2006/main" xmlns:r="http://schemas.openxmlformats.org/officeDocument/2006/relationships" xmlns:p="http://schemas.openxmlformats.org/presentationml/2006/main">
  <p:tag name="APLORISTAG" val="MhgP7fPKtwWQOF7Dj.297"/>
</p:tagLst>
</file>

<file path=ppt/tags/tag445.xml><?xml version="1.0" encoding="utf-8"?>
<p:tagLst xmlns:a="http://schemas.openxmlformats.org/drawingml/2006/main" xmlns:r="http://schemas.openxmlformats.org/officeDocument/2006/relationships" xmlns:p="http://schemas.openxmlformats.org/presentationml/2006/main">
  <p:tag name="APLORISTAG" val="MhgP7fPKtwWQOF7Dj.291"/>
</p:tagLst>
</file>

<file path=ppt/tags/tag446.xml><?xml version="1.0" encoding="utf-8"?>
<p:tagLst xmlns:a="http://schemas.openxmlformats.org/drawingml/2006/main" xmlns:r="http://schemas.openxmlformats.org/officeDocument/2006/relationships" xmlns:p="http://schemas.openxmlformats.org/presentationml/2006/main">
  <p:tag name="APLORISTAG" val="MhgP7fPKtwWQOF7Dj.290"/>
</p:tagLst>
</file>

<file path=ppt/tags/tag447.xml><?xml version="1.0" encoding="utf-8"?>
<p:tagLst xmlns:a="http://schemas.openxmlformats.org/drawingml/2006/main" xmlns:r="http://schemas.openxmlformats.org/officeDocument/2006/relationships" xmlns:p="http://schemas.openxmlformats.org/presentationml/2006/main">
  <p:tag name="APLORISTAG" val="MhgP7fPKtwWQOF7Dj.294"/>
</p:tagLst>
</file>

<file path=ppt/tags/tag448.xml><?xml version="1.0" encoding="utf-8"?>
<p:tagLst xmlns:a="http://schemas.openxmlformats.org/drawingml/2006/main" xmlns:r="http://schemas.openxmlformats.org/officeDocument/2006/relationships" xmlns:p="http://schemas.openxmlformats.org/presentationml/2006/main">
  <p:tag name="APLORISTAG" val="MhgP7fPKtwWQOF7Dj.296"/>
</p:tagLst>
</file>

<file path=ppt/tags/tag449.xml><?xml version="1.0" encoding="utf-8"?>
<p:tagLst xmlns:a="http://schemas.openxmlformats.org/drawingml/2006/main" xmlns:r="http://schemas.openxmlformats.org/officeDocument/2006/relationships" xmlns:p="http://schemas.openxmlformats.org/presentationml/2006/main">
  <p:tag name="APLORISTAG" val="MhgP7fPKtwWQOF7Dj.288"/>
</p:tagLst>
</file>

<file path=ppt/tags/tag45.xml><?xml version="1.0" encoding="utf-8"?>
<p:tagLst xmlns:a="http://schemas.openxmlformats.org/drawingml/2006/main" xmlns:r="http://schemas.openxmlformats.org/officeDocument/2006/relationships" xmlns:p="http://schemas.openxmlformats.org/presentationml/2006/main">
  <p:tag name="APLORISTAG" val="M/+GmIaNvZCK81iBo.140"/>
</p:tagLst>
</file>

<file path=ppt/tags/tag450.xml><?xml version="1.0" encoding="utf-8"?>
<p:tagLst xmlns:a="http://schemas.openxmlformats.org/drawingml/2006/main" xmlns:r="http://schemas.openxmlformats.org/officeDocument/2006/relationships" xmlns:p="http://schemas.openxmlformats.org/presentationml/2006/main">
  <p:tag name="APLORISTAG" val="MhgP7fPKtwWQOF7Dj.295"/>
</p:tagLst>
</file>

<file path=ppt/tags/tag451.xml><?xml version="1.0" encoding="utf-8"?>
<p:tagLst xmlns:a="http://schemas.openxmlformats.org/drawingml/2006/main" xmlns:r="http://schemas.openxmlformats.org/officeDocument/2006/relationships" xmlns:p="http://schemas.openxmlformats.org/presentationml/2006/main">
  <p:tag name="APLORISTAG" val="MhgP7fPKtwWQOF7Dj.292"/>
</p:tagLst>
</file>

<file path=ppt/tags/tag452.xml><?xml version="1.0" encoding="utf-8"?>
<p:tagLst xmlns:a="http://schemas.openxmlformats.org/drawingml/2006/main" xmlns:r="http://schemas.openxmlformats.org/officeDocument/2006/relationships" xmlns:p="http://schemas.openxmlformats.org/presentationml/2006/main">
  <p:tag name="APLORISTAG" val="MhgP7fPKtwWQOF7Dj.293"/>
</p:tagLst>
</file>

<file path=ppt/tags/tag453.xml><?xml version="1.0" encoding="utf-8"?>
<p:tagLst xmlns:a="http://schemas.openxmlformats.org/drawingml/2006/main" xmlns:r="http://schemas.openxmlformats.org/officeDocument/2006/relationships" xmlns:p="http://schemas.openxmlformats.org/presentationml/2006/main">
  <p:tag name="APLORISTAG" val="MhgP7fPKtwWQOF7Dj.44"/>
</p:tagLst>
</file>

<file path=ppt/tags/tag454.xml><?xml version="1.0" encoding="utf-8"?>
<p:tagLst xmlns:a="http://schemas.openxmlformats.org/drawingml/2006/main" xmlns:r="http://schemas.openxmlformats.org/officeDocument/2006/relationships" xmlns:p="http://schemas.openxmlformats.org/presentationml/2006/main">
  <p:tag name="APLORISTAG" val="MhgP7fPKtwWQOF7Dj.41"/>
</p:tagLst>
</file>

<file path=ppt/tags/tag455.xml><?xml version="1.0" encoding="utf-8"?>
<p:tagLst xmlns:a="http://schemas.openxmlformats.org/drawingml/2006/main" xmlns:r="http://schemas.openxmlformats.org/officeDocument/2006/relationships" xmlns:p="http://schemas.openxmlformats.org/presentationml/2006/main">
  <p:tag name="APLORISTAG" val="MhgP7fPKtwWQOF7Dj.38"/>
</p:tagLst>
</file>

<file path=ppt/tags/tag456.xml><?xml version="1.0" encoding="utf-8"?>
<p:tagLst xmlns:a="http://schemas.openxmlformats.org/drawingml/2006/main" xmlns:r="http://schemas.openxmlformats.org/officeDocument/2006/relationships" xmlns:p="http://schemas.openxmlformats.org/presentationml/2006/main">
  <p:tag name="APLORISTAG" val="MhgP7fPKtwWQOF7Dj.45"/>
</p:tagLst>
</file>

<file path=ppt/tags/tag457.xml><?xml version="1.0" encoding="utf-8"?>
<p:tagLst xmlns:a="http://schemas.openxmlformats.org/drawingml/2006/main" xmlns:r="http://schemas.openxmlformats.org/officeDocument/2006/relationships" xmlns:p="http://schemas.openxmlformats.org/presentationml/2006/main">
  <p:tag name="APLORISTAG" val="MhgP7fPKtwWQOF7Dj.48"/>
</p:tagLst>
</file>

<file path=ppt/tags/tag458.xml><?xml version="1.0" encoding="utf-8"?>
<p:tagLst xmlns:a="http://schemas.openxmlformats.org/drawingml/2006/main" xmlns:r="http://schemas.openxmlformats.org/officeDocument/2006/relationships" xmlns:p="http://schemas.openxmlformats.org/presentationml/2006/main">
  <p:tag name="APLORISTAG" val="MhgP7fPKtwWQOF7Dj.40"/>
</p:tagLst>
</file>

<file path=ppt/tags/tag459.xml><?xml version="1.0" encoding="utf-8"?>
<p:tagLst xmlns:a="http://schemas.openxmlformats.org/drawingml/2006/main" xmlns:r="http://schemas.openxmlformats.org/officeDocument/2006/relationships" xmlns:p="http://schemas.openxmlformats.org/presentationml/2006/main">
  <p:tag name="APLORISTAG" val="MhgP7fPKtwWQOF7Dj.47"/>
</p:tagLst>
</file>

<file path=ppt/tags/tag46.xml><?xml version="1.0" encoding="utf-8"?>
<p:tagLst xmlns:a="http://schemas.openxmlformats.org/drawingml/2006/main" xmlns:r="http://schemas.openxmlformats.org/officeDocument/2006/relationships" xmlns:p="http://schemas.openxmlformats.org/presentationml/2006/main">
  <p:tag name="APLORISTAG" val="M/+GmIaNvZCK81iBo.139"/>
</p:tagLst>
</file>

<file path=ppt/tags/tag460.xml><?xml version="1.0" encoding="utf-8"?>
<p:tagLst xmlns:a="http://schemas.openxmlformats.org/drawingml/2006/main" xmlns:r="http://schemas.openxmlformats.org/officeDocument/2006/relationships" xmlns:p="http://schemas.openxmlformats.org/presentationml/2006/main">
  <p:tag name="APLORISTAG" val="MhgP7fPKtwWQOF7Dj.39"/>
</p:tagLst>
</file>

<file path=ppt/tags/tag461.xml><?xml version="1.0" encoding="utf-8"?>
<p:tagLst xmlns:a="http://schemas.openxmlformats.org/drawingml/2006/main" xmlns:r="http://schemas.openxmlformats.org/officeDocument/2006/relationships" xmlns:p="http://schemas.openxmlformats.org/presentationml/2006/main">
  <p:tag name="APLORISTAG" val="MhgP7fPKtwWQOF7Dj.42"/>
</p:tagLst>
</file>

<file path=ppt/tags/tag462.xml><?xml version="1.0" encoding="utf-8"?>
<p:tagLst xmlns:a="http://schemas.openxmlformats.org/drawingml/2006/main" xmlns:r="http://schemas.openxmlformats.org/officeDocument/2006/relationships" xmlns:p="http://schemas.openxmlformats.org/presentationml/2006/main">
  <p:tag name="APLORISTAG" val="MhgP7fPKtwWQOF7Dj.43"/>
</p:tagLst>
</file>

<file path=ppt/tags/tag463.xml><?xml version="1.0" encoding="utf-8"?>
<p:tagLst xmlns:a="http://schemas.openxmlformats.org/drawingml/2006/main" xmlns:r="http://schemas.openxmlformats.org/officeDocument/2006/relationships" xmlns:p="http://schemas.openxmlformats.org/presentationml/2006/main">
  <p:tag name="APLORISTAG" val="MhgP7fPKtwWQOF7Dj.46"/>
</p:tagLst>
</file>

<file path=ppt/tags/tag464.xml><?xml version="1.0" encoding="utf-8"?>
<p:tagLst xmlns:a="http://schemas.openxmlformats.org/drawingml/2006/main" xmlns:r="http://schemas.openxmlformats.org/officeDocument/2006/relationships" xmlns:p="http://schemas.openxmlformats.org/presentationml/2006/main">
  <p:tag name="APLORISTAG" val="MhgP7fPKtwWQOF7Dj.299"/>
</p:tagLst>
</file>

<file path=ppt/tags/tag465.xml><?xml version="1.0" encoding="utf-8"?>
<p:tagLst xmlns:a="http://schemas.openxmlformats.org/drawingml/2006/main" xmlns:r="http://schemas.openxmlformats.org/officeDocument/2006/relationships" xmlns:p="http://schemas.openxmlformats.org/presentationml/2006/main">
  <p:tag name="APLORISTAG" val="MhgP7fPKtwWQOF7Dj.51"/>
</p:tagLst>
</file>

<file path=ppt/tags/tag466.xml><?xml version="1.0" encoding="utf-8"?>
<p:tagLst xmlns:a="http://schemas.openxmlformats.org/drawingml/2006/main" xmlns:r="http://schemas.openxmlformats.org/officeDocument/2006/relationships" xmlns:p="http://schemas.openxmlformats.org/presentationml/2006/main">
  <p:tag name="APLORISTAG" val="MhgP7fPKtwWQOF7Dj.50"/>
</p:tagLst>
</file>

<file path=ppt/tags/tag467.xml><?xml version="1.0" encoding="utf-8"?>
<p:tagLst xmlns:a="http://schemas.openxmlformats.org/drawingml/2006/main" xmlns:r="http://schemas.openxmlformats.org/officeDocument/2006/relationships" xmlns:p="http://schemas.openxmlformats.org/presentationml/2006/main">
  <p:tag name="APLORISTAG" val="MhgP7fPKtwWQOF7Dj.180"/>
</p:tagLst>
</file>

<file path=ppt/tags/tag468.xml><?xml version="1.0" encoding="utf-8"?>
<p:tagLst xmlns:a="http://schemas.openxmlformats.org/drawingml/2006/main" xmlns:r="http://schemas.openxmlformats.org/officeDocument/2006/relationships" xmlns:p="http://schemas.openxmlformats.org/presentationml/2006/main">
  <p:tag name="APLORISTAG" val="MhgP7fPKtwWQOF7Dj.179"/>
</p:tagLst>
</file>

<file path=ppt/tags/tag469.xml><?xml version="1.0" encoding="utf-8"?>
<p:tagLst xmlns:a="http://schemas.openxmlformats.org/drawingml/2006/main" xmlns:r="http://schemas.openxmlformats.org/officeDocument/2006/relationships" xmlns:p="http://schemas.openxmlformats.org/presentationml/2006/main">
  <p:tag name="APLORISTAG" val="MhgP7fPKtwWQOF7Dj.302"/>
</p:tagLst>
</file>

<file path=ppt/tags/tag47.xml><?xml version="1.0" encoding="utf-8"?>
<p:tagLst xmlns:a="http://schemas.openxmlformats.org/drawingml/2006/main" xmlns:r="http://schemas.openxmlformats.org/officeDocument/2006/relationships" xmlns:p="http://schemas.openxmlformats.org/presentationml/2006/main">
  <p:tag name="APLORISTAG" val="M/+GmIaNvZCK81iBo.50"/>
</p:tagLst>
</file>

<file path=ppt/tags/tag470.xml><?xml version="1.0" encoding="utf-8"?>
<p:tagLst xmlns:a="http://schemas.openxmlformats.org/drawingml/2006/main" xmlns:r="http://schemas.openxmlformats.org/officeDocument/2006/relationships" xmlns:p="http://schemas.openxmlformats.org/presentationml/2006/main">
  <p:tag name="APLORISTAG" val="MhgP7fPKtwWQOF7Dj.248"/>
</p:tagLst>
</file>

<file path=ppt/tags/tag471.xml><?xml version="1.0" encoding="utf-8"?>
<p:tagLst xmlns:a="http://schemas.openxmlformats.org/drawingml/2006/main" xmlns:r="http://schemas.openxmlformats.org/officeDocument/2006/relationships" xmlns:p="http://schemas.openxmlformats.org/presentationml/2006/main">
  <p:tag name="APLORISTAG" val="MhgP7fPKtwWQOF7Dj.247"/>
</p:tagLst>
</file>

<file path=ppt/tags/tag472.xml><?xml version="1.0" encoding="utf-8"?>
<p:tagLst xmlns:a="http://schemas.openxmlformats.org/drawingml/2006/main" xmlns:r="http://schemas.openxmlformats.org/officeDocument/2006/relationships" xmlns:p="http://schemas.openxmlformats.org/presentationml/2006/main">
  <p:tag name="APLORISTAG" val="MhgP7fPKtwWQOF7Dj.301"/>
</p:tagLst>
</file>

<file path=ppt/tags/tag473.xml><?xml version="1.0" encoding="utf-8"?>
<p:tagLst xmlns:a="http://schemas.openxmlformats.org/drawingml/2006/main" xmlns:r="http://schemas.openxmlformats.org/officeDocument/2006/relationships" xmlns:p="http://schemas.openxmlformats.org/presentationml/2006/main">
  <p:tag name="APLORISTAG" val="MhgP7fPKtwWQOF7Dj.300"/>
</p:tagLst>
</file>

<file path=ppt/tags/tag474.xml><?xml version="1.0" encoding="utf-8"?>
<p:tagLst xmlns:a="http://schemas.openxmlformats.org/drawingml/2006/main" xmlns:r="http://schemas.openxmlformats.org/officeDocument/2006/relationships" xmlns:p="http://schemas.openxmlformats.org/presentationml/2006/main">
  <p:tag name="APLORISTAG" val="MhgP7fPKtwWQOF7Dj.68"/>
</p:tagLst>
</file>

<file path=ppt/tags/tag475.xml><?xml version="1.0" encoding="utf-8"?>
<p:tagLst xmlns:a="http://schemas.openxmlformats.org/drawingml/2006/main" xmlns:r="http://schemas.openxmlformats.org/officeDocument/2006/relationships" xmlns:p="http://schemas.openxmlformats.org/presentationml/2006/main">
  <p:tag name="APLORISTAG" val="MhgP7fPKtwWQOF7Dj.70"/>
</p:tagLst>
</file>

<file path=ppt/tags/tag476.xml><?xml version="1.0" encoding="utf-8"?>
<p:tagLst xmlns:a="http://schemas.openxmlformats.org/drawingml/2006/main" xmlns:r="http://schemas.openxmlformats.org/officeDocument/2006/relationships" xmlns:p="http://schemas.openxmlformats.org/presentationml/2006/main">
  <p:tag name="APLORISTAG" val="MhgP7fPKtwWQOF7Dj.244"/>
</p:tagLst>
</file>

<file path=ppt/tags/tag477.xml><?xml version="1.0" encoding="utf-8"?>
<p:tagLst xmlns:a="http://schemas.openxmlformats.org/drawingml/2006/main" xmlns:r="http://schemas.openxmlformats.org/officeDocument/2006/relationships" xmlns:p="http://schemas.openxmlformats.org/presentationml/2006/main">
  <p:tag name="APLORISTAG" val="MhgP7fPKtwWQOF7Dj.220"/>
</p:tagLst>
</file>

<file path=ppt/tags/tag478.xml><?xml version="1.0" encoding="utf-8"?>
<p:tagLst xmlns:a="http://schemas.openxmlformats.org/drawingml/2006/main" xmlns:r="http://schemas.openxmlformats.org/officeDocument/2006/relationships" xmlns:p="http://schemas.openxmlformats.org/presentationml/2006/main">
  <p:tag name="APLORISTAG" val="MhgP7fPKtwWQOF7Dj.69"/>
</p:tagLst>
</file>

<file path=ppt/tags/tag479.xml><?xml version="1.0" encoding="utf-8"?>
<p:tagLst xmlns:a="http://schemas.openxmlformats.org/drawingml/2006/main" xmlns:r="http://schemas.openxmlformats.org/officeDocument/2006/relationships" xmlns:p="http://schemas.openxmlformats.org/presentationml/2006/main">
  <p:tag name="APLORISTAG" val="MhgP7fPKtwWQOF7Dj.306"/>
</p:tagLst>
</file>

<file path=ppt/tags/tag48.xml><?xml version="1.0" encoding="utf-8"?>
<p:tagLst xmlns:a="http://schemas.openxmlformats.org/drawingml/2006/main" xmlns:r="http://schemas.openxmlformats.org/officeDocument/2006/relationships" xmlns:p="http://schemas.openxmlformats.org/presentationml/2006/main">
  <p:tag name="APLORISTAG" val="M/+GmIaNvZCK81iBo.36"/>
</p:tagLst>
</file>

<file path=ppt/tags/tag480.xml><?xml version="1.0" encoding="utf-8"?>
<p:tagLst xmlns:a="http://schemas.openxmlformats.org/drawingml/2006/main" xmlns:r="http://schemas.openxmlformats.org/officeDocument/2006/relationships" xmlns:p="http://schemas.openxmlformats.org/presentationml/2006/main">
  <p:tag name="APLORISTAG" val="MhgP7fPKtwWQOF7Dj.189"/>
</p:tagLst>
</file>

<file path=ppt/tags/tag481.xml><?xml version="1.0" encoding="utf-8"?>
<p:tagLst xmlns:a="http://schemas.openxmlformats.org/drawingml/2006/main" xmlns:r="http://schemas.openxmlformats.org/officeDocument/2006/relationships" xmlns:p="http://schemas.openxmlformats.org/presentationml/2006/main">
  <p:tag name="APLORISTAG" val="MhgP7fPKtwWQOF7Dj.308"/>
</p:tagLst>
</file>

<file path=ppt/tags/tag482.xml><?xml version="1.0" encoding="utf-8"?>
<p:tagLst xmlns:a="http://schemas.openxmlformats.org/drawingml/2006/main" xmlns:r="http://schemas.openxmlformats.org/officeDocument/2006/relationships" xmlns:p="http://schemas.openxmlformats.org/presentationml/2006/main">
  <p:tag name="APLORISTAG" val="MhgP7fPKtwWQOF7Dj.187"/>
</p:tagLst>
</file>

<file path=ppt/tags/tag483.xml><?xml version="1.0" encoding="utf-8"?>
<p:tagLst xmlns:a="http://schemas.openxmlformats.org/drawingml/2006/main" xmlns:r="http://schemas.openxmlformats.org/officeDocument/2006/relationships" xmlns:p="http://schemas.openxmlformats.org/presentationml/2006/main">
  <p:tag name="APLORISTAG" val="MhgP7fPKtwWQOF7Dj.190"/>
</p:tagLst>
</file>

<file path=ppt/tags/tag484.xml><?xml version="1.0" encoding="utf-8"?>
<p:tagLst xmlns:a="http://schemas.openxmlformats.org/drawingml/2006/main" xmlns:r="http://schemas.openxmlformats.org/officeDocument/2006/relationships" xmlns:p="http://schemas.openxmlformats.org/presentationml/2006/main">
  <p:tag name="APLORISTAG" val="MhgP7fPKtwWQOF7Dj.307"/>
</p:tagLst>
</file>

<file path=ppt/tags/tag485.xml><?xml version="1.0" encoding="utf-8"?>
<p:tagLst xmlns:a="http://schemas.openxmlformats.org/drawingml/2006/main" xmlns:r="http://schemas.openxmlformats.org/officeDocument/2006/relationships" xmlns:p="http://schemas.openxmlformats.org/presentationml/2006/main">
  <p:tag name="APLORISTAG" val="MhgP7fPKtwWQOF7Dj.192"/>
</p:tagLst>
</file>

<file path=ppt/tags/tag486.xml><?xml version="1.0" encoding="utf-8"?>
<p:tagLst xmlns:a="http://schemas.openxmlformats.org/drawingml/2006/main" xmlns:r="http://schemas.openxmlformats.org/officeDocument/2006/relationships" xmlns:p="http://schemas.openxmlformats.org/presentationml/2006/main">
  <p:tag name="APLORISTAG" val="MhgP7fPKtwWQOF7Dj.257"/>
</p:tagLst>
</file>

<file path=ppt/tags/tag487.xml><?xml version="1.0" encoding="utf-8"?>
<p:tagLst xmlns:a="http://schemas.openxmlformats.org/drawingml/2006/main" xmlns:r="http://schemas.openxmlformats.org/officeDocument/2006/relationships" xmlns:p="http://schemas.openxmlformats.org/presentationml/2006/main">
  <p:tag name="APLORISTAG" val="MhgP7fPKtwWQOF7Dj.250"/>
</p:tagLst>
</file>

<file path=ppt/tags/tag488.xml><?xml version="1.0" encoding="utf-8"?>
<p:tagLst xmlns:a="http://schemas.openxmlformats.org/drawingml/2006/main" xmlns:r="http://schemas.openxmlformats.org/officeDocument/2006/relationships" xmlns:p="http://schemas.openxmlformats.org/presentationml/2006/main">
  <p:tag name="APLORISTAG" val="MhgP7fPKtwWQOF7Dj.249"/>
</p:tagLst>
</file>

<file path=ppt/tags/tag489.xml><?xml version="1.0" encoding="utf-8"?>
<p:tagLst xmlns:a="http://schemas.openxmlformats.org/drawingml/2006/main" xmlns:r="http://schemas.openxmlformats.org/officeDocument/2006/relationships" xmlns:p="http://schemas.openxmlformats.org/presentationml/2006/main">
  <p:tag name="APLORISTAG" val="MhgP7fPKtwWQOF7Dj.246"/>
</p:tagLst>
</file>

<file path=ppt/tags/tag49.xml><?xml version="1.0" encoding="utf-8"?>
<p:tagLst xmlns:a="http://schemas.openxmlformats.org/drawingml/2006/main" xmlns:r="http://schemas.openxmlformats.org/officeDocument/2006/relationships" xmlns:p="http://schemas.openxmlformats.org/presentationml/2006/main">
  <p:tag name="APLORISTAG" val="M/+GmIaNvZCK81iBo.126"/>
</p:tagLst>
</file>

<file path=ppt/tags/tag490.xml><?xml version="1.0" encoding="utf-8"?>
<p:tagLst xmlns:a="http://schemas.openxmlformats.org/drawingml/2006/main" xmlns:r="http://schemas.openxmlformats.org/officeDocument/2006/relationships" xmlns:p="http://schemas.openxmlformats.org/presentationml/2006/main">
  <p:tag name="APLORISTAG" val="MhgP7fPKtwWQOF7Dj.303"/>
</p:tagLst>
</file>

<file path=ppt/tags/tag491.xml><?xml version="1.0" encoding="utf-8"?>
<p:tagLst xmlns:a="http://schemas.openxmlformats.org/drawingml/2006/main" xmlns:r="http://schemas.openxmlformats.org/officeDocument/2006/relationships" xmlns:p="http://schemas.openxmlformats.org/presentationml/2006/main">
  <p:tag name="APLORISTAG" val="MhgP7fPKtwWQOF7Dj.305"/>
</p:tagLst>
</file>

<file path=ppt/tags/tag492.xml><?xml version="1.0" encoding="utf-8"?>
<p:tagLst xmlns:a="http://schemas.openxmlformats.org/drawingml/2006/main" xmlns:r="http://schemas.openxmlformats.org/officeDocument/2006/relationships" xmlns:p="http://schemas.openxmlformats.org/presentationml/2006/main">
  <p:tag name="APLORISTAG" val="MhgP7fPKtwWQOF7Dj.251"/>
</p:tagLst>
</file>

<file path=ppt/tags/tag493.xml><?xml version="1.0" encoding="utf-8"?>
<p:tagLst xmlns:a="http://schemas.openxmlformats.org/drawingml/2006/main" xmlns:r="http://schemas.openxmlformats.org/officeDocument/2006/relationships" xmlns:p="http://schemas.openxmlformats.org/presentationml/2006/main">
  <p:tag name="APLORISTAG" val="MhgP7fPKtwWQOF7Dj.258"/>
</p:tagLst>
</file>

<file path=ppt/tags/tag494.xml><?xml version="1.0" encoding="utf-8"?>
<p:tagLst xmlns:a="http://schemas.openxmlformats.org/drawingml/2006/main" xmlns:r="http://schemas.openxmlformats.org/officeDocument/2006/relationships" xmlns:p="http://schemas.openxmlformats.org/presentationml/2006/main">
  <p:tag name="APLORISTAG" val="MhgP7fPKtwWQOF7Dj.245"/>
</p:tagLst>
</file>

<file path=ppt/tags/tag5.xml><?xml version="1.0" encoding="utf-8"?>
<p:tagLst xmlns:a="http://schemas.openxmlformats.org/drawingml/2006/main" xmlns:r="http://schemas.openxmlformats.org/officeDocument/2006/relationships" xmlns:p="http://schemas.openxmlformats.org/presentationml/2006/main">
  <p:tag name="APLORISTAG" val="MGmUgOqoHyYztM60k.128"/>
</p:tagLst>
</file>

<file path=ppt/tags/tag50.xml><?xml version="1.0" encoding="utf-8"?>
<p:tagLst xmlns:a="http://schemas.openxmlformats.org/drawingml/2006/main" xmlns:r="http://schemas.openxmlformats.org/officeDocument/2006/relationships" xmlns:p="http://schemas.openxmlformats.org/presentationml/2006/main">
  <p:tag name="APLORISSTATE" val="C"/>
</p:tagLst>
</file>

<file path=ppt/tags/tag51.xml><?xml version="1.0" encoding="utf-8"?>
<p:tagLst xmlns:a="http://schemas.openxmlformats.org/drawingml/2006/main" xmlns:r="http://schemas.openxmlformats.org/officeDocument/2006/relationships" xmlns:p="http://schemas.openxmlformats.org/presentationml/2006/main">
  <p:tag name="APLORISTAG" val="MDO8FC/hAdDPsq8A5"/>
</p:tagLst>
</file>

<file path=ppt/tags/tag52.xml><?xml version="1.0" encoding="utf-8"?>
<p:tagLst xmlns:a="http://schemas.openxmlformats.org/drawingml/2006/main" xmlns:r="http://schemas.openxmlformats.org/officeDocument/2006/relationships" xmlns:p="http://schemas.openxmlformats.org/presentationml/2006/main">
  <p:tag name="APLORISTAG" val="MDO8FC/hAdDPsq8A5.374"/>
  <p:tag name="APLORISCONTAINERTAG" val="AAEAAAD/////AQAAAAAAAAAMAgAAAFJBcGxvcmlzLkJhc2UsIFZlcnNpb249NS4wLjAuMjEwMCwgQ3VsdHVyZT1uZXV0cmFsLCBQdWJsaWNLZXlUb2tlbj1jZWFhYmU0ZjYwZmZlYTFjBQEAAAApQXBsb3Jpcy5CYXNlLk9iamVjdHMuQ29udGFpbmVyVmVyc2lvbkluZm8CAAAADVJlcXVpcmVkQnVpbGQJVXNlZEJ1aWxkAAAICAIAAAB4BQAANggAAAsAAQAAAP////8BAAAAAAAAAAwCAAAAU0FwbG9yaXMuQ2hhcnQsIFZlcnNpb249NS4wLjAuMjEwMiwgQ3VsdHVyZT1uZXV0cmFsLCBQdWJsaWNLZXlUb2tlbj1jZWFhYmU0ZjYwZmZlYTFjDAMAAABSQXBsb3Jpcy5CYXNlLCBWZXJzaW9uPTUuMC4wLjIxMDAsIEN1bHR1cmU9bmV1dHJhbCwgUHVibGljS2V5VG9rZW49Y2VhYWJlNGY2MGZmZWExYwwEAAAAWFN5c3RlbS5EcmF3aW5nLCBWZXJzaW9uPTQuMC42OTkyLjIwODc5LCBDdWx0dXJlPW5ldXRyYWwsIFB1YmxpY0tleVRva2VuPWIwM2Y1ZjdmMTFkNTBhM2EFAQAAABlBcGxvcmlzLkNoYXJ0LkJ1YmJsZUNoYXJ0NgAAAAZtWEF4aXMObVhBeGlzUG9zaXRpb24GbVlBeGlzDm1ZQXhpc1Bvc2l0aW9uCm1DaGFydFR5cGUObUNoYXJ0RWxlbWVudHMMbUNoYXJ0R3JvdXBzD21VbnVzZWRFbGVtZW50cxNtVW51c2VkRWxlbWVudHNMaXN0B21MZWdlbmQRbUJ1YmJsZVNpemVMZWdlbmQTbURpYW1ldGVyQnViYmxlU2l6ZRZtQnViYmxlU2NhbGVGYWN0b3JBdXRvEm1CdWJibGVTY2FsZUZhY3RvcgttQ2hhcnRMaW5lcxZtU2l6ZU1hZ25pdHVkZVByb3ZpZGVyFG1OdW1iZXJGb3JtYXRTaXplQWJzGG1OdW1iZXJGb3JtYXRTaXplUGVyY2VudCVSZWN0YW5ndWxhckNoYXJ0K21CYXNlbGluZU9yaWVudGF0aW9uG1JlY3Rhbmd1bGFyQ2hhcnQrbVJlY3RhbmdsZRBDaGFydCttQ2hhcnRBcmVhEkNoYXJ0K21IYXNEYXRhTGluaxFDaGFydCttRGF0YUxpbmtJZBVDaGFydCttQXV0b0RhdGFVcGRhdGUaQ2hhcnQrbUF2YWlsYWJsZVVwZGF0ZUZpbGUTQ2hhcnQrbUxhc3RMaW5rRmlsZQxDaGFydCttU2hlZXQUQ2hhcnQrbVRyYW5zcG9zZURhdGEaQ2hhcnQrbVNlcmlhbGl6ZWREYXRhVGFibGUQQ2hhcnQrbUZpeGVkUm93cxNDaGFydCttRml4ZWRDb2x1bW5zG0NoYXJ0K21GaWxsQ29sb3JTY2hlbWVJbmRleBxDaGFydCttTGluZUZvcm1hdFNjaGVtZUluZGV4HkNoYXJ0K21NYXJrZXJGb3JtYXRTY2hlbWVJbmRleA5DaGFydCttVXBkYXRlZBZDaGFydCttUmVxdWlyZWRBcmVhU2V0E0NoYXJ0K21SZXF1aXJlZEFyZWEPQ29udGFpbmVyK21MZWZ0DkNvbnRhaW5lcittVG9wEENvbnRhaW5lcittV2lkdGgRQ29udGFpbmVyK21IZWlnaHQcQ29udGFpbmVyK21Db250YWluZXJTaGFwZVBvcw1Db250YWluZXIrbUlkEUNvbnRhaW5lcittVHlwZUlkFkNvbnRhaW5lcittRGVmYXVsdEZvbnQdQ29udGFpbmVyK21EZWZhdWx0Rm9udEZhckVhc3QcQ29udGFpbmVyK21EZWZhdWx0VGV4dEZvcm1hdBZDb250YWluZXIrbVRoZW1lQ29sb3JzEkNvbnRhaW5lcittQ2xvbmluZxNDb250YWluZXIrbVBlcnNEYXRhGERhdGFPYmplY3QrbUNoaWxkT2JqZWN0cxJEYXRhT2JqZWN0K21QYXJlbnQVRGF0YU9iamVjdCttQ29udGFpbmVyGURhdGFPYmplY3QrbVZpc3VhbE9iamVjdHMEBAQEBAQEAwMEBAAAAAQEBAQEBAQAAwABAQcABAcHAAAAAAAEAAAAAAQBAAEBBAQAAgMEBAMdQXBsb3Jpcy5DaGFydC5CdWJibGVDaGFydEF4aXMCAAAAKEFwbG9yaXMuQ2hhcnQuQnViYmxlQ2hhcnQrZVhBeGlzUG9zaXRpb24CAAAAHUFwbG9yaXMuQ2hhcnQuQnViYmxlQ2hhcnRBeGlzAgAAAChBcGxvcmlzLkNoYXJ0LkJ1YmJsZUNoYXJ0K2VZQXhpc1Bvc2l0aW9uAgAAACpBcGxvcmlzLkNoYXJ0LkJ1YmJsZUNoYXJ0K2VCdWJibGVDaGFydFR5cGUCAAAApAFBcGxvcmlzLkJhc2UuT2JqZWN0cy5EYXRhT2JqZWN0Q29sbGVjdGlvbmAxW1tBcGxvcmlzLkNoYXJ0LkJ1YmJsZUNoYXJ0RWxlbWVudCwgQXBsb3Jpcy5DaGFydCwgVmVyc2lvbj01LjAuMC4yMTAyLCBDdWx0dXJlPW5ldXRyYWwsIFB1YmxpY0tleVRva2VuPWNlYWFiZTRmNjBmZmVhMWNdXQMAAACiAUFwbG9yaXMuQmFzZS5PYmplY3RzLkRhdGFPYmplY3RDb2xsZWN0aW9uYDFbW0FwbG9yaXMuQ2hhcnQuQnViYmxlQ2hhcnRHcm91cCwgQXBsb3Jpcy5DaGFydCwgVmVyc2lvbj01LjAuMC4yMTAyLCBDdWx0dXJlPW5ldXRyYWwsIFB1YmxpY0tleVRva2VuPWNlYWFiZTRmNjBmZmVhMWNdXQMAAACrAVN5c3RlbS5Db2xsZWN0aW9ucy5PYmplY3RNb2RlbC5Db2xsZWN0aW9uYDFbW0FwbG9yaXMuQ2hhcnQuQnViYmxlQ2hhcnQrVW51c2VkRWxlbWVudCwgQXBsb3Jpcy5DaGFydCwgVmVyc2lvbj01LjAuMC4yMTAyLCBDdWx0dXJlPW5ldXRyYWwsIFB1YmxpY0tleVRva2VuPWNlYWFiZTRmNjBmZmVhMWNdXaEBU3lzdGVtLkNvbGxlY3Rpb25zLkdlbmVyaWMuTGlzdGAxW1tBcGxvcmlzLkNoYXJ0LkJ1YmJsZUNoYXJ0K1VudXNlZEVsZW1lbnQsIEFwbG9yaXMuQ2hhcnQsIFZlcnNpb249NS4wLjAuMjEwMiwgQ3VsdHVyZT1uZXV0cmFsLCBQdWJsaWNLZXlUb2tlbj1jZWFhYmU0ZjYwZmZlYTFjXV0fQXBsb3Jpcy5DaGFydC5CdWJibGVDaGFydExlZ2VuZAIAAAAeQXBsb3Jpcy5DaGFydC5CdWJibGVTaXplTGVnZW5kAgAAAAEBBqEBQXBsb3Jpcy5CYXNlLk9iamVjdHMuRGF0YU9iamVjdENvbGxlY3Rpb25gMVtbQXBsb3Jpcy5DaGFydC5CdWJibGVDaGFydExpbmUsIEFwbG9yaXMuQ2hhcnQsIFZlcnNpb249NS4wLjAuMjEwMiwgQ3VsdHVyZT1uZXV0cmFsLCBQdWJsaWNLZXlUb2tlbj1jZWFhYmU0ZjYwZmZlYTFjXV0DAAAAJ0FwbG9yaXMuQ2hhcnQuU3RhbmRhcmRNYWduaXR1ZGVQcm92aWRlcgIAAAAaQXBsb3Jpcy5DaGFydC5OdW1iZXJGb3JtYXQCAAAAGkFwbG9yaXMuQ2hhcnQuTnVtYmVyRm9ybWF0AgAAABlBcGxvcmlzLkNoYXJ0Lk9yaWVudGF0aW9uAgAAABpBcGxvcmlzLkJhc2UuVUkuVmlzdWFsUmVjdAMAAAAZU3lzdGVtLkRyYXdpbmcuUmVjdGFuZ2xlRgQAAAABC1N5c3RlbS5HdWlkAQIBHEFwbG9yaXMuQ2hhcnQuRGF0YS5EYXRhVGFibGUCAAAACAgICAgBARlTeXN0ZW0uRHJhd2luZy5SZWN0YW5nbGVGBAAAAAsLCwsVU3lzdGVtLkRyYXdpbmcuUG9pbnRGBAAAAAgfQXBsb3Jpcy5CYXNlLk9iamVjdHMuVGV4dEZvcm1hdAMAAAAWU3lzdGVtLkRyYXdpbmcuQ29sb3JbXQQAAAABmAFTeXN0ZW0uQ29sbGVjdGlvbnMuR2VuZXJpYy5MaXN0YDFbW0FwbG9yaXMuQmFzZS5PYmplY3RzLkRhdGFPYmplY3QsIEFwbG9yaXMuQmFzZSwgVmVyc2lvbj01LjAuMC4yMTAwLCBDdWx0dXJlPW5ldXRyYWwsIFB1YmxpY0tleVRva2VuPWNlYWFiZTRmNjBmZmVhMWNdXR9BcGxvcmlzLkJhc2UuT2JqZWN0cy5EYXRhT2JqZWN0AwAAABlBcGxvcmlzLkNoYXJ0LkJ1YmJsZUNoYXJ0AgAAAJUBU3lzdGVtLkNvbGxlY3Rpb25zLkdlbmVyaWMuTGlzdGAxW1tBcGxvcmlzLkJhc2UuVUkuVmlzdWFsT2JqZWN0LCBBcGxvcmlzLkJhc2UsIFZlcnNpb249NS4wLjAuMjEwMCwgQ3VsdHVyZT1uZXV0cmFsLCBQdWJsaWNLZXlUb2tlbj1jZWFhYmU0ZjYwZmZlYTFjXV0CAAAACQUAAAAF+v///yhBcGxvcmlzLkNoYXJ0LkJ1YmJsZUNoYXJ0K2VYQXhpc1Bvc2l0aW9uAQAAAAd2YWx1ZV9fAAgCAAAAAAAAAAkHAAAABfj///8oQXBsb3Jpcy5DaGFydC5CdWJibGVDaGFydCtlWUF4aXNQb3NpdGlvbgEAAAAHdmFsdWVfXwAIAgAAAAAAAAAF9////ypBcGxvcmlzLkNoYXJ0LkJ1YmJsZUNoYXJ0K2VCdWJibGVDaGFydFR5cGUBAAAAB3ZhbHVlX18ACAIAAAABAAAACQoAAAAJCwAAAAoJDAAAAAoKAAEAAAAAAAAAAAkNAAAACQ4AAAAJDwAAAAoF8P///xlBcGxvcmlzLkNoYXJ0Lk9yaWVudGF0aW9uAQAAAAd2YWx1ZV9fAAgCAAAAAQAAAAkRAAAABe7///8ZU3lzdGVtLkRyYXdpbmcuUmVjdGFuZ2xlRgQAAAABeAF5BXdpZHRoBmhlaWdodAAAAAALCwsLBAAAAAppWEJU7IRBYiccRBM7x0MABO3///8LU3lzdGVtLkd1aWQLAAAAAl9hAl9iAl9jAl9kAl9lAl9mAl9nAl9oAl9pAl9qAl9rAAAAAAAAAAAAAAAIBwcCAgICAgICAgAAAAAAAAAAAAAAAAAAAAAACgoJFAAAAAAKCgkVAAAAAQAAAAAAAAAAAAAAAQAB6v///+7///8AACBBAAAgQdPNskIAAM5DrOWbwCt2mkLzZSxEAADYQwXp////FVN5c3RlbS5EcmF3aW5nLlBvaW50RgIAAAABeAF5AAALCwQAAABU7ERCYyf2QwYYAAAAEERPOEZDL2hBZERQc3E4QTUAAAAACgoJGQAAAAkaAAAAAAoJGwAAAAoJAQAAAAkdAAAABQUAAAAdQXBsb3Jpcy5DaGFydC5CdWJibGVDaGFydEF4aXMmAAAABm1DaGFydAltQXhpc1R5cGUKbUF4aXNUaXRsZQtBeGlzK21DaGFydBBBeGlzK21WYWx1ZUxpbmVzEEF4aXMrbUF4aXNCcmVha3MSQXhpcyttTWluVmFsdWVBdXRvDkF4aXMrbU1pblZhbHVlEkF4aXMrbU1heFZhbHVlQXV0bw5BeGlzK21NYXhWYWx1ZRpBeGlzK21NYWluVGlja0Rpc3RhbmNlQXV0bxZBeGlzK21NYWluVGlja0Rpc3RhbmNlDUF4aXMrbUxvZ0F4aXMNQXhpcyttTG9nQmFzZRhBeGlzK21IdW5kZXJ0UGVyY2VudEF4aXMNQXhpcyttVmlzaWJsZR1BeGlzK21UaWNrbWFya051bWJlckZvcm1hdEFicyFBeGlzK21UaWNrbWFya051bWJlckZvcm1hdFBlcmNlbnQZQXhpcyttRGF0YU51bWJlckZvcm1hdEFicx1BeGlzK21EYXRhTnVtYmVyRm9ybWF0UGVyY2VudA9BeGlzK21UaWNrTWFya3MQQXhpcyttU3RhcnRQb2ludA5BeGlzK21FbmRQb2ludBBBeGlzK21WaXN1YWxMaW5lFEF4aXMrbUxhYmVsUG9zaXRpb25zFkF4aXMrbUxhYmVsQW5jaG9yTW9kZXMZQXhpcyttTGFiZWxBZGRJbm5lck1hcmdpbhNBeGlzK21MYWJlbFBvc2l0aW9uF0F4aXMrbU1hZ25pdHVkZUFic29sdXRlFkF4aXMrbU1hZ25pdHVkZVBlcmNlbnQLQXhpcyttTGFiZWwfQXhpcyttVGlja01hcmtFdmVudFN1c3BlbmRMZXZlbBlBeGlzK21UaWNrTWFya1F1ZXVlZEV2ZW50JEF4aXMrbVRpY2tNYXJrUXVldWVkRXZlbnRzaXplQ2hhbmdlZBhEYXRhT2JqZWN0K21DaGlsZE9iamVjdHMSRGF0YU9iamVjdCttUGFyZW50FURhdGFPYmplY3QrbUNvbnRhaW5lchlEYXRhT2JqZWN0K21WaXN1YWxPYmplY3RzBAQBBAQEAAAAAAAAAAAAAAQEBAQEBAQEBAQHAAAABAAAAAMEBAMZQXBsb3Jpcy5DaGFydC5CdWJibGVDaGFydAIAAAAhQXBsb3Jpcy5DaGFydC5CdWJibGVDaGFydEF4aXNUeXBlAgAAABlBcGxvcmlzLkNoYXJ0LkJ1YmJsZUNoYXJ0AgAAAJsBQXBsb3Jpcy5CYXNlLk9iamVjdHMuRGF0YU9iamVjdENvbGxlY3Rpb25gMVtbQXBsb3Jpcy5DaGFydC5WYWx1ZUxpbmUsIEFwbG9yaXMuQ2hhcnQsIFZlcnNpb249NS4wLjAuMjEwMiwgQ3VsdHVyZT1uZXV0cmFsLCBQdWJsaWNLZXlUb2tlbj1jZWFhYmU0ZjYwZmZlYTFjXV0DAAAAmwFBcGxvcmlzLkJhc2UuT2JqZWN0cy5EYXRhT2JqZWN0Q29sbGVjdGlvbmAxW1tBcGxvcmlzLkNoYXJ0LkF4aXNCcmVhaywgQXBsb3Jpcy5DaGFydCwgVmVyc2lvbj01LjAuMC4yMTAyLCBDdWx0dXJlPW5ldXRyYWwsIFB1YmxpY0tleVRva2VuPWNlYWFiZTRmNjBmZmVhMWNdXQMAAAABBgEGAQYBCwEBGkFwbG9yaXMuQ2hhcnQuTnVtYmVyRm9ybWF0AgAAABpBcGxvcmlzLkNoYXJ0Lk51bWJlckZvcm1hdAIAAAAaQXBsb3Jpcy5DaGFydC5OdW1iZXJGb3JtYXQCAAAAGkFwbG9yaXMuQ2hhcnQuTnVtYmVyRm9ybWF0AgAAAJoBQXBsb3Jpcy5CYXNlLk9iamVjdHMuRGF0YU9iamVjdENvbGxlY3Rpb25gMVtbQXBsb3Jpcy5DaGFydC5UaWNrTWFyaywgQXBsb3Jpcy5DaGFydCwgVmVyc2lvbj01LjAuMC4yMTAyLCBDdWx0dXJlPW5ldXRyYWwsIFB1YmxpY0tleVRva2VuPWNlYWFiZTRmNjBmZmVhMWNdXQMAAAAVU3lzdGVtLkRyYXdpbmcuUG9pbnRGBAAAABVTeXN0ZW0uRHJhd2luZy5Qb2ludEYEAAAAGkFwbG9yaXMuQmFzZS5VSS5WaXN1YWxMaW5lAwAAABdTeXN0ZW0uRHJhd2luZy5Qb2ludEZbXQQAAAAZQXBsb3Jpcy5CYXNlLkFuY2hvck1vZGVbXQMAAAABCAgIFUFwbG9yaXMuQmFzZS5VSS5MYWJlbAMAAAAIAQGYAVN5c3RlbS5Db2xsZWN0aW9ucy5HZW5lcmljLkxpc3RgMVtbQXBsb3Jpcy5CYXNlLk9iamVjdHMuRGF0YU9iamVjdCwgQXBsb3Jpcy5CYXNlLCBWZXJzaW9uPTUuMC4wLjIxMDAsIEN1bHR1cmU9bmV1dHJhbCwgUHVibGljS2V5VG9rZW49Y2VhYWJlNGY2MGZmZWExY11dGUFwbG9yaXMuQ2hhcnQuQnViYmxlQ2hhcnQCAAAAGUFwbG9yaXMuQ2hhcnQuQnViYmxlQ2hhcnQCAAAAlQFTeXN0ZW0uQ29sbGVjdGlvbnMuR2VuZXJpYy5MaXN0YDFbW0FwbG9yaXMuQmFzZS5VSS5WaXN1YWxPYmplY3QsIEFwbG9yaXMuQmFzZSwgVmVyc2lvbj01LjAuMC4yMTAwLCBDdWx0dXJlPW5ldXRyYWwsIFB1YmxpY0tleVRva2VuPWNlYWFiZTRmNjBmZmVhMWNdXQIAAAAJAQAAAAXh////IUFwbG9yaXMuQ2hhcnQuQnViYmxlQ2hhcnRBeGlzVHlwZQEAAAAHdmFsdWVfXwAIAgAAAAAAAAAGIAAAABREZWdyZWUgb2YgQWRhcHRpdml0eQkBAAAACSIAAAAJIwAAAAEAAAAAAAAAAAAAAAAAAAAYQAAAAAAAAADwPwAAACBBAAEJJAAAAAoJJQAAAAkmAAAACScAAAAB2P///+n///8KaVhC2InPQwHX////6f////OtKUTYic9DCSoAAAAJKwAAAAksAAAACgAAAAAAAAAAAAAAAAktAAAAAAAAAAAACS4AAAAJAQAAAAkBAAAACTAAAAABBwAAAAUAAAAJAQAAAAHO////4f///wEAAAAGMwAAAA9GYWN1bHR5IFVzZSAoJSkJAQAAAAk1AAAACTYAAAABAAAAAAAAAAAAzczMzMzM3D8AmpmZmZmZqT8AAAAgQQABCTcAAAAKCTgAAAAJOQAAAAk6AAAAAcX////p////CmlYQtiJz0MBxP///+n///8KaVhCVOyEQQk9AAAACT4AAAAJPwAAAAoCAAAAAAAAAAAAAAAJQAAAAAAAAAAAAAlBAAAACQEAAAAJAQAAAAlDAAAABQoAAACkAUFwbG9yaXMuQmFzZS5PYmplY3RzLkRhdGFPYmplY3RDb2xsZWN0aW9uYDFbW0FwbG9yaXMuQ2hhcnQuQnViYmxlQ2hhcnRFbGVtZW50LCBBcGxvcmlzLkNoYXJ0LCBWZXJzaW9uPTUuMC4wLjIxMDIsIEN1bHR1cmU9bmV1dHJhbCwgUHVibGljS2V5VG9rZW49Y2VhYWJlNGY2MGZmZWExY11dBgAAAAttQ29sbGVjdGlvbgVtTGlzdBhEYXRhT2JqZWN0K21DaGlsZE9iamVjdHMSRGF0YU9iamVjdCttUGFyZW50FURhdGFPYmplY3QrbUNvbnRhaW5lchlEYXRhT2JqZWN0K21WaXN1YWxPYmplY3RzBAMDBAQDogFBcGxvcmlzLkJhc2UuT2JqZWN0cy5Tb3J0YWJsZUNvbGxlY3Rpb25gMVtbQXBsb3Jpcy5DaGFydC5CdWJibGVDaGFydEVsZW1lbnQsIEFwbG9yaXMuQ2hhcnQsIFZlcnNpb249NS4wLjAuMjEwMiwgQ3VsdHVyZT1uZXV0cmFsLCBQdWJsaWNLZXlUb2tlbj1jZWFhYmU0ZjYwZmZlYTFjXV0DAAAAmgFTeXN0ZW0uQ29sbGVjdGlvbnMuR2VuZXJpYy5MaXN0YDFbW0FwbG9yaXMuQ2hhcnQuQnViYmxlQ2hhcnRFbGVtZW50LCBBcGxvcmlzLkNoYXJ0LCBWZXJzaW9uPTUuMC4wLjIxMDIsIEN1bHR1cmU9bmV1dHJhbCwgUHVibGljS2V5VG9rZW49Y2VhYWJlNGY2MGZmZWExY11dmAFTeXN0ZW0uQ29sbGVjdGlvbnMuR2VuZXJpYy5MaXN0YDFbW0FwbG9yaXMuQmFzZS5PYmplY3RzLkRhdGFPYmplY3QsIEFwbG9yaXMuQmFzZSwgVmVyc2lvbj01LjAuMC4yMTAwLCBDdWx0dXJlPW5ldXRyYWwsIFB1YmxpY0tleVRva2VuPWNlYWFiZTRmNjBmZmVhMWNdXRlBcGxvcmlzLkNoYXJ0LkJ1YmJsZUNoYXJ0AgAAABlBcGxvcmlzLkNoYXJ0LkJ1YmJsZUNoYXJ0AgAAAJUBU3lzdGVtLkNvbGxlY3Rpb25zLkdlbmVyaWMuTGlzdGAxW1tBcGxvcmlzLkJhc2UuVUkuVmlzdWFsT2JqZWN0LCBBcGxvcmlzLkJhc2UsIFZlcnNpb249NS4wLjAuMjEwMCwgQ3VsdHVyZT1uZXV0cmFsLCBQdWJsaWNLZXlUb2tlbj1jZWFhYmU0ZjYwZmZlYTFjXV0DAAAACglEAAAACUUAAAAJAQAAAAkBAAAACUcAAAAFCwAAAKIBQXBsb3Jpcy5CYXNlLk9iamVjdHMuRGF0YU9iamVjdENvbGxlY3Rpb25gMVtbQXBsb3Jpcy5DaGFydC5CdWJibGVDaGFydEdyb3VwLCBBcGxvcmlzLkNoYXJ0LCBWZXJzaW9uPTUuMC4wLjIxMDIsIEN1bHR1cmU9bmV1dHJhbCwgUHVibGljS2V5VG9rZW49Y2VhYWJlNGY2MGZmZWExY11dBgAAAAttQ29sbGVjdGlvbgVtTGlzdBhEYXRhT2JqZWN0K21DaGlsZE9iamVjdHMSRGF0YU9iamVjdCttUGFyZW50FURhdGFPYmplY3QrbUNvbnRhaW5lchlEYXRhT2JqZWN0K21WaXN1YWxPYmplY3RzBAMDBAQDoAFBcGxvcmlzLkJhc2UuT2JqZWN0cy5Tb3J0YWJsZUNvbGxlY3Rpb25gMVtbQXBsb3Jpcy5DaGFydC5CdWJibGVDaGFydEdyb3VwLCBBcGxvcmlzLkNoYXJ0LCBWZXJzaW9uPTUuMC4wLjIxMDIsIEN1bHR1cmU9bmV1dHJhbCwgUHVibGljS2V5VG9rZW49Y2VhYWJlNGY2MGZmZWExY11dAwAAAJgBU3lzdGVtLkNvbGxlY3Rpb25zLkdlbmVyaWMuTGlzdGAxW1tBcGxvcmlzLkNoYXJ0LkJ1YmJsZUNoYXJ0R3JvdXAsIEFwbG9yaXMuQ2hhcnQsIFZlcnNpb249NS4wLjAuMjEwMiwgQ3VsdHVyZT1uZXV0cmFsLCBQdWJsaWNLZXlUb2tlbj1jZWFhYmU0ZjYwZmZlYTFjXV2YAVN5c3RlbS5Db2xsZWN0aW9ucy5HZW5lcmljLkxpc3RgMVtbQXBsb3Jpcy5CYXNlLk9iamVjdHMuRGF0YU9iamVjdCwgQXBsb3Jpcy5CYXNlLCBWZXJzaW9uPTUuMC4wLjIxMDAsIEN1bHR1cmU9bmV1dHJhbCwgUHVibGljS2V5VG9rZW49Y2VhYWJlNGY2MGZmZWExY11dGUFwbG9yaXMuQ2hhcnQuQnViYmxlQ2hhcnQCAAAAGUFwbG9yaXMuQ2hhcnQuQnViYmxlQ2hhcnQCAAAAlQFTeXN0ZW0uQ29sbGVjdGlvbnMuR2VuZXJpYy5MaXN0YDFbW0FwbG9yaXMuQmFzZS5VSS5WaXN1YWxPYmplY3QsIEFwbG9yaXMuQmFzZSwgVmVyc2lvbj01LjAuMC4yMTAwLCBDdWx0dXJlPW5ldXRyYWwsIFB1YmxpY0tleVRva2VuPWNlYWFiZTRmNjBmZmVhMWNdXQMAAAAKCUgAAAAJSQAAAAkBAAAACQEAAAAJSwAAAAQMAAAAoQFTeXN0ZW0uQ29sbGVjdGlvbnMuR2VuZXJpYy5MaXN0YDFbW0FwbG9yaXMuQ2hhcnQuQnViYmxlQ2hhcnQrVW51c2VkRWxlbWVudCwgQXBsb3Jpcy5DaGFydCwgVmVyc2lvbj01LjAuMC4yMTAyLCBDdWx0dXJlPW5ldXRyYWwsIFB1YmxpY0tleVRva2VuPWNlYWFiZTRmNjBmZmVhMWNdXQMAAAAGX2l0ZW1zBV9zaXplCF92ZXJzaW9uBAAAKUFwbG9yaXMuQ2hhcnQuQnViYmxlQ2hhcnQrVW51c2VkRWxlbWVudFtdAgAAAAgICUwAAAAkAAAAbgAAAAUNAAAAoQFBcGxvcmlzLkJhc2UuT2JqZWN0cy5EYXRhT2JqZWN0Q29sbGVjdGlvbmAxW1tBcGxvcmlzLkNoYXJ0LkJ1YmJsZUNoYXJ0TGluZSwgQXBsb3Jpcy5DaGFydCwgVmVyc2lvbj01LjAuMC4yMTAyLCBDdWx0dXJlPW5ldXRyYWwsIFB1YmxpY0tleVRva2VuPWNlYWFiZTRmNjBmZmVhMWNdXQYAAAALbUNvbGxlY3Rpb24FbUxpc3QYRGF0YU9iamVjdCttQ2hpbGRPYmplY3RzEkRhdGFPYmplY3QrbVBhcmVudBVEYXRhT2JqZWN0K21Db250YWluZXIZRGF0YU9iamVjdCttVmlzdWFsT2JqZWN0cwQDAwQEA58BQXBsb3Jpcy5CYXNlLk9iamVjdHMuU29ydGFibGVDb2xsZWN0aW9uYDFbW0FwbG9yaXMuQ2hhcnQuQnViYmxlQ2hhcnRMaW5lLCBBcGxvcmlzLkNoYXJ0LCBWZXJzaW9uPTUuMC4wLjIxMDIsIEN1bHR1cmU9bmV1dHJhbCwgUHVibGljS2V5VG9rZW49Y2VhYWJlNGY2MGZmZWExY11dAwAAAJcBU3lzdGVtLkNvbGxlY3Rpb25zLkdlbmVyaWMuTGlzdGAxW1tBcGxvcmlzLkNoYXJ0LkJ1YmJsZUNoYXJ0TGluZSwgQXBsb3Jpcy5DaGFydCwgVmVyc2lvbj01LjAuMC4yMTAyLCBDdWx0dXJlPW5ldXRyYWwsIFB1YmxpY0tleVRva2VuPWNlYWFiZTRmNjBmZmVhMWNdXZgBU3lzdGVtLkNvbGxlY3Rpb25zLkdlbmVyaWMuTGlzdGAxW1tBcGxvcmlzLkJhc2UuT2JqZWN0cy5EYXRhT2JqZWN0LCBBcGxvcmlzLkJhc2UsIFZlcnNpb249NS4wLjAuMjEwMCwgQ3VsdHVyZT1uZXV0cmFsLCBQdWJsaWNLZXlUb2tlbj1jZWFhYmU0ZjYwZmZlYTFjXV0ZQXBsb3Jpcy5DaGFydC5CdWJibGVDaGFydAIAAAAZQXBsb3Jpcy5DaGFydC5CdWJibGVDaGFydAIAAACVAVN5c3RlbS5Db2xsZWN0aW9ucy5HZW5lcmljLkxpc3RgMVtbQXBsb3Jpcy5CYXNlLlVJLlZpc3VhbE9iamVjdCwgQXBsb3Jpcy5CYXNlLCBWZXJzaW9uPTUuMC4wLjIxMDAsIEN1bHR1cmU9bmV1dHJhbCwgUHVibGljS2V5VG9rZW49Y2VhYWJlNGY2MGZmZWExY11dAwAAAAoJTQAAAAlOAAAACQEAAAAJAQAAAAlQAAAABQ4AAAAnQXBsb3Jpcy5DaGFydC5TdGFuZGFyZE1hZ25pdHVkZVByb3ZpZGVyBAAAABJtTWFnbml0dWRlQWJzb2x1dGURbU1hZ25pdHVkZVBlcmNlbnQSbUFic29sdXRlVmFyaWFibGVzEW1QZXJjZW50VmFyaWFibGVzAAAHBwgICAgCAAAAAAAAAAAAAAAJUQAAAAlSAAAABQ8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IBAAIAABlBcGxvcmlzLkNoYXJ0LkJ1YmJsZUNoYXJ0AgAAABlBcGxvcmlzLkNoYXJ0LkJ1YmJsZUNoYXJ0AgAAAAgBCAgBCAgIAgAAAAkBAAAACQEAAAAAAAAAAAZUAAAAAS4DAAAABlUAAAABLAZWAAAAAS0GVwAAAAErAQAAAAAKCgZYAAAACE0vZC95eXl5AAAAAAoAAAAAAAAAAAURAAAAGkFwbG9yaXMuQmFzZS5VSS5WaXN1YWxSZWN0FQAAAAttU3RhcnRQb2ludAltRW5kUG9pbnQLbUxpbmVGb3JtYXQLbUZpbGxGb3JtYXQJbVJvdGF0aW9uEm1SZWN0YW5nbGVQcm92aWRlcgxtUGFpbnRPZmZzZXQSbVBhaW50U2l6ZU92ZXJyaWRlDm1FeHRyYVJvdGF0aW9uDm1MYXN0UGFpbnRSZWN0CW1QZXJzRGF0YRlWaXN1YWxPYmplY3QrbVpPcmRlckdyb3VwHlZpc3VhbE9iamVjdCttSW5kaXZpZHVhbFpPcmRlchVWaXN1YWxPYmplY3QrbVZpc2libGUYVmlzdWFsT2JqZWN0K21QZXJzaXN0ZW50EFZpc3VhbE9iamVjdCttSWQWVmlzdWFsT2JqZWN0K21QZXJzRGF0YSBWaXN1YWxPYmplY3QrbVJlZ2lzdGVyZWRXaXRoRm9ybSRWaXN1YWxPYmplY3QrbURlbGV0ZVJlcGFpbnRUcmlnZ2VyZWQWVmlzdWFsT2JqZWN0K21TaGFwZVB0chVWaXN1YWxPYmplY3QrbUlzRGlydHkEBAQEAAQEBAAEAgAAAAAHAgAAAwAVU3lzdGVtLkRyYXdpbmcuUG9pbnRGBAAAABVTeXN0ZW0uRHJhd2luZy5Qb2ludEYEAAAAH0FwbG9yaXMuQmFzZS5PYmplY3RzLkxpbmVGb3JtYXQDAAAAH0FwbG9yaXMuQmFzZS5PYmplY3RzLkZpbGxGb3JtYXQDAAAACypBcGxvcmlzLkJhc2UuVUkuSVJlY3RhbmdsZVBvc2l0aW9uUHJvdmlkZXIDAAAAFFN5c3RlbS5EcmF3aW5nLlNpemVGBAAAABRTeXN0ZW0uRHJhd2luZy5TaXplRgQAAAALGVN5c3RlbS5EcmF3aW5nLlJlY3RhbmdsZUYEAAAACAgBAQgBAQ9TeXN0ZW0uSW50UHRyW10BAwAAAAGn////6f///wppWEJU7IRBAab////p////860pRNiJz0MJWwAAAAlcAAAAAAAAAAoFo////xRTeXN0ZW0uRHJhd2luZy5TaXplRgIAAAAFd2lkdGgGaGVpZ2h0AAALCwQAAAAAAAAAAAAAAAGi////o////wAAAAAAAAAAAAAAAAGh////7v///wAAAAAAAAAAAAAAAAAAAAAJYAAAABQAAAD/////AQEKCWAAAAABAAoADxQAAAAINAAAAlBLAwQUAAYACAAAACEAppgcb4YBAACABgAAEwAIAltDb250ZW50X1R5cGVzXS54bWwgogQCKK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zJXLasMwEEX3hf6D0bbYSlIopcTJommXbaDpB6jSODaRJaFRXn/fsfKglDwIMbQbC9uae65mPOP+cFXrZAEeK2ty1s06LAEjrarMNGefk9f0kSUYhFFCWwM5WwOy4eD2pj9ZO8CEog3mrAzBPXGOsoRaYGYdGHpTWF+LQLd+yp2QMzEF3ut0Hri0JoAJaWg02KA/gkLMdUheVvR448SDRpY8bzY2rJwJ53QlRSCnfGHUL0q6JWQUGfdgWTm8IxuMHyQs6M1FAFsUlQRl5bwm8xnFj7xYUqKOABr0ccDW2Dvl3lcKkrHw4U3UdE6+0nxp/ezL2ll2WuRAGn65ROdBKCwBQq2zuGa1qMwuMSf4cTPyuHRbNtKcLwpf6KP3T3zc/5GPQA0GPF6vL0mUOVMADGsN2PZnGEXPkUvhQX0ETx3WuoGf2md8SFs3/Y5tt8BO9xSehs3YW4c0MT1cXoTdSGyiU0dC4EMF+6F4qPf3RJq2V1cdmnmuQB1g8/j/GHwDAAD//wMAUEsDBBQABgAIAAAAIQC1VTAj9AAAAEwCAAALAAgCX3JlbHMvLnJlbHMgogQCKK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rJJNT8MwDIbvSPyHyPfV3ZAQQkt3QUi7IVR+gEncD7WNoyQb3b8nHBBUGoMDR3+9fvzK2908jerIIfbiNKyLEhQ7I7Z3rYaX+nF1ByomcpZGcazhxBF21fXV9plHSnkodr2PKqu4qKFLyd8jRtPxRLEQzy5XGgkTpRyGFj2ZgVrGTVneYviuAdVCU+2thrC3N6Dqk8+bf9eWpukNP4g5TOzSmRXIc2Jn2a58yGwh9fkaVVNoOWmwYp5yOiJ5X2RswPNEm78T/XwtTpzIUiI0Evgyz0fHJaD1f1q0NPHLnXnENwnDq8jwyYKLH6jeAQAA//8DAFBLAwQUAAYACAAAACEA3gn9KAIBAADUAwAAGgAIAXhsL19yZWxzL3dvcmtib29rLnhtbC5yZWxz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vJPPasMwDMbvg72D0X1xkm5llDq9jEGvW/cAJlHi0MQ2lvYnbz+TQ7pAyS6hF4Mk/H0/0Kf94afvxBcGap1VkCUpCLSlq1rbKPg4vT48gyDWttKds6hgQIJDcX+3f8NOc/xEpvUkooolBYbZ76Sk0mCvKXEebZzULvSaYxka6XV51g3KPE23MvzVgGKmKY6VgnCsNiBOg4/O/2u7um5LfHHlZ4+Wr1jIbxfOZBA5iurQICuYWiTHySaJxCCvw+Q3hsmXYLIbw2RLMNs1YcjogNU7h5hCuqxq1l6CeVoVhocuhn4KDI31kv3jmvYcTwkv7mMpx3fah5zdYvELAAD//wMAUEsDBBQABgAIAAAAIQC/a4WGOgMAALoHAAAPAAAAeGwvd29ya2Jvb2sueG1spFVbb5swFH6ftP+A/E6NuYWgJtVyQYvUTVXbtY+RAyZ4BUyNSVJV/e87JoG2SzV1LUp8O4fP3zn+jjk92xW5sWGy5qIcIXJiIYOVsUh4uR6hX9eRGSCjVrRMaC5KNkIPrEZn469fTrdC3q2EuDMAoKxHKFOqCjGu44wVtD4RFSvBkgpZUAVTucZ1JRlN6owxVeTYtiwfF5SXaI8QyvdgiDTlMZuJuClYqfYgkuVUAf0641XdoRXxe+AKKu+ayoxFUQHEiudcPbSgyCjicLEuhaSrHMLeEc/YSfj58CcWNHa3E5iOtip4LEUtUnUC0HhP+ih+YmFCXqVgd5yD9yG5WLIN12fYs5L+B1n5PZb/DEasT6MRkFarlRCS90E0r+dmo/FpynN2s5euQavqJy30SeXIyGmt5glXLBmhAUzFlj0veMiQTTVpeA5WYnnERnjcy/lCGglLaZOraxByBw+OtmvbvvYEYXzLFZMlVWwqSgU6PMT1Wc212NNMgMKNS3bfcMmgsEBfECu0NA7pqr6gKjMamY8QriTfAAm8oRKnIk8gFdhe4ayyh5tMJd5vZ3038Lzl/TDJvGVgwbMu8TVWRUUYcwNnxU5gjF8omR6XzX9omcY6QRgytI9iP/47WxCMDDu9XihpwHgxO4czu6IbOEHQSXIo8IU+ImdZxjIky0eXBJFnzxzTmc4H5nzoEnMSTWZm4AbWdDqxp5bvPkEw0g9jQRuVHcShoUfIdd4w/aC7zkKssOHJM41HnS/9mG80ne1JB6yvwRvOtvWzjPTU2N3yMhFbCMEbBBDVQzd3fZhtW+MtT1Smg7Tsfu074+sMGJOB5+qikbZmNkKvGM32tCJ4TN28YoRfUGovXKDW9kbZFsmVvoQJ3Oy6b5MMRRHqPeQiITqmI2+473pvGPfebfUceUOue28Y995OK5COUkzzGApOdy2JIbHsofZgO3Veq7YHrXMIfeIFE8sZ2qYbkch0ydAyJxPfNb1Z5HgDMpvOvUifvf4YhTuNmH7wjglw+zajqoH606XXzkPdRofVfjHdLxzS+qpUwsuZDuXw9r8co5s2K2/ugyEVUEZdQnD32R3/AQAA//8DAFBLAwQUAAYACAAAACEAvaC/vUsHAAAdIgAAEwAAAHhsL3RoZW1lL3RoZW1lMS54bWzsWktvGzcQvhfofyD2nliyJccyIgeWLMVJ/IKtpMiRWlG7tLnLBUnZ0a1IjgUKFE2LXgr01kPRNkAC9JL+Grcp2hTIX+iQXElLi4qtxkVfdoB4H98M583ZoW/eepQwdEyEpDytB+XrpQCRNOQ9mkb14H6nfW0lQFLhtIcZT0k9GBIZ3Fp7/72beFXFJCEI6FO5iutBrFS2urAgQ3iM5XWekRTe9blIsIJbES30BD4BvglbWCyVlhcSTNMApTgBtrv9Pg0J6miWwdqIeYvBbaqkfhAycaBZE4fCYHtHZY2QQ9lkAh1jVg9gnR4/6ZBHKkAMSwUv6kHJ/AQLazcX8GpOxNQM2gJd2/zkdDlB72jRrCmi7njRcrtSu7Ex5m8ATE3jWq1Ws1Ue8zMAHIagqZWlyLPSXik3RjwLIHs5zbtZqpYqLr7Af2lK5lqj0ajWclksUwOyl5Up/EppubK+6OANyOKrU/hKY73ZXHbwBmTxy1P49o3acsXFG1DMaHo0hdYObbdz7mNIn7NNL3wF4CulHD5BQTSMo0sv0eepmhVrCT7kog0ADWRY0RSpYUb6OIQobuKkKygOUIZTLuFBabHULi3B//pfxVxV9PJ4leACnX0UyqlHWhIkQ0EzVQ/uAtegAHnz8ts3L5+jNy+fnT5+cfr4h9MnT04ff295OYSbOI2KhK+//uT3Lz9Evz3/6vXTz/x4WcT//N1HP/34qR8I+TXR/9Xnz3558ezVFx//+s1TD3xd4G4R3qEJkWiHnKB9noBuxjCu5KQr5qPoxJg6FDgG3h7WLRU7wJ0hZj5cg7jGeyCgtPiAtweHjqwHsRgo6ln5Xpw4wG3OWYMLrwHu6bUKFu4M0si/uBgUcfsYH/vWbuLUcW1rkEFNhZCdtn0zJo6YewynCkckJQrpd/yIEA/ZQ0odu27TUHDJ+wo9pKiBqdckHdp1AmlCtEkT8MvQJyC42rHN9gPU4Myn9QY5dpGQEJh5hO8Q5pjxNh4onPhYdnDCigbfwir2CXkwFGER15IKPB0RxlGrR6T00ewK0Lfg9HsYqpnX7dtsmLhIoeiRj+cW5ryI3OBHzRgnmVdmmsZF7B15BCGK0R5XPvg2dzNE34MfcDrT3Q8ocdx9fiG4TyNHpEmA6DcD4fHlbcLdfByyPia+KrMuEqewrkMN90VHYxA5ob1FCMMnuEcIun/HI0GDZ47NJ0LfjaGqbBJfYN3Fbqzq+5RI6I10MzOdpltUOiF7QCI+Q57t4ZnCM8RpgsUszjvgdSd0YW/zltJdFh4VgTsUej6IF69RdiXwKAR3axbXvRg7u5a+l/54HQrHfxfJMcjLw3nzEmjI3DRQ2C9smw5mzgKTgOlgirZ85RZIHPdPSPS+asgGXrq+m7QTN0A35DQ5CU3f1vEwCg480/FUrzoe27Kd7XhmVZbNM33OLNy/sLvZwIN0j8CGMl26rpqbq+Ym+M83N7Ny+aqluWpprloa30fYX9LSTLoYaHAmEx4z70lmjnv6lLEDNWRkS5qJj4QPm14bHppRlJlHjsd/WQyXWh9YwMFFAhsaJLj6gKr4IMYZDIfKZngZyZx1JFHGJcyMzGMzRiVneJvBKIWRkJlxVvX0y9pPYrXNe/bxUnHKOWZjpIrMJHW00JJmcNHFlm6822JlK9VMs7mqlY1opmNwVBurrE08sv5YNXg4tiZ8MSP4zgYrL8OwWcsOczRor3va7tZHI7fopS/VRTKGb8LcR1rvaR+VjZNGsTKliNbDBoOeWJ7jo8JqNc32HVa7iJOKy1VmLDfy3rt4aTSmnXhJ5+2ZdGRpMTlZik7qQa26WA1QiLN60IcBLVwmGXhd6u8dzCI45QiVsGF/bjKbcJ14s+YPyzLM3K3dpxR26kAmpNrAMrahYV7lIcBSM0428i9WwayXpYCnGl1MiqUVCIa/TQqwo+ta0u+TUBWdXXhi5ukGkJdSPlBEHMS9E9RlA7GPwf06VEGfHpUwSTcVQd/AoZC2tnnlFuc86YpHMQZnn2OWxTgvtzpFR5ls4aYgjWUwd1ZaIx7o5pXdKDe/KiblL0mVYhj/z1TR+wmMtpd62gMhnEkKjHSm1AMuVMyhCmUxDdsCDmRM7YBogYNFeA1BBSej5rcgx/q3zTnLw6Q1TCjVPo2QoLAfqVgQsgdlyUTfOczK+d5lWbKcke0wJuLKzIrdJceEdXQNXNZ7e4BiCHVTTfIyYHBn48+9zzOoG+km55/a+dhknrc9mOyqlv6CvUilUPQLW0HNu/eZnmpcDt6ysc+51dqKNaXxYvXCW20GBxRwLqkgJkIqQhg0mtYXvNzh+1BbEZya2/YKQVRfs40H0gXSlscuNE72oQ0mzcp2Xnl3e+ltFJyt5p3ueF3I0j/T6c5p7HFz5i7n5OLbu8/5jJ1b2LF1sdP1mBqS9myK6vZo9CFjHGP+PqP4JxS8ewiO3oDD6gFT0h5DP4LjKPjKsMfdkPzWuYZ07Q8AAAD//wMAUEsDBBQABgAIAAAAIQDY0x4V7gMAABcNAAANAAAAeGwvc3R5bGVzLnhtbLxXW4/aOBR+X2n/gxVpHzO5QChBQDVcIlXqViPNrNRXkzhg1RfkmNmwq/73HtshSedSGLpdHsC3853vXG2m72vO0CNRFZVi5kU3oYeIyGVBxXbm/fWQ+WMPVRqLAjMpyMw7ksp7P//9t2mlj4zc7wjRCCBENfN2Wu8nQVDlO8JxdSP3RMBOKRXHGqZqG1R7RXBRGSHOgjgMRwHHVHgOYcLzS0A4Vl8Oez+XfI813VBG9dFieYjnkw9bIRXeMKBaR0OcozoaqRjV6qTErj7Tw2muZCVLfQO4gSxLmpPndNMgDXDeIQHydUhREoTxd7bX6kqkYaDIIzXh8+ZTceAZ1xXK5UFoCGe7hNzOhwIWR0MPuagsZQF+Cm/CP7xgPg0a6fm0lKIDScBe48nJFyH/FpnZcsjm1Hxa/YMeMYOVyGDkkkmFNGQAANsVgTlxJ5aY0Y2i5liJOWVHtxybBZs0zTlOIYSWkNPwRE9otjrUW0UxexEz6ItvjJKGatoxpaIgNQGvjJ+QfcA7yfF53P/L/D7/yLrsV7jauqyC+FDG2iwaQhaZhfkUCk4TJTKYoGb8cNxDpAX0Bhcxe+7M6a3CxyhOLheoJKOFYbFd2vxS283My+CzXDuYTbPRhhNy3GR0jzDMHK0z5F7VtX6XZgb0LbqsSvDnRqoCemy/Lt3SfMpIqQFV0e3O/Gq5Nzqk1tCH5tOC4q0UmBljThLNAGBzwti96cOfyxZ7AH6qy169Q0c3hWBK3wwhQM3Q4bkJ4L8mFF0slHaaBq8KIbzfs6NpI5aPmwGpbrawzurmt4xuBSd9gTslNcm1vbNsPwj6rnCO6fkkCq9yCqrLs9553aWttLP4ZJXtM28P0H/KxRRw054vYBJ7qJ8qT+x6GxbkxRVYzZV1LokbZsDXZtWnA98Qldn3h7G2n3nPo/ArdLwh8uZOfrk0n/rbVs7PZdHFHrJlBYXUazXfNZq26pC5kGfeJ+NsBg+GpnDQ5kCZpqIto5cFEBByIhClWk0OFJrVv2Hz8eE3MV9h9xVGbvOrvcpPbbBhcUdUDu3ihGnyt6Phrp2WB5hW1F33tM1Em/ej7autsVDmBSnxgemHdnPmdeM/SUEPHDQ1p+7oo9QWYuZ144+myUcjw5nU+mMFzyf4RQdFwdz14l26WmexPw4XY384IImfJouVnwyXi9UqS8M4XH7tvWJ/4g1rH93Q8aPhpGLw0lWNsQ35+25t5vUmjr69WIF2n3saj8LbJAr9bBBG/nCEx/54NEj8LIni1Wi4WCdZ0uOeXPnWDYMocq9mQz6ZaMoJo+IUq1OE+qsQJJj+wIjgFImg+0cz/wYAAP//AwBQSwMEFAAGAAgAAAAhANsQLycQAgAALwUAABQAAAB4bC9zaGFyZWRTdHJpbmdzLnhtbIRU227TQBB9R+IfVpZA8NA6gFRxcVyloaWhDg11oz6P1xN7yV7c3XWC+0d8Bz/GNFVL5cXlJZL3nDlzO5Pk8KeSbIPWCaPH0Zv9UcRQc1MKXY2j5eXJ3vuIOQ+6BGk0jqMOXXSYPn+WOOcZxWo3jmrvm49x7HiNCty+aVATsjJWgadPW8WusQilqxG9kvHb0eggViB0xLhptR9H7yhLq8V1i9OHhzRxIk18egK8lb5jS4fs1YvXSezTJL6F7uAJt6YAL64DgFJ+YFnHsVV9bIq6ggrZpJEC+uARWI2OvQTVfGLfTCGRZaYtuaSfQAhWv3+xDCkkhHSJEljRsaxVqO9YNNehYnYqhLPz4gdy74Z4c6FLD00IW6xM8FpjVbE5+JrlRtKiA4KpCmPWQbbPVkjpfBhwIlztLWJfaKZdA3YdPnuUsnWD7X9tNffkvkHCmcatN8F858AVlQgUCCRRLyDYzpx/sbDdOyUam2THZ3m/uMeEqdGaxv4khSzlg8Yfi+x2mCuwT+rsCLdTD5LRao9LMua9F/qEc7qtB5DNtPCCvL8JalqQIx3NdN5lUPRF7sEL3KDsg99btCK8mAsEKW5wFvSVA90QmXao4l2vOTnDmm0/V26MMoORl6Y5hSDfFXQK1mj/f1dXQmK3yJbB1m+6o386HiuyNTMrNimhoakK3/2tOKY/vPQPAAAA//8DAFBLAwQUAAYACAAAACEAgchhDL8BAADCAwAAGAAAAHhsL3dvcmtzaGVldHMvc2hlZXQzLnhtbJyTTYvbMBCG74X+B6F7LNnZj6yJsywNS/dQKGXbPcvy2BaxNEZSNgml/71jp3EKuYQ1tixppGdmNK+Wj3vbsXfwwaAreJpIzsBprIxrCv7z9Xm24CxE5SrVoYOCHyDwx9XnT8sd+k1oASIjggsFb2PscyGCbsGqkGAPjiw1eqsiDX0jQu9BVeMm24lMyjthlXH8SMj9NQysa6NhjXprwcUjxEOnIsUfWtOHE83qa3BW+c22n2m0PSFK05l4GKGcWZ2/NA69KjvKe5/eKM32nt6MvvnJzTh/4cka7TFgHRMii2PMl+k/iAeh9ES6zP8qTHojPLyboYBnVPaxkNLbiZWdYfMPwu4m2HBcPt+aquC/5b9nRv90aORMkhbG3sn2h6+WlaEKD1kxD3XBn1IuVstRPL8M7MJ/fTZosUTcDIYX8iGHpeJi7fOoxe+elSrAF+zeTBVbEj1pvoJabbt4nlwki3km52l2Oxl/4O4rmKaNtIVmx8rn1WENQZMUyWuSTSGuVVQUQ68a+KZ8Y1xgHdTjonvO/JEiE+pH7Iet90QsMUa0p1FLdwVIEzKh06sR42kw5DbdvtVfAAAA//8DAFBLAwQUAAYACAAAACEAvKsJMdYAAAC4AQAAIwAAAHhsL3dvcmtzaGVldHMvX3JlbHMvc2hlZXQxLnhtbC5yZWxzrJDLagMxDEX3hf6D0T7WTBahlHiyCYVsQ/oBwtY86PiB5abJ39eh0HYg0E13ki46Omi7u/hZnTnLFIOBVjegONjopjAYeD29rJ5ASaHgaI6BDVxZYNc9PmyPPFOpSzJOSVSlBDEwlpKeEcWO7El0TBxq0sfsqdQ2D5jIvtHAuG6aDebfDOgWTHVwBvLBrUGdrqle/psd+36yvI/23XMod06gjf4WSWVSHrgY0Pp72OrqCnhfo/1PjbOf95k+6o8XIu5rJviTt7rWNydc/Lv7BAAA//8DAFBLAwQUAAYACAAAACEAarVFPYsCAABIBwAAGwAAAHhsL2RyYXdpbmdzL3ZtbERyYXdpbmcxLnZtbOxVz2/TMBS+I/E/WN6hl0ZNoq1ibhJpGtoNkACJ4+QmbuPN8Yvi1zTlr+fZSbsODQSCAweqtrHf7+97X9VsaAyjj3Wiz/mus8KVtWqkixpdduBgg1EJjegbw1+/miLhZ5Gw2ehSifHxlDP8Qo4aSmV4QX0yEK6WrTLyADtkvVAD5lxVGoPb+3XVyPaZh1USZc4TvgglFs9qFFk/lsRDq5iucn4/xPS6xzROOSsBusrpryrnabKM43n45oxqtNTZx9BYrJVY57yZm9HfjbFmfAxqGo46YQePij2Atg4Phqo2GlU3TsZoFF+IbTtZaWUxQIXHnKNvWIK1qkQ/Z847Oh3xnAE4oTlH4pI4veJsTLx4Bm8cYtaC06jBCrl2YHaoVh5UI7uttpFRGxRJetXiarIgtCKl615XWIvkKqZzrfS2RpF6+9dI20oNIglleu30WhuNB1HrqlJ21TiI9p1so9BeoM+csY02pgQDXc4vNvRSiUdNRClsoCLMcodwYtJH03YoPH2KDwv2NBJzFewZ2MDdVHVtZPlINdeu3HWKNj0xeOL9O44tWPW0GSSprWFgE2UeQ6X9Goi3SBoUfryZVxhjWaX7Y6DPI7/eWuGZXJ2ShMFuVmQLig1Z2aIXU5PxPohb42XwluTLPqwfqNfnsPz3gJOkWDaId9CrLxrrW2WMGxnw5k8k2hfMN7asoRvHZPGc0WLn/pmGd0KXZM6us8UgziOp3g3BuyPSiztpnAoBR8uIeRAfYV/E3uMPR+MtCaqxReLt09m7wvUEb/xhTkL+oYiXfyriN16pL4s4XZ6J+PJMxOl/Eeezf1nEpNfk+kzDl8ug4SQo7u+KOP0dES/o77P4BgAA//8DAFBLAwQUAAYACAAAACEAHbQi98sGAAAAHwAAGAAAAHhsL3dvcmtzaGVldHMvc2hlZXQxLnhtbJxZ227jNhB9L9B/EPQeWSR1NeIs1s4uug8Fil6fFZlOhNiWKyk3FP33DjmUTY2kraxF1pY1Fx4OhzxD8vbT+2HvvMqqLsrjymWe7zrymJfb4vi4cv/4/etN4jp1kx232b48ypX7IWv3092PP9y+ldVz/SRl44CHY71yn5rmtFws6vxJHrLaK0/yCJJdWR2yBn5Wj4v6VMlsq40O+wX3/WhxyIqjix6W1RQf5W5X5PK+zF8O8tigk0ruswbw10/FqW69vW8n+dtW2Rv0tcVjQbxHydkfC3r4DkVelXW5a7y8PCwQWr+X6SLt9POQT+noIaueX0434PgEnXso9kXzobvrOod8+e3xWFbZwx5G5J0FWe68V/DH4b+wAGf9lqZDzvKzp34kJ7lhwaKSr4VKrYsrPi+KLDz74hdnYqaz6OxMhatavhTblfuPb/7dwDdTH/7lo5X9697dbgvIPdUrp5K7lfuZLe9F7C7ubnVq/1nIt9p6dprs4Te5l3kjoRHmOmrmPJTls1L8Bq98cFlrBeUyy5viVW7kfr9yv8Qw+f7WjcAjNLA4t2A/t6191XPtl8p5yGq5Kfd/FdvmCZqEOb2Vu+xl31xeph6LAj/i4Vn2a/n2kywenxqwgLc6rZbbj3tZ5zDTAKbHFYS83EN78OkcCrViQDpm79gvbI5HXiK4L5jyXTcfKkfh6UHWzddCOXed/KVuykMLz3hFfzC42h98vxn4kXdxBMYTHcHAakfw3TrinqDApvsL2o5GIoFn49MKo+kq0+OEUdKjdZ812d1tVb45MI2gvfqUqeWSLcHLYJAhukr1s9JduUKHR71Y4wswgyjWkDSvdyK+XbxCKuTGZtNX8bsa96ihh3IBoM7IIOA2Mp0G0f8gVDYrFxjiDIh1W1ujRopgCVaURVrGvEiINIlSnjA/CONQfLnhBDnq95HDCF+NXNl0kZPW1qiByEOCHGUjyPmXG0GQo34fOQzl1ciVTRc5aW2NGoicjMcGZYg89qI4jUUSRtxPWeiLuB9z1O8jVzPSyuNJ2aJsusgDki2ogchJ3m5Q1sa8C5yHNvJOWkMKXw1U2XSBkgRYowYCJZ3YoCzWaZ3AKpumIoClNuQ8iSNI68twdYCqpf7aiCqbLtCIRBQ1hiOKMgTKvCD2wyThIuRpwFgcjUZUFYTXAlU2XaBk4VqjxvBCgTIE6nssjJKIx0Hop4kvUn5J8U480xkwlU0XZkLiiRrD8URZC5MzM+Zhgjlw9tSBqcj56nBqoy7QlAA1KsMpaoTt0LNAxKmfBGkUAz9+ZzIxQl+Tpr02IixBJvfa6AzH1QgRLRQDIkyDOGY8YInw/XR0RrE5lKaNCFpKakYH0ZIZtzFCRCs83l1jg3G0c2iM9XmMUSIzOiOZgA7aTCAk3KGybtrOoS7W5y5GycvojMQWHbSZIGIeBqnP0siPk4B36KuLdg5dqSKYVjeUsIwOoiWB3xjh9Zkwh7NYn7QYZS2jMzLLbN66gg6YTVyQTdPWhD5zMUpd2vHKHclbm7wib3om2Ow1GW2fvhjlL2YTGC0JjLDNBKxwWTvZYAW7pE43b20Sm4y2z2KM0hizeYzWiEaIaFNPsE50xwsDblPZVLTaiKy3lMuMznAtboTn6sBnwo9ZkoYBDxIRXbKqu9uxmWwyVtw72fsdTpmMo84IVhS2WIVVbqnyawyrzWOTsfb3ZlalpDeYa27vzmi9bYSINfDOy6xJh9Gc5TaPTUY7sB+jPKYdt+sB3ZEZ4TkLAmsrCRPtMiG7WWCz2GSsfRbjlMW4vQfrYbVZLPXavYGpE8dXA32e0lbek9H2WYxTFtOOx1ZaI2wrhMkbL26z2GS0fRbjlMW04xZtL2ttFgs8e3cLlVgynrVzWIz3WYxTFjM6wxWCEbZZG4Q86tTiw1sGPofDtBE58aAcZnSG6wMjRKyJB4f3ViH+ne0in8Nh2oigpRxmdIbrAyO8uq4VczhMGxG0lMOMznBda4RX78fEHBbTRuQEibKY0Rnejhvh1cwg5vCYNiJo6X7M6IzEFkmuje3kYw4xh8e0EUHbO1hErhueZcbBeGxHTo/EHCbTRgQtZTKjM4LWZjI4mZlWewl7NzaVGbQRwUp5zOiMYEUibPeOk08RxBwe00YELeUxozO8fhnhuZ4htHtZuTv1DNxCXQ6TJke2z2KCsph23HIu3S8Y4fQZhrdYeC9yyh7lz1n1WBxrZy93+p4JAFV4EeV78NyUJ3X7FKtLpLKBi6P21xPcJku4GPE96OuuLJv2B1xT7eVjln+YO1ynWqoLvurbFm9nznfXd/8BAAD//wMAUEsDBBQABgAIAAAAIQCnWpYGvAEAAMIDAAAYAAAAeGwvd29ya3NoZWV0cy9zaGVldDIueG1snJNLi9swEMfvhf0OQvdYtrOPrImzlA1L91AopY+zLI9tEUtjJGWTUPrdO3IaZyGXsMLWW7+Z0fy1fNqbnr2B8xptybMk5QyswlrbtuQ/f7zMFpz5IG0te7RQ8gN4/rS6+bTcodv4DiAwIlhf8i6EoRDCqw6M9AkOYGmlQWdkoKFrhR8cyHo8ZHqRp+m9MFJbfiQU7hoGNo1WsEa1NWDDEeKgl4H8950e/Ilm1DU4I91mO8wUmoEQle51OIxQzowqXluLTlY9xb3PbqVie0dfTv/8ZGacv7BktHLosQkJkcXR58vwH8WjkGoiXcZ/FSa7FQ7edEzgGZV/zKXsbmLlZ9j8g7D7CRavyxVbXZf8T/q/zKjNYpXO0ixW78pfvlrWmjIco2IOmpJ/zrhYLUfx/NKw8+/6LGqxQtzEhVeykcat4mLvy6jFb45V0sMz9r91HToSPWm+hkZu+3CeXCSLeZ7Os/xuWvyOuy+g2y7QEZodM1/UhzV4RVIkq0k+ubiWQZIPg2zhq3Sttp710IybHjhzR0qaUD/gEI8+ELHCENCcRh29FSBNpAndXoMYToMY2/T6Vv8AAAD//wMAUEsDBBQABgAIAAAAIQCqJi6mkgEAAD4DAAAQAAgBZG9jUHJvcHMvYXBwLnhtbCCiBAEoo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yTQU/jMBCF70j7HyLfqdN2hVDlGK1gEQcQlVrg7HUmjYVrR54havn1TBJRUhYu3GbmPb18HjvqYrf1WQsJXQyFmE5ykUGwsXRhU4iH9fXpuciQTCiNjwEKsQcUF/rXiVqm2EAiB5hxRMBC1ETNQkq0NWwNTlgOrFQxbQ1xmzYyVpWzcBXtyxYCyVmen0nYEYQSytPmECiGxEVLPw0to+348HG9bxhYqz9N4501xKfUd86miLGi7M5YFyhinf3dWfBKjm2KOVdgX5Kjvc6VHLdqZY2HS/6EroxHUPJjoG7AdOtbGpdQq5YWLViKKUP3ygucieyfQejACtGa5EwgBuxsQ9PXvkFK+immZ6wBCJVkwzDsy7F3XLvfet4buDg2dgEDCAvHiGtHHvC+WppEXxDPx8Q9w8A74Kw6vumY70DaS7PvpYF0fKp+Ucz3iejWhWd8aNbxyhC8b/x4qFa1SVDyJR1u5DBQN7zs5LuQy9qEDZTvnv+F7qU8Dr+Dnp5N8nnOVz+aKfnx8PUbAAAA//8DAFBLAwQUAAYACAAAACEAYBn4b4QBAABdAwAAEAAAAHhsL2NvbW1lbnRzMS54bWy8UlFr3DAMfh/0Pxi/3zkppXRHksIKhUJhe+hge9Q5ysXMtoLsHLmN/fcpzWVl68v6MhNk6bPySZ/s6nYKXh2Rk6NY63JbaIXRUuviodafn+43N1qlDLEFTxFrfcKkb5uLd5WlEDDmpIQgplr3OQ87Y5LtMUDa0oBRTjriAFlCPpg0MEKbesQcvLksimsTwEW9MOyC/ReSAPxtHDZSfYDs9s67fHrm0irY3cMhEsPeS6MTr8QTvyIOzjIl6vJWiAx1nbP4qr/yyjAe3TwZ3VQw5p44rY5ZnebOw9i6MamPPefKLHnN6sgP50k9upR/B4qxq/WHUqsl/6GttYw+9TDg2Z94NzqBfxTntZH9ejbFiynK5fCndJhxkgIs3ycxe+kwfVdH8LV+ryWw5ImViy1OKLQ35QzyPcW8JD1BTwFmsIPg/GlBL2fAPDPm5ouyRCxvAzKK68cQKyM1jdQzS3lzVvuX0rs/lErwdqXyYOb1f5R+fYvSVfNyw2uUml8AAAD//wMAUEsDBBQABgAIAAAAIQBET/MWNgEAABICAAARAAgBZG9jUHJvcHMvY29yZS54bWw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skV9LwzAUxd8Fv0PJe5t006qh7UBlT06EVRTfQnK3BZs/JHHdvr1ZN2tlvgQu99wf55yUs51qky04L42uUJ4RlIDmRki9rtBrM09vUeID04K1RkOF9uDRrL68KLml3Dh4ccaCCxJ8EknaU24rtAnBUow934BiPosKHZcr4xQLcXRrbBn/ZGvAE0IKrCAwwQLDB2BqByI6IQUfkPbLtT1AcAwtKNDB4zzL8a82gFP+34N+M1IqGfY2ZjrZHbMFPy4H9c7LQdh1XdZNexvRf47fF0/LPmoq9aErDqguBafcAQvG1SUeD7G4lvmwiB2vJIj7ff0c65VaJksX3y3zTJf4XBWJfQCqTpdJ9ESPCX5Wb9OHx2aO6gnJ71JSpOSmyQtKCnp99XFw8RcQjZ39Yv0NAAD//wMAUEsBAi0AFAAGAAgAAAAhAKaYHG+GAQAAgAYAABMAAAAAAAAAAAAAAAAAAAAAAFtDb250ZW50X1R5cGVzXS54bWxQSwECLQAUAAYACAAAACEAtVUwI/QAAABMAgAACwAAAAAAAAAAAAAAAAC/AwAAX3JlbHMvLnJlbHNQSwECLQAUAAYACAAAACEA3gn9KAIBAADUAwAAGgAAAAAAAAAAAAAAAADkBgAAeGwvX3JlbHMvd29ya2Jvb2sueG1sLnJlbHNQSwECLQAUAAYACAAAACEAv2uFhjoDAAC6BwAADwAAAAAAAAAAAAAAAAAmCQAAeGwvd29ya2Jvb2sueG1sUEsBAi0AFAAGAAgAAAAhAL2gv71LBwAAHSIAABMAAAAAAAAAAAAAAAAAjQwAAHhsL3RoZW1lL3RoZW1lMS54bWxQSwECLQAUAAYACAAAACEA2NMeFe4DAAAXDQAADQAAAAAAAAAAAAAAAAAJFAAAeGwvc3R5bGVzLnhtbFBLAQItABQABgAIAAAAIQDbEC8nEAIAAC8FAAAUAAAAAAAAAAAAAAAAACIYAAB4bC9zaGFyZWRTdHJpbmdzLnhtbFBLAQItABQABgAIAAAAIQCByGEMvwEAAMIDAAAYAAAAAAAAAAAAAAAAAGQaAAB4bC93b3Jrc2hlZXRzL3NoZWV0My54bWxQSwECLQAUAAYACAAAACEAvKsJMdYAAAC4AQAAIwAAAAAAAAAAAAAAAABZHAAAeGwvd29ya3NoZWV0cy9fcmVscy9zaGVldDEueG1sLnJlbHNQSwECLQAUAAYACAAAACEAarVFPYsCAABIBwAAGwAAAAAAAAAAAAAAAABwHQAAeGwvZHJhd2luZ3Mvdm1sRHJhd2luZzEudm1sUEsBAi0AFAAGAAgAAAAhAB20IvfLBgAAAB8AABgAAAAAAAAAAAAAAAAANCAAAHhsL3dvcmtzaGVldHMvc2hlZXQxLnhtbFBLAQItABQABgAIAAAAIQCnWpYGvAEAAMIDAAAYAAAAAAAAAAAAAAAAADUnAAB4bC93b3Jrc2hlZXRzL3NoZWV0Mi54bWxQSwECLQAUAAYACAAAACEAqiYuppIBAAA+AwAAEAAAAAAAAAAAAAAAAAAnKQAAZG9jUHJvcHMvYXBwLnhtbFBLAQItABQABgAIAAAAIQBgGfhvhAEAAF0DAAAQAAAAAAAAAAAAAAAAAO8rAAB4bC9jb21tZW50czEueG1sUEsBAi0AFAAGAAgAAAAhAERP8xY2AQAAEgIAABEAAAAAAAAAAAAAAAAAoS0AAGRvY1Byb3BzL2NvcmUueG1sUEsFBgAAAAAPAA8A5AMAAA4wAAAAAA8VAAAAAwAAAAgCAAAAAwAAAAQAAAAFGQA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AAAAAAQEEGYQAAAAVBcmlhbAZiAAAAFu+8re+8syDvvLDjgrTjgrfjg4Pjgq8JYwAAAAEACWQAAAAHGgAAAAABAAAAEQAAAAQUU3lzdGVtLkRyYXdpbmcuQ29sb3IEAAAABZv///8UU3lzdGVtLkRyYXdpbmcuQ29sb3IBAAAABXZhbHVlAAgEAAAAAAAAAAGa////m////wAAAP8Bmf///5v/////////AZj///+b////TkEi/wGX////m////97c2/8Blv///5v///9+aT//AZX///+b////jIRy/wGU////m////yUh7f8Bk////5v///80O0b/AZL///+b////dJjD/wGR////m////x6U9/8BkP///5v///8elPf/AY////+b////JSHt/wGO////m////wAAAP8Bjf///5v/////////AYz///+b////TkEi/wGL////m////97c2/8EGwAAAJgBU3lzdGVtLkNvbGxlY3Rpb25zLkdlbmVyaWMuTGlzdGAxW1tBcGxvcmlzLkJhc2UuT2JqZWN0cy5EYXRhT2JqZWN0LCBBcGxvcmlzLkJhc2UsIFZlcnNpb249NS4wLjAuMjEwMCwgQ3VsdHVyZT1uZXV0cmFsLCBQdWJsaWNLZXlUb2tlbj1jZWFhYmU0ZjYwZmZlYTFjXV0DAAAABl9pdGVtcwVfc2l6ZQhfdmVyc2lvbgQAACFBcGxvcmlzLkJhc2UuT2JqZWN0cy5EYXRhT2JqZWN0W10DAAAACAgJdgAAAAYAAAAGAAAABB0AAACVAVN5c3RlbS5Db2xsZWN0aW9ucy5HZW5lcmljLkxpc3RgMVtbQXBsb3Jpcy5CYXNlLlVJLlZpc3VhbE9iamVjdCwgQXBsb3Jpcy5CYXNlLCBWZXJzaW9uPTUuMC4wLjIxMDAsIEN1bHR1cmU9bmV1dHJhbCwgUHVibGljS2V5VG9rZW49Y2VhYWJlNGY2MGZmZWExY11dAwAAAAZfaXRlbXMFX3NpemUIX3ZlcnNpb24EAAAeQXBsb3Jpcy5CYXNlLlVJLlZpc3VhbE9iamVjdFtdAwAAAAgICXcAAAABAAAAAQAAAAUiAAAAmwFBcGxvcmlzLkJhc2UuT2JqZWN0cy5EYXRhT2JqZWN0Q29sbGVjdGlvbmAxW1tBcGxvcmlzLkNoYXJ0LlZhbHVlTGluZSwgQXBsb3Jpcy5DaGFydCwgVmVyc2lvbj01LjAuMC4yMTAyLCBDdWx0dXJlPW5ldXRyYWwsIFB1YmxpY0tleVRva2VuPWNlYWFiZTRmNjBmZmVhMWNdXQYAAAALbUNvbGxlY3Rpb24FbUxpc3QYRGF0YU9iamVjdCttQ2hpbGRPYmplY3RzEkRhdGFPYmplY3QrbVBhcmVudBVEYXRhT2JqZWN0K21Db250YWluZXIZRGF0YU9iamVjdCttVmlzdWFsT2JqZWN0cwQDAwQEA5kBQXBsb3Jpcy5CYXNlLk9iamVjdHMuU29ydGFibGVDb2xsZWN0aW9uYDFbW0FwbG9yaXMuQ2hhcnQuVmFsdWVMaW5lLCBBcGxvcmlzLkNoYXJ0LCBWZXJzaW9uPTUuMC4wLjIxMDIsIEN1bHR1cmU9bmV1dHJhbCwgUHVibGljS2V5VG9rZW49Y2VhYWJlNGY2MGZmZWExY11dAwAAAJEBU3lzdGVtLkNvbGxlY3Rpb25zLkdlbmVyaWMuTGlzdGAxW1tBcGxvcmlzLkNoYXJ0LlZhbHVlTGluZSwgQXBsb3Jpcy5DaGFydCwgVmVyc2lvbj01LjAuMC4yMTAyLCBDdWx0dXJlPW5ldXRyYWwsIFB1YmxpY0tleVRva2VuPWNlYWFiZTRmNjBmZmVhMWNdXZgBU3lzdGVtLkNvbGxlY3Rpb25zLkdlbmVyaWMuTGlzdGAxW1tBcGxvcmlzLkJhc2UuT2JqZWN0cy5EYXRhT2JqZWN0LCBBcGxvcmlzLkJhc2UsIFZlcnNpb249NS4wLjAuMjEwMCwgQ3VsdHVyZT1uZXV0cmFsLCBQdWJsaWNLZXlUb2tlbj1jZWFhYmU0ZjYwZmZlYTFjXV0dQXBsb3Jpcy5DaGFydC5CdWJibGVDaGFydEF4aXMCAAAAGUFwbG9yaXMuQ2hhcnQuQnViYmxlQ2hhcnQCAAAAlQFTeXN0ZW0uQ29sbGVjdGlvbnMuR2VuZXJpYy5MaXN0YDFbW0FwbG9yaXMuQmFzZS5VSS5WaXN1YWxPYmplY3QsIEFwbG9yaXMuQmFzZSwgVmVyc2lvbj01LjAuMC4yMTAwLCBDdWx0dXJlPW5ldXRyYWwsIFB1YmxpY0tleVRva2VuPWNlYWFiZTRmNjBmZmVhMWNdXQMAAAAKCXgAAAAJeQAAAAkFAAAACQEAAAAJfAAAAAUjAAAAmwFBcGxvcmlzLkJhc2UuT2JqZWN0cy5EYXRhT2JqZWN0Q29sbGVjdGlvbmAxW1tBcGxvcmlzLkNoYXJ0LkF4aXNCcmVhaywgQXBsb3Jpcy5DaGFydCwgVmVyc2lvbj01LjAuMC4yMTAyLCBDdWx0dXJlPW5ldXRyYWwsIFB1YmxpY0tleVRva2VuPWNlYWFiZTRmNjBmZmVhMWNdXQYAAAALbUNvbGxlY3Rpb24FbUxpc3QYRGF0YU9iamVjdCttQ2hpbGRPYmplY3RzEkRhdGFPYmplY3QrbVBhcmVudBVEYXRhT2JqZWN0K21Db250YWluZXIZRGF0YU9iamVjdCttVmlzdWFsT2JqZWN0cwQDAwQEA5kBQXBsb3Jpcy5CYXNlLk9iamVjdHMuU29ydGFibGVDb2xsZWN0aW9uYDFbW0FwbG9yaXMuQ2hhcnQuQXhpc0JyZWFrLCBBcGxvcmlzLkNoYXJ0LCBWZXJzaW9uPTUuMC4wLjIxMDIsIEN1bHR1cmU9bmV1dHJhbCwgUHVibGljS2V5VG9rZW49Y2VhYWJlNGY2MGZmZWExY11dAwAAAJEBU3lzdGVtLkNvbGxlY3Rpb25zLkdlbmVyaWMuTGlzdGAxW1tBcGxvcmlzLkNoYXJ0LkF4aXNCcmVhaywgQXBsb3Jpcy5DaGFydCwgVmVyc2lvbj01LjAuMC4yMTAyLCBDdWx0dXJlPW5ldXRyYWwsIFB1YmxpY0tleVRva2VuPWNlYWFiZTRmNjBmZmVhMWNdXZgBU3lzdGVtLkNvbGxlY3Rpb25zLkdlbmVyaWMuTGlzdGAxW1tBcGxvcmlzLkJhc2UuT2JqZWN0cy5EYXRhT2JqZWN0LCBBcGxvcmlzLkJhc2UsIFZlcnNpb249NS4wLjAuMjEwMCwgQ3VsdHVyZT1uZXV0cmFsLCBQdWJsaWNLZXlUb2tlbj1jZWFhYmU0ZjYwZmZlYTFjXV0dQXBsb3Jpcy5DaGFydC5CdWJibGVDaGFydEF4aXMCAAAAGUFwbG9yaXMuQ2hhcnQuQnViYmxlQ2hhcnQCAAAAlQFTeXN0ZW0uQ29sbGVjdGlvbnMuR2VuZXJpYy5MaXN0YDFbW0FwbG9yaXMuQmFzZS5VSS5WaXN1YWxPYmplY3QsIEFwbG9yaXMuQmFzZSwgVmVyc2lvbj01LjAuMC4yMTAwLCBDdWx0dXJlPW5ldXRyYWwsIFB1YmxpY0tleVRva2VuPWNlYWFiZTRmNjBmZmVhMWNdXQMAAAAKCX0AAAAJfgAAAAkFAAAACQEAAAAJgQAAAAUk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dQXBsb3Jpcy5DaGFydC5CdWJibGVDaGFydEF4aXMCAAAAGUFwbG9yaXMuQ2hhcnQuQnViYmxlQ2hhcnQCAAAACAEICAEICAgCAAAACQUAAAAJAQAAAAAAAAAACVQAAAADAAAACVUAAAAJVgAAAAlXAAAAAQAAAAAKCglYAAAAAAAAAAoAAAAAAAAAAAUl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dQXBsb3Jpcy5DaGFydC5CdWJibGVDaGFydEF4aXMCAAAAGUFwbG9yaXMuQ2hhcnQuQnViYmxlQ2hhcnQCAAAACAEICAEICAgCAAAACQUAAAAJAQAAAAEAAAAACVQAAAADAAAACVUAAAAJVgAAAAlXAAAAAQAAAAAKCglYAAAAAAAAAAoAAAAAAAAAAAUm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BAQACAAAdQXBsb3Jpcy5DaGFydC5CdWJibGVDaGFydEF4aXMCAAAAGUFwbG9yaXMuQ2hhcnQuQnViYmxlQ2hhcnQCAAAACAEICAEICAgCAAAACQUAAAAJAQAAAAAAAAAACVQAAAADAAAACVUAAAAJVgAAAAlXAAAAAQAAAAAKBpYAAAABJQlYAAAAAQAAAAoAAAAAAAAAAAUnAAAAmgFBcGxvcmlzLkJhc2UuT2JqZWN0cy5EYXRhT2JqZWN0Q29sbGVjdGlvbmAxW1tBcGxvcmlzLkNoYXJ0LlRpY2tNYXJrLCBBcGxvcmlzLkNoYXJ0LCBWZXJzaW9uPTUuMC4wLjIxMDIsIEN1bHR1cmU9bmV1dHJhbCwgUHVibGljS2V5VG9rZW49Y2VhYWJlNGY2MGZmZWExY11dBgAAAAttQ29sbGVjdGlvbgVtTGlzdBhEYXRhT2JqZWN0K21DaGlsZE9iamVjdHMSRGF0YU9iamVjdCttUGFyZW50FURhdGFPYmplY3QrbUNvbnRhaW5lchlEYXRhT2JqZWN0K21WaXN1YWxPYmplY3RzBAMDBAQDmAFBcGxvcmlzLkJhc2UuT2JqZWN0cy5Tb3J0YWJsZUNvbGxlY3Rpb25gMVtbQXBsb3Jpcy5DaGFydC5UaWNrTWFyaywgQXBsb3Jpcy5DaGFydCwgVmVyc2lvbj01LjAuMC4yMTAyLCBDdWx0dXJlPW5ldXRyYWwsIFB1YmxpY0tleVRva2VuPWNlYWFiZTRmNjBmZmVhMWNdXQMAAACQAVN5c3RlbS5Db2xsZWN0aW9ucy5HZW5lcmljLkxpc3RgMVtbQXBsb3Jpcy5DaGFydC5UaWNrTWFyaywgQXBsb3Jpcy5DaGFydCwgVmVyc2lvbj01LjAuMC4yMTAyLCBDdWx0dXJlPW5ldXRyYWwsIFB1YmxpY0tleVRva2VuPWNlYWFiZTRmNjBmZmVhMWNdXZgBU3lzdGVtLkNvbGxlY3Rpb25zLkdlbmVyaWMuTGlzdGAxW1tBcGxvcmlzLkJhc2UuT2JqZWN0cy5EYXRhT2JqZWN0LCBBcGxvcmlzLkJhc2UsIFZlcnNpb249NS4wLjAuMjEwMCwgQ3VsdHVyZT1uZXV0cmFsLCBQdWJsaWNLZXlUb2tlbj1jZWFhYmU0ZjYwZmZlYTFjXV0dQXBsb3Jpcy5DaGFydC5CdWJibGVDaGFydEF4aXMCAAAAGUFwbG9yaXMuQ2hhcnQuQnViYmxlQ2hhcnQCAAAAlQFTeXN0ZW0uQ29sbGVjdGlvbnMuR2VuZXJpYy5MaXN0YDFbW0FwbG9yaXMuQmFzZS5VSS5WaXN1YWxPYmplY3QsIEFwbG9yaXMuQmFzZSwgVmVyc2lvbj01LjAuMC4yMTAwLCBDdWx0dXJlPW5ldXRyYWwsIFB1YmxpY0tleVRva2VuPWNlYWFiZTRmNjBmZmVhMWNdXQMAAAAKCZgAAAAJmQAAAAkFAAAACQEAAAAJnAAAAAUqAAAAGkFwbG9yaXMuQmFzZS5VSS5WaXN1YWxMaW5lDgAAAAttU3RhcnRQb2ludAltRW5kUG9pbnQLbUxpbmVGb3JtYXQJbVBlcnNEYXRhGVZpc3VhbE9iamVjdCttWk9yZGVyR3JvdXAeVmlzdWFsT2JqZWN0K21JbmRpdmlkdWFsWk9yZGVyFVZpc3VhbE9iamVjdCttVmlzaWJsZRhWaXN1YWxPYmplY3QrbVBlcnNpc3RlbnQQVmlzdWFsT2JqZWN0K21JZBZWaXN1YWxPYmplY3QrbVBlcnNEYXRhIFZpc3VhbE9iamVjdCttUmVnaXN0ZXJlZFdpdGhGb3JtJFZpc3VhbE9iamVjdCttRGVsZXRlUmVwYWludFRyaWdnZXJlZBZWaXN1YWxPYmplY3QrbVNoYXBlUHRyFVZpc3VhbE9iamVjdCttSXNEaXJ0eQQEBAIAAAAABwIAAAMAFVN5c3RlbS5EcmF3aW5nLlBvaW50RgQAAAAVU3lzdGVtLkRyYXdpbmcuUG9pbnRGBAAAAB9BcGxvcmlzLkJhc2UuT2JqZWN0cy5MaW5lRm9ybWF0AwAAAAgIAQEIAQEPU3lzdGVtLkludFB0cltdAQMAAAABY////+n///8KaVhC2InPQwFi////6f////OtKUTYic9DCZ8AAAAJoAAAALgBAAD/////AQEKCaAAAAABAAoABysAAAAAAQAAAAQAAAAEFVN5c3RlbS5EcmF3aW5nLlBvaW50RgQAAAABX////+n////ybSpE2InPQwFe////6f///wppWEIu39JDAV3////p////hDS3Qy7f0kMBXP///+n////zrSlELt/SQwcsAAAAAAEAAAAEAAAABBdBcGxvcmlzLkJhc2UuQW5jaG9yTW9kZQMAAAAFW////xdBcGxvcmlzLkJhc2UuQW5jaG9yTW9kZQEAAAAHdmFsdWVfXwAIAwAAAAQAAAABWv///1v///8FAAAAAVn///9b////AwAAAAFY////W////wYAAAAFLQAAABVBcGxvcmlzLkJhc2UuVUkuTGFiZWweAAAAD21BbmNob3JQb3NpdGlvbgttQW5jaG9yTW9kZQ9tQWRkSW5uZXJNYXJnaW4WbU9mZnNldERpcmVjdGlvbkFuY2hvchdtT2Zmc2V0T3J0aG9nb25hbEFuY2hvcgttVGV4dEZvcm1hdAltUm90YXRpb24KbUJhY2tDb2xvcg1tVXNlQmFja0NvbG9yDm1Vc2VCYWNrZ3JvdW5kEW1DdXN0b21CYWNrZ3JvdW5kDm1MaW5lQWxpZ25tZW50CW1UZXh0U2l6ZQ9tTGFiZWxSZWN0YW5nbGUVbUlubmVyTWFyZ2luTGVmdFJpZ2h0BW1UZXh0Cm1WYXJpYWJsZXMNbVZhcmlhYmxlTGlzdA5tQ3VzdG9tQ29udGVudAltUGVyc0RhdGEZVmlzdWFsT2JqZWN0K21aT3JkZXJHcm91cB5WaXN1YWxPYmplY3QrbUluZGl2aWR1YWxaT3JkZXIVVmlzdWFsT2JqZWN0K21WaXNpYmxlGFZpc3VhbE9iamVjdCttUGVyc2lzdGVudBBWaXN1YWxPYmplY3QrbUlkFlZpc3VhbE9iamVjdCttUGVyc0RhdGEgVmlzdWFsT2JqZWN0K21SZWdpc3RlcmVkV2l0aEZvcm0kVmlzdWFsT2JqZWN0K21EZWxldGVSZXBhaW50VHJpZ2dlcmVkFlZpc3VhbE9iamVjdCttU2hhcGVQdHIVVmlzdWFsT2JqZWN0K21Jc0RpcnR5BAQAAAAEAAQAAAAEBAQAAQMDAQIAAAAABwIAAAMAFVN5c3RlbS5EcmF3aW5nLlBvaW50RgQAAAAXQXBsb3Jpcy5CYXNlLkFuY2hvck1vZGUDAAAAAQsLH0FwbG9yaXMuQmFzZS5PYmplY3RzLlRleHRGb3JtYXQDAAAACxpBcGxvcmlzLkJhc2UuT2JqZWN0cy5Db2xvcgMAAAABAQEqQXBsb3Jpcy5CYXNlLlVJLkxhYmVsK0xpbmVBbGlnbm1lbnRPcHRpb25zAwAAABRTeXN0ZW0uRHJhd2luZy5TaXplRgQAAAAZU3lzdGVtLkRyYXdpbmcuUmVjdGFuZ2xlRgQAAAALoAFTeXN0ZW0uQ29sbGVjdGlvbnMuT2JqZWN0TW9kZWwuQ29sbGVjdGlvbmAxW1tBcGxvcmlzLkJhc2UuT2JqZWN0cy5WYXJpYWJsZSwgQXBsb3Jpcy5CYXNlLCBWZXJzaW9uPTUuMC4wLjIxMDAsIEN1bHR1cmU9bmV1dHJhbCwgUHVibGljS2V5VG9rZW49Y2VhYWJlNGY2MGZmZWExY11dlgFTeXN0ZW0uQ29sbGVjdGlvbnMuR2VuZXJpYy5MaXN0YDFbW0FwbG9yaXMuQmFzZS5PYmplY3RzLlZhcmlhYmxlLCBBcGxvcmlzLkJhc2UsIFZlcnNpb249NS4wLjAuMjEwMCwgQ3VsdHVyZT1uZXV0cmFsLCBQdWJsaWNLZXlUb2tlbj1jZWFhYmU0ZjYwZmZlYTFjXV0ICAEBCAEBD1N5c3RlbS5JbnRQdHJbXQEDAAAAAVf////p////8m0qRNiJz0MBVv///1v///8EAAAAAAAAAAAAAAAACasAAAAAAAAACawAAAAAAAAFU////ypBcGxvcmlzLkJhc2UuVUkuTGFiZWwrTGluZUFsaWdubWVudE9wdGlvbnMBAAAAB3ZhbHVlX18ACAMAAAAAAAAAAVL///+j////AAAwQQAAmEEBUf///+7///8AAAAAAAAAAAAAAAAAAAAAXrrZPwkgAAAACgmxAAAABrIAAAAACbMAAADkAgAA/////wABCgmzAAAAAQAKAAEuAAAAGwAAAAm0AAAABgAAAAYAAAABMAAAAB0AAAAJtQAAAAIAAAACAAAAATUAAAAiAAAACgm2AAAACbcAAAAJBwAAAAkBAAAACboAAAABNgAAACMAAAAKCbsAAAAJvAAAAAkHAAAACQEAAAAJvwAAAAU3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BAQACAAAdQXBsb3Jpcy5DaGFydC5CdWJibGVDaGFydEF4aXMCAAAAGUFwbG9yaXMuQ2hhcnQuQnViYmxlQ2hhcnQCAAAACAEICAEICAgCAAAACQcAAAAJAQAAAAAAAAABCVQAAAADAAAACVUAAAAJVgAAAAlXAAAAAQAAAAAKBsYAAAABJQlYAAAAAAAAAAoAAAAAAAAAAAU4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dQXBsb3Jpcy5DaGFydC5CdWJibGVDaGFydEF4aXMCAAAAGUFwbG9yaXMuQ2hhcnQuQnViYmxlQ2hhcnQCAAAACAEICAEICAgCAAAACQcAAAAJAQAAAAIAAAAACVQAAAADAAAACVUAAAAJVgAAAAlXAAAAAQAAAAAKCglYAAAAAAAAAAoAAAAAAAAAAAU5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BAQACAAAdQXBsb3Jpcy5DaGFydC5CdWJibGVDaGFydEF4aXMCAAAAGUFwbG9yaXMuQ2hhcnQuQnViYmxlQ2hhcnQCAAAACAEICAEICAgCAAAACQcAAAAJAQAAAAAAAAAACVQAAAADAAAACVUAAAAJVgAAAAlXAAAAAQAAAAAKCZYAAAAJWAAAAAEAAAAKAAAAAAAAAAABOgAAACcAAAAKCdcAAAAJ2AAAAAkHAAAACQEAAAAJ2wAAAAE9AAAAKgAAAAEk////6f///wppWELYic9DASP////p////CmlYQlTshEEJ3gAAAAnfAAAAuAEAAP////8BAQoJ3wAAAAEACgAHPgAAAAABAAAABAAAAAQVU3lzdGVtLkRyYXdpbmcuUG9pbnRGBAAAAAEg////6f///wppWEL2LR9BAR/////p////ZwPDQdiJz0MBHv///+n///9nA8NBndhXQwEd////6f///2cDw0FU7IRBBz8AAAAAAQAAAAQAAAAEF0FwbG9yaXMuQmFzZS5BbmNob3JNb2RlAwAAAAEc////W////wEAAAABG////1v///8GAAAAARr///9b////AgAAAAEZ////W////wgAAAABQAAAAC0AAAABGP///+n///9nA8NBndhXQwEX////W////wIAAAAAAAAAAAAAAAAJ6gAAAAAAh0MJ6wAAAAAAAAEU////U////wAAAAABE////6P///8AAAFDAACwQQES////7v///wAAIEFVVYJD082yQquqakFeutk/CTMAAAAKCfAAAAAJsgAAAAnyAAAA5AIAAP////8BAQoJ8gAAAAEACgABQQAAABsAAAAJ8wAAAAYAAAAGAAAAAUMAAAAdAAAACfQAAAACAAAAAgAAAAREAAAAmgFTeXN0ZW0uQ29sbGVjdGlvbnMuR2VuZXJpYy5MaXN0YDFbW0FwbG9yaXMuQ2hhcnQuQnViYmxlQ2hhcnRFbGVtZW50LCBBcGxvcmlzLkNoYXJ0LCBWZXJzaW9uPTUuMC4wLjIxMDIsIEN1bHR1cmU9bmV1dHJhbCwgUHVibGljS2V5VG9rZW49Y2VhYWJlNGY2MGZmZWExY11dAwAAAAZfaXRlbXMFX3NpemUIX3ZlcnNpb24EAAAiQXBsb3Jpcy5DaGFydC5CdWJibGVDaGFydEVsZW1lbnRbXQIAAAAICAn1AAAAAAAAAKoAAAABRQAAABsAAAAJ9gAAAAAAAACSAAAAAUcAAAAdAAAACfcAAAAAAAAAAAAAAARIAAAAmAFTeXN0ZW0uQ29sbGVjdGlvbnMuR2VuZXJpYy5MaXN0YDFbW0FwbG9yaXMuQ2hhcnQuQnViYmxlQ2hhcnRHcm91cCwgQXBsb3Jpcy5DaGFydCwgVmVyc2lvbj01LjAuMC4yMTAyLCBDdWx0dXJlPW5ldXRyYWwsIFB1YmxpY0tleVRva2VuPWNlYWFiZTRmNjBmZmVhMWNdXQMAAAAGX2l0ZW1zBV9zaXplCF92ZXJzaW9uBAAAIEFwbG9yaXMuQ2hhcnQuQnViYmxlQ2hhcnRHcm91cFtdAgAAAAgICfgAAAAAAAAAKwAAAAFJAAAAGwAAAAn5AAAAAAAAAAgAAAABSwAAAB0AAAAJ9wAAAAAAAAAAAAAAB0wAAAAAAQAAAEAAAAAEJ0FwbG9yaXMuQ2hhcnQuQnViYmxlQ2hhcnQrVW51c2VkRWxlbWVudAIAAAAJ+wAAAAn8AAAACf0AAAAJ/gAAAAn/AAAACQABAAAJAQEAAAkCAQAACQMBAAAJBAEAAAkFAQAACQYBAAAJBwEAAAkIAQAACQkBAAAJCgEAAAkLAQAACQwBAAAJDQEAAAkOAQAACQ8BAAAJEAEAAAkRAQAACRIBAAAJEwEAAAkUAQAACRUBAAAJFgEAAAkXAQAACRgBAAAJGQEAAAkaAQAACRsBAAAJHAEAAAkdAQAACR4BAAANHARNAAAAlwFTeXN0ZW0uQ29sbGVjdGlvbnMuR2VuZXJpYy5MaXN0YDFbW0FwbG9yaXMuQ2hhcnQuQnViYmxlQ2hhcnRMaW5lLCBBcGxvcmlzLkNoYXJ0LCBWZXJzaW9uPTUuMC4wLjIxMDIsIEN1bHR1cmU9bmV1dHJhbCwgUHVibGljS2V5VG9rZW49Y2VhYWJlNGY2MGZmZWExY11dAwAAAAZfaXRlbXMFX3NpemUIX3ZlcnNpb24EAAAfQXBsb3Jpcy5DaGFydC5CdWJibGVDaGFydExpbmVbXQIAAAAICAkfAQAAAAAAAAAAAAABTgAAABsAAAAJIAEAAAAAAAAAAAAAAVAAAAAdAAAACfcAAAAAAAAAAAAAAA9RAAAAAAAAAAgPUgAAAAAAAAAIBVsAAAAfQXBsb3Jpcy5CYXNlLk9iamVjdHMuTGluZUZvcm1hdBEAAAASRGF0YU9iamVjdCttUGFyZW50FURhdGFPYmplY3QrbUNvbnRhaW5lcgptVW5kZWZpbmVkB21XZWlnaHQKbUZvcmVDb2xvcgptQmFja0NvbG9yCm1EYXNoU3R5bGUIbVBhdHRlcm4VbUJlZ2luQXJyb3dIZWFkTGVuZ3RoFG1CZWdpbkFycm93SGVhZFN0eWxlFG1CZWdpbkFycm93SGVhZFdpZHRoE21FbmRBcnJvd0hlYWRMZW5ndGgSbUVuZEFycm93SGVhZFN0eWxlEm1FbmRBcnJvd0hlYWRXaWR0aBNtTGluZVdlaWdodEFic29sdXRlFG1EZWZhdWx0U2NoZW1lRm9ybWF0CW1Nb2RpZmllZAICAAAEBAAAAAAAAAAAAAAAAQsaQXBsb3Jpcy5CYXNlLk9iamVjdHMuQ29sb3IDAAAAGkFwbG9yaXMuQmFzZS5PYmplY3RzLkNvbG9yAwAAAAgICAgICAgIAQEBAwAAAAoKAAAAAAAJIgEAAAkjAQAAAQAAAP7///8BAAAAAQAAAAEAAAABAAAAAQAAAAEAAAAAAAEFXAAAAB9BcGxvcmlzLkJhc2UuT2JqZWN0cy5GaWxsRm9ybWF0CgAAABJEYXRhT2JqZWN0K21QYXJlbnQVRGF0YU9iamVjdCttQ29udGFpbmVyCm1Gb3JlQ29sb3IKbUJhY2tDb2xvcgVtVHlwZQhtUGF0dGVybg1tVHJhbnNwYXJlbmN5CG1WaXNpYmxlFG1EZWZhdWx0U2NoZW1lRm9ybWF0CW1Nb2RpZmllZAICBAQAAAAAAAAaQXBsb3Jpcy5CYXNlLk9iamVjdHMuQ29sb3IDAAAAGkFwbG9yaXMuQmFzZS5PYmplY3RzLkNvbG9yAwAAAAgICwgBAQMAAAAKCgkkAQAACSUBAAABAAAAAAAAAAAAAAAAAAAAAAEFYAAAAB9BcGxvcmlzLkJhc2UuT2JqZWN0cy5QZXJzSWREYXRhAgAAAANtSWQLbUN1c3RvbURhdGEHAggDAAAACSYBAAAKBWMAAAAaQXBsb3Jpcy5CYXNlLk9iamVjdHMuQ29sb3IHAAAAEkRhdGFPYmplY3QrbVBhcmVudBVEYXRhT2JqZWN0K21Db250YWluZXIFbVR5cGUEbVJHQhBtVGhlbWVDb2xvckluZGV4DG1BdXRvVXBkYXRlZAltTW9kaWZpZWQCAgAAAAAACAgIAQEDAAAACgoAAAAAAAAAAA0AAAAAAQFkAAAAYwAAAAoKAQAAAAAAAAD/////AAEHdgAAAAABAAAACAAAAAQfQXBsb3Jpcy5CYXNlLk9iamVjdHMuRGF0YU9iamVjdAMAAAAJDwAAAAkKAAAACQsAAAAJDQAAAAkFAAAACQcAAAANAgd3AAAAAAEAAAAEAAAABBxBcGxvcmlzLkJhc2UuVUkuVmlzdWFsT2JqZWN0AwAAAAkRAAAADQMEeAAAAJEBU3lzdGVtLkNvbGxlY3Rpb25zLkdlbmVyaWMuTGlzdGAxW1tBcGxvcmlzLkNoYXJ0LlZhbHVlTGluZSwgQXBsb3Jpcy5DaGFydCwgVmVyc2lvbj01LjAuMC4yMTAyLCBDdWx0dXJlPW5ldXRyYWwsIFB1YmxpY0tleVRva2VuPWNlYWFiZTRmNjBmZmVhMWNdXQMAAAAGX2l0ZW1zBV9zaXplCF92ZXJzaW9uBAAAGUFwbG9yaXMuQ2hhcnQuVmFsdWVMaW5lW10CAAAACAgJLgEAAAAAAAAAAAAAAXkAAAAbAAAACSABAAAAAAAAAAAAAAF8AAAAHQAAAAn3AAAAAAAAAAAAAAAEfQAAAJEBU3lzdGVtLkNvbGxlY3Rpb25zLkdlbmVyaWMuTGlzdGAxW1tBcGxvcmlzLkNoYXJ0LkF4aXNCcmVhaywgQXBsb3Jpcy5DaGFydCwgVmVyc2lvbj01LjAuMC4yMTAyLCBDdWx0dXJlPW5ldXRyYWwsIFB1YmxpY0tleVRva2VuPWNlYWFiZTRmNjBmZmVhMWNdXQMAAAAGX2l0ZW1zBV9zaXplCF92ZXJzaW9uBAAAGUFwbG9yaXMuQ2hhcnQuQXhpc0JyZWFrW10CAAAACAgJMQEAAAAAAAAAAAAAAX4AAAAbAAAACSABAAAAAAAAAAAAAAGBAAAAHQAAAAn3AAAAAAAAAAAAAAAEmAAAAJABU3lzdGVtLkNvbGxlY3Rpb25zLkdlbmVyaWMuTGlzdGAxW1tBcGxvcmlzLkNoYXJ0LlRpY2tNYXJrLCBBcGxvcmlzLkNoYXJ0LCBWZXJzaW9uPTUuMC4wLjIxMDIsIEN1bHR1cmU9bmV1dHJhbCwgUHVibGljS2V5VG9rZW49Y2VhYWJlNGY2MGZmZWExY11dAwAAAAZfaXRlbXMFX3NpemUIX3ZlcnNpb24EAAAYQXBsb3Jpcy5DaGFydC5UaWNrTWFya1tdAgAAAAgICTQBAAAHAAAAGwAAAAGZAAAAGwAAAAk1AQAABwAAABsAAAABnAAAAB0AAAAJ9wAAAAAAAAAAAAAAAZ8AAABbAAAACgoAAABAPwk3AQAACTgBAAABAAAA/v///wAAAAABAAAAAAAAAAAAAAABAAAAAAAAAAAAAAGgAAAAYAAAAAk5AQAACgWrA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1BcGxvcmlzLkNoYXJ0LkJ1YmJsZUNoYXJ0QXhpcwIAAAABAQELGkFwbG9yaXMuQmFzZS5PYmplY3RzLkNvbG9yAwAAAAEBGkFwbG9yaXMuQmFzZS5PYmplY3RzLkNvbG9yAwAAAAMAAAAJBQAAAAoAAAAAAEBBCWEAAAAJYgAAAAk9AQAAAQAJPgEAAAGsAAAAYwAAAAoKAQAAAAAAAAD/////AAEEsQAAAJYBU3lzdGVtLkNvbGxlY3Rpb25zLkdlbmVyaWMuTGlzdGAxW1tBcGxvcmlzLkJhc2UuT2JqZWN0cy5WYXJpYWJsZSwgQXBsb3Jpcy5CYXNlLCBWZXJzaW9uPTUuMC4wLjIxMDAsIEN1bHR1cmU9bmV1dHJhbCwgUHVibGljS2V5VG9rZW49Y2VhYWJlNGY2MGZmZWExY11dAwAAAAZfaXRlbXMFX3NpemUIX3ZlcnNpb24EAAAfQXBsb3Jpcy5CYXNlLk9iamVjdHMuVmFyaWFibGVbXQMAAAAICAk/AQAAAQAAAAEAAAABswAAAGAAAAAJQAEAAAoHtAAAAAABAAAACAAAAAQfQXBsb3Jpcy5CYXNlLk9iamVjdHMuRGF0YU9iamVjdAMAAAAJJAAAAAklAAAACSYAAAAJJwAAAAkiAAAACSMAAAANAge1AAAAAAEAAAAEAAAABBxBcGxvcmlzLkJhc2UuVUkuVmlzdWFsT2JqZWN0AwAAAAkqAAAACS0AAAANAgG2AAAAeAAAAAkuAQAAAAAAAAAAAAABtwAAABsAAAAJIAEAAAAAAAAAAAAAAboAAAAdAAAACfcAAAAAAAAAAAAAAAG7AAAAfQAAAAkxAQAAAAAAAAAAAAABvAAAABsAAAAJIAEAAAAAAAAAAAAAAb8AAAAdAAAACfcAAAAAAAAAAAAAAAHXAAAAmAAAAAlPAQAACgAAABAAAAAB2AAAABsAAAAJUAEAAAoAAAAQAAAAAdsAAAAdAAAACfcAAAAAAAAAAAAAAAHeAAAAWwAAAAoKAAAAQD8JUgEAAAlTAQAAAQAAAP7///8AAAAAAQAAAAAAAAAAAAAAAQAAAAAAAAAAAAAB3wAAAGAAAAAJVAEAAAoB6gAAABkAAAAKCgAAAAAAQEEJYQAAAAliAAAACVcBAAAAAAlYAQAAAesAAABjAAAACgoBAAAAAAAAAP////8AAQHwAAAAsQAAAAlZAQAAAQAAAAEAAAAB8gAAAGAAAAAJWgEAAAoH8wAAAAABAAAACAAAAAQfQXBsb3Jpcy5CYXNlLk9iamVjdHMuRGF0YU9iamVjdAMAAAAJNwAAAAk4AAAACTkAAAAJOgAAAAk1AAAACTYAAAANAgf0AAAAAAEAAAAEAAAABBxBcGxvcmlzLkJhc2UuVUkuVmlzdWFsT2JqZWN0AwAAAAk9AAAACUAAAAANAgf1AAAAAAEAAABAAAAABCBBcGxvcmlzLkNoYXJ0LkJ1YmJsZUNoYXJ0RWxlbWVudAIAAAANQAf2AAAAAAEAAABAAAAABB9BcGxvcmlzLkJhc2UuT2JqZWN0cy5EYXRhT2JqZWN0AwAAAA1AB/cAAAAAAQAAAAAAAAAEHEFwbG9yaXMuQmFzZS5VSS5WaXN1YWxPYmplY3QDAAAAB/gAAAAAAQAAAAQAAAAEHkFwbG9yaXMuQ2hhcnQuQnViYmxlQ2hhcnRHcm91cAIAAAANBAf5AAAAAAEAAAAEAAAABB9BcGxvcmlzLkJhc2UuT2JqZWN0cy5EYXRhT2JqZWN0AwAAAA0EBfsAAAAnQXBsb3Jpcy5DaGFydC5CdWJibGVDaGFydCtVbnVzZWRFbGVtZW50AwAAAAhFeGNlbFJvdwNSb3cLRGVzY3JpcHRpb24ABAIIGkFwbG9yaXMuQ2hhcnQuRGF0YS5EYXRhUm93AgAAAAIAAAACAAAACWMBAAAGZAEAAAlBY3JvYmF0aXEB/AAAAPsAAAADAAAACWUBAAAGZgEAAAxBcmVhOSBMeWNldW0B/QAAAPsAAAAEAAAACWcBAAAGaAEAAA1DZW5nYWdlIEFwbGlhAf4AAAD7AAAACAAAAAlpAQAABmoBAAAYQ2VuZ2FnZSBMZWFybmluZyBPYmplY3RzAf8AAAD7AAAACQAAAAlrAQAABmwBAAAPQ2VuZ2FnZSBNaW5kdGFwAQABAAD7AAAADgAAAAltAQAABm4BAAAIRmlzaHRyZWUBAQEAAPsAAAAPAAAACW8BAAAGcAEAAAdJbnNwYXJrAQIBAAD7AAAAEwAAAAlxAQAABnIBAAATTWFjbWlsbGFuIExhdW5jaFBhZAEDAQAA+wAAABQAAAAJcwEAAAZ0AQAAEU1jR3Jhdy1IaWxsIEFMRUtTAQQBAAD7AAAAFQAAAAl1AQAABnYBAAATTWNHcmF3LUhpbGwgQ29ubmVjdAEFAQAA+wAAABcAAAAJdwEAAAZ4AQAAFk1jR3Jhdy1IaWxsIExlYXJuU21hcnQBBgEAAPsAAAAYAAAACXkBAAAGegEAABVNY0dyYXctSGlsbCBTbWFydGJvb2sBBwEAAPsAAAAbAAAACXsBAAAGfAEAAA1QZWFyc29uIE15TGFiAQgBAAD7AAAAHAAAAAl9AQAABn4BAAANUGVhcnNvbiBSZXZlbAEJAQAA+wAAAB8AAAAJfwEAAAaAAQAAEFNhcGxpbmcgTGVhcm5pbmcBCgEAAPsAAAAiAAAACYEBAAAGggEAAAZUb3BIYXQBCwEAAPsAAAAkAAAACYMBAAAGhAEAAAlXaWxleVBMVVMBDAEAAPsAAAAlAAAACYUBAAAGhgEAAAd6eUJvb2tzAQ0BAAD7AAAABQAAAAmHAQAABogBAAAYQmFybmVzICYgTm9ibGUgTG91ZGNsb3VkAQ4BAAD7AAAABgAAAAmJAQAABooBAAALQ2Fmw6kgTGVhcm4BDwEAAPsAAAAHAAAACYsBAAAGjAEAABlDYW5kZWxhIGJ5IEx1bWVuIExlYXJuaW5nARABAAD7AAAACgAAAAmNAQAABo4BAAAGQ2VyZWdvAREBAAD7AAAACwAAAAmPAQAABpABAAARQ2hlZ2cgTWF0aCBTb2x2ZXIBEgEAAPsAAAAQAAAACZEBAAAGkgEAABFJbnRlbGx1cyBMZWFybmluZwETAQAA+wAAABEAAAAJkwEAAAaUAQAAEUp1bmN0aW9uIExlYXJuaW5nARQBAAD7AAAAEgAAAAmVAQAABpYBAAAHS25ld3RvbgEVAQAA+wAAABYAAAAJlwEAAAaYAQAAEk1jR3Jhdy1IaWxsIENyZWF0ZQEWAQAA+wAAABkAAAAJmQEAAAaaAQAAEU1pbmRFZGdlIExlYXJuaW5nARcBAAD7AAAAGgAAAAmbAQAABpwBAAAYT3BlbiBMZWFybmluZyBJbml0aWF0aXZlARgBAAD7AAAAHQAAAAmdAQAABp4BAAAHUXVlcml1bQEZAQAA+wAAAB4AAAAJnwEAAAagAQAACVJlYWxpemVJdAEaAQAA+wAAACAAAAAJoQEAAAaiAQAADFNtYXJ0U3BhcnJvdwEbAQAA+wAAACEAAAAJowEAAAakAQAADlNvb21vIExlYXJuaW5nARwBAAD7AAAADAAAAAmlAQAABqYBAAAIQ29nYm9va3MBHQEAAPsAAAANAAAACacBAAAGqAEAAAlEcmlsbHN0ZXIBHgEAAPsAAAAjAAAACakBAAAGqgEAABpXYXltYWtlciBieSBMdW1lbiBMZWFybmluZwcfAQAAAAEAAAAAAAAABB1BcGxvcmlzLkNoYXJ0LkJ1YmJsZUNoYXJ0TGluZQIAAAAHIAEAAAABAAAAAAAAAAQfQXBsb3Jpcy5CYXNlLk9iamVjdHMuRGF0YU9iamVjdAMAAAABIgEAAGMAAAAKCgAAAAAAAAAADQAAAAABASMBAABjAAAACgoBAAAAAAAAAP////8AAQEkAQAAYwAAAAoKAQAAAP///wD/////AAEBJQEAAGMAAAAKCgEAAAAAAAAA/////wABDyYBAAABAAAACAAAAAAHLgEAAAABAAAAAAAAAAQXQXBsb3Jpcy5DaGFydC5WYWx1ZUxpbmUCAAAABzEBAAAAAQAAAAAAAAAEF0FwbG9yaXMuQ2hhcnQuQXhpc0JyZWFrAgAAAAc0AQAAAAEAAAAQAAAABBZBcGxvcmlzLkNoYXJ0LlRpY2tNYXJrAgAAAAmrAQAACawBAAAJrQEAAAmuAQAACa8BAAAJsAEAAAmxAQAADQkHNQEAAAABAAAAEAAAAAQfQXBsb3Jpcy5CYXNlLk9iamVjdHMuRGF0YU9iamVjdAMAAAAJqwEAAAmsAQAACa0BAAAJrgEAAAmvAQAACbABAAAJsQEAAA0JBTcBAAAaQXBsb3Jpcy5CYXNlLk9iamVjdHMuQ29sb3IHAAAAEkRhdGFPYmplY3QrbVBhcmVudBVEYXRhT2JqZWN0K21Db250YWluZXIFbVR5cGUEbVJHQhBtVGhlbWVDb2xvckluZGV4DG1BdXRvVXBkYXRlZAltTW9kaWZpZWQEAgAAAAAAH0FwbG9yaXMuQmFzZS5PYmplY3RzLkxpbmVGb3JtYXQDAAAACAgIAQEDAAAACZ8AAAAKAAAAAAAAAAANAAAAAAAFOAEAABpBcGxvcmlzLkJhc2UuT2JqZWN0cy5Db2xvcgcAAAASRGF0YU9iamVjdCttUGFyZW50FURhdGFPYmplY3QrbUNvbnRhaW5lcgVtVHlwZQRtUkdCEG1UaGVtZUNvbG9ySW5kZXgMbUF1dG9VcGRhdGVkCW1Nb2RpZmllZAQCAAAAAAAfQXBsb3Jpcy5CYXNlLk9iamVjdHMuTGluZUZvcm1hdAMAAAAICAgBAQMAAAAJnwAAAAoBAAAAAAAAAP////8AAQ85AQAAAQAAAAh2AQAAAT0BAABjAAAACgoAAAAAAAAAAA0AAAAAAQE+AQAAYwAAAAoKAQAAAAAAAAD/////AAEHPwEAAAABAAAABAAAAAQdQXBsb3Jpcy5CYXNlLk9iamVjdHMuVmFyaWFibGUDAAAABUb+//8dQXBsb3Jpcy5CYXNlLk9iamVjdHMuVmFyaWFibGUCAAAABk51bWJlcghQb3NpdGlvbgAACAgDAAAAAQAAAAAAAAABRf7//0b+//8AAAAAAAAAAAFE/v//Rv7//wAAAAAAAAAAAUP+//9G/v//AAAAAAAAAAAPQAEAAAEAAAAIAAAAAAdPAQAAAAEAAAAQAAAABBZBcGxvcmlzLkNoYXJ0LlRpY2tNYXJrAgAAAAm+AQAACb8BAAAJwAEAAAnBAQAACcIBAAAJwwEAAAnEAQAACcUBAAAJxgEAAAnHAQAADQYHUAEAAAABAAAAEAAAAAQfQXBsb3Jpcy5CYXNlLk9iamVjdHMuRGF0YU9iamVjdAMAAAAJvgEAAAm/AQAACcABAAAJwQEAAAnCAQAACcMBAAAJxAEAAAnFAQAACcYBAAAJxwEAAA0GBVIBAAAaQXBsb3Jpcy5CYXNlLk9iamVjdHMuQ29sb3IHAAAAEkRhdGFPYmplY3QrbVBhcmVudBVEYXRhT2JqZWN0K21Db250YWluZXIFbVR5cGUEbVJHQhBtVGhlbWVDb2xvckluZGV4DG1BdXRvVXBkYXRlZAltTW9kaWZpZWQEAgAAAAAAH0FwbG9yaXMuQmFzZS5PYmplY3RzLkxpbmVGb3JtYXQDAAAACAgIAQEDAAAACd4AAAAKAAAAAAAAAAANAAAAAAAFUwEAABpBcGxvcmlzLkJhc2UuT2JqZWN0cy5Db2xvcgcAAAASRGF0YU9iamVjdCttUGFyZW50FURhdGFPYmplY3QrbUNvbnRhaW5lcgVtVHlwZQRtUkdCEG1UaGVtZUNvbG9ySW5kZXgMbUF1dG9VcGRhdGVkCW1Nb2RpZmllZAQCAAAAAAAfQXBsb3Jpcy5CYXNlLk9iamVjdHMuTGluZUZvcm1hdAMAAAAICAgBAQMAAAAJ3gAAAAoBAAAAAAAAAP////8AAQ9UAQAAAQAAAAh3AQAAAVcBAABjAAAACgoAAAAAAAAAAA0AAAAAAAFYAQAAYwAAAAoKAQAAAAAAAAD/////AAEHWQEAAAABAAAABAAAAAQdQXBsb3Jpcy5CYXNlLk9iamVjdHMuVmFyaWFibGUDAAAAAS3+//9G/v//AQAAAAAAAAABLP7//0b+//8AAAAAAAAAAAEr/v//Rv7//wAAAAAAAAAAASr+//9G/v//AAAAAAAAAAAPWgEAAAEAAAAIIgAAAAVjAQAAGkFwbG9yaXMuQ2hhcnQuRGF0YS5EYXRhUm93BQAAAAZtSXRlbXMJbUl0ZW1MaXN0CW1FeGNlbFJvdwxtTmV3RXhjZWxSb3cGbUFkZGVkAwMAAACiAVN5c3RlbS5Db2xsZWN0aW9ucy5PYmplY3RNb2RlbC5Db2xsZWN0aW9uYDFbW0FwbG9yaXMuQ2hhcnQuRGF0YS5EYXRhRWxlbWVudCwgQXBsb3Jpcy5DaGFydCwgVmVyc2lvbj01LjAuMC4yMTAyLCBDdWx0dXJlPW5ldXRyYWwsIFB1YmxpY0tleVRva2VuPWNlYWFiZTRmNjBmZmVhMWNdXZgBU3lzdGVtLkNvbGxlY3Rpb25zLkdlbmVyaWMuTGlzdGAxW1tBcGxvcmlzLkNoYXJ0LkRhdGEuRGF0YUVsZW1lbnQsIEFwbG9yaXMuQ2hhcnQsIFZlcnNpb249NS4wLjAuMjEwMiwgQ3VsdHVyZT1uZXV0cmFsLCBQdWJsaWNLZXlUb2tlbj1jZWFhYmU0ZjYwZmZlYTFjXV0ICAECAAAACgnXAQAAAgAAAP////8AAWUBAABjAQAACgnYAQAAAwAAAP////8AAWcBAABjAQAACgnZAQAABAAAAP////8AAWkBAABjAQAACgnaAQAACAAAAP////8AAWsBAABjAQAACgnbAQAACQAAAP////8AAW0BAABjAQAACgncAQAADgAAAP////8AAW8BAABjAQAACgndAQAADwAAAP////8AAXEBAABjAQAACgneAQAAEwAAAP////8AAXMBAABjAQAACgnfAQAAFAAAAP////8AAXUBAABjAQAACgngAQAAFQAAAP////8AAXcBAABjAQAACgnhAQAAFwAAAP////8AAXkBAABjAQAACgniAQAAGAAAAP////8AAXsBAABjAQAACgnjAQAAGwAAAP////8AAX0BAABjAQAACgnkAQAAHAAAAP////8AAX8BAABjAQAACgnlAQAAHwAAAP////8AAYEBAABjAQAACgnmAQAAIgAAAP////8AAYMBAABjAQAACgnnAQAAJAAAAP////8AAYUBAABjAQAACgnoAQAAJQAAAP////8AAYcBAABjAQAACgnpAQAABQAAAP////8AAYkBAABjAQAACgnqAQAABgAAAP////8AAYsBAABjAQAACgnrAQAABwAAAP////8AAY0BAABjAQAACgnsAQAACgAAAP////8AAY8BAABjAQAACgntAQAACwAAAP////8AAZEBAABjAQAACgnuAQAAEAAAAP////8AAZMBAABjAQAACgnvAQAAEQAAAP////8AAZUBAABjAQAACgnwAQAAEgAAAP////8AAZcBAABjAQAACgnxAQAAFgAAAP////8AAZkBAABjAQAACgnyAQAAGQAAAP////8AAZsBAABjAQAACgnzAQAAGgAAAP////8AAZ0BAABjAQAACgn0AQAAHQAAAP////8AAZ8BAABjAQAACgn1AQAAHgAAAP////8AAaEBAABjAQAACgn2AQAAIAAAAP////8AAaMBAABjAQAACgn3AQAAIQAAAP////8AAaUBAABjAQAACgn4AQAADAAAAP////8AAacBAABjAQAACgn5AQAADQAAAP////8AAakBAABjAQAACgn6AQAAIwAAAP////8ABasBAAAWQXBsb3Jpcy5DaGFydC5UaWNrTWFyaw0AAAALbVZpc3VhbExpbmUJbUdyaWRMaW5lBm1MYWJlbAVtQXhpcwhtVmlzaWJsZQltUG9zaXRpb24LbVN0YXJ0UG9pbnQJbUVuZFBvaW50DG1IYXNHcmlkTGluZRhEYXRhT2JqZWN0K21DaGlsZE9iamVjdHMSRGF0YU9iamVjdCttUGFyZW50FURhdGFPYmplY3QrbUNvbnRhaW5lchlEYXRhT2JqZWN0K21WaXN1YWxPYmplY3RzBAQEBAAABAQAAwQEAxpBcGxvcmlzLkJhc2UuVUkuVmlzdWFsTGluZQMAAAAaQXBsb3Jpcy5CYXNlLlVJLlZpc3VhbExpbmUDAAAAFUFwbG9yaXMuQmFzZS5VSS5MYWJlbAMAAAAdQXBsb3Jpcy5DaGFydC5CdWJibGVDaGFydEF4aXMCAAAAAQYVU3lzdGVtLkRyYXdpbmcuUG9pbnRGBAAAABVTeXN0ZW0uRHJhd2luZy5Qb2ludEYEAAAAAZgBU3lzdGVtLkNvbGxlY3Rpb25zLkdlbmVyaWMuTGlzdGAxW1tBcGxvcmlzLkJhc2UuT2JqZWN0cy5EYXRhT2JqZWN0LCBBcGxvcmlzLkJhc2UsIFZlcnNpb249NS4wLjAuMjEwMCwgQ3VsdHVyZT1uZXV0cmFsLCBQdWJsaWNLZXlUb2tlbj1jZWFhYmU0ZjYwZmZlYTFjXV0dQXBsb3Jpcy5DaGFydC5CdWJibGVDaGFydEF4aXMCAAAAGUFwbG9yaXMuQ2hhcnQuQnViYmxlQ2hhcnQCAAAAlQFTeXN0ZW0uQ29sbGVjdGlvbnMuR2VuZXJpYy5MaXN0YDFbW0FwbG9yaXMuQmFzZS5VSS5WaXN1YWxPYmplY3QsIEFwbG9yaXMuQmFzZSwgVmVyc2lvbj01LjAuMC4yMTAwLCBDdWx0dXJlPW5ldXRyYWwsIFB1YmxpY0tleVRva2VuPWNlYWFiZTRmNjBmZmVhMWNdXQIAAAAJ+wEAAAoJ/AEAAAkFAAAAAQAAAAAAAAAAAQL+///p////CmlYQtiJz0MBAf7//+n///8KaVhC2InRQwAJAAIAAAkFAAAACQEAAAAJAwIAAAGsAQAAqwEAAAkEAgAACgkFAgAACQUAAAABAAAAAAAA8D8B+f3//+n///+ENB5D2InPQwH4/f//6f///4Q0HkPYidFDAAkJAgAACQUAAAAJAQAAAAkMAgAAAa0BAACrAQAACQ0CAAAKCQ4CAAAJBQAAAAEAAAAAAAAAQAHw/f//6f///2Mng0PYic9DAe/9///p////YyeDQ9iJ0UMACRICAAAJBQAAAAkBAAAACRUCAAABrgEAAKsBAAAJFgIAAAoJFwIAAAkFAAAAAQAAAAAAAAhAAef9///p////gzS3Q9iJz0MB5v3//+n///+DNLdD2InRQwAJGwIAAAkFAAAACQEAAAAJHgIAAAGvAQAAqwEAAAkfAgAACgkgAgAACQUAAAABAAAAAAAAEEAB3v3//+n///+kQetD2InPQwHd/f//6f///6RB60PYidFDAAkkAgAACQUAAAAJAQAAAAknAgAAAbABAACrAQAACSgCAAAKCSkCAAAJBQAAAAEAAAAAAAAUQAHV/f//6f///2KnD0TYic9DAdT9///p////YqcPRNiJ0UMACS0CAAAJBQAAAAkBAAAACTACAAABsQEAAKsBAAAJMQIAAAoJMgIAAAkFAAAAAQAAAAAAABhAAcz9///p////860pRNiJz0MBy/3//+n////zrSlE2InRQwAJNgIAAAkFAAAACQEAAAAJOQIAAAG+AQAAqwEAAAk6AgAACgk7AgAACQcAAAABAAAAAAAAAAABw/3//+n///8KaVhC2InPQwHC/f//6f///wppSELYic9DAAk/AgAACQcAAAAJAQAAAAlCAgAAAb8BAACrAQAACUMCAAAKCUQCAAAJBwAAAAGamZmZmZmpPwG6/f//6f///wppWELWZrlDAbn9///p////CmlIQtZmuUMACUgCAAAJBwAAAAkBAAAACUsCAAABwAEAAKsBAAAJTAIAAAoJTQIAAAkHAAAAAZqZmZmZmbk/AbH9///p////CmlYQtRDo0MBsP3//+n///8KaUhC1EOjQwAJUQIAAAkHAAAACQEAAAAJVAIAAAHBAQAAqwEAAAlVAgAACglWAgAACQcAAAABMzMzMzMzwz8BqP3//+n///8KaVhC0iCNQwGn/f//6f///wppSELSII1DAAlaAgAACQcAAAAJAQAAAAldAgAAAcIBAACrAQAACV4CAAAKCV8CAAAJBwAAAAGamZmZmZnJPwGf/f//6f///wppWEKf+21DAZ79///p////CmlIQp/7bUMACWMCAAAJBwAAAAkBAAAACWYCAAABwwEAAKsBAAAJZwIAAAoJaAIAAAkHAAAAAQAAAAAAANA/AZb9///p////CmlYQpu1QUMBlf3//+n///8KaUhCm7VBQwAJbAIAAAkHAAAACQEAAAAJbwIAAAHEAQAAqwEAAAlwAgAACglxAgAACQcAAAABMzMzMzMz0z8Bjf3//+n///8KaVhCl28VQwGM/f//6f///wppSEKXbxVDAAl1AgAACQcAAAAJAQAAAAl4AgAAAcUBAACrAQAACXkCAAAKCXoCAAAJBwAAAAFmZmZmZmbWPwGE/f//6f///wppWEIlU9JCAYP9///p////CmlIQiVT0kIACX4CAAAJBwAAAAkBAAAACYECAAABxgEAAKsBAAAJggIAAAoJgwIAAAkHAAAAAZqZmZmZmdk/AXv9///p////CmlYQjmOc0IBev3//+n///8KaUhCOY5zQgAJhwIAAAkHAAAACQEAAAAJigIAAAHHAQAAqwEAAAmLAgAACgmMAgAACQcAAAABzczMzMzM3D8Bcv3//+n///8KaVhCUOyEQQFx/f//6f///wppSEJQ7IRBAAmQAgAACQcAAAAJAQAAAAmTAgAABNcBAACYAVN5c3RlbS5Db2xsZWN0aW9ucy5HZW5lcmljLkxpc3RgMVtbQXBsb3Jpcy5DaGFydC5EYXRhLkRhdGFFbGVtZW50LCBBcGxvcmlzLkNoYXJ0LCBWZXJzaW9uPTUuMC4wLjIxMDIsIEN1bHR1cmU9bmV1dHJhbCwgUHVibGljS2V5VG9rZW49Y2VhYWJlNGY2MGZmZWExY11dAwAAAAZfaXRlbXMFX3NpemUIX3ZlcnNpb24EAAAgQXBsb3Jpcy5DaGFydC5EYXRhLkRhdGFFbGVtZW50W10CAAAACAgJlAIAAAQAAAABAAAAAdgBAADXAQAACZUCAAAEAAAAAQAAAAHZAQAA1wEAAAmWAgAABAAAAAEAAAAB2gEAANcBAAAJlwIAAAQAAAABAAAAAdsBAADXAQAACZgCAAAEAAAAAQAAAAHcAQAA1wEAAAmZAgAABAAAAAEAAAAB3QEAANcBAAAJmgIAAAQAAAABAAAAAd4BAADXAQAACZsCAAAEAAAAAQAAAAHfAQAA1wEAAAmcAgAABAAAAAEAAAAB4AEAANcBAAAJnQIAAAQAAAABAAAAAeEBAADXAQAACZ4CAAAEAAAAAQAAAAHiAQAA1wEAAAmfAgAABAAAAAEAAAAB4wEAANcBAAAJoAIAAAQAAAABAAAAAeQBAADXAQAACaECAAAEAAAAAQAAAAHlAQAA1wEAAAmiAgAABAAAAAEAAAAB5gEAANcBAAAJowIAAAQAAAABAAAAAecBAADXAQAACaQCAAAEAAAAAQAAAAHoAQAA1wEAAAmlAgAABAAAAAEAAAAB6QEAANcBAAAJpgIAAAQAAAABAAAAAeoBAADXAQAACacCAAAEAAAAAQAAAAHrAQAA1wEAAAmoAgAABAAAAAEAAAAB7AEAANcBAAAJqQIAAAQAAAABAAAAAe0BAADXAQAACaoCAAAEAAAAAQAAAAHuAQAA1wEAAAmrAgAABAAAAAEAAAAB7wEAANcBAAAJrAIAAAQAAAABAAAAAfABAADXAQAACa0CAAAEAAAAAQAAAAHxAQAA1wEAAAmuAgAABAAAAAEAAAAB8gEAANcBAAAJrwIAAAQAAAABAAAAAfMBAADXAQAACbACAAAEAAAAAQAAAAH0AQAA1wEAAAmxAgAABAAAAAEAAAAB9QEAANcBAAAJsgIAAAQAAAABAAAAAfYBAADXAQAACbMCAAAEAAAAAQAAAAH3AQAA1wEAAAm0AgAABAAAAAEAAAAB+AEAANcBAAAJtQIAAAQAAAABAAAAAfkBAADXAQAACbYCAAAEAAAAAQAAAAH6AQAA1wEAAAm3AgAABAAAAAEAAAAB+wEAACoAAAABSP3//+n///8KaVhC2InPQwFH/f//6f///wppWELYidFDCboCAAAJuwIAAMwBAAD/////AQEKCbsCAAABAAoAAfwBAAAtAAAAAUT9///p////CmlYQthJ0kMBQ/3//1v///8DAAAAAAAAAAAAAAAACb4CAAAAAAAACb8CAAAAAAABQP3//1P///8AAAAAAT/9//+j////AACwQQAAmEEBPv3//+7///8AAAAAAAAAAAAAAAAAAAAAXrrZPwbDAgAAATAKCcQCAAAJsgAAAAnGAgAA0AIAAP////8AAQoJxgIAAAEACgABAAIAABsAAAAJIAEAAAAAAAAAAAAAAQMCAAAdAAAACcgCAAACAAAAAgAAAAEEAgAAKgAAAAE3/f//6f///4Q0HkPYic9DATb9///p////hDQeQ9iJ0UMJywIAAAnMAgAAzAEAAP////8BAQoJzAIAAAEACgABBQIAAC0AAAABM/3//+n///+ENB5D2EnSQwEy/f//W////wMAAAAAAAAAAAAAAAAJzwIAAAAAAAAJ0AIAAAAAAAEv/f//U////wAAAAABLv3//6P///8AALBBAACYQQEt/f//7v///wAAAAAAAAAAAAAAAAAAAABeutk/BtQCAAABMQoJ1QIAAAmyAAAACdcCAADQAgAA/////wABCgnXAgAAAQAKAAEJAgAAGwAAAAkgAQAAAAAAAAAAAAABDAIAAB0AAAAJ2QIAAAIAAAAEAAAAAQ0CAAAqAAAAASb9///p////YyeDQ9iJz0MBJf3//+n///9jJ4ND2InRQwncAgAACd0CAADMAQAA/////wEBCgndAgAAAQAKAAEOAgAALQAAAAEi/f//6f///2Mng0PYSdJDASH9//9b////AwAAAAAAAAAAAAAAAAngAgAAAAAAAAnhAgAAAAAAAR79//9T////AAAAAAEd/f//o////wAAsEEAAJhBARz9///u////AAAAAAAAAAAAAAAAAAAAAF662T8G5QIAAAEyCgnmAgAACbIAAAAJ6AIAANACAAD/////AAEKCegCAAABAAoAARICAAAbAAAACSABAAAAAAAAAAAAAAEVAgAAHQAAAAnqAgAAAgAAAAIAAAABFgIAACoAAAABFf3//+n///+DNLdD2InPQwEU/f//6f///4M0t0PYidFDCe0CAAAJ7gIAAMwBAAD/////AQEKCe4CAAABAAoAARcCAAAtAAAAARH9///p////gzS3Q9hJ0kMBEP3//1v///8DAAAAAAAAAAAAAAAACfECAAAAAAAACfICAAAAAAABDf3//1P///8AAAAAAQz9//+j////AACwQQAAmEEBC/3//+7///8AAAAAAAAAAAAAAAAAAAAAXrrZPwb2AgAAATMKCfcCAAAJsgAAAAn5AgAA0AIAAP////8AAQoJ+QIAAAEACgABGwIAABsAAAAJIAEAAAAAAAAAAAAAAR4CAAAdAAAACfsCAAACAAAAAgAAAAEfAgAAKgAAAAEE/f//6f///6RB60PYic9DAQP9///p////pEHrQ9iJ0UMJ/gIAAAn/AgAAzAEAAP////8BAQoJ/wIAAAEACgABIAIAAC0AAAABAP3//+n///+kQetD2EnSQwH//P//W////wMAAAAAAAAAAAAAAAAJAgMAAAAAAAAJAwMAAAAAAAH8/P//U////wAAAAAB+/z//6P///8AALBBAACYQQH6/P//7v///wAAAAAAAAAAAAAAAAAAAABeutk/BgcDAAABNAoJCAMAAAmyAAAACQoDAADQAgAA/////wABCgkKAwAAAQAKAAEkAgAAGwAAAAkgAQAAAAAAAAAAAAABJwIAAB0AAAAJDAMAAAIAAAACAAAAASgCAAAqAAAAAfP8///p////YqcPRNiJz0MB8vz//+n///9ipw9E2InRQwkPAwAACRADAADMAQAA/////wEBCgkQAwAAAQAKAAEpAgAALQAAAAHv/P//6f///2KnD0TYSdJDAe78//9b////AwAAAAAAAAAAAAAAAAkTAwAAAAAAAAkUAwAAAAAAAev8//9T////AAAAAAHq/P//o////wAAsEEAAJhBAen8///u////AAAAAAAAAAAAAAAAAAAAAF662T8GGAMAAAE1CgkZAwAACbIAAAAJGwMAANACAAD/////AAEKCRsDAAABAAoAAS0CAAAbAAAACSABAAAAAAAAAAAAAAEwAgAAHQAAAAkdAwAAAgAAAAIAAAABMQIAACoAAAAB4vz//+n////zrSlE2InPQwHh/P//6f////OtKUTYidFDCSADAAAJIQMAAMwBAAD/////AQEKCSEDAAABAAoAATICAAAtAAAAAd78///p////860pRNhJ0kMB3fz//1v///8DAAAAAAAAAAAAAAAACSQDAAAAAAAACSUDAAAAAAAB2vz//1P///8AAAAAAdn8//+j////AACwQQAAmEEB2Pz//+7///8AAAAAAAAAAAAAAAAAAAAAXrrZPwYpAwAAATYKCSoDAAAJsgAAAAksAwAA0AIAAP////8AAQoJLAMAAAEACgABNgIAABsAAAAJIAEAAAAAAAAAAAAAATkCAAAdAAAACS4DAAACAAAAAgAAAAE6AgAAKgAAAAHR/P//6f///wppWELYic9DAdD8///p////CmlIQtiJz0MJMQMAAAkyAwAAzAEAAP////8BAQoJMgMAAAEACgABOwIAAC0AAAABzfz//+n///8KaUJC2InPQwHM/P//W////wIAAAAAAAAAAAAAAAAJNQMAAAAAAAAJNgMAAAAAAAHJ/P//U////wAAAAAByPz//6P///8AAMBBAACgQQHH/P//7v///6uq+kFVVcxDsPKYQVVVVUGBlcc/BjoDAAACMCUKCTsDAAAJsgAAAAk9AwAA0AIAAP////8BAQoJPQMAAAEACgABPwIAABsAAAAJIAEAAAAAAAAAAAAAAUICAAAdAAAACT8DAAACAAAAAgAAAAFDAgAAKgAAAAHA/P//6f///wppWELWZrlDAb/8///p////CmlIQtZmuUMJQgMAAAlDAwAAzAEAAP////8BAQoJQwMAAAEACgABRAIAAC0AAAABvPz//+n///8KaUJC1ma5QwG7/P//W////wIAAAAAAAAAAAAAAAAJRgMAAAAAAAAJRwMAAAAAAAG4/P//U////wAAAAABt/z//6P///8AAMBBAACgQQG2/P//7v///6uq+kEAALZDsPKYQVVVVUGBlcc/BksDAAACNSUKCUwDAAAJsgAAAAlOAwAA0AIAAP////8BAQoJTgMAAAEACgABSAIAABsAAAAJIAEAAAAAAAAAAAAAAUsCAAAdAAAACVADAAACAAAAAgAAAAFMAgAAKgAAAAGv/P//6f///wppWELUQ6NDAa78///p////CmlIQtRDo0MJUwMAAAlUAwAAzAEAAP////8BAQoJVAMAAAEACgABTQIAAC0AAAABq/z//+n///8KaUJC1EOjQwGq/P//W////wIAAAAAAAAAAAAAAAAJVwMAAAAAAAAJWAMAAAAAAAGn/P//U////wAAAAABpvz//6P///8AAAhCAACgQQGl/P//7v///1VVxUEAAKBDBUjOQVVVVUGBlcc/BlwDAAADMTAlCgldAwAACbIAAAAJXwMAANACAAD/////AQEKCV8DAAABAAoAAVECAAAbAAAACSABAAAAAAAAAAAAAAFUAgAAHQAAAAlhAwAAAgAAAAIAAAABVQIAACoAAAABnvz//+n///8KaVhC0iCNQwGd/P//6f///wppSELSII1DCWQDAAAJZQMAAMwBAAD/////AQEKCWUDAAABAAoAAVYCAAAtAAAAAZr8///p////CmlCQtIgjUMBmfz//1v///8CAAAAAAAAAAAAAAAACWgDAAAAAAAACWkDAAAAAAABlvz//1P///8AAAAAAZX8//+j////AAAIQgAAoEEBlPz//+7///9VVcVBq6qJQwVIzkFVVVVBgZXHPwZtAwAAAzE1JQoJbgMAAAmyAAAACXADAADQAgAA/////wEBCglwAwAAAQAKAAFaAgAAGwAAAAkgAQAAAAAAAAAAAAABXQIAAB0AAAAJcgMAAAIAAAACAAAAAV4CAAAqAAAAAY38///p////CmlYQp/7bUMBjPz//+n///8KaUhCn/ttQwl1AwAACXYDAADMAQAA/////wEBCgl2AwAAAQAKAAFfAgAALQAAAAGJ/P//6f///wppQkKf+21DAYj8//9b////AgAAAAAAAAAAAAAAAAl5AwAAAAAAAAl6AwAAAAAAAYX8//9T////AAAAAAGE/P//o////wAACEIAAKBBAYP8///u////VVXFQVVVZ0MFSM5BVVVVQYGVxz8GfgMAAAMyMCUKCX8DAAAJsgAAAAmBAwAA0AIAAP////8BAQoJgQMAAAEACgABYwIAABsAAAAJIAEAAAAAAAAAAAAAAWYCAAAdAAAACYMDAAACAAAAAgAAAAFnAgAAKgAAAAF8/P//6f///wppWEKbtUFDAXv8///p////CmlIQpu1QUMJhgMAAAmHAwAAzAEAAP////8BAQoJhwMAAAEACgABaAIAAC0AAAABePz//+n///8KaUJCm7VBQwF3/P//W////wIAAAAAAAAAAAAAAAAJigMAAAAAAAAJiwMAAAAAAAF0/P//U////wAAAAABc/z//6P///8AAAhCAACgQQFy/P//7v///1VVxUFVVTtDBUjOQVVVVUGBlcc/Bo8DAAADMjUlCgmQAwAACbIAAAAJkgMAANACAAD/////AQEKCZIDAAABAAoAAWwCAAAbAAAACSABAAAAAAAAAAAAAAFvAgAAHQAAAAmUAwAAAgAAAAIAAAABcAIAACoAAAABa/z//+n///8KaVhCl28VQwFq/P//6f///wppSEKXbxVDCZcDAAAJmAMAAMwBAAD/////AQEKCZgDAAABAAoAAXECAAAtAAAAAWf8///p////CmlCQpdvFUMBZvz//1v///8CAAAAAAAAAAAAAAAACZsDAAAAAAAACZwDAAAAAAABY/z//1P///8AAAAAAWL8//+j////AAAIQgAAoEEBYfz//+7///9VVcVBq6oOQwVIzkFVVVVBgZXHPwagAwAAAzMwJQoJoQMAAAmyAAAACaMDAADQAgAA/////wEBCgmjAwAAAQAKAAF1AgAAGwAAAAkgAQAAAAAAAAAAAAABeAIAAB0AAAAJpQMAAAIAAAACAAAAAXkCAAAqAAAAAVr8///p////CmlYQiVT0kIBWfz//+n///8KaUhCJVPSQgmoAwAACakDAADMAQAA/////wEBCgmpAwAAAQAKAAF6AgAALQAAAAFW/P//6f///wppQkIlU9JCAVX8//9b////AgAAAAAAAAAAAAAAAAmsAwAAAAAAAAmtAwAAAAAAAVL8//9T////AAAAAAFR/P//o////wAACEIAAKBBAVD8///u////VVXFQVVVxUIFSM5BVVVVQYGVxz8GsQMAAAMzNSUKCbIDAAAJsgAAAAm0AwAA0AIAAP////8BAQoJtAMAAAEACgABfgIAABsAAAAJIAEAAAAAAAAAAAAAAYECAAAdAAAACbYDAAACAAAAAgAAAAGCAgAAKgAAAAFJ/P//6f///wppWEI5jnNCAUj8///p////CmlIQjmOc0IJuQMAAAm6AwAAzAEAAP////8BAQoJugMAAAEACgABgwIAAC0AAAABRfz//+n///8KaUJCOY5zQgFE/P//W////wIAAAAAAAAAAAAAAAAJvQMAAAAAAAAJvgMAAAAAAAFB/P//U////wAAAAABQPz//6P///8AAAhCAACgQQE//P//7v///1VVxUEAAFhCBUjOQVVVVUGBlcc/BsIDAAADNDAlCgnDAwAACbIAAAAJxQMAANACAAD/////AQEKCcUDAAABAAoAAYcCAAAbAAAACSABAAAAAAAAAAAAAAGKAgAAHQAAAAnHAwAAAgAAAAIAAAABiwIAACoAAAABOPz//+n///8KaVhCUOyEQQE3/P//6f///wppSEJQ7IRBCcoDAAAJywMAAMwBAAD/////AQEKCcsDAAABAAoAAYwCAAAtAAAAATT8///p////CmlCQlDshEEBM/z//1v///8CAAAAAAAAAAAAAAAACc4DAAAAAAAACc8DAAAAAAABMPz//1P///8AAAAAAS/8//+j////AAAIQgAAoEEBLvz//+7///9VVcVBAAAgQQVIzkFVVVVBgZXHPwbTAwAAAzQ1JQoJ1AMAAAmyAAAACdYDAADQAgAA/////wEBCgnWAwAAAQAKAAGQAgAAGwAAAAnXAwAAAAAAAAAAAAABkwIAAB0AAAAJ2AMAAAIAAAACAAAAB5QCAAAAAQAAAAQAAAAEHkFwbG9yaXMuQ2hhcnQuRGF0YS5EYXRhRWxlbWVudAIAAAAJ2QMAAAnaAwAACdsDAAAJ3AMAAAeVAgAAAAEAAAAEAAAABB5BcGxvcmlzLkNoYXJ0LkRhdGEuRGF0YUVsZW1lbnQCAAAACd0DAAAJ3gMAAAnfAwAACeADAAAHlgIAAAABAAAABAAAAAQeQXBsb3Jpcy5DaGFydC5EYXRhLkRhdGFFbGVtZW50AgAAAAnhAwAACeIDAAAJ4wMAAAnkAwAAB5cCAAAAAQAAAAQAAAAEHkFwbG9yaXMuQ2hhcnQuRGF0YS5EYXRhRWxlbWVudAIAAAAJ5QMAAAnmAwAACecDAAAJ6AMAAAeYAgAAAAEAAAAEAAAABB5BcGxvcmlzLkNoYXJ0LkRhdGEuRGF0YUVsZW1lbnQCAAAACekDAAAJ6gMAAAnrAwAACewDAAAHmQIAAAABAAAABAAAAAQeQXBsb3Jpcy5DaGFydC5EYXRhLkRhdGFFbGVtZW50AgAAAAntAwAACe4DAAAJ7wMAAAnwAwAAB5oCAAAAAQAAAAQAAAAEHkFwbG9yaXMuQ2hhcnQuRGF0YS5EYXRhRWxlbWVudAIAAAAJ8QMAAAnyAwAACfMDAAAJ9AMAAAebAgAAAAEAAAAEAAAABB5BcGxvcmlzLkNoYXJ0LkRhdGEuRGF0YUVsZW1lbnQCAAAACfUDAAAJ9gMAAAn3AwAACfgDAAAHnAIAAAABAAAABAAAAAQeQXBsb3Jpcy5DaGFydC5EYXRhLkRhdGFFbGVtZW50AgAAAAn5AwAACfoDAAAJ+wMAAAn8AwAAB50CAAAAAQAAAAQAAAAEHkFwbG9yaXMuQ2hhcnQuRGF0YS5EYXRhRWxlbWVudAIAAAAJ/QMAAAn+AwAACf8DAAAJAAQAAAeeAgAAAAEAAAAEAAAABB5BcGxvcmlzLkNoYXJ0LkRhdGEuRGF0YUVsZW1lbnQCAAAACQEEAAAJAgQAAAkDBAAACQQEAAAHnwIAAAABAAAABAAAAAQeQXBsb3Jpcy5DaGFydC5EYXRhLkRhdGFFbGVtZW50AgAAAAkFBAAACQYEAAAJBwQAAAkIBAAAB6ACAAAAAQAAAAQAAAAEHkFwbG9yaXMuQ2hhcnQuRGF0YS5EYXRhRWxlbWVudAIAAAAJCQQAAAkKBAAACQsEAAAJDAQAAAehAgAAAAEAAAAEAAAABB5BcGxvcmlzLkNoYXJ0LkRhdGEuRGF0YUVsZW1lbnQCAAAACQ0EAAAJDgQAAAkPBAAACRAEAAAHogIAAAABAAAABAAAAAQeQXBsb3Jpcy5DaGFydC5EYXRhLkRhdGFFbGVtZW50AgAAAAkRBAAACRIEAAAJEwQAAAkUBAAAB6MCAAAAAQAAAAQAAAAEHkFwbG9yaXMuQ2hhcnQuRGF0YS5EYXRhRWxlbWVudAIAAAAJFQQAAAkWBAAACRcEAAAJGAQAAAekAgAAAAEAAAAEAAAABB5BcGxvcmlzLkNoYXJ0LkRhdGEuRGF0YUVsZW1lbnQCAAAACRkEAAAJGgQAAAkbBAAACRwEAAAHpQIAAAABAAAABAAAAAQeQXBsb3Jpcy5DaGFydC5EYXRhLkRhdGFFbGVtZW50AgAAAAkdBAAACR4EAAAJHwQAAAkgBAAAB6YCAAAAAQAAAAQAAAAEHkFwbG9yaXMuQ2hhcnQuRGF0YS5EYXRhRWxlbWVudAIAAAAJIQQAAAkiBAAACSMEAAAJJAQAAAenAgAAAAEAAAAEAAAABB5BcGxvcmlzLkNoYXJ0LkRhdGEuRGF0YUVsZW1lbnQCAAAACSUEAAAJJgQAAAknBAAACSgEAAAHqAIAAAABAAAABAAAAAQeQXBsb3Jpcy5DaGFydC5EYXRhLkRhdGFFbGVtZW50AgAAAAkpBAAACSoEAAAJKwQAAAksBAAAB6kCAAAAAQAAAAQAAAAEHkFwbG9yaXMuQ2hhcnQuRGF0YS5EYXRhRWxlbWVudAIAAAAJLQQAAAkuBAAACS8EAAAJMAQAAAeqAgAAAAEAAAAEAAAABB5BcGxvcmlzLkNoYXJ0LkRhdGEuRGF0YUVsZW1lbnQCAAAACTEEAAAJMgQAAAkzBAAACTQEAAAHqwIAAAABAAAABAAAAAQeQXBsb3Jpcy5DaGFydC5EYXRhLkRhdGFFbGVtZW50AgAAAAk1BAAACTYEAAAJNwQAAAk4BAAAB6wCAAAAAQAAAAQAAAAEHkFwbG9yaXMuQ2hhcnQuRGF0YS5EYXRhRWxlbWVudAIAAAAJOQQAAAk6BAAACTsEAAAJPAQAAAetAgAAAAEAAAAEAAAABB5BcGxvcmlzLkNoYXJ0LkRhdGEuRGF0YUVsZW1lbnQCAAAACT0EAAAJPgQAAAk/BAAACUAEAAAHrgIAAAABAAAABAAAAAQeQXBsb3Jpcy5DaGFydC5EYXRhLkRhdGFFbGVtZW50AgAAAAlBBAAACUIEAAAJQwQAAAlEBAAAB68CAAAAAQAAAAQAAAAEHkFwbG9yaXMuQ2hhcnQuRGF0YS5EYXRhRWxlbWVudAIAAAAJRQQAAAlGBAAACUcEAAAJSAQAAAewAgAAAAEAAAAEAAAABB5BcGxvcmlzLkNoYXJ0LkRhdGEuRGF0YUVsZW1lbnQCAAAACUkEAAAJSgQAAAlLBAAACUwEAAAHsQIAAAABAAAABAAAAAQeQXBsb3Jpcy5DaGFydC5EYXRhLkRhdGFFbGVtZW50AgAAAAlNBAAACU4EAAAJTwQAAAlQBAAAB7ICAAAAAQAAAAQAAAAEHkFwbG9yaXMuQ2hhcnQuRGF0YS5EYXRhRWxlbWVudAIAAAAJUQQAAAlSBAAACVMEAAAJVAQAAAezAgAAAAEAAAAEAAAABB5BcGxvcmlzLkNoYXJ0LkRhdGEuRGF0YUVsZW1lbnQCAAAACVUEAAAJVgQAAAlXBAAACVgEAAAHtAIAAAABAAAABAAAAAQeQXBsb3Jpcy5DaGFydC5EYXRhLkRhdGFFbGVtZW50AgAAAAlZBAAACVoEAAAJWwQAAAlcBAAAB7UCAAAAAQAAAAQAAAAEHkFwbG9yaXMuQ2hhcnQuRGF0YS5EYXRhRWxlbWVudAIAAAAJXQQAAAleBAAACV8EAAAJYAQAAAe2AgAAAAEAAAAEAAAABB5BcGxvcmlzLkNoYXJ0LkRhdGEuRGF0YUVsZW1lbnQCAAAACWEEAAAJYgQAAAljBAAACWQEAAAHtwIAAAABAAAABAAAAAQeQXBsb3Jpcy5DaGFydC5EYXRhLkRhdGFFbGVtZW50AgAAAAllBAAACWYEAAAJZwQAAAloBAAAAboCAABbAAAACgoAAABAPwlpBAAACWoEAAABAAAA/v///wAAAAABAAAAAAAAAAAAAAABAAAAAAAAAAAAAAG7AgAAYAAAAAlrBAAACgW+Ag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ZBcGxvcmlzLkNoYXJ0LlRpY2tNYXJrAgAAAAEBAQsaQXBsb3Jpcy5CYXNlLk9iamVjdHMuQ29sb3IDAAAAAQEaQXBsb3Jpcy5CYXNlLk9iamVjdHMuQ29sb3IDAAAAAwAAAAmrAQAACgAAAAAAQEEJYQAAAAliAAAACW8EAAABAAlwBAAAAb8CAABjAAAACgoBAAAAAAAAAP////8AAQHEAgAAsQAAAAlxBAAAAQAAAAEAAAABxgIAAGAAAAAJcgQAAAoHyAIAAAABAAAABAAAAAQcQXBsb3Jpcy5CYXNlLlVJLlZpc3VhbE9iamVjdAMAAAAJ+wEAAAn8AQAADQIBywIAAFsAAAAKCgAAAEA/CXUEAAAJdgQAAAEAAAD+////AAAAAAEAAAAAAAAAAAAAAAEAAAAAAAAAAAAAAcwCAABgAAAACXcEAAAKBc8C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FkFwbG9yaXMuQ2hhcnQuVGlja01hcmsCAAAAAQEBCxpBcGxvcmlzLkJhc2UuT2JqZWN0cy5Db2xvcgMAAAABARpBcGxvcmlzLkJhc2UuT2JqZWN0cy5Db2xvcgMAAAADAAAACawBAAAKAAAAAABAQQlhAAAACWIAAAAJewQAAAEACXwEAAAB0AIAAGMAAAAKCgEAAAAAAAAA/////wABAdUCAACxAAAACX0EAAABAAAAAwAAAAHXAgAAYAAAAAl+BAAACgfZAgAAAAEAAAAEAAAABBxBcGxvcmlzLkJhc2UuVUkuVmlzdWFsT2JqZWN0AwAAAAkEAgAACQUCAAANAgHcAgAAWwAAAAoKAAAAQD8JgQQAAAmCBAAAAQAAAP7///8AAAAAAQAAAAAAAAAAAAAAAQAAAAAAAAAAAAAB3QIAAGAAAAAJgwQAAAoF4A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WQXBsb3Jpcy5DaGFydC5UaWNrTWFyawIAAAABAQELGkFwbG9yaXMuQmFzZS5PYmplY3RzLkNvbG9yAwAAAAEBGkFwbG9yaXMuQmFzZS5PYmplY3RzLkNvbG9yAwAAAAMAAAAJrQEAAAoAAAAAAEBBCWEAAAAJYgAAAAmHBAAAAQAJiAQAAAHhAgAAYwAAAAoKAQAAAAAAAAD/////AAEB5gIAALEAAAAJiQQAAAEAAAADAAAAAegCAABgAAAACYoEAAAKB+oCAAAAAQAAAAQAAAAEHEFwbG9yaXMuQmFzZS5VSS5WaXN1YWxPYmplY3QDAAAACQ0CAAAJDgIAAA0CAe0CAABbAAAACgoAAABAPwmNBAAACY4EAAABAAAA/v///wAAAAABAAAAAAAAAAAAAAABAAAAAAAAAAAAAAHuAgAAYAAAAAmPBAAACgXxAg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ZBcGxvcmlzLkNoYXJ0LlRpY2tNYXJrAgAAAAEBAQsaQXBsb3Jpcy5CYXNlLk9iamVjdHMuQ29sb3IDAAAAAQEaQXBsb3Jpcy5CYXNlLk9iamVjdHMuQ29sb3IDAAAAAwAAAAmuAQAACgAAAAAAQEEJYQAAAAliAAAACZMEAAABAAmUBAAAAfICAABjAAAACgoBAAAAAAAAAP////8AAQH3AgAAsQAAAAmVBAAAAQAAAAMAAAAB+QIAAGAAAAAJlgQAAAoH+wIAAAABAAAABAAAAAQcQXBsb3Jpcy5CYXNlLlVJLlZpc3VhbE9iamVjdAMAAAAJFgIAAAkXAgAADQIB/gIAAFsAAAAKCgAAAEA/CZkEAAAJmgQAAAEAAAD+////AAAAAAEAAAAAAAAAAAAAAAEAAAAAAAAAAAAAAf8CAABgAAAACZsEAAAKBQID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FkFwbG9yaXMuQ2hhcnQuVGlja01hcmsCAAAAAQEBCxpBcGxvcmlzLkJhc2UuT2JqZWN0cy5Db2xvcgMAAAABARpBcGxvcmlzLkJhc2UuT2JqZWN0cy5Db2xvcgMAAAADAAAACa8BAAAKAAAAAABAQQlhAAAACWIAAAAJnwQAAAEACaAEAAABAwMAAGMAAAAKCgEAAAAAAAAA/////wABAQgDAACxAAAACaEEAAABAAAAAwAAAAEKAwAAYAAAAAmiBAAACgcMAwAAAAEAAAAEAAAABBxBcGxvcmlzLkJhc2UuVUkuVmlzdWFsT2JqZWN0AwAAAAkfAgAACSACAAANAgEPAwAAWwAAAAoKAAAAQD8JpQQAAAmmBAAAAQAAAP7///8AAAAAAQAAAAAAAAAAAAAAAQAAAAAAAAAAAAABEAMAAGAAAAAJpwQAAAoFEwM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WQXBsb3Jpcy5DaGFydC5UaWNrTWFyawIAAAABAQELGkFwbG9yaXMuQmFzZS5PYmplY3RzLkNvbG9yAwAAAAEBGkFwbG9yaXMuQmFzZS5PYmplY3RzLkNvbG9yAwAAAAMAAAAJsAEAAAoAAAAAAEBBCWEAAAAJYgAAAAmrBAAAAQAJrAQAAAEUAwAAYwAAAAoKAQAAAAAAAAD/////AAEBGQMAALEAAAAJrQQAAAEAAAADAAAAARsDAABgAAAACa4EAAAKBx0DAAAAAQAAAAQAAAAEHEFwbG9yaXMuQmFzZS5VSS5WaXN1YWxPYmplY3QDAAAACSgCAAAJKQIAAA0CASADAABbAAAACgoAAABAPwmxBAAACbIEAAABAAAA/v///wAAAAABAAAAAAAAAAAAAAABAAAAAAAAAAAAAAEhAwAAYAAAAAmzBAAACgUkAw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ZBcGxvcmlzLkNoYXJ0LlRpY2tNYXJrAgAAAAEBAQsaQXBsb3Jpcy5CYXNlLk9iamVjdHMuQ29sb3IDAAAAAQEaQXBsb3Jpcy5CYXNlLk9iamVjdHMuQ29sb3IDAAAAAwAAAAmxAQAACgAAAAAAQEEJYQAAAAliAAAACbcEAAABAAm4BAAAASUDAABjAAAACgoBAAAAAAAAAP////8AAQEqAwAAsQAAAAm5BAAAAQAAAAMAAAABLAMAAGAAAAAJugQAAAoHLgMAAAABAAAABAAAAAQcQXBsb3Jpcy5CYXNlLlVJLlZpc3VhbE9iamVjdAMAAAAJMQIAAAkyAgAADQIBMQMAAFsAAAAKCgAAAEA/Cb0EAAAJvgQAAAEAAAD+////AAAAAAEAAAAAAAAAAAAAAAEAAAAAAAAAAAAAATIDAABgAAAACb8EAAAKATUDAAAZAAAACgoAAAAAADBBCWEAAAAJYgAAAAnCBAAAAAAJwwQAAAE2AwAAYwAAAAoKAQAAAAAAAAD/////AAEBOwMAALEAAAAJxAQAAAEAAAABAAAAAT0DAABgAAAACcUEAAAKBz8DAAAAAQAAAAQAAAAEHEFwbG9yaXMuQmFzZS5VSS5WaXN1YWxPYmplY3QDAAAACToCAAAJOwIAAA0CAUIDAABbAAAACgoAAABAPwnIBAAACckEAAABAAAA/v///wAAAAABAAAAAAAAAAAAAAABAAAAAAAAAAAAAAFDAwAAYAAAAAnKBAAACgFGAwAAGQAAAAoKAAAAAAAwQQlhAAAACWIAAAAJzQQAAAAACc4EAAABRwMAAGMAAAAKCgEAAAAAAAAA/////wABAUwDAACxAAAACc8EAAABAAAAAwAAAAFOAwAAYAAAAAnQBAAACgdQAwAAAAEAAAAEAAAABBxBcGxvcmlzLkJhc2UuVUkuVmlzdWFsT2JqZWN0AwAAAAlDAgAACUQCAAANAgFTAwAAWwAAAAoKAAAAQD8J0wQAAAnUBAAAAQAAAP7///8AAAAAAQAAAAAAAAAAAAAAAQAAAAAAAAAAAAABVAMAAGAAAAAJ1QQAAAoBVwMAABkAAAAKCgAAAAAAMEEJYQAAAAliAAAACdgEAAAAAAnZBAAAAVgDAABjAAAACgoBAAAAAAAAAP////8AAQFdAwAAsQAAAAnaBAAAAQAAAAMAAAABXwMAAGAAAAAJ2wQAAAoHYQMAAAABAAAABAAAAAQcQXBsb3Jpcy5CYXNlLlVJLlZpc3VhbE9iamVjdAMAAAAJTAIAAAlNAgAADQIBZAMAAFsAAAAKCgAAAEA/Cd4EAAAJ3wQAAAEAAAD+////AAAAAAEAAAAAAAAAAAAAAAEAAAAAAAAAAAAAAWUDAABgAAAACeAEAAAKAWgDAAAZAAAACgoAAAAAADBBCWEAAAAJYgAAAAnjBAAAAAAJ5AQAAAFpAwAAYwAAAAoKAQAAAAAAAAD/////AAEBbgMAALEAAAAJ5QQAAAEAAAADAAAAAXADAABgAAAACeYEAAAKB3IDAAAAAQAAAAQAAAAEHEFwbG9yaXMuQmFzZS5VSS5WaXN1YWxPYmplY3QDAAAACVUCAAAJVgIAAA0CAXUDAABbAAAACgoAAABAPwnpBAAACeoEAAABAAAA/v///wAAAAABAAAAAAAAAAAAAAABAAAAAAAAAAAAAAF2AwAAYAAAAAnrBAAACgF5AwAAGQAAAAoKAAAAAAAwQQlhAAAACWIAAAAJ7gQAAAAACe8EAAABegMAAGMAAAAKCgEAAAAAAAAA/////wABAX8DAACxAAAACfAEAAABAAAAAwAAAAGBAwAAYAAAAAnxBAAACgeDAwAAAAEAAAAEAAAABBxBcGxvcmlzLkJhc2UuVUkuVmlzdWFsT2JqZWN0AwAAAAleAgAACV8CAAANAgGGAwAAWwAAAAoKAAAAQD8J9AQAAAn1BAAAAQAAAP7///8AAAAAAQAAAAAAAAAAAAAAAQAAAAAAAAAAAAABhwMAAGAAAAAJ9gQAAAoBigMAABkAAAAKCgAAAAAAMEEJYQAAAAliAAAACfkEAAAAAAn6BAAAAYsDAABjAAAACgoBAAAAAAAAAP////8AAQGQAwAAsQAAAAn7BAAAAQAAAAMAAAABkgMAAGAAAAAJ/AQAAAoHlAMAAAABAAAABAAAAAQcQXBsb3Jpcy5CYXNlLlVJLlZpc3VhbE9iamVjdAMAAAAJZwIAAAloAgAADQIBlwMAAFsAAAAKCgAAAEA/Cf8EAAAJAAUAAAEAAAD+////AAAAAAEAAAAAAAAAAAAAAAEAAAAAAAAAAAAAAZgDAABgAAAACQEFAAAKAZsDAAAZAAAACgoAAAAAADBBCWEAAAAJYgAAAAkEBQAAAAAJBQUAAAGcAwAAYwAAAAoKAQAAAAAAAAD/////AAEBoQMAALEAAAAJBgUAAAEAAAADAAAAAaMDAABgAAAACQcFAAAKB6UDAAAAAQAAAAQAAAAEHEFwbG9yaXMuQmFzZS5VSS5WaXN1YWxPYmplY3QDAAAACXACAAAJcQIAAA0CAagDAABbAAAACgoAAABAPwkKBQAACQsFAAABAAAA/v///wAAAAABAAAAAAAAAAAAAAABAAAAAAAAAAAAAAGpAwAAYAAAAAkMBQAACgGsAwAAGQAAAAoKAAAAAAAwQQlhAAAACWIAAAAJDwUAAAAACRAFAAABrQMAAGMAAAAKCgEAAAAAAAAA/////wABAbIDAACxAAAACREFAAABAAAAAwAAAAG0AwAAYAAAAAkSBQAACge2AwAAAAEAAAAEAAAABBxBcGxvcmlzLkJhc2UuVUkuVmlzdWFsT2JqZWN0AwAAAAl5AgAACXoCAAANAgG5AwAAWwAAAAoKAAAAQD8JFQUAAAkWBQAAAQAAAP7///8AAAAAAQAAAAAAAAAAAAAAAQAAAAAAAAAAAAABugMAAGAAAAAJFwUAAAoBvQMAABkAAAAKCgAAAAAAMEEJYQAAAAliAAAACRoFAAAAAAkbBQAAAb4DAABjAAAACgoBAAAAAAAAAP////8AAQHDAwAAsQAAAAkcBQAAAQAAAAMAAAABxQMAAGAAAAAJHQUAAAoHxwMAAAABAAAABAAAAAQcQXBsb3Jpcy5CYXNlLlVJLlZpc3VhbE9iamVjdAMAAAAJggIAAAmDAgAADQIBygMAAFsAAAAKCgAAAEA/CSAFAAAJIQUAAAEAAAD+////AAAAAAEAAAAAAAAAAAAAAAEAAAAAAAAAAAAAAcsDAABgAAAACSIFAAAKAc4DAAAZAAAACgoAAAAAADBBCWEAAAAJYgAAAAklBQAAAAAJJgUAAAHPAwAAYwAAAAoKAQAAAAAAAAD/////AAEB1AMAALEAAAAJJwUAAAEAAAADAAAAAdYDAABgAAAACSgFAAAKB9cDAAAAAQAAAAAAAAAEH0FwbG9yaXMuQmFzZS5PYmplY3RzLkRhdGFPYmplY3QDAAAAB9gDAAAAAQAAAAQAAAAEHEFwbG9yaXMuQmFzZS5VSS5WaXN1YWxPYmplY3QDAAAACYsCAAAJjAIAAA0CBdkDAAAeQXBsb3Jpcy5DaGFydC5EYXRhLkRhdGFFbGVtZW50BQAAAAZtVmFsdWUFbVRleHQNbU51bWJlckZvcm1hdAptQmFja0NvbG9yC21CYWNrQ29sb3IyAgEBAAAIDwIAAAAJZAEAAAlkAQAABiwFAAAHR2VuZXJhbAAAAADMzMz/AdoDAADZAwAACAYAAAAAAAAIQAoJLAUAAAAAAADMzMz/AdsDAADZAwAACAYRZrsQZruQPwoGLQUAAAQwLjAlAAAAAMzMzP8B3AMAANkDAAAKCgksBQAAAAAAAMzMzP8B3QMAANkDAAAJZgEAAAlmAQAACSwFAAAAAAAAzMzM/wHeAwAA2QMAAAgGAAAAAAAAFEAKCSwFAAAAAAAAzMzM/wHfAwAA2QMAAAgGG3DFGnDFWj8KBjEFAAAEMC4wJQAAAADMzMz/AeADAADZAwAACgoJLAUAAAAAAADMzMz/AeEDAADZAwAACWgBAAAJaAEAAAksBQAAAAAAAMzMzP8B4gMAANkDAAAIBgAAAAAAAPA/CgksBQAAAAAAAMzMzP8B4wMAANkDAAAIBlT+qFP+qLM/CgkxBQAAAAAAAMzMzP8B5AMAANkDAAAKCgksBQAAAAAAAMzMzP8B5QMAANkDAAAJagEAAAlqAQAACSwFAAAAAAAAzMzM/wHmAwAA2QMAAAgGAAAAAAAACEAKCSwFAAAAAAAAzMzM/wHnAwAA2QMAAAgGFBQUFBQUxD8KCTEFAAAAAAAAzMzM/wHoAwAA2QMAAAoKCbIAAAAAAAAAzMzM/wHpAwAA2QMAAAlsAQAACWwBAAAJLAUAAAAAAADMzMz/AeoDAADZAwAACAYAAAAAAAAAAAoJLAUAAAAAAADMzMz/AesDAADZAwAACAa7EGa7EGbLPwoJMQUAAAAAAADMzMz/AewDAADZAwAACgoJsgAAAAAAAADMzMz/Ae0DAADZAwAACW4BAAAJbgEAAAksBQAAAAAAAMzMzP8B7gMAANkDAAAIBgAAAAAAABhACgksBQAAAAAAAMzMzP8B7wMAANkDAAAIBlBQUFBQULA/CgkxBQAAAAAAAMzMzP8B8AMAANkDAAAKCgmyAAAAAAAAAMzMzP8B8QMAANkDAAAJcAEAAAlwAQAACSwFAAAAAAAAzMzM/wHyAwAA2QMAAAgGAAAAAAAAAEAKCSwFAAAAAAAAzMzM/wHzAwAA2QMAAAgGG3DFGnDFaj8KCTEFAAAAAAAAzMzM/wH0AwAA2QMAAAoKCbIAAAAAAAAAzMzM/wH1AwAA2QMAAAlyAQAACXIBAAAJLAUAAAAAAADMzMz/AfYDAADZAwAACAYAAAAAAADwPwoJLAUAAAAAAADMzMz/AfcDAADZAwAACAbY19fX19e3PwoJMQUAAAAAAADMzMz/AfgDAADZAwAACgoJsgAAAAAAAADMzMz/AfkDAADZAwAACXQBAAAJdAEAAAksBQAAAAAAAMzMzP8B+gMAANkDAAAIBgAAAAAAABRACgksBQAAAAAAAMzMzP8B+wMAANkDAAAIBppE75lE77k/CgkxBQAAAAAAAMzMzP8B/AMAANkDAAAKCgmyAAAAAAAAAMzMzP8B/QMAANkDAAAJdgEAAAl2AQAACSwFAAAAAAAAzMzM/wH+AwAA2QMAAAgGAAAAAAAAFEAKCSwFAAAAAAAAzMzM/wH/AwAA2QMAAAgGeHh4eHh42D8KCTEFAAAAAAAAzMzM/wEABAAA2QMAAAoKCbIAAAAAAAAAzMzM/wEBBAAA2QMAAAl4AQAACXgBAAAJLAUAAAAAAADMzMz/AQIEAADZAwAACAYAAAAAAAAUQAoJLAUAAAAAAADMzMz/AQMEAADZAwAACAazXQizXQjDPwoJMQUAAAAAAADMzMz/AQQEAADZAwAACgoJsgAAAAAAAADMzMz/AQUEAADZAwAACXoBAAAJegEAAAksBQAAAAAAAMzMzP8BBgQAANkDAAAIBgAAAAAAABRACgksBQAAAAAAAMzMzP8BBwQAANkDAAAIBlkDrlgDrrg/CgkxBQAAAAAAAMzMzP8BCAQAANkDAAAKCgmyAAAAAAAAAMzMzP8BCQQAANkDAAAJfAEAAAl8AQAACSwFAAAAAAAAzMzM/wEKBAAA2QMAAAgGAAAAAAAAAEAKCSwFAAAAAAAAzMzM/wELBAAA2QMAAAgGTaL3TKL33D8KCTEFAAAAAAAAzMzM/wEMBAAA2QMAAAoKCbIAAAAAAAAAzMzM/wENBAAA2QMAAAl+AQAACX4BAAAJLAUAAAAAAADMzMz/AQ4EAADZAwAACAYAAAAAAAAAAAoJLAUAAAAAAADMzMz/AQ8EAADZAwAACAbUKX/UKX+0PwoJMQUAAAAAAADMzMz/ARAEAADZAwAACgoJsgAAAAAAAADMzMz/AREEAADZAwAACYABAAAJgAEAAAksBQAAAAAAAMzMzP8BEgQAANkDAAAIBgAAAAAAAAhACgksBQAAAAAAAMzMzP8BEwQAANkDAAAIBhkZGRkZGak/CgkxBQAAAAAAAMzMzP8BFAQAANkDAAAKCgmyAAAAAAAAAMzMzP8BFQQAANkDAAAJggEAAAmCAQAACSwFAAAAAAAAzMzM/wEWBAAA2QMAAAgGAAAAAAAAAAAKCSwFAAAAAAAAzMzM/wEXBAAA2QMAAAgGmkTvmUTvuT8KCTEFAAAAAAAAzMzM/wEYBAAA2QMAAAoKCbIAAAAAAAAAzMzM/wEZBAAA2QMAAAmEAQAACYQBAAAJLAUAAAAAAADMzMz/ARoEAADZAwAACAYAAAAAAAAQQAoJLAUAAAAAAADMzMz/ARsEAADZAwAACAZXrAFXrAHHPwoJMQUAAAAAAADMzMz/ARwEAADZAwAACgoJsgAAAAAAAADMzMz/AR0EAADZAwAACYYBAAAJhgEAAAksBQAAAAAAAMzMzP8BHgQAANkDAAAIBgAAAAAAAPA/CgksBQAAAAAAAMzMzP8BHwQAANkDAAAIBh4eHh4eHo4/CgkxBQAAAAAAAMzMzP8BIAQAANkDAAAKCgmyAAAAAAAAAMzMzP8BIQQAANkDAAAJiAEAAAmIAQAACSwFAAAAAAAAzMzM/wEiBAAA2QMAAAgGAAAAAAAAAAAKCSwFAAAAAAAAzMzM/wEjBAAA2QMAAAgGEr1nEr1nkj8KCTEFAAAAAAAAzMzM/wEkBAAA2QMAAAoKCbIAAAAAAAAAzMzM/wElBAAA2QMAAAmKAQAACYoBAAAJLAUAAAAAAADMzMz/ASYEAADZAwAACAYAAAAAAAAQQAoJLAUAAAAAAADMzMz/AScEAADZAwAACAYRZrsQZruAPwoJMQUAAAAAAADMzMz/ASgEAADZAwAACgoJsgAAAAAAAADMzMz/ASkEAADZAwAACYwBAAAJjAEAAAksBQAAAAAAAMzMzP8BKgQAANkDAAAIBgAAAAAAAAAACgksBQAAAAAAAMzMzP8BKwQAANkDAAAIBh4eHh4eHo4/CgkxBQAAAAAAAMzMzP8BLAQAANkDAAAKCgmyAAAAAAAAAMzMzP8BLQQAANkDAAAJjgEAAAmOAQAACSwFAAAAAAAAzMzM/wEuBAAA2QMAAAgGAAAAAAAAEEAKCSwFAAAAAAAAzMzM/wEvBAAA2QMAAAgGF8JsF8Jshz8KCTEFAAAAAAAAzMzM/wEwBAAA2QMAAAoKCbIAAAAAAAAAzMzM/wExBAAA2QMAAAmQAQAACZABAAAJLAUAAAAAAADMzMz/ATIEAADZAwAACAYAAAAAAAAAAAoJLAUAAAAAAADMzMz/ATMEAADZAwAACAYbcMUacMV6PwoJMQUAAAAAAADMzMz/ATQEAADZAwAACgoJsgAAAAAAAADMzMz/ATUEAADZAwAACZIBAAAJkgEAAAksBQAAAAAAAMzMzP8BNgQAANkDAAAIBgAAAAAAAAAACgksBQAAAAAAAMzMzP8BNwQAANkDAAAIBh4eHh4eHo4/CgkxBQAAAAAAAMzMzP8BOAQAANkDAAAKCgmyAAAAAAAAAMzMzP8BOQQAANkDAAAJlAEAAAmUAQAACSwFAAAAAAAAzMzM/wE6BAAA2QMAAAgGAAAAAAAAEEAKCSwFAAAAAAAAzMzM/wE7BAAA2QMAAAgGUFBQUFBQsD8KCTEFAAAAAAAAzMzM/wE8BAAA2QMAAAoKCbIAAAAAAAAAzMzM/wE9BAAA2QMAAAmWAQAACZYBAAAJLAUAAAAAAADMzMz/AT4EAADZAwAACAYAAAAAAAAQQAoJLAUAAAAAAADMzMz/AT8EAADZAwAACAYgdcofdcqfPwoJMQUAAAAAAADMzMz/AUAEAADZAwAACgoJsgAAAAAAAADMzMz/AUEEAADZAwAACZgBAAAJmAEAAAksBQAAAAAAAMzMzP8BQgQAANkDAAAIBgAAAAAAAAAACgksBQAAAAAAAMzMzP8BQwQAANkDAAAIBhkZGRkZGak/CgkxBQAAAAAAAMzMzP8BRAQAANkDAAAKCgmyAAAAAAAAAMzMzP8BRQQAANkDAAAJmgEAAAmaAQAACSwFAAAAAAAAzMzM/wFGBAAA2QMAAAgGAAAAAAAAEEAKCSwFAAAAAAAAzMzM/wFHBAAA2QMAAAgGEr1nEr1nkj8KCTEFAAAAAAAAzMzM/wFIBAAA2QMAAAoKCbIAAAAAAAAAzMzM/wFJBAAA2QMAAAmcAQAACZwBAAAJLAUAAAAAAADMzMz/AUoEAADZAwAACAYAAAAAAAAAAAoJLAUAAAAAAADMzMz/AUsEAADZAwAACAaY7UKY7UKoPwoJMQUAAAAAAADMzMz/AUwEAADZAwAACgoJsgAAAAAAAADMzMz/AU0EAADZAwAACZ4BAAAJngEAAAksBQAAAAAAAMzMzP8BTgQAANkDAAAIBgAAAAAAABBACgksBQAAAAAAAMzMzP8BTwQAANkDAAAIBhtwxRpwxVo/CgkxBQAAAAAAAMzMzP8BUAQAANkDAAAKCgmyAAAAAAAAAMzMzP8BUQQAANkDAAAJoAEAAAmgAQAACSwFAAAAAAAAzMzM/wFSBAAA2QMAAAgGAAAAAAAAGEAKCSwFAAAAAAAAzMzM/wFTBAAA2QMAAAgGF8JsF8Jshz8KCTEFAAAAAAAAzMzM/wFUBAAA2QMAAAoKCbIAAAAAAAAAzMzM/wFVBAAA2QMAAAmiAQAACaIBAAAJLAUAAAAAAADMzMz/AVYEAADZAwAACAYAAAAAAAAYQAoJLAUAAAAAAADMzMz/AVcEAADZAwAACAYeHh4eHh6OPwoJMQUAAAAAAADMzMz/AVgEAADZAwAACgoJsgAAAAAAAADMzMz/AVkEAADZAwAACaQBAAAJpAEAAAksBQAAAAAAAMzMzP8BWgQAANkDAAAIBgAAAAAAAAAACgksBQAAAAAAAMzMzP8BWwQAANkDAAAIBhQUFBQUFHQ/CgkxBQAAAAAAAMzMzP8BXAQAANkDAAAKCgmyAAAAAAAAAMzMzP8BXQQAANkDAAAJpgEAAAmmAQAACSwFAAAAAAAAzMzM/wFeBAAA2QMAAAgGAAAAAAAAGEAKCSwFAAAAAAAAzMzM/wFfBAAA2QMAAAgGG3DFGnDFaj8KCTEFAAAAAAAAzMzM/wFgBAAA2QMAAAoKCbIAAAAAAAAAzMzM/wFhBAAA2QMAAAmoAQAACagBAAAJLAUAAAAAAADMzMz/AWIEAADZAwAACAYAAAAAAAAQQAoJLAUAAAAAAADMzMz/AWMEAADZAwAACAYbcMUacMVaPwoJMQUAAAAAAADMzMz/AWQEAADZAwAACgoJsgAAAAAAAADMzMz/AWUEAADZAwAACaoBAAAJqgEAAAksBQAAAAAAAMzMzP8BZgQAANkDAAAIBgAAAAAAAAAACgksBQAAAAAAAMzMzP8BZwQAANkDAAAIBhtwxRpwxXo/CgkxBQAAAAAAAMzMzP8BaAQAANkDAAAKCgmyAAAAAAAAAMzMzP8BaQQAAGMAAAAKCgAAAAAAAAAADQAAAAAABWoEAAAaQXBsb3Jpcy5CYXNlLk9iamVjdHMuQ29sb3IHAAAAEkRhdGFPYmplY3QrbVBhcmVudBVEYXRhT2JqZWN0K21Db250YWluZXIFbVR5cGUEbVJHQhBtVGhlbWVDb2xvckluZGV4DG1BdXRvVXBkYXRlZAltTW9kaWZpZWQEAgAAAAAAH0FwbG9yaXMuQmFzZS5PYmplY3RzLkxpbmVGb3JtYXQDAAAACAgIAQEDAAAACboCAAAKAQAAAAAAAAD/////AAEPawQAAAEAAAAIhAEAAAFvBAAAYwAAAAoKAAAAAAAAAAANAAAAAAEBcAQAAGMAAAAKCgEAAAAAAAAA/////wABB3EEAAAAAQAAAAQAAAAEHUFwbG9yaXMuQmFzZS5PYmplY3RzLlZhcmlhYmxlAwAAAAFE+v//Rv7//wEAAAAAAAAAAUP6//9G/v//AAAAAAAAAAABQvr//0b+//8AAAAAAAAAAAFB+v//Rv7//wAAAAAAAAAAD3IEAAABAAAACAAAAAABdQQAAGMAAAAKCgAAAAAAAAAADQAAAAAABXYEAAAaQXBsb3Jpcy5CYXNlLk9iamVjdHMuQ29sb3IHAAAAEkRhdGFPYmplY3QrbVBhcmVudBVEYXRhT2JqZWN0K21Db250YWluZXIFbVR5cGUEbVJHQhBtVGhlbWVDb2xvckluZGV4DG1BdXRvVXBkYXRlZAltTW9kaWZpZWQEAgAAAAAAH0FwbG9yaXMuQmFzZS5PYmplY3RzLkxpbmVGb3JtYXQDAAAACAgIAQEDAAAACcsCAAAKAQAAAAAAAAD/////AAEPdwQAAAEAAAAIhgEAAAF7BAAAYwAAAAoKAAAAAAAAAAANAAAAAAEBfAQAAGMAAAAKCgEAAAAAAAAA/////wABB30EAAAAAQAAAAQAAAAEHUFwbG9yaXMuQmFzZS5PYmplY3RzLlZhcmlhYmxlAwAAAAE/+v//Rv7//wEAAAAAAAAAAT76//9G/v//AAAAAAAAAAABPfr//0b+//8AAAAAAAAAAAE8+v//Rv7//wAAAAAAAAAAD34EAAABAAAACAAAAAABgQQAAGMAAAAKCgAAAAAAAAAADQAAAAAABYIEAAAaQXBsb3Jpcy5CYXNlLk9iamVjdHMuQ29sb3IHAAAAEkRhdGFPYmplY3QrbVBhcmVudBVEYXRhT2JqZWN0K21Db250YWluZXIFbVR5cGUEbVJHQhBtVGhlbWVDb2xvckluZGV4DG1BdXRvVXBkYXRlZAltTW9kaWZpZWQEAgAAAAAAH0FwbG9yaXMuQmFzZS5PYmplY3RzLkxpbmVGb3JtYXQDAAAACAgIAQEDAAAACdwCAAAKAQAAAAAAAAD/////AAEPgwQAAAEAAAAIhwEAAAGHBAAAYwAAAAoKAAAAAAAAAAANAAAAAAEBiAQAAGMAAAAKCgEAAAAAAAAA/////wABB4kEAAAAAQAAAAQAAAAEHUFwbG9yaXMuQmFzZS5PYmplY3RzLlZhcmlhYmxlAwAAAAE6+v//Rv7//wEAAAAAAAAAATn6//9G/v//AAAAAAAAAAABOPr//0b+//8AAAAAAAAAAAE3+v//Rv7//wAAAAAAAAAAD4oEAAABAAAACAAAAAABjQQAAGMAAAAKCgAAAAAAAAAADQAAAAAABY4EAAAaQXBsb3Jpcy5CYXNlLk9iamVjdHMuQ29sb3IHAAAAEkRhdGFPYmplY3QrbVBhcmVudBVEYXRhT2JqZWN0K21Db250YWluZXIFbVR5cGUEbVJHQhBtVGhlbWVDb2xvckluZGV4DG1BdXRvVXBkYXRlZAltTW9kaWZpZWQEAgAAAAAAH0FwbG9yaXMuQmFzZS5PYmplY3RzLkxpbmVGb3JtYXQDAAAACAgIAQEDAAAACe0CAAAKAQAAAAAAAAD/////AAEPjwQAAAEAAAAIhQEAAAGTBAAAYwAAAAoKAAAAAAAAAAANAAAAAAEBlAQAAGMAAAAKCgEAAAAAAAAA/////wABB5UEAAAAAQAAAAQAAAAEHUFwbG9yaXMuQmFzZS5PYmplY3RzLlZhcmlhYmxlAwAAAAE1+v//Rv7//wEAAAAAAAAAATT6//9G/v//AAAAAAAAAAABM/r//0b+//8AAAAAAAAAAAEy+v//Rv7//wAAAAAAAAAAD5YEAAABAAAACAAAAAABmQQAAGMAAAAKCgAAAAAAAAAADQAAAAAABZoEAAAaQXBsb3Jpcy5CYXNlLk9iamVjdHMuQ29sb3IHAAAAEkRhdGFPYmplY3QrbVBhcmVudBVEYXRhT2JqZWN0K21Db250YWluZXIFbVR5cGUEbVJHQhBtVGhlbWVDb2xvckluZGV4DG1BdXRvVXBkYXRlZAltTW9kaWZpZWQEAgAAAAAAH0FwbG9yaXMuQmFzZS5PYmplY3RzLkxpbmVGb3JtYXQDAAAACAgIAQEDAAAACf4CAAAKAQAAAAAAAAD/////AAEPmwQAAAEAAAAIgwEAAAGfBAAAYwAAAAoKAAAAAAAAAAANAAAAAAEBoAQAAGMAAAAKCgEAAAAAAAAA/////wABB6EEAAAAAQAAAAQAAAAEHUFwbG9yaXMuQmFzZS5PYmplY3RzLlZhcmlhYmxlAwAAAAEw+v//Rv7//wEAAAAAAAAAAS/6//9G/v//AAAAAAAAAAABLvr//0b+//8AAAAAAAAAAAEt+v//Rv7//wAAAAAAAAAAD6IEAAABAAAACAAAAAABpQQAAGMAAAAKCgAAAAAAAAAADQAAAAAABaYEAAAaQXBsb3Jpcy5CYXNlLk9iamVjdHMuQ29sb3IHAAAAEkRhdGFPYmplY3QrbVBhcmVudBVEYXRhT2JqZWN0K21Db250YWluZXIFbVR5cGUEbVJHQhBtVGhlbWVDb2xvckluZGV4DG1BdXRvVXBkYXRlZAltTW9kaWZpZWQEAgAAAAAAH0FwbG9yaXMuQmFzZS5PYmplY3RzLkxpbmVGb3JtYXQDAAAACAgIAQEDAAAACQ8DAAAKAQAAAAAAAAD/////AAEPpwQAAAEAAAAIiAEAAAGrBAAAYwAAAAoKAAAAAAAAAAANAAAAAAEBrAQAAGMAAAAKCgEAAAAAAAAA/////wABB60EAAAAAQAAAAQAAAAEHUFwbG9yaXMuQmFzZS5PYmplY3RzLlZhcmlhYmxlAwAAAAEr+v//Rv7//wEAAAAAAAAAASr6//9G/v//AAAAAAAAAAABKfr//0b+//8AAAAAAAAAAAEo+v//Rv7//wAAAAAAAAAAD64EAAABAAAACAAAAAABsQQAAGMAAAAKCgAAAAAAAAAADQAAAAAABbIEAAAaQXBsb3Jpcy5CYXNlLk9iamVjdHMuQ29sb3IHAAAAEkRhdGFPYmplY3QrbVBhcmVudBVEYXRhT2JqZWN0K21Db250YWluZXIFbVR5cGUEbVJHQhBtVGhlbWVDb2xvckluZGV4DG1BdXRvVXBkYXRlZAltTW9kaWZpZWQEAgAAAAAAH0FwbG9yaXMuQmFzZS5PYmplY3RzLkxpbmVGb3JtYXQDAAAACAgIAQEDAAAACSADAAAKAQAAAAAAAAD/////AAEPswQAAAEAAAAIgQEAAAG3BAAAYwAAAAoKAAAAAAAAAAANAAAAAAEBuAQAAGMAAAAKCgEAAAAAAAAA/////wABB7kEAAAAAQAAAAQAAAAEHUFwbG9yaXMuQmFzZS5PYmplY3RzLlZhcmlhYmxlAwAAAAEm+v//Rv7//wEAAAAAAAAAASX6//9G/v//AAAAAAAAAAABJPr//0b+//8AAAAAAAAAAAEj+v//Rv7//wAAAAAAAAAAD7oEAAABAAAACAAAAAABvQQAAGMAAAAKCgAAAAAAAAAADQAAAAAABb4EAAAaQXBsb3Jpcy5CYXNlLk9iamVjdHMuQ29sb3IHAAAAEkRhdGFPYmplY3QrbVBhcmVudBVEYXRhT2JqZWN0K21Db250YWluZXIFbVR5cGUEbVJHQhBtVGhlbWVDb2xvckluZGV4DG1BdXRvVXBkYXRlZAltTW9kaWZpZWQEAgAAAAAAH0FwbG9yaXMuQmFzZS5PYmplY3RzLkxpbmVGb3JtYXQDAAAACAgIAQEDAAAACTEDAAAKAQAAAAAAAAD/////AAEPvwQAAAEAAAAIggEAAAHCBAAAYwAAAAoKAAAAAAAAAAANAAAAAAABwwQAAGMAAAAKCgEAAAAAAAAA/////wABB8QEAAAAAQAAAAQAAAAEHUFwbG9yaXMuQmFzZS5PYmplY3RzLlZhcmlhYmxlAwAAAAEh+v//Rv7//wEAAAAAAAAAASD6//9G/v//AAAAAAAAAAABH/r//0b+//8AAAAAAAAAAAEe+v//Rv7//wAAAAAAAAAAD8UEAAABAAAACBoAAAAByAQAAGMAAAAKCgAAAAAAAAAADQAAAAAABckEAAAaQXBsb3Jpcy5CYXNlLk9iamVjdHMuQ29sb3IHAAAAEkRhdGFPYmplY3QrbVBhcmVudBVEYXRhT2JqZWN0K21Db250YWluZXIFbVR5cGUEbVJHQhBtVGhlbWVDb2xvckluZGV4DG1BdXRvVXBkYXRlZAltTW9kaWZpZWQEAgAAAAAAH0FwbG9yaXMuQmFzZS5PYmplY3RzLkxpbmVGb3JtYXQDAAAACAgIAQEDAAAACUIDAAAKAQAAAAAAAAD/////AAEPygQAAAEAAAAIfwEAAAHNBAAAYwAAAAoKAAAAAAAAAAANAAAAAAABzgQAAGMAAAAKCgEAAAAAAAAA/////wABB88EAAAAAQAAAAQAAAAEHUFwbG9yaXMuQmFzZS5PYmplY3RzLlZhcmlhYmxlAwAAAAEc+v//Rv7//wEAAAAAAAAAARv6//9G/v//AAAAAAAAAAABGvr//0b+//8AAAAAAAAAAAEZ+v//Rv7//wAAAAAAAAAAD9AEAAABAAAACB4AAAAB0wQAAGMAAAAKCgAAAAAAAAAADQAAAAAABdQEAAAaQXBsb3Jpcy5CYXNlLk9iamVjdHMuQ29sb3IHAAAAEkRhdGFPYmplY3QrbVBhcmVudBVEYXRhT2JqZWN0K21Db250YWluZXIFbVR5cGUEbVJHQhBtVGhlbWVDb2xvckluZGV4DG1BdXRvVXBkYXRlZAltTW9kaWZpZWQEAgAAAAAAH0FwbG9yaXMuQmFzZS5PYmplY3RzLkxpbmVGb3JtYXQDAAAACAgIAQEDAAAACVMDAAAKAQAAAAAAAAD/////AAEP1QQAAAEAAAAIfgEAAAHYBAAAYwAAAAoKAAAAAAAAAAANAAAAAAAB2QQAAGMAAAAKCgEAAAAAAAAA/////wABB9oEAAAAAQAAAAQAAAAEHUFwbG9yaXMuQmFzZS5PYmplY3RzLlZhcmlhYmxlAwAAAAEX+v//Rv7//wEAAAAAAAAAARb6//9G/v//AAAAAAAAAAABFfr//0b+//8AAAAAAAAAAAEU+v//Rv7//wAAAAAAAAAAD9sEAAABAAAACBwAAAAB3gQAAGMAAAAKCgAAAAAAAAAADQAAAAAABd8EAAAaQXBsb3Jpcy5CYXNlLk9iamVjdHMuQ29sb3IHAAAAEkRhdGFPYmplY3QrbVBhcmVudBVEYXRhT2JqZWN0K21Db250YWluZXIFbVR5cGUEbVJHQhBtVGhlbWVDb2xvckluZGV4DG1BdXRvVXBkYXRlZAltTW9kaWZpZWQEAgAAAAAAH0FwbG9yaXMuQmFzZS5PYmplY3RzLkxpbmVGb3JtYXQDAAAACAgIAQEDAAAACWQDAAAKAQAAAAAAAAD/////AAEP4AQAAAEAAAAIfQEAAAHjBAAAYwAAAAoKAAAAAAAAAAANAAAAAAAB5AQAAGMAAAAKCgEAAAAAAAAA/////wABB+UEAAAAAQAAAAQAAAAEHUFwbG9yaXMuQmFzZS5PYmplY3RzLlZhcmlhYmxlAwAAAAES+v//Rv7//wEAAAAAAAAAARH6//9G/v//AAAAAAAAAAABEPr//0b+//8AAAAAAAAAAAEP+v//Rv7//wAAAAAAAAAAD+YEAAABAAAACBgAAAAB6QQAAGMAAAAKCgAAAAAAAAAADQAAAAAABeoEAAAaQXBsb3Jpcy5CYXNlLk9iamVjdHMuQ29sb3IHAAAAEkRhdGFPYmplY3QrbVBhcmVudBVEYXRhT2JqZWN0K21Db250YWluZXIFbVR5cGUEbVJHQhBtVGhlbWVDb2xvckluZGV4DG1BdXRvVXBkYXRlZAltTW9kaWZpZWQEAgAAAAAAH0FwbG9yaXMuQmFzZS5PYmplY3RzLkxpbmVGb3JtYXQDAAAACAgIAQEDAAAACXUDAAAKAQAAAAAAAAD/////AAEP6wQAAAEAAAAIfAEAAAHuBAAAYwAAAAoKAAAAAAAAAAANAAAAAAAB7wQAAGMAAAAKCgEAAAAAAAAA/////wABB/AEAAAAAQAAAAQAAAAEHUFwbG9yaXMuQmFzZS5PYmplY3RzLlZhcmlhYmxlAwAAAAEN+v//Rv7//wEAAAAAAAAAAQz6//9G/v//AAAAAAAAAAABC/r//0b+//8AAAAAAAAAAAEK+v//Rv7//wAAAAAAAAAAD/EEAAABAAAACB8AAAAB9AQAAGMAAAAKCgAAAAAAAAAADQAAAAAABfUEAAAaQXBsb3Jpcy5CYXNlLk9iamVjdHMuQ29sb3IHAAAAEkRhdGFPYmplY3QrbVBhcmVudBVEYXRhT2JqZWN0K21Db250YWluZXIFbVR5cGUEbVJHQhBtVGhlbWVDb2xvckluZGV4DG1BdXRvVXBkYXRlZAltTW9kaWZpZWQEAgAAAAAAH0FwbG9yaXMuQmFzZS5PYmplY3RzLkxpbmVGb3JtYXQDAAAACAgIAQEDAAAACYYDAAAKAQAAAAAAAAD/////AAEP9gQAAAEAAAAIewEAAAH5BAAAYwAAAAoKAAAAAAAAAAANAAAAAAAB+gQAAGMAAAAKCgEAAAAAAAAA/////wABB/sEAAAAAQAAAAQAAAAEHUFwbG9yaXMuQmFzZS5PYmplY3RzLlZhcmlhYmxlAwAAAAEI+v//Rv7//wEAAAAAAAAAAQf6//9G/v//AAAAAAAAAAABBvr//0b+//8AAAAAAAAAAAEF+v//Rv7//wAAAAAAAAAAD/wEAAABAAAACCAAAAAB/wQAAGMAAAAKCgAAAAAAAAAADQAAAAAABQAFAAAaQXBsb3Jpcy5CYXNlLk9iamVjdHMuQ29sb3IHAAAAEkRhdGFPYmplY3QrbVBhcmVudBVEYXRhT2JqZWN0K21Db250YWluZXIFbVR5cGUEbVJHQhBtVGhlbWVDb2xvckluZGV4DG1BdXRvVXBkYXRlZAltTW9kaWZpZWQEAgAAAAAAH0FwbG9yaXMuQmFzZS5PYmplY3RzLkxpbmVGb3JtYXQDAAAACAgIAQEDAAAACZcDAAAKAQAAAAAAAAD/////AAEPAQUAAAEAAAAIegEAAAEEBQAAYwAAAAoKAAAAAAAAAAANAAAAAAABBQUAAGMAAAAKCgEAAAAAAAAA/////wABBwYFAAAAAQAAAAQAAAAEHUFwbG9yaXMuQmFzZS5PYmplY3RzLlZhcmlhYmxlAwAAAAED+v//Rv7//wEAAAAAAAAAAQL6//9G/v//AAAAAAAAAAABAfr//0b+//8AAAAAAAAAAAEA+v//Rv7//wAAAAAAAAAADwcFAAABAAAACB0AAAABCgUAAGMAAAAKCgAAAAAAAAAADQAAAAAABQsFAAAaQXBsb3Jpcy5CYXNlLk9iamVjdHMuQ29sb3IHAAAAEkRhdGFPYmplY3QrbVBhcmVudBVEYXRhT2JqZWN0K21Db250YWluZXIFbVR5cGUEbVJHQhBtVGhlbWVDb2xvckluZGV4DG1BdXRvVXBkYXRlZAltTW9kaWZpZWQEAgAAAAAAH0FwbG9yaXMuQmFzZS5PYmplY3RzLkxpbmVGb3JtYXQDAAAACAgIAQEDAAAACagDAAAKAQAAAAAAAAD/////AAEPDAUAAAEAAAAIeQEAAAEPBQAAYwAAAAoKAAAAAAAAAAANAAAAAAABEAUAAGMAAAAKCgEAAAAAAAAA/////wABBxEFAAAAAQAAAAQAAAAEHUFwbG9yaXMuQmFzZS5PYmplY3RzLlZhcmlhYmxlAwAAAAH++f//Rv7//wEAAAAAAAAAAf35//9G/v//AAAAAAAAAAAB/Pn//0b+//8AAAAAAAAAAAH7+f//Rv7//wAAAAAAAAAADxIFAAABAAAACBsAAAABFQUAAGMAAAAKCgAAAAAAAAAADQAAAAAABRYFAAAaQXBsb3Jpcy5CYXNlLk9iamVjdHMuQ29sb3IHAAAAEkRhdGFPYmplY3QrbVBhcmVudBVEYXRhT2JqZWN0K21Db250YWluZXIFbVR5cGUEbVJHQhBtVGhlbWVDb2xvckluZGV4DG1BdXRvVXBkYXRlZAltTW9kaWZpZWQEAgAAAAAAH0FwbG9yaXMuQmFzZS5PYmplY3RzLkxpbmVGb3JtYXQDAAAACAgIAQEDAAAACbkDAAAKAQAAAAAAAAD/////AAEPFwUAAAEAAAAIeAEAAAEaBQAAYwAAAAoKAAAAAAAAAAANAAAAAAABGwUAAGMAAAAKCgEAAAAAAAAA/////wABBxwFAAAAAQAAAAQAAAAEHUFwbG9yaXMuQmFzZS5PYmplY3RzLlZhcmlhYmxlAwAAAAH5+f//Rv7//wEAAAAAAAAAAfj5//9G/v//AAAAAAAAAAAB9/n//0b+//8AAAAAAAAAAAH2+f//Rv7//wAAAAAAAAAADx0FAAABAAAACBkAAAABIAUAAGMAAAAKCgAAAAAAAAAADQAAAAAABSEFAAAaQXBsb3Jpcy5CYXNlLk9iamVjdHMuQ29sb3IHAAAAEkRhdGFPYmplY3QrbVBhcmVudBVEYXRhT2JqZWN0K21Db250YWluZXIFbVR5cGUEbVJHQhBtVGhlbWVDb2xvckluZGV4DG1BdXRvVXBkYXRlZAltTW9kaWZpZWQEAgAAAAAAH0FwbG9yaXMuQmFzZS5PYmplY3RzLkxpbmVGb3JtYXQDAAAACAgIAQEDAAAACcoDAAAKAQAAAAAAAAD/////AAEPIgUAAAEAAAAIgAEAAAElBQAAYwAAAAoKAAAAAAAAAAANAAAAAAABJgUAAGMAAAAKCgEAAAAAAAAA/////wABBycFAAAAAQAAAAQAAAAEHUFwbG9yaXMuQmFzZS5PYmplY3RzLlZhcmlhYmxlAwAAAAH0+f//Rv7//wEAAAAAAAAAAfP5//9G/v//AAAAAAAAAAAB8vn//0b+//8AAAAAAAAAAAHx+f//Rv7//wAAAAAAAAAADygFAAABAAAACIQAAAAL"/>
</p:tagLst>
</file>

<file path=ppt/tags/tag53.xml><?xml version="1.0" encoding="utf-8"?>
<p:tagLst xmlns:a="http://schemas.openxmlformats.org/drawingml/2006/main" xmlns:r="http://schemas.openxmlformats.org/officeDocument/2006/relationships" xmlns:p="http://schemas.openxmlformats.org/presentationml/2006/main">
  <p:tag name="APLORISTAG" val="MDO8FC/hAdDPsq8A5.375"/>
</p:tagLst>
</file>

<file path=ppt/tags/tag54.xml><?xml version="1.0" encoding="utf-8"?>
<p:tagLst xmlns:a="http://schemas.openxmlformats.org/drawingml/2006/main" xmlns:r="http://schemas.openxmlformats.org/officeDocument/2006/relationships" xmlns:p="http://schemas.openxmlformats.org/presentationml/2006/main">
  <p:tag name="APLORISTAG" val="MDO8FC/hAdDPsq8A5.376"/>
</p:tagLst>
</file>

<file path=ppt/tags/tag55.xml><?xml version="1.0" encoding="utf-8"?>
<p:tagLst xmlns:a="http://schemas.openxmlformats.org/drawingml/2006/main" xmlns:r="http://schemas.openxmlformats.org/officeDocument/2006/relationships" xmlns:p="http://schemas.openxmlformats.org/presentationml/2006/main">
  <p:tag name="APLORISTAG" val="MDO8FC/hAdDPsq8A5.377"/>
</p:tagLst>
</file>

<file path=ppt/tags/tag56.xml><?xml version="1.0" encoding="utf-8"?>
<p:tagLst xmlns:a="http://schemas.openxmlformats.org/drawingml/2006/main" xmlns:r="http://schemas.openxmlformats.org/officeDocument/2006/relationships" xmlns:p="http://schemas.openxmlformats.org/presentationml/2006/main">
  <p:tag name="APLORISTAG" val="MDO8FC/hAdDPsq8A5.378"/>
</p:tagLst>
</file>

<file path=ppt/tags/tag57.xml><?xml version="1.0" encoding="utf-8"?>
<p:tagLst xmlns:a="http://schemas.openxmlformats.org/drawingml/2006/main" xmlns:r="http://schemas.openxmlformats.org/officeDocument/2006/relationships" xmlns:p="http://schemas.openxmlformats.org/presentationml/2006/main">
  <p:tag name="APLORISTAG" val="MDO8FC/hAdDPsq8A5.379"/>
</p:tagLst>
</file>

<file path=ppt/tags/tag58.xml><?xml version="1.0" encoding="utf-8"?>
<p:tagLst xmlns:a="http://schemas.openxmlformats.org/drawingml/2006/main" xmlns:r="http://schemas.openxmlformats.org/officeDocument/2006/relationships" xmlns:p="http://schemas.openxmlformats.org/presentationml/2006/main">
  <p:tag name="APLORISTAG" val="MDO8FC/hAdDPsq8A5.380"/>
</p:tagLst>
</file>

<file path=ppt/tags/tag59.xml><?xml version="1.0" encoding="utf-8"?>
<p:tagLst xmlns:a="http://schemas.openxmlformats.org/drawingml/2006/main" xmlns:r="http://schemas.openxmlformats.org/officeDocument/2006/relationships" xmlns:p="http://schemas.openxmlformats.org/presentationml/2006/main">
  <p:tag name="APLORISTAG" val="MDO8FC/hAdDPsq8A5.381"/>
</p:tagLst>
</file>

<file path=ppt/tags/tag6.xml><?xml version="1.0" encoding="utf-8"?>
<p:tagLst xmlns:a="http://schemas.openxmlformats.org/drawingml/2006/main" xmlns:r="http://schemas.openxmlformats.org/officeDocument/2006/relationships" xmlns:p="http://schemas.openxmlformats.org/presentationml/2006/main">
  <p:tag name="APLORISTAG" val="MGmUgOqoHyYztM60k.124"/>
</p:tagLst>
</file>

<file path=ppt/tags/tag60.xml><?xml version="1.0" encoding="utf-8"?>
<p:tagLst xmlns:a="http://schemas.openxmlformats.org/drawingml/2006/main" xmlns:r="http://schemas.openxmlformats.org/officeDocument/2006/relationships" xmlns:p="http://schemas.openxmlformats.org/presentationml/2006/main">
  <p:tag name="APLORISTAG" val="MDO8FC/hAdDPsq8A5.382"/>
</p:tagLst>
</file>

<file path=ppt/tags/tag61.xml><?xml version="1.0" encoding="utf-8"?>
<p:tagLst xmlns:a="http://schemas.openxmlformats.org/drawingml/2006/main" xmlns:r="http://schemas.openxmlformats.org/officeDocument/2006/relationships" xmlns:p="http://schemas.openxmlformats.org/presentationml/2006/main">
  <p:tag name="APLORISTAG" val="MDO8FC/hAdDPsq8A5.383"/>
</p:tagLst>
</file>

<file path=ppt/tags/tag62.xml><?xml version="1.0" encoding="utf-8"?>
<p:tagLst xmlns:a="http://schemas.openxmlformats.org/drawingml/2006/main" xmlns:r="http://schemas.openxmlformats.org/officeDocument/2006/relationships" xmlns:p="http://schemas.openxmlformats.org/presentationml/2006/main">
  <p:tag name="APLORISTAG" val="MDO8FC/hAdDPsq8A5.384"/>
</p:tagLst>
</file>

<file path=ppt/tags/tag63.xml><?xml version="1.0" encoding="utf-8"?>
<p:tagLst xmlns:a="http://schemas.openxmlformats.org/drawingml/2006/main" xmlns:r="http://schemas.openxmlformats.org/officeDocument/2006/relationships" xmlns:p="http://schemas.openxmlformats.org/presentationml/2006/main">
  <p:tag name="APLORISTAG" val="MDO8FC/hAdDPsq8A5.385"/>
</p:tagLst>
</file>

<file path=ppt/tags/tag64.xml><?xml version="1.0" encoding="utf-8"?>
<p:tagLst xmlns:a="http://schemas.openxmlformats.org/drawingml/2006/main" xmlns:r="http://schemas.openxmlformats.org/officeDocument/2006/relationships" xmlns:p="http://schemas.openxmlformats.org/presentationml/2006/main">
  <p:tag name="APLORISTAG" val="MDO8FC/hAdDPsq8A5.386"/>
</p:tagLst>
</file>

<file path=ppt/tags/tag65.xml><?xml version="1.0" encoding="utf-8"?>
<p:tagLst xmlns:a="http://schemas.openxmlformats.org/drawingml/2006/main" xmlns:r="http://schemas.openxmlformats.org/officeDocument/2006/relationships" xmlns:p="http://schemas.openxmlformats.org/presentationml/2006/main">
  <p:tag name="APLORISTAG" val="MDO8FC/hAdDPsq8A5.387"/>
</p:tagLst>
</file>

<file path=ppt/tags/tag66.xml><?xml version="1.0" encoding="utf-8"?>
<p:tagLst xmlns:a="http://schemas.openxmlformats.org/drawingml/2006/main" xmlns:r="http://schemas.openxmlformats.org/officeDocument/2006/relationships" xmlns:p="http://schemas.openxmlformats.org/presentationml/2006/main">
  <p:tag name="APLORISTAG" val="MDO8FC/hAdDPsq8A5.388"/>
</p:tagLst>
</file>

<file path=ppt/tags/tag67.xml><?xml version="1.0" encoding="utf-8"?>
<p:tagLst xmlns:a="http://schemas.openxmlformats.org/drawingml/2006/main" xmlns:r="http://schemas.openxmlformats.org/officeDocument/2006/relationships" xmlns:p="http://schemas.openxmlformats.org/presentationml/2006/main">
  <p:tag name="APLORISTAG" val="MDO8FC/hAdDPsq8A5.389"/>
</p:tagLst>
</file>

<file path=ppt/tags/tag68.xml><?xml version="1.0" encoding="utf-8"?>
<p:tagLst xmlns:a="http://schemas.openxmlformats.org/drawingml/2006/main" xmlns:r="http://schemas.openxmlformats.org/officeDocument/2006/relationships" xmlns:p="http://schemas.openxmlformats.org/presentationml/2006/main">
  <p:tag name="APLORISTAG" val="MDO8FC/hAdDPsq8A5.390"/>
</p:tagLst>
</file>

<file path=ppt/tags/tag69.xml><?xml version="1.0" encoding="utf-8"?>
<p:tagLst xmlns:a="http://schemas.openxmlformats.org/drawingml/2006/main" xmlns:r="http://schemas.openxmlformats.org/officeDocument/2006/relationships" xmlns:p="http://schemas.openxmlformats.org/presentationml/2006/main">
  <p:tag name="APLORISTAG" val="MDO8FC/hAdDPsq8A5.391"/>
</p:tagLst>
</file>

<file path=ppt/tags/tag7.xml><?xml version="1.0" encoding="utf-8"?>
<p:tagLst xmlns:a="http://schemas.openxmlformats.org/drawingml/2006/main" xmlns:r="http://schemas.openxmlformats.org/officeDocument/2006/relationships" xmlns:p="http://schemas.openxmlformats.org/presentationml/2006/main">
  <p:tag name="APLORISTAG" val="MGmUgOqoHyYztM60k.56"/>
</p:tagLst>
</file>

<file path=ppt/tags/tag70.xml><?xml version="1.0" encoding="utf-8"?>
<p:tagLst xmlns:a="http://schemas.openxmlformats.org/drawingml/2006/main" xmlns:r="http://schemas.openxmlformats.org/officeDocument/2006/relationships" xmlns:p="http://schemas.openxmlformats.org/presentationml/2006/main">
  <p:tag name="APLORISTAG" val="MDO8FC/hAdDPsq8A5.392"/>
</p:tagLst>
</file>

<file path=ppt/tags/tag71.xml><?xml version="1.0" encoding="utf-8"?>
<p:tagLst xmlns:a="http://schemas.openxmlformats.org/drawingml/2006/main" xmlns:r="http://schemas.openxmlformats.org/officeDocument/2006/relationships" xmlns:p="http://schemas.openxmlformats.org/presentationml/2006/main">
  <p:tag name="APLORISTAG" val="MDO8FC/hAdDPsq8A5.25"/>
</p:tagLst>
</file>

<file path=ppt/tags/tag72.xml><?xml version="1.0" encoding="utf-8"?>
<p:tagLst xmlns:a="http://schemas.openxmlformats.org/drawingml/2006/main" xmlns:r="http://schemas.openxmlformats.org/officeDocument/2006/relationships" xmlns:p="http://schemas.openxmlformats.org/presentationml/2006/main">
  <p:tag name="APLORISTAG" val="MDO8FC/hAdDPsq8A5.27"/>
</p:tagLst>
</file>

<file path=ppt/tags/tag73.xml><?xml version="1.0" encoding="utf-8"?>
<p:tagLst xmlns:a="http://schemas.openxmlformats.org/drawingml/2006/main" xmlns:r="http://schemas.openxmlformats.org/officeDocument/2006/relationships" xmlns:p="http://schemas.openxmlformats.org/presentationml/2006/main">
  <p:tag name="APLORISTAG" val="MDO8FC/hAdDPsq8A5.29"/>
</p:tagLst>
</file>

<file path=ppt/tags/tag74.xml><?xml version="1.0" encoding="utf-8"?>
<p:tagLst xmlns:a="http://schemas.openxmlformats.org/drawingml/2006/main" xmlns:r="http://schemas.openxmlformats.org/officeDocument/2006/relationships" xmlns:p="http://schemas.openxmlformats.org/presentationml/2006/main">
  <p:tag name="APLORISTAG" val="MDO8FC/hAdDPsq8A5.32"/>
</p:tagLst>
</file>

<file path=ppt/tags/tag75.xml><?xml version="1.0" encoding="utf-8"?>
<p:tagLst xmlns:a="http://schemas.openxmlformats.org/drawingml/2006/main" xmlns:r="http://schemas.openxmlformats.org/officeDocument/2006/relationships" xmlns:p="http://schemas.openxmlformats.org/presentationml/2006/main">
  <p:tag name="APLORISTAG" val="MDO8FC/hAdDPsq8A5.31"/>
</p:tagLst>
</file>

<file path=ppt/tags/tag76.xml><?xml version="1.0" encoding="utf-8"?>
<p:tagLst xmlns:a="http://schemas.openxmlformats.org/drawingml/2006/main" xmlns:r="http://schemas.openxmlformats.org/officeDocument/2006/relationships" xmlns:p="http://schemas.openxmlformats.org/presentationml/2006/main">
  <p:tag name="APLORISTAG" val="MDO8FC/hAdDPsq8A5.24"/>
</p:tagLst>
</file>

<file path=ppt/tags/tag77.xml><?xml version="1.0" encoding="utf-8"?>
<p:tagLst xmlns:a="http://schemas.openxmlformats.org/drawingml/2006/main" xmlns:r="http://schemas.openxmlformats.org/officeDocument/2006/relationships" xmlns:p="http://schemas.openxmlformats.org/presentationml/2006/main">
  <p:tag name="APLORISTAG" val="MDO8FC/hAdDPsq8A5.28"/>
</p:tagLst>
</file>

<file path=ppt/tags/tag78.xml><?xml version="1.0" encoding="utf-8"?>
<p:tagLst xmlns:a="http://schemas.openxmlformats.org/drawingml/2006/main" xmlns:r="http://schemas.openxmlformats.org/officeDocument/2006/relationships" xmlns:p="http://schemas.openxmlformats.org/presentationml/2006/main">
  <p:tag name="APLORISTAG" val="MDO8FC/hAdDPsq8A5.30"/>
</p:tagLst>
</file>

<file path=ppt/tags/tag79.xml><?xml version="1.0" encoding="utf-8"?>
<p:tagLst xmlns:a="http://schemas.openxmlformats.org/drawingml/2006/main" xmlns:r="http://schemas.openxmlformats.org/officeDocument/2006/relationships" xmlns:p="http://schemas.openxmlformats.org/presentationml/2006/main">
  <p:tag name="APLORISTAG" val="MDO8FC/hAdDPsq8A5.26"/>
</p:tagLst>
</file>

<file path=ppt/tags/tag8.xml><?xml version="1.0" encoding="utf-8"?>
<p:tagLst xmlns:a="http://schemas.openxmlformats.org/drawingml/2006/main" xmlns:r="http://schemas.openxmlformats.org/officeDocument/2006/relationships" xmlns:p="http://schemas.openxmlformats.org/presentationml/2006/main">
  <p:tag name="APLORISTAG" val="MGmUgOqoHyYztM60k.126"/>
</p:tagLst>
</file>

<file path=ppt/tags/tag80.xml><?xml version="1.0" encoding="utf-8"?>
<p:tagLst xmlns:a="http://schemas.openxmlformats.org/drawingml/2006/main" xmlns:r="http://schemas.openxmlformats.org/officeDocument/2006/relationships" xmlns:p="http://schemas.openxmlformats.org/presentationml/2006/main">
  <p:tag name="APLORISTAG" val="MDO8FC/hAdDPsq8A5.132"/>
</p:tagLst>
</file>

<file path=ppt/tags/tag81.xml><?xml version="1.0" encoding="utf-8"?>
<p:tagLst xmlns:a="http://schemas.openxmlformats.org/drawingml/2006/main" xmlns:r="http://schemas.openxmlformats.org/officeDocument/2006/relationships" xmlns:p="http://schemas.openxmlformats.org/presentationml/2006/main">
  <p:tag name="APLORISTAG" val="MDO8FC/hAdDPsq8A5.34"/>
</p:tagLst>
</file>

<file path=ppt/tags/tag82.xml><?xml version="1.0" encoding="utf-8"?>
<p:tagLst xmlns:a="http://schemas.openxmlformats.org/drawingml/2006/main" xmlns:r="http://schemas.openxmlformats.org/officeDocument/2006/relationships" xmlns:p="http://schemas.openxmlformats.org/presentationml/2006/main">
  <p:tag name="APLORISSTATE" val="C"/>
</p:tagLst>
</file>

<file path=ppt/tags/tag83.xml><?xml version="1.0" encoding="utf-8"?>
<p:tagLst xmlns:a="http://schemas.openxmlformats.org/drawingml/2006/main" xmlns:r="http://schemas.openxmlformats.org/officeDocument/2006/relationships" xmlns:p="http://schemas.openxmlformats.org/presentationml/2006/main">
  <p:tag name="APLORISTAG" val="MAK5/xHSF86GO9XRU"/>
</p:tagLst>
</file>

<file path=ppt/tags/tag84.xml><?xml version="1.0" encoding="utf-8"?>
<p:tagLst xmlns:a="http://schemas.openxmlformats.org/drawingml/2006/main" xmlns:r="http://schemas.openxmlformats.org/officeDocument/2006/relationships" xmlns:p="http://schemas.openxmlformats.org/presentationml/2006/main">
  <p:tag name="APLORISTAG" val="MAK5/xHSF86GO9XRU.32"/>
  <p:tag name="APLORISCONTAINERTAG" val="AAEAAAD/////AQAAAAAAAAAMAgAAAFJBcGxvcmlzLkJhc2UsIFZlcnNpb249NC4yLjAuMTkzMywgQ3VsdHVyZT1uZXV0cmFsLCBQdWJsaWNLZXlUb2tlbj0xNmZjMTNhMjI2YzBlOTUxBQEAAAApQXBsb3Jpcy5CYXNlLk9iamVjdHMuQ29udGFpbmVyVmVyc2lvbkluZm8CAAAADVJlcXVpcmVkQnVpbGQJVXNlZEJ1aWxkAAAICAIAAAB4BQAAjQcAAAsAAQAAAP////8BAAAAAAAAAAwCAAAAU0FwbG9yaXMuQ2hhcnQsIFZlcnNpb249NC4yLjAuMTkzMywgQ3VsdHVyZT1uZXV0cmFsLCBQdWJsaWNLZXlUb2tlbj0xNmZjMTNhMjI2YzBlOTUxDAMAAABSQXBsb3Jpcy5CYXNlLCBWZXJzaW9uPTQuMi4wLjE5MzMsIEN1bHR1cmU9bmV1dHJhbCwgUHVibGljS2V5VG9rZW49MTZmYzEzYTIyNmMwZTk1MQwEAAAAUVN5c3RlbS5EcmF3aW5nLCBWZXJzaW9uPTQuMC4wLjAsIEN1bHR1cmU9bmV1dHJhbCwgUHVibGljS2V5VG9rZW49YjAzZjVmN2YxMWQ1MGEzYQUBAAAAIUFwbG9yaXMuQ2hhcnQuQ29sdW1uT3JpZW50ZWRDaGFydE8AAAAKbUNoYXJ0VHlwZQ1tQ2F0ZWdvcnlBeGlzCm1WYWx1ZUF4aXMLbVZhbHVlQXhpczIYbVZhbHVlQXhpczFCb3R0b21PclJpZ2h0EW1VbnVzZWREYXRhU2VyaWVzFW1VbnVzZWREYXRhU2VyaWVzTGlzdBBtQ2hhcnREYXRhU2VyaWVzFW1Bbm5vdGF0aW9uRGF0YVNlcmllcxFtQW5ub3RhdGlvbkdyb3VwcxBtQ2hhcnREYXRhR3JvdXBzCm1EZWx0YUJhcnMNbURlbHRhQnJpZGdlcw1tR3Jvd3RoQXJyb3dzFG1XYXRlcmZhbGxDb25uZWN0b3JzEm1FbGVtZW50Q29ubmVjdG9ycxptU3RhbmRhcmRFbGVtZW50Q29ubmVjdG9ycwhtQmFyVHlwZRdtRXh0ZW5kZWRDdXN0b21TdGFja2luZxJtRGVmYXVsdFNlcmllc1R5cGUHbUxlZ2VuZBZtQ2x1c3RlcmVkQmFyQXhpc09yZGVyE21SZXZlcnNlU2VyaWVzT3JkZXIPbUFubm90YXRpb25BcmVhFG1Bbm5vdGF0aW9uR3JvdXBBcmVhF21QbGFjZWhvbGRlckdyb3Vwc0F0RW5kDm1IYXNDdXN0b21TdW1zFW1BeGlzQnJlYWtEaXNwbGF5TW9kZRFtU2hvd1Nlcmllc0xhYmVscxJtU2hvd0VsZW1lbnRMYWJlbHMQbVNob3dUb3RhbExhYmVscw5tTWVra29TdW1MYWJlbAptUmlkZ2VMaW5lGG1NZWtrb1N1bU51bWJlckZvcm1hdEFicxdtTWVra29TdW1MYWJlbFBvc2l0aW9ucxltTWVra29TdW1MYWJlbEFuY2hvck1vZGVzFm1NZWtrb1N1bUxhYmVsUG9zaXRpb24NbUhhc1JpZGdlTGluZQ1tR3JvdXBCYXJBeGlzDW1FeGNlbENvbHVtbnMRbUV4Y2VsQ29sdW1uQXJyYXkTbUNsdXN0ZXJlZEJhclNlcmllcxNtQ3VzdG9tU3RhY2tpbmdEYXRhJVJlY3Rhbmd1bGFyQ2hhcnQrbUJhc2VsaW5lT3JpZW50YXRpb24bUmVjdGFuZ3VsYXJDaGFydCttUmVjdGFuZ2xlEENoYXJ0K21DaGFydEFyZWESQ2hhcnQrbUhhc0RhdGFMaW5rEUNoYXJ0K21EYXRhTGlua0lkFUNoYXJ0K21BdXRvRGF0YVVwZGF0ZRpDaGFydCttQXZhaWxhYmxlVXBkYXRlRmlsZRNDaGFydCttTGFzdExpbmtGaWxlDENoYXJ0K21TaGVldBRDaGFydCttVHJhbnNwb3NlRGF0YRpDaGFydCttU2VyaWFsaXplZERhdGFUYWJsZRBDaGFydCttRml4ZWRSb3dzE0NoYXJ0K21GaXhlZENvbHVtbnMbQ2hhcnQrbUZpbGxDb2xvclNjaGVtZUluZGV4HENoYXJ0K21MaW5lRm9ybWF0U2NoZW1lSW5kZXgeQ2hhcnQrbU1hcmtlckZvcm1hdFNjaGVtZUluZGV4DkNoYXJ0K21VcGRhdGVkFkNoYXJ0K21SZXF1aXJlZEFyZWFTZXQTQ2hhcnQrbVJlcXVpcmVkQXJlYQ9Db250YWluZXIrbUxlZnQOQ29udGFpbmVyK21Ub3AQQ29udGFpbmVyK21XaWR0aBFDb250YWluZXIrbUhlaWdodBxDb250YWluZXIrbUNvbnRhaW5lclNoYXBlUG9zDUNvbnRhaW5lcittSWQRQ29udGFpbmVyK21UeXBlSWQWQ29udGFpbmVyK21EZWZhdWx0Rm9udB1Db250YWluZXIrbURlZmF1bHRGb250RmFyRWFzdBxDb250YWluZXIrbURlZmF1bHRUZXh0Rm9ybWF0FkNvbnRhaW5lcittVGhlbWVDb2xvcnMSQ29udGFpbmVyK21DbG9uaW5nE0NvbnRhaW5lcittUGVyc0RhdGEYRGF0YU9iamVjdCttQ2hpbGRPYmplY3RzEkRhdGFPYmplY3QrbVBhcmVudBVEYXRhT2JqZWN0K21Db250YWluZXIZRGF0YU9iamVjdCttVmlzdWFsT2JqZWN0cwQEBAQAAwMEBAQEBAQEBAQABAAEBAAABAQAAAQAAAAEBAQEBAAABAMHAAQEBAQAAwABAQcABAcHAAAAAAAEAAAAAAQBAAEBBAQAAgMEBAMlQXBsb3Jpcy5DaGFydC5Db2x1bW5PcmllbnRlZENoYXJ0VHlwZQIAAAAlQXBsb3Jpcy5DaGFydC5Db2x1bW5PcmllbnRlZENoYXJ0QXhpcwIAAAAlQXBsb3Jpcy5DaGFydC5Db2x1bW5PcmllbnRlZENoYXJ0QXhpcwIAAAAlQXBsb3Jpcy5DaGFydC5Db2x1bW5PcmllbnRlZENoYXJ0QXhpcwIAAAABsgFTeXN0ZW0uQ29sbGVjdGlvbnMuT2JqZWN0TW9kZWwuQ29sbGVjdGlvbmAxW1tBcGxvcmlzLkNoYXJ0LkNvbHVtbk9yaWVudGVkQ2hhcnQrVW51c2VkU2VyaWVzLCBBcGxvcmlzLkNoYXJ0LCBWZXJzaW9uPTQuMi4wLjE5MzMsIEN1bHR1cmU9bmV1dHJhbCwgUHVibGljS2V5VG9rZW49MTZmYzEzYTIyNmMwZTk1MV1dqAFTeXN0ZW0uQ29sbGVjdGlvbnMuR2VuZXJpYy5MaXN0YDFbW0FwbG9yaXMuQ2hhcnQuQ29sdW1uT3JpZW50ZWRDaGFydCtVbnVzZWRTZXJpZXMsIEFwbG9yaXMuQ2hhcnQsIFZlcnNpb249NC4yLjAuMTkzMywgQ3VsdHVyZT1uZXV0cmFsLCBQdWJsaWNLZXlUb2tlbj0xNmZjMTNhMjI2YzBlOTUxXV2hAUFwbG9yaXMuQmFzZS5PYmplY3RzLkRhdGFPYmplY3RDb2xsZWN0aW9uYDFbW0FwbG9yaXMuQ2hhcnQuQ2hhcnREYXRhU2VyaWVzLCBBcGxvcmlzLkNoYXJ0LCBWZXJzaW9uPTQuMi4wLjE5MzMsIEN1bHR1cmU9bmV1dHJhbCwgUHVibGljS2V5VG9rZW49MTZmYzEzYTIyNmMwZTk1MV1dAwAAAKYBQXBsb3Jpcy5CYXNlLk9iamVjdHMuRGF0YU9iamVjdENvbGxlY3Rpb25gMVtbQXBsb3Jpcy5DaGFydC5Bbm5vdGF0aW9uRGF0YVNlcmllcywgQXBsb3Jpcy5DaGFydCwgVmVyc2lvbj00LjIuMC4xOTMzLCBDdWx0dXJlPW5ldXRyYWwsIFB1YmxpY0tleVRva2VuPTE2ZmMxM2EyMjZjMGU5NTFdXQMAAAChAUFwbG9yaXMuQmFzZS5PYmplY3RzLkRhdGFPYmplY3RDb2xsZWN0aW9uYDFbW0FwbG9yaXMuQ2hhcnQuQW5ub3RhdGlvbkdyb3VwLCBBcGxvcmlzLkNoYXJ0LCBWZXJzaW9uPTQuMi4wLjE5MzMsIEN1bHR1cmU9bmV1dHJhbCwgUHVibGljS2V5VG9rZW49MTZmYzEzYTIyNmMwZTk1MV1dAwAAAKABQXBsb3Jpcy5CYXNlLk9iamVjdHMuRGF0YU9iamVjdENvbGxlY3Rpb25gMVtbQXBsb3Jpcy5DaGFydC5DaGFydERhdGFHcm91cCwgQXBsb3Jpcy5DaGFydCwgVmVyc2lvbj00LjIuMC4xOTMzLCBDdWx0dXJlPW5ldXRyYWwsIFB1YmxpY0tleVRva2VuPTE2ZmMxM2EyMjZjMGU5NTFdXQMAAACaAUFwbG9yaXMuQmFzZS5PYmplY3RzLkRhdGFPYmplY3RDb2xsZWN0aW9uYDFbW0FwbG9yaXMuQ2hhcnQuRGVsdGFCYXIsIEFwbG9yaXMuQ2hhcnQsIFZlcnNpb249NC4yLjAuMTkzMywgQ3VsdHVyZT1uZXV0cmFsLCBQdWJsaWNLZXlUb2tlbj0xNmZjMTNhMjI2YzBlOTUxXV0DAAAAnQFBcGxvcmlzLkJhc2UuT2JqZWN0cy5EYXRhT2JqZWN0Q29sbGVjdGlvbmAxW1tBcGxvcmlzLkNoYXJ0LkRlbHRhQnJpZGdlLCBBcGxvcmlzLkNoYXJ0LCBWZXJzaW9uPTQuMi4wLjE5MzMsIEN1bHR1cmU9bmV1dHJhbCwgUHVibGljS2V5VG9rZW49MTZmYzEzYTIyNmMwZTk1MV1dAwAAAJ0BQXBsb3Jpcy5CYXNlLk9iamVjdHMuRGF0YU9iamVjdENvbGxlY3Rpb25gMVtbQXBsb3Jpcy5DaGFydC5Hcm93dGhBcnJvdywgQXBsb3Jpcy5DaGFydCwgVmVyc2lvbj00LjIuMC4xOTMzLCBDdWx0dXJlPW5ldXRyYWwsIFB1YmxpY0tleVRva2VuPTE2ZmMxM2EyMjZjMGU5NTFdXQMAAACkAUFwbG9yaXMuQmFzZS5PYmplY3RzLkRhdGFPYmplY3RDb2xsZWN0aW9uYDFbW0FwbG9yaXMuQ2hhcnQuV2F0ZXJmYWxsQ29ubmVjdG9yLCBBcGxvcmlzLkNoYXJ0LCBWZXJzaW9uPTQuMi4wLjE5MzMsIEN1bHR1cmU9bmV1dHJhbCwgUHVibGljS2V5VG9rZW49MTZmYzEzYTIyNmMwZTk1MV1dAwAAAKIBQXBsb3Jpcy5CYXNlLk9iamVjdHMuRGF0YU9iamVjdENvbGxlY3Rpb25gMVtbQXBsb3Jpcy5DaGFydC5FbGVtZW50Q29ubmVjdG9yLCBBcGxvcmlzLkNoYXJ0LCBWZXJzaW9uPTQuMi4wLjE5MzMsIEN1bHR1cmU9bmV1dHJhbCwgUHVibGljS2V5VG9rZW49MTZmYzEzYTIyNmMwZTk1MV1dAwAAAAEVQXBsb3Jpcy5DaGFydC5CYXJUeXBlAgAAAAEYQXBsb3Jpcy5DaGFydC5TZXJpZXNUeXBlAgAAACJBcGxvcmlzLkNoYXJ0LkNvbHVtbk9yaWVudGVkTGVnZW5kAgAAAAEBGVN5c3RlbS5EcmF3aW5nLlJlY3RhbmdsZUYEAAAAGVN5c3RlbS5EcmF3aW5nLlJlY3RhbmdsZUYEAAAACAEsQXBsb3Jpcy5DaGFydC5BeGlzQnJlYWsrQXhpc0JyZWFrRGlzcGxheU1vZGUCAAAAAQEBFUFwbG9yaXMuQmFzZS5VSS5MYWJlbAMAAAAeQXBsb3Jpcy5CYXNlLlVJLlZpc3VhbFBvbHlsaW5lAwAAABpBcGxvcmlzLkNoYXJ0Lk51bWJlckZvcm1hdAIAAAAXU3lzdGVtLkRyYXdpbmcuUG9pbnRGW10EAAAAGUFwbG9yaXMuQmFzZS5BbmNob3JNb2RlW10DAAAACAEaQXBsb3Jpcy5DaGFydC5BeGlzTnVtYmVyW10CAAAAiAFTeXN0ZW0uQ29sbGVjdGlvbnMuT2JqZWN0TW9kZWwuQ29sbGVjdGlvbmAxW1tTeXN0ZW0uSW50MzIsIG1zY29ybGliLCBWZXJzaW9uPTQuMC4wLjAsIEN1bHR1cmU9bmV1dHJhbCwgUHVibGljS2V5VG9rZW49Yjc3YTVjNTYxOTM0ZTA4OV1dCAgwQXBsb3Jpcy5DaGFydC5Db2x1bW5PcmllbnRlZENoYXJ0K0N1c3RvbVN0YWNraW5nAgAAABlBcGxvcmlzLkNoYXJ0Lk9yaWVudGF0aW9uAgAAABpBcGxvcmlzLkJhc2UuVUkuVmlzdWFsUmVjdAMAAAAZU3lzdGVtLkRyYXdpbmcuUmVjdGFuZ2xlRgQAAAABC1N5c3RlbS5HdWlkAQIBHEFwbG9yaXMuQ2hhcnQuRGF0YS5EYXRhVGFibGUCAAAACAgICAgBARlTeXN0ZW0uRHJhd2luZy5SZWN0YW5nbGVGBAAAAAsLCwsVU3lzdGVtLkRyYXdpbmcuUG9pbnRGBAAAAAgfQXBsb3Jpcy5CYXNlLk9iamVjdHMuVGV4dEZvcm1hdAMAAAAWU3lzdGVtLkRyYXdpbmcuQ29sb3JbXQQAAAABmAFTeXN0ZW0uQ29sbGVjdGlvbnMuR2VuZXJpYy5MaXN0YDFbW0FwbG9yaXMuQmFzZS5PYmplY3RzLkRhdGFPYmplY3QsIEFwbG9yaXMuQmFzZSwgVmVyc2lvbj00LjIuMC4xOTMzLCBDdWx0dXJlPW5ldXRyYWwsIFB1YmxpY0tleVRva2VuPTE2ZmMxM2EyMjZjMGU5NTFdXR9BcGxvcmlzLkJhc2UuT2JqZWN0cy5EYXRhT2JqZWN0AwAAACFBcGxvcmlzLkNoYXJ0LkNvbHVtbk9yaWVudGVkQ2hhcnQCAAAAlQFTeXN0ZW0uQ29sbGVjdGlvbnMuR2VuZXJpYy5MaXN0YDFbW0FwbG9yaXMuQmFzZS5VSS5WaXN1YWxPYmplY3QsIEFwbG9yaXMuQmFzZSwgVmVyc2lvbj00LjIuMC4xOTMzLCBDdWx0dXJlPW5ldXRyYWwsIFB1YmxpY0tleVRva2VuPTE2ZmMxM2EyMjZjMGU5NTFdXQIAAAAF+////yVBcGxvcmlzLkNoYXJ0LkNvbHVtbk9yaWVudGVkQ2hhcnRUeXBlAQAAAAd2YWx1ZV9fAAgCAAAAAAAAAAkGAAAACQcAAAAKAAoJCAAAAAkJAAAACQoAAAAJCwAAAAkMAAAACQ0AAAAJDgAAAAkPAAAACRAAAAAJEQAAAAAF7v///xVBcGxvcmlzLkNoYXJ0LkJhclR5cGUBAAAAB3ZhbHVlX18ACAIAAAAAAAAAAAXt////GEFwbG9yaXMuQ2hhcnQuU2VyaWVzVHlwZQEAAAAHdmFsdWVfXwAIAgAAAAAAAAAKAAEF7P///xlTeXN0ZW0uRHJhd2luZy5SZWN0YW5nbGVGBAAAAAF4AXkFd2lkdGgGaGVpZ2h0AAAAAAsLCwsEAAAA//9/////f////3////9//wHr////7P//////f////3////9/////f/8AAAAAAAXq////LEFwbG9yaXMuQ2hhcnQuQXhpc0JyZWFrK0F4aXNCcmVha0Rpc3BsYXlNb2RlAQAAAAd2YWx1ZV9fAAgCAAAAAQAAAAEBAQoKCRcAAAAKCgAAAAAACRgAAAAKCRkAAAAAAAAACgXm////GUFwbG9yaXMuQ2hhcnQuT3JpZW50YXRpb24BAAAAB3ZhbHVlX18ACAIAAAABAAAACRsAAAAB5P///+z///8CAC5BRe+pQT8arEN9WLRDAATj////C1N5c3RlbS5HdWlkCwAAAAJfYQJfYgJfYwJfZAJfZQJfZgJfZwJfaAJfaQJfagJfawAAAAAAAAAAAAAACAcHAgICAgICAgIAAAAAAAAAAAAAAAAAAAAAAAoKCR4AAAAACgoKAQAAAAAAAAD/////AQAB4f///+z///8+NBJDTsGbQoTckkIA/MFBUBMtQrWEyEI/+rZDcWfEQwXg////FVN5c3RlbS5EcmF3aW5nLlBvaW50RgIAAAABeAF5AAALCwQAAABUXe1CfBzkQwYhAAAAEEFLNS94SFNGODZHTzlYUlUAAAAACgoJIgAAAAkjAAAAAAoJJAAAAAoJAQAAAAkmAAAABQYAAAAlQXBsb3Jpcy5DaGFydC5Db2x1bW5PcmllbnRlZENoYXJ0QXhpcyoAAAAGbUNoYXJ0CW1BeGlzVHlwZRFtUmVsYXRpdmVHYXBXaWR0aA1tSXNTZWNvbmRBeGlzG21PdGhlckF4aXNDcm9zc2VzQXRDYXRlZ29yeRdtQ2F0ZWdvcnlXaWR0aFRpY2tNYXJrcxFtU2hvd0xhYmVsRGVmYXVsdAtBeGlzK21DaGFydBBBeGlzK21WYWx1ZUxpbmVzEEF4aXMrbUF4aXNCcmVha3MSQXhpcyttTWluVmFsdWVBdXRvDkF4aXMrbU1pblZhbHVlEkF4aXMrbU1heFZhbHVlQXV0bw5BeGlzK21NYXhWYWx1ZRpBeGlzK21NYWluVGlja0Rpc3RhbmNlQXV0bxZBeGlzK21NYWluVGlja0Rpc3RhbmNlDUF4aXMrbUxvZ0F4aXMNQXhpcyttTG9nQmFzZRhBeGlzK21IdW5kZXJ0UGVyY2VudEF4aXMNQXhpcyttVmlzaWJsZR1BeGlzK21UaWNrbWFya051bWJlckZvcm1hdEFicyFBeGlzK21UaWNrbWFya051bWJlckZvcm1hdFBlcmNlbnQZQXhpcyttRGF0YU51bWJlckZvcm1hdEFicx1BeGlzK21EYXRhTnVtYmVyRm9ybWF0UGVyY2VudA9BeGlzK21UaWNrTWFya3MQQXhpcyttU3RhcnRQb2ludA5BeGlzK21FbmRQb2ludBBBeGlzK21WaXN1YWxMaW5lFEF4aXMrbUxhYmVsUG9zaXRpb25zFkF4aXMrbUxhYmVsQW5jaG9yTW9kZXMZQXhpcyttTGFiZWxBZGRJbm5lck1hcmdpbhNBeGlzK21MYWJlbFBvc2l0aW9uF0F4aXMrbU1hZ25pdHVkZUFic29sdXRlFkF4aXMrbU1hZ25pdHVkZVBlcmNlbnQLQXhpcyttTGFiZWwfQXhpcyttVGlja01hcmtFdmVudFN1c3BlbmRMZXZlbBlBeGlzK21UaWNrTWFya1F1ZXVlZEV2ZW50JEF4aXMrbVRpY2tNYXJrUXVldWVkRXZlbnRzaXplQ2hhbmdlZBhEYXRhT2JqZWN0K21DaGlsZE9iamVjdHMSRGF0YU9iamVjdCttUGFyZW50FURhdGFPYmplY3QrbUNvbnRhaW5lchlEYXRhT2JqZWN0K21WaXN1YWxPYmplY3RzBAQAAAAAAwQEBAAAAAAAAAAAAAAEBAQEBAQEBAQEBwAAAAQAAAADBAQDIUFwbG9yaXMuQ2hhcnQuQ29sdW1uT3JpZW50ZWRDaGFydAIAAAAWQXBsb3Jpcy5DaGFydC5BeGlzVHlwZQIAAAALAQEBcFN5c3RlbS5OdWxsYWJsZWAxW1tTeXN0ZW0uQm9vbGVhbiwgbXNjb3JsaWIsIFZlcnNpb249NC4wLjAuMCwgQ3VsdHVyZT1uZXV0cmFsLCBQdWJsaWNLZXlUb2tlbj1iNzdhNWM1NjE5MzRlMDg5XV0hQXBsb3Jpcy5DaGFydC5Db2x1bW5PcmllbnRlZENoYXJ0AgAAAJsBQXBsb3Jpcy5CYXNlLk9iamVjdHMuRGF0YU9iamVjdENvbGxlY3Rpb25gMVtbQXBsb3Jpcy5DaGFydC5WYWx1ZUxpbmUsIEFwbG9yaXMuQ2hhcnQsIFZlcnNpb249NC4yLjAuMTkzMywgQ3VsdHVyZT1uZXV0cmFsLCBQdWJsaWNLZXlUb2tlbj0xNmZjMTNhMjI2YzBlOTUxXV0DAAAAmwFBcGxvcmlzLkJhc2UuT2JqZWN0cy5EYXRhT2JqZWN0Q29sbGVjdGlvbmAxW1tBcGxvcmlzLkNoYXJ0LkF4aXNCcmVhaywgQXBsb3Jpcy5DaGFydCwgVmVyc2lvbj00LjIuMC4xOTMzLCBDdWx0dXJlPW5ldXRyYWwsIFB1YmxpY0tleVRva2VuPTE2ZmMxM2EyMjZjMGU5NTFdXQMAAAABBgEGAQYBCwEBGkFwbG9yaXMuQ2hhcnQuTnVtYmVyRm9ybWF0AgAAABpBcGxvcmlzLkNoYXJ0Lk51bWJlckZvcm1hdAIAAAAaQXBsb3Jpcy5DaGFydC5OdW1iZXJGb3JtYXQCAAAAGkFwbG9yaXMuQ2hhcnQuTnVtYmVyRm9ybWF0AgAAAJoBQXBsb3Jpcy5CYXNlLk9iamVjdHMuRGF0YU9iamVjdENvbGxlY3Rpb25gMVtbQXBsb3Jpcy5DaGFydC5UaWNrTWFyaywgQXBsb3Jpcy5DaGFydCwgVmVyc2lvbj00LjIuMC4xOTMzLCBDdWx0dXJlPW5ldXRyYWwsIFB1YmxpY0tleVRva2VuPTE2ZmMxM2EyMjZjMGU5NTFdXQMAAAAVU3lzdGVtLkRyYXdpbmcuUG9pbnRGBAAAABVTeXN0ZW0uRHJhd2luZy5Qb2ludEYEAAAAGkFwbG9yaXMuQmFzZS5VSS5WaXN1YWxMaW5lAwAAABdTeXN0ZW0uRHJhd2luZy5Qb2ludEZbXQQAAAAZQXBsb3Jpcy5CYXNlLkFuY2hvck1vZGVbXQMAAAABCAgIFUFwbG9yaXMuQmFzZS5VSS5MYWJlbAMAAAAIAQGYAVN5c3RlbS5Db2xsZWN0aW9ucy5HZW5lcmljLkxpc3RgMVtbQXBsb3Jpcy5CYXNlLk9iamVjdHMuRGF0YU9iamVjdCwgQXBsb3Jpcy5CYXNlLCBWZXJzaW9uPTQuMi4wLjE5MzMsIEN1bHR1cmU9bmV1dHJhbCwgUHVibGljS2V5VG9rZW49MTZmYzEzYTIyNmMwZTk1MV1dIUFwbG9yaXMuQ2hhcnQuQ29sdW1uT3JpZW50ZWRDaGFydAIAAAAhQXBsb3Jpcy5DaGFydC5Db2x1bW5PcmllbnRlZENoYXJ0AgAAAJUBU3lzdGVtLkNvbGxlY3Rpb25zLkdlbmVyaWMuTGlzdGAxW1tBcGxvcmlzLkJhc2UuVUkuVmlzdWFsT2JqZWN0LCBBcGxvcmlzLkJhc2UsIFZlcnNpb249NC4yLjAuMTkzMywgQ3VsdHVyZT1uZXV0cmFsLCBQdWJsaWNLZXlUb2tlbj0xNmZjMTNhMjI2YzBlOTUxXV0CAAAACQEAAAAF2P///xZBcGxvcmlzLkNoYXJ0LkF4aXNUeXBlAQAAAAd2YWx1ZV9fAAgCAAAAAQAAAJqZGT8AAAAKCQEAAAAJKQAAAAkqAAAAAQAAAAAAAAAAAQAAAAAAAPA/AZqZmZmZmbk/AAAAIEEAAQkrAAAACgksAAAACS0AAAAJLgAAAAHR////4P///wIALkFx975DAdD////g////P4qxQ3H3vkMJMQAAAAkyAAAACTMAAAAJNAAAAAAAAAAAAAAAAAAAAAk1AAAAAAAAAAAACTYAAAAJAQAAAAkBAAAACTgAAAABBwAAAAYAAAAJAQAAAAHG////2P///wAAAADNzEw/AAAACAEACQEAAAAJOwAAAAk8AAAAAQAAAAAAAAAAAQAAAAAAQH9AAQAAAAAAAElAAAAAIEEAAAk9AAAACgk+AAAACT8AAAAJQAAAAAG/////4P///wIALkFx975DAb7////g////AgAuQUXvqUEJQwAAAAlEAAAACUUAAAAJRgAAAAAAAAAAAAAAAAAAAAlHAAAAAAAAAAAACUgAAAAJAQAAAAkBAAAACUoAAAAECAAAAKgBU3lzdGVtLkNvbGxlY3Rpb25zLkdlbmVyaWMuTGlzdGAxW1tBcGxvcmlzLkNoYXJ0LkNvbHVtbk9yaWVudGVkQ2hhcnQrVW51c2VkU2VyaWVzLCBBcGxvcmlzLkNoYXJ0LCBWZXJzaW9uPTQuMi4wLjE5MzMsIEN1bHR1cmU9bmV1dHJhbCwgUHVibGljS2V5VG9rZW49MTZmYzEzYTIyNmMwZTk1MV1dAwAAAAZfaXRlbXMFX3NpemUIX3ZlcnNpb24EAAAwQXBsb3Jpcy5DaGFydC5Db2x1bW5PcmllbnRlZENoYXJ0K1VudXNlZFNlcmllc1tdAgAAAAgICUsAAAAAAAAAAAAAAAUJAAAAoQFBcGxvcmlzLkJhc2UuT2JqZWN0cy5EYXRhT2JqZWN0Q29sbGVjdGlvbmAxW1tBcGxvcmlzLkNoYXJ0LkNoYXJ0RGF0YVNlcmllcywgQXBsb3Jpcy5DaGFydCwgVmVyc2lvbj00LjIuMC4xOTMzLCBDdWx0dXJlPW5ldXRyYWwsIFB1YmxpY0tleVRva2VuPTE2ZmMxM2EyMjZjMGU5NTFdXQYAAAALbUNvbGxlY3Rpb24FbUxpc3QYRGF0YU9iamVjdCttQ2hpbGRPYmplY3RzEkRhdGFPYmplY3QrbVBhcmVudBVEYXRhT2JqZWN0K21Db250YWluZXIZRGF0YU9iamVjdCttVmlzdWFsT2JqZWN0cwQDAwQEA58BQXBsb3Jpcy5CYXNlLk9iamVjdHMuU29ydGFibGVDb2xsZWN0aW9uYDFbW0FwbG9yaXMuQ2hhcnQuQ2hhcnREYXRhU2VyaWVzLCBBcGxvcmlzLkNoYXJ0LCBWZXJzaW9uPTQuMi4wLjE5MzMsIEN1bHR1cmU9bmV1dHJhbCwgUHVibGljS2V5VG9rZW49MTZmYzEzYTIyNmMwZTk1MV1dAwAAAJcBU3lzdGVtLkNvbGxlY3Rpb25zLkdlbmVyaWMuTGlzdGAxW1tBcGxvcmlzLkNoYXJ0LkNoYXJ0RGF0YVNlcmllcy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UwAAAAJTQAAAAkBAAAACQEAAAAJTwAAAAUKAAAApgFBcGxvcmlzLkJhc2UuT2JqZWN0cy5EYXRhT2JqZWN0Q29sbGVjdGlvbmAxW1tBcGxvcmlzLkNoYXJ0LkFubm90YXRpb25EYXRhU2VyaWVzLCBBcGxvcmlzLkNoYXJ0LCBWZXJzaW9uPTQuMi4wLjE5MzMsIEN1bHR1cmU9bmV1dHJhbCwgUHVibGljS2V5VG9rZW49MTZmYzEzYTIyNmMwZTk1MV1dBgAAAAttQ29sbGVjdGlvbgVtTGlzdBhEYXRhT2JqZWN0K21DaGlsZE9iamVjdHMSRGF0YU9iamVjdCttUGFyZW50FURhdGFPYmplY3QrbUNvbnRhaW5lchlEYXRhT2JqZWN0K21WaXN1YWxPYmplY3RzBAMDBAQDpAFBcGxvcmlzLkJhc2UuT2JqZWN0cy5Tb3J0YWJsZUNvbGxlY3Rpb25gMVtbQXBsb3Jpcy5DaGFydC5Bbm5vdGF0aW9uRGF0YVNlcmllcywgQXBsb3Jpcy5DaGFydCwgVmVyc2lvbj00LjIuMC4xOTMzLCBDdWx0dXJlPW5ldXRyYWwsIFB1YmxpY0tleVRva2VuPTE2ZmMxM2EyMjZjMGU5NTFdXQMAAACcAVN5c3RlbS5Db2xsZWN0aW9ucy5HZW5lcmljLkxpc3RgMVtbQXBsb3Jpcy5DaGFydC5Bbm5vdGF0aW9uRGF0YVNlcmllcy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VAAAAAJUQAAAAkBAAAACQEAAAAJUwAAAAULAAAAoQFBcGxvcmlzLkJhc2UuT2JqZWN0cy5EYXRhT2JqZWN0Q29sbGVjdGlvbmAxW1tBcGxvcmlzLkNoYXJ0LkFubm90YXRpb25Hcm91cCwgQXBsb3Jpcy5DaGFydCwgVmVyc2lvbj00LjIuMC4xOTMzLCBDdWx0dXJlPW5ldXRyYWwsIFB1YmxpY0tleVRva2VuPTE2ZmMxM2EyMjZjMGU5NTFdXQYAAAALbUNvbGxlY3Rpb24FbUxpc3QYRGF0YU9iamVjdCttQ2hpbGRPYmplY3RzEkRhdGFPYmplY3QrbVBhcmVudBVEYXRhT2JqZWN0K21Db250YWluZXIZRGF0YU9iamVjdCttVmlzdWFsT2JqZWN0cwQDAwQEA58BQXBsb3Jpcy5CYXNlLk9iamVjdHMuU29ydGFibGVDb2xsZWN0aW9uYDFbW0FwbG9yaXMuQ2hhcnQuQW5ub3RhdGlvbkdyb3VwLCBBcGxvcmlzLkNoYXJ0LCBWZXJzaW9uPTQuMi4wLjE5MzMsIEN1bHR1cmU9bmV1dHJhbCwgUHVibGljS2V5VG9rZW49MTZmYzEzYTIyNmMwZTk1MV1dAwAAAJcBU3lzdGVtLkNvbGxlY3Rpb25zLkdlbmVyaWMuTGlzdGAxW1tBcGxvcmlzLkNoYXJ0LkFubm90YXRpb25Hcm91cC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VQAAAAJVQAAAAkBAAAACQEAAAAJVwAAAAUMAAAAoAFBcGxvcmlzLkJhc2UuT2JqZWN0cy5EYXRhT2JqZWN0Q29sbGVjdGlvbmAxW1tBcGxvcmlzLkNoYXJ0LkNoYXJ0RGF0YUdyb3VwLCBBcGxvcmlzLkNoYXJ0LCBWZXJzaW9uPTQuMi4wLjE5MzMsIEN1bHR1cmU9bmV1dHJhbCwgUHVibGljS2V5VG9rZW49MTZmYzEzYTIyNmMwZTk1MV1dBgAAAAttQ29sbGVjdGlvbgVtTGlzdBhEYXRhT2JqZWN0K21DaGlsZE9iamVjdHMSRGF0YU9iamVjdCttUGFyZW50FURhdGFPYmplY3QrbUNvbnRhaW5lchlEYXRhT2JqZWN0K21WaXN1YWxPYmplY3RzBAMDBAQDngFBcGxvcmlzLkJhc2UuT2JqZWN0cy5Tb3J0YWJsZUNvbGxlY3Rpb25gMVtbQXBsb3Jpcy5DaGFydC5DaGFydERhdGFHcm91cCwgQXBsb3Jpcy5DaGFydCwgVmVyc2lvbj00LjIuMC4xOTMzLCBDdWx0dXJlPW5ldXRyYWwsIFB1YmxpY0tleVRva2VuPTE2ZmMxM2EyMjZjMGU5NTFdXQMAAACWAVN5c3RlbS5Db2xsZWN0aW9ucy5HZW5lcmljLkxpc3RgMVtbQXBsb3Jpcy5DaGFydC5DaGFydERhdGFHcm91cC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VgAAAAJWQAAAAkBAAAACQEAAAAJWwAAAAUNAAAAmgFBcGxvcmlzLkJhc2UuT2JqZWN0cy5EYXRhT2JqZWN0Q29sbGVjdGlvbmAxW1tBcGxvcmlzLkNoYXJ0LkRlbHRhQmFyLCBBcGxvcmlzLkNoYXJ0LCBWZXJzaW9uPTQuMi4wLjE5MzMsIEN1bHR1cmU9bmV1dHJhbCwgUHVibGljS2V5VG9rZW49MTZmYzEzYTIyNmMwZTk1MV1dBgAAAAttQ29sbGVjdGlvbgVtTGlzdBhEYXRhT2JqZWN0K21DaGlsZE9iamVjdHMSRGF0YU9iamVjdCttUGFyZW50FURhdGFPYmplY3QrbUNvbnRhaW5lchlEYXRhT2JqZWN0K21WaXN1YWxPYmplY3RzBAMDBAQDmAFBcGxvcmlzLkJhc2UuT2JqZWN0cy5Tb3J0YWJsZUNvbGxlY3Rpb25gMVtbQXBsb3Jpcy5DaGFydC5EZWx0YUJhciwgQXBsb3Jpcy5DaGFydCwgVmVyc2lvbj00LjIuMC4xOTMzLCBDdWx0dXJlPW5ldXRyYWwsIFB1YmxpY0tleVRva2VuPTE2ZmMxM2EyMjZjMGU5NTFdXQMAAACQAVN5c3RlbS5Db2xsZWN0aW9ucy5HZW5lcmljLkxpc3RgMVtbQXBsb3Jpcy5DaGFydC5EZWx0YUJhci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VwAAAAJXQAAAAkBAAAACQEAAAAJXwAAAAUOAAAAnQFBcGxvcmlzLkJhc2UuT2JqZWN0cy5EYXRhT2JqZWN0Q29sbGVjdGlvbmAxW1tBcGxvcmlzLkNoYXJ0LkRlbHRhQnJpZGdlLCBBcGxvcmlzLkNoYXJ0LCBWZXJzaW9uPTQuMi4wLjE5MzMsIEN1bHR1cmU9bmV1dHJhbCwgUHVibGljS2V5VG9rZW49MTZmYzEzYTIyNmMwZTk1MV1dBgAAAAttQ29sbGVjdGlvbgVtTGlzdBhEYXRhT2JqZWN0K21DaGlsZE9iamVjdHMSRGF0YU9iamVjdCttUGFyZW50FURhdGFPYmplY3QrbUNvbnRhaW5lchlEYXRhT2JqZWN0K21WaXN1YWxPYmplY3RzBAMDBAQDmwFBcGxvcmlzLkJhc2UuT2JqZWN0cy5Tb3J0YWJsZUNvbGxlY3Rpb25gMVtbQXBsb3Jpcy5DaGFydC5EZWx0YUJyaWRnZSwgQXBsb3Jpcy5DaGFydCwgVmVyc2lvbj00LjIuMC4xOTMzLCBDdWx0dXJlPW5ldXRyYWwsIFB1YmxpY0tleVRva2VuPTE2ZmMxM2EyMjZjMGU5NTFdXQMAAACTAVN5c3RlbS5Db2xsZWN0aW9ucy5HZW5lcmljLkxpc3RgMVtbQXBsb3Jpcy5DaGFydC5EZWx0YUJyaWRnZS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WAAAAAJYQAAAAkBAAAACQEAAAAJYwAAAAUPAAAAnQFBcGxvcmlzLkJhc2UuT2JqZWN0cy5EYXRhT2JqZWN0Q29sbGVjdGlvbmAxW1tBcGxvcmlzLkNoYXJ0Lkdyb3d0aEFycm93LCBBcGxvcmlzLkNoYXJ0LCBWZXJzaW9uPTQuMi4wLjE5MzMsIEN1bHR1cmU9bmV1dHJhbCwgUHVibGljS2V5VG9rZW49MTZmYzEzYTIyNmMwZTk1MV1dBgAAAAttQ29sbGVjdGlvbgVtTGlzdBhEYXRhT2JqZWN0K21DaGlsZE9iamVjdHMSRGF0YU9iamVjdCttUGFyZW50FURhdGFPYmplY3QrbUNvbnRhaW5lchlEYXRhT2JqZWN0K21WaXN1YWxPYmplY3RzBAMDBAQDmwFBcGxvcmlzLkJhc2UuT2JqZWN0cy5Tb3J0YWJsZUNvbGxlY3Rpb25gMVtbQXBsb3Jpcy5DaGFydC5Hcm93dGhBcnJvdywgQXBsb3Jpcy5DaGFydCwgVmVyc2lvbj00LjIuMC4xOTMzLCBDdWx0dXJlPW5ldXRyYWwsIFB1YmxpY0tleVRva2VuPTE2ZmMxM2EyMjZjMGU5NTFdXQMAAACTAVN5c3RlbS5Db2xsZWN0aW9ucy5HZW5lcmljLkxpc3RgMVtbQXBsb3Jpcy5DaGFydC5Hcm93dGhBcnJvdy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WQAAAAJZQAAAAkBAAAACQEAAAAJZwAAAAUQAAAApAFBcGxvcmlzLkJhc2UuT2JqZWN0cy5EYXRhT2JqZWN0Q29sbGVjdGlvbmAxW1tBcGxvcmlzLkNoYXJ0LldhdGVyZmFsbENvbm5lY3RvciwgQXBsb3Jpcy5DaGFydCwgVmVyc2lvbj00LjIuMC4xOTMzLCBDdWx0dXJlPW5ldXRyYWwsIFB1YmxpY0tleVRva2VuPTE2ZmMxM2EyMjZjMGU5NTFdXQYAAAALbUNvbGxlY3Rpb24FbUxpc3QYRGF0YU9iamVjdCttQ2hpbGRPYmplY3RzEkRhdGFPYmplY3QrbVBhcmVudBVEYXRhT2JqZWN0K21Db250YWluZXIZRGF0YU9iamVjdCttVmlzdWFsT2JqZWN0cwQDAwQEA6IBQXBsb3Jpcy5CYXNlLk9iamVjdHMuU29ydGFibGVDb2xsZWN0aW9uYDFbW0FwbG9yaXMuQ2hhcnQuV2F0ZXJmYWxsQ29ubmVjdG9yLCBBcGxvcmlzLkNoYXJ0LCBWZXJzaW9uPTQuMi4wLjE5MzMsIEN1bHR1cmU9bmV1dHJhbCwgUHVibGljS2V5VG9rZW49MTZmYzEzYTIyNmMwZTk1MV1dAwAAAJoBU3lzdGVtLkNvbGxlY3Rpb25zLkdlbmVyaWMuTGlzdGAxW1tBcGxvcmlzLkNoYXJ0LldhdGVyZmFsbENvbm5lY3Rvci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WgAAAAJaQAAAAkBAAAACQEAAAAJawAAAAURAAAAogFBcGxvcmlzLkJhc2UuT2JqZWN0cy5EYXRhT2JqZWN0Q29sbGVjdGlvbmAxW1tBcGxvcmlzLkNoYXJ0LkVsZW1lbnRDb25uZWN0b3IsIEFwbG9yaXMuQ2hhcnQsIFZlcnNpb249NC4yLjAuMTkzMywgQ3VsdHVyZT1uZXV0cmFsLCBQdWJsaWNLZXlUb2tlbj0xNmZjMTNhMjI2YzBlOTUxXV0GAAAAC21Db2xsZWN0aW9uBW1MaXN0GERhdGFPYmplY3QrbUNoaWxkT2JqZWN0cxJEYXRhT2JqZWN0K21QYXJlbnQVRGF0YU9iamVjdCttQ29udGFpbmVyGURhdGFPYmplY3QrbVZpc3VhbE9iamVjdHMEAwMEBAOgAUFwbG9yaXMuQmFzZS5PYmplY3RzLlNvcnRhYmxlQ29sbGVjdGlvbmAxW1tBcGxvcmlzLkNoYXJ0LkVsZW1lbnRDb25uZWN0b3IsIEFwbG9yaXMuQ2hhcnQsIFZlcnNpb249NC4yLjAuMTkzMywgQ3VsdHVyZT1uZXV0cmFsLCBQdWJsaWNLZXlUb2tlbj0xNmZjMTNhMjI2YzBlOTUxXV0DAAAAmAFTeXN0ZW0uQ29sbGVjdGlvbnMuR2VuZXJpYy5MaXN0YDFbW0FwbG9yaXMuQ2hhcnQuRWxlbWVudENvbm5lY3Rvci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hQXBsb3Jpcy5DaGFydC5Db2x1bW5PcmllbnRlZENoYXJ0AgAAACFBcGxvcmlzLkNoYXJ0LkNvbHVtbk9yaWVudGVkQ2hhcnQCAAAAlQFTeXN0ZW0uQ29sbGVjdGlvbnMuR2VuZXJpYy5MaXN0YDFbW0FwbG9yaXMuQmFzZS5VSS5WaXN1YWxPYmplY3QsIEFwbG9yaXMuQmFzZSwgVmVyc2lvbj00LjIuMC4xOTMzLCBDdWx0dXJlPW5ldXRyYWwsIFB1YmxpY0tleVRva2VuPTE2ZmMxM2EyMjZjMGU5NTFdXQMAAAAKCWwAAAAJbQAAAAkBAAAACQEAAAAJbwAAAAUX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hQXBsb3Jpcy5DaGFydC5Db2x1bW5PcmllbnRlZENoYXJ0AgAAACFBcGxvcmlzLkNoYXJ0LkNvbHVtbk9yaWVudGVkQ2hhcnQCAAAACAEICAEICAgCAAAACQEAAAAJAQAAAAAAAAAABnEAAAABLgMAAAAGcgAAAAEsBnMAAAABLQZ0AAAAASsBAAAAAAoKBnUAAAAITS9kL3l5eXkAAAAACgAAAAAAAAAABxgAAAAAAQAAAAEAAAAEGEFwbG9yaXMuQ2hhcnQuQXhpc051bWJlcgIAAAAFiv///xhBcGxvcmlzLkNoYXJ0LkF4aXNOdW1iZXIBAAAAB3ZhbHVlX18ACAIAAAAAAAAADxkAAAACAAAACAEAAAACAAAABRsAAAAaQXBsb3Jpcy5CYXNlLlVJLlZpc3VhbFJlY3QVAAAAC21TdGFydFBvaW50CW1FbmRQb2ludAttTGluZUZvcm1hdAttRmlsbEZvcm1hdAltUm90YXRpb24SbVJlY3RhbmdsZVByb3ZpZGVyDG1QYWludE9mZnNldBJtUGFpbnRTaXplT3ZlcnJpZGUObUV4dHJhUm90YXRpb24ObUxhc3RQYWludFJlY3QJbVBlcnNEYXRhGVZpc3VhbE9iamVjdCttWk9yZGVyR3JvdXAeVmlzdWFsT2JqZWN0K21JbmRpdmlkdWFsWk9yZGVyFVZpc3VhbE9iamVjdCttVmlzaWJsZRhWaXN1YWxPYmplY3QrbVBlcnNpc3RlbnQQVmlzdWFsT2JqZWN0K21JZBZWaXN1YWxPYmplY3QrbVBlcnNEYXRhIFZpc3VhbE9iamVjdCttUmVnaXN0ZXJlZFdpdGhGb3JtJFZpc3VhbE9iamVjdCttRGVsZXRlUmVwYWludFRyaWdnZXJlZBZWaXN1YWxPYmplY3QrbVNoYXBlUHRyFVZpc3VhbE9iamVjdCttSXNEaXJ0eQQEBAQABAQEAAQCAAAAAAcCAAADABVTeXN0ZW0uRHJhd2luZy5Qb2ludEYEAAAAFVN5c3RlbS5EcmF3aW5nLlBvaW50RgQAAAAfQXBsb3Jpcy5CYXNlLk9iamVjdHMuTGluZUZvcm1hdAMAAAAfQXBsb3Jpcy5CYXNlLk9iamVjdHMuRmlsbEZvcm1hdAMAAAALKkFwbG9yaXMuQmFzZS5VSS5JUmVjdGFuZ2xlUG9zaXRpb25Qcm92aWRlcgMAAAAUU3lzdGVtLkRyYXdpbmcuU2l6ZUYEAAAAFFN5c3RlbS5EcmF3aW5nLlNpemVGBAAAAAsZU3lzdGVtLkRyYXdpbmcuUmVjdGFuZ2xlRgQAAAAICAEBCAEBD1N5c3RlbS5JbnRQdHJbXQEDAAAAAYn////g////AgAuQUXvqUEBiP///+D///8/irFDcfe+Qwl5AAAACXoAAAAAAAAACgWF////FFN5c3RlbS5EcmF3aW5nLlNpemVGAgAAAAV3aWR0aAZoZWlnaHQAAAsLBAAAAAAAAAAAAAAAAYT///+F////AAAAAAAAAAAAAAAAAYP////s////AAAAAAAAAAAAAAAAAAAAAAl+AAAAFAAAAP////8BAQoJfgAAAAEACgEPHgAAAHkrAAACUEsDBBQABgAIAAAAIQAM6DG5egEAAHAFAAATAAgCW0NvbnRlbnRfVHlwZXNdLnhtbC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lMtOwzAQRfdI/EPkLUrcskAINe2CwhIqUT7A2JMmavyQx339PRP3IVSFRlWziZV45p7r8WRGk62ukzV4rKzJ2TAbsASMtKoyi5x9z9/TZ5ZgEEaJ2hrI2Q6QTcb3d6P5zgEmlG0wZ2UI7oVzlCVogZl1YGinsF6LQK9+wZ2QS7EA/jgYPHFpTQAT0tBosPFoCoVY1SF529LnvRMPNbLkdR/YsHImnKsrKQI55WujzijpgZBRZozBsnL4QDYYbyWsaecqgC2KSoKycqXJfEb5Uy82VKh/AA36f8DB2CfV3lcKkpnw4UNoOiff1nxj/fLH2mV2WaSlDGcu0XkQCkuAoOssrpkWlTkW5gI/BiOPy7BnI835onCHj0ANBTw+b7cQZTqAGHY1YN9lj6Jd5FJ4UF/BU0f1buCvdocPaXXT39j3lR91L+Hp55p565AmhIfrL+E4Aprs1JEQ+FDBaQi09fqJSNPl5luHZn4pUC1sHufl+BcAAP//AwBQSwMEFAAGAAgAAAAhALVVMCP0AAAATAIAAAsACAJfcmVscy8ucmVscyCiBAIoo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skk1PwzAMhu9I/IfI99XdkBBCS3dBSLshVH6ASdwPtY2jJBvdvyccEFQagwNHf71+/Mrb3TyN6sgh9uI0rIsSFDsjtnethpf6cXUHKiZylkZxrOHEEXbV9dX2mUdKeSh2vY8qq7iooUvJ3yNG0/FEsRDPLlcaCROlHIYWPZmBWsZNWd5i+K4B1UJT7a2GsLc3oOqTz5t/15am6Q0/iDlM7NKZFchzYmfZrnzIbCH1+RpVU2g5abBinnI6InlfZGzA80SbvxP9fC1OnMhSIjQS+DLPR8cloPV/WrQ08cudecQ3CcOryPDJgosfqN4BAAD//wMAUEsDBBQABgAIAAAAIQCdx+ueJgMAADsHAAAPAAAAeGwvd29ya2Jvb2sueG1spFVdb5swFH2ftP+A/E7BBEiCSqp8apG6qWrT9iVS5YATrAJmtmnSVf3vu4aQNMkeshYlNrbh+Jx7zzWXV5ssNV6okIznIcIXNjJoHvGY5asQ3c8mZgcZUpE8JinPaYheqURXve/fLtdcPC84fzYAIJchSpQqAsuSUUIzIi94QXNYWXKREQVDsbJkISiJZUKpylLLsW3fygjLUY0QiHMw+HLJIjriUZnRXNUggqZEAX2ZsEI2aFl0DlxGxHNZmBHPCoBYsJSp1woUGVkUTFc5F2SRguwN9oyNgJ8Pf2xD4zQ7wdLJVhmLBJd8qS4A2qpJn+jHtoXxQQg2pzE4D8m1BH1hOoc7VsL/JCt/h+XvwbD9ZTQM1qq8EkDwPonm7bg5qHe5ZCl9qK1rkKL4RTKdqRQZKZFqHDNF4xC1YcjXdD/hIUOUxaBkKaw62GlhZPV2dr4RRkyXpEzVDIzcwENlOK7j+PpJMEY/VVTkRNEhzxX4cKvrq56rsIcJB4cbt/R3yQSFwgJ/gVZoSRSQhbwhKjFKkYZoGMzvJcif94dEqHm/KEZEkfk1j0g6n9GsmH+wKDmth/8wKYm0cguk1/Tq++MwAEsRNEa8UcKA++noGpJxR14gNWCAeFu5U4g9bj3lkQjw09vY747xoN8y+36rb7rttm0O2p5tdjx/4uGh73vtzjuIEX4QcVKqZJt1DR0iVxvreOkn2TQr2A5KFu9pvNnby9T9UdOsvWvB+nx7YHQt9/7QQ0MmfH2nz7EZJKTStXlkeczXIWp12lA2r83Q8zwYrqvFRxarBGS7LQcO1XruB2WrBDR0XdfVKhxNNUQHFEc1xQlcpm4OKFofOFZHK3CteiOvyqFfpFwwqZ0BB7nmXIUeaiDQG4lpXNnfat4F70RQA7qrHuxi2+nqWPCU3rE/FHK6DFEfB1Ps6mm6UddSVT24kgH1gdcZ2K2uY7oTPDFd3IVkDnzX9EaTltfGo+HYm+hk6s9GsNEbAeDR1+M8a3as6m1KVAmVooukGge6nWxnd5PLemIbloMNgttRZe9/vm6BQrB7o9Nqvnu9vwAAAP//AwBQSwMEFAAGAAgAAAAhAIE+lJfzAAAAugIAABoACAF4bC9fcmVscy93b3JrYm9vay54bWwucmVscyCiBAEoo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KxSTUvEMBC9C/6HMHebdhUR2XQvIuxV6w8IybQp2yYhM3703xsqul1Y1ksvA2+Gee/Nx3b3NQ7iAxP1wSuoihIEehNs7zsFb83zzQMIYu2tHoJHBRMS7Orrq+0LDppzE7k+ksgsnhQ45vgoJRmHo6YiRPS50oY0as4wdTJqc9Adyk1Z3su05ID6hFPsrYK0t7cgmilm5f+5Q9v2Bp+CeR/R8xkJSTwNeQDR6NQhK/jBRfYI8rz8Zk15zmvBo/oM5RyrSx6qNT18hnQgh8hHH38pknPlopm7Ve/hdEL7yim/2/Isy/TvZuTJx9XfAAAA//8DAFBLAwQUAAYACAAAACEAg3v053UDAADzCQAAGAAAAHhsL3dvcmtzaGVldHMvc2hlZXQxLnhtbKxWW2/aMBR+n7T/EPm9hEC4FBEqaFUVaZOqdpdn4zhgNYkzx9w27b/v2CckJBSEqiEIjo/9fd+5+CTju10SOxuuciHTgHitNnF4ymQo0mVAvn97vBkSJ9c0DWksUx6QPc/J3eTzp/FWqrd8xbl2ACHNA7LSOhu5bs5WPKF5S2Y8BUskVUI13Kqlm2eK09BuSmK302733YSKlCDCSF2DIaNIMP4g2TrhqUYQxWOqQX++Ell+QNuFV+GFim7B14OeI4kPaCnxPP9EXyKYkrmMdIvJxEVpp17eurc1PxN2jaMJVW/r7AaAM3BuIWKh99Zd4iRsNF+mUtFFDBnZeT5lzk7BtwO/7pFgesp0vWTKSqTTSF4F4/mu4hthSquC6nwsil6vxOpUYN0PgvVLMBMuNVqLMCB/2sXnBv49c2lXl4PtL5mMQwG1Z7xyFI8CMvVGc88n7mRsS/uH4Nv8aOxounjlMWeaA4lHHHNyFlK+mYVzmGoDZEZT7uxeM8iyXbOvhlpmX3ik73kcB2QGzlOmxYY/w46ALKTWMnkRy5W251TDXKTkb55aPZbWCDX4AQGoYiliFJigKf9lXZl5721DEiPiQI4bpyCm2AhD43+Dr6bumHLqVztt5NwydJNxNT6E8dE2kWflhDyi61jfy/inCPUqIMPWYDDo+t1BjxyML3L7xE1AIJB+y6IzGQMUXJ1EmC4HR4juMBcI0zUh0HtznMAnts4hqAWDjYiLCFbkA9V0MlZy68CxMPsgttD+vNEtjO0M7kfRdqLQ0gORaCsFQuqZwZlaGjuEHBQ44EEOCzaT9tjdQFwY/IC3JDfh/y/kBsh6XjIOSkbU1LE6/Gq6JgQO0bEQ626vdM1YAwK+l+jDBjqu8C3H0Ksb79HYNfVVIzUldOR9g9RY66SdBimu6FvSXq9BisZTUvDiAqmx1kn7DVJcgaSd7vtp7V/kMNY6RwWDucIVyDE4k7HBRQ5jrXM0kjLDFcjhnSsL8+pwPkPGWidpJGGGK4pgVTVTqwJz6M5z4JE8Lj2/kRBcgRzdKls1DmjuF0ierNl4AhVqM2CeBsa3flWz2NOwdWR0yb9StRRp7sTQVOEJ0IJ4KuxZdgyN2s6Ccuyhh7sVvEBx6BftFhyLSEp9uAHumC8p2xevLY4amWeamofYwMrXtck/AAAA//8DAFBLAwQUAAYACAAAACEAvaC/vUsHAAAdIgAAEwAAAHhsL3RoZW1lL3RoZW1lMS54bWzsWktvGzcQvhfofyD2nliyJccyIgeWLMVJ/IKtpMiRWlG7tLnLBUnZ0a1IjgUKFE2LXgr01kPRNkAC9JL+Grcp2hTIX+iQXElLi4qtxkVfdoB4H98M583ZoW/eepQwdEyEpDytB+XrpQCRNOQ9mkb14H6nfW0lQFLhtIcZT0k9GBIZ3Fp7/72beFXFJCEI6FO5iutBrFS2urAgQ3iM5XWekRTe9blIsIJbES30BD4BvglbWCyVlhcSTNMApTgBtrv9Pg0J6miWwdqIeYvBbaqkfhAycaBZE4fCYHtHZY2QQ9lkAh1jVg9gnR4/6ZBHKkAMSwUv6kHJ/AQLazcX8GpOxNQM2gJd2/zkdDlB72jRrCmi7njRcrtSu7Ex5m8ATE3jWq1Ws1Ue8zMAHIagqZWlyLPSXik3RjwLIHs5zbtZqpYqLr7Af2lK5lqj0ajWclksUwOyl5Up/EppubK+6OANyOKrU/hKY73ZXHbwBmTxy1P49o3acsXFG1DMaHo0hdYObbdz7mNIn7NNL3wF4CulHD5BQTSMo0sv0eepmhVrCT7kog0ADWRY0RSpYUb6OIQobuKkKygOUIZTLuFBabHULi3B//pfxVxV9PJ4leACnX0UyqlHWhIkQ0EzVQ/uAtegAHnz8ts3L5+jNy+fnT5+cfr4h9MnT04ff295OYSbOI2KhK+//uT3Lz9Evz3/6vXTz/x4WcT//N1HP/34qR8I+TXR/9Xnz3558ezVFx//+s1TD3xd4G4R3qEJkWiHnKB9noBuxjCu5KQr5qPoxJg6FDgG3h7WLRU7wJ0hZj5cg7jGeyCgtPiAtweHjqwHsRgo6ln5Xpw4wG3OWYMLrwHu6bUKFu4M0si/uBgUcfsYH/vWbuLUcW1rkEFNhZCdtn0zJo6YewynCkckJQrpd/yIEA/ZQ0odu27TUHDJ+wo9pKiBqdckHdp1AmlCtEkT8MvQJyC42rHN9gPU4Myn9QY5dpGQEJh5hO8Q5pjxNh4onPhYdnDCigbfwir2CXkwFGER15IKPB0RxlGrR6T00ewK0Lfg9HsYqpnX7dtsmLhIoeiRj+cW5ryI3OBHzRgnmVdmmsZF7B15BCGK0R5XPvg2dzNE34MfcDrT3Q8ocdx9fiG4TyNHpEmA6DcD4fHlbcLdfByyPia+KrMuEqewrkMN90VHYxA5ob1FCMMnuEcIun/HI0GDZ47NJ0LfjaGqbBJfYN3Fbqzq+5RI6I10MzOdpltUOiF7QCI+Q57t4ZnCM8RpgsUszjvgdSd0YW/zltJdFh4VgTsUej6IF69RdiXwKAR3axbXvRg7u5a+l/54HQrHfxfJMcjLw3nzEmjI3DRQ2C9smw5mzgKTgOlgirZ85RZIHPdPSPS+asgGXrq+m7QTN0A35DQ5CU3f1vEwCg480/FUrzoe27Kd7XhmVZbNM33OLNy/sLvZwIN0j8CGMl26rpqbq+Ym+M83N7Ny+aqluWpprloa30fYX9LSTLoYaHAmEx4z70lmjnv6lLEDNWRkS5qJj4QPm14bHppRlJlHjsd/WQyXWh9YwMFFAhsaJLj6gKr4IMYZDIfKZngZyZx1JFHGJcyMzGMzRiVneJvBKIWRkJlxVvX0y9pPYrXNe/bxUnHKOWZjpIrMJHW00JJmcNHFlm6822JlK9VMs7mqlY1opmNwVBurrE08sv5YNXg4tiZ8MSP4zgYrL8OwWcsOczRor3va7tZHI7fopS/VRTKGb8LcR1rvaR+VjZNGsTKliNbDBoOeWJ7jo8JqNc32HVa7iJOKy1VmLDfy3rt4aTSmnXhJ5+2ZdGRpMTlZik7qQa26WA1QiLN60IcBLVwmGXhd6u8dzCI45QiVsGF/bjKbcJ14s+YPyzLM3K3dpxR26kAmpNrAMrahYV7lIcBSM0428i9WwayXpYCnGl1MiqUVCIa/TQqwo+ta0u+TUBWdXXhi5ukGkJdSPlBEHMS9E9RlA7GPwf06VEGfHpUwSTcVQd/AoZC2tnnlFuc86YpHMQZnn2OWxTgvtzpFR5ls4aYgjWUwd1ZaIx7o5pXdKDe/KiblL0mVYhj/z1TR+wmMtpd62gMhnEkKjHSm1AMuVMyhCmUxDdsCDmRM7YBogYNFeA1BBSej5rcgx/q3zTnLw6Q1TCjVPo2QoLAfqVgQsgdlyUTfOczK+d5lWbKcke0wJuLKzIrdJceEdXQNXNZ7e4BiCHVTTfIyYHBn48+9zzOoG+km55/a+dhknrc9mOyqlv6CvUilUPQLW0HNu/eZnmpcDt6ysc+51dqKNaXxYvXCW20GBxRwLqkgJkIqQhg0mtYXvNzh+1BbEZya2/YKQVRfs40H0gXSlscuNE72oQ0mzcp2Xnl3e+ltFJyt5p3ueF3I0j/T6c5p7HFz5i7n5OLbu8/5jJ1b2LF1sdP1mBqS9myK6vZo9CFjHGP+PqP4JxS8ewiO3oDD6gFT0h5DP4LjKPjKsMfdkPzWuYZ07Q8AAAD//wMAUEsDBBQABgAIAAAAIQDrICN2PwQAANoMAAANAAAAeGwvc3R5bGVzLnhtbLxXW2/bNhR+H7D/ICjPikhZF8uwXfimoUBXDEgG7JWWKJsYRRoUHcgd+t97SMmWkrhNmrZLgJg8Jj9+534yfddU3HmgqmZSzFx8i1yHilwWTOxm7t/3mTd2nVoTURAuBZ25J1q77+a//zat9YnTuz2l2gEIUc/cvdaHie/X+Z5WpL6VByrgm1KqimjYqp1fHxQlRW0uVdwPEIr9ijDhtgiTKn8NSEXUv8eDl8vqQDTbMs70yWK5TpVP3u+EVGTLgWqDQ5I7DY5V4DTq/IiVPnunYrmStSz1LeD6sixZTp/TTf3UJ3mPBMhvQ8KRj4JHujfqjUihr+gDM+5z51NxrLJK104uj0KDOy8ip/3mfQHCOHSd1isrWYCdbm5ukOvPp353ez4tpehBIgAxgvm0/uQ8EA4I2BzPJZfK0eBswLASQSranlgRzraKmWMlqRg/teLACGx8dOcqBt6yb7cvtH+35lT3Vto/pXbbmZtlyP4Ycf/ePdnLilx9zh8i/18aXN6xGreW6ugHcbiIrb17+n8wzp07Iurv0OA5MsIoQNFjw7wK2ZqoBlcBjUvsWLeDYD6FNNNUicyQ7Nb3pwM4XUBFaJ1nz5nr3zi9U+SEA8vPb4++cKGWnBUm+HYrG2qdAbNstWlhtt0XTBS0oRDaENkmjgeEYfdjb22SNDOgv/6tDTK/X1XA6gFO2kpVQLkepngrmk85LTVQVWy3N59aHgxxqTWUtPm0YGQnBeHGQucb3QJgc8r5nSnp/5QX7BEYvykHpQOag8kmU0XMEvzdLVu8dgP4X7sU/PRL/pB3q8VAgeRNCjhN+aImA/VBqaH6l9sOORz4yWRNVx5fYcrRm7Dwq/zyhNjHY7WlKrPd+RrBrk285O3vRB0wBV3PEQQN6YoJsduZEELOMHxs0Ha34GwnKnpudtB22q2zl4p9goumX5m8cM2Qo1lu9pAYNs2a8kmoPtLZdMnrEd7pDI63Ln5qyWusX8UzBz0oDCrXmdpQh+Ae5OqjTL1kgmMay8z9aFzLYVjpotnZHhnXTFxi++kFO9HhKExDNIpwHI/AAu1lsH2jJkcGef9fGOFwHQcrDy+CjYeyMPHSdDny0HqxSZIlypJF/Nk27XNF6fg8gU9QcoYHQ17gF2idbKIx8sZZvPaiIMTeYhzBapSsofVn4TJaWvg+88EiRdNXLVtCtRkBbT272AhCr6AlOXJ9f/ly5vbrP2nBjhVw6U79xR6kthAzt19/MMUVx0ZB2ugPNYxF8OkcFQPbbJZJut5kgTdGy7EXjmjkpdESyIer5XqdpdCfV58Hg+gPjKF2bobwxeGk5jCsqk7ZjvxdL5u5g01L30Y/0B5yT4MYLSKMvGyEsBfGZOyN41HkZREO1nG43ERZNOAevXFcRT7G7eBryEcTzSrKmTj76uyhoRScBNtvKOGfPeH3/5TMvwAAAP//AwBQSwMEFAAGAAgAAAAhAAjszDwQAQAAwQEAABQAAAB4bC9zaGFyZWRTdHJpbmdzLnhtbHRRS0vDQBC+C/6HYY9CutWDqCQppaAeUhvQ4nm6OyYryWzc2bT237siIkQ9fvM95pUv3vsO9hTEeS7U+WyugNh467gp1PbpNrtSIBHZYueZCnUkUYvy9CQXiZC8LIVqYxxutBbTUo8y8wNxYl586DEmGBotQyC00hLFvtMX8/ml7tGxAuNHjoW6VjCyextp9Y3LXFyZxzIVgtABA8HS+iGmMXMdy1x/0l+SmjCIZ1gfK9xNyRVxgw3B2rGNOEzptbkLeMjuXdfByjOTiVPJs+voWFfbx/+iq9Sf071gs3tNfvnVA02f8pGhwpFNW6OdSh48Z0uLab09QR28Hf/I2cSWwtmPVacXlB8AAAD//wMAUEsDBBQABgAIAAAAIQCp/HEblgIAADYHAAAbAAAAeGwvZHJhd2luZ3Mvdm1sRHJhd2luZzEudm1s7FVNj9MwEL0j8R8sc+il2SZh6RZvEmm1aG+ABEgcV27sNt51PFHspun+esZO+oVYtIILB6q2sWeen+fNvKpZX2uCH2NZl9NNa5gtK1lzG9WqbMHCykUl1KyrNX39akTC75CwWqlSsuFxPNO/4IzsS6lpgfdkwGzFG6n5DjaOdEz2LqdSKBfSPq9EzZuzDBHc8ZwmdBYoZmccRdYNlG7XSKJETu/7GF/3Lo1TSkqAVlj1JHOaJvM4noZvSpCjwZs9BssiDXdVTuupHvLtgNXDo5djcXiTa+FRkgdQxrqdRtZaOdkOlREsxRORdcuFksYFqfCYU+cvLMEYWTpfZ05bXO31nAg4qDlVYpM4nVMyHHxzJm8oYtKAVU6BYXxpQW+cvPaiat6ulYm0XDmWxPOLReOux5iDhl3Mcb9VwlUsSZKwq6RaVwh+H7BPkTJC9iwJbJ2yaqm0cjtWKSGkua4tRNuWN1Gogjl/dkJWSusSNLQ5fbPCl0y8eOyXdDUIlM43Dg4N9WgcEsLTIz7M2XcTGyhgS8CEFo6sS83LR+Rc2nLTShz42MhD+39qtQEjjwNy6Lgl9GTsnNcglJ8Gti/i2jFf3sQbjZBMqG4P9Ocwr9aG+YZOimyG2YDLZh0baYd9z261n/8H9C35vHxA9m9h6p/AjV4iWc8+Qie/K1fdSq3toNmHv6JbfxG+MWUF7VAYiackuUyn/olvXFxiYEoW2axnp0Cku0E9d9jl4o5rKwNgHxlE9uwLbIvYZ/xiH7xFI9WmSHx8XPtU2B7UDT/I0cDPmvfqL807j8+du4gvLo/ejRen3k3fhtzeu+l/7+aTf867CzTtO7RrMC369gpt/OfWnT9j3UD5UuvO8M+y+AEAAP//AwBQSwMEFAAGAAgAAAAhALyrCTHWAAAAuAEAACMAAAB4bC93b3Jrc2hlZXRzL19yZWxzL3NoZWV0MS54bWwucmVsc6yQy2oDMQxF94X+g9E+1kwWoZR4sgmFbEP6AcLWPOj4geWmyd/XodB2INBNd5IuOjpou7v4WZ05yxSDgVY3oDjY6KYwGHg9vayeQEmh4GiOgQ1cWWDXPT5sjzxTqUsyTklUpQQxMJaSnhHFjuxJdEwcatLH7KnUNg+YyL7RwLhumg3m3wzoFkx1cAbywa1Bna6pXv6bHft+sryP9t1zKHdOoI3+FkllUh64GND6e9jq6gp4X6P9T42zn/eZPuqPFyLuayb4k7e61jcnXPy7+wQAAP//AwBQSwMEFAAGAAgAAAAhAD8SQRqSAQAAQgMAABAAAAB4bC9jb21tZW50czEueG1svFHRbtsgFH2ftH9AvDvgKHW6yHbVpvFUaQ+T2n4AwThGM2DdSyJn0/5913W8SetLnorQhXuAc+655HeD69jJANrgC54uJGfG61Bbfyj460uV3HKGUfladcGbgp8N8rvy86dcB+eMj8iIwGPB2xj7jRCoW+MULkJvPJ00AZyKlMJBYA9G1dgaE10nllJmwinr+cSwcfoaEqfgx7FPSL1X0e5tZ+P5jYszpzdPBx9A7TsqdICZeIB3xM5qCBiauCAiEZrGavOuvnQlwJzs2Ble5uoY2wA4b0SZi7/QpRffLMZybgwD0xT8IeVsuvZUF5yai63qzWU/wOZoCf4lLyOhNRuD/BdkOh3+phqiGUgAaH6nsKca8Cc7qa7gXzglOnQBGBz2Ba+q6dUIQxV8nK69qDY4NYKNcrY7T+hyBMQbZyy/Qjj2rDaowfaRvGMuSFSQoJj0xcXuf1bv19dY3e3W62wrq6S6zW6S9eNqm9zLh1Wyyna77fImTWX1+FFWnw1Yg1d6nV1PnzxnWP4BAAD//wMAUEsDBBQABgAIAAAAIQAeiDw+RAEAAFYCAAARAAgBZG9jUHJvcHMvY29yZS54bWwgogQBKK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MksFOwzAQRO9I/EPke+I4baG1klRQ1BOVkAgCcbPsbRsRO5ZtSPv3OEkbgsqB43pm386unC4Psgq+wNiyVhkiUYwCULwWpdpl6KVYh3MUWMeUYFWtIENHsGiZX1+lXFNeG3gytQbjSrCBJylLuc7Q3jlNMbZ8D5LZyDuUF7e1kcz50uywZvyD7QAncXyDJTgmmGO4BYZ6IKITUvABqT9N1QEEx1CBBOUsJhHBP14HRto/Gzpl5JSlO2q/0ynumC14Lw7ugy0HY9M0UTPpYvj8BL9tHp+7VcNStbfigPJUcMoNMFebPMXjwh+uYtZt/I23JYj7Y363Ysal+FLwkC5zTwIR+BS0z3xWXierh2KN8iQmizBOwnhakDmNb+ls9t7O/dXfpuof5Gn6P4jJrCBTOllQMiaeAX65i5+QfwMAAP//AwBQSwMEFAAGAAgAAAAhALwJnYmDAQAAAwMAABAACAFkb2NQcm9wcy9hcHAueG1sIKIEASig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nJJBT+MwEIXvK/EfIt+pU1ihVeUYIWDFAbSVWuBsnElj4dqWZ4hafv1OElFS2NPexjPPz5+frS53W190kNHFUIn5rBQFBBtrFzaVeFz/Pv0lCiQTauNjgErsAcWlPvmhljkmyOQAC7YIWImWKC2kRNvC1uCMx4EnTcxbQ7zMGxmbxlm4ifZtC4HkWVleSNgRhBrq03QwFKPjoqP/Na2j7fnwab1PDKzVVUreWUN8S/3gbI4YGypudxa8ktOhYroV2LfsaK9LJadLtbLGwzUb68Z4BCU/G+oOTB/a0riMWnW06MBSzAW6d47tTBQvBqHHqURnsjOBGKuXjYuh9gkp6+eYX7EFIFSSBWNzKKfaae1+6vkg4OJY2BuMIDw4Rlw78oB/mqXJ9A/i+ZR4YBh5R5yr5GN2eGPIfIMc7s3HfTng3oVXfEzryJvgI8Djplq1JkPNmR8CPjTUHWeXfW9y3ZqwgfpD833QP/fT+Kf1/GJWnpf8kpOekp+/V/8FAAD//wMAUEsBAi0AFAAGAAgAAAAhAAzoMbl6AQAAcAUAABMAAAAAAAAAAAAAAAAAAAAAAFtDb250ZW50X1R5cGVzXS54bWxQSwECLQAUAAYACAAAACEAtVUwI/QAAABMAgAACwAAAAAAAAAAAAAAAACzAwAAX3JlbHMvLnJlbHNQSwECLQAUAAYACAAAACEAncfrniYDAAA7BwAADwAAAAAAAAAAAAAAAADYBgAAeGwvd29ya2Jvb2sueG1sUEsBAi0AFAAGAAgAAAAhAIE+lJfzAAAAugIAABoAAAAAAAAAAAAAAAAAKwoAAHhsL19yZWxzL3dvcmtib29rLnhtbC5yZWxzUEsBAi0AFAAGAAgAAAAhAIN79Od1AwAA8wkAABgAAAAAAAAAAAAAAAAAXgwAAHhsL3dvcmtzaGVldHMvc2hlZXQxLnhtbFBLAQItABQABgAIAAAAIQC9oL+9SwcAAB0iAAATAAAAAAAAAAAAAAAAAAkQAAB4bC90aGVtZS90aGVtZTEueG1sUEsBAi0AFAAGAAgAAAAhAOsgI3Y/BAAA2gwAAA0AAAAAAAAAAAAAAAAAhRcAAHhsL3N0eWxlcy54bWxQSwECLQAUAAYACAAAACEACOzMPBABAADBAQAAFAAAAAAAAAAAAAAAAADvGwAAeGwvc2hhcmVkU3RyaW5ncy54bWxQSwECLQAUAAYACAAAACEAqfxxG5YCAAA2BwAAGwAAAAAAAAAAAAAAAAAxHQAAeGwvZHJhd2luZ3Mvdm1sRHJhd2luZzEudm1sUEsBAi0AFAAGAAgAAAAhALyrCTHWAAAAuAEAACMAAAAAAAAAAAAAAAAAACAAAHhsL3dvcmtzaGVldHMvX3JlbHMvc2hlZXQxLnhtbC5yZWxzUEsBAi0AFAAGAAgAAAAhAD8SQRqSAQAAQgMAABAAAAAAAAAAAAAAAAAAFyEAAHhsL2NvbW1lbnRzMS54bWxQSwECLQAUAAYACAAAACEAHog8PkQBAABWAgAAEQAAAAAAAAAAAAAAAADXIgAAZG9jUHJvcHMvY29yZS54bWxQSwECLQAUAAYACAAAACEAvAmdiYMBAAADAwAAEAAAAAAAAAAAAAAAAABSJQAAZG9jUHJvcHMvYXBwLnhtbFBLBQYAAAAADQANAFgDAAALKAAAAAAFIgAAAB9BcGxvcmlzLkJhc2UuT2JqZWN0cy5UZXh0Rm9ybWF0DAAAABJEYXRhT2JqZWN0K21QYXJlbnQVRGF0YU9iamVjdCttQ29udGFpbmVyCW1Gb250Qm9sZAttRm9udEl0YWxpYw5tRm9udFVuZGVybGluZQltRm9udFNpemUJbUZvbnROYW1lEG1Gb250RmFyRWFzdE5hbWUKbUZvbnRDb2xvcgltTW9kaWZpZWQSbUF1dG9Db2xvckRpc2FibGVkCm1BdXRvQ29sb3ICAgAAAAABAQQAAAQBAQELGkFwbG9yaXMuQmFzZS5PYmplY3RzLkNvbG9yAwAAAAEBGkFwbG9yaXMuQmFzZS5PYmplY3RzLkNvbG9yAwAAAAMAAAAKCgAAAAAAIEEGfwAAAAVBcmlhbAaAAAAABittbi1lYQmBAAAAAQAJggAAAAcjAAAAAAEAAAARAAAABBRTeXN0ZW0uRHJhd2luZy5Db2xvcgQAAAAFff///xRTeXN0ZW0uRHJhd2luZy5Db2xvcgQAAAAEbmFtZQV2YWx1ZQprbm93bkNvbG9yBXN0YXRlAQAAAAkHBwQAAAAKAAAAAAAAAAAAAAAAAXz///99////CgAAAP8AAAAAAAACAAF7////ff///wr/////AAAAAAAAAgABev///33///8KTkEi/wAAAAAAAAIAAXn///99////Ct7c2/8AAAAAAAACAAF4////ff///wp+aT//AAAAAAAAAgABd////33///8KjIRy/wAAAAAAAAIAAXb///99////CiUh7f8AAAAAAAACAAF1////ff///wo0O0b/AAAAAAAAAgABdP///33///8KdJjD/wAAAAAAAAIAAXP///99////Ch6U9/8AAAAAAAACAAFy////ff///woelPf/AAAAAAAAAgABcf///33///8KJSHt/wAAAAAAAAIAAXD///99////CgAAAP8AAAAAAAACAAFv////ff///wr/////AAAAAAAAAgABbv///33///8KTkEi/wAAAAAAAAIAAW3///99////Ct7c2/8AAAAAAAACAAQkAAAAmAFTeXN0ZW0uQ29sbGVjdGlvbnMuR2VuZXJpYy5MaXN0YDFbW0FwbG9yaXMuQmFzZS5PYmplY3RzLkRhdGFPYmplY3QsIEFwbG9yaXMuQmFzZSwgVmVyc2lvbj00LjIuMC4xOTMzLCBDdWx0dXJlPW5ldXRyYWwsIFB1YmxpY0tleVRva2VuPTE2ZmMxM2EyMjZjMGU5NTFdXQMAAAAGX2l0ZW1zBV9zaXplCF92ZXJzaW9uBAAAIUFwbG9yaXMuQmFzZS5PYmplY3RzLkRhdGFPYmplY3RbXQMAAAAICAmUAAAADAAAAAwAAAAEJgAAAJUBU3lzdGVtLkNvbGxlY3Rpb25zLkdlbmVyaWMuTGlzdGAxW1tBcGxvcmlzLkJhc2UuVUkuVmlzdWFsT2JqZWN0LCBBcGxvcmlzLkJhc2UsIFZlcnNpb249NC4yLjAuMTkzMywgQ3VsdHVyZT1uZXV0cmFsLCBQdWJsaWNLZXlUb2tlbj0xNmZjMTNhMjI2YzBlOTUxXV0DAAAABl9pdGVtcwVfc2l6ZQhfdmVyc2lvbgQAAB5BcGxvcmlzLkJhc2UuVUkuVmlzdWFsT2JqZWN0W10DAAAACAgJlQAAAAEAAAABAAAABSkAAACbAUFwbG9yaXMuQmFzZS5PYmplY3RzLkRhdGFPYmplY3RDb2xsZWN0aW9uYDFbW0FwbG9yaXMuQ2hhcnQuVmFsdWVMaW5lLCBBcGxvcmlzLkNoYXJ0LCBWZXJzaW9uPTQuMi4wLjE5MzMsIEN1bHR1cmU9bmV1dHJhbCwgUHVibGljS2V5VG9rZW49MTZmYzEzYTIyNmMwZTk1MV1dBgAAAAttQ29sbGVjdGlvbgVtTGlzdBhEYXRhT2JqZWN0K21DaGlsZE9iamVjdHMSRGF0YU9iamVjdCttUGFyZW50FURhdGFPYmplY3QrbUNvbnRhaW5lchlEYXRhT2JqZWN0K21WaXN1YWxPYmplY3RzBAMDBAQDmQFBcGxvcmlzLkJhc2UuT2JqZWN0cy5Tb3J0YWJsZUNvbGxlY3Rpb25gMVtbQXBsb3Jpcy5DaGFydC5WYWx1ZUxpbmUsIEFwbG9yaXMuQ2hhcnQsIFZlcnNpb249NC4yLjAuMTkzMywgQ3VsdHVyZT1uZXV0cmFsLCBQdWJsaWNLZXlUb2tlbj0xNmZjMTNhMjI2YzBlOTUxXV0DAAAAkQFTeXN0ZW0uQ29sbGVjdGlvbnMuR2VuZXJpYy5MaXN0YDFbW0FwbG9yaXMuQ2hhcnQuVmFsdWVMaW5lLCBBcGxvcmlzLkNoYXJ0LCBWZXJzaW9uPTQuMi4wLjE5MzMsIEN1bHR1cmU9bmV1dHJhbCwgUHVibGljS2V5VG9rZW49MTZmYzEzYTIyNmMwZTk1MV1dmAFTeXN0ZW0uQ29sbGVjdGlvbnMuR2VuZXJpYy5MaXN0YDFbW0FwbG9yaXMuQmFzZS5PYmplY3RzLkRhdGFPYmplY3QsIEFwbG9yaXMuQmFzZSwgVmVyc2lvbj00LjIuMC4xOTMzLCBDdWx0dXJlPW5ldXRyYWwsIFB1YmxpY0tleVRva2VuPTE2ZmMxM2EyMjZjMGU5NTFdXSVBcGxvcmlzLkNoYXJ0LkNvbHVtbk9yaWVudGVkQ2hhcnRBeGlzAgAAACFBcGxvcmlzLkNoYXJ0LkNvbHVtbk9yaWVudGVkQ2hhcnQCAAAAlQFTeXN0ZW0uQ29sbGVjdGlvbnMuR2VuZXJpYy5MaXN0YDFbW0FwbG9yaXMuQmFzZS5VSS5WaXN1YWxPYmplY3QsIEFwbG9yaXMuQmFzZSwgVmVyc2lvbj00LjIuMC4xOTMzLCBDdWx0dXJlPW5ldXRyYWwsIFB1YmxpY0tleVRva2VuPTE2ZmMxM2EyMjZjMGU5NTFdXQMAAAAKCZYAAAAJlwAAAAkGAAAACQEAAAAJmgAAAAUqAAAAmwFBcGxvcmlzLkJhc2UuT2JqZWN0cy5EYXRhT2JqZWN0Q29sbGVjdGlvbmAxW1tBcGxvcmlzLkNoYXJ0LkF4aXNCcmVhaywgQXBsb3Jpcy5DaGFydCwgVmVyc2lvbj00LjIuMC4xOTMzLCBDdWx0dXJlPW5ldXRyYWwsIFB1YmxpY0tleVRva2VuPTE2ZmMxM2EyMjZjMGU5NTFdXQYAAAALbUNvbGxlY3Rpb24FbUxpc3QYRGF0YU9iamVjdCttQ2hpbGRPYmplY3RzEkRhdGFPYmplY3QrbVBhcmVudBVEYXRhT2JqZWN0K21Db250YWluZXIZRGF0YU9iamVjdCttVmlzdWFsT2JqZWN0cwQDAwQEA5kBQXBsb3Jpcy5CYXNlLk9iamVjdHMuU29ydGFibGVDb2xsZWN0aW9uYDFbW0FwbG9yaXMuQ2hhcnQuQXhpc0JyZWFrLCBBcGxvcmlzLkNoYXJ0LCBWZXJzaW9uPTQuMi4wLjE5MzMsIEN1bHR1cmU9bmV1dHJhbCwgUHVibGljS2V5VG9rZW49MTZmYzEzYTIyNmMwZTk1MV1dAwAAAJEBU3lzdGVtLkNvbGxlY3Rpb25zLkdlbmVyaWMuTGlzdGAxW1tBcGxvcmlzLkNoYXJ0LkF4aXNCcmVhaywgQXBsb3Jpcy5DaGFydCwgVmVyc2lvbj00LjIuMC4xOTMzLCBDdWx0dXJlPW5ldXRyYWwsIFB1YmxpY0tleVRva2VuPTE2ZmMxM2EyMjZjMGU5NTFdXZgBU3lzdGVtLkNvbGxlY3Rpb25zLkdlbmVyaWMuTGlzdGAxW1tBcGxvcmlzLkJhc2UuT2JqZWN0cy5EYXRhT2JqZWN0LCBBcGxvcmlzLkJhc2UsIFZlcnNpb249NC4yLjAuMTkzMywgQ3VsdHVyZT1uZXV0cmFsLCBQdWJsaWNLZXlUb2tlbj0xNmZjMTNhMjI2YzBlOTUxXV0lQXBsb3Jpcy5DaGFydC5Db2x1bW5PcmllbnRlZENoYXJ0QXhpcwIAAAAhQXBsb3Jpcy5DaGFydC5Db2x1bW5PcmllbnRlZENoYXJ0AgAAAJUBU3lzdGVtLkNvbGxlY3Rpb25zLkdlbmVyaWMuTGlzdGAxW1tBcGxvcmlzLkJhc2UuVUkuVmlzdWFsT2JqZWN0LCBBcGxvcmlzLkJhc2UsIFZlcnNpb249NC4yLjAuMTkzMywgQ3VsdHVyZT1uZXV0cmFsLCBQdWJsaWNLZXlUb2tlbj0xNmZjMTNhMjI2YzBlOTUxXV0DAAAACgmbAAAACZwAAAAJBgAAAAkBAAAACZ8AAAAFKw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gEAAgAAJUFwbG9yaXMuQ2hhcnQuQ29sdW1uT3JpZW50ZWRDaGFydEF4aXMCAAAAIUFwbG9yaXMuQ2hhcnQuQ29sdW1uT3JpZW50ZWRDaGFydAIAAAAIAQgIAQgICAIAAAAJBgAAAAkBAAAAAAAAAAAJcQAAAAMAAAAJcgAAAAlzAAAACXQAAAABAAAAAAoKCXUAAAAAAAAACgAAAAAAAAAABSw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IBAAIAACVBcGxvcmlzLkNoYXJ0LkNvbHVtbk9yaWVudGVkQ2hhcnRBeGlzAgAAACFBcGxvcmlzLkNoYXJ0LkNvbHVtbk9yaWVudGVkQ2hhcnQCAAAACAEICAEICAgCAAAACQYAAAAJAQAAAAAAAAAACXEAAAADAAAACXIAAAAJcwAAAAl0AAAAAQAAAAAKCgl1AAAAAAAAAAoAAAAAAAAAAAUt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BAQACAAAlQXBsb3Jpcy5DaGFydC5Db2x1bW5PcmllbnRlZENoYXJ0QXhpcwIAAAAhQXBsb3Jpcy5DaGFydC5Db2x1bW5PcmllbnRlZENoYXJ0AgAAAAgBCAgBCAgIAgAAAAkGAAAACQEAAAAAAAAAAAlxAAAAAwAAAAlyAAAACXMAAAAJdAAAAAEAAAAACga0AAAAASUJdQAAAAEAAAAKAAAAAAAAAAAFLgAAAJoBQXBsb3Jpcy5CYXNlLk9iamVjdHMuRGF0YU9iamVjdENvbGxlY3Rpb25gMVtbQXBsb3Jpcy5DaGFydC5UaWNrTWFyaywgQXBsb3Jpcy5DaGFydCwgVmVyc2lvbj00LjIuMC4xOTMzLCBDdWx0dXJlPW5ldXRyYWwsIFB1YmxpY0tleVRva2VuPTE2ZmMxM2EyMjZjMGU5NTFdXQYAAAALbUNvbGxlY3Rpb24FbUxpc3QYRGF0YU9iamVjdCttQ2hpbGRPYmplY3RzEkRhdGFPYmplY3QrbVBhcmVudBVEYXRhT2JqZWN0K21Db250YWluZXIZRGF0YU9iamVjdCttVmlzdWFsT2JqZWN0cwQDAwQEA5gBQXBsb3Jpcy5CYXNlLk9iamVjdHMuU29ydGFibGVDb2xsZWN0aW9uYDFbW0FwbG9yaXMuQ2hhcnQuVGlja01hcmssIEFwbG9yaXMuQ2hhcnQsIFZlcnNpb249NC4yLjAuMTkzMywgQ3VsdHVyZT1uZXV0cmFsLCBQdWJsaWNLZXlUb2tlbj0xNmZjMTNhMjI2YzBlOTUxXV0DAAAAkAFTeXN0ZW0uQ29sbGVjdGlvbnMuR2VuZXJpYy5MaXN0YDFbW0FwbG9yaXMuQ2hhcnQuVGlja01hcmssIEFwbG9yaXMuQ2hhcnQsIFZlcnNpb249NC4yLjAuMTkzMywgQ3VsdHVyZT1uZXV0cmFsLCBQdWJsaWNLZXlUb2tlbj0xNmZjMTNhMjI2YzBlOTUxXV2YAVN5c3RlbS5Db2xsZWN0aW9ucy5HZW5lcmljLkxpc3RgMVtbQXBsb3Jpcy5CYXNlLk9iamVjdHMuRGF0YU9iamVjdCwgQXBsb3Jpcy5CYXNlLCBWZXJzaW9uPTQuMi4wLjE5MzMsIEN1bHR1cmU9bmV1dHJhbCwgUHVibGljS2V5VG9rZW49MTZmYzEzYTIyNmMwZTk1MV1dJUFwbG9yaXMuQ2hhcnQuQ29sdW1uT3JpZW50ZWRDaGFydEF4aXMCAAAAIUFwbG9yaXMuQ2hhcnQuQ29sdW1uT3JpZW50ZWRDaGFydAIAAACVAVN5c3RlbS5Db2xsZWN0aW9ucy5HZW5lcmljLkxpc3RgMVtbQXBsb3Jpcy5CYXNlLlVJLlZpc3VhbE9iamVjdCwgQXBsb3Jpcy5CYXNlLCBWZXJzaW9uPTQuMi4wLjE5MzMsIEN1bHR1cmU9bmV1dHJhbCwgUHVibGljS2V5VG9rZW49MTZmYzEzYTIyNmMwZTk1MV1dAwAAAAoJtgAAAAm3AAAACQYAAAAJAQAAAAm6AAAABTEAAAAaQXBsb3Jpcy5CYXNlLlVJLlZpc3VhbExpbmUOAAAAC21TdGFydFBvaW50CW1FbmRQb2ludAttTGluZUZvcm1hdAltUGVyc0RhdGEZVmlzdWFsT2JqZWN0K21aT3JkZXJHcm91cB5WaXN1YWxPYmplY3QrbUluZGl2aWR1YWxaT3JkZXIVVmlzdWFsT2JqZWN0K21WaXNpYmxlGFZpc3VhbE9iamVjdCttUGVyc2lzdGVudBBWaXN1YWxPYmplY3QrbUlkFlZpc3VhbE9iamVjdCttUGVyc0RhdGEgVmlzdWFsT2JqZWN0K21SZWdpc3RlcmVkV2l0aEZvcm0kVmlzdWFsT2JqZWN0K21EZWxldGVSZXBhaW50VHJpZ2dlcmVkFlZpc3VhbE9iamVjdCttU2hhcGVQdHIVVmlzdWFsT2JqZWN0K21Jc0RpcnR5BAQEAgAAAAAHAgAAAwAVU3lzdGVtLkRyYXdpbmcuUG9pbnRGBAAAABVTeXN0ZW0uRHJhd2luZy5Qb2ludEYEAAAAH0FwbG9yaXMuQmFzZS5PYmplY3RzLkxpbmVGb3JtYXQDAAAACAgBAQgBAQ9TeXN0ZW0uSW50UHRyW10BAwAAAAFF////4P///wIALkFx975DAUT////g////P4qxQ3H3vkMJvQAAAAm+AAAAuAEAAP////8BAQoJvgAAAAEACgEHMgAAAAABAAAABQAAAAQVU3lzdGVtLkRyYXdpbmcuUG9pbnRGBAAAAAFB////4P///z8Ks0Nx975DAUD////g////AgAuQXF3wEMBP////+D///8/+jZDcXfAQwE+////4P///z+KsUNxd8BDAT3////g////PwqzQ3H3vkMHMwAAAAABAAAABQAAAAQXQXBsb3Jpcy5CYXNlLkFuY2hvck1vZGUDAAAABTz///8XQXBsb3Jpcy5CYXNlLkFuY2hvck1vZGUBAAAAB3ZhbHVlX18ACAMAAAAEAAAAATv///88////BQAAAAE6////PP///wMAAAABOf///zz///8GAAAAATj///88////BQAAAA80AAAABQAAAAEAAAAAAQU1AAAAFUFwbG9yaXMuQmFzZS5VSS5MYWJlbB4AAAAPbUFuY2hvclBvc2l0aW9uC21BbmNob3JNb2RlD21BZGRJbm5lck1hcmdpbhZtT2Zmc2V0RGlyZWN0aW9uQW5jaG9yF21PZmZzZXRPcnRob2dvbmFsQW5jaG9yC21UZXh0Rm9ybWF0CW1Sb3RhdGlvbgptQmFja0NvbG9yDW1Vc2VCYWNrQ29sb3IObVVzZUJhY2tncm91bmQRbUN1c3RvbUJhY2tncm91bmQObUxpbmVBbGlnbm1lbnQJbVRleHRTaXplD21MYWJlbFJlY3RhbmdsZRVtSW5uZXJNYXJnaW5MZWZ0UmlnaHQFbVRleHQKbVZhcmlhYmxlcw1tVmFyaWFibGVMaXN0Dm1DdXN0b21Db250ZW50CW1QZXJzRGF0YRlWaXN1YWxPYmplY3QrbVpPcmRlckdyb3VwHlZpc3VhbE9iamVjdCttSW5kaXZpZHVhbFpPcmRlchVWaXN1YWxPYmplY3QrbVZpc2libGUYVmlzdWFsT2JqZWN0K21QZXJzaXN0ZW50EFZpc3VhbE9iamVjdCttSWQWVmlzdWFsT2JqZWN0K21QZXJzRGF0YSBWaXN1YWxPYmplY3QrbVJlZ2lzdGVyZWRXaXRoRm9ybSRWaXN1YWxPYmplY3QrbURlbGV0ZVJlcGFpbnRUcmlnZ2VyZWQWVmlzdWFsT2JqZWN0K21TaGFwZVB0chVWaXN1YWxPYmplY3QrbUlzRGlydHkEBAAAAAQABAAAAAQEBAABAwMBAgAAAAAHAgAAAwAVU3lzdGVtLkRyYXdpbmcuUG9pbnRGBAAAABdBcGxvcmlzLkJhc2UuQW5jaG9yTW9kZQMAAAABCwsfQXBsb3Jpcy5CYXNlLk9iamVjdHMuVGV4dEZvcm1hdAMAAAALGkFwbG9yaXMuQmFzZS5PYmplY3RzLkNvbG9yAwAAAAEBASpBcGxvcmlzLkJhc2UuVUkuTGFiZWwrTGluZUFsaWdubWVudE9wdGlvbnMDAAAAFFN5c3RlbS5EcmF3aW5nLlNpemVGBAAAABlTeXN0ZW0uRHJhd2luZy5SZWN0YW5nbGVGBAAAAAugAVN5c3RlbS5Db2xsZWN0aW9ucy5PYmplY3RNb2RlbC5Db2xsZWN0aW9uYDFbW0FwbG9yaXMuQmFzZS5PYmplY3RzLlZhcmlhYmxlLCBBcGxvcmlzLkJhc2UsIFZlcnNpb249NC4yLjAuMTkzMywgQ3VsdHVyZT1uZXV0cmFsLCBQdWJsaWNLZXlUb2tlbj0xNmZjMTNhMjI2YzBlOTUxXV2WAVN5c3RlbS5Db2xsZWN0aW9ucy5HZW5lcmljLkxpc3RgMVtbQXBsb3Jpcy5CYXNlLk9iamVjdHMuVmFyaWFibGUsIEFwbG9yaXMuQmFzZSwgVmVyc2lvbj00LjIuMC4xOTMzLCBDdWx0dXJlPW5ldXRyYWwsIFB1YmxpY0tleVRva2VuPTE2ZmMxM2EyMjZjMGU5NTFdXQgIAQEIAQEPU3lzdGVtLkludFB0cltdAQMAAAABN////+D///8/CrNDcfe+QwE2////PP///wQAAAAAAAAAAAAAAAAJywAAAAAAAAAJzAAAAAAAAAUz////KkFwbG9yaXMuQmFzZS5VSS5MYWJlbCtMaW5lQWxpZ25tZW50T3B0aW9ucwEAAAAHdmFsdWVfXwAIAwAAAAAAAAABMv///4X///8AAAAAAAAAAAEx////7P///wAAAAAAAAAAAAAAAAAAAAAAAAAABtAAAAANQ2F0ZWdvcnkgYXhpcwoJ0QAAAAnQAAAACdMAAADkAgAA/////wABCgnTAAAAAQAKAQE2AAAAJAAAAAnUAAAABgAAAAYAAAABOAAAACYAAAAJ1QAAAAIAAAACAAAAATsAAAApAAAACgnWAAAACdcAAAAJBwAAAAkBAAAACdoAAAABPAAAACoAAAAKCdsAAAAJ3AAAAAkHAAAACQEAAAAJ3wAAAAU9AAAAGkFwbG9yaXMuQ2hhcnQuTnVtYmVyRm9ybWF0EgAAABJEYXRhT2JqZWN0K21QYXJlbnQVRGF0YU9iamVjdCttQ29udGFpbmVyDm1EZWNpbWFsUGxhY2VzFG1NYW51YWxEZWNpbWFsUGxhY2VzDm1EZWNpbWFsU3ltYm9sC21EaWdpdEdyb3VwDG1Hcm91cFN5bWJvbA1tTmVnYXRpdmVTaWduDW1Qb3NpdGl2ZVNpZ24VbU5lZ2F0aXZlU2lnblBvc2l0aW9uFG1EaXNwbGF5UG9zaXRpdmVTaWduB21QcmVmaXgHbVN1ZmZpeAttRGF0ZUZvcm1hdAVtVHlwZRBtRGF0ZUN1bHR1cmVOYW1lE21EYXRlRmlyc3REYXlPZldlZWsRbURhdGVDYWxlbmRhcldlZWsEBAAAAQABAQEAAAICAQACAAAlQXBsb3Jpcy5DaGFydC5Db2x1bW5PcmllbnRlZENoYXJ0QXhpcwIAAAAhQXBsb3Jpcy5DaGFydC5Db2x1bW5PcmllbnRlZENoYXJ0AgAAAAgBCAgBCAgIAgAAAAkHAAAACQEAAAAAAAAAAAlxAAAAAwAAAAlyAAAACXMAAAAJdAAAAAEAAAAACgoJdQAAAAAAAAAKAAAAAAAAAAAFPgAAABpBcGxvcmlzLkNoYXJ0Lk51bWJlckZvcm1hdBIAAAASRGF0YU9iamVjdCttUGFyZW50FURhdGFPYmplY3QrbUNvbnRhaW5lcg5tRGVjaW1hbFBsYWNlcxRtTWFudWFsRGVjaW1hbFBsYWNlcw5tRGVjaW1hbFN5bWJvbAttRGlnaXRHcm91cAxtR3JvdXBTeW1ib2wNbU5lZ2F0aXZlU2lnbg1tUG9zaXRpdmVTaWduFW1OZWdhdGl2ZVNpZ25Qb3NpdGlvbhRtRGlzcGxheVBvc2l0aXZlU2lnbgdtUHJlZml4B21TdWZmaXgLbURhdGVGb3JtYXQFbVR5cGUQbURhdGVDdWx0dXJlTmFtZRNtRGF0ZUZpcnN0RGF5T2ZXZWVrEW1EYXRlQ2FsZW5kYXJXZWVrBAQAAAEAAQEBAAACAgEAAgAAJUFwbG9yaXMuQ2hhcnQuQ29sdW1uT3JpZW50ZWRDaGFydEF4aXMCAAAAIUFwbG9yaXMuQ2hhcnQuQ29sdW1uT3JpZW50ZWRDaGFydAIAAAAIAQgIAQgICAIAAAAJBwAAAAkBAAAAAAAAAAAJcQAAAAMAAAAJcgAAAAlzAAAACXQAAAABAAAAAAoKCXUAAAAAAAAACgAAAAAAAAAABT8AAAAaQXBsb3Jpcy5DaGFydC5OdW1iZXJGb3JtYXQSAAAAEkRhdGFPYmplY3QrbVBhcmVudBVEYXRhT2JqZWN0K21Db250YWluZXIObURlY2ltYWxQbGFjZXMUbU1hbnVhbERlY2ltYWxQbGFjZXMObURlY2ltYWxTeW1ib2wLbURpZ2l0R3JvdXAMbUdyb3VwU3ltYm9sDW1OZWdhdGl2ZVNpZ24NbVBvc2l0aXZlU2lnbhVtTmVnYXRpdmVTaWduUG9zaXRpb24UbURpc3BsYXlQb3NpdGl2ZVNpZ24HbVByZWZpeAdtU3VmZml4C21EYXRlRm9ybWF0BW1UeXBlEG1EYXRlQ3VsdHVyZU5hbWUTbURhdGVGaXJzdERheU9mV2VlaxFtRGF0ZUNhbGVuZGFyV2VlawQEAAABAAEBAQAAAgEBAAIAACVBcGxvcmlzLkNoYXJ0LkNvbHVtbk9yaWVudGVkQ2hhcnRBeGlzAgAAACFBcGxvcmlzLkNoYXJ0LkNvbHVtbk9yaWVudGVkQ2hhcnQCAAAACAEICAEICAgCAAAACQcAAAAJAQAAAAAAAAABCXEAAAADAAAACXIAAAAJcwAAAAl0AAAAAQAAAAAKCbQAAAAJdQAAAAEAAAAKAAAAAAAAAAABQAAAAC4AAAAKCfYAAAAJ9wAAAAkHAAAACQEAAAAJ+gAAAAFDAAAAMQAAAAEF////4P///wIALkFx975DAQT////g////AgAuQUXvqUEJ/QAAAAn+AAAAuAEAAP////8AAQoJ/gAAAAEACgEHRAAAAAABAAAABQAAAAQVU3lzdGVtLkRyYXdpbmcuUG9pbnRGBAAAAAEB////4P///wIALkFF75FBAQD////g////BAD8QHH3vkMB//7//+D///8EAPxAZZZJQwH+/v//4P///wQA/EBF76lBAf3+///g////BAD8QEXvkUEHRQAAAAABAAAABQAAAAQXQXBsb3Jpcy5CYXNlLkFuY2hvck1vZGUDAAAAAfz+//88////AQAAAAH7/v//PP///wgAAAAB+v7//zz///8CAAAAAfn+//88////BgAAAAH4/v//PP///wcAAAAPRgAAAAUAAAABAAAAAAEBRwAAADUAAAAB9/7//+D///8CAC5BRe+RQQH2/v//PP///wEAAAAAAAAAAAAAAAAJCwEAAAAAAAAJDAEAAAAAAAHz/v//M////wAAAAAB8v7//4X///8AAAAAAAAAAAHx/v//7P///wAAAAAAAAAAAAAAAAAAAAAAAAAABhABAAAKVmFsdWUgYXhpcwoJEQEAAAkQAQAACRMBAADkAgAA/////wABCgkTAQAAAQAKAQFIAAAAJAAAAAkUAQAABgAAAAYAAAABSgAAACYAAAAJFQEAAAIAAAACAAAAB0sAAAAAAQAAAAAAAAAELkFwbG9yaXMuQ2hhcnQuQ29sdW1uT3JpZW50ZWRDaGFydCtVbnVzZWRTZXJpZXMCAAAABEwAAACXAVN5c3RlbS5Db2xsZWN0aW9ucy5HZW5lcmljLkxpc3RgMVtbQXBsb3Jpcy5DaGFydC5DaGFydERhdGFTZXJpZXMsIEFwbG9yaXMuQ2hhcnQsIFZlcnNpb249NC4yLjAuMTkzMywgQ3VsdHVyZT1uZXV0cmFsLCBQdWJsaWNLZXlUb2tlbj0xNmZjMTNhMjI2YzBlOTUxXV0DAAAABl9pdGVtcwVfc2l6ZQhfdmVyc2lvbgQAAB9BcGxvcmlzLkNoYXJ0LkNoYXJ0RGF0YVNlcmllc1tdAgAAAAgICRYBAAAIAAAAUwAAAAFNAAAAJAAAAAkXAQAACAAAABQAAAABTwAAACYAAAAJGAEAAAAAAAAAAAAABFAAAACcAVN5c3RlbS5Db2xsZWN0aW9ucy5HZW5lcmljLkxpc3RgMVtbQXBsb3Jpcy5DaGFydC5Bbm5vdGF0aW9uRGF0YVNlcmllcywgQXBsb3Jpcy5DaGFydCwgVmVyc2lvbj00LjIuMC4xOTMzLCBDdWx0dXJlPW5ldXRyYWwsIFB1YmxpY0tleVRva2VuPTE2ZmMxM2EyMjZjMGU5NTFdXQMAAAAGX2l0ZW1zBV9zaXplCF92ZXJzaW9uBAAAJEFwbG9yaXMuQ2hhcnQuQW5ub3RhdGlvbkRhdGFTZXJpZXNbXQIAAAAICAkZAQAAAAAAAAAAAAABUQAAACQAAAAJGgEAAAAAAAAAAAAAAVMAAAAmAAAACRgBAAAAAAAAAAAAAARUAAAAlwFTeXN0ZW0uQ29sbGVjdGlvbnMuR2VuZXJpYy5MaXN0YDFbW0FwbG9yaXMuQ2hhcnQuQW5ub3RhdGlvbkdyb3VwLCBBcGxvcmlzLkNoYXJ0LCBWZXJzaW9uPTQuMi4wLjE5MzMsIEN1bHR1cmU9bmV1dHJhbCwgUHVibGljS2V5VG9rZW49MTZmYzEzYTIyNmMwZTk1MV1dAwAAAAZfaXRlbXMFX3NpemUIX3ZlcnNpb24EAAAfQXBsb3Jpcy5DaGFydC5Bbm5vdGF0aW9uR3JvdXBbXQIAAAAICAkcAQAAAAAAAAAAAAABVQAAACQAAAAJGgEAAAAAAAAAAAAAAVcAAAAmAAAACRgBAAAAAAAAAAAAAARYAAAAlgFTeXN0ZW0uQ29sbGVjdGlvbnMuR2VuZXJpYy5MaXN0YDFbW0FwbG9yaXMuQ2hhcnQuQ2hhcnREYXRhR3JvdXAsIEFwbG9yaXMuQ2hhcnQsIFZlcnNpb249NC4yLjAuMTkzMywgQ3VsdHVyZT1uZXV0cmFsLCBQdWJsaWNLZXlUb2tlbj0xNmZjMTNhMjI2YzBlOTUxXV0DAAAABl9pdGVtcwVfc2l6ZQhfdmVyc2lvbgQAAB5BcGxvcmlzLkNoYXJ0LkNoYXJ0RGF0YUdyb3VwW10CAAAACAgJHwEAAAEAAAAFAAAAAVkAAAAkAAAACSABAAABAAAABQAAAAFbAAAAJgAAAAkYAQAAAAAAAAAAAAAEXAAAAJABU3lzdGVtLkNvbGxlY3Rpb25zLkdlbmVyaWMuTGlzdGAxW1tBcGxvcmlzLkNoYXJ0LkRlbHRhQmFyLCBBcGxvcmlzLkNoYXJ0LCBWZXJzaW9uPTQuMi4wLjE5MzMsIEN1bHR1cmU9bmV1dHJhbCwgUHVibGljS2V5VG9rZW49MTZmYzEzYTIyNmMwZTk1MV1dAwAAAAZfaXRlbXMFX3NpemUIX3ZlcnNpb24EAAAYQXBsb3Jpcy5DaGFydC5EZWx0YUJhcltdAgAAAAgICSIBAAAAAAAAAAAAAAFdAAAAJAAAAAkaAQAAAAAAAAAAAAABXwAAACYAAAAJGAEAAAAAAAAAAAAABGAAAACTAVN5c3RlbS5Db2xsZWN0aW9ucy5HZW5lcmljLkxpc3RgMVtbQXBsb3Jpcy5DaGFydC5EZWx0YUJyaWRnZSwgQXBsb3Jpcy5DaGFydCwgVmVyc2lvbj00LjIuMC4xOTMzLCBDdWx0dXJlPW5ldXRyYWwsIFB1YmxpY0tleVRva2VuPTE2ZmMxM2EyMjZjMGU5NTFdXQMAAAAGX2l0ZW1zBV9zaXplCF92ZXJzaW9uBAAAG0FwbG9yaXMuQ2hhcnQuRGVsdGFCcmlkZ2VbXQIAAAAICAklAQAAAAAAAAAAAAABYQAAACQAAAAJGgEAAAAAAAAAAAAAAWMAAAAmAAAACRgBAAAAAAAAAAAAAARkAAAAkwFTeXN0ZW0uQ29sbGVjdGlvbnMuR2VuZXJpYy5MaXN0YDFbW0FwbG9yaXMuQ2hhcnQuR3Jvd3RoQXJyb3csIEFwbG9yaXMuQ2hhcnQsIFZlcnNpb249NC4yLjAuMTkzMywgQ3VsdHVyZT1uZXV0cmFsLCBQdWJsaWNLZXlUb2tlbj0xNmZjMTNhMjI2YzBlOTUxXV0DAAAABl9pdGVtcwVfc2l6ZQhfdmVyc2lvbgQAABtBcGxvcmlzLkNoYXJ0Lkdyb3d0aEFycm93W10CAAAACAgJKAEAAAAAAAAAAAAAAWUAAAAkAAAACRoBAAAAAAAAAAAAAAFnAAAAJgAAAAkYAQAAAAAAAAAAAAAEaAAAAJoBU3lzdGVtLkNvbGxlY3Rpb25zLkdlbmVyaWMuTGlzdGAxW1tBcGxvcmlzLkNoYXJ0LldhdGVyZmFsbENvbm5lY3RvciwgQXBsb3Jpcy5DaGFydCwgVmVyc2lvbj00LjIuMC4xOTMzLCBDdWx0dXJlPW5ldXRyYWwsIFB1YmxpY0tleVRva2VuPTE2ZmMxM2EyMjZjMGU5NTFdXQMAAAAGX2l0ZW1zBV9zaXplCF92ZXJzaW9uBAAAIkFwbG9yaXMuQ2hhcnQuV2F0ZXJmYWxsQ29ubmVjdG9yW10CAAAACAgJKwEAAAAAAAAAAAAAAWkAAAAkAAAACRoBAAAAAAAAAAAAAAFrAAAAJgAAAAkYAQAAAAAAAAAAAAAEbAAAAJgBU3lzdGVtLkNvbGxlY3Rpb25zLkdlbmVyaWMuTGlzdGAxW1tBcGxvcmlzLkNoYXJ0LkVsZW1lbnRDb25uZWN0b3IsIEFwbG9yaXMuQ2hhcnQsIFZlcnNpb249NC4yLjAuMTkzMywgQ3VsdHVyZT1uZXV0cmFsLCBQdWJsaWNLZXlUb2tlbj0xNmZjMTNhMjI2YzBlOTUxXV0DAAAABl9pdGVtcwVfc2l6ZQhfdmVyc2lvbgQAACBBcGxvcmlzLkNoYXJ0LkVsZW1lbnRDb25uZWN0b3JbXQIAAAAICAkuAQAAAAAAAAQAAAABbQAAACQAAAAJLwEAAAAAAAAEAAAAAW8AAAAmAAAACRgBAAAAAAAAAAAAAAV5AAAAH0FwbG9yaXMuQmFzZS5PYmplY3RzLkxpbmVGb3JtYXQRAAAAEkRhdGFPYmplY3QrbVBhcmVudBVEYXRhT2JqZWN0K21Db250YWluZXIKbVVuZGVmaW5lZAdtV2VpZ2h0Cm1Gb3JlQ29sb3IKbUJhY2tDb2xvcgptRGFzaFN0eWxlCG1QYXR0ZXJuFW1CZWdpbkFycm93SGVhZExlbmd0aBRtQmVnaW5BcnJvd0hlYWRTdHlsZRRtQmVnaW5BcnJvd0hlYWRXaWR0aBNtRW5kQXJyb3dIZWFkTGVuZ3RoEm1FbmRBcnJvd0hlYWRTdHlsZRJtRW5kQXJyb3dIZWFkV2lkdGgTbUxpbmVXZWlnaHRBYnNvbHV0ZRRtRGVmYXVsdFNjaGVtZUZvcm1hdAltTW9kaWZpZWQCAgAABAQAAAAAAAAAAAAAAAELGkFwbG9yaXMuQmFzZS5PYmplY3RzLkNvbG9yAwAAABpBcGxvcmlzLkJhc2UuT2JqZWN0cy5Db2xvcgMAAAAICAgICAgICAEBAQMAAAAKCgAAAAAACTEBAAAJMgEAAAEAAAD+////AQAAAAEAAAABAAAAAQAAAAEAAAABAAAAAAABBXoAAAAfQXBsb3Jpcy5CYXNlLk9iamVjdHMuRmlsbEZvcm1hdAoAAAASRGF0YU9iamVjdCttUGFyZW50FURhdGFPYmplY3QrbUNvbnRhaW5lcgptRm9yZUNvbG9yCm1CYWNrQ29sb3IFbVR5cGUIbVBhdHRlcm4NbVRyYW5zcGFyZW5jeQhtVmlzaWJsZRRtRGVmYXVsdFNjaGVtZUZvcm1hdAltTW9kaWZpZWQCAgQEAAAAAAAAGkFwbG9yaXMuQmFzZS5PYmplY3RzLkNvbG9yAwAAABpBcGxvcmlzLkJhc2UuT2JqZWN0cy5Db2xvcgMAAAAICAsIAQEDAAAACgoJMwEAAAk0AQAAAQAAAAAAAAAAAAAAAAAAAAABBX4AAAAfQXBsb3Jpcy5CYXNlLk9iamVjdHMuUGVyc0lkRGF0YQIAAAADbUlkC21DdXN0b21EYXRhBwIIAwAAAAk1AQAACTYBAAAFgQAAABpBcGxvcmlzLkJhc2UuT2JqZWN0cy5Db2xvcgcAAAASRGF0YU9iamVjdCttUGFyZW50FURhdGFPYmplY3QrbUNvbnRhaW5lcgVtVHlwZQRtUkdCEG1UaGVtZUNvbG9ySW5kZXgMbUF1dG9VcGRhdGVkCW1Nb2RpZmllZAICAAAAAAAICAgBAQMAAAAKCgAAAAAAAAAADQAAAAABAYIAAACBAAAACgoBAAAAAAAAAP////8AAQeUAAAAAAEAAAAQAAAABB9BcGxvcmlzLkJhc2UuT2JqZWN0cy5EYXRhT2JqZWN0AwAAAAkJAAAACQoAAAAJCwAAAAkMAAAACRAAAAAJEQAAAAkNAAAACQ4AAAAJDwAAAAkHAAAACQYAAAAJFwAAAA0EB5UAAAAAAQAAAAQAAAAEHEFwbG9yaXMuQmFzZS5VSS5WaXN1YWxPYmplY3QDAAAACRsAAAANAwSWAAAAkQFTeXN0ZW0uQ29sbGVjdGlvbnMuR2VuZXJpYy5MaXN0YDFbW0FwbG9yaXMuQ2hhcnQuVmFsdWVMaW5lLCBBcGxvcmlzLkNoYXJ0LCBWZXJzaW9uPTQuMi4wLjE5MzMsIEN1bHR1cmU9bmV1dHJhbCwgUHVibGljS2V5VG9rZW49MTZmYzEzYTIyNmMwZTk1MV1dAwAAAAZfaXRlbXMFX3NpemUIX3ZlcnNpb24EAAAZQXBsb3Jpcy5DaGFydC5WYWx1ZUxpbmVbXQIAAAAICAlEAQAAAAAAAAAAAAABlwAAACQAAAAJGgEAAAAAAAAAAAAAAZoAAAAmAAAACRgBAAAAAAAAAAAAAASbAAAAkQFTeXN0ZW0uQ29sbGVjdGlvbnMuR2VuZXJpYy5MaXN0YDFbW0FwbG9yaXMuQ2hhcnQuQXhpc0JyZWFrLCBBcGxvcmlzLkNoYXJ0LCBWZXJzaW9uPTQuMi4wLjE5MzMsIEN1bHR1cmU9bmV1dHJhbCwgUHVibGljS2V5VG9rZW49MTZmYzEzYTIyNmMwZTk1MV1dAwAAAAZfaXRlbXMFX3NpemUIX3ZlcnNpb24EAAAZQXBsb3Jpcy5DaGFydC5BeGlzQnJlYWtbXQIAAAAICAlHAQAAAAAAAAAAAAABnAAAACQAAAAJGgEAAAAAAAAAAAAAAZ8AAAAmAAAACRgBAAAAAAAAAAAAAAS2AAAAkAFTeXN0ZW0uQ29sbGVjdGlvbnMuR2VuZXJpYy5MaXN0YDFbW0FwbG9yaXMuQ2hhcnQuVGlja01hcmssIEFwbG9yaXMuQ2hhcnQsIFZlcnNpb249NC4yLjAuMTkzMywgQ3VsdHVyZT1uZXV0cmFsLCBQdWJsaWNLZXlUb2tlbj0xNmZjMTNhMjI2YzBlOTUxXV0DAAAABl9pdGVtcwVfc2l6ZQhfdmVyc2lvbgQAABhBcGxvcmlzLkNoYXJ0LlRpY2tNYXJrW10CAAAACAgJSgEAAAAAAAAAAAAAAbcAAAAkAAAACRoBAAAAAAAAAAAAAAG6AAAAJgAAAAkYAQAAAAAAAAAAAAABvQAAAHkAAAAKCgAAAEA/CU0BAAAJTgEAAAEAAAD+////AAAAAAEAAAAAAAAAAAAAAAEAAAAAAAAAAAAAAb4AAAB+AAAACU8BAAAJUAEAAAXLAA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CVBcGxvcmlzLkNoYXJ0LkNvbHVtbk9yaWVudGVkQ2hhcnRBeGlzAgAAAAEBAQsaQXBsb3Jpcy5CYXNlLk9iamVjdHMuQ29sb3IDAAAAAQEaQXBsb3Jpcy5CYXNlLk9iamVjdHMuQ29sb3IDAAAAAwAAAAkGAAAACgAAAAAAIEEJfwAAAAmAAAAACVQBAAABAAlVAQAAAcwAAACBAAAACgoBAAAAAAAAAP////8AAQTRAAAAlgFTeXN0ZW0uQ29sbGVjdGlvbnMuR2VuZXJpYy5MaXN0YDFbW0FwbG9yaXMuQmFzZS5PYmplY3RzLlZhcmlhYmxlLCBBcGxvcmlzLkJhc2UsIFZlcnNpb249NC4yLjAuMTkzMywgQ3VsdHVyZT1uZXV0cmFsLCBQdWJsaWNLZXlUb2tlbj0xNmZjMTNhMjI2YzBlOTUxXV0DAAAABl9pdGVtcwVfc2l6ZQhfdmVyc2lvbgQAAB9BcGxvcmlzLkJhc2UuT2JqZWN0cy5WYXJpYWJsZVtdAwAAAAgICVYBAAAAAAAAAAAAAAHTAAAAfgAAAAlXAQAACVgBAAAH1AAAAAABAAAACAAAAAQfQXBsb3Jpcy5CYXNlLk9iamVjdHMuRGF0YU9iamVjdAMAAAAJKwAAAAksAAAACS0AAAAJLgAAAAkpAAAACSoAAAANAgfVAAAAAAEAAAAEAAAABBxBcGxvcmlzLkJhc2UuVUkuVmlzdWFsT2JqZWN0AwAAAAkxAAAACTUAAAANAgHWAAAAlgAAAAlEAQAAAAAAAAAAAAAB1wAAACQAAAAJGgEAAAAAAAAAAAAAAdoAAAAmAAAACRgBAAAAAAAAAAAAAAHbAAAAmwAAAAlHAQAAAAAAAAAAAAAB3AAAACQAAAAJGgEAAAAAAAAAAAAAAd8AAAAmAAAACRgBAAAAAAAAAAAAAAH2AAAAtgAAAAlnAQAAAAAAABYAAAAB9wAAACQAAAAJaAEAAAAAAAAWAAAAAfoAAAAmAAAACRgBAAAAAAAAAAAAAAH9AAAAeQAAAAoKAQAAQD8JagEAAAlrAQAAAQAAAP7///8AAAAAAQAAAAAAAAAAAAAAAQAAAAAAAAAAAAEB/gAAAH4AAAAJbAEAAAltAQAABQsB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JUFwbG9yaXMuQ2hhcnQuQ29sdW1uT3JpZW50ZWRDaGFydEF4aXMCAAAAAQEBCxpBcGxvcmlzLkJhc2UuT2JqZWN0cy5Db2xvcgMAAAABARpBcGxvcmlzLkJhc2UuT2JqZWN0cy5Db2xvcgMAAAADAAAACQcAAAAKAAAAAAAgQQl/AAAACYAAAAAJcQEAAAEACXIBAAABDAEAAIEAAAAKCgEAAAAAAAAA/////wABAREBAADRAAAACVYBAAAAAAAAAAAAAAETAQAAfgAAAAl0AQAACXUBAAAHFAEAAAABAAAACAAAAAQfQXBsb3Jpcy5CYXNlLk9iamVjdHMuRGF0YU9iamVjdAMAAAAJPQAAAAk+AAAACT8AAAAJQAAAAAk7AAAACTwAAAANAgcVAQAAAAEAAAAEAAAABBxBcGxvcmlzLkJhc2UuVUkuVmlzdWFsT2JqZWN0AwAAAAlDAAAACUcAAAANAgcWAQAAAAEAAAAIAAAABB1BcGxvcmlzLkNoYXJ0LkNoYXJ0RGF0YVNlcmllcwIAAAAJfgEAAAl/AQAACYABAAAJgQEAAAmCAQAACYMBAAAJhAEAAAmFAQAABxcBAAAAAQAAAAgAAAAEH0FwbG9yaXMuQmFzZS5PYmplY3RzLkRhdGFPYmplY3QDAAAACYIBAAAJfgEAAAmFAQAACYEBAAAJfwEAAAmEAQAACYABAAAJgwEAAAcYAQAAAAEAAAAAAAAABBxBcGxvcmlzLkJhc2UuVUkuVmlzdWFsT2JqZWN0AwAAAAcZAQAAAAEAAAAAAAAABCJBcGxvcmlzLkNoYXJ0LkFubm90YXRpb25EYXRhU2VyaWVzAgAAAAcaAQAAAAEAAAAAAAAABB9BcGxvcmlzLkJhc2UuT2JqZWN0cy5EYXRhT2JqZWN0AwAAAAccAQAAAAEAAAAAAAAABB1BcGxvcmlzLkNoYXJ0LkFubm90YXRpb25Hcm91cAIAAAAHHwEAAAABAAAABAAAAAQcQXBsb3Jpcy5DaGFydC5DaGFydERhdGFHcm91cAIAAAAJjgEAAA0DByABAAAAAQAAAAQAAAAEH0FwbG9yaXMuQmFzZS5PYmplY3RzLkRhdGFPYmplY3QDAAAACY4BAAANAwciAQAAAAEAAAAAAAAABBZBcGxvcmlzLkNoYXJ0LkRlbHRhQmFyAgAAAAclAQAAAAEAAAAAAAAABBlBcGxvcmlzLkNoYXJ0LkRlbHRhQnJpZGdlAgAAAAcoAQAAAAEAAAAAAAAABBlBcGxvcmlzLkNoYXJ0Lkdyb3d0aEFycm93AgAAAAcrAQAAAAEAAAAAAAAABCBBcGxvcmlzLkNoYXJ0LldhdGVyZmFsbENvbm5lY3RvcgIAAAAHLgEAAAABAAAABAAAAAQeQXBsb3Jpcy5DaGFydC5FbGVtZW50Q29ubmVjdG9yAgAAAA0EBy8BAAAAAQAAAAQAAAAEH0FwbG9yaXMuQmFzZS5PYmplY3RzLkRhdGFPYmplY3QDAAAADQQBMQEAAIEAAAAKCgAAAAAAAAAADQAAAAABATIBAACBAAAACgoBAAAAAAAAAP////8AAQEzAQAAgQAAAAoKAQAAAP///wD/////AAEBNAEAAIEAAAAKCgEAAAAAAAAA/////wABDzUBAAABAAAACBIAAAAHNgEAAAABAAAAAQAAAAMNU3lzdGVtLkludFB0cgRx/v//DVN5c3RlbS5JbnRQdHIBAAAABXZhbHVlAAkAAAAAAAAAAAdEAQAAAAEAAAAAAAAABBdBcGxvcmlzLkNoYXJ0LlZhbHVlTGluZQIAAAAHRwEAAAABAAAAAAAAAAQXQXBsb3Jpcy5DaGFydC5BeGlzQnJlYWsCAAAAB0oBAAAAAQAAAAAAAAAEFkFwbG9yaXMuQ2hhcnQuVGlja01hcmsCAAAABU0BAAAaQXBsb3Jpcy5CYXNlLk9iamVjdHMuQ29sb3IHAAAAEkRhdGFPYmplY3QrbVBhcmVudBVEYXRhT2JqZWN0K21Db250YWluZXIFbVR5cGUEbVJHQhBtVGhlbWVDb2xvckluZGV4DG1BdXRvVXBkYXRlZAltTW9kaWZpZWQEAgAAAAAAH0FwbG9yaXMuQmFzZS5PYmplY3RzLkxpbmVGb3JtYXQDAAAACAgIAQEDAAAACb0AAAAKAAAAAAAAAAANAAAAAAAFTgEAABpBcGxvcmlzLkJhc2UuT2JqZWN0cy5Db2xvcgcAAAASRGF0YU9iamVjdCttUGFyZW50FURhdGFPYmplY3QrbUNvbnRhaW5lcgVtVHlwZQRtUkdCEG1UaGVtZUNvbG9ySW5kZXgMbUF1dG9VcGRhdGVkCW1Nb2RpZmllZAQCAAAAAAAfQXBsb3Jpcy5CYXNlLk9iamVjdHMuTGluZUZvcm1hdAMAAAAICAgBAQMAAAAJvQAAAAoBAAAAAAAAAP////8AAQ9PAQAAAQAAAAg8AAAAB1ABAAAAAQAAAAEAAAADDVN5c3RlbS5JbnRQdHIBb/7//3H+//8AAAAAAAAAAAFUAQAAgQAAAAoKAAAAAAAAAAANAAAAAAEBVQEAAIEAAAAKCgEAAAAAAAAA/////wABB1YBAAAAAQAAAAAAAAAEHUFwbG9yaXMuQmFzZS5PYmplY3RzLlZhcmlhYmxlAwAAAA9XAQAAAQAAAAgTAAAAB1gBAAAAAQAAAAEAAAADDVN5c3RlbS5JbnRQdHIBbv7//3H+//8AAAAAAAAAAAdnAQAAAAEAAAAQAAAABBZBcGxvcmlzLkNoYXJ0LlRpY2tNYXJrAgAAAA0QB2gBAAAAAQAAABAAAAAEH0FwbG9yaXMuQmFzZS5PYmplY3RzLkRhdGFPYmplY3QDAAAADRAFagEAABpBcGxvcmlzLkJhc2UuT2JqZWN0cy5Db2xvcgcAAAASRGF0YU9iamVjdCttUGFyZW50FURhdGFPYmplY3QrbUNvbnRhaW5lcgVtVHlwZQRtUkdCEG1UaGVtZUNvbG9ySW5kZXgMbUF1dG9VcGRhdGVkCW1Nb2RpZmllZAQCAAAAAAAfQXBsb3Jpcy5CYXNlLk9iamVjdHMuTGluZUZvcm1hdAMAAAAICAgBAQMAAAAJ/QAAAAoAAAAAAAAAAA0AAAAAAQVrAQAAGkFwbG9yaXMuQmFzZS5PYmplY3RzLkNvbG9yBwAAABJEYXRhT2JqZWN0K21QYXJlbnQVRGF0YU9iamVjdCttQ29udGFpbmVyBW1UeXBlBG1SR0IQbVRoZW1lQ29sb3JJbmRleAxtQXV0b1VwZGF0ZWQJbU1vZGlmaWVkBAIAAAAAAB9BcGxvcmlzLkJhc2UuT2JqZWN0cy5MaW5lRm9ybWF0AwAAAAgICAEBAwAAAAn9AAAACgEAAAAAAAAA/////wABD2wBAAAAAAAACAdtAQAAAAEAAAAAAAAAAw1TeXN0ZW0uSW50UHRyAXEBAACBAAAACgoAAAAAAAAAAA0AAAAAAQFyAQAAgQAAAAoKAQAAAAAAAAD/////AAEPdAEAAAEAAAAIFAAAAAd1AQAAAAEAAAABAAAAAw1TeXN0ZW0uSW50UHRyAWz+//9x/v//AAAAAAAAAAAFfgEAAB1BcGxvcmlzLkNoYXJ0LkNoYXJ0RGF0YVNlcmllcxwAAAAGbUNoYXJ0C21TZXJpZXNUeXBlCW1FeGNlbFJvdwptRXhjZWxSb3cyBW1BeGlzDW1EYXRhRWxlbWVudHMSbVNlcmllc0Rlc2NyaXB0aW9uE21TZXJpZXNEZXNjcmlwdGlvbjIKbVN0YWNrZWRPbgxtQ3VzdG9tV2lkdGgPbUN1c3RvbVBvc2l0aW9uDW1DdXN0b21aT3JkZXIJbVBvbHlsaW5lCG1Qb2x5Z29uFG1SZXN0b3JlTGFiZWxWaXNpYmxlBm1MYWJlbA9tTGFiZWxQb3NpdGlvbnMRbUxhYmVsQW5jaG9yTW9kZXMObUxhYmVsUG9zaXRpb24LbVNtb290aExpbmUObVNhbWVUeXBlSW5kZXgMbUJhclBvc2l0aW9uFm1MZWdlbmRVcGRhdGVTdXNwZW5kZWQUbVBlbmRpbmdMZWdlbmRVcGRhdGUYRGF0YU9iamVjdCttQ2hpbGRPYmplY3RzEkRhdGFPYmplY3QrbVBhcmVudBVEYXRhT2JqZWN0K21Db250YWluZXIZRGF0YU9iamVjdCttVmlzdWFsT2JqZWN0cwQEAAAEBAEBBAAAAAQEAAQEBAAAAAAAAAMEBAMhQXBsb3Jpcy5DaGFydC5Db2x1bW5PcmllbnRlZENoYXJ0AgAAABhBcGxvcmlzLkNoYXJ0LlNlcmllc1R5cGUCAAAACAglQXBsb3Jpcy5DaGFydC5Db2x1bW5PcmllbnRlZENoYXJ0QXhpcwIAAACiAUFwbG9yaXMuQmFzZS5PYmplY3RzLkRhdGFPYmplY3RDb2xsZWN0aW9uYDFbW0FwbG9yaXMuQ2hhcnQuQ2hhcnREYXRhRWxlbWVudCwgQXBsb3Jpcy5DaGFydCwgVmVyc2lvbj00LjIuMC4xOTMzLCBDdWx0dXJlPW5ldXRyYWwsIFB1YmxpY0tleVRva2VuPTE2ZmMxM2EyMjZjMGU5NTFdXQMAAAAdQXBsb3Jpcy5DaGFydC5DaGFydERhdGFTZXJpZXMCAAAACwsIHkFwbG9yaXMuQmFzZS5VSS5WaXN1YWxQb2x5bGluZQMAAAAdQXBsb3Jpcy5CYXNlLlVJLlZpc3VhbFBvbHlnb24DAAAAARxBcGxvcmlzLkNoYXJ0LkNvbm5lY3RlZExhYmVsAgAAABdTeXN0ZW0uRHJhd2luZy5Qb2ludEZbXQQAAAAZQXBsb3Jpcy5CYXNlLkFuY2hvck1vZGVbXQMAAAAIAQgICAGYAVN5c3RlbS5Db2xsZWN0aW9ucy5HZW5lcmljLkxpc3RgMVtbQXBsb3Jpcy5CYXNlLk9iamVjdHMuRGF0YU9iamVjdCwgQXBsb3Jpcy5CYXNlLCBWZXJzaW9uPTQuMi4wLjE5MzMsIEN1bHR1cmU9bmV1dHJhbCwgUHVibGljS2V5VG9rZW49MTZmYzEzYTIyNmMwZTk1MV1dIUFwbG9yaXMuQ2hhcnQuQ29sdW1uT3JpZW50ZWRDaGFydAIAAAAhQXBsb3Jpcy5DaGFydC5Db2x1bW5PcmllbnRlZENoYXJ0AgAAAJUBU3lzdGVtLkNvbGxlY3Rpb25zLkdlbmVyaWMuTGlzdGAxW1tBcGxvcmlzLkJhc2UuVUkuVmlzdWFsT2JqZWN0LCBBcGxvcmlzLkJhc2UsIFZlcnNpb249NC4yLjAuMTkzMywgQ3VsdHVyZT1uZXV0cmFsLCBQdWJsaWNLZXlUb2tlbj0xNmZjMTNhMjI2YzBlOTUxXV0CAAAACQEAAAABav7//+3///8AAAAAAgAAAP////8JBwAAAAmYAQAABpkBAAAVTm9uLUFkYXB0aXZlIFByb2R1Y3RzCgoAAAAAAAAAAAAAAAAKCgAJmgEAAAmbAQAACZwBAAAAAAAAAAAAAAAAAAAAAAAAAAAJnQEAAAkBAAAACQEAAAAJnwEAAAF/AQAAfgEAAAkBAAAAAV/+///t////AAAAAAMAAAD/////CQcAAAAJowEAAAakAQAABk90aGVyKgoKAAAAAAAAAAAAAAAACgoACaUBAAAJpgEAAAmnAQAAAAAAAAABAAAAAAAAAAAAAAAACagBAAAJAQAAAAkBAAAACaoBAAABgAEAAH4BAAAJAQAAAAFU/v//7f///wAAAAAEAAAA/////wkHAAAACa4BAAAGrwEAAA9DZW5nYWdlIE1pbmR0YXAKCgAAAAAAAAAAAAAAAAoKAAmwAQAACbEBAAAJsgEAAAAAAAAAAgAAAAAAAAAAAAAAAAmzAQAACQEAAAAJAQAAAAm1AQAAAYEBAAB+AQAACQEAAAABSf7//+3///8AAAAABQAAAP////8JBwAAAAm5AQAABroBAAATTWFjbWlsbGFuIExhdW5jaFBhZAoKAAAAAAAAAAAAAAAACgoACbsBAAAJvAEAAAm9AQAAAAAAAAADAAAAAAAAAAAAAAAACb4BAAAJAQAAAAkBAAAACcABAAABggEAAH4BAAAJAQAAAAE+/v//7f///wAAAAAGAAAA/////wkHAAAACcQBAAAGxQEAABNNY0dyYXctSGlsbCBDb25uZWN0CgoAAAAAAAAAAAAAAAAKCgAJxgEAAAnHAQAACcgBAAAAAAAAAAQAAAAAAAAAAAAAAAAJyQEAAAkBAAAACQEAAAAJywEAAAGDAQAAfgEAAAkBAAAAATP+///t////AAAAAAcAAAD/////CQcAAAAJzwEAAAbQAQAADVBlYXJzb24gTXlMYWIKCgAAAAAAAAAAAAAAAAoKAAnRAQAACdIBAAAJ0wEAAAAAAAAABQAAAAAAAAAAAAAAAAnUAQAACQEAAAAJAQAAAAnWAQAAAYQBAAB+AQAACQEAAAABKP7//+3///8AAAAACAAAAP////8JBwAAAAnaAQAABtsBAAAYQ2VuZ2FnZSBMZWFybmluZyBPYmplY3RzCgoAAAAAAAAAAAAAAAAKCgAJ3AEAAAndAQAACd4BAAAAAAAAAAYAAAAAAAAAAAAAAAAJ3wEAAAkBAAAACQEAAAAJ4QEAAAGFAQAAfgEAAAkBAAAAAR3+///t////AAAAAAkAAAD/////CQcAAAAJ5QEAAAbmAQAACVdpbGV5UExVUwoKAAAAAAAAAAAAAAAACgoACecBAAAJ6AEAAAnpAQAAAAAAAAAHAAAAAAAAAAAAAAAACeoBAAAJAQAAAAkBAAAACewBAAAFjgEAABxBcGxvcmlzLkNoYXJ0LkNoYXJ0RGF0YUdyb3VwEQAAAAZtQ2hhcnQRbUdyb3VwRGVzY3JpcHRpb24HbUhpZGRlbgxtR3JvdXBBbmNob3IKbUN1c3RvbVN1bRNtUGxhY2Vob2xkZXJzQmVmb3JlEG1Ub3RhbExhYmVsQ291bnQJbUJhckNvdW50E21MYWJlbEJhclJlZmVyZW5jZXMMbVRvdGFsTGFiZWxzDm1DYXRlZ29yeUxhYmVsEG1Bbm5vdGF0aW9uR3JvdXASbU1hZ25pdHVkZVByb3ZpZGVyGERhdGFPYmplY3QrbUNoaWxkT2JqZWN0cxJEYXRhT2JqZWN0K21QYXJlbnQVRGF0YU9iamVjdCttQ29udGFpbmVyGURhdGFPYmplY3QrbVZpc3VhbE9iamVjdHMEAgAEAgAAAAcEBAQEAwQEAyFBcGxvcmlzLkNoYXJ0LkNvbHVtbk9yaWVudGVkQ2hhcnQCAAAAAR5BcGxvcmlzLkNoYXJ0LkNoYXJ0R3JvdXBBbmNob3ICAAAACAgICBdBcGxvcmlzLkJhc2UuVUkuTGFiZWxbXQMAAAAVQXBsb3Jpcy5CYXNlLlVJLkxhYmVsAwAAAB1BcGxvcmlzLkNoYXJ0LkFubm90YXRpb25Hcm91cAIAAAAgQXBsb3Jpcy5DaGFydC5JTWFnbml0dWRlUHJvdmlkZXICAAAAmAFTeXN0ZW0uQ29sbGVjdGlvbnMuR2VuZXJpYy5MaXN0YDFbW0FwbG9yaXMuQmFzZS5PYmplY3RzLkRhdGFPYmplY3QsIEFwbG9yaXMuQmFzZSwgVmVyc2lvbj00LjIuMC4xOTMzLCBDdWx0dXJlPW5ldXRyYWwsIFB1YmxpY0tleVRva2VuPTE2ZmMxM2EyMjZjMGU5NTFdXSFBcGxvcmlzLkNoYXJ0LkNvbHVtbk9yaWVudGVkQ2hhcnQCAAAAIUFwbG9yaXMuQ2hhcnQuQ29sdW1uT3JpZW50ZWRDaGFydAIAAACVAVN5c3RlbS5Db2xsZWN0aW9ucy5HZW5lcmljLkxpc3RgMVtbQXBsb3Jpcy5CYXNlLlVJLlZpc3VhbE9iamVjdCwgQXBsb3Jpcy5CYXNlLCBWZXJzaW9uPTQuMi4wLjE5MzMsIEN1bHR1cmU9bmV1dHJhbCwgUHVibGljS2V5VG9rZW49MTZmYzEzYTIyNmMwZTk1MV1dAgAAAAkBAAAABu4BAAATQ291cnNld2FyZSBBZG9wdGlvbgAFEf7//x5BcGxvcmlzLkNoYXJ0LkNoYXJ0R3JvdXBBbmNob3IBAAAAB3ZhbHVlX18ACAIAAAAAAAAACgAAAAABAAAAAQAAAAnwAQAACfEBAAAJ8gEAAAoKCfMBAAAJAQAAAAkBAAAACfUBAAAFmAEAAKIBQXBsb3Jpcy5CYXNlLk9iamVjdHMuRGF0YU9iamVjdENvbGxlY3Rpb25gMVtbQXBsb3Jpcy5DaGFydC5DaGFydERhdGFFbGVtZW50LCBBcGxvcmlzLkNoYXJ0LCBWZXJzaW9uPTQuMi4wLjE5MzMsIEN1bHR1cmU9bmV1dHJhbCwgUHVibGljS2V5VG9rZW49MTZmYzEzYTIyNmMwZTk1MV1dBgAAAAttQ29sbGVjdGlvbgVtTGlzdBhEYXRhT2JqZWN0K21DaGlsZE9iamVjdHMSRGF0YU9iamVjdCttUGFyZW50FURhdGFPYmplY3QrbUNvbnRhaW5lchlEYXRhT2JqZWN0K21WaXN1YWxPYmplY3RzBAMDBAQDoAFBcGxvcmlzLkJhc2UuT2JqZWN0cy5Tb3J0YWJsZUNvbGxlY3Rpb25gMVtbQXBsb3Jpcy5DaGFydC5DaGFydERhdGFFbGVtZW50LCBBcGxvcmlzLkNoYXJ0LCBWZXJzaW9uPTQuMi4wLjE5MzMsIEN1bHR1cmU9bmV1dHJhbCwgUHVibGljS2V5VG9rZW49MTZmYzEzYTIyNmMwZTk1MV1dAwAAAJgBU3lzdGVtLkNvbGxlY3Rpb25zLkdlbmVyaWMuTGlzdGAxW1tBcGxvcmlzLkNoYXJ0LkNoYXJ0RGF0YUVsZW1lbnQsIEFwbG9yaXMuQ2hhcnQsIFZlcnNpb249NC4yLjAuMTkzMywgQ3VsdHVyZT1uZXV0cmFsLCBQdWJsaWNLZXlUb2tlbj0xNmZjMTNhMjI2YzBlOTUxXV2YAVN5c3RlbS5Db2xsZWN0aW9ucy5HZW5lcmljLkxpc3RgMVtbQXBsb3Jpcy5CYXNlLk9iamVjdHMuRGF0YU9iamVjdCwgQXBsb3Jpcy5CYXNlLCBWZXJzaW9uPTQuMi4wLjE5MzMsIEN1bHR1cmU9bmV1dHJhbCwgUHVibGljS2V5VG9rZW49MTZmYzEzYTIyNmMwZTk1MV1dHUFwbG9yaXMuQ2hhcnQuQ2hhcnREYXRhU2VyaWVzAgAAACFBcGxvcmlzLkNoYXJ0LkNvbHVtbk9yaWVudGVkQ2hhcnQCAAAAlQFTeXN0ZW0uQ29sbGVjdGlvbnMuR2VuZXJpYy5MaXN0YDFbW0FwbG9yaXMuQmFzZS5VSS5WaXN1YWxPYmplY3QsIEFwbG9yaXMuQmFzZSwgVmVyc2lvbj00LjIuMC4xOTMzLCBDdWx0dXJlPW5ldXRyYWwsIFB1YmxpY0tleVRva2VuPTE2ZmMxM2EyMjZjMGU5NTFdXQMAAAAKCfYBAAAJ9wEAAAl+AQAACQEAAAAJ+gEAAAWaAQAAHEFwbG9yaXMuQ2hhcnQuQ29ubmVjdGVkTGFiZWwnAAAADm1Db25uZWN0b3JMaW5lEG1aT3JkZXJDb25uZWN0b3IObUNvbm5lY3Rvck1vZGUZbUFuZ2xlZENvbm5lY3RvckRpcmVjdGlvbhBtQ29ubmVjdG9yVGFyZ2V0GW1Db25uZWN0b3JUYXJnZXRBcmVhU2hhcGUabUNvbm5lY3RvckRpc3BsYXlUaHJlc2hvbGQTbUNvbm5lY3RBbmNob3JQb2ludAltUGVyc0RhdGEVTGFiZWwrbUFuY2hvclBvc2l0aW9uEUxhYmVsK21BbmNob3JNb2RlFUxhYmVsK21BZGRJbm5lck1hcmdpbhxMYWJlbCttT2Zmc2V0RGlyZWN0aW9uQW5jaG9yHUxhYmVsK21PZmZzZXRPcnRob2dvbmFsQW5jaG9yEUxhYmVsK21UZXh0Rm9ybWF0D0xhYmVsK21Sb3RhdGlvbhBMYWJlbCttQmFja0NvbG9yE0xhYmVsK21Vc2VCYWNrQ29sb3IUTGFiZWwrbVVzZUJhY2tncm91bmQXTGFiZWwrbUN1c3RvbUJhY2tncm91bmQUTGFiZWwrbUxpbmVBbGlnbm1lbnQPTGFiZWwrbVRleHRTaXplFUxhYmVsK21MYWJlbFJlY3RhbmdsZRtMYWJlbCttSW5uZXJNYXJnaW5MZWZ0UmlnaHQLTGFiZWwrbVRleHQQTGFiZWwrbVZhcmlhYmxlcxNMYWJlbCttVmFyaWFibGVMaXN0FExhYmVsK21DdXN0b21Db250ZW50D0xhYmVsK21QZXJzRGF0YRlWaXN1YWxPYmplY3QrbVpPcmRlckdyb3VwHlZpc3VhbE9iamVjdCttSW5kaXZpZHVhbFpPcmRlchVWaXN1YWxPYmplY3QrbVZpc2libGUYVmlzdWFsT2JqZWN0K21QZXJzaXN0ZW50EFZpc3VhbE9iamVjdCttSWQWVmlzdWFsT2JqZWN0K21QZXJzRGF0YSBWaXN1YWxPYmplY3QrbVJlZ2lzdGVyZWRXaXRoRm9ybSRWaXN1YWxPYmplY3QrbURlbGV0ZVJlcGFpbnRUcmlnZ2VyZWQWVmlzdWFsT2JqZWN0K21TaGFwZVB0chVWaXN1YWxPYmplY3QrbUlzRGlydHkEAAQEBAQAAAIEBAAAAAQABAAAAAQEBAABAwMBAgAAAAAHAgAAAwAeQXBsb3Jpcy5CYXNlLlVJLlZpc3VhbFBvbHlsaW5lAwAAAAgrQXBsb3Jpcy5DaGFydC5Db25uZWN0ZWRMYWJlbCtlQ29ubmVjdG9yTW9kZQIAAAA2QXBsb3Jpcy5DaGFydC5Db25uZWN0ZWRMYWJlbCtlQW5nbGVkQ29ubmVjdG9yRGlyZWN0aW9uAgAAABlTeXN0ZW0uRHJhd2luZy5SZWN0YW5nbGVGBAAAAC1BcGxvcmlzLkNoYXJ0LkNvbm5lY3RlZExhYmVsK2VUYXJnZXRBcmVhU2hhcGUCAAAACwEVU3lzdGVtLkRyYXdpbmcuUG9pbnRGBAAAABdBcGxvcmlzLkJhc2UuQW5jaG9yTW9kZQMAAAABCwsfQXBsb3Jpcy5CYXNlLk9iamVjdHMuVGV4dEZvcm1hdAMAAAALGkFwbG9yaXMuQmFzZS5PYmplY3RzLkNvbG9yAwAAAAEBASpBcGxvcmlzLkJhc2UuVUkuTGFiZWwrTGluZUFsaWdubWVudE9wdGlvbnMDAAAAFFN5c3RlbS5EcmF3aW5nLlNpemVGBAAAABlTeXN0ZW0uRHJhd2luZy5SZWN0YW5nbGVGBAAAAAugAVN5c3RlbS5Db2xsZWN0aW9ucy5PYmplY3RNb2RlbC5Db2xsZWN0aW9uYDFbW0FwbG9yaXMuQmFzZS5PYmplY3RzLlZhcmlhYmxlLCBBcGxvcmlzLkJhc2UsIFZlcnNpb249NC4yLjAuMTkzMywgQ3VsdHVyZT1uZXV0cmFsLCBQdWJsaWNLZXlUb2tlbj0xNmZjMTNhMjI2YzBlOTUxXV2WAVN5c3RlbS5Db2xsZWN0aW9ucy5HZW5lcmljLkxpc3RgMVtbQXBsb3Jpcy5CYXNlLk9iamVjdHMuVmFyaWFibGUsIEFwbG9yaXMuQmFzZSwgVmVyc2lvbj00LjIuMC4xOTMzLCBDdWx0dXJlPW5ldXRyYWwsIFB1YmxpY0tleVRva2VuPTE2ZmMxM2EyMjZjMGU5NTFdXQgIAQEIAQEPU3lzdGVtLkludFB0cltdAQIAAAAKWAIAAAUF/v//K0FwbG9yaXMuQ2hhcnQuQ29ubmVjdGVkTGFiZWwrZUNvbm5lY3Rvck1vZGUBAAAAB3ZhbHVlX18ACAIAAAABAAAABQT+//82QXBsb3Jpcy5DaGFydC5Db25uZWN0ZWRMYWJlbCtlQW5nbGVkQ29ubmVjdG9yRGlyZWN0aW9uAQAAAAd2YWx1ZV9fAAgCAAAAAAAAAAED/v//7P///6/TnEKej+RBziBRQ2g930EFAv7//y1BcGxvcmlzLkNoYXJ0LkNvbm5lY3RlZExhYmVsK2VUYXJnZXRBcmVhU2hhcGUBAAAAB3ZhbHVlX18ACAIAAAAAAAAAAAAQQQEJ/wEAAAEA/v//4P///1PFk0MpFypCAf/9//88////BAAAAAAAAAAAAAAAAAkCAgAAAAAAAAkDAgAAAAAAAfz9//8z////AAAAAAH7/f//hf///wAAbEIAALBBAfr9///s////AAAAAAAAAAAAAAAAAAAAAF662T8JmQEAAAoJCAIAAAYJAgAAAAn/AQAAIAMAAP////8AAQoJ/wEAAAEACgEHmwEAAAABAAAAAgAAAAQVU3lzdGVtLkRyYXdpbmcuUG9pbnRGBAAAAAH1/f//4P///1PFk0MpFypCAfT9///g////r9OMQikXKkIHnAEAAAABAAAAAgAAAAQXQXBsb3Jpcy5CYXNlLkFuY2hvck1vZGUDAAAAAfP9//88////BAAAAAHy/f//PP///wIAAAABnQEAACQAAAAJDwIAAAEAAAABAAAAAZ8BAAAmAAAACRACAAABAAAAAQAAAAGjAQAAmAEAAAoJEQIAAAkSAgAACX8BAAAJAQAAAAkVAgAAAaUBAACaAQAAClgCAAAB6v3//wX+//8BAAAAAen9//8E/v//AAAAAAHo/f//7P///6/TnEKD5nlCziBRQ1u6UUIB5/3//wL+//8AAAAAAAAQQQEJGgIAAAHl/f//4P///1PFk0PYYbFCAeT9//88////BAAAAAAAAAAAAAAAAAkdAgAAAAAAAAkeAgAAAAAAAeH9//8z////AAAAAAHg/f//hf///wAAAAAAAAAAAd/9///s////AAAAAAAAAAAAAAAAAAAAAAAAAAAJpAEAAAoJIwIAAAkJAgAACRoCAAAgAwAA/////wABCgkaAgAAAQAKAQemAQAAAAEAAAACAAAABBVTeXN0ZW0uRHJhd2luZy5Qb2ludEYEAAAAAdr9///g////U8WTQ9hhsUIB2f3//+D///+v04xC2GGxQgenAQAAAAEAAAACAAAABBdBcGxvcmlzLkJhc2UuQW5jaG9yTW9kZQMAAAAB2P3//zz///8EAAAAAdf9//88////AgAAAAGoAQAAJAAAAAkqAgAAAQAAAAEAAAABqgEAACYAAAAJKwIAAAEAAAABAAAAAa4BAACYAQAACgksAgAACS0CAAAJgAEAAAkBAAAACTACAAABsAEAAJoBAAAKWAIAAAHP/f//Bf7//wEAAAABzv3//wT+//8AAAAAAc39///s////r9OcQm/Q8ULOIFFDRrQGQgHM/f//Av7//wAAAAAAABBBAQk1AgAAAcr9///g////U8WTQ8C+CUMByf3//zz///8EAAAAAAAAAAAAAAAACTgCAAAAAAAACTkCAAAAAAABxv3//zP///8AAAAAAcX9//+F////AAAAAAAAAAABxP3//+z///8AAAAAAAAAAAAAAAAAAAAAAAAAAAmvAQAACgk+AgAACQkCAAAJNQIAACADAAD/////AAEKCTUCAAABAAoBB7EBAAAAAQAAAAIAAAAEFVN5c3RlbS5EcmF3aW5nLlBvaW50RgQAAAABv/3//+D///9TxZNDwL4JQwG+/f//4P///6/TjELAvglDB7IBAAAAAQAAAAIAAAAEF0FwbG9yaXMuQmFzZS5BbmNob3JNb2RlAwAAAAG9/f//PP///wQAAAABvP3//zz///8CAAAAAbMBAAAkAAAACUUCAAABAAAAAQAAAAG1AQAAJgAAAAlGAgAAAQAAAAEAAAABuQEAAJgBAAAKCUcCAAAJSAIAAAmBAQAACQEAAAAJSwIAAAG7AQAAmgEAAApYAgAAAbT9//8F/v//AQAAAAGz/f//BP7//wAAAAABsv3//+z///+v05xCSZUgQ84gUUMAeClBAbH9//8C/v//AAAAAAAAEEEBCVACAAABr/3//+D///9TxZNDCeElQwGu/f//PP///wQAAAAAAAAAAAAAAAAJUwIAAAAAAAAJVAIAAAAAAAGr/f//M////wAAAAABqv3//4X///8AAAAAAAAAAAGp/f//7P///wAAAAAAAAAAAAAAAAAAAAAAAAAACboBAAAKCVkCAAAJCQIAAAlQAgAAIAMAAP////8AAQoJUAIAAAEACgEHvAEAAAABAAAAAgAAAAQVU3lzdGVtLkRyYXdpbmcuUG9pbnRGBAAAAAGk/f//4P///1PFk0MJ4SVDAaP9///g////r9OMQgnhJUMHvQEAAAABAAAAAgAAAAQXQXBsb3Jpcy5CYXNlLkFuY2hvck1vZGUDAAAAAaL9//88////BAAAAAGh/f//PP///wIAAAABvgEAACQAAAAJYAIAAAEAAAABAAAAAcABAAAmAAAACWECAAABAAAAAQAAAAHEAQAAmAEAAAoJYgIAAAljAgAACYIBAAAJAQAAAAlmAgAAAcYBAACaAQAAClgCAAABmf3//wX+//8BAAAAAZj9//8E/v//AAAAAAGX/f//7P///6/TnELJLDFDziBRQ5QvRkIBlv3//wL+//8AAAAAAAAQQQEJawIAAAGU/f//4P///1PFk0O88klDAZP9//88////BAAAAAAAAAAAAAAAAAluAgAAAAAAAAlvAgAAAAAAAZD9//8z////AAAAAAGP/f//hf///wAAkkIAALBBAY79///s////AAAAAAAAAAAAAAAAAAAAAF662T8JxQEAAAoJdAIAAAkJAgAACWsCAAAgAwAA/////wABCglrAgAAAQAKAQfHAQAAAAEAAAACAAAABBVTeXN0ZW0uRHJhd2luZy5Qb2ludEYEAAAAAYn9///g////U8WTQ7zySUMBiP3//+D///+v04xCvPJJQwfIAQAAAAEAAAACAAAABBdBcGxvcmlzLkJhc2UuQW5jaG9yTW9kZQMAAAABh/3//zz///8EAAAAAYb9//88////AgAAAAHJAQAAJAAAAAl7AgAAAQAAAAEAAAABywEAACYAAAAJfAIAAAEAAAABAAAAAc8BAACYAQAACgl9AgAACX4CAAAJgwEAAAkBAAAACYECAAAB0QEAAJoBAAAKWAIAAAF+/f//Bf7//wEAAAABff3//wT+//8AAAAAAXz9///s////r9OcQq64aEPOIFFDJBbIQgF7/f//Av7//wAAAAAAABBBAQmGAgAAAXn9///g////U8WTQxxfjUMBeP3//zz///8EAAAAAAAAAAAAAAAACYkCAAAAAAAACYoCAAAAAAABdf3//zP///8AAAAAAXT9//+F////AAAAAAAAAAABc/3//+z///8AAAAAAAAAAAAAAAAAAAAAAAAAAAnQAQAACgmPAgAACQkCAAAJhgIAACADAAD/////AAEKCYYCAAABAAoBB9IBAAAAAQAAAAIAAAAEFVN5c3RlbS5EcmF3aW5nLlBvaW50RgQAAAABbv3//+D///9TxZNDHF+NQwFt/f//4P///6/TjEIcX41DB9MBAAAAAQAAAAIAAAAEF0FwbG9yaXMuQmFzZS5BbmNob3JNb2RlAwAAAAFs/f//PP///wQAAAABa/3//zz///8CAAAAAdQBAAAkAAAACZYCAAABAAAAAQAAAAHWAQAAJgAAAAmXAgAAAQAAAAEAAAAB2gEAAJgBAAAKCZgCAAAJmQIAAAmEAQAACQEAAAAJnAIAAAHcAQAAmgEAAApYAgAAAWP9//8F/v//AQAAAAFi/f//BP7//wAAAAABYf3//+z///+v05xC4GGpQ84gUUPgLWNBAWD9//8C/v//AAAAAAAAEEEBCaECAAABXv3//+D///9TxZNDmO6sQwFd/f//PP///wQAAAAAAAAAAAAAAAAJpAIAAAAAAAAJpQIAAAAAAAFa/f//M////wAAAAABWf3//4X///8AAAAAAAAAAAFY/f//7P///wAAAAAAAAAAAAAAAAAAAAAAAAAACdsBAAAKCaoCAAAJCQIAAAmhAgAAIAMAAP////8AAQoJoQIAAAEACgEH3QEAAAABAAAAAgAAAAQVU3lzdGVtLkRyYXdpbmcuUG9pbnRGBAAAAAFT/f//4P///1PFk0OY7qxDAVL9///g////r9OMQpjurEMH3gEAAAABAAAAAgAAAAQXQXBsb3Jpcy5CYXNlLkFuY2hvck1vZGUDAAAAAVH9//88////BAAAAAFQ/f//PP///wIAAAAB3wEAACQAAAAJsQIAAAEAAAABAAAAAeEBAAAmAAAACbICAAABAAAAAQAAAAHlAQAAmAEAAAoJswIAAAm0AgAACYUBAAAJAQAAAAm3AgAAAecBAACaAQAAClgCAAABSP3//wX+//8BAAAAAUf9//8E/v//AAAAAAFG/f//7P///6/TnEJPe7NDziBRQyDCn0EBRf3//wL+//8AAAAAAAAQQQEJvAIAAAFD/f//4P///1PFk0NgebhDAUL9//88////BAAAAAAAAAAAAAAAAAm/AgAAAAAAAAnAAgAAAAAAAT/9//8z////AAAAAAE+/f//hf///wAAAAAAAAAAAT39///s////AAAAAAAAAAAAAAAAAAAAAAAAAAAJ5gEAAAoJxQIAAAkJAgAACbwCAAAgAwAA/////wABCgm8AgAAAQAKAQfoAQAAAAEAAAACAAAABBVTeXN0ZW0uRHJhd2luZy5Qb2ludEYEAAAAATj9///g////U8WTQ2B5uEMBN/3//+D///+v04xCYHm4QwfpAQAAAAEAAAACAAAABBdBcGxvcmlzLkJhc2UuQW5jaG9yTW9kZQMAAAABNv3//zz///8EAAAAATX9//88////AgAAAAHqAQAAJAAAAAnMAgAAAQAAAAEAAAAB7AEAACYAAAAJzQIAAAEAAAABAAAAD/ABAAABAAAACAAAAAAH8QEAAAABAAAAAQAAAAQVQXBsb3Jpcy5CYXNlLlVJLkxhYmVsAwAAAAnOAgAAAfIBAAA1AAAAATH9///g////P/o2Q3F3wUMBMP3//zz///8DAAAAAAAAAAAAAAAACdECAAAAAAAACdICAAAAAAABLf3//zP///8AAAAAASz9//+F////AAAeQwAAoEEBK/3//+z///8AAAAAAAAAAAAAAAAAAAAAgZXHPwnuAQAACgnXAgAACQkCAAAJ2QIAACADAAD/////AAEKCdkCAAABAAoBAfMBAAAkAAAACRoBAAAAAAAAAAAAAAH1AQAAJgAAAAnbAgAAAgAAAAIAAAAE9gEAAJgBU3lzdGVtLkNvbGxlY3Rpb25zLkdlbmVyaWMuTGlzdGAxW1tBcGxvcmlzLkNoYXJ0LkNoYXJ0RGF0YUVsZW1lbnQsIEFwbG9yaXMuQ2hhcnQsIFZlcnNpb249NC4yLjAuMTkzMywgQ3VsdHVyZT1uZXV0cmFsLCBQdWJsaWNLZXlUb2tlbj0xNmZjMTNhMjI2YzBlOTUxXV0DAAAABl9pdGVtcwVfc2l6ZQhfdmVyc2lvbgQAACBBcGxvcmlzLkNoYXJ0LkNoYXJ0RGF0YUVsZW1lbnRbXQIAAAAICAncAgAAAQAAAAUAAAAB9wEAACQAAAAJ3QIAAAEAAAAFAAAAAfoBAAAmAAAACRgBAAAAAAAAAAAAAAH/AQAAfgAAAAnfAgAACeACAAAFAg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dQXBsb3Jpcy5DaGFydC5DaGFydERhdGFTZXJpZXMCAAAAAQEBCxpBcGxvcmlzLkJhc2UuT2JqZWN0cy5Db2xvcgMAAAABARpBcGxvcmlzLkJhc2UuT2JqZWN0cy5Db2xvcgMAAAADAAAACX4BAAAKAAAAAAAgQQl/AAAACYAAAAAJ5AIAAAEACeUCAAABAwIAAIEAAAAKCgAAAAD///8ADgAAAAABAQgCAADRAAAACeYCAAABAAAAAQAAAAcPAgAAAAEAAAAEAAAABB9BcGxvcmlzLkJhc2UuT2JqZWN0cy5EYXRhT2JqZWN0AwAAAAmYAQAADQMHEAIAAAABAAAABAAAAAQcQXBsb3Jpcy5CYXNlLlVJLlZpc3VhbE9iamVjdAMAAAAJmgEAAA0DARECAAD2AQAACekCAAABAAAAAQAAAAESAgAAJAAAAAnqAgAAAQAAAAEAAAABFQIAACYAAAAJ6wIAAAAAAAAAAAAAARoCAAB+AAAACewCAAAJ7QIAAAUdAg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1BcGxvcmlzLkNoYXJ0LkNoYXJ0RGF0YVNlcmllcwIAAAABAQELGkFwbG9yaXMuQmFzZS5PYmplY3RzLkNvbG9yAwAAAAEBGkFwbG9yaXMuQmFzZS5PYmplY3RzLkNvbG9yAwAAAAMAAAAJfwEAAAoAAAAAACBBCX8AAAAJgAAAAAnxAgAAAQAJ8gIAAAEeAgAAgQAAAAoKAQAAAAAAAAD/////AAEBIwIAANEAAAAJ8wIAAAEAAAABAAAAByoCAAAAAQAAAAQAAAAEH0FwbG9yaXMuQmFzZS5PYmplY3RzLkRhdGFPYmplY3QDAAAACaMBAAANAwcrAgAAAAEAAAAEAAAABBxBcGxvcmlzLkJhc2UuVUkuVmlzdWFsT2JqZWN0AwAAAAmlAQAADQMBLAIAAPYBAAAJ9gIAAAEAAAABAAAAAS0CAAAkAAAACfcCAAABAAAAAQAAAAEwAgAAJgAAAAn4AgAAAAAAAAAAAAABNQIAAH4AAAAJ+QIAAAn6AgAABTgC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UFwbG9yaXMuQ2hhcnQuQ2hhcnREYXRhU2VyaWVzAgAAAAEBAQsaQXBsb3Jpcy5CYXNlLk9iamVjdHMuQ29sb3IDAAAAAQEaQXBsb3Jpcy5CYXNlLk9iamVjdHMuQ29sb3IDAAAAAwAAAAmAAQAACgAAAAAAIEEJfwAAAAmAAAAACf4CAAABAAn/AgAAATkCAACBAAAACgoBAAAAAAAAAP////8AAQE+AgAA0QAAAAkAAwAAAQAAAAEAAAAHRQIAAAABAAAABAAAAAQfQXBsb3Jpcy5CYXNlLk9iamVjdHMuRGF0YU9iamVjdAMAAAAJrgEAAA0DB0YCAAAAAQAAAAQAAAAEHEFwbG9yaXMuQmFzZS5VSS5WaXN1YWxPYmplY3QDAAAACbABAAANAwFHAgAA9gEAAAkDAwAAAQAAAAEAAAABSAIAACQAAAAJBAMAAAEAAAABAAAAAUsCAAAmAAAACesCAAAAAAAAAAAAAAFQAgAAfgAAAAkGAwAACQcDAAAFUw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dQXBsb3Jpcy5DaGFydC5DaGFydERhdGFTZXJpZXMCAAAAAQEBCxpBcGxvcmlzLkJhc2UuT2JqZWN0cy5Db2xvcgMAAAABARpBcGxvcmlzLkJhc2UuT2JqZWN0cy5Db2xvcgMAAAADAAAACYEBAAAKAAAAAAAgQQl/AAAACYAAAAAJCwMAAAEACQwDAAABVAIAAIEAAAAKCgEAAAAAAAAA/////wABAVkCAADRAAAACQ0DAAABAAAAAQAAAAdgAgAAAAEAAAAEAAAABB9BcGxvcmlzLkJhc2UuT2JqZWN0cy5EYXRhT2JqZWN0AwAAAAm5AQAADQMHYQIAAAABAAAABAAAAAQcQXBsb3Jpcy5CYXNlLlVJLlZpc3VhbE9iamVjdAMAAAAJuwEAAA0DAWICAAD2AQAACRADAAABAAAABQAAAAFjAgAAJAAAAAkRAwAAAQAAAAUAAAABZgIAACYAAAAJGAEAAAAAAAAAAAAAAWsCAAB+AAAACRMDAAAJFAMAAAVuAg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1BcGxvcmlzLkNoYXJ0LkNoYXJ0RGF0YVNlcmllcwIAAAABAQELGkFwbG9yaXMuQmFzZS5PYmplY3RzLkNvbG9yAwAAAAEBGkFwbG9yaXMuQmFzZS5PYmplY3RzLkNvbG9yAwAAAAMAAAAJggEAAAoAAAAAACBBCX8AAAAJgAAAAAkYAwAAAQAJGQMAAAFvAgAAgQAAAAoKAAAAAP///wAOAAAAAAEBdAIAANEAAAAJGgMAAAEAAAABAAAAB3sCAAAAAQAAAAQAAAAEH0FwbG9yaXMuQmFzZS5PYmplY3RzLkRhdGFPYmplY3QDAAAACcQBAAANAwd8AgAAAAEAAAAEAAAABBxBcGxvcmlzLkJhc2UuVUkuVmlzdWFsT2JqZWN0AwAAAAnGAQAADQMBfQIAAPYBAAAJHQMAAAEAAAABAAAAAX4CAAAkAAAACR4DAAABAAAAAQAAAAGBAgAAJgAAAAkfAwAAAAAAAAAAAAABhgIAAH4AAAAJIAMAAAkhAwAABYkC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UFwbG9yaXMuQ2hhcnQuQ2hhcnREYXRhU2VyaWVzAgAAAAEBAQsaQXBsb3Jpcy5CYXNlLk9iamVjdHMuQ29sb3IDAAAAAQEaQXBsb3Jpcy5CYXNlLk9iamVjdHMuQ29sb3IDAAAAAwAAAAmDAQAACgAAAAAAIEEJfwAAAAmAAAAACSUDAAABAAkmAwAAAYoCAACBAAAACgoBAAAAAAAAAP////8AAQGPAgAA0QAAAAknAwAAAQAAAAEAAAAHlgIAAAABAAAABAAAAAQfQXBsb3Jpcy5CYXNlLk9iamVjdHMuRGF0YU9iamVjdAMAAAAJzwEAAA0DB5cCAAAAAQAAAAQAAAAEHEFwbG9yaXMuQmFzZS5VSS5WaXN1YWxPYmplY3QDAAAACdEBAAANAwGYAgAA9gEAAAkqAwAAAQAAAAEAAAABmQIAACQAAAAJKwMAAAEAAAABAAAAAZwCAAAmAAAACesCAAAAAAAAAAAAAAGhAgAAfgAAAAktAwAACS4DAAAFpAI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dQXBsb3Jpcy5DaGFydC5DaGFydERhdGFTZXJpZXMCAAAAAQEBCxpBcGxvcmlzLkJhc2UuT2JqZWN0cy5Db2xvcgMAAAABARpBcGxvcmlzLkJhc2UuT2JqZWN0cy5Db2xvcgMAAAADAAAACYQBAAAKAAAAAAAgQQl/AAAACYAAAAAJMgMAAAEACTMDAAABpQIAAIEAAAAKCgEAAAAAAAAA/////wABAaoCAADRAAAACTQDAAABAAAAAQAAAAexAgAAAAEAAAAEAAAABB9BcGxvcmlzLkJhc2UuT2JqZWN0cy5EYXRhT2JqZWN0AwAAAAnaAQAADQMHsgIAAAABAAAABAAAAAQcQXBsb3Jpcy5CYXNlLlVJLlZpc3VhbE9iamVjdAMAAAAJ3AEAAA0DAbMCAAD2AQAACTcDAAABAAAAAQAAAAG0AgAAJAAAAAk4AwAAAQAAAAEAAAABtwIAACYAAAAJOQMAAAAAAAAAAAAAAbwCAAB+AAAACToDAAAJOwMAAAW/AgAAH0FwbG9yaXMuQmFzZS5PYmplY3RzLlRleHRGb3JtYXQMAAAAEkRhdGFPYmplY3QrbVBhcmVudBVEYXRhT2JqZWN0K21Db250YWluZXIJbUZvbnRCb2xkC21Gb250SXRhbGljDm1Gb250VW5kZXJsaW5lCW1Gb250U2l6ZQltRm9udE5hbWUQbUZvbnRGYXJFYXN0TmFtZQptRm9udENvbG9yCW1Nb2RpZmllZBJtQXV0b0NvbG9yRGlzYWJsZWQKbUF1dG9Db2xvcgQCAAAAAAEBBAAABB1BcGxvcmlzLkNoYXJ0LkNoYXJ0RGF0YVNlcmllcwIAAAABAQELGkFwbG9yaXMuQmFzZS5PYmplY3RzLkNvbG9yAwAAAAEBGkFwbG9yaXMuQmFzZS5PYmplY3RzLkNvbG9yAwAAAAMAAAAJhQEAAAoAAAAAACBBCX8AAAAJgAAAAAk/AwAAAQAJQAMAAAHAAgAAgQAAAAoKAQAAAAAAAAD/////AAEBxQIAANEAAAAJQQMAAAEAAAABAAAAB8wCAAAAAQAAAAQAAAAEH0FwbG9yaXMuQmFzZS5PYmplY3RzLkRhdGFPYmplY3QDAAAACeUBAAANAwfNAgAAAAEAAAAEAAAABBxBcGxvcmlzLkJhc2UuVUkuVmlzdWFsT2JqZWN0AwAAAAnnAQAADQMBzgIAADUAAAABvPz//+D///8/+jZDno+0QQG7/P//PP///wEAAAAAAAAAAAAAAAAJRgMAAAAAAAAJRwMAAAAAAAG4/P//M////wAAAAABt/z//4X///8rrbVBqkKHQQG2/P//7P///0NjLUOXUzBBFCicQf+/RkGkcLU/BksDAAADNDk0CglMAwAACQkCAAAJTgMAADQDAAD/////AQEKCU4DAAABAAoBBdECAAAfQXBsb3Jpcy5CYXNlLk9iamVjdHMuVGV4dEZvcm1hdAwAAAASRGF0YU9iamVjdCttUGFyZW50FURhdGFPYmplY3QrbUNvbnRhaW5lcgltRm9udEJvbGQLbUZvbnRJdGFsaWMObUZvbnRVbmRlcmxpbmUJbUZvbnRTaXplCW1Gb250TmFtZRBtRm9udEZhckVhc3ROYW1lCm1Gb250Q29sb3IJbU1vZGlmaWVkEm1BdXRvQ29sb3JEaXNhYmxlZAptQXV0b0NvbG9yBAIAAAAAAQEEAAAEHEFwbG9yaXMuQ2hhcnQuQ2hhcnREYXRhR3JvdXACAAAAAQEBCxpBcGxvcmlzLkJhc2UuT2JqZWN0cy5Db2xvcgMAAAABARpBcGxvcmlzLkJhc2UuT2JqZWN0cy5Db2xvcgMAAAADAAAACY4BAAAKAAAAAAAgQQl/AAAACYAAAAAJUgMAAAEACVMDAAAB0gIAAIEAAAAKCgAAAAD///8ADgAAAAABAdcCAADRAAAACVQDAAABAAAAAQAAAAHZAgAAfgAAAAlVAwAACVYDAAAH2wIAAAABAAAABAAAAAQcQXBsb3Jpcy5CYXNlLlVJLlZpc3VhbE9iamVjdAMAAAAJ8gEAAAnOAgAADQIH3AIAAAABAAAABAAAAAQeQXBsb3Jpcy5DaGFydC5DaGFydERhdGFFbGVtZW50AgAAAAlZAwAADQMH3QIAAAABAAAABAAAAAQfQXBsb3Jpcy5CYXNlLk9iamVjdHMuRGF0YU9iamVjdAMAAAAJWQMAAA0DD98CAAABAAAACBUAAAAH4AIAAAABAAAAAQAAAAMNU3lzdGVtLkludFB0cgGm/P//cf7//wAAAAAAAAAAAeQCAACBAAAACgoAAAAAAAAAAA0AAAAAAQHlAgAAgQAAAAoKAQAAAAAAAAD/////AAEH5gIAAAABAAAABAAAAAQdQXBsb3Jpcy5CYXNlLk9iamVjdHMuVmFyaWFibGUDAAAABaX8//8dQXBsb3Jpcy5CYXNlLk9iamVjdHMuVmFyaWFibGUCAAAABk51bWJlcghQb3NpdGlvbgAACAgDAAAAAQAAAAAAAAABpPz//6X8//8AAAAAAAAAAAGj/P//pfz//wAAAAAAAAAAAaL8//+l/P//AAAAAAAAAAAH6QIAAAABAAAABAAAAAQeQXBsb3Jpcy5DaGFydC5DaGFydERhdGFFbGVtZW50AgAAAAlfAwAADQMH6gIAAAABAAAABAAAAAQfQXBsb3Jpcy5CYXNlLk9iamVjdHMuRGF0YU9iamVjdAMAAAAJXwMAAA0DB+sCAAAAAQAAAAAAAAAEHEFwbG9yaXMuQmFzZS5VSS5WaXN1YWxPYmplY3QDAAAAD+wCAAABAAAACEIAAAAH7QIAAAABAAAAAQAAAAMNU3lzdGVtLkludFB0cgGg/P//cf7//wAAAAAAAAAAAfECAACBAAAACgoAAAAAAAAAAA0AAAAAAQHyAgAAgQAAAAoKAQAAAAAAAAD/////AAEH8wIAAAABAAAABAAAAAQdQXBsb3Jpcy5CYXNlLk9iamVjdHMuVmFyaWFibGUDAAAAAZ/8//+l/P//AQAAAAAAAAABnvz//6X8//8AAAAAAAAAAAGd/P//pfz//wAAAAAAAAAAAZz8//+l/P//AAAAAAAAAAAH9gIAAAABAAAABAAAAAQeQXBsb3Jpcy5DaGFydC5DaGFydERhdGFFbGVtZW50AgAAAAllAwAADQMH9wIAAAABAAAABAAAAAQfQXBsb3Jpcy5CYXNlLk9iamVjdHMuRGF0YU9iamVjdAMAAAAJZQMAAA0DB/gCAAAAAQAAAAAAAAAEHEFwbG9yaXMuQmFzZS5VSS5WaXN1YWxPYmplY3QDAAAAD/kCAAABAAAACD0AAAAH+gIAAAABAAAAAQAAAAMNU3lzdGVtLkludFB0cgGa/P//cf7//wAAAAAAAAAAAf4CAACBAAAACgoAAAAAAAAAAA0AAAAAAQH/AgAAgQAAAAoKAQAAAAAAAAD/////AAEHAAMAAAABAAAABAAAAAQdQXBsb3Jpcy5CYXNlLk9iamVjdHMuVmFyaWFibGUDAAAAAZn8//+l/P//AQAAAAAAAAABmPz//6X8//8AAAAAAAAAAAGX/P//pfz//wAAAAAAAAAAAZb8//+l/P//AAAAAAAAAAAHAwMAAAABAAAABAAAAAQeQXBsb3Jpcy5DaGFydC5DaGFydERhdGFFbGVtZW50AgAAAAlrAwAADQMHBAMAAAABAAAABAAAAAQfQXBsb3Jpcy5CYXNlLk9iamVjdHMuRGF0YU9iamVjdAMAAAAJawMAAA0DDwYDAAABAAAACEEAAAAHBwMAAAABAAAAAQAAAAMNU3lzdGVtLkludFB0cgGU/P//cf7//wAAAAAAAAAAAQsDAACBAAAACgoAAAAAAAAAAA0AAAAAAQEMAwAAgQAAAAoKAQAAAAAAAAD/////AAEHDQMAAAABAAAABAAAAAQdQXBsb3Jpcy5CYXNlLk9iamVjdHMuVmFyaWFibGUDAAAAAZP8//+l/P//AQAAAAAAAAABkvz//6X8//8AAAAAAAAAAAGR/P//pfz//wAAAAAAAAAAAZD8//+l/P//AAAAAAAAAAAHEAMAAAABAAAABAAAAAQeQXBsb3Jpcy5DaGFydC5DaGFydERhdGFFbGVtZW50AgAAAAlxAwAADQMHEQMAAAABAAAABAAAAAQfQXBsb3Jpcy5CYXNlLk9iamVjdHMuRGF0YU9iamVjdAMAAAAJcQMAAA0DDxMDAAABAAAACBcAAAAHFAMAAAABAAAAAQAAAAMNU3lzdGVtLkludFB0cgGO/P//cf7//wAAAAAAAAAAARgDAACBAAAACgoAAAAAAAAAAA0AAAAAAQEZAwAAgQAAAAoKAQAAAAAAAAD/////AAEHGgMAAAABAAAABAAAAAQdQXBsb3Jpcy5CYXNlLk9iamVjdHMuVmFyaWFibGUDAAAAAY38//+l/P//AQAAAAAAAAABjPz//6X8//8AAAAAAAAAAAGL/P//pfz//wAAAAAAAAAAAYr8//+l/P//AAAAAAAAAAAHHQMAAAABAAAABAAAAAQeQXBsb3Jpcy5DaGFydC5DaGFydERhdGFFbGVtZW50AgAAAAl3AwAADQMHHgMAAAABAAAABAAAAAQfQXBsb3Jpcy5CYXNlLk9iamVjdHMuRGF0YU9iamVjdAMAAAAJdwMAAA0DBx8DAAAAAQAAAAAAAAAEHEFwbG9yaXMuQmFzZS5VSS5WaXN1YWxPYmplY3QDAAAADyADAAABAAAACEAAAAAHIQMAAAABAAAAAQAAAAMNU3lzdGVtLkludFB0cgGI/P//cf7//wAAAAAAAAAAASUDAACBAAAACgoAAAAAAAAAAA0AAAAAAQEmAwAAgQAAAAoKAQAAAAAAAAD/////AAEHJwMAAAABAAAABAAAAAQdQXBsb3Jpcy5CYXNlLk9iamVjdHMuVmFyaWFibGUDAAAAAYf8//+l/P//AQAAAAAAAAABhvz//6X8//8AAAAAAAAAAAGF/P//pfz//wAAAAAAAAAAAYT8//+l/P//AAAAAAAAAAAHKgMAAAABAAAABAAAAAQeQXBsb3Jpcy5DaGFydC5DaGFydERhdGFFbGVtZW50AgAAAAl9AwAADQMHKwMAAAABAAAABAAAAAQfQXBsb3Jpcy5CYXNlLk9iamVjdHMuRGF0YU9iamVjdAMAAAAJfQMAAA0DDy0DAAABAAAACEMAAAAHLgMAAAABAAAAAQAAAAMNU3lzdGVtLkludFB0cgGC/P//cf7//wAAAAAAAAAAATIDAACBAAAACgoAAAAAAAAAAA0AAAAAAQEzAwAAgQAAAAoKAQAAAAAAAAD/////AAEHNAMAAAABAAAABAAAAAQdQXBsb3Jpcy5CYXNlLk9iamVjdHMuVmFyaWFibGUDAAAAAYH8//+l/P//AQAAAAAAAAABgPz//6X8//8AAAAAAAAAAAF//P//pfz//wAAAAAAAAAAAX78//+l/P//AAAAAAAAAAAHNwMAAAABAAAABAAAAAQeQXBsb3Jpcy5DaGFydC5DaGFydERhdGFFbGVtZW50AgAAAAmDAwAADQMHOAMAAAABAAAABAAAAAQfQXBsb3Jpcy5CYXNlLk9iamVjdHMuRGF0YU9iamVjdAMAAAAJgwMAAA0DBzkDAAAAAQAAAAAAAAAEHEFwbG9yaXMuQmFzZS5VSS5WaXN1YWxPYmplY3QDAAAADzoDAAABAAAACD8AAAAHOwMAAAABAAAAAQAAAAMNU3lzdGVtLkludFB0cgF8/P//cf7//wAAAAAAAAAAAT8DAACBAAAACgoAAAAAAAAAAA0AAAAAAQFAAwAAgQAAAAoKAQAAAAAAAAD/////AAEHQQMAAAABAAAABAAAAAQdQXBsb3Jpcy5CYXNlLk9iamVjdHMuVmFyaWFibGUDAAAAAXv8//+l/P//AQAAAAAAAAABevz//6X8//8AAAAAAAAAAAF5/P//pfz//wAAAAAAAAAAAXj8//+l/P//AAAAAAAAAAAFRgMAAB9BcGxvcmlzLkJhc2UuT2JqZWN0cy5UZXh0Rm9ybWF0DAAAABJEYXRhT2JqZWN0K21QYXJlbnQVRGF0YU9iamVjdCttQ29udGFpbmVyCW1Gb250Qm9sZAttRm9udEl0YWxpYw5tRm9udFVuZGVybGluZQltRm9udFNpemUJbUZvbnROYW1lEG1Gb250RmFyRWFzdE5hbWUKbUZvbnRDb2xvcgltTW9kaWZpZWQSbUF1dG9Db2xvckRpc2FibGVkCm1BdXRvQ29sb3IEAgAAAAABAQQAAAQcQXBsb3Jpcy5DaGFydC5DaGFydERhdGFHcm91cAIAAAABAQELGkFwbG9yaXMuQmFzZS5PYmplY3RzLkNvbG9yAwAAAAEBGkFwbG9yaXMuQmFzZS5PYmplY3RzLkNvbG9yAwAAAAMAAAAJjgEAAAoAAAAAACBBCX8AAAAJgAAAAAmMAwAAAAAJjQMAAAFHAwAAgQAAAAoKAAAAAP///wAOAAAAAAEBTAMAANEAAAAJjgMAAAEAAAABAAAAAU4DAAB+AAAACY8DAAAJkAMAAAFSAwAAgQAAAAoKAAAAAAAAAAANAAAAAAEBUwMAAIEAAAAKCgEAAAAAAAAA/////wABB1QDAAAAAQAAAAQAAAAEHUFwbG9yaXMuQmFzZS5PYmplY3RzLlZhcmlhYmxlAwAAAAFv/P//pfz//wEAAAAAAAAAAW78//+l/P//AAAAAAAAAAABbfz//6X8//8AAAAAAAAAAAFs/P//pfz//wAAAAAAAAAAD1UDAAABAAAACD4AAAAHVgMAAAABAAAAAQAAAAMNU3lzdGVtLkludFB0cgFr/P//cf7//wAAAAAAAAAABVkDAAAeQXBsb3Jpcy5DaGFydC5DaGFydERhdGFFbGVtZW50EQAAAAZtTGFiZWwKbVJlY3RhbmdsZQVtTGluZQ5tQ3Jvc3NiYXJMaW5lcwdtTWFya2VyB21TZXJpZXMGbVZhbHVlB21WYWx1ZTILbUdyb3VwSW5kZXgPbUxhYmVsUG9zaXRpb25zEW1MYWJlbEFuY2hvck1vZGVzDm1MYWJlbFBvc2l0aW9uIG1TZWxmVHJpZ2dlcmVkTWFya2VyRm9ybWF0VXBkYXRlGERhdGFPYmplY3QrbUNoaWxkT2JqZWN0cxJEYXRhT2JqZWN0K21QYXJlbnQVRGF0YU9iamVjdCttQ29udGFpbmVyGURhdGFPYmplY3QrbVZpc3VhbE9iamVjdHMEBAQEBAQCAgAEBAAAAwQEAxxBcGxvcmlzLkNoYXJ0LkNvbm5lY3RlZExhYmVsAgAAABpBcGxvcmlzLkJhc2UuVUkuVmlzdWFsUmVjdAMAAAAaQXBsb3Jpcy5CYXNlLlVJLlZpc3VhbExpbmUDAAAAHEFwbG9yaXMuQmFzZS5VSS5WaXN1YWxMaW5lW10DAAAAGkFwbG9yaXMuQ2hhcnQuVmlzdWFsTWFya2VyAgAAAB1BcGxvcmlzLkNoYXJ0LkNoYXJ0RGF0YVNlcmllcwIAAAAIF1N5c3RlbS5EcmF3aW5nLlBvaW50RltdBAAAABlBcGxvcmlzLkJhc2UuQW5jaG9yTW9kZVtdAwAAAAgBmAFTeXN0ZW0uQ29sbGVjdGlvbnMuR2VuZXJpYy5MaXN0YDFbW0FwbG9yaXMuQmFzZS5PYmplY3RzLkRhdGFPYmplY3QsIEFwbG9yaXMuQmFzZSwgVmVyc2lvbj00LjIuMC4xOTMzLCBDdWx0dXJlPW5ldXRyYWwsIFB1YmxpY0tleVRva2VuPTE2ZmMxM2EyMjZjMGU5NTFdXR1BcGxvcmlzLkNoYXJ0LkNoYXJ0RGF0YVNlcmllcwIAAAAhQXBsb3Jpcy5DaGFydC5Db2x1bW5PcmllbnRlZENoYXJ0AgAAAJUBU3lzdGVtLkNvbGxlY3Rpb25zLkdlbmVyaWMuTGlzdGAxW1tBcGxvcmlzLkJhc2UuVUkuVmlzdWFsT2JqZWN0LCBBcGxvcmlzLkJhc2UsIFZlcnNpb249NC4yLjAuMTkzMywgQ3VsdHVyZT1uZXV0cmFsLCBQdWJsaWNLZXlUb2tlbj0xNmZjMTNhMjI2YzBlOTUxXV0CAAAACZYDAAAJlwMAAAoJmAMAAAoJfgEAAAgGAAAAAACAR0AKAAAAAAmaAwAACZsDAAAAAAAAAAmcAwAACX4BAAAJAQAAAAmfAwAAAV8DAABZAwAACaADAAAJoQMAAAoJogMAAAoJfwEAAAgGAAAAAABAVEAKAAAAAAmkAwAACaUDAAAAAAAAAAmmAwAACX8BAAAJAQAAAAmpAwAAAWUDAABZAwAACaoDAAAJqwMAAAoJrAMAAAoJgAEAAAgGAAAAAACAS0AKAAAAAAmuAwAACa8DAAAAAAAAAAmwAwAACYABAAAJAQAAAAmzAwAAAWsDAABZAwAACbQDAAAJtQMAAAoJtgMAAAoJgQEAAAgGAAAAAAAAN0AKAAAAAAm4AwAACbkDAAAAAAAAAAm6AwAACYEBAAAJAQAAAAm9AwAAAXEDAABZAwAACb4DAAAJvwMAAAoJwAMAAAoJggEAAAgGAAAAAABAU0AKAAAAAAnCAwAACcMDAAAAAAAAAAnEAwAACYIBAAAJAQAAAAnHAwAAAXcDAABZAwAACcgDAAAJyQMAAAoJygMAAAoJgwEAAAgGAAAAAABgYkAKAAAAAAnMAwAACc0DAAAAAAAAAAnOAwAACYMBAAAJAQAAAAnRAwAAAX0DAABZAwAACdIDAAAJ0wMAAAoJ1AMAAAoJhAEAAAgGAAAAAAAAPEAKAAAAAAnWAwAACdcDAAAAAAAAAAnYAwAACYQBAAAJAQAAAAnbAwAAAYMDAABZAwAACdwDAAAJ3QMAAAoJ3gMAAAoJhQEAAAgGAAAAAAAAQkAKAAAAAAngAwAACeEDAAAAAAAAAAniAwAACYUBAAAJAQAAAAnlAwAAAYwDAACBAAAACgoAAAAAAAAAAA0AAAAAAAGNAwAAgQAAAAoKAAAAAAAAAAANAAAAAAEHjgMAAAABAAAABAAAAAQdQXBsb3Jpcy5CYXNlLk9iamVjdHMuVmFyaWFibGUDAAAAARr8//+l/P//AQAAAAAAAAABGfz//6X8//8AAAAAAAAAAAEY/P//pfz//wAAAAAAAAAAARf8//+l/P//AAAAAAAAAAAPjwMAAAEAAAAIGQAAAAeQAwAAAAEAAAABAAAAAw1TeXN0ZW0uSW50UHRyARb8//9x/v//AAAAAAAAAAABlgMAAJoBAAAKWAIAAAEV/P//Bf7//wIAAAABFPz//wT+//8BAAAAARP8///s////r9OcQp6P5EHOIFFDaD3fQQES/P//Av7//wAAAAAAAKBAAAnvAwAAARD8///g////P/o2QykXKkIBD/z//zz///8AAAAAAAAAAAAAAAAACfIDAAAAAAAACfMDAAAAAAABDPz//zP///8AAAAAAQv8//+F////QPcLQ2QEBEIBCvz//+z///9zCgJDFLz8QYVV00IA/MFBpHC1Pwb3AwAAGk5vbi1BZGFwdGl2ZSBQcm9kdWN0cw0KMTAlCgn4AwAABvkDAAACDQoJ7wMAADQDAAD/////AQEKCe8DAAABAAoBAZcDAAAbAAAAAQX8///g////r9OWQoPmbUIBBPz//+D///9TRZFDno/MQQn9AwAACf4DAAAAAAAACgEB/P//hf///wAAAAAAAAAAAQD8//+F////AAAAAAAAAAAAAAAAAf/7///s////AAAAAAAAAAAAAAAAAAAAAAkCBAAApAEAAP////8BAQoJAgQAAAEACgEHmAMAAAABAAAAAgAAAAQaQXBsb3Jpcy5CYXNlLlVJLlZpc3VhbExpbmUDAAAADQIHmgMAAAABAAAAAwAAAAQVU3lzdGVtLkRyYXdpbmcuUG9pbnRGBAAAAAH9+///4P///z/6NkMpFypCAfz7///g////r9OQQikXKkIB+/v//+D///9TxZJDKRcqQgebAwAAAAEAAAADAAAABBdBcGxvcmlzLkJhc2UuQW5jaG9yTW9kZQMAAAAB+vv//zz///8AAAAAAfn7//88////AgAAAAH4+///PP///wQAAAABnAMAACQAAAAJGgEAAAAAAAAAAAAAAZ8DAAAmAAAACQoEAAACAAAAAgAAAAGgAwAAmgEAAApYAgAAAfX7//8F/v//AgAAAAH0+///BP7//wEAAAAB8/v//+z///+v05xCg+Z5Qs4gUUNbulFCAfL7//8C/v//AAAAAAAAoEAACQ8EAAAB8Pv//+D///8/+jZD2GGxQgHv+///PP///wAAAAAAAAAAAAAAAAAJEgQAAAAAAAAJEwQAAAAAAAHs+///M////wAAAAAB6/v//4X///9cLcBCZAQEQgHq+///7P///z40EkNOwZtChNySQgD8wUGkcLU/BhcEAAAUQWRhcHRpdmUgT3RoZXIqDQoxNiUKCRgEAAAGGQQAAAtBZGFwdGl2ZSANCgkPBAAANAMAAP////8BAQoJDwQAAAEACgEBoQMAABsAAAAB5fv//+D///+v05ZCb9DrQgHk+///4P///1NFkUOD5m1CCR0EAAAJHgQAAAAAAAAKAeH7//+F////AAAAAAAAAAAB4Pv//4X///8AAAAAAAAAAAAAAAAB3/v//+z///8AAAAAAAAAAAAAAAAAAAAACSIEAACkAQAA/////wEBCgkiBAAAAQAKAQeiAwAAAAEAAAACAAAABBpBcGxvcmlzLkJhc2UuVUkuVmlzdWFsTGluZQMAAAANAgekAwAAAAEAAAADAAAABBVTeXN0ZW0uRHJhd2luZy5Qb2ludEYEAAAAAd37///g////P/o2Q9hhsUIB3Pv//+D///+v05BC2GGxQgHb+///4P///1PFkkPYYbFCB6UDAAAAAQAAAAMAAAAEF0FwbG9yaXMuQmFzZS5BbmNob3JNb2RlAwAAAAHa+///PP///wAAAAAB2fv//zz///8CAAAAAdj7//88////BAAAAAGmAwAAJAAAAAkpBAAAAAAAAAAAAAABqQMAACYAAAAJKgQAAAIAAAACAAAAAaoDAACaAQAAClgCAAAB1fv//wX+//8CAAAAAdT7//8E/v//AQAAAAHT+///7P///6/TnEJv0PFCziBRQ0a0BkIB0vv//wL+//8AAAAAAACgQAAJLwQAAAHQ+///4P///z/6NkPAvglDAc/7//88////AAAAAAAAAAAAAAAAAAkyBAAAAAAAAAkzBAAAAAAAAcz7//8z////AAAAAAHL+///hf///xzo1kJkBARCAcr7///s////wcsNQxS8/EKEj6NCAPzBQaRwtT8GNwQAABRDZW5nYWdlIE1pbmR0YXANCjExJQoJOAQAAAn5AwAACS8EAAA0AwAA/////wEBCgkvBAAAAQAKAQGrAwAAGwAAAAHF+///4P///6/TlkJJlR1DAcT7///g////U0WRQ2/Q60IJPQQAAAk+BAAAAAAAAAoBwfv//4X///8AAAAAAAAAAAHA+///hf///wAAAAAAAAAAAAAAAAG/+///7P///wAAAAAAAAAAAAAAAAAAAAAJQgQAAKQBAAD/////AQEKCUIEAAABAAoBB6wDAAAAAQAAAAIAAAAEGkFwbG9yaXMuQmFzZS5VSS5WaXN1YWxMaW5lAwAAAA0CB64DAAAAAQAAAAMAAAAEFVN5c3RlbS5EcmF3aW5nLlBvaW50RgQAAAABvfv//+D///8/+jZDwL4JQwG8+///4P///6/TkELAvglDAbv7///g////U8WSQ8C+CUMHrwMAAAABAAAAAwAAAAQXQXBsb3Jpcy5CYXNlLkFuY2hvck1vZGUDAAAAAbr7//88////AAAAAAG5+///PP///wIAAAABuPv//zz///8EAAAAAbADAAAkAAAACUkEAAAAAAAAAAAAAAGzAwAAJgAAAAlKBAAAAgAAAAIAAAABtAMAAJoBAAAKWAIAAAG1+///Bf7//wIAAAABtPv//wT+//8BAAAAAbP7///s////r9OcQkmVIEPOIFFDAHgpQQGy+///Av7//wAAAAAAAKBAAAlPBAAAAbD7///g////P/o2QwnhJUMBr/v//zz///8AAAAAAAAAAAAAAAAACVIEAAAAAAAACVMEAAAAAAABrPv//zP///8AAAAAAav7//+F////MF8dQ6pCh0EBqvv//+z///9t2/ZC4OUgQwTp7EL/v0ZBpHC1PwZXBAAAFk1hY21pbGxhbiBMYXVuY2hQYWQgNSUKCVgEAAAGWQQAAAEgCU8EAAA0AwAA/////wEBCglPBAAAAQAKAQG1AwAAGwAAAAGl+///4P///6/TlkLJLC5DAaT7///g////U0WRQ0mVHUMJXQQAAAleBAAAAAAAAAoBofv//4X///8AAAAAAAAAAAGg+///hf///wAAAAAAAAAAAAAAAAGf+///7P///wAAAAAAAAAAAAAAAAAAAAAJYgQAAKQBAAD/////AQEKCWIEAAABAAoBB7YDAAAAAQAAAAIAAAAEGkFwbG9yaXMuQmFzZS5VSS5WaXN1YWxMaW5lAwAAAA0CB7gDAAAAAQAAAAMAAAAEFVN5c3RlbS5EcmF3aW5nLlBvaW50RgQAAAABnfv//+D///8/+jZDCeElQwGc+///4P///6/TkEIJ4SVDAZv7///g////U8WSQwnhJUMHuQMAAAABAAAAAwAAAAQXQXBsb3Jpcy5CYXNlLkFuY2hvck1vZGUDAAAAAZr7//88////AAAAAAGZ+///PP///wIAAAABmPv//zz///8EAAAAAboDAAAkAAAACSkEAAAAAAAAAAAAAAG9AwAAJgAAAAlqBAAAAgAAAAIAAAABvgMAAJoBAAAKWAIAAAGV+///Bf7//wIAAAABlPv//wT+//8BAAAAAZP7///s////r9OcQsksMUPOIFFDlC9GQgGS+///Av7//wAAAAAAAKBAAAlvBAAAAZD7///g////P/o2Q7zySUMBj/v//zz///8AAAAAAAAAAAAAAAAACXIEAAAAAAAACXMEAAAAAAABjPv//zP///8AAAAAAYv7//+F////EpMAQ2QEBEIBivv//+z////wcgZDOQU/Q4WYwkIA/MFBpHC1PwZ3BAAAGE1jR3Jhdy1IaWxsIENvbm5lY3QNCjE2JQoJeAQAAAn5AwAACW8EAAA0AwAA/////wEBCglvBAAAAQAKAQG/AwAAGwAAAAGF+///4P///6/TlkKuuGVDAYT7///g////U0WRQ8ksLkMJfQQAAAl+BAAAAAAAAAoBgfv//4X///8AAAAAAAAAAAGA+///hf///wAAAAAAAAAAAAAAAAF/+///7P///wAAAAAAAAAAAAAAAAAAAAAJggQAAKQBAAD/////AQEKCYIEAAABAAoBB8ADAAAAAQAAAAIAAAAEGkFwbG9yaXMuQmFzZS5VSS5WaXN1YWxMaW5lAwAAAA0CB8IDAAAAAQAAAAMAAAAEFVN5c3RlbS5EcmF3aW5nLlBvaW50RgQAAAABffv//+D///8/+jZDvPJJQwF8+///4P///6/TkEK88klDAXv7///g////U8WSQ7zySUMHwwMAAAABAAAAAwAAAAQXQXBsb3Jpcy5CYXNlLkFuY2hvck1vZGUDAAAAAXr7//88////AAAAAAF5+///PP///wIAAAABePv//zz///8EAAAAAcQDAAAkAAAACRoBAAAAAAAAAAAAAAHHAwAAJgAAAAmKBAAAAgAAAAYAAAAByAMAAJoBAAAKWAIAAAF1+///Bf7//wIAAAABdPv//wT+//8BAAAAAXP7///s////r9OcQq64aEPOIFFDJBbIQgFy+///Av7//wAAAAAAAKBAAAmPBAAAAXD7///g////P/o2QxxfjUMBb/v//zz///8AAAAAAAAAAAAAAAAACZIEAAAAAAAACZMEAAAAAAABbPv//zP///8AAAAAAWv7//+F////cqm+QmQEBEIBavv//+z///8+NBJDGuuHQ4W/kUIA/MFBpHC1PwaXBAAAElBlYXJzb24gTXlMYWINCjMwJQoJmAQAAAn5AwAACY8EAAA0AwAA/////wEBCgmPBAAAAQAKAQHJAwAAGwAAAAFl+///4P///6/TlkLg4adDAWT7///g////U0WRQ664ZUMJnQQAAAmeBAAAAAAAAAoBYfv//4X///8AAAAAAAAAAAFg+///hf///wAAAAAAAAAAAAAAAAFf+///7P///wAAAAAAAAAAAAAAAAAAAAAJogQAAKQBAAD/////AQEKCaIEAAABAAoBB8oDAAAAAQAAAAIAAAAEGkFwbG9yaXMuQmFzZS5VSS5WaXN1YWxMaW5lAwAAAA0CB8wDAAAAAQAAAAMAAAAEFVN5c3RlbS5EcmF3aW5nLlBvaW50RgQAAAABXfv//+D///8/+jZDHF+NQwFc+///4P///6/TkEIcX41DAVv7///g////U8WSQxxfjUMHzQMAAAABAAAAAwAAAAQXQXBsb3Jpcy5CYXNlLkFuY2hvck1vZGUDAAAAAVr7//88////AAAAAAFZ+///PP///wIAAAABWPv//zz///8EAAAAAc4DAAAkAAAACakEAAAAAAAAAAAAAAHRAwAAJgAAAAmqBAAAAgAAAAIAAAAB0gMAAJoBAAAKWAIAAAFV+///Bf7//wIAAAABVPv//wT+//8BAAAAAVP7///s////r9OcQuBhqUPOIFFD4C1jQQFS+///Av7//wAAAAAAAKBAAAmvBAAAAVD7///g////P/o2Q5jurEMBT/v//zz///8AAAAAAAAAAAAAAAAACbIEAAAAAAAACbMEAAAAAAABTPv//zP///8AAAAAAUv7//+F////i2I5Q6pCh0EBSvv//+z///8kSeJC8HKqQ0IJC0P/v0ZBpHC1Pwa3BAAAG0NlbmdhZ2UgTGVhcm5pbmcgT2JqZWN0cyA2JQoJuAQAAAa5BAAAASAJrwQAADQDAAD/////AQEKCa8EAAABAAoBAdMDAAAbAAAAAUX7///g////r9OWQk/7sUMBRPv//+D///9TRZFD4OGnQwm9BAAACb4EAAAAAAAACgFB+///hf///wAAAAAAAAAAAUD7//+F////AAAAAAAAAAAAAAAAAT/7///s////AAAAAAAAAAAAAAAAAAAAAAnCBAAApAEAAP////8BAQoJwgQAAAEACgEH1AMAAAABAAAAAgAAAAQaQXBsb3Jpcy5CYXNlLlVJLlZpc3VhbExpbmUDAAAADQIH1gMAAAABAAAAAwAAAAQVU3lzdGVtLkRyYXdpbmcuUG9pbnRGBAAAAAE9+///4P///z/6NkOY7qxDATz7///g////r9OQQpjurEMBO/v//+D///9TxZJDmO6sQwfXAwAAAAEAAAADAAAABBdBcGxvcmlzLkJhc2UuQW5jaG9yTW9kZQMAAAABOvv//zz///8AAAAAATn7//88////AgAAAAE4+///PP///wQAAAAB2AMAACQAAAAJKQQAAAAAAAAAAAAAAdsDAAAmAAAACcoEAAACAAAAAgAAAAHcAwAAmgEAAApYAgAAATX7//8F/v//AgAAAAE0+///BP7//wEAAAABM/v//+z///+v05xCT3uzQ84gUUMgwp9BATL7//8C/v//AAAAAAAAoEAACc8EAAABMPv//+D///8/+jZDYHm4QwEv+///PP///wAAAAAAAAAAAAAAAAAJ0gQAAAAAAAAJ0wQAAAAAAAEs+///M////wAAAAABK/v//4X///+Sj7hCqkKHQQEq+///7P///2isE0M01rVDBUSNQv+/RkGkcLU/BtcEAAAMV2lsZXlQTFVTIDclCgnYBAAABtkEAAABIAnPBAAANAMAAP////8BAQoJzwQAAAEACgEB3QMAABsAAAABJfv//+D///+v05ZCcfe+QwEk+///4P///1NFkUNP+7FDCd0EAAAJ3gQAAAAAAAAKASH7//+F////AAAAAAAAAAABIPv//4X///8AAAAAAAAAAAAAAAABH/v//+z///8AAAAAAAAAAAAAAAAAAAAACeIEAACkAQAA/////wEBCgniBAAAAQAKAQfeAwAAAAEAAAACAAAABBpBcGxvcmlzLkJhc2UuVUkuVmlzdWFsTGluZQMAAAANAgfgAwAAAAEAAAADAAAABBVTeXN0ZW0uRHJhd2luZy5Qb2ludEYEAAAAAR37///g////P/o2Q2B5uEMBHPv//+D///+v05BCYHm4QwEb+///4P///1PFkkNgebhDB+EDAAAAAQAAAAMAAAAEF0FwbG9yaXMuQmFzZS5BbmNob3JNb2RlAwAAAAEa+///PP///wAAAAABGfv//zz///8CAAAAARj7//88////BAAAAAHiAwAAJAAAAAnpBAAAAAAAAAAAAAAB5QMAACYAAAAJ6gQAAAIAAAACAAAAAe8DAAB+AAAACesEAAAJ7AQAAAHyAwAAIgAAAAoKAAAAAAAgQQl/AAAACYAAAAAJ7wQAAAAACfAEAAAB8wMAAIEAAAAKCgAAAADb3N4AEAAAAAABAfgDAADRAAAACfEEAAACAAAACAAAAAH9AwAAeQAAAAoKAAAAQD8J8gQAAAnzBAAAAQAAAP7///8AAAAAAQAAAAAAAAAAAAAAAQAAAAAAAAAAAAAB/gMAAHoAAAAKCgn0BAAACfUEAAABAAAA/v///wAAAAD/////AAABAgQAAH4AAAAJ9gQAAAn3BAAABwoEAAAAAQAAAAQAAAAEHEFwbG9yaXMuQmFzZS5VSS5WaXN1YWxPYmplY3QDAAAACZcDAAAJlgMAAA0CAQ8EAAB+AAAACfoEAAAJ+wQAAAESBAAAIgAAAAoKAAAAAAAgQQl/AAAACYAAAAAJ/gQAAAAACf8EAAABEwQAAIEAAAAKCgAAAAByhIwABgAAAAABARgEAADRAAAACQAFAAACAAAABwAAAAEdBAAAeQAAAAoKAAAAQD8JAQUAAAkCBQAAAQAAAP7///8AAAAAAQAAAAAAAAAAAAAAAQAAAAAAAAAAAAABHgQAAHoAAAAKCgkDBQAACQQFAAABAAAA/v///wAAAAD/////AAABIgQAAH4AAAAJBQUAAAkGBQAABykEAAAAAQAAAAAAAAAEH0FwbG9yaXMuQmFzZS5PYmplY3RzLkRhdGFPYmplY3QDAAAAByoEAAAAAQAAAAQAAAAEHEFwbG9yaXMuQmFzZS5VSS5WaXN1YWxPYmplY3QDAAAACaEDAAAJoAMAAA0CAS8EAAB+AAAACQkFAAAJCgUAAAEyBAAAIgAAAAoKAAAAAAAgQQl/AAAACYAAAAAJDQUAAAAACQ4FAAABMwQAAIEAAAAKCgEAAADl6/cA/////wABATgEAADRAAAACQ8FAAACAAAABAAAAAE9BAAAeQAAAAoKAAAAQD8JEAUAAAkRBQAAAQAAAP7///8AAAAAAQAAAAAAAAAAAAAAAQAAAAAAAAAAAAABPgQAAHoAAAAKCgkSBQAACRMFAAABAAAA/v///wAAAAD/////AAABQgQAAH4AAAAJFAUAAAkVBQAAB0kEAAAAAQAAAAAAAAAEH0FwbG9yaXMuQmFzZS5PYmplY3RzLkRhdGFPYmplY3QDAAAAB0oEAAAAAQAAAAQAAAAEHEFwbG9yaXMuQmFzZS5VSS5WaXN1YWxPYmplY3QDAAAACasDAAAJqgMAAA0CAU8EAAB+AAAACRgFAAAJGQUAAAFSBAAAIgAAAAoKAAAAAAAgQQl/AAAACYAAAAAJHAUAAAAACR0FAAABUwQAAIEAAAAKCgEAAADB0O0A/////wABAVgEAADRAAAACR4FAAACAAAABwAAAAFdBAAAeQAAAAoKAAAAQD8JHwUAAAkgBQAAAQAAAP7///8AAAAAAQAAAAAAAAAAAAAAAQAAAAAAAAAAAAABXgQAAHoAAAAKCgkhBQAACSIFAAABAAAA/v///wAAAAD/////AAABYgQAAH4AAAAJIwUAAAkkBQAAB2oEAAAAAQAAAAQAAAAEHEFwbG9yaXMuQmFzZS5VSS5WaXN1YWxPYmplY3QDAAAACbUDAAAJtAMAAA0CAW8EAAB+AAAACScFAAAJKAUAAAFyBAAAIgAAAAoKAAAAAAAgQQl/AAAACYAAAAAJKwUAAAAACSwFAAABcwQAAIEAAAAKCgEAAABrj9QA/////wABAXgEAADRAAAACS0FAAACAAAABAAAAAF9BAAAeQAAAAoKAAAAQD8JLgUAAAkvBQAAAQAAAP7///8AAAAAAQAAAAAAAAAAAAAAAQAAAAAAAAAAAAABfgQAAHoAAAAKCgkwBQAACTEFAAABAAAA/v///wAAAAD/////AAABggQAAH4AAAAJMgUAAAkzBQAAB4oEAAAAAQAAAAQAAAAEHEFwbG9yaXMuQmFzZS5VSS5WaXN1YWxPYmplY3QDAAAACb8DAAAJvgMAAA0CAY8EAAB+AAAACTYFAAAJNwUAAAGSBAAAIgAAAAoKAAAAAAAgQQl/AAAACYAAAAAJOgUAAAAACTsFAAABkwQAAIEAAAAKCgEAAABFddQA/////wABAZgEAADRAAAACTwFAAACAAAABAAAAAGdBAAAeQAAAAoKAAAAQD8JPQUAAAk+BQAAAQAAAP7///8AAAAAAQAAAAAAAAAAAAAAAQAAAAAAAAAAAAABngQAAHoAAAAKCgk/BQAACUAFAAABAAAA/v///wAAAAD/////AAABogQAAH4AAAAJQQUAAAlCBQAAB6kEAAAAAQAAAAAAAAAEH0FwbG9yaXMuQmFzZS5PYmplY3RzLkRhdGFPYmplY3QDAAAAB6oEAAAAAQAAAAQAAAAEHEFwbG9yaXMuQmFzZS5VSS5WaXN1YWxPYmplY3QDAAAACckDAAAJyAMAAA0CAa8EAAB+AAAACUUFAAAJRgUAAAGyBAAAIgAAAAoKAAAAAAAgQQl/AAAACYAAAAAJSQUAAAAACUoFAAABswQAAIEAAAAKCgEAAAARRKoA/////wABAbgEAADRAAAACUsFAAACAAAABwAAAAG9BAAAeQAAAAoKAAAAQD8JTAUAAAlNBQAAAQAAAP7///8AAAAAAQAAAAAAAAAAAAAAAQAAAAAAAAAAAAABvgQAAHoAAAAKCglOBQAACU8FAAABAAAA/v///wAAAAD/////AAABwgQAAH4AAAAJUAUAAAlRBQAAB8oEAAAAAQAAAAQAAAAEHEFwbG9yaXMuQmFzZS5VSS5WaXN1YWxPYmplY3QDAAAACdMDAAAJ0gMAAA0CAc8EAAB+AAAACVQFAAAJVQUAAAHSBAAAIgAAAAoKAAAAAAAgQQl/AAAACYAAAAAJWAUAAAAACVkFAAAB0wQAAIEAAAAKCgEAAAAFKW4A/////wABAdgEAADRAAAACVoFAAACAAAABwAAAAHdBAAAeQAAAAoKAAAAQD8JWwUAAAlcBQAAAQAAAP7///8AAAAAAQAAAAAAAAAAAAAAAQAAAAAAAAAAAAAB3gQAAHoAAAAKCgldBQAACV4FAAABAAAA/v///wAAAAD/////AAAB4gQAAH4AAAAJXwUAAAlgBQAAB+kEAAAAAQAAAAAAAAAEH0FwbG9yaXMuQmFzZS5PYmplY3RzLkRhdGFPYmplY3QDAAAAB+oEAAAAAQAAAAQAAAAEHEFwbG9yaXMuQmFzZS5VSS5WaXN1YWxPYmplY3QDAAAACd0DAAAJ3AMAAA0CD+sEAAABAAAACAoAAAAH7AQAAAABAAAAAQAAAAMNU3lzdGVtLkludFB0cgGd+v//cf7//wAAAAAAAAAAAe8EAACBAAAACgoAAAAAAAAAAA0AAAAAAAHwBAAAgQAAAAoKAAAAAAAAAAANAAAAAAEH8QQAAAABAAAABAAAAAQdQXBsb3Jpcy5CYXNlLk9iamVjdHMuVmFyaWFibGUDAAAAAZz6//+l/P//AwAAAAAAAAABm/r//6X8//8CAAAAAgAAAAGa+v//pfz//wAAAAAAAAAAAZn6//+l/P//AAAAAAAAAAAF8gQAABpBcGxvcmlzLkJhc2UuT2JqZWN0cy5Db2xvcgcAAAASRGF0YU9iamVjdCttUGFyZW50FURhdGFPYmplY3QrbUNvbnRhaW5lcgVtVHlwZQRtUkdCEG1UaGVtZUNvbG9ySW5kZXgMbUF1dG9VcGRhdGVkCW1Nb2RpZmllZAQCAAAAAAAfQXBsb3Jpcy5CYXNlLk9iamVjdHMuTGluZUZvcm1hdAMAAAAICAgBAQMAAAAJ/QMAAAoAAAAA////AA4AAAAAAAXzBAAAGkFwbG9yaXMuQmFzZS5PYmplY3RzLkNvbG9yBwAAABJEYXRhT2JqZWN0K21QYXJlbnQVRGF0YU9iamVjdCttQ29udGFpbmVyBW1UeXBlBG1SR0IQbVRoZW1lQ29sb3JJbmRleAxtQXV0b1VwZGF0ZWQJbU1vZGlmaWVkBAIAAAAAAB9BcGxvcmlzLkJhc2UuT2JqZWN0cy5MaW5lRm9ybWF0AwAAAAgICAEBAwAAAAn9AwAACgEAAAAAAAAA/////wABAfQEAACBAAAACgoAAAAA29zeABAAAAAAAAH1BAAAgQAAAAoKAQAAAP///wD/////AAAP9gQAAAEAAAAIBQAAAAf3BAAAAAEAAAABAAAAAw1TeXN0ZW0uSW50UHRyAZf6//9x/v//AAAAAAAAAAAP+gQAAAEAAAAILgAAAAf7BAAAAAEAAAABAAAAAw1TeXN0ZW0uSW50UHRyAZb6//9x/v//AAAAAAAAAAAB/gQAAIEAAAAKCgAAAAD///8ADgAAAAAAAf8EAACBAAAACgoAAAAA////AA4AAAAAAQcABQAAAAEAAAAEAAAABB1BcGxvcmlzLkJhc2UuT2JqZWN0cy5WYXJpYWJsZQMAAAABlfr//6X8//8DAAAACQAAAAGU+v//pfz//wIAAAALAAAAAZP6//+l/P//AAAAAAAAAAABkvr//6X8//8AAAAAAAAAAAUBBQAAGkFwbG9yaXMuQmFzZS5PYmplY3RzLkNvbG9yBwAAABJEYXRhT2JqZWN0K21QYXJlbnQVRGF0YU9iamVjdCttQ29udGFpbmVyBW1UeXBlBG1SR0IQbVRoZW1lQ29sb3JJbmRleAxtQXV0b1VwZGF0ZWQJbU1vZGlmaWVkBAIAAAAAAB9BcGxvcmlzLkJhc2UuT2JqZWN0cy5MaW5lRm9ybWF0AwAAAAgICAEBAwAAAAkdBAAACgAAAAD///8ADgAAAAAABQIFAAAaQXBsb3Jpcy5CYXNlLk9iamVjdHMuQ29sb3IHAAAAEkRhdGFPYmplY3QrbVBhcmVudBVEYXRhT2JqZWN0K21Db250YWluZXIFbVR5cGUEbVJHQhBtVGhlbWVDb2xvckluZGV4DG1BdXRvVXBkYXRlZAltTW9kaWZpZWQEAgAAAAAAH0FwbG9yaXMuQmFzZS5PYmplY3RzLkxpbmVGb3JtYXQDAAAACAgIAQEDAAAACR0EAAAKAQAAAAAAAAD/////AAEBAwUAAIEAAAAKCgAAAAByhIwABgAAAAAAAQQFAACBAAAACgoBAAAA////AP////8AAA8FBQAAAQAAAAgrAAAABwYFAAAAAQAAAAEAAAADDVN5c3RlbS5JbnRQdHIBkPr//3H+//8AAAAAAAAAAA8JBQAAAQAAAAg0AAAABwoFAAAAAQAAAAEAAAADDVN5c3RlbS5JbnRQdHIBj/r//3H+//8AAAAAAAAAAAENBQAAgQAAAAoKAAAAAAAAAAANAAAAAAABDgUAAIEAAAAKCgAAAAAAAAAADQAAAAABBw8FAAAAAQAAAAQAAAAEHUFwbG9yaXMuQmFzZS5PYmplY3RzLlZhcmlhYmxlAwAAAAGO+v//pfz//wMAAAAAAAAAAY36//+l/P//AgAAAAIAAAABjPr//6X8//8AAAAAAAAAAAGL+v//pfz//wAAAAAAAAAABRAFAAAaQXBsb3Jpcy5CYXNlLk9iamVjdHMuQ29sb3IHAAAAEkRhdGFPYmplY3QrbVBhcmVudBVEYXRhT2JqZWN0K21Db250YWluZXIFbVR5cGUEbVJHQhBtVGhlbWVDb2xvckluZGV4DG1BdXRvVXBkYXRlZAltTW9kaWZpZWQEAgAAAAAAH0FwbG9yaXMuQmFzZS5PYmplY3RzLkxpbmVGb3JtYXQDAAAACAgIAQEDAAAACT0EAAAKAAAAAP///wAOAAAAAAAFEQUAABpBcGxvcmlzLkJhc2UuT2JqZWN0cy5Db2xvcgcAAAASRGF0YU9iamVjdCttUGFyZW50FURhdGFPYmplY3QrbUNvbnRhaW5lcgVtVHlwZQRtUkdCEG1UaGVtZUNvbG9ySW5kZXgMbUF1dG9VcGRhdGVkCW1Nb2RpZmllZAQCAAAAAAAfQXBsb3Jpcy5CYXNlLk9iamVjdHMuTGluZUZvcm1hdAMAAAAICAgBAQMAAAAJPQQAAAoBAAAAAAAAAP////8AAQESBQAAgQAAAAoKAQAAAOXr9wD/////AAABEwUAAIEAAAAKCgEAAAD///8A/////wAADxQFAAABAAAACDIAAAAHFQUAAAABAAAAAQAAAAMNU3lzdGVtLkludFB0cgGJ+v//cf7//wAAAAAAAAAADxgFAAABAAAACC8AAAAHGQUAAAABAAAAAQAAAAMNU3lzdGVtLkludFB0cgGI+v//cf7//wAAAAAAAAAAARwFAACBAAAACgoAAAAAAAAAAA0AAAAAAAEdBQAAgQAAAAoKAAAAAAAAAAANAAAAAAEHHgUAAAABAAAABAAAAAQdQXBsb3Jpcy5CYXNlLk9iamVjdHMuVmFyaWFibGUDAAAAAYf6//+l/P//AwAAAAAAAAABhvr//6X8//8CAAAAAQAAAAGF+v//pfz//wAAAAAAAAAAAYT6//+l/P//AAAAAAAAAAAFHwUAABpBcGxvcmlzLkJhc2UuT2JqZWN0cy5Db2xvcgcAAAASRGF0YU9iamVjdCttUGFyZW50FURhdGFPYmplY3QrbUNvbnRhaW5lcgVtVHlwZQRtUkdCEG1UaGVtZUNvbG9ySW5kZXgMbUF1dG9VcGRhdGVkCW1Nb2RpZmllZAQCAAAAAAAfQXBsb3Jpcy5CYXNlLk9iamVjdHMuTGluZUZvcm1hdAMAAAAICAgBAQMAAAAJXQQAAAoAAAAA////AA4AAAAAAAUgBQAAGkFwbG9yaXMuQmFzZS5PYmplY3RzLkNvbG9yBwAAABJEYXRhT2JqZWN0K21QYXJlbnQVRGF0YU9iamVjdCttQ29udGFpbmVyBW1UeXBlBG1SR0IQbVRoZW1lQ29sb3JJbmRleAxtQXV0b1VwZGF0ZWQJbU1vZGlmaWVkBAIAAAAAAB9BcGxvcmlzLkJhc2UuT2JqZWN0cy5MaW5lRm9ybWF0AwAAAAgICAEBAwAAAAldBAAACgEAAAAAAAAA/////wABASEFAACBAAAACgoBAAAAwdDtAP////8AAAEiBQAAgQAAAAoKAQAAAP///wD/////AAAPIwUAAAEAAAAILAAAAAckBQAAAAEAAAABAAAAAw1TeXN0ZW0uSW50UHRyAYL6//9x/v//AAAAAAAAAAAPJwUAAAEAAAAIJwAAAAcoBQAAAAEAAAABAAAAAw1TeXN0ZW0uSW50UHRyAYH6//9x/v//AAAAAAAAAAABKwUAAIEAAAAKCgAAAAAAAAAADQAAAAAAASwFAACBAAAACgoAAAAAAAAAAA0AAAAAAQctBQAAAAEAAAAEAAAABB1BcGxvcmlzLkJhc2UuT2JqZWN0cy5WYXJpYWJsZQMAAAABgPr//6X8//8DAAAAAAAAAAF/+v//pfz//wIAAAACAAAAAX76//+l/P//AAAAAAAAAAABffr//6X8//8AAAAAAAAAAAUuBQAAGkFwbG9yaXMuQmFzZS5PYmplY3RzLkNvbG9yBwAAABJEYXRhT2JqZWN0K21QYXJlbnQVRGF0YU9iamVjdCttQ29udGFpbmVyBW1UeXBlBG1SR0IQbVRoZW1lQ29sb3JJbmRleAxtQXV0b1VwZGF0ZWQJbU1vZGlmaWVkBAIAAAAAAB9BcGxvcmlzLkJhc2UuT2JqZWN0cy5MaW5lRm9ybWF0AwAAAAgICAEBAwAAAAl9BAAACgAAAAD///8ADgAAAAAABS8FAAAaQXBsb3Jpcy5CYXNlLk9iamVjdHMuQ29sb3IHAAAAEkRhdGFPYmplY3QrbVBhcmVudBVEYXRhT2JqZWN0K21Db250YWluZXIFbVR5cGUEbVJHQhBtVGhlbWVDb2xvckluZGV4DG1BdXRvVXBkYXRlZAltTW9kaWZpZWQEAgAAAAAAH0FwbG9yaXMuQmFzZS5PYmplY3RzLkxpbmVGb3JtYXQDAAAACAgIAQEDAAAACX0EAAAKAQAAAAAAAAD/////AAEBMAUAAIEAAAAKCgEAAABrj9QA/////wAAATEFAACBAAAACgoBAAAA////AP////8AAA8yBQAAAQAAAAgeAAAABzMFAAAAAQAAAAEAAAADDVN5c3RlbS5JbnRQdHIBe/r//3H+//8AAAAAAAAAAA82BQAAAQAAAAg7AAAABzcFAAAAAQAAAAEAAAADDVN5c3RlbS5JbnRQdHIBevr//3H+//8AAAAAAAAAAAE6BQAAgQAAAAoKAAAAAP///wAOAAAAAAABOwUAAIEAAAAKCgAAAAD///8ADgAAAAABBzwFAAAAAQAAAAQAAAAEHUFwbG9yaXMuQmFzZS5PYmplY3RzLlZhcmlhYmxlAwAAAAF5+v//pfz//wMAAAAAAAAAAXj6//+l/P//AgAAAAIAAAABd/r//6X8//8AAAAAAAAAAAF2+v//pfz//wAAAAAAAAAABT0FAAAaQXBsb3Jpcy5CYXNlLk9iamVjdHMuQ29sb3IHAAAAEkRhdGFPYmplY3QrbVBhcmVudBVEYXRhT2JqZWN0K21Db250YWluZXIFbVR5cGUEbVJHQhBtVGhlbWVDb2xvckluZGV4DG1BdXRvVXBkYXRlZAltTW9kaWZpZWQEAgAAAAAAH0FwbG9yaXMuQmFzZS5PYmplY3RzLkxpbmVGb3JtYXQDAAAACAgIAQEDAAAACZ0EAAAKAAAAAP///wAOAAAAAAAFPgUAABpBcGxvcmlzLkJhc2UuT2JqZWN0cy5Db2xvcgcAAAASRGF0YU9iamVjdCttUGFyZW50FURhdGFPYmplY3QrbUNvbnRhaW5lcgVtVHlwZQRtUkdCEG1UaGVtZUNvbG9ySW5kZXgMbUF1dG9VcGRhdGVkCW1Nb2RpZmllZAQCAAAAAAAfQXBsb3Jpcy5CYXNlLk9iamVjdHMuTGluZUZvcm1hdAMAAAAICAgBAQMAAAAJnQQAAAoBAAAAAAAAAP////8AAQE/BQAAgQAAAAoKAQAAAEV11AD/////AAABQAUAAIEAAAAKCgEAAAD///8A/////wAAD0EFAAABAAAACDkAAAAHQgUAAAABAAAAAQAAAAMNU3lzdGVtLkludFB0cgF0+v//cf7//wAAAAAAAAAAD0UFAAABAAAACDAAAAAHRgUAAAABAAAAAQAAAAMNU3lzdGVtLkludFB0cgFz+v//cf7//wAAAAAAAAAAAUkFAACBAAAACgoAAAAA////AA4AAAAAAAFKBQAAgQAAAAoKAAAAAP///wAOAAAAAAEHSwUAAAABAAAABAAAAAQdQXBsb3Jpcy5CYXNlLk9iamVjdHMuVmFyaWFibGUDAAAAAXL6//+l/P//AwAAAAAAAAABcfr//6X8//8CAAAAAQAAAAFw+v//pfz//wAAAAAAAAAAAW/6//+l/P//AAAAAAAAAAAFTAUAABpBcGxvcmlzLkJhc2UuT2JqZWN0cy5Db2xvcgcAAAASRGF0YU9iamVjdCttUGFyZW50FURhdGFPYmplY3QrbUNvbnRhaW5lcgVtVHlwZQRtUkdCEG1UaGVtZUNvbG9ySW5kZXgMbUF1dG9VcGRhdGVkCW1Nb2RpZmllZAQCAAAAAAAfQXBsb3Jpcy5CYXNlLk9iamVjdHMuTGluZUZvcm1hdAMAAAAICAgBAQMAAAAJvQQAAAoAAAAA////AA4AAAAAAAVNBQAAGkFwbG9yaXMuQmFzZS5PYmplY3RzLkNvbG9yBwAAABJEYXRhT2JqZWN0K21QYXJlbnQVRGF0YU9iamVjdCttQ29udGFpbmVyBW1UeXBlBG1SR0IQbVRoZW1lQ29sb3JJbmRleAxtQXV0b1VwZGF0ZWQJbU1vZGlmaWVkBAIAAAAAAB9BcGxvcmlzLkJhc2UuT2JqZWN0cy5MaW5lRm9ybWF0AwAAAAgICAEBAwAAAAm9BAAACgEAAAAAAAAA/////wABAU4FAACBAAAACgoBAAAAEUSqAP////8AAAFPBQAAgQAAAAoKAQAAAP///wD/////AAAPUAUAAAEAAAAIKgAAAAdRBQAAAAEAAAABAAAAAw1TeXN0ZW0uSW50UHRyAW36//9x/v//AAAAAAAAAAAPVAUAAAEAAAAIJQAAAAdVBQAAAAEAAAABAAAAAw1TeXN0ZW0uSW50UHRyAWz6//9x/v//AAAAAAAAAAABWAUAAIEAAAAKCgAAAAD///8ADgAAAAAAAVkFAACBAAAACgoAAAAA////AA4AAAAAAQdaBQAAAAEAAAAEAAAABB1BcGxvcmlzLkJhc2UuT2JqZWN0cy5WYXJpYWJsZQMAAAABa/r//6X8//8DAAAAAAAAAAFq+v//pfz//wIAAAABAAAAAWn6//+l/P//AAAAAAAAAAABaPr//6X8//8AAAAAAAAAAAVbBQAAGkFwbG9yaXMuQmFzZS5PYmplY3RzLkNvbG9yBwAAABJEYXRhT2JqZWN0K21QYXJlbnQVRGF0YU9iamVjdCttQ29udGFpbmVyBW1UeXBlBG1SR0IQbVRoZW1lQ29sb3JJbmRleAxtQXV0b1VwZGF0ZWQJbU1vZGlmaWVkBAIAAAAAAB9BcGxvcmlzLkJhc2UuT2JqZWN0cy5MaW5lRm9ybWF0AwAAAAgICAEBAwAAAAndBAAACgAAAAD///8ADgAAAAAABVwFAAAaQXBsb3Jpcy5CYXNlLk9iamVjdHMuQ29sb3IHAAAAEkRhdGFPYmplY3QrbVBhcmVudBVEYXRhT2JqZWN0K21Db250YWluZXIFbVR5cGUEbVJHQhBtVGhlbWVDb2xvckluZGV4DG1BdXRvVXBkYXRlZAltTW9kaWZpZWQEAgAAAAAAH0FwbG9yaXMuQmFzZS5PYmplY3RzLkxpbmVGb3JtYXQDAAAACAgIAQEDAAAACd0EAAAKAQAAAAAAAAD/////AAEBXQUAAIEAAAAKCgEAAAAFKW4A/////wAAAV4FAACBAAAACgoBAAAA////AP////8AAA9fBQAAAQAAAAggAAAAB2AFAAAAAQAAAAEAAAADDVN5c3RlbS5JbnRQdHIBZvr//3H+//8AAAAAAAAAAAs="/>
</p:tagLst>
</file>

<file path=ppt/tags/tag85.xml><?xml version="1.0" encoding="utf-8"?>
<p:tagLst xmlns:a="http://schemas.openxmlformats.org/drawingml/2006/main" xmlns:r="http://schemas.openxmlformats.org/officeDocument/2006/relationships" xmlns:p="http://schemas.openxmlformats.org/presentationml/2006/main">
  <p:tag name="APLORISTAG" val="MAK5/xHSF86GO9XRU.50"/>
</p:tagLst>
</file>

<file path=ppt/tags/tag86.xml><?xml version="1.0" encoding="utf-8"?>
<p:tagLst xmlns:a="http://schemas.openxmlformats.org/drawingml/2006/main" xmlns:r="http://schemas.openxmlformats.org/officeDocument/2006/relationships" xmlns:p="http://schemas.openxmlformats.org/presentationml/2006/main">
  <p:tag name="APLORISTAG" val="MAK5/xHSF86GO9XRU.42"/>
</p:tagLst>
</file>

<file path=ppt/tags/tag87.xml><?xml version="1.0" encoding="utf-8"?>
<p:tagLst xmlns:a="http://schemas.openxmlformats.org/drawingml/2006/main" xmlns:r="http://schemas.openxmlformats.org/officeDocument/2006/relationships" xmlns:p="http://schemas.openxmlformats.org/presentationml/2006/main">
  <p:tag name="APLORISTAG" val="MAK5/xHSF86GO9XRU.43"/>
</p:tagLst>
</file>

<file path=ppt/tags/tag88.xml><?xml version="1.0" encoding="utf-8"?>
<p:tagLst xmlns:a="http://schemas.openxmlformats.org/drawingml/2006/main" xmlns:r="http://schemas.openxmlformats.org/officeDocument/2006/relationships" xmlns:p="http://schemas.openxmlformats.org/presentationml/2006/main">
  <p:tag name="APLORISTAG" val="MAK5/xHSF86GO9XRU.44"/>
</p:tagLst>
</file>

<file path=ppt/tags/tag89.xml><?xml version="1.0" encoding="utf-8"?>
<p:tagLst xmlns:a="http://schemas.openxmlformats.org/drawingml/2006/main" xmlns:r="http://schemas.openxmlformats.org/officeDocument/2006/relationships" xmlns:p="http://schemas.openxmlformats.org/presentationml/2006/main">
  <p:tag name="APLORISTAG" val="MAK5/xHSF86GO9XRU.57"/>
</p:tagLst>
</file>

<file path=ppt/tags/tag9.xml><?xml version="1.0" encoding="utf-8"?>
<p:tagLst xmlns:a="http://schemas.openxmlformats.org/drawingml/2006/main" xmlns:r="http://schemas.openxmlformats.org/officeDocument/2006/relationships" xmlns:p="http://schemas.openxmlformats.org/presentationml/2006/main">
  <p:tag name="APLORISTAG" val="MGmUgOqoHyYztM60k.129"/>
</p:tagLst>
</file>

<file path=ppt/tags/tag90.xml><?xml version="1.0" encoding="utf-8"?>
<p:tagLst xmlns:a="http://schemas.openxmlformats.org/drawingml/2006/main" xmlns:r="http://schemas.openxmlformats.org/officeDocument/2006/relationships" xmlns:p="http://schemas.openxmlformats.org/presentationml/2006/main">
  <p:tag name="APLORISTAG" val="MAK5/xHSF86GO9XRU.30"/>
</p:tagLst>
</file>

<file path=ppt/tags/tag91.xml><?xml version="1.0" encoding="utf-8"?>
<p:tagLst xmlns:a="http://schemas.openxmlformats.org/drawingml/2006/main" xmlns:r="http://schemas.openxmlformats.org/officeDocument/2006/relationships" xmlns:p="http://schemas.openxmlformats.org/presentationml/2006/main">
  <p:tag name="APLORISTAG" val="MAK5/xHSF86GO9XRU.5"/>
</p:tagLst>
</file>

<file path=ppt/tags/tag92.xml><?xml version="1.0" encoding="utf-8"?>
<p:tagLst xmlns:a="http://schemas.openxmlformats.org/drawingml/2006/main" xmlns:r="http://schemas.openxmlformats.org/officeDocument/2006/relationships" xmlns:p="http://schemas.openxmlformats.org/presentationml/2006/main">
  <p:tag name="APLORISTAG" val="MAK5/xHSF86GO9XRU.60"/>
</p:tagLst>
</file>

<file path=ppt/tags/tag93.xml><?xml version="1.0" encoding="utf-8"?>
<p:tagLst xmlns:a="http://schemas.openxmlformats.org/drawingml/2006/main" xmlns:r="http://schemas.openxmlformats.org/officeDocument/2006/relationships" xmlns:p="http://schemas.openxmlformats.org/presentationml/2006/main">
  <p:tag name="APLORISTAG" val="MAK5/xHSF86GO9XRU.39"/>
</p:tagLst>
</file>

<file path=ppt/tags/tag94.xml><?xml version="1.0" encoding="utf-8"?>
<p:tagLst xmlns:a="http://schemas.openxmlformats.org/drawingml/2006/main" xmlns:r="http://schemas.openxmlformats.org/officeDocument/2006/relationships" xmlns:p="http://schemas.openxmlformats.org/presentationml/2006/main">
  <p:tag name="APLORISTAG" val="MAK5/xHSF86GO9XRU.25"/>
</p:tagLst>
</file>

<file path=ppt/tags/tag95.xml><?xml version="1.0" encoding="utf-8"?>
<p:tagLst xmlns:a="http://schemas.openxmlformats.org/drawingml/2006/main" xmlns:r="http://schemas.openxmlformats.org/officeDocument/2006/relationships" xmlns:p="http://schemas.openxmlformats.org/presentationml/2006/main">
  <p:tag name="APLORISTAG" val="MAK5/xHSF86GO9XRU.46"/>
</p:tagLst>
</file>

<file path=ppt/tags/tag96.xml><?xml version="1.0" encoding="utf-8"?>
<p:tagLst xmlns:a="http://schemas.openxmlformats.org/drawingml/2006/main" xmlns:r="http://schemas.openxmlformats.org/officeDocument/2006/relationships" xmlns:p="http://schemas.openxmlformats.org/presentationml/2006/main">
  <p:tag name="APLORISTAG" val="MAK5/xHSF86GO9XRU.48"/>
</p:tagLst>
</file>

<file path=ppt/tags/tag97.xml><?xml version="1.0" encoding="utf-8"?>
<p:tagLst xmlns:a="http://schemas.openxmlformats.org/drawingml/2006/main" xmlns:r="http://schemas.openxmlformats.org/officeDocument/2006/relationships" xmlns:p="http://schemas.openxmlformats.org/presentationml/2006/main">
  <p:tag name="APLORISTAG" val="MAK5/xHSF86GO9XRU.37"/>
</p:tagLst>
</file>

<file path=ppt/tags/tag98.xml><?xml version="1.0" encoding="utf-8"?>
<p:tagLst xmlns:a="http://schemas.openxmlformats.org/drawingml/2006/main" xmlns:r="http://schemas.openxmlformats.org/officeDocument/2006/relationships" xmlns:p="http://schemas.openxmlformats.org/presentationml/2006/main">
  <p:tag name="APLORISTAG" val="MAK5/xHSF86GO9XRU.47"/>
</p:tagLst>
</file>

<file path=ppt/tags/tag99.xml><?xml version="1.0" encoding="utf-8"?>
<p:tagLst xmlns:a="http://schemas.openxmlformats.org/drawingml/2006/main" xmlns:r="http://schemas.openxmlformats.org/officeDocument/2006/relationships" xmlns:p="http://schemas.openxmlformats.org/presentationml/2006/main">
  <p:tag name="APLORISTAG" val="MAK5/xHSF86GO9XRU.59"/>
</p:tagLst>
</file>

<file path=ppt/theme/theme1.xml><?xml version="1.0" encoding="utf-8"?>
<a:theme xmlns:a="http://schemas.openxmlformats.org/drawingml/2006/main" name="Tyton Master">
  <a:themeElements>
    <a:clrScheme name="Tyton 2">
      <a:dk1>
        <a:srgbClr val="000000"/>
      </a:dk1>
      <a:lt1>
        <a:sysClr val="window" lastClr="FFFFFF"/>
      </a:lt1>
      <a:dk2>
        <a:srgbClr val="22414E"/>
      </a:dk2>
      <a:lt2>
        <a:srgbClr val="DBDCDE"/>
      </a:lt2>
      <a:accent1>
        <a:srgbClr val="3F697E"/>
      </a:accent1>
      <a:accent2>
        <a:srgbClr val="72848C"/>
      </a:accent2>
      <a:accent3>
        <a:srgbClr val="ED2125"/>
      </a:accent3>
      <a:accent4>
        <a:srgbClr val="463B34"/>
      </a:accent4>
      <a:accent5>
        <a:srgbClr val="C39874"/>
      </a:accent5>
      <a:accent6>
        <a:srgbClr val="F7941E"/>
      </a:accent6>
      <a:hlink>
        <a:srgbClr val="F7941E"/>
      </a:hlink>
      <a:folHlink>
        <a:srgbClr val="ED212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yton Master" id="{39D6D4D2-EC6D-924F-A529-D88942B5B959}" vid="{EEFD485F-D5B7-C043-A48F-10EE0EA9A9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Tyton Master</Template>
  <TotalTime>2361</TotalTime>
  <Words>3201</Words>
  <Application>Microsoft Macintosh PowerPoint</Application>
  <PresentationFormat>On-screen Show (4:3)</PresentationFormat>
  <Paragraphs>704</Paragraphs>
  <Slides>41</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Indie Flower</vt:lpstr>
      <vt:lpstr>Lucida Grande</vt:lpstr>
      <vt:lpstr>Source Sans Pro</vt:lpstr>
      <vt:lpstr>Tyton Master</vt:lpstr>
      <vt:lpstr>PowerPoint Presentation</vt:lpstr>
      <vt:lpstr>Today’s Learning Outcomes </vt:lpstr>
      <vt:lpstr>What perspectives are represented today?</vt:lpstr>
      <vt:lpstr>PowerPoint Presentation</vt:lpstr>
      <vt:lpstr>Our conversation today is focused on instructional content and courseware as part of broader “digital learning” ecosystem</vt:lpstr>
      <vt:lpstr>Courseware can be a powerful tool to transform learning, especially in large introductory classes </vt:lpstr>
      <vt:lpstr>PowerPoint Presentation</vt:lpstr>
      <vt:lpstr>PowerPoint Presentation</vt:lpstr>
      <vt:lpstr>01</vt:lpstr>
      <vt:lpstr>Courseware ranges from content to platform led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 student spend on instructional materials is down; major publisher share increasing with shifts to digital</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03</vt:lpstr>
      <vt:lpstr>Students generally have a more positive view of instructional technology than faculty do</vt:lpstr>
      <vt:lpstr>The majority of students prefer hybrid learning experiences that blend face-to-face and online instruction</vt:lpstr>
      <vt:lpstr>Community college student preferences for mostly to fully online courses are dependent on key demographics</vt:lpstr>
      <vt:lpstr>EDUCAUSE Technology Research in the Academic Community (ETRAC) by the numbers</vt:lpstr>
      <vt:lpstr>EDUCAUSE Technology Research in the Academic Community (ETRAC) topics</vt:lpstr>
      <vt:lpstr>EDUCAUSE Technology Research in the Academic Community (ETRAC) benchmarking</vt:lpstr>
      <vt:lpstr>EDUCAUSE Technology Research in the Academic Community (ETRAC) dates to remember</vt:lpstr>
      <vt:lpstr>Courseware topics in ETRAC 2020</vt:lpstr>
      <vt:lpstr>PowerPoint Presentation</vt:lpstr>
      <vt:lpstr>04</vt:lpstr>
      <vt:lpstr>Questions? Go to ELE to access various materials that support decision-making and quality adoption </vt:lpstr>
      <vt:lpstr>05</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Kristen Fox</dc:creator>
  <cp:lastModifiedBy>Kristen Fox</cp:lastModifiedBy>
  <cp:revision>35</cp:revision>
  <dcterms:created xsi:type="dcterms:W3CDTF">2019-05-09T09:34:11Z</dcterms:created>
  <dcterms:modified xsi:type="dcterms:W3CDTF">2019-10-15T14:26:01Z</dcterms:modified>
</cp:coreProperties>
</file>