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278" r:id="rId3"/>
    <p:sldId id="257" r:id="rId4"/>
    <p:sldId id="279" r:id="rId5"/>
    <p:sldId id="280" r:id="rId6"/>
    <p:sldId id="319" r:id="rId7"/>
    <p:sldId id="321" r:id="rId8"/>
    <p:sldId id="320" r:id="rId9"/>
    <p:sldId id="318" r:id="rId10"/>
    <p:sldId id="324" r:id="rId11"/>
    <p:sldId id="323" r:id="rId12"/>
    <p:sldId id="281" r:id="rId13"/>
    <p:sldId id="322" r:id="rId14"/>
    <p:sldId id="275" r:id="rId15"/>
    <p:sldId id="274" r:id="rId16"/>
    <p:sldId id="325" r:id="rId17"/>
    <p:sldId id="276" r:id="rId18"/>
    <p:sldId id="277" r:id="rId19"/>
    <p:sldId id="282" r:id="rId20"/>
    <p:sldId id="285" r:id="rId21"/>
    <p:sldId id="284" r:id="rId22"/>
    <p:sldId id="273" r:id="rId23"/>
    <p:sldId id="270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9"/>
    <a:srgbClr val="EF7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B1703-61C0-47F2-A404-B2C748A1D881}" v="68" dt="2019-10-08T02:35:02.055"/>
    <p1510:client id="{1B3E2603-1873-4408-A97B-D56AAC6C160B}" v="41" dt="2019-10-08T13:17:24.512"/>
    <p1510:client id="{420F7C6C-0D92-4D2B-80FF-A450AF86CBA8}" v="792" dt="2019-10-07T21:45:26.264"/>
    <p1510:client id="{4DA8BED4-2EDB-4314-BB30-586DFE678ADB}" v="10" dt="2019-10-11T00:35:44.997"/>
    <p1510:client id="{6ACCE57E-DA99-432A-A508-EA9F6620B6A2}" v="2379" dt="2019-10-10T02:30:47.756"/>
    <p1510:client id="{71B3CD08-334F-471A-94F0-68F1C598D1C6}" v="815" dt="2019-10-08T03:58:13.721"/>
    <p1510:client id="{77FB454A-FAEC-462C-8549-1DC5BC4E38A1}" v="220" dt="2019-10-08T03:09:33.285"/>
    <p1510:client id="{9010BC4F-6F46-41CA-8CA4-814B6AFB17D5}" v="4" dt="2019-10-10T00:21:00.483"/>
    <p1510:client id="{BD1EC78C-AB46-4CDF-AC28-E285CA14F11D}" v="1863" dt="2019-10-08T15:45:14.997"/>
    <p1510:client id="{D57A7BE9-3933-47E1-837B-49A117111622}" v="58" dt="2019-10-08T16:01:35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57A7BE9-3933-47E1-837B-49A117111622}"/>
    <pc:docChg chg="modSld">
      <pc:chgData name="" userId="" providerId="" clId="Web-{D57A7BE9-3933-47E1-837B-49A117111622}" dt="2019-10-08T16:01:35.762" v="54"/>
      <pc:docMkLst>
        <pc:docMk/>
      </pc:docMkLst>
      <pc:sldChg chg="addSp delSp modSp">
        <pc:chgData name="" userId="" providerId="" clId="Web-{D57A7BE9-3933-47E1-837B-49A117111622}" dt="2019-10-08T15:56:59.824" v="37" actId="1076"/>
        <pc:sldMkLst>
          <pc:docMk/>
          <pc:sldMk cId="2432200983" sldId="273"/>
        </pc:sldMkLst>
        <pc:spChg chg="mod">
          <ac:chgData name="" userId="" providerId="" clId="Web-{D57A7BE9-3933-47E1-837B-49A117111622}" dt="2019-10-08T15:56:53.105" v="36" actId="1076"/>
          <ac:spMkLst>
            <pc:docMk/>
            <pc:sldMk cId="2432200983" sldId="273"/>
            <ac:spMk id="2" creationId="{5C8F7797-2E73-4B9C-A770-36095338F181}"/>
          </ac:spMkLst>
        </pc:spChg>
        <pc:spChg chg="mod">
          <ac:chgData name="" userId="" providerId="" clId="Web-{D57A7BE9-3933-47E1-837B-49A117111622}" dt="2019-10-08T15:56:59.824" v="37" actId="1076"/>
          <ac:spMkLst>
            <pc:docMk/>
            <pc:sldMk cId="2432200983" sldId="273"/>
            <ac:spMk id="3" creationId="{B0D14D16-19C0-43C3-8A9D-D23426D1A794}"/>
          </ac:spMkLst>
        </pc:spChg>
        <pc:spChg chg="add del mod ord">
          <ac:chgData name="" userId="" providerId="" clId="Web-{D57A7BE9-3933-47E1-837B-49A117111622}" dt="2019-10-08T15:55:34.089" v="28"/>
          <ac:spMkLst>
            <pc:docMk/>
            <pc:sldMk cId="2432200983" sldId="273"/>
            <ac:spMk id="8" creationId="{AFA5BBFF-375B-4B39-A486-93B910DDA84F}"/>
          </ac:spMkLst>
        </pc:spChg>
        <pc:picChg chg="add del mod">
          <ac:chgData name="" userId="" providerId="" clId="Web-{D57A7BE9-3933-47E1-837B-49A117111622}" dt="2019-10-08T15:51:17.245" v="8"/>
          <ac:picMkLst>
            <pc:docMk/>
            <pc:sldMk cId="2432200983" sldId="273"/>
            <ac:picMk id="4" creationId="{29F5F660-5F04-43B0-A9C2-39A26DA71612}"/>
          </ac:picMkLst>
        </pc:picChg>
        <pc:picChg chg="add del mod">
          <ac:chgData name="" userId="" providerId="" clId="Web-{D57A7BE9-3933-47E1-837B-49A117111622}" dt="2019-10-08T15:55:30.636" v="27"/>
          <ac:picMkLst>
            <pc:docMk/>
            <pc:sldMk cId="2432200983" sldId="273"/>
            <ac:picMk id="6" creationId="{F81AF4DD-74C3-4000-B5C8-1A85519DDF9D}"/>
          </ac:picMkLst>
        </pc:picChg>
      </pc:sldChg>
      <pc:sldChg chg="addSp delSp modSp">
        <pc:chgData name="" userId="" providerId="" clId="Web-{D57A7BE9-3933-47E1-837B-49A117111622}" dt="2019-10-08T15:59:31.809" v="47" actId="1076"/>
        <pc:sldMkLst>
          <pc:docMk/>
          <pc:sldMk cId="2112355549" sldId="284"/>
        </pc:sldMkLst>
        <pc:picChg chg="add del mod">
          <ac:chgData name="" userId="" providerId="" clId="Web-{D57A7BE9-3933-47E1-837B-49A117111622}" dt="2019-10-08T15:59:21.981" v="45"/>
          <ac:picMkLst>
            <pc:docMk/>
            <pc:sldMk cId="2112355549" sldId="284"/>
            <ac:picMk id="3" creationId="{49DEF1D0-3526-4D99-AB02-67E7D102604E}"/>
          </ac:picMkLst>
        </pc:picChg>
        <pc:picChg chg="add mod">
          <ac:chgData name="" userId="" providerId="" clId="Web-{D57A7BE9-3933-47E1-837B-49A117111622}" dt="2019-10-08T15:59:31.809" v="47" actId="1076"/>
          <ac:picMkLst>
            <pc:docMk/>
            <pc:sldMk cId="2112355549" sldId="284"/>
            <ac:picMk id="6" creationId="{50BDB9A3-088C-4E51-B308-88D1B52EA765}"/>
          </ac:picMkLst>
        </pc:picChg>
      </pc:sldChg>
      <pc:sldChg chg="addSp delSp modSp">
        <pc:chgData name="" userId="" providerId="" clId="Web-{D57A7BE9-3933-47E1-837B-49A117111622}" dt="2019-10-08T16:01:35.762" v="54"/>
        <pc:sldMkLst>
          <pc:docMk/>
          <pc:sldMk cId="2209380012" sldId="286"/>
        </pc:sldMkLst>
        <pc:spChg chg="del">
          <ac:chgData name="" userId="" providerId="" clId="Web-{D57A7BE9-3933-47E1-837B-49A117111622}" dt="2019-10-08T15:52:03.886" v="11"/>
          <ac:spMkLst>
            <pc:docMk/>
            <pc:sldMk cId="2209380012" sldId="286"/>
            <ac:spMk id="3" creationId="{B0D14D16-19C0-43C3-8A9D-D23426D1A794}"/>
          </ac:spMkLst>
        </pc:spChg>
        <pc:spChg chg="add del mod">
          <ac:chgData name="" userId="" providerId="" clId="Web-{D57A7BE9-3933-47E1-837B-49A117111622}" dt="2019-10-08T16:00:56.121" v="49"/>
          <ac:spMkLst>
            <pc:docMk/>
            <pc:sldMk cId="2209380012" sldId="286"/>
            <ac:spMk id="7" creationId="{406EAB94-11AA-42E3-8B79-B4FC0A9E555B}"/>
          </ac:spMkLst>
        </pc:spChg>
        <pc:picChg chg="add del mod ord">
          <ac:chgData name="" userId="" providerId="" clId="Web-{D57A7BE9-3933-47E1-837B-49A117111622}" dt="2019-10-08T15:52:22.761" v="13"/>
          <ac:picMkLst>
            <pc:docMk/>
            <pc:sldMk cId="2209380012" sldId="286"/>
            <ac:picMk id="4" creationId="{EDB91DB5-63F9-45B9-899E-A6725E9EC8D6}"/>
          </ac:picMkLst>
        </pc:picChg>
        <pc:picChg chg="add mod ord">
          <ac:chgData name="" userId="" providerId="" clId="Web-{D57A7BE9-3933-47E1-837B-49A117111622}" dt="2019-10-08T16:01:35.762" v="54"/>
          <ac:picMkLst>
            <pc:docMk/>
            <pc:sldMk cId="2209380012" sldId="286"/>
            <ac:picMk id="8" creationId="{A1F28822-C463-498F-9B3A-5810FFE0737D}"/>
          </ac:picMkLst>
        </pc:picChg>
      </pc:sldChg>
    </pc:docChg>
  </pc:docChgLst>
  <pc:docChgLst>
    <pc:chgData clId="Web-{BD1EC78C-AB46-4CDF-AC28-E285CA14F11D}"/>
    <pc:docChg chg="addSld delSld modSld sldOrd">
      <pc:chgData name="" userId="" providerId="" clId="Web-{BD1EC78C-AB46-4CDF-AC28-E285CA14F11D}" dt="2019-10-08T15:45:13.872" v="1847" actId="20577"/>
      <pc:docMkLst>
        <pc:docMk/>
      </pc:docMkLst>
      <pc:sldChg chg="modSp">
        <pc:chgData name="" userId="" providerId="" clId="Web-{BD1EC78C-AB46-4CDF-AC28-E285CA14F11D}" dt="2019-10-08T15:22:17.333" v="1554" actId="14100"/>
        <pc:sldMkLst>
          <pc:docMk/>
          <pc:sldMk cId="999263267" sldId="264"/>
        </pc:sldMkLst>
        <pc:spChg chg="mod">
          <ac:chgData name="" userId="" providerId="" clId="Web-{BD1EC78C-AB46-4CDF-AC28-E285CA14F11D}" dt="2019-10-08T15:22:17.333" v="1554" actId="14100"/>
          <ac:spMkLst>
            <pc:docMk/>
            <pc:sldMk cId="999263267" sldId="264"/>
            <ac:spMk id="14" creationId="{BEE71080-E299-491A-86DA-498A98AD265F}"/>
          </ac:spMkLst>
        </pc:spChg>
      </pc:sldChg>
      <pc:sldChg chg="addSp delSp modSp del">
        <pc:chgData name="" userId="" providerId="" clId="Web-{BD1EC78C-AB46-4CDF-AC28-E285CA14F11D}" dt="2019-10-08T14:51:24.400" v="747"/>
        <pc:sldMkLst>
          <pc:docMk/>
          <pc:sldMk cId="1409688944" sldId="266"/>
        </pc:sldMkLst>
        <pc:spChg chg="mod">
          <ac:chgData name="" userId="" providerId="" clId="Web-{BD1EC78C-AB46-4CDF-AC28-E285CA14F11D}" dt="2019-10-08T14:16:49.373" v="46" actId="20577"/>
          <ac:spMkLst>
            <pc:docMk/>
            <pc:sldMk cId="1409688944" sldId="266"/>
            <ac:spMk id="2" creationId="{5C8F7797-2E73-4B9C-A770-36095338F181}"/>
          </ac:spMkLst>
        </pc:spChg>
        <pc:spChg chg="del mod">
          <ac:chgData name="" userId="" providerId="" clId="Web-{BD1EC78C-AB46-4CDF-AC28-E285CA14F11D}" dt="2019-10-08T14:16:55.435" v="51"/>
          <ac:spMkLst>
            <pc:docMk/>
            <pc:sldMk cId="1409688944" sldId="266"/>
            <ac:spMk id="3" creationId="{B0D14D16-19C0-43C3-8A9D-D23426D1A794}"/>
          </ac:spMkLst>
        </pc:spChg>
        <pc:spChg chg="add del mod">
          <ac:chgData name="" userId="" providerId="" clId="Web-{BD1EC78C-AB46-4CDF-AC28-E285CA14F11D}" dt="2019-10-08T14:18:22.217" v="57"/>
          <ac:spMkLst>
            <pc:docMk/>
            <pc:sldMk cId="1409688944" sldId="266"/>
            <ac:spMk id="7" creationId="{E7B92EB0-4B46-4C7D-AF72-BED9444DDB52}"/>
          </ac:spMkLst>
        </pc:spChg>
        <pc:spChg chg="add del mod">
          <ac:chgData name="" userId="" providerId="" clId="Web-{BD1EC78C-AB46-4CDF-AC28-E285CA14F11D}" dt="2019-10-08T14:50:59.713" v="742"/>
          <ac:spMkLst>
            <pc:docMk/>
            <pc:sldMk cId="1409688944" sldId="266"/>
            <ac:spMk id="10" creationId="{E77F50D5-F8F1-4B6A-9BF1-5F8F6DF187C4}"/>
          </ac:spMkLst>
        </pc:spChg>
        <pc:picChg chg="add del mod ord">
          <ac:chgData name="" userId="" providerId="" clId="Web-{BD1EC78C-AB46-4CDF-AC28-E285CA14F11D}" dt="2019-10-08T14:18:05.795" v="56"/>
          <ac:picMkLst>
            <pc:docMk/>
            <pc:sldMk cId="1409688944" sldId="266"/>
            <ac:picMk id="4" creationId="{10877ECE-8F60-4683-9AA4-B5FDDD936A41}"/>
          </ac:picMkLst>
        </pc:picChg>
        <pc:picChg chg="add mod ord">
          <ac:chgData name="" userId="" providerId="" clId="Web-{BD1EC78C-AB46-4CDF-AC28-E285CA14F11D}" dt="2019-10-08T14:51:16.291" v="746" actId="1076"/>
          <ac:picMkLst>
            <pc:docMk/>
            <pc:sldMk cId="1409688944" sldId="266"/>
            <ac:picMk id="8" creationId="{42F9F976-EF88-48EB-B948-2C35A929FD22}"/>
          </ac:picMkLst>
        </pc:picChg>
      </pc:sldChg>
      <pc:sldChg chg="ord">
        <pc:chgData name="" userId="" providerId="" clId="Web-{BD1EC78C-AB46-4CDF-AC28-E285CA14F11D}" dt="2019-10-08T15:21:08.301" v="1474"/>
        <pc:sldMkLst>
          <pc:docMk/>
          <pc:sldMk cId="4246128178" sldId="270"/>
        </pc:sldMkLst>
      </pc:sldChg>
      <pc:sldChg chg="add del">
        <pc:chgData name="" userId="" providerId="" clId="Web-{BD1EC78C-AB46-4CDF-AC28-E285CA14F11D}" dt="2019-10-08T15:20:28.145" v="1452"/>
        <pc:sldMkLst>
          <pc:docMk/>
          <pc:sldMk cId="2745032139" sldId="271"/>
        </pc:sldMkLst>
      </pc:sldChg>
      <pc:sldChg chg="del">
        <pc:chgData name="" userId="" providerId="" clId="Web-{BD1EC78C-AB46-4CDF-AC28-E285CA14F11D}" dt="2019-10-08T15:20:22.786" v="1451"/>
        <pc:sldMkLst>
          <pc:docMk/>
          <pc:sldMk cId="2013566336" sldId="272"/>
        </pc:sldMkLst>
      </pc:sldChg>
      <pc:sldChg chg="modSp">
        <pc:chgData name="" userId="" providerId="" clId="Web-{BD1EC78C-AB46-4CDF-AC28-E285CA14F11D}" dt="2019-10-08T15:45:12.809" v="1845" actId="20577"/>
        <pc:sldMkLst>
          <pc:docMk/>
          <pc:sldMk cId="2432200983" sldId="273"/>
        </pc:sldMkLst>
        <pc:spChg chg="mod">
          <ac:chgData name="" userId="" providerId="" clId="Web-{BD1EC78C-AB46-4CDF-AC28-E285CA14F11D}" dt="2019-10-08T15:45:12.809" v="1845" actId="20577"/>
          <ac:spMkLst>
            <pc:docMk/>
            <pc:sldMk cId="2432200983" sldId="273"/>
            <ac:spMk id="2" creationId="{5C8F7797-2E73-4B9C-A770-36095338F181}"/>
          </ac:spMkLst>
        </pc:spChg>
        <pc:spChg chg="mod">
          <ac:chgData name="" userId="" providerId="" clId="Web-{BD1EC78C-AB46-4CDF-AC28-E285CA14F11D}" dt="2019-10-08T15:43:07.809" v="1811" actId="1076"/>
          <ac:spMkLst>
            <pc:docMk/>
            <pc:sldMk cId="2432200983" sldId="273"/>
            <ac:spMk id="3" creationId="{B0D14D16-19C0-43C3-8A9D-D23426D1A794}"/>
          </ac:spMkLst>
        </pc:spChg>
      </pc:sldChg>
      <pc:sldChg chg="modSp">
        <pc:chgData name="" userId="" providerId="" clId="Web-{BD1EC78C-AB46-4CDF-AC28-E285CA14F11D}" dt="2019-10-08T15:43:52.450" v="1812"/>
        <pc:sldMkLst>
          <pc:docMk/>
          <pc:sldMk cId="343415947" sldId="278"/>
        </pc:sldMkLst>
        <pc:spChg chg="mod">
          <ac:chgData name="" userId="" providerId="" clId="Web-{BD1EC78C-AB46-4CDF-AC28-E285CA14F11D}" dt="2019-10-08T15:43:52.450" v="1812"/>
          <ac:spMkLst>
            <pc:docMk/>
            <pc:sldMk cId="343415947" sldId="278"/>
            <ac:spMk id="13" creationId="{97A046C4-DD32-4E6B-9DA0-B782757A6B4E}"/>
          </ac:spMkLst>
        </pc:spChg>
      </pc:sldChg>
      <pc:sldChg chg="addSp delSp modSp">
        <pc:chgData name="" userId="" providerId="" clId="Web-{BD1EC78C-AB46-4CDF-AC28-E285CA14F11D}" dt="2019-10-08T14:23:07.625" v="140" actId="20577"/>
        <pc:sldMkLst>
          <pc:docMk/>
          <pc:sldMk cId="410367533" sldId="282"/>
        </pc:sldMkLst>
        <pc:spChg chg="mod">
          <ac:chgData name="" userId="" providerId="" clId="Web-{BD1EC78C-AB46-4CDF-AC28-E285CA14F11D}" dt="2019-10-08T14:15:08.903" v="4" actId="20577"/>
          <ac:spMkLst>
            <pc:docMk/>
            <pc:sldMk cId="410367533" sldId="282"/>
            <ac:spMk id="2" creationId="{5C8F7797-2E73-4B9C-A770-36095338F181}"/>
          </ac:spMkLst>
        </pc:spChg>
        <pc:spChg chg="mod">
          <ac:chgData name="" userId="" providerId="" clId="Web-{BD1EC78C-AB46-4CDF-AC28-E285CA14F11D}" dt="2019-10-08T14:23:07.625" v="140" actId="20577"/>
          <ac:spMkLst>
            <pc:docMk/>
            <pc:sldMk cId="410367533" sldId="282"/>
            <ac:spMk id="3" creationId="{B0D14D16-19C0-43C3-8A9D-D23426D1A794}"/>
          </ac:spMkLst>
        </pc:spChg>
        <pc:picChg chg="add del mod">
          <ac:chgData name="" userId="" providerId="" clId="Web-{BD1EC78C-AB46-4CDF-AC28-E285CA14F11D}" dt="2019-10-08T14:15:32.153" v="12"/>
          <ac:picMkLst>
            <pc:docMk/>
            <pc:sldMk cId="410367533" sldId="282"/>
            <ac:picMk id="4" creationId="{3FE46C99-BD85-44BA-AF8B-B4C4EA7B9393}"/>
          </ac:picMkLst>
        </pc:picChg>
      </pc:sldChg>
      <pc:sldChg chg="addSp delSp modSp add del replId">
        <pc:chgData name="" userId="" providerId="" clId="Web-{BD1EC78C-AB46-4CDF-AC28-E285CA14F11D}" dt="2019-10-08T15:00:43.278" v="856"/>
        <pc:sldMkLst>
          <pc:docMk/>
          <pc:sldMk cId="2584146675" sldId="283"/>
        </pc:sldMkLst>
        <pc:spChg chg="add del mod">
          <ac:chgData name="" userId="" providerId="" clId="Web-{BD1EC78C-AB46-4CDF-AC28-E285CA14F11D}" dt="2019-10-08T14:43:37.866" v="564"/>
          <ac:spMkLst>
            <pc:docMk/>
            <pc:sldMk cId="2584146675" sldId="283"/>
            <ac:spMk id="4" creationId="{42D813D4-C5EB-45D0-83BD-641C97986438}"/>
          </ac:spMkLst>
        </pc:spChg>
        <pc:spChg chg="mod">
          <ac:chgData name="" userId="" providerId="" clId="Web-{BD1EC78C-AB46-4CDF-AC28-E285CA14F11D}" dt="2019-10-08T14:43:42.741" v="566" actId="20577"/>
          <ac:spMkLst>
            <pc:docMk/>
            <pc:sldMk cId="2584146675" sldId="283"/>
            <ac:spMk id="10" creationId="{E77F50D5-F8F1-4B6A-9BF1-5F8F6DF187C4}"/>
          </ac:spMkLst>
        </pc:spChg>
        <pc:picChg chg="del">
          <ac:chgData name="" userId="" providerId="" clId="Web-{BD1EC78C-AB46-4CDF-AC28-E285CA14F11D}" dt="2019-10-08T14:38:25.755" v="434"/>
          <ac:picMkLst>
            <pc:docMk/>
            <pc:sldMk cId="2584146675" sldId="283"/>
            <ac:picMk id="8" creationId="{42F9F976-EF88-48EB-B948-2C35A929FD22}"/>
          </ac:picMkLst>
        </pc:picChg>
      </pc:sldChg>
      <pc:sldChg chg="addSp delSp modSp add replId">
        <pc:chgData name="" userId="" providerId="" clId="Web-{BD1EC78C-AB46-4CDF-AC28-E285CA14F11D}" dt="2019-10-08T15:45:05.903" v="1835" actId="20577"/>
        <pc:sldMkLst>
          <pc:docMk/>
          <pc:sldMk cId="2112355549" sldId="284"/>
        </pc:sldMkLst>
        <pc:spChg chg="mod">
          <ac:chgData name="" userId="" providerId="" clId="Web-{BD1EC78C-AB46-4CDF-AC28-E285CA14F11D}" dt="2019-10-08T15:45:05.903" v="1835" actId="20577"/>
          <ac:spMkLst>
            <pc:docMk/>
            <pc:sldMk cId="2112355549" sldId="284"/>
            <ac:spMk id="2" creationId="{5C8F7797-2E73-4B9C-A770-36095338F181}"/>
          </ac:spMkLst>
        </pc:spChg>
        <pc:spChg chg="add mod">
          <ac:chgData name="" userId="" providerId="" clId="Web-{BD1EC78C-AB46-4CDF-AC28-E285CA14F11D}" dt="2019-10-08T15:34:03.806" v="1760" actId="1076"/>
          <ac:spMkLst>
            <pc:docMk/>
            <pc:sldMk cId="2112355549" sldId="284"/>
            <ac:spMk id="4" creationId="{5E6DBC26-C6F6-49C3-B08E-CEC10BEF387A}"/>
          </ac:spMkLst>
        </pc:spChg>
        <pc:spChg chg="del mod">
          <ac:chgData name="" userId="" providerId="" clId="Web-{BD1EC78C-AB46-4CDF-AC28-E285CA14F11D}" dt="2019-10-08T14:44:32.273" v="581"/>
          <ac:spMkLst>
            <pc:docMk/>
            <pc:sldMk cId="2112355549" sldId="284"/>
            <ac:spMk id="10" creationId="{E77F50D5-F8F1-4B6A-9BF1-5F8F6DF187C4}"/>
          </ac:spMkLst>
        </pc:spChg>
        <pc:picChg chg="del">
          <ac:chgData name="" userId="" providerId="" clId="Web-{BD1EC78C-AB46-4CDF-AC28-E285CA14F11D}" dt="2019-10-08T14:44:14.835" v="575"/>
          <ac:picMkLst>
            <pc:docMk/>
            <pc:sldMk cId="2112355549" sldId="284"/>
            <ac:picMk id="8" creationId="{42F9F976-EF88-48EB-B948-2C35A929FD22}"/>
          </ac:picMkLst>
        </pc:picChg>
      </pc:sldChg>
      <pc:sldChg chg="modSp add replId">
        <pc:chgData name="" userId="" providerId="" clId="Web-{BD1EC78C-AB46-4CDF-AC28-E285CA14F11D}" dt="2019-10-08T15:44:59.637" v="1821" actId="20577"/>
        <pc:sldMkLst>
          <pc:docMk/>
          <pc:sldMk cId="2121199443" sldId="285"/>
        </pc:sldMkLst>
        <pc:spChg chg="mod">
          <ac:chgData name="" userId="" providerId="" clId="Web-{BD1EC78C-AB46-4CDF-AC28-E285CA14F11D}" dt="2019-10-08T15:44:59.637" v="1821" actId="20577"/>
          <ac:spMkLst>
            <pc:docMk/>
            <pc:sldMk cId="2121199443" sldId="285"/>
            <ac:spMk id="2" creationId="{5C8F7797-2E73-4B9C-A770-36095338F181}"/>
          </ac:spMkLst>
        </pc:spChg>
        <pc:spChg chg="mod">
          <ac:chgData name="" userId="" providerId="" clId="Web-{BD1EC78C-AB46-4CDF-AC28-E285CA14F11D}" dt="2019-10-08T15:23:03.286" v="1555" actId="1076"/>
          <ac:spMkLst>
            <pc:docMk/>
            <pc:sldMk cId="2121199443" sldId="285"/>
            <ac:spMk id="10" creationId="{E77F50D5-F8F1-4B6A-9BF1-5F8F6DF187C4}"/>
          </ac:spMkLst>
        </pc:spChg>
        <pc:picChg chg="mod">
          <ac:chgData name="" userId="" providerId="" clId="Web-{BD1EC78C-AB46-4CDF-AC28-E285CA14F11D}" dt="2019-10-08T15:23:10.646" v="1556" actId="14100"/>
          <ac:picMkLst>
            <pc:docMk/>
            <pc:sldMk cId="2121199443" sldId="285"/>
            <ac:picMk id="8" creationId="{42F9F976-EF88-48EB-B948-2C35A929FD22}"/>
          </ac:picMkLst>
        </pc:picChg>
      </pc:sldChg>
      <pc:sldChg chg="modSp add replId">
        <pc:chgData name="" userId="" providerId="" clId="Web-{BD1EC78C-AB46-4CDF-AC28-E285CA14F11D}" dt="2019-10-08T15:20:58.645" v="1470" actId="20577"/>
        <pc:sldMkLst>
          <pc:docMk/>
          <pc:sldMk cId="2209380012" sldId="286"/>
        </pc:sldMkLst>
        <pc:spChg chg="mod">
          <ac:chgData name="" userId="" providerId="" clId="Web-{BD1EC78C-AB46-4CDF-AC28-E285CA14F11D}" dt="2019-10-08T15:20:54.161" v="1466" actId="20577"/>
          <ac:spMkLst>
            <pc:docMk/>
            <pc:sldMk cId="2209380012" sldId="286"/>
            <ac:spMk id="2" creationId="{5C8F7797-2E73-4B9C-A770-36095338F181}"/>
          </ac:spMkLst>
        </pc:spChg>
        <pc:spChg chg="mod">
          <ac:chgData name="" userId="" providerId="" clId="Web-{BD1EC78C-AB46-4CDF-AC28-E285CA14F11D}" dt="2019-10-08T15:20:58.645" v="1470" actId="20577"/>
          <ac:spMkLst>
            <pc:docMk/>
            <pc:sldMk cId="2209380012" sldId="286"/>
            <ac:spMk id="3" creationId="{B0D14D16-19C0-43C3-8A9D-D23426D1A794}"/>
          </ac:spMkLst>
        </pc:spChg>
      </pc:sldChg>
    </pc:docChg>
  </pc:docChgLst>
  <pc:docChgLst>
    <pc:chgData clId="Web-{A30A2DF9-8045-4FB5-9595-935D87DBD84E}"/>
    <pc:docChg chg="modSld">
      <pc:chgData name="" userId="" providerId="" clId="Web-{A30A2DF9-8045-4FB5-9595-935D87DBD84E}" dt="2019-10-10T01:16:10.218" v="46" actId="1076"/>
      <pc:docMkLst>
        <pc:docMk/>
      </pc:docMkLst>
      <pc:sldChg chg="addSp delSp modSp">
        <pc:chgData name="" userId="" providerId="" clId="Web-{A30A2DF9-8045-4FB5-9595-935D87DBD84E}" dt="2019-10-10T01:16:10.218" v="46" actId="1076"/>
        <pc:sldMkLst>
          <pc:docMk/>
          <pc:sldMk cId="602298280" sldId="320"/>
        </pc:sldMkLst>
        <pc:picChg chg="add mod">
          <ac:chgData name="" userId="" providerId="" clId="Web-{A30A2DF9-8045-4FB5-9595-935D87DBD84E}" dt="2019-10-10T01:16:01.531" v="43" actId="1076"/>
          <ac:picMkLst>
            <pc:docMk/>
            <pc:sldMk cId="602298280" sldId="320"/>
            <ac:picMk id="2" creationId="{97186D04-E854-462E-AB32-9DF68926C5D4}"/>
          </ac:picMkLst>
        </pc:picChg>
        <pc:picChg chg="add del mod">
          <ac:chgData name="" userId="" providerId="" clId="Web-{A30A2DF9-8045-4FB5-9595-935D87DBD84E}" dt="2019-10-10T01:14:21.249" v="34"/>
          <ac:picMkLst>
            <pc:docMk/>
            <pc:sldMk cId="602298280" sldId="320"/>
            <ac:picMk id="4" creationId="{C3E8ADD6-C685-4730-AEA2-22A7D43F9330}"/>
          </ac:picMkLst>
        </pc:picChg>
        <pc:picChg chg="add mod">
          <ac:chgData name="" userId="" providerId="" clId="Web-{A30A2DF9-8045-4FB5-9595-935D87DBD84E}" dt="2019-10-10T01:16:07.828" v="45" actId="1076"/>
          <ac:picMkLst>
            <pc:docMk/>
            <pc:sldMk cId="602298280" sldId="320"/>
            <ac:picMk id="8" creationId="{F468F33A-539E-495B-9E02-32D6065B2B57}"/>
          </ac:picMkLst>
        </pc:picChg>
        <pc:picChg chg="add mod">
          <ac:chgData name="" userId="" providerId="" clId="Web-{A30A2DF9-8045-4FB5-9595-935D87DBD84E}" dt="2019-10-10T01:16:10.218" v="46" actId="1076"/>
          <ac:picMkLst>
            <pc:docMk/>
            <pc:sldMk cId="602298280" sldId="320"/>
            <ac:picMk id="18" creationId="{C14D888A-3AF3-4DD3-9E23-46A973E8AD23}"/>
          </ac:picMkLst>
        </pc:picChg>
      </pc:sldChg>
      <pc:sldChg chg="modSp">
        <pc:chgData name="" userId="" providerId="" clId="Web-{A30A2DF9-8045-4FB5-9595-935D87DBD84E}" dt="2019-10-10T01:08:30.950" v="28" actId="1076"/>
        <pc:sldMkLst>
          <pc:docMk/>
          <pc:sldMk cId="2455842001" sldId="321"/>
        </pc:sldMkLst>
        <pc:spChg chg="mod">
          <ac:chgData name="" userId="" providerId="" clId="Web-{A30A2DF9-8045-4FB5-9595-935D87DBD84E}" dt="2019-10-10T01:08:26.732" v="26" actId="1076"/>
          <ac:spMkLst>
            <pc:docMk/>
            <pc:sldMk cId="2455842001" sldId="321"/>
            <ac:spMk id="14" creationId="{07F3A390-4824-4F0D-83A5-7CAAEA087303}"/>
          </ac:spMkLst>
        </pc:spChg>
        <pc:spChg chg="mod">
          <ac:chgData name="" userId="" providerId="" clId="Web-{A30A2DF9-8045-4FB5-9595-935D87DBD84E}" dt="2019-10-10T01:08:06.872" v="22" actId="688"/>
          <ac:spMkLst>
            <pc:docMk/>
            <pc:sldMk cId="2455842001" sldId="321"/>
            <ac:spMk id="15" creationId="{E6BF958A-F521-45BA-9F3D-65DC38DF1B02}"/>
          </ac:spMkLst>
        </pc:spChg>
        <pc:picChg chg="mod">
          <ac:chgData name="" userId="" providerId="" clId="Web-{A30A2DF9-8045-4FB5-9595-935D87DBD84E}" dt="2019-10-10T01:08:30.950" v="28" actId="1076"/>
          <ac:picMkLst>
            <pc:docMk/>
            <pc:sldMk cId="2455842001" sldId="321"/>
            <ac:picMk id="12" creationId="{9C138FE6-B416-48E5-9D9B-8693744919AA}"/>
          </ac:picMkLst>
        </pc:picChg>
        <pc:picChg chg="mod">
          <ac:chgData name="" userId="" providerId="" clId="Web-{A30A2DF9-8045-4FB5-9595-935D87DBD84E}" dt="2019-10-10T01:08:24.403" v="25" actId="1076"/>
          <ac:picMkLst>
            <pc:docMk/>
            <pc:sldMk cId="2455842001" sldId="321"/>
            <ac:picMk id="16" creationId="{CF7DD027-E841-406E-9111-85C326B2D0D3}"/>
          </ac:picMkLst>
        </pc:picChg>
      </pc:sldChg>
    </pc:docChg>
  </pc:docChgLst>
  <pc:docChgLst>
    <pc:chgData clId="Web-{B5578F26-585A-4ECA-87CC-18531C4AEF7E}"/>
    <pc:docChg chg="modSld">
      <pc:chgData name="" userId="" providerId="" clId="Web-{B5578F26-585A-4ECA-87CC-18531C4AEF7E}" dt="2019-10-10T00:59:26.541" v="155" actId="14100"/>
      <pc:docMkLst>
        <pc:docMk/>
      </pc:docMkLst>
      <pc:sldChg chg="modSp">
        <pc:chgData name="" userId="" providerId="" clId="Web-{B5578F26-585A-4ECA-87CC-18531C4AEF7E}" dt="2019-10-10T00:59:26.541" v="155" actId="14100"/>
        <pc:sldMkLst>
          <pc:docMk/>
          <pc:sldMk cId="2798593660" sldId="279"/>
        </pc:sldMkLst>
        <pc:spChg chg="mod">
          <ac:chgData name="" userId="" providerId="" clId="Web-{B5578F26-585A-4ECA-87CC-18531C4AEF7E}" dt="2019-10-10T00:59:26.541" v="155" actId="14100"/>
          <ac:spMkLst>
            <pc:docMk/>
            <pc:sldMk cId="2798593660" sldId="279"/>
            <ac:spMk id="3" creationId="{B0D14D16-19C0-43C3-8A9D-D23426D1A794}"/>
          </ac:spMkLst>
        </pc:spChg>
      </pc:sldChg>
    </pc:docChg>
  </pc:docChgLst>
  <pc:docChgLst>
    <pc:chgData clId="Web-{6ACCE57E-DA99-432A-A508-EA9F6620B6A2}"/>
    <pc:docChg chg="addSld modSld sldOrd">
      <pc:chgData name="" userId="" providerId="" clId="Web-{6ACCE57E-DA99-432A-A508-EA9F6620B6A2}" dt="2019-10-10T01:02:21.230" v="127"/>
      <pc:docMkLst>
        <pc:docMk/>
      </pc:docMkLst>
      <pc:sldChg chg="delSp modSp ord delAnim">
        <pc:chgData name="" userId="" providerId="" clId="Web-{6ACCE57E-DA99-432A-A508-EA9F6620B6A2}" dt="2019-10-10T00:56:37.447" v="92" actId="1076"/>
        <pc:sldMkLst>
          <pc:docMk/>
          <pc:sldMk cId="4125940022" sldId="280"/>
        </pc:sldMkLst>
        <pc:spChg chg="mod">
          <ac:chgData name="" userId="" providerId="" clId="Web-{6ACCE57E-DA99-432A-A508-EA9F6620B6A2}" dt="2019-10-10T00:52:20.399" v="10" actId="1076"/>
          <ac:spMkLst>
            <pc:docMk/>
            <pc:sldMk cId="4125940022" sldId="280"/>
            <ac:spMk id="3" creationId="{00000000-0000-0000-0000-000000000000}"/>
          </ac:spMkLst>
        </pc:spChg>
        <pc:spChg chg="del mod">
          <ac:chgData name="" userId="" providerId="" clId="Web-{6ACCE57E-DA99-432A-A508-EA9F6620B6A2}" dt="2019-10-10T00:54:37.118" v="56"/>
          <ac:spMkLst>
            <pc:docMk/>
            <pc:sldMk cId="4125940022" sldId="280"/>
            <ac:spMk id="15" creationId="{E6BF958A-F521-45BA-9F3D-65DC38DF1B02}"/>
          </ac:spMkLst>
        </pc:spChg>
        <pc:picChg chg="mod">
          <ac:chgData name="" userId="" providerId="" clId="Web-{6ACCE57E-DA99-432A-A508-EA9F6620B6A2}" dt="2019-10-10T00:56:37.447" v="92" actId="1076"/>
          <ac:picMkLst>
            <pc:docMk/>
            <pc:sldMk cId="4125940022" sldId="280"/>
            <ac:picMk id="2" creationId="{00000000-0000-0000-0000-000000000000}"/>
          </ac:picMkLst>
        </pc:picChg>
        <pc:picChg chg="mod ord">
          <ac:chgData name="" userId="" providerId="" clId="Web-{6ACCE57E-DA99-432A-A508-EA9F6620B6A2}" dt="2019-10-10T00:56:30.103" v="89" actId="14100"/>
          <ac:picMkLst>
            <pc:docMk/>
            <pc:sldMk cId="4125940022" sldId="280"/>
            <ac:picMk id="4" creationId="{00000000-0000-0000-0000-000000000000}"/>
          </ac:picMkLst>
        </pc:picChg>
        <pc:picChg chg="mod">
          <ac:chgData name="" userId="" providerId="" clId="Web-{6ACCE57E-DA99-432A-A508-EA9F6620B6A2}" dt="2019-10-10T00:56:19.134" v="86" actId="14100"/>
          <ac:picMkLst>
            <pc:docMk/>
            <pc:sldMk cId="4125940022" sldId="280"/>
            <ac:picMk id="6" creationId="{00000000-0000-0000-0000-000000000000}"/>
          </ac:picMkLst>
        </pc:picChg>
        <pc:picChg chg="mod ord">
          <ac:chgData name="" userId="" providerId="" clId="Web-{6ACCE57E-DA99-432A-A508-EA9F6620B6A2}" dt="2019-10-10T00:56:35.009" v="91" actId="1076"/>
          <ac:picMkLst>
            <pc:docMk/>
            <pc:sldMk cId="4125940022" sldId="280"/>
            <ac:picMk id="7" creationId="{00000000-0000-0000-0000-000000000000}"/>
          </ac:picMkLst>
        </pc:picChg>
        <pc:picChg chg="del">
          <ac:chgData name="" userId="" providerId="" clId="Web-{6ACCE57E-DA99-432A-A508-EA9F6620B6A2}" dt="2019-10-10T00:54:37.649" v="57"/>
          <ac:picMkLst>
            <pc:docMk/>
            <pc:sldMk cId="4125940022" sldId="280"/>
            <ac:picMk id="12" creationId="{9C138FE6-B416-48E5-9D9B-8693744919AA}"/>
          </ac:picMkLst>
        </pc:picChg>
        <pc:picChg chg="del mod">
          <ac:chgData name="" userId="" providerId="" clId="Web-{6ACCE57E-DA99-432A-A508-EA9F6620B6A2}" dt="2019-10-10T00:54:35.431" v="55"/>
          <ac:picMkLst>
            <pc:docMk/>
            <pc:sldMk cId="4125940022" sldId="280"/>
            <ac:picMk id="16" creationId="{CF7DD027-E841-406E-9111-85C326B2D0D3}"/>
          </ac:picMkLst>
        </pc:picChg>
      </pc:sldChg>
      <pc:sldChg chg="modSp ord">
        <pc:chgData name="" userId="" providerId="" clId="Web-{6ACCE57E-DA99-432A-A508-EA9F6620B6A2}" dt="2019-10-10T00:57:14.025" v="94" actId="1076"/>
        <pc:sldMkLst>
          <pc:docMk/>
          <pc:sldMk cId="1116919318" sldId="319"/>
        </pc:sldMkLst>
        <pc:spChg chg="mod">
          <ac:chgData name="" userId="" providerId="" clId="Web-{6ACCE57E-DA99-432A-A508-EA9F6620B6A2}" dt="2019-10-10T00:54:25.899" v="51" actId="20577"/>
          <ac:spMkLst>
            <pc:docMk/>
            <pc:sldMk cId="1116919318" sldId="319"/>
            <ac:spMk id="15" creationId="{F95755C0-58AD-41E7-987E-5116009D6235}"/>
          </ac:spMkLst>
        </pc:spChg>
        <pc:picChg chg="mod">
          <ac:chgData name="" userId="" providerId="" clId="Web-{6ACCE57E-DA99-432A-A508-EA9F6620B6A2}" dt="2019-10-10T00:57:14.025" v="94" actId="1076"/>
          <ac:picMkLst>
            <pc:docMk/>
            <pc:sldMk cId="1116919318" sldId="319"/>
            <ac:picMk id="22" creationId="{D82FBA8B-B7BE-4551-A97D-1B16322709CD}"/>
          </ac:picMkLst>
        </pc:picChg>
      </pc:sldChg>
      <pc:sldChg chg="ord">
        <pc:chgData name="" userId="" providerId="" clId="Web-{6ACCE57E-DA99-432A-A508-EA9F6620B6A2}" dt="2019-10-10T00:51:09.429" v="5"/>
        <pc:sldMkLst>
          <pc:docMk/>
          <pc:sldMk cId="602298280" sldId="320"/>
        </pc:sldMkLst>
      </pc:sldChg>
      <pc:sldChg chg="addSp delSp modSp add replId addAnim delAnim">
        <pc:chgData name="" userId="" providerId="" clId="Web-{6ACCE57E-DA99-432A-A508-EA9F6620B6A2}" dt="2019-10-10T01:02:21.230" v="127"/>
        <pc:sldMkLst>
          <pc:docMk/>
          <pc:sldMk cId="2455842001" sldId="321"/>
        </pc:sldMkLst>
        <pc:spChg chg="del">
          <ac:chgData name="" userId="" providerId="" clId="Web-{6ACCE57E-DA99-432A-A508-EA9F6620B6A2}" dt="2019-10-10T00:53:35.258" v="29"/>
          <ac:spMkLst>
            <pc:docMk/>
            <pc:sldMk cId="2455842001" sldId="321"/>
            <ac:spMk id="3" creationId="{00000000-0000-0000-0000-000000000000}"/>
          </ac:spMkLst>
        </pc:spChg>
        <pc:spChg chg="add del mod">
          <ac:chgData name="" userId="" providerId="" clId="Web-{6ACCE57E-DA99-432A-A508-EA9F6620B6A2}" dt="2019-10-10T01:01:55.808" v="125" actId="1076"/>
          <ac:spMkLst>
            <pc:docMk/>
            <pc:sldMk cId="2455842001" sldId="321"/>
            <ac:spMk id="15" creationId="{E6BF958A-F521-45BA-9F3D-65DC38DF1B02}"/>
          </ac:spMkLst>
        </pc:spChg>
        <pc:picChg chg="del">
          <ac:chgData name="" userId="" providerId="" clId="Web-{6ACCE57E-DA99-432A-A508-EA9F6620B6A2}" dt="2019-10-10T00:53:32.165" v="28"/>
          <ac:picMkLst>
            <pc:docMk/>
            <pc:sldMk cId="2455842001" sldId="321"/>
            <ac:picMk id="2" creationId="{00000000-0000-0000-0000-000000000000}"/>
          </ac:picMkLst>
        </pc:picChg>
        <pc:picChg chg="del">
          <ac:chgData name="" userId="" providerId="" clId="Web-{6ACCE57E-DA99-432A-A508-EA9F6620B6A2}" dt="2019-10-10T00:53:30.649" v="27"/>
          <ac:picMkLst>
            <pc:docMk/>
            <pc:sldMk cId="2455842001" sldId="321"/>
            <ac:picMk id="4" creationId="{00000000-0000-0000-0000-000000000000}"/>
          </ac:picMkLst>
        </pc:picChg>
        <pc:picChg chg="add del mod">
          <ac:chgData name="" userId="" providerId="" clId="Web-{6ACCE57E-DA99-432A-A508-EA9F6620B6A2}" dt="2019-10-10T00:59:57.557" v="103"/>
          <ac:picMkLst>
            <pc:docMk/>
            <pc:sldMk cId="2455842001" sldId="321"/>
            <ac:picMk id="5" creationId="{A0E06E5D-50E7-4156-8C29-343C9FF7B82A}"/>
          </ac:picMkLst>
        </pc:picChg>
        <pc:picChg chg="del">
          <ac:chgData name="" userId="" providerId="" clId="Web-{6ACCE57E-DA99-432A-A508-EA9F6620B6A2}" dt="2019-10-10T00:53:30.649" v="26"/>
          <ac:picMkLst>
            <pc:docMk/>
            <pc:sldMk cId="2455842001" sldId="321"/>
            <ac:picMk id="6" creationId="{00000000-0000-0000-0000-000000000000}"/>
          </ac:picMkLst>
        </pc:picChg>
        <pc:picChg chg="del">
          <ac:chgData name="" userId="" providerId="" clId="Web-{6ACCE57E-DA99-432A-A508-EA9F6620B6A2}" dt="2019-10-10T00:53:30.649" v="25"/>
          <ac:picMkLst>
            <pc:docMk/>
            <pc:sldMk cId="2455842001" sldId="321"/>
            <ac:picMk id="7" creationId="{00000000-0000-0000-0000-000000000000}"/>
          </ac:picMkLst>
        </pc:picChg>
        <pc:picChg chg="add del mod">
          <ac:chgData name="" userId="" providerId="" clId="Web-{6ACCE57E-DA99-432A-A508-EA9F6620B6A2}" dt="2019-10-10T01:00:47.620" v="110"/>
          <ac:picMkLst>
            <pc:docMk/>
            <pc:sldMk cId="2455842001" sldId="321"/>
            <ac:picMk id="9" creationId="{9DC10B14-87CC-46A1-9094-CC3DCCC66562}"/>
          </ac:picMkLst>
        </pc:picChg>
        <pc:picChg chg="add del mod">
          <ac:chgData name="" userId="" providerId="" clId="Web-{6ACCE57E-DA99-432A-A508-EA9F6620B6A2}" dt="2019-10-10T01:00:49.057" v="111"/>
          <ac:picMkLst>
            <pc:docMk/>
            <pc:sldMk cId="2455842001" sldId="321"/>
            <ac:picMk id="12" creationId="{9C138FE6-B416-48E5-9D9B-8693744919AA}"/>
          </ac:picMkLst>
        </pc:picChg>
        <pc:picChg chg="add del mod">
          <ac:chgData name="" userId="" providerId="" clId="Web-{6ACCE57E-DA99-432A-A508-EA9F6620B6A2}" dt="2019-10-10T01:02:21.230" v="127"/>
          <ac:picMkLst>
            <pc:docMk/>
            <pc:sldMk cId="2455842001" sldId="321"/>
            <ac:picMk id="13" creationId="{04E49DF4-591E-4DB0-9069-9F961D583419}"/>
          </ac:picMkLst>
        </pc:picChg>
        <pc:picChg chg="add del mod">
          <ac:chgData name="" userId="" providerId="" clId="Web-{6ACCE57E-DA99-432A-A508-EA9F6620B6A2}" dt="2019-10-10T01:01:55.808" v="126" actId="1076"/>
          <ac:picMkLst>
            <pc:docMk/>
            <pc:sldMk cId="2455842001" sldId="321"/>
            <ac:picMk id="16" creationId="{CF7DD027-E841-406E-9111-85C326B2D0D3}"/>
          </ac:picMkLst>
        </pc:picChg>
      </pc:sldChg>
    </pc:docChg>
  </pc:docChgLst>
  <pc:docChgLst>
    <pc:chgData clId="Web-{77FB454A-FAEC-462C-8549-1DC5BC4E38A1}"/>
    <pc:docChg chg="addSld delSld modSld sldOrd">
      <pc:chgData name="" userId="" providerId="" clId="Web-{77FB454A-FAEC-462C-8549-1DC5BC4E38A1}" dt="2019-10-08T03:09:33.285" v="215" actId="20577"/>
      <pc:docMkLst>
        <pc:docMk/>
      </pc:docMkLst>
      <pc:sldChg chg="modSp ord">
        <pc:chgData name="" userId="" providerId="" clId="Web-{77FB454A-FAEC-462C-8549-1DC5BC4E38A1}" dt="2019-10-08T03:05:22.424" v="25"/>
        <pc:sldMkLst>
          <pc:docMk/>
          <pc:sldMk cId="1188403712" sldId="257"/>
        </pc:sldMkLst>
        <pc:spChg chg="mod">
          <ac:chgData name="" userId="" providerId="" clId="Web-{77FB454A-FAEC-462C-8549-1DC5BC4E38A1}" dt="2019-10-08T03:04:38.846" v="15" actId="20577"/>
          <ac:spMkLst>
            <pc:docMk/>
            <pc:sldMk cId="1188403712" sldId="257"/>
            <ac:spMk id="2" creationId="{5C8F7797-2E73-4B9C-A770-36095338F181}"/>
          </ac:spMkLst>
        </pc:spChg>
        <pc:spChg chg="mod">
          <ac:chgData name="" userId="" providerId="" clId="Web-{77FB454A-FAEC-462C-8549-1DC5BC4E38A1}" dt="2019-10-08T03:04:53.830" v="21" actId="20577"/>
          <ac:spMkLst>
            <pc:docMk/>
            <pc:sldMk cId="1188403712" sldId="257"/>
            <ac:spMk id="3" creationId="{B0D14D16-19C0-43C3-8A9D-D23426D1A794}"/>
          </ac:spMkLst>
        </pc:spChg>
      </pc:sldChg>
      <pc:sldChg chg="del">
        <pc:chgData name="" userId="" providerId="" clId="Web-{77FB454A-FAEC-462C-8549-1DC5BC4E38A1}" dt="2019-10-08T03:01:50.673" v="0"/>
        <pc:sldMkLst>
          <pc:docMk/>
          <pc:sldMk cId="2191727342" sldId="268"/>
        </pc:sldMkLst>
      </pc:sldChg>
      <pc:sldChg chg="modSp">
        <pc:chgData name="" userId="" providerId="" clId="Web-{77FB454A-FAEC-462C-8549-1DC5BC4E38A1}" dt="2019-10-08T03:06:46.221" v="83" actId="20577"/>
        <pc:sldMkLst>
          <pc:docMk/>
          <pc:sldMk cId="343415947" sldId="278"/>
        </pc:sldMkLst>
        <pc:spChg chg="mod">
          <ac:chgData name="" userId="" providerId="" clId="Web-{77FB454A-FAEC-462C-8549-1DC5BC4E38A1}" dt="2019-10-08T03:06:46.221" v="83" actId="20577"/>
          <ac:spMkLst>
            <pc:docMk/>
            <pc:sldMk cId="343415947" sldId="278"/>
            <ac:spMk id="16" creationId="{A7C22FA4-E3A7-4FA5-AE19-41F8CF224C69}"/>
          </ac:spMkLst>
        </pc:spChg>
      </pc:sldChg>
      <pc:sldChg chg="modSp add ord replId">
        <pc:chgData name="" userId="" providerId="" clId="Web-{77FB454A-FAEC-462C-8549-1DC5BC4E38A1}" dt="2019-10-08T03:09:33.285" v="214" actId="20577"/>
        <pc:sldMkLst>
          <pc:docMk/>
          <pc:sldMk cId="2798593660" sldId="279"/>
        </pc:sldMkLst>
        <pc:spChg chg="mod">
          <ac:chgData name="" userId="" providerId="" clId="Web-{77FB454A-FAEC-462C-8549-1DC5BC4E38A1}" dt="2019-10-08T03:08:29.456" v="133" actId="20577"/>
          <ac:spMkLst>
            <pc:docMk/>
            <pc:sldMk cId="2798593660" sldId="279"/>
            <ac:spMk id="2" creationId="{5C8F7797-2E73-4B9C-A770-36095338F181}"/>
          </ac:spMkLst>
        </pc:spChg>
        <pc:spChg chg="mod">
          <ac:chgData name="" userId="" providerId="" clId="Web-{77FB454A-FAEC-462C-8549-1DC5BC4E38A1}" dt="2019-10-08T03:09:33.285" v="214" actId="20577"/>
          <ac:spMkLst>
            <pc:docMk/>
            <pc:sldMk cId="2798593660" sldId="279"/>
            <ac:spMk id="3" creationId="{B0D14D16-19C0-43C3-8A9D-D23426D1A794}"/>
          </ac:spMkLst>
        </pc:spChg>
      </pc:sldChg>
    </pc:docChg>
  </pc:docChgLst>
  <pc:docChgLst>
    <pc:chgData clId="Web-{9010BC4F-6F46-41CA-8CA4-814B6AFB17D5}"/>
    <pc:docChg chg="delSld modSld">
      <pc:chgData name="" userId="" providerId="" clId="Web-{9010BC4F-6F46-41CA-8CA4-814B6AFB17D5}" dt="2019-10-10T00:21:00.483" v="3"/>
      <pc:docMkLst>
        <pc:docMk/>
      </pc:docMkLst>
      <pc:sldChg chg="modSp del">
        <pc:chgData name="" userId="" providerId="" clId="Web-{9010BC4F-6F46-41CA-8CA4-814B6AFB17D5}" dt="2019-10-10T00:21:00.483" v="3"/>
        <pc:sldMkLst>
          <pc:docMk/>
          <pc:sldMk cId="2008297853" sldId="265"/>
        </pc:sldMkLst>
        <pc:spChg chg="mod">
          <ac:chgData name="" userId="" providerId="" clId="Web-{9010BC4F-6F46-41CA-8CA4-814B6AFB17D5}" dt="2019-10-10T00:20:56.452" v="0" actId="20577"/>
          <ac:spMkLst>
            <pc:docMk/>
            <pc:sldMk cId="2008297853" sldId="265"/>
            <ac:spMk id="2" creationId="{5C8F7797-2E73-4B9C-A770-36095338F181}"/>
          </ac:spMkLst>
        </pc:spChg>
      </pc:sldChg>
    </pc:docChg>
  </pc:docChgLst>
  <pc:docChgLst>
    <pc:chgData clId="Web-{4DA8BED4-2EDB-4314-BB30-586DFE678ADB}"/>
    <pc:docChg chg="modSld">
      <pc:chgData name="" userId="" providerId="" clId="Web-{4DA8BED4-2EDB-4314-BB30-586DFE678ADB}" dt="2019-10-11T00:35:44.997" v="9" actId="20577"/>
      <pc:docMkLst>
        <pc:docMk/>
      </pc:docMkLst>
      <pc:sldChg chg="modSp">
        <pc:chgData name="" userId="" providerId="" clId="Web-{4DA8BED4-2EDB-4314-BB30-586DFE678ADB}" dt="2019-10-11T00:35:43.169" v="7" actId="20577"/>
        <pc:sldMkLst>
          <pc:docMk/>
          <pc:sldMk cId="999263267" sldId="264"/>
        </pc:sldMkLst>
        <pc:spChg chg="mod">
          <ac:chgData name="" userId="" providerId="" clId="Web-{4DA8BED4-2EDB-4314-BB30-586DFE678ADB}" dt="2019-10-11T00:35:43.169" v="7" actId="20577"/>
          <ac:spMkLst>
            <pc:docMk/>
            <pc:sldMk cId="999263267" sldId="264"/>
            <ac:spMk id="14" creationId="{BEE71080-E299-491A-86DA-498A98AD265F}"/>
          </ac:spMkLst>
        </pc:spChg>
      </pc:sldChg>
    </pc:docChg>
  </pc:docChgLst>
  <pc:docChgLst>
    <pc:chgData clId="Web-{0E6B1703-61C0-47F2-A404-B2C748A1D881}"/>
    <pc:docChg chg="addSld delSld modSld">
      <pc:chgData name="" userId="" providerId="" clId="Web-{0E6B1703-61C0-47F2-A404-B2C748A1D881}" dt="2019-10-08T02:35:02.055" v="67" actId="20577"/>
      <pc:docMkLst>
        <pc:docMk/>
      </pc:docMkLst>
      <pc:sldChg chg="modSp">
        <pc:chgData name="" userId="" providerId="" clId="Web-{0E6B1703-61C0-47F2-A404-B2C748A1D881}" dt="2019-10-08T02:20:45.207" v="2" actId="20577"/>
        <pc:sldMkLst>
          <pc:docMk/>
          <pc:sldMk cId="2191727342" sldId="268"/>
        </pc:sldMkLst>
        <pc:spChg chg="mod">
          <ac:chgData name="" userId="" providerId="" clId="Web-{0E6B1703-61C0-47F2-A404-B2C748A1D881}" dt="2019-10-08T02:20:45.207" v="2" actId="20577"/>
          <ac:spMkLst>
            <pc:docMk/>
            <pc:sldMk cId="2191727342" sldId="268"/>
            <ac:spMk id="3" creationId="{B0D14D16-19C0-43C3-8A9D-D23426D1A794}"/>
          </ac:spMkLst>
        </pc:spChg>
      </pc:sldChg>
      <pc:sldChg chg="modSp add">
        <pc:chgData name="" userId="" providerId="" clId="Web-{0E6B1703-61C0-47F2-A404-B2C748A1D881}" dt="2019-10-08T02:35:02.055" v="66" actId="20577"/>
        <pc:sldMkLst>
          <pc:docMk/>
          <pc:sldMk cId="343415947" sldId="278"/>
        </pc:sldMkLst>
        <pc:spChg chg="mod">
          <ac:chgData name="" userId="" providerId="" clId="Web-{0E6B1703-61C0-47F2-A404-B2C748A1D881}" dt="2019-10-08T02:35:02.055" v="66" actId="20577"/>
          <ac:spMkLst>
            <pc:docMk/>
            <pc:sldMk cId="343415947" sldId="278"/>
            <ac:spMk id="13" creationId="{97A046C4-DD32-4E6B-9DA0-B782757A6B4E}"/>
          </ac:spMkLst>
        </pc:spChg>
        <pc:spChg chg="mod">
          <ac:chgData name="" userId="" providerId="" clId="Web-{0E6B1703-61C0-47F2-A404-B2C748A1D881}" dt="2019-10-08T02:28:44.772" v="13" actId="20577"/>
          <ac:spMkLst>
            <pc:docMk/>
            <pc:sldMk cId="343415947" sldId="278"/>
            <ac:spMk id="15" creationId="{F95755C0-58AD-41E7-987E-5116009D6235}"/>
          </ac:spMkLst>
        </pc:spChg>
        <pc:spChg chg="mod">
          <ac:chgData name="" userId="" providerId="" clId="Web-{0E6B1703-61C0-47F2-A404-B2C748A1D881}" dt="2019-10-08T02:29:51.351" v="32" actId="20577"/>
          <ac:spMkLst>
            <pc:docMk/>
            <pc:sldMk cId="343415947" sldId="278"/>
            <ac:spMk id="16" creationId="{A7C22FA4-E3A7-4FA5-AE19-41F8CF224C69}"/>
          </ac:spMkLst>
        </pc:spChg>
      </pc:sldChg>
      <pc:sldChg chg="add del">
        <pc:chgData name="" userId="" providerId="" clId="Web-{0E6B1703-61C0-47F2-A404-B2C748A1D881}" dt="2019-10-08T02:26:46.303" v="5"/>
        <pc:sldMkLst>
          <pc:docMk/>
          <pc:sldMk cId="3816615874" sldId="278"/>
        </pc:sldMkLst>
      </pc:sldChg>
      <pc:sldMasterChg chg="addSldLayout">
        <pc:chgData name="" userId="" providerId="" clId="Web-{0E6B1703-61C0-47F2-A404-B2C748A1D881}" dt="2019-10-08T02:20:46.801" v="4"/>
        <pc:sldMasterMkLst>
          <pc:docMk/>
          <pc:sldMasterMk cId="248735953" sldId="2147483648"/>
        </pc:sldMasterMkLst>
        <pc:sldLayoutChg chg="add">
          <pc:chgData name="" userId="" providerId="" clId="Web-{0E6B1703-61C0-47F2-A404-B2C748A1D881}" dt="2019-10-08T02:20:46.801" v="4"/>
          <pc:sldLayoutMkLst>
            <pc:docMk/>
            <pc:sldMasterMk cId="248735953" sldId="2147483648"/>
            <pc:sldLayoutMk cId="2472646228" sldId="2147483658"/>
          </pc:sldLayoutMkLst>
        </pc:sldLayoutChg>
      </pc:sldMasterChg>
    </pc:docChg>
  </pc:docChgLst>
  <pc:docChgLst>
    <pc:chgData clId="Web-{7775255A-F9DC-42BB-AEE6-AD5712353FB8}"/>
    <pc:docChg chg="addSld modSld">
      <pc:chgData name="" userId="" providerId="" clId="Web-{7775255A-F9DC-42BB-AEE6-AD5712353FB8}" dt="2019-10-10T02:30:47.756" v="1494"/>
      <pc:docMkLst>
        <pc:docMk/>
      </pc:docMkLst>
      <pc:sldChg chg="modSp">
        <pc:chgData name="" userId="" providerId="" clId="Web-{7775255A-F9DC-42BB-AEE6-AD5712353FB8}" dt="2019-10-10T02:15:55.596" v="1374" actId="20577"/>
        <pc:sldMkLst>
          <pc:docMk/>
          <pc:sldMk cId="572970322" sldId="274"/>
        </pc:sldMkLst>
        <pc:spChg chg="mod">
          <ac:chgData name="" userId="" providerId="" clId="Web-{7775255A-F9DC-42BB-AEE6-AD5712353FB8}" dt="2019-10-10T02:03:10.545" v="1086" actId="20577"/>
          <ac:spMkLst>
            <pc:docMk/>
            <pc:sldMk cId="572970322" sldId="274"/>
            <ac:spMk id="2" creationId="{5C8F7797-2E73-4B9C-A770-36095338F181}"/>
          </ac:spMkLst>
        </pc:spChg>
        <pc:spChg chg="mod">
          <ac:chgData name="" userId="" providerId="" clId="Web-{7775255A-F9DC-42BB-AEE6-AD5712353FB8}" dt="2019-10-10T02:15:55.596" v="1374" actId="20577"/>
          <ac:spMkLst>
            <pc:docMk/>
            <pc:sldMk cId="572970322" sldId="274"/>
            <ac:spMk id="3" creationId="{B0D14D16-19C0-43C3-8A9D-D23426D1A794}"/>
          </ac:spMkLst>
        </pc:spChg>
      </pc:sldChg>
      <pc:sldChg chg="modSp">
        <pc:chgData name="" userId="" providerId="" clId="Web-{7775255A-F9DC-42BB-AEE6-AD5712353FB8}" dt="2019-10-10T01:59:03.481" v="1027" actId="20577"/>
        <pc:sldMkLst>
          <pc:docMk/>
          <pc:sldMk cId="3229463771" sldId="275"/>
        </pc:sldMkLst>
        <pc:spChg chg="mod">
          <ac:chgData name="" userId="" providerId="" clId="Web-{7775255A-F9DC-42BB-AEE6-AD5712353FB8}" dt="2019-10-10T01:59:03.481" v="1027" actId="20577"/>
          <ac:spMkLst>
            <pc:docMk/>
            <pc:sldMk cId="3229463771" sldId="275"/>
            <ac:spMk id="2" creationId="{00000000-0000-0000-0000-000000000000}"/>
          </ac:spMkLst>
        </pc:spChg>
        <pc:spChg chg="mod">
          <ac:chgData name="" userId="" providerId="" clId="Web-{7775255A-F9DC-42BB-AEE6-AD5712353FB8}" dt="2019-10-10T01:55:52.918" v="980" actId="20577"/>
          <ac:spMkLst>
            <pc:docMk/>
            <pc:sldMk cId="3229463771" sldId="275"/>
            <ac:spMk id="3" creationId="{00000000-0000-0000-0000-000000000000}"/>
          </ac:spMkLst>
        </pc:spChg>
      </pc:sldChg>
      <pc:sldChg chg="addSp modSp">
        <pc:chgData name="" userId="" providerId="" clId="Web-{7775255A-F9DC-42BB-AEE6-AD5712353FB8}" dt="2019-10-10T01:53:14.308" v="915" actId="1076"/>
        <pc:sldMkLst>
          <pc:docMk/>
          <pc:sldMk cId="75421589" sldId="281"/>
        </pc:sldMkLst>
        <pc:spChg chg="mod">
          <ac:chgData name="" userId="" providerId="" clId="Web-{7775255A-F9DC-42BB-AEE6-AD5712353FB8}" dt="2019-10-10T01:39:36.319" v="842" actId="20577"/>
          <ac:spMkLst>
            <pc:docMk/>
            <pc:sldMk cId="75421589" sldId="281"/>
            <ac:spMk id="2" creationId="{5C8F7797-2E73-4B9C-A770-36095338F181}"/>
          </ac:spMkLst>
        </pc:spChg>
        <pc:spChg chg="mod">
          <ac:chgData name="" userId="" providerId="" clId="Web-{7775255A-F9DC-42BB-AEE6-AD5712353FB8}" dt="2019-10-10T01:40:39.851" v="903" actId="20577"/>
          <ac:spMkLst>
            <pc:docMk/>
            <pc:sldMk cId="75421589" sldId="281"/>
            <ac:spMk id="3" creationId="{B0D14D16-19C0-43C3-8A9D-D23426D1A794}"/>
          </ac:spMkLst>
        </pc:spChg>
        <pc:picChg chg="add mod">
          <ac:chgData name="" userId="" providerId="" clId="Web-{7775255A-F9DC-42BB-AEE6-AD5712353FB8}" dt="2019-10-10T01:53:14.308" v="915" actId="1076"/>
          <ac:picMkLst>
            <pc:docMk/>
            <pc:sldMk cId="75421589" sldId="281"/>
            <ac:picMk id="4" creationId="{294D92C2-C1B7-4B3E-BA3C-C34698C0015B}"/>
          </ac:picMkLst>
        </pc:picChg>
      </pc:sldChg>
      <pc:sldChg chg="addSp delSp modSp new mod modClrScheme addAnim delAnim modAnim chgLayout">
        <pc:chgData name="" userId="" providerId="" clId="Web-{7775255A-F9DC-42BB-AEE6-AD5712353FB8}" dt="2019-10-10T01:42:30.742" v="912"/>
        <pc:sldMkLst>
          <pc:docMk/>
          <pc:sldMk cId="2440323094" sldId="322"/>
        </pc:sldMkLst>
        <pc:spChg chg="mod ord">
          <ac:chgData name="" userId="" providerId="" clId="Web-{7775255A-F9DC-42BB-AEE6-AD5712353FB8}" dt="2019-10-10T01:25:02.127" v="744"/>
          <ac:spMkLst>
            <pc:docMk/>
            <pc:sldMk cId="2440323094" sldId="322"/>
            <ac:spMk id="2" creationId="{E8BE0BE3-5D7B-46B2-9204-FADAC0E8B5B1}"/>
          </ac:spMkLst>
        </pc:spChg>
        <pc:spChg chg="del mod ord">
          <ac:chgData name="" userId="" providerId="" clId="Web-{7775255A-F9DC-42BB-AEE6-AD5712353FB8}" dt="2019-10-10T01:27:08.143" v="745"/>
          <ac:spMkLst>
            <pc:docMk/>
            <pc:sldMk cId="2440323094" sldId="322"/>
            <ac:spMk id="3" creationId="{F54CE6ED-40FF-455C-A462-CFCC284CA03E}"/>
          </ac:spMkLst>
        </pc:spChg>
        <pc:spChg chg="add del mod ord">
          <ac:chgData name="" userId="" providerId="" clId="Web-{7775255A-F9DC-42BB-AEE6-AD5712353FB8}" dt="2019-10-10T01:27:54.956" v="748"/>
          <ac:spMkLst>
            <pc:docMk/>
            <pc:sldMk cId="2440323094" sldId="322"/>
            <ac:spMk id="4" creationId="{EDFB8C69-28C5-4E3C-B23D-6368611AACDA}"/>
          </ac:spMkLst>
        </pc:spChg>
        <pc:spChg chg="add del mod">
          <ac:chgData name="" userId="" providerId="" clId="Web-{7775255A-F9DC-42BB-AEE6-AD5712353FB8}" dt="2019-10-10T01:28:13.659" v="750"/>
          <ac:spMkLst>
            <pc:docMk/>
            <pc:sldMk cId="2440323094" sldId="322"/>
            <ac:spMk id="10" creationId="{EFAC353D-68CD-4BB6-940A-8310C271A95C}"/>
          </ac:spMkLst>
        </pc:spChg>
        <pc:spChg chg="add del mod">
          <ac:chgData name="" userId="" providerId="" clId="Web-{7775255A-F9DC-42BB-AEE6-AD5712353FB8}" dt="2019-10-10T01:29:03.441" v="753"/>
          <ac:spMkLst>
            <pc:docMk/>
            <pc:sldMk cId="2440323094" sldId="322"/>
            <ac:spMk id="14" creationId="{4C4F0D1B-F296-4FF5-8940-D3CFD0F94331}"/>
          </ac:spMkLst>
        </pc:spChg>
        <pc:spChg chg="add mod">
          <ac:chgData name="" userId="" providerId="" clId="Web-{7775255A-F9DC-42BB-AEE6-AD5712353FB8}" dt="2019-10-10T01:36:48.506" v="791"/>
          <ac:spMkLst>
            <pc:docMk/>
            <pc:sldMk cId="2440323094" sldId="322"/>
            <ac:spMk id="17" creationId="{CA4BA4FD-56C7-49B9-B4FF-434F05328DBF}"/>
          </ac:spMkLst>
        </pc:spChg>
        <pc:spChg chg="add mod">
          <ac:chgData name="" userId="" providerId="" clId="Web-{7775255A-F9DC-42BB-AEE6-AD5712353FB8}" dt="2019-10-10T01:36:57.819" v="793" actId="1076"/>
          <ac:spMkLst>
            <pc:docMk/>
            <pc:sldMk cId="2440323094" sldId="322"/>
            <ac:spMk id="18" creationId="{416CFF26-DC89-4AD4-932B-F76E8876FA41}"/>
          </ac:spMkLst>
        </pc:spChg>
        <pc:picChg chg="add del mod ord">
          <ac:chgData name="" userId="" providerId="" clId="Web-{7775255A-F9DC-42BB-AEE6-AD5712353FB8}" dt="2019-10-10T01:27:59.253" v="749"/>
          <ac:picMkLst>
            <pc:docMk/>
            <pc:sldMk cId="2440323094" sldId="322"/>
            <ac:picMk id="5" creationId="{97EC99A3-F558-4BC9-B7D5-875A8167A429}"/>
          </ac:picMkLst>
        </pc:picChg>
        <pc:picChg chg="add mod ord">
          <ac:chgData name="" userId="" providerId="" clId="Web-{7775255A-F9DC-42BB-AEE6-AD5712353FB8}" dt="2019-10-10T01:30:53.801" v="759" actId="1076"/>
          <ac:picMkLst>
            <pc:docMk/>
            <pc:sldMk cId="2440323094" sldId="322"/>
            <ac:picMk id="7" creationId="{01BA6FC2-65D9-425C-89FC-B15715B0D643}"/>
          </ac:picMkLst>
        </pc:picChg>
        <pc:picChg chg="add del mod ord">
          <ac:chgData name="" userId="" providerId="" clId="Web-{7775255A-F9DC-42BB-AEE6-AD5712353FB8}" dt="2019-10-10T01:28:41.347" v="752"/>
          <ac:picMkLst>
            <pc:docMk/>
            <pc:sldMk cId="2440323094" sldId="322"/>
            <ac:picMk id="11" creationId="{7C67CD2C-39A6-4C45-BF3E-9FF32371423A}"/>
          </ac:picMkLst>
        </pc:picChg>
        <pc:picChg chg="add mod ord modCrop">
          <ac:chgData name="" userId="" providerId="" clId="Web-{7775255A-F9DC-42BB-AEE6-AD5712353FB8}" dt="2019-10-10T01:30:44.426" v="758"/>
          <ac:picMkLst>
            <pc:docMk/>
            <pc:sldMk cId="2440323094" sldId="322"/>
            <ac:picMk id="15" creationId="{BD740B2D-E214-4C3C-8A13-07E7480C0F04}"/>
          </ac:picMkLst>
        </pc:picChg>
      </pc:sldChg>
      <pc:sldChg chg="addSp delSp modSp new mod modClrScheme addAnim modAnim chgLayout">
        <pc:chgData name="" userId="" providerId="" clId="Web-{7775255A-F9DC-42BB-AEE6-AD5712353FB8}" dt="2019-10-10T02:30:47.756" v="1494"/>
        <pc:sldMkLst>
          <pc:docMk/>
          <pc:sldMk cId="3892611886" sldId="325"/>
        </pc:sldMkLst>
        <pc:spChg chg="mod ord">
          <ac:chgData name="" userId="" providerId="" clId="Web-{7775255A-F9DC-42BB-AEE6-AD5712353FB8}" dt="2019-10-10T02:18:31.393" v="1410"/>
          <ac:spMkLst>
            <pc:docMk/>
            <pc:sldMk cId="3892611886" sldId="325"/>
            <ac:spMk id="2" creationId="{F9FABC5B-1EA0-42EC-A870-1E57ADEC44E4}"/>
          </ac:spMkLst>
        </pc:spChg>
        <pc:spChg chg="del mod ord">
          <ac:chgData name="" userId="" providerId="" clId="Web-{7775255A-F9DC-42BB-AEE6-AD5712353FB8}" dt="2019-10-10T02:20:33.863" v="1463"/>
          <ac:spMkLst>
            <pc:docMk/>
            <pc:sldMk cId="3892611886" sldId="325"/>
            <ac:spMk id="3" creationId="{07BC12FF-564D-4B79-9A1B-96238BE7E05D}"/>
          </ac:spMkLst>
        </pc:spChg>
        <pc:spChg chg="add mod ord">
          <ac:chgData name="" userId="" providerId="" clId="Web-{7775255A-F9DC-42BB-AEE6-AD5712353FB8}" dt="2019-10-10T02:20:10.019" v="1443" actId="20577"/>
          <ac:spMkLst>
            <pc:docMk/>
            <pc:sldMk cId="3892611886" sldId="325"/>
            <ac:spMk id="4" creationId="{CBB4E495-5FCA-471E-AFA4-F80E44103F03}"/>
          </ac:spMkLst>
        </pc:spChg>
        <pc:spChg chg="add mod ord">
          <ac:chgData name="" userId="" providerId="" clId="Web-{7775255A-F9DC-42BB-AEE6-AD5712353FB8}" dt="2019-10-10T02:23:34.645" v="1471" actId="20577"/>
          <ac:spMkLst>
            <pc:docMk/>
            <pc:sldMk cId="3892611886" sldId="325"/>
            <ac:spMk id="5" creationId="{465E7C9C-0ACD-4ADB-A9A0-6148F75B7282}"/>
          </ac:spMkLst>
        </pc:spChg>
        <pc:spChg chg="add del mod ord">
          <ac:chgData name="" userId="" providerId="" clId="Web-{7775255A-F9DC-42BB-AEE6-AD5712353FB8}" dt="2019-10-10T02:22:26.597" v="1465"/>
          <ac:spMkLst>
            <pc:docMk/>
            <pc:sldMk cId="3892611886" sldId="325"/>
            <ac:spMk id="6" creationId="{2A706022-3A47-4B82-8D6F-C154AC8D7940}"/>
          </ac:spMkLst>
        </pc:spChg>
        <pc:picChg chg="add mod ord">
          <ac:chgData name="" userId="" providerId="" clId="Web-{7775255A-F9DC-42BB-AEE6-AD5712353FB8}" dt="2019-10-10T02:20:38.925" v="1464" actId="1076"/>
          <ac:picMkLst>
            <pc:docMk/>
            <pc:sldMk cId="3892611886" sldId="325"/>
            <ac:picMk id="7" creationId="{74C74331-F59B-465C-A3D3-305FF1E431FD}"/>
          </ac:picMkLst>
        </pc:picChg>
        <pc:picChg chg="add mod ord">
          <ac:chgData name="" userId="" providerId="" clId="Web-{7775255A-F9DC-42BB-AEE6-AD5712353FB8}" dt="2019-10-10T02:22:32.863" v="1466" actId="1076"/>
          <ac:picMkLst>
            <pc:docMk/>
            <pc:sldMk cId="3892611886" sldId="325"/>
            <ac:picMk id="9" creationId="{1FB2FBE9-A0DF-4D6E-92DA-11B41554A766}"/>
          </ac:picMkLst>
        </pc:picChg>
        <pc:picChg chg="add mod">
          <ac:chgData name="" userId="" providerId="" clId="Web-{7775255A-F9DC-42BB-AEE6-AD5712353FB8}" dt="2019-10-10T02:23:52.176" v="1476" actId="1076"/>
          <ac:picMkLst>
            <pc:docMk/>
            <pc:sldMk cId="3892611886" sldId="325"/>
            <ac:picMk id="11" creationId="{9094508F-0D1D-4EF8-9494-475200B03E32}"/>
          </ac:picMkLst>
        </pc:picChg>
        <pc:picChg chg="add mod">
          <ac:chgData name="" userId="" providerId="" clId="Web-{7775255A-F9DC-42BB-AEE6-AD5712353FB8}" dt="2019-10-10T02:25:25.973" v="1481" actId="14100"/>
          <ac:picMkLst>
            <pc:docMk/>
            <pc:sldMk cId="3892611886" sldId="325"/>
            <ac:picMk id="13" creationId="{3FD23AEC-0A0A-47DF-90B1-FF1FB150BB3C}"/>
          </ac:picMkLst>
        </pc:picChg>
        <pc:picChg chg="add mod">
          <ac:chgData name="" userId="" providerId="" clId="Web-{7775255A-F9DC-42BB-AEE6-AD5712353FB8}" dt="2019-10-10T02:28:25.474" v="1485" actId="1076"/>
          <ac:picMkLst>
            <pc:docMk/>
            <pc:sldMk cId="3892611886" sldId="325"/>
            <ac:picMk id="15" creationId="{48B8FE0D-0404-4F89-A976-B55FE3FD89B1}"/>
          </ac:picMkLst>
        </pc:picChg>
        <pc:picChg chg="add mod">
          <ac:chgData name="" userId="" providerId="" clId="Web-{7775255A-F9DC-42BB-AEE6-AD5712353FB8}" dt="2019-10-10T02:30:29.506" v="1490" actId="1076"/>
          <ac:picMkLst>
            <pc:docMk/>
            <pc:sldMk cId="3892611886" sldId="325"/>
            <ac:picMk id="17" creationId="{E5967C39-733B-405E-99DD-F1D161D16143}"/>
          </ac:picMkLst>
        </pc:picChg>
      </pc:sldChg>
    </pc:docChg>
  </pc:docChgLst>
  <pc:docChgLst>
    <pc:chgData clId="Web-{82E159B7-9984-408C-BB44-E9733F8F5AA1}"/>
    <pc:docChg chg="modSld">
      <pc:chgData name="" userId="" providerId="" clId="Web-{82E159B7-9984-408C-BB44-E9733F8F5AA1}" dt="2019-10-10T01:33:48.958" v="7" actId="20577"/>
      <pc:docMkLst>
        <pc:docMk/>
      </pc:docMkLst>
      <pc:sldChg chg="modSp">
        <pc:chgData name="" userId="" providerId="" clId="Web-{82E159B7-9984-408C-BB44-E9733F8F5AA1}" dt="2019-10-10T01:33:48.958" v="6" actId="20577"/>
        <pc:sldMkLst>
          <pc:docMk/>
          <pc:sldMk cId="4246128178" sldId="270"/>
        </pc:sldMkLst>
        <pc:spChg chg="mod">
          <ac:chgData name="" userId="" providerId="" clId="Web-{82E159B7-9984-408C-BB44-E9733F8F5AA1}" dt="2019-10-10T01:33:48.958" v="6" actId="20577"/>
          <ac:spMkLst>
            <pc:docMk/>
            <pc:sldMk cId="4246128178" sldId="270"/>
            <ac:spMk id="2" creationId="{5C8F7797-2E73-4B9C-A770-36095338F181}"/>
          </ac:spMkLst>
        </pc:spChg>
      </pc:sldChg>
    </pc:docChg>
  </pc:docChgLst>
  <pc:docChgLst>
    <pc:chgData clId="Web-{981A3C40-42E5-410A-BE12-9CC9D806AB00}"/>
    <pc:docChg chg="modSld">
      <pc:chgData name="" userId="" providerId="" clId="Web-{981A3C40-42E5-410A-BE12-9CC9D806AB00}" dt="2019-10-10T01:05:05.543" v="61" actId="20577"/>
      <pc:docMkLst>
        <pc:docMk/>
      </pc:docMkLst>
      <pc:sldChg chg="modSp">
        <pc:chgData name="" userId="" providerId="" clId="Web-{981A3C40-42E5-410A-BE12-9CC9D806AB00}" dt="2019-10-10T01:04:33.887" v="59" actId="20577"/>
        <pc:sldMkLst>
          <pc:docMk/>
          <pc:sldMk cId="75421589" sldId="281"/>
        </pc:sldMkLst>
        <pc:spChg chg="mod">
          <ac:chgData name="" userId="" providerId="" clId="Web-{981A3C40-42E5-410A-BE12-9CC9D806AB00}" dt="2019-10-10T01:04:33.887" v="59" actId="20577"/>
          <ac:spMkLst>
            <pc:docMk/>
            <pc:sldMk cId="75421589" sldId="281"/>
            <ac:spMk id="2" creationId="{5C8F7797-2E73-4B9C-A770-36095338F181}"/>
          </ac:spMkLst>
        </pc:spChg>
      </pc:sldChg>
    </pc:docChg>
  </pc:docChgLst>
  <pc:docChgLst>
    <pc:chgData clId="Web-{420F7C6C-0D92-4D2B-80FF-A450AF86CBA8}"/>
    <pc:docChg chg="addSld delSld modSld sldOrd">
      <pc:chgData name="" userId="" providerId="" clId="Web-{420F7C6C-0D92-4D2B-80FF-A450AF86CBA8}" dt="2019-10-07T21:45:26.264" v="786" actId="20577"/>
      <pc:docMkLst>
        <pc:docMk/>
      </pc:docMkLst>
      <pc:sldChg chg="modSp">
        <pc:chgData name="" userId="" providerId="" clId="Web-{420F7C6C-0D92-4D2B-80FF-A450AF86CBA8}" dt="2019-10-07T21:14:42.620" v="198" actId="20577"/>
        <pc:sldMkLst>
          <pc:docMk/>
          <pc:sldMk cId="1188403712" sldId="257"/>
        </pc:sldMkLst>
        <pc:spChg chg="mod">
          <ac:chgData name="" userId="" providerId="" clId="Web-{420F7C6C-0D92-4D2B-80FF-A450AF86CBA8}" dt="2019-10-07T21:14:42.620" v="198" actId="20577"/>
          <ac:spMkLst>
            <pc:docMk/>
            <pc:sldMk cId="1188403712" sldId="257"/>
            <ac:spMk id="3" creationId="{B0D14D16-19C0-43C3-8A9D-D23426D1A794}"/>
          </ac:spMkLst>
        </pc:spChg>
      </pc:sldChg>
      <pc:sldChg chg="modSp">
        <pc:chgData name="" userId="" providerId="" clId="Web-{420F7C6C-0D92-4D2B-80FF-A450AF86CBA8}" dt="2019-10-07T21:29:08.470" v="235" actId="20577"/>
        <pc:sldMkLst>
          <pc:docMk/>
          <pc:sldMk cId="2008297853" sldId="265"/>
        </pc:sldMkLst>
        <pc:spChg chg="mod">
          <ac:chgData name="" userId="" providerId="" clId="Web-{420F7C6C-0D92-4D2B-80FF-A450AF86CBA8}" dt="2019-10-07T21:29:08.470" v="235" actId="20577"/>
          <ac:spMkLst>
            <pc:docMk/>
            <pc:sldMk cId="2008297853" sldId="265"/>
            <ac:spMk id="2" creationId="{5C8F7797-2E73-4B9C-A770-36095338F181}"/>
          </ac:spMkLst>
        </pc:spChg>
      </pc:sldChg>
      <pc:sldChg chg="del ord">
        <pc:chgData name="" userId="" providerId="" clId="Web-{420F7C6C-0D92-4D2B-80FF-A450AF86CBA8}" dt="2019-10-07T21:15:24.762" v="202"/>
        <pc:sldMkLst>
          <pc:docMk/>
          <pc:sldMk cId="2231114035" sldId="267"/>
        </pc:sldMkLst>
      </pc:sldChg>
      <pc:sldChg chg="modSp">
        <pc:chgData name="" userId="" providerId="" clId="Web-{420F7C6C-0D92-4D2B-80FF-A450AF86CBA8}" dt="2019-10-07T21:45:26.264" v="785" actId="20577"/>
        <pc:sldMkLst>
          <pc:docMk/>
          <pc:sldMk cId="2191727342" sldId="268"/>
        </pc:sldMkLst>
        <pc:spChg chg="mod">
          <ac:chgData name="" userId="" providerId="" clId="Web-{420F7C6C-0D92-4D2B-80FF-A450AF86CBA8}" dt="2019-10-07T21:31:12.866" v="292" actId="20577"/>
          <ac:spMkLst>
            <pc:docMk/>
            <pc:sldMk cId="2191727342" sldId="268"/>
            <ac:spMk id="2" creationId="{5C8F7797-2E73-4B9C-A770-36095338F181}"/>
          </ac:spMkLst>
        </pc:spChg>
        <pc:spChg chg="mod">
          <ac:chgData name="" userId="" providerId="" clId="Web-{420F7C6C-0D92-4D2B-80FF-A450AF86CBA8}" dt="2019-10-07T21:45:26.264" v="785" actId="20577"/>
          <ac:spMkLst>
            <pc:docMk/>
            <pc:sldMk cId="2191727342" sldId="268"/>
            <ac:spMk id="3" creationId="{B0D14D16-19C0-43C3-8A9D-D23426D1A794}"/>
          </ac:spMkLst>
        </pc:spChg>
      </pc:sldChg>
      <pc:sldChg chg="del">
        <pc:chgData name="" userId="" providerId="" clId="Web-{420F7C6C-0D92-4D2B-80FF-A450AF86CBA8}" dt="2019-10-07T21:26:41.291" v="206"/>
        <pc:sldMkLst>
          <pc:docMk/>
          <pc:sldMk cId="149876423" sldId="269"/>
        </pc:sldMkLst>
      </pc:sldChg>
      <pc:sldChg chg="modSp">
        <pc:chgData name="" userId="" providerId="" clId="Web-{420F7C6C-0D92-4D2B-80FF-A450AF86CBA8}" dt="2019-10-07T21:27:48.669" v="230" actId="20577"/>
        <pc:sldMkLst>
          <pc:docMk/>
          <pc:sldMk cId="4246128178" sldId="270"/>
        </pc:sldMkLst>
        <pc:spChg chg="mod">
          <ac:chgData name="" userId="" providerId="" clId="Web-{420F7C6C-0D92-4D2B-80FF-A450AF86CBA8}" dt="2019-10-07T21:27:48.669" v="230" actId="20577"/>
          <ac:spMkLst>
            <pc:docMk/>
            <pc:sldMk cId="4246128178" sldId="270"/>
            <ac:spMk id="2" creationId="{5C8F7797-2E73-4B9C-A770-36095338F181}"/>
          </ac:spMkLst>
        </pc:spChg>
      </pc:sldChg>
      <pc:sldChg chg="modSp add ord replId">
        <pc:chgData name="" userId="" providerId="" clId="Web-{420F7C6C-0D92-4D2B-80FF-A450AF86CBA8}" dt="2019-10-07T21:27:33.122" v="219" actId="20577"/>
        <pc:sldMkLst>
          <pc:docMk/>
          <pc:sldMk cId="572970322" sldId="274"/>
        </pc:sldMkLst>
        <pc:spChg chg="mod">
          <ac:chgData name="" userId="" providerId="" clId="Web-{420F7C6C-0D92-4D2B-80FF-A450AF86CBA8}" dt="2019-10-07T21:27:33.122" v="219" actId="20577"/>
          <ac:spMkLst>
            <pc:docMk/>
            <pc:sldMk cId="572970322" sldId="274"/>
            <ac:spMk id="2" creationId="{5C8F7797-2E73-4B9C-A770-36095338F181}"/>
          </ac:spMkLst>
        </pc:spChg>
      </pc:sldChg>
    </pc:docChg>
  </pc:docChgLst>
  <pc:docChgLst>
    <pc:chgData clId="Web-{C6935AFE-79A7-4C93-869E-7891D0E91F20}"/>
    <pc:docChg chg="addSld modSld sldOrd">
      <pc:chgData name="" userId="" providerId="" clId="Web-{C6935AFE-79A7-4C93-869E-7891D0E91F20}" dt="2019-10-10T01:33:22.130" v="114" actId="20577"/>
      <pc:docMkLst>
        <pc:docMk/>
      </pc:docMkLst>
      <pc:sldChg chg="modSp">
        <pc:chgData name="" userId="" providerId="" clId="Web-{C6935AFE-79A7-4C93-869E-7891D0E91F20}" dt="2019-10-10T01:20:59.470" v="37" actId="20577"/>
        <pc:sldMkLst>
          <pc:docMk/>
          <pc:sldMk cId="2074289942" sldId="318"/>
        </pc:sldMkLst>
        <pc:spChg chg="mod">
          <ac:chgData name="" userId="" providerId="" clId="Web-{C6935AFE-79A7-4C93-869E-7891D0E91F20}" dt="2019-10-10T01:20:59.470" v="37" actId="20577"/>
          <ac:spMkLst>
            <pc:docMk/>
            <pc:sldMk cId="2074289942" sldId="318"/>
            <ac:spMk id="15" creationId="{F95755C0-58AD-41E7-987E-5116009D6235}"/>
          </ac:spMkLst>
        </pc:spChg>
      </pc:sldChg>
      <pc:sldChg chg="modSp">
        <pc:chgData name="" userId="" providerId="" clId="Web-{C6935AFE-79A7-4C93-869E-7891D0E91F20}" dt="2019-10-10T01:33:19.520" v="113" actId="20577"/>
        <pc:sldMkLst>
          <pc:docMk/>
          <pc:sldMk cId="1116919318" sldId="319"/>
        </pc:sldMkLst>
        <pc:spChg chg="mod">
          <ac:chgData name="" userId="" providerId="" clId="Web-{C6935AFE-79A7-4C93-869E-7891D0E91F20}" dt="2019-10-10T01:33:19.520" v="113" actId="20577"/>
          <ac:spMkLst>
            <pc:docMk/>
            <pc:sldMk cId="1116919318" sldId="319"/>
            <ac:spMk id="21" creationId="{FCBB5F39-F23C-49A2-93D0-F4D6840463DE}"/>
          </ac:spMkLst>
        </pc:spChg>
      </pc:sldChg>
      <pc:sldChg chg="modSp">
        <pc:chgData name="" userId="" providerId="" clId="Web-{C6935AFE-79A7-4C93-869E-7891D0E91F20}" dt="2019-10-10T01:19:05" v="19" actId="1076"/>
        <pc:sldMkLst>
          <pc:docMk/>
          <pc:sldMk cId="602298280" sldId="320"/>
        </pc:sldMkLst>
        <pc:spChg chg="mod">
          <ac:chgData name="" userId="" providerId="" clId="Web-{C6935AFE-79A7-4C93-869E-7891D0E91F20}" dt="2019-10-10T01:18:42.016" v="6" actId="1076"/>
          <ac:spMkLst>
            <pc:docMk/>
            <pc:sldMk cId="602298280" sldId="320"/>
            <ac:spMk id="5" creationId="{C354BC0E-5129-41CD-AF35-CD888284E5EA}"/>
          </ac:spMkLst>
        </pc:spChg>
        <pc:spChg chg="mod">
          <ac:chgData name="" userId="" providerId="" clId="Web-{C6935AFE-79A7-4C93-869E-7891D0E91F20}" dt="2019-10-10T01:18:42.032" v="7" actId="1076"/>
          <ac:spMkLst>
            <pc:docMk/>
            <pc:sldMk cId="602298280" sldId="320"/>
            <ac:spMk id="6" creationId="{67B9B7C8-DD9C-405A-A29F-1EAF77994BFF}"/>
          </ac:spMkLst>
        </pc:spChg>
        <pc:spChg chg="mod">
          <ac:chgData name="" userId="" providerId="" clId="Web-{C6935AFE-79A7-4C93-869E-7891D0E91F20}" dt="2019-10-10T01:18:42.032" v="8" actId="1076"/>
          <ac:spMkLst>
            <pc:docMk/>
            <pc:sldMk cId="602298280" sldId="320"/>
            <ac:spMk id="10" creationId="{9ADA2F8F-7AC0-40E6-ACBE-EE4E99D6034A}"/>
          </ac:spMkLst>
        </pc:spChg>
        <pc:spChg chg="mod">
          <ac:chgData name="" userId="" providerId="" clId="Web-{C6935AFE-79A7-4C93-869E-7891D0E91F20}" dt="2019-10-10T01:18:42.047" v="9" actId="1076"/>
          <ac:spMkLst>
            <pc:docMk/>
            <pc:sldMk cId="602298280" sldId="320"/>
            <ac:spMk id="11" creationId="{B549E878-F192-4D0E-9EEA-C1F0665544DD}"/>
          </ac:spMkLst>
        </pc:spChg>
        <pc:spChg chg="mod">
          <ac:chgData name="" userId="" providerId="" clId="Web-{C6935AFE-79A7-4C93-869E-7891D0E91F20}" dt="2019-10-10T01:18:42.078" v="10" actId="1076"/>
          <ac:spMkLst>
            <pc:docMk/>
            <pc:sldMk cId="602298280" sldId="320"/>
            <ac:spMk id="12" creationId="{D97D95AE-A3E7-4B11-BDF1-1496B4BD1FD8}"/>
          </ac:spMkLst>
        </pc:spChg>
        <pc:spChg chg="mod">
          <ac:chgData name="" userId="" providerId="" clId="Web-{C6935AFE-79A7-4C93-869E-7891D0E91F20}" dt="2019-10-10T01:18:42.078" v="11" actId="1076"/>
          <ac:spMkLst>
            <pc:docMk/>
            <pc:sldMk cId="602298280" sldId="320"/>
            <ac:spMk id="13" creationId="{37296C5B-1A46-42D1-BDD6-B5EFB2014D0D}"/>
          </ac:spMkLst>
        </pc:spChg>
        <pc:spChg chg="mod">
          <ac:chgData name="" userId="" providerId="" clId="Web-{C6935AFE-79A7-4C93-869E-7891D0E91F20}" dt="2019-10-10T01:18:42.094" v="12" actId="1076"/>
          <ac:spMkLst>
            <pc:docMk/>
            <pc:sldMk cId="602298280" sldId="320"/>
            <ac:spMk id="14" creationId="{F552E971-D043-41AE-B7AF-736CFCC55140}"/>
          </ac:spMkLst>
        </pc:spChg>
        <pc:picChg chg="mod">
          <ac:chgData name="" userId="" providerId="" clId="Web-{C6935AFE-79A7-4C93-869E-7891D0E91F20}" dt="2019-10-10T01:18:55.594" v="18" actId="1076"/>
          <ac:picMkLst>
            <pc:docMk/>
            <pc:sldMk cId="602298280" sldId="320"/>
            <ac:picMk id="2" creationId="{97186D04-E854-462E-AB32-9DF68926C5D4}"/>
          </ac:picMkLst>
        </pc:picChg>
        <pc:picChg chg="mod">
          <ac:chgData name="" userId="" providerId="" clId="Web-{C6935AFE-79A7-4C93-869E-7891D0E91F20}" dt="2019-10-10T01:19:05" v="19" actId="1076"/>
          <ac:picMkLst>
            <pc:docMk/>
            <pc:sldMk cId="602298280" sldId="320"/>
            <ac:picMk id="8" creationId="{F468F33A-539E-495B-9E02-32D6065B2B57}"/>
          </ac:picMkLst>
        </pc:picChg>
        <pc:picChg chg="mod">
          <ac:chgData name="" userId="" providerId="" clId="Web-{C6935AFE-79A7-4C93-869E-7891D0E91F20}" dt="2019-10-10T01:18:54.313" v="17" actId="14100"/>
          <ac:picMkLst>
            <pc:docMk/>
            <pc:sldMk cId="602298280" sldId="320"/>
            <ac:picMk id="18" creationId="{C14D888A-3AF3-4DD3-9E23-46A973E8AD23}"/>
          </ac:picMkLst>
        </pc:picChg>
      </pc:sldChg>
      <pc:sldChg chg="modSp">
        <pc:chgData name="" userId="" providerId="" clId="Web-{C6935AFE-79A7-4C93-869E-7891D0E91F20}" dt="2019-10-10T01:18:07.563" v="2" actId="1076"/>
        <pc:sldMkLst>
          <pc:docMk/>
          <pc:sldMk cId="2455842001" sldId="321"/>
        </pc:sldMkLst>
        <pc:spChg chg="mod">
          <ac:chgData name="" userId="" providerId="" clId="Web-{C6935AFE-79A7-4C93-869E-7891D0E91F20}" dt="2019-10-10T01:18:07.563" v="2" actId="1076"/>
          <ac:spMkLst>
            <pc:docMk/>
            <pc:sldMk cId="2455842001" sldId="321"/>
            <ac:spMk id="15" creationId="{E6BF958A-F521-45BA-9F3D-65DC38DF1B02}"/>
          </ac:spMkLst>
        </pc:spChg>
        <pc:picChg chg="mod">
          <ac:chgData name="" userId="" providerId="" clId="Web-{C6935AFE-79A7-4C93-869E-7891D0E91F20}" dt="2019-10-10T01:18:02.156" v="1" actId="1076"/>
          <ac:picMkLst>
            <pc:docMk/>
            <pc:sldMk cId="2455842001" sldId="321"/>
            <ac:picMk id="16" creationId="{CF7DD027-E841-406E-9111-85C326B2D0D3}"/>
          </ac:picMkLst>
        </pc:picChg>
      </pc:sldChg>
      <pc:sldChg chg="addSp delSp modSp add replId">
        <pc:chgData name="" userId="" providerId="" clId="Web-{C6935AFE-79A7-4C93-869E-7891D0E91F20}" dt="2019-10-10T01:32:02.036" v="105" actId="20577"/>
        <pc:sldMkLst>
          <pc:docMk/>
          <pc:sldMk cId="1490089452" sldId="323"/>
        </pc:sldMkLst>
        <pc:spChg chg="mod">
          <ac:chgData name="" userId="" providerId="" clId="Web-{C6935AFE-79A7-4C93-869E-7891D0E91F20}" dt="2019-10-10T01:32:02.036" v="105" actId="20577"/>
          <ac:spMkLst>
            <pc:docMk/>
            <pc:sldMk cId="1490089452" sldId="323"/>
            <ac:spMk id="15" creationId="{F95755C0-58AD-41E7-987E-5116009D6235}"/>
          </ac:spMkLst>
        </pc:spChg>
        <pc:picChg chg="add mod">
          <ac:chgData name="" userId="" providerId="" clId="Web-{C6935AFE-79A7-4C93-869E-7891D0E91F20}" dt="2019-10-10T01:31:11.613" v="91" actId="1076"/>
          <ac:picMkLst>
            <pc:docMk/>
            <pc:sldMk cId="1490089452" sldId="323"/>
            <ac:picMk id="2" creationId="{FA8FDF79-522F-40D9-80F8-1C98E2A778F4}"/>
          </ac:picMkLst>
        </pc:picChg>
        <pc:picChg chg="del">
          <ac:chgData name="" userId="" providerId="" clId="Web-{C6935AFE-79A7-4C93-869E-7891D0E91F20}" dt="2019-10-10T01:21:13.923" v="42"/>
          <ac:picMkLst>
            <pc:docMk/>
            <pc:sldMk cId="1490089452" sldId="323"/>
            <ac:picMk id="3" creationId="{3C2A3387-8A43-4240-B91B-C9058E96A392}"/>
          </ac:picMkLst>
        </pc:picChg>
        <pc:picChg chg="add del mod">
          <ac:chgData name="" userId="" providerId="" clId="Web-{C6935AFE-79A7-4C93-869E-7891D0E91F20}" dt="2019-10-10T01:25:02.378" v="51"/>
          <ac:picMkLst>
            <pc:docMk/>
            <pc:sldMk cId="1490089452" sldId="323"/>
            <ac:picMk id="5" creationId="{12F4E4E9-309D-4766-A132-08D46D21BD30}"/>
          </ac:picMkLst>
        </pc:picChg>
        <pc:picChg chg="add del mod">
          <ac:chgData name="" userId="" providerId="" clId="Web-{C6935AFE-79A7-4C93-869E-7891D0E91F20}" dt="2019-10-10T01:25:53.206" v="59"/>
          <ac:picMkLst>
            <pc:docMk/>
            <pc:sldMk cId="1490089452" sldId="323"/>
            <ac:picMk id="7" creationId="{5BC049C4-EE62-4434-95E6-E99444A47A65}"/>
          </ac:picMkLst>
        </pc:picChg>
        <pc:picChg chg="add del mod">
          <ac:chgData name="" userId="" providerId="" clId="Web-{C6935AFE-79A7-4C93-869E-7891D0E91F20}" dt="2019-10-10T01:29:16.629" v="80"/>
          <ac:picMkLst>
            <pc:docMk/>
            <pc:sldMk cId="1490089452" sldId="323"/>
            <ac:picMk id="9" creationId="{71AFCE9C-B686-4952-AC57-CBE14D7B444A}"/>
          </ac:picMkLst>
        </pc:picChg>
        <pc:picChg chg="add mod ord">
          <ac:chgData name="" userId="" providerId="" clId="Web-{C6935AFE-79A7-4C93-869E-7891D0E91F20}" dt="2019-10-10T01:31:06.192" v="90" actId="1076"/>
          <ac:picMkLst>
            <pc:docMk/>
            <pc:sldMk cId="1490089452" sldId="323"/>
            <ac:picMk id="11" creationId="{6A954553-45A6-4096-A031-5102E268C2C9}"/>
          </ac:picMkLst>
        </pc:picChg>
      </pc:sldChg>
      <pc:sldChg chg="delSp modSp add ord replId">
        <pc:chgData name="" userId="" providerId="" clId="Web-{C6935AFE-79A7-4C93-869E-7891D0E91F20}" dt="2019-10-10T01:31:53.614" v="102" actId="20577"/>
        <pc:sldMkLst>
          <pc:docMk/>
          <pc:sldMk cId="3921687438" sldId="324"/>
        </pc:sldMkLst>
        <pc:spChg chg="mod">
          <ac:chgData name="" userId="" providerId="" clId="Web-{C6935AFE-79A7-4C93-869E-7891D0E91F20}" dt="2019-10-10T01:31:53.614" v="102" actId="20577"/>
          <ac:spMkLst>
            <pc:docMk/>
            <pc:sldMk cId="3921687438" sldId="324"/>
            <ac:spMk id="15" creationId="{F95755C0-58AD-41E7-987E-5116009D6235}"/>
          </ac:spMkLst>
        </pc:spChg>
        <pc:picChg chg="del">
          <ac:chgData name="" userId="" providerId="" clId="Web-{C6935AFE-79A7-4C93-869E-7891D0E91F20}" dt="2019-10-10T01:26:05.815" v="64"/>
          <ac:picMkLst>
            <pc:docMk/>
            <pc:sldMk cId="3921687438" sldId="324"/>
            <ac:picMk id="2" creationId="{FA8FDF79-522F-40D9-80F8-1C98E2A778F4}"/>
          </ac:picMkLst>
        </pc:picChg>
        <pc:picChg chg="mod">
          <ac:chgData name="" userId="" providerId="" clId="Web-{C6935AFE-79A7-4C93-869E-7891D0E91F20}" dt="2019-10-10T01:26:15.596" v="68" actId="1076"/>
          <ac:picMkLst>
            <pc:docMk/>
            <pc:sldMk cId="3921687438" sldId="324"/>
            <ac:picMk id="7" creationId="{5BC049C4-EE62-4434-95E6-E99444A47A65}"/>
          </ac:picMkLst>
        </pc:picChg>
      </pc:sldChg>
    </pc:docChg>
  </pc:docChgLst>
  <pc:docChgLst>
    <pc:chgData clId="Web-{C15440BA-2357-443C-84BF-EE02FFE85096}"/>
    <pc:docChg chg="delSld modSld">
      <pc:chgData name="" userId="" providerId="" clId="Web-{C15440BA-2357-443C-84BF-EE02FFE85096}" dt="2019-10-10T02:11:59.626" v="350" actId="20577"/>
      <pc:docMkLst>
        <pc:docMk/>
      </pc:docMkLst>
      <pc:sldChg chg="modSp">
        <pc:chgData name="" userId="" providerId="" clId="Web-{C15440BA-2357-443C-84BF-EE02FFE85096}" dt="2019-10-10T02:11:59.626" v="349" actId="20577"/>
        <pc:sldMkLst>
          <pc:docMk/>
          <pc:sldMk cId="999263267" sldId="264"/>
        </pc:sldMkLst>
        <pc:spChg chg="mod">
          <ac:chgData name="" userId="" providerId="" clId="Web-{C15440BA-2357-443C-84BF-EE02FFE85096}" dt="2019-10-10T02:11:59.626" v="349" actId="20577"/>
          <ac:spMkLst>
            <pc:docMk/>
            <pc:sldMk cId="999263267" sldId="264"/>
            <ac:spMk id="14" creationId="{BEE71080-E299-491A-86DA-498A98AD265F}"/>
          </ac:spMkLst>
        </pc:spChg>
      </pc:sldChg>
      <pc:sldChg chg="del">
        <pc:chgData name="" userId="" providerId="" clId="Web-{C15440BA-2357-443C-84BF-EE02FFE85096}" dt="2019-10-10T02:04:21.295" v="0"/>
        <pc:sldMkLst>
          <pc:docMk/>
          <pc:sldMk cId="2209380012" sldId="286"/>
        </pc:sldMkLst>
      </pc:sldChg>
    </pc:docChg>
  </pc:docChgLst>
  <pc:docChgLst>
    <pc:chgData clId="Web-{71B3CD08-334F-471A-94F0-68F1C598D1C6}"/>
    <pc:docChg chg="addSld modSld sldOrd">
      <pc:chgData name="" userId="" providerId="" clId="Web-{71B3CD08-334F-471A-94F0-68F1C598D1C6}" dt="2019-10-08T03:58:13.721" v="949" actId="20577"/>
      <pc:docMkLst>
        <pc:docMk/>
      </pc:docMkLst>
      <pc:sldChg chg="addSp delSp modSp">
        <pc:chgData name="" userId="" providerId="" clId="Web-{71B3CD08-334F-471A-94F0-68F1C598D1C6}" dt="2019-10-08T03:32:10.870" v="501" actId="20577"/>
        <pc:sldMkLst>
          <pc:docMk/>
          <pc:sldMk cId="1188403712" sldId="257"/>
        </pc:sldMkLst>
        <pc:spChg chg="mod">
          <ac:chgData name="" userId="" providerId="" clId="Web-{71B3CD08-334F-471A-94F0-68F1C598D1C6}" dt="2019-10-08T03:32:10.870" v="501" actId="20577"/>
          <ac:spMkLst>
            <pc:docMk/>
            <pc:sldMk cId="1188403712" sldId="257"/>
            <ac:spMk id="2" creationId="{5C8F7797-2E73-4B9C-A770-36095338F181}"/>
          </ac:spMkLst>
        </pc:spChg>
        <pc:spChg chg="mod">
          <ac:chgData name="" userId="" providerId="" clId="Web-{71B3CD08-334F-471A-94F0-68F1C598D1C6}" dt="2019-10-08T03:31:54.932" v="487" actId="20577"/>
          <ac:spMkLst>
            <pc:docMk/>
            <pc:sldMk cId="1188403712" sldId="257"/>
            <ac:spMk id="3" creationId="{B0D14D16-19C0-43C3-8A9D-D23426D1A794}"/>
          </ac:spMkLst>
        </pc:spChg>
        <pc:spChg chg="add del mod">
          <ac:chgData name="" userId="" providerId="" clId="Web-{71B3CD08-334F-471A-94F0-68F1C598D1C6}" dt="2019-10-08T03:28:23.712" v="386"/>
          <ac:spMkLst>
            <pc:docMk/>
            <pc:sldMk cId="1188403712" sldId="257"/>
            <ac:spMk id="5" creationId="{39534BA8-FE74-4E08-886B-73E77EB673D0}"/>
          </ac:spMkLst>
        </pc:spChg>
        <pc:picChg chg="add mod">
          <ac:chgData name="" userId="" providerId="" clId="Web-{71B3CD08-334F-471A-94F0-68F1C598D1C6}" dt="2019-10-08T03:32:05.510" v="498" actId="1076"/>
          <ac:picMkLst>
            <pc:docMk/>
            <pc:sldMk cId="1188403712" sldId="257"/>
            <ac:picMk id="6" creationId="{6983B4B4-665F-404A-9A99-2E050FB34B58}"/>
          </ac:picMkLst>
        </pc:picChg>
      </pc:sldChg>
      <pc:sldChg chg="modSp">
        <pc:chgData name="" userId="" providerId="" clId="Web-{71B3CD08-334F-471A-94F0-68F1C598D1C6}" dt="2019-10-08T03:58:08.940" v="947" actId="20577"/>
        <pc:sldMkLst>
          <pc:docMk/>
          <pc:sldMk cId="4246128178" sldId="270"/>
        </pc:sldMkLst>
        <pc:spChg chg="mod">
          <ac:chgData name="" userId="" providerId="" clId="Web-{71B3CD08-334F-471A-94F0-68F1C598D1C6}" dt="2019-10-08T03:58:08.940" v="947" actId="20577"/>
          <ac:spMkLst>
            <pc:docMk/>
            <pc:sldMk cId="4246128178" sldId="270"/>
            <ac:spMk id="3" creationId="{B0D14D16-19C0-43C3-8A9D-D23426D1A794}"/>
          </ac:spMkLst>
        </pc:spChg>
      </pc:sldChg>
      <pc:sldChg chg="addSp delSp modSp">
        <pc:chgData name="" userId="" providerId="" clId="Web-{71B3CD08-334F-471A-94F0-68F1C598D1C6}" dt="2019-10-08T03:40:29.575" v="945" actId="20577"/>
        <pc:sldMkLst>
          <pc:docMk/>
          <pc:sldMk cId="2798593660" sldId="279"/>
        </pc:sldMkLst>
        <pc:spChg chg="mod">
          <ac:chgData name="" userId="" providerId="" clId="Web-{71B3CD08-334F-471A-94F0-68F1C598D1C6}" dt="2019-10-08T03:38:19.450" v="823" actId="20577"/>
          <ac:spMkLst>
            <pc:docMk/>
            <pc:sldMk cId="2798593660" sldId="279"/>
            <ac:spMk id="2" creationId="{5C8F7797-2E73-4B9C-A770-36095338F181}"/>
          </ac:spMkLst>
        </pc:spChg>
        <pc:spChg chg="mod">
          <ac:chgData name="" userId="" providerId="" clId="Web-{71B3CD08-334F-471A-94F0-68F1C598D1C6}" dt="2019-10-08T03:40:29.575" v="945" actId="20577"/>
          <ac:spMkLst>
            <pc:docMk/>
            <pc:sldMk cId="2798593660" sldId="279"/>
            <ac:spMk id="3" creationId="{B0D14D16-19C0-43C3-8A9D-D23426D1A794}"/>
          </ac:spMkLst>
        </pc:spChg>
        <pc:spChg chg="add del mod">
          <ac:chgData name="" userId="" providerId="" clId="Web-{71B3CD08-334F-471A-94F0-68F1C598D1C6}" dt="2019-10-08T03:37:15.434" v="653"/>
          <ac:spMkLst>
            <pc:docMk/>
            <pc:sldMk cId="2798593660" sldId="279"/>
            <ac:spMk id="4" creationId="{00F837CB-1D6F-4A61-9955-DDB9C09F3294}"/>
          </ac:spMkLst>
        </pc:spChg>
        <pc:spChg chg="add del mod">
          <ac:chgData name="" userId="" providerId="" clId="Web-{71B3CD08-334F-471A-94F0-68F1C598D1C6}" dt="2019-10-08T03:37:36.746" v="657"/>
          <ac:spMkLst>
            <pc:docMk/>
            <pc:sldMk cId="2798593660" sldId="279"/>
            <ac:spMk id="5" creationId="{C1137A30-2C03-4540-B140-7E96162537DE}"/>
          </ac:spMkLst>
        </pc:spChg>
      </pc:sldChg>
      <pc:sldChg chg="add ord">
        <pc:chgData name="" userId="" providerId="" clId="Web-{71B3CD08-334F-471A-94F0-68F1C598D1C6}" dt="2019-10-08T03:17:44.944" v="1"/>
        <pc:sldMkLst>
          <pc:docMk/>
          <pc:sldMk cId="4125940022" sldId="280"/>
        </pc:sldMkLst>
      </pc:sldChg>
    </pc:docChg>
  </pc:docChgLst>
  <pc:docChgLst>
    <pc:chgData clId="Web-{1B3E2603-1873-4408-A97B-D56AAC6C160B}"/>
    <pc:docChg chg="addSld modSld sldOrd">
      <pc:chgData name="" userId="" providerId="" clId="Web-{1B3E2603-1873-4408-A97B-D56AAC6C160B}" dt="2019-10-08T13:17:24.497" v="38" actId="20577"/>
      <pc:docMkLst>
        <pc:docMk/>
      </pc:docMkLst>
      <pc:sldChg chg="ord">
        <pc:chgData name="" userId="" providerId="" clId="Web-{1B3E2603-1873-4408-A97B-D56AAC6C160B}" dt="2019-10-08T13:16:21.059" v="5"/>
        <pc:sldMkLst>
          <pc:docMk/>
          <pc:sldMk cId="2008297853" sldId="265"/>
        </pc:sldMkLst>
      </pc:sldChg>
      <pc:sldChg chg="ord">
        <pc:chgData name="" userId="" providerId="" clId="Web-{1B3E2603-1873-4408-A97B-D56AAC6C160B}" dt="2019-10-08T13:16:05.200" v="2"/>
        <pc:sldMkLst>
          <pc:docMk/>
          <pc:sldMk cId="572970322" sldId="274"/>
        </pc:sldMkLst>
      </pc:sldChg>
      <pc:sldChg chg="ord">
        <pc:chgData name="" userId="" providerId="" clId="Web-{1B3E2603-1873-4408-A97B-D56AAC6C160B}" dt="2019-10-08T13:16:05.200" v="3"/>
        <pc:sldMkLst>
          <pc:docMk/>
          <pc:sldMk cId="3229463771" sldId="275"/>
        </pc:sldMkLst>
      </pc:sldChg>
      <pc:sldChg chg="ord">
        <pc:chgData name="" userId="" providerId="" clId="Web-{1B3E2603-1873-4408-A97B-D56AAC6C160B}" dt="2019-10-08T13:16:05.200" v="1"/>
        <pc:sldMkLst>
          <pc:docMk/>
          <pc:sldMk cId="2172562300" sldId="276"/>
        </pc:sldMkLst>
      </pc:sldChg>
      <pc:sldChg chg="ord">
        <pc:chgData name="" userId="" providerId="" clId="Web-{1B3E2603-1873-4408-A97B-D56AAC6C160B}" dt="2019-10-08T13:16:05.200" v="0"/>
        <pc:sldMkLst>
          <pc:docMk/>
          <pc:sldMk cId="2355665150" sldId="277"/>
        </pc:sldMkLst>
      </pc:sldChg>
      <pc:sldChg chg="modSp add replId">
        <pc:chgData name="" userId="" providerId="" clId="Web-{1B3E2603-1873-4408-A97B-D56AAC6C160B}" dt="2019-10-08T13:16:52.247" v="19" actId="20577"/>
        <pc:sldMkLst>
          <pc:docMk/>
          <pc:sldMk cId="75421589" sldId="281"/>
        </pc:sldMkLst>
        <pc:spChg chg="mod">
          <ac:chgData name="" userId="" providerId="" clId="Web-{1B3E2603-1873-4408-A97B-D56AAC6C160B}" dt="2019-10-08T13:16:52.247" v="19" actId="20577"/>
          <ac:spMkLst>
            <pc:docMk/>
            <pc:sldMk cId="75421589" sldId="281"/>
            <ac:spMk id="2" creationId="{5C8F7797-2E73-4B9C-A770-36095338F181}"/>
          </ac:spMkLst>
        </pc:spChg>
      </pc:sldChg>
      <pc:sldChg chg="modSp add ord replId">
        <pc:chgData name="" userId="" providerId="" clId="Web-{1B3E2603-1873-4408-A97B-D56AAC6C160B}" dt="2019-10-08T13:17:24.341" v="36" actId="20577"/>
        <pc:sldMkLst>
          <pc:docMk/>
          <pc:sldMk cId="410367533" sldId="282"/>
        </pc:sldMkLst>
        <pc:spChg chg="mod">
          <ac:chgData name="" userId="" providerId="" clId="Web-{1B3E2603-1873-4408-A97B-D56AAC6C160B}" dt="2019-10-08T13:17:24.341" v="36" actId="20577"/>
          <ac:spMkLst>
            <pc:docMk/>
            <pc:sldMk cId="410367533" sldId="282"/>
            <ac:spMk id="2" creationId="{5C8F7797-2E73-4B9C-A770-36095338F1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97D2D-A771-44AA-A275-EFCB82A7EE13}" type="datetimeFigureOut">
              <a:rPr lang="en-US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4FA11-A093-41B6-AABC-3ABE933C787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68" cy="4320540"/>
          </a:xfrm>
          <a:prstGeom prst="rect">
            <a:avLst/>
          </a:prstGeom>
          <a:noFill/>
          <a:ln>
            <a:noFill/>
          </a:ln>
        </p:spPr>
        <p:txBody>
          <a:bodyPr lIns="96637" tIns="96637" rIns="96637" bIns="96637" anchor="t" anchorCtr="0">
            <a:noAutofit/>
          </a:bodyPr>
          <a:lstStyle/>
          <a:p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19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68" cy="4320540"/>
          </a:xfrm>
          <a:prstGeom prst="rect">
            <a:avLst/>
          </a:prstGeom>
          <a:noFill/>
          <a:ln>
            <a:noFill/>
          </a:ln>
        </p:spPr>
        <p:txBody>
          <a:bodyPr lIns="96637" tIns="96637" rIns="96637" bIns="96637" anchor="t" anchorCtr="0">
            <a:noAutofit/>
          </a:bodyPr>
          <a:lstStyle/>
          <a:p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5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C800F-252C-4488-BDB0-B3237C65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F725B-02B7-4055-9F72-A4CCFC71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05664-BC6B-4684-B9F4-A0B83B93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34737538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chackra@usf.edu" TargetMode="External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fernand@usf.edu" TargetMode="External"/><Relationship Id="rId5" Type="http://schemas.openxmlformats.org/officeDocument/2006/relationships/hyperlink" Target="mailto:wwei@usf.edu" TargetMode="External"/><Relationship Id="rId4" Type="http://schemas.openxmlformats.org/officeDocument/2006/relationships/hyperlink" Target="mailto:gallpw@usf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B138-1A3E-45F6-9C2A-6AAB440F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Digitalization Needs a Change in the IT Mindset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Scalability roadmap</a:t>
            </a: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BC049C4-EE62-4434-95E6-E99444A4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5" y="927930"/>
            <a:ext cx="8331199" cy="540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8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Scalability @ USF</a:t>
            </a:r>
          </a:p>
        </p:txBody>
      </p:sp>
      <p:pic>
        <p:nvPicPr>
          <p:cNvPr id="11" name="Picture 11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6A954553-45A6-4096-A031-5102E268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4" y="1808119"/>
            <a:ext cx="5682343" cy="3042191"/>
          </a:xfrm>
          <a:prstGeom prst="rect">
            <a:avLst/>
          </a:prstGeom>
        </p:spPr>
      </p:pic>
      <p:pic>
        <p:nvPicPr>
          <p:cNvPr id="2" name="Picture 3" descr="A picture containing indoor, table, man, sitting&#10;&#10;Description generated with very high confidence">
            <a:extLst>
              <a:ext uri="{FF2B5EF4-FFF2-40B4-BE49-F238E27FC236}">
                <a16:creationId xmlns:a16="http://schemas.microsoft.com/office/drawing/2014/main" id="{FA8FDF79-522F-40D9-80F8-1C98E2A7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2" y="1432021"/>
            <a:ext cx="7696199" cy="47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8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Infrastructure as a Product, let's go to the cloud!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What the product isn't:</a:t>
            </a:r>
            <a:endParaRPr lang="en-US"/>
          </a:p>
          <a:p>
            <a:pPr lvl="1"/>
            <a:r>
              <a:rPr lang="en-US" sz="3200" strike="sngStrike" dirty="0">
                <a:cs typeface="Calibri"/>
              </a:rPr>
              <a:t>SANS</a:t>
            </a:r>
          </a:p>
          <a:p>
            <a:pPr lvl="1"/>
            <a:r>
              <a:rPr lang="en-US" sz="3200" strike="sngStrike" dirty="0">
                <a:cs typeface="Calibri"/>
              </a:rPr>
              <a:t>Servers virtual or physical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What it is for us:</a:t>
            </a:r>
          </a:p>
          <a:p>
            <a:pPr lvl="1"/>
            <a:r>
              <a:rPr lang="en-US" dirty="0">
                <a:cs typeface="Calibri"/>
              </a:rPr>
              <a:t>azure cloud services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Enablement / shift left</a:t>
            </a:r>
          </a:p>
          <a:p>
            <a:pPr lvl="2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A star filled sky&#10;&#10;Description generated with high confidence">
            <a:extLst>
              <a:ext uri="{FF2B5EF4-FFF2-40B4-BE49-F238E27FC236}">
                <a16:creationId xmlns:a16="http://schemas.microsoft.com/office/drawing/2014/main" id="{294D92C2-C1B7-4B3E-BA3C-C34698C0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14" y="1296916"/>
            <a:ext cx="5927271" cy="33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0BE3-5D7B-46B2-9204-FADAC0E8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Why you can't trust dev teams in the cloud</a:t>
            </a:r>
            <a:endParaRPr lang="en-US" dirty="0"/>
          </a:p>
        </p:txBody>
      </p:sp>
      <p:pic>
        <p:nvPicPr>
          <p:cNvPr id="7" name="Picture 7" descr="A picture containing person, indoor, man, woman&#10;&#10;Description generated with very high confidence">
            <a:extLst>
              <a:ext uri="{FF2B5EF4-FFF2-40B4-BE49-F238E27FC236}">
                <a16:creationId xmlns:a16="http://schemas.microsoft.com/office/drawing/2014/main" id="{01BA6FC2-65D9-425C-89FC-B15715B0D6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37803"/>
            <a:ext cx="5181600" cy="3399981"/>
          </a:xfrm>
          <a:prstGeom prst="rect">
            <a:avLst/>
          </a:prstGeom>
        </p:spPr>
      </p:pic>
      <p:pic>
        <p:nvPicPr>
          <p:cNvPr id="15" name="Picture 15" descr="A picture containing building, text, cellphone, phone&#10;&#10;Description generated with very high confidence">
            <a:extLst>
              <a:ext uri="{FF2B5EF4-FFF2-40B4-BE49-F238E27FC236}">
                <a16:creationId xmlns:a16="http://schemas.microsoft.com/office/drawing/2014/main" id="{BD740B2D-E214-4C3C-8A13-07E7480C0F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20" t="-440" r="-440" b="16923"/>
          <a:stretch/>
        </p:blipFill>
        <p:spPr>
          <a:xfrm>
            <a:off x="1253331" y="2206625"/>
            <a:ext cx="4142713" cy="34522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4BA4FD-56C7-49B9-B4FF-434F05328DBF}"/>
              </a:ext>
            </a:extLst>
          </p:cNvPr>
          <p:cNvSpPr txBox="1"/>
          <p:nvPr/>
        </p:nvSpPr>
        <p:spPr>
          <a:xfrm>
            <a:off x="1494971" y="3000828"/>
            <a:ext cx="36412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dirty="0">
                <a:solidFill>
                  <a:srgbClr val="FFFFFF"/>
                </a:solidFill>
                <a:cs typeface="Calibri"/>
              </a:rPr>
              <a:t>Wrong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6CFF26-DC89-4AD4-932B-F76E8876FA41}"/>
              </a:ext>
            </a:extLst>
          </p:cNvPr>
          <p:cNvSpPr txBox="1"/>
          <p:nvPr/>
        </p:nvSpPr>
        <p:spPr>
          <a:xfrm>
            <a:off x="6565899" y="3064327"/>
            <a:ext cx="36412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dirty="0">
                <a:solidFill>
                  <a:srgbClr val="FFFFFF"/>
                </a:solidFill>
                <a:cs typeface="Calibri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24403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Infrastructure Teams Transition to Enablement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Self service (shifting left) cloud services</a:t>
            </a:r>
          </a:p>
          <a:p>
            <a:pPr lvl="1"/>
            <a:r>
              <a:rPr lang="en-US" dirty="0"/>
              <a:t>Enabled by traditional I&amp;O</a:t>
            </a:r>
          </a:p>
          <a:p>
            <a:r>
              <a:rPr lang="en-US" dirty="0"/>
              <a:t>Do not underestimate the power of culture</a:t>
            </a:r>
            <a:endParaRPr lang="en-US" dirty="0">
              <a:cs typeface="Calibri"/>
            </a:endParaRPr>
          </a:p>
          <a:p>
            <a:r>
              <a:rPr lang="en-US" dirty="0"/>
              <a:t>Respond to : “I must protect the organization from itself.”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Transition from security by denial, to security through enablement</a:t>
            </a:r>
          </a:p>
          <a:p>
            <a:pPr lvl="1"/>
            <a:r>
              <a:rPr lang="en-US" dirty="0"/>
              <a:t>Transition cost management from minimal resource allocation, to budget allocation</a:t>
            </a:r>
          </a:p>
        </p:txBody>
      </p:sp>
    </p:spTree>
    <p:extLst>
      <p:ext uri="{BB962C8B-B14F-4D97-AF65-F5344CB8AC3E}">
        <p14:creationId xmlns:p14="http://schemas.microsoft.com/office/powerpoint/2010/main" val="322946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a typeface="+mj-lt"/>
                <a:cs typeface="+mj-lt"/>
              </a:rPr>
              <a:t>Infrastructure as a Product, beyond IaaS, PaaS, SaaS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Infrastructure teams changing mindset </a:t>
            </a:r>
          </a:p>
          <a:p>
            <a:pPr lvl="1"/>
            <a:r>
              <a:rPr lang="en-US" dirty="0"/>
              <a:t>Enablement of fellow IT product teams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Product deployment direct to clients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Enable of clients to directly consume services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Exposure to clients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Direct interaction</a:t>
            </a:r>
          </a:p>
          <a:p>
            <a:pPr lvl="1"/>
            <a:r>
              <a:rPr lang="en-US" dirty="0">
                <a:cs typeface="Calibri"/>
              </a:rPr>
              <a:t>indirect feedback example surveys</a:t>
            </a:r>
            <a:endParaRPr lang="en-US" dirty="0"/>
          </a:p>
          <a:p>
            <a:r>
              <a:rPr lang="en-US" dirty="0"/>
              <a:t>Shift away from “</a:t>
            </a:r>
            <a:r>
              <a:rPr lang="en-US" dirty="0" err="1"/>
              <a:t>devs</a:t>
            </a:r>
            <a:r>
              <a:rPr lang="en-US" dirty="0"/>
              <a:t> can't be trusted”</a:t>
            </a:r>
            <a:endParaRPr lang="en-US">
              <a:cs typeface="Calibri"/>
            </a:endParaRPr>
          </a:p>
          <a:p>
            <a:pPr lvl="1"/>
            <a:r>
              <a:rPr lang="en-US" dirty="0"/>
              <a:t>Shift to tooling (cloud services and other platform services)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Defaulting more to open (where possible)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Be a conductor not a gate keeper</a:t>
            </a: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2970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BC5B-1EA0-42EC-A870-1E57ADEC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Example feedback and effect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4E495-5FCA-471E-AFA4-F80E44103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1st client wave</a:t>
            </a:r>
            <a:endParaRPr lang="en-US" dirty="0"/>
          </a:p>
        </p:txBody>
      </p:sp>
      <p:pic>
        <p:nvPicPr>
          <p:cNvPr id="7" name="Picture 7" descr="A picture containing flower&#10;&#10;Description generated with very high confidence">
            <a:extLst>
              <a:ext uri="{FF2B5EF4-FFF2-40B4-BE49-F238E27FC236}">
                <a16:creationId xmlns:a16="http://schemas.microsoft.com/office/drawing/2014/main" id="{74C74331-F59B-465C-A3D3-305FF1E43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931" y="2650568"/>
            <a:ext cx="5157787" cy="12164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E7C9C-0ACD-4ADB-A9A0-6148F75B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2nd client wave</a:t>
            </a:r>
            <a:endParaRPr lang="en-US" dirty="0"/>
          </a:p>
        </p:txBody>
      </p:sp>
      <p:pic>
        <p:nvPicPr>
          <p:cNvPr id="9" name="Picture 9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1FB2FBE9-A0DF-4D6E-92DA-11B41554A7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3057" y="3926938"/>
            <a:ext cx="5183188" cy="1167433"/>
          </a:xfrm>
          <a:prstGeom prst="rect">
            <a:avLst/>
          </a:prstGeom>
        </p:spPr>
      </p:pic>
      <p:pic>
        <p:nvPicPr>
          <p:cNvPr id="11" name="Picture 11" descr="A picture containing bird, flower&#10;&#10;Description generated with very high confidence">
            <a:extLst>
              <a:ext uri="{FF2B5EF4-FFF2-40B4-BE49-F238E27FC236}">
                <a16:creationId xmlns:a16="http://schemas.microsoft.com/office/drawing/2014/main" id="{9094508F-0D1D-4EF8-9494-475200B03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29" y="2774688"/>
            <a:ext cx="5047342" cy="1172553"/>
          </a:xfrm>
          <a:prstGeom prst="rect">
            <a:avLst/>
          </a:prstGeom>
        </p:spPr>
      </p:pic>
      <p:pic>
        <p:nvPicPr>
          <p:cNvPr id="13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FD23AEC-0A0A-47DF-90B1-FF1FB150B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257" y="3995057"/>
            <a:ext cx="4956627" cy="1090385"/>
          </a:xfrm>
          <a:prstGeom prst="rect">
            <a:avLst/>
          </a:prstGeom>
        </p:spPr>
      </p:pic>
      <p:pic>
        <p:nvPicPr>
          <p:cNvPr id="15" name="Picture 15" descr="A picture containing bird, flower&#10;&#10;Description generated with very high confidence">
            <a:extLst>
              <a:ext uri="{FF2B5EF4-FFF2-40B4-BE49-F238E27FC236}">
                <a16:creationId xmlns:a16="http://schemas.microsoft.com/office/drawing/2014/main" id="{48B8FE0D-0404-4F89-A976-B55FE3FD8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58" y="2508118"/>
            <a:ext cx="7614557" cy="1760122"/>
          </a:xfrm>
          <a:prstGeom prst="rect">
            <a:avLst/>
          </a:prstGeom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967C39-733B-405E-99DD-F1D161D16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543" y="3556748"/>
            <a:ext cx="7369628" cy="27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 patching within the services provided</a:t>
            </a:r>
          </a:p>
          <a:p>
            <a:pPr lvl="1"/>
            <a:r>
              <a:rPr lang="en-US" dirty="0"/>
              <a:t>SaaS</a:t>
            </a:r>
          </a:p>
          <a:p>
            <a:pPr lvl="1"/>
            <a:r>
              <a:rPr lang="en-US" dirty="0"/>
              <a:t>PaaS</a:t>
            </a:r>
          </a:p>
          <a:p>
            <a:pPr lvl="1"/>
            <a:r>
              <a:rPr lang="en-US" dirty="0"/>
              <a:t>IaaS + automations</a:t>
            </a:r>
          </a:p>
          <a:p>
            <a:r>
              <a:rPr lang="en-US" dirty="0"/>
              <a:t>Enforced policy through containerization</a:t>
            </a:r>
          </a:p>
          <a:p>
            <a:r>
              <a:rPr lang="en-US" dirty="0"/>
              <a:t>Empowered and educated </a:t>
            </a:r>
            <a:r>
              <a:rPr lang="en-US" dirty="0" err="1"/>
              <a:t>devs</a:t>
            </a:r>
            <a:r>
              <a:rPr lang="en-US" dirty="0"/>
              <a:t>, building security throughout OSI model</a:t>
            </a:r>
          </a:p>
        </p:txBody>
      </p:sp>
    </p:spTree>
    <p:extLst>
      <p:ext uri="{BB962C8B-B14F-4D97-AF65-F5344CB8AC3E}">
        <p14:creationId xmlns:p14="http://schemas.microsoft.com/office/powerpoint/2010/main" val="217256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Shift as close to the customer as possible</a:t>
            </a:r>
          </a:p>
          <a:p>
            <a:r>
              <a:rPr lang="en-US" dirty="0"/>
              <a:t>Charge back (direct)</a:t>
            </a:r>
          </a:p>
          <a:p>
            <a:pPr lvl="1"/>
            <a:r>
              <a:rPr lang="en-US" dirty="0"/>
              <a:t>Researchers / specific departments with unique needs (IT is broker)</a:t>
            </a:r>
          </a:p>
          <a:p>
            <a:r>
              <a:rPr lang="en-US" dirty="0"/>
              <a:t>Charge back (internal – IT)</a:t>
            </a:r>
          </a:p>
          <a:p>
            <a:pPr lvl="1"/>
            <a:r>
              <a:rPr lang="en-US" dirty="0"/>
              <a:t>Allows product teams to self optimize their product line</a:t>
            </a:r>
          </a:p>
          <a:p>
            <a:pPr lvl="1"/>
            <a:r>
              <a:rPr lang="en-US" dirty="0"/>
              <a:t>They can answer the question themselves:</a:t>
            </a:r>
          </a:p>
          <a:p>
            <a:pPr lvl="2"/>
            <a:r>
              <a:rPr lang="en-US" dirty="0"/>
              <a:t>Is it more important to optimize this application to scale up / down as needed? Or throw more resources at it?</a:t>
            </a:r>
          </a:p>
          <a:p>
            <a:pPr lvl="2"/>
            <a:r>
              <a:rPr lang="en-US" dirty="0"/>
              <a:t>Is it worth throwing development hours at backing up infrastructure as ‘software’ vs. keeping idle cycles available for DR?</a:t>
            </a:r>
          </a:p>
          <a:p>
            <a:r>
              <a:rPr lang="en-US" dirty="0"/>
              <a:t>Show back</a:t>
            </a:r>
          </a:p>
          <a:p>
            <a:pPr lvl="1"/>
            <a:r>
              <a:rPr lang="en-US" dirty="0"/>
              <a:t>Include all infrastructure (DR / Backup) – Align to your product suites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6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Data &amp; Analytics – Familiar 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ea typeface="+mn-lt"/>
                <a:cs typeface="+mn-lt"/>
              </a:rPr>
              <a:t>Reporting as an after-thought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Data Quality, Gaps, Data Capture Challenges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No clear understanding of “Why”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“Now What”?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“What Next?”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Insatiable appetites for data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Varied client-base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Subject Matter Expertise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Strategic vs Tactical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Technical Proficiencies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Readiness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Disparate technologies – no one size fits all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60CC7CF-1663-40E6-828A-75D26B0F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919793"/>
            <a:ext cx="5480552" cy="365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A046C4-DD32-4E6B-9DA0-B782757A6B4E}"/>
              </a:ext>
            </a:extLst>
          </p:cNvPr>
          <p:cNvSpPr txBox="1"/>
          <p:nvPr/>
        </p:nvSpPr>
        <p:spPr>
          <a:xfrm>
            <a:off x="6421470" y="2001285"/>
            <a:ext cx="5190722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/>
              <a:t>100+ small &amp; large IT projects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Siloed IT departments</a:t>
            </a:r>
            <a:endParaRPr lang="en-US" sz="2000" dirty="0">
              <a:cs typeface="Calibri"/>
            </a:endParaRP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Fragmented Governance</a:t>
            </a:r>
            <a:endParaRPr lang="en-US" sz="2000" dirty="0"/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Over customized ERPs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Significant new ERP implementations costs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Burnt out IT teams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Diminishing ROI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No way to answer to new demands and speed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2000" dirty="0"/>
              <a:t>No view or input into the “IT Black Box”</a:t>
            </a:r>
          </a:p>
          <a:p>
            <a:endParaRPr lang="en-US" sz="2000" dirty="0"/>
          </a:p>
          <a:p>
            <a:pPr marL="314325" indent="-314325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5"/>
            <a:ext cx="10515600" cy="1325563"/>
          </a:xfrm>
        </p:spPr>
        <p:txBody>
          <a:bodyPr/>
          <a:lstStyle/>
          <a:p>
            <a:r>
              <a:rPr lang="en-US" dirty="0"/>
              <a:t>Why Change ??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C22FA4-E3A7-4FA5-AE19-41F8CF224C69}"/>
              </a:ext>
            </a:extLst>
          </p:cNvPr>
          <p:cNvSpPr txBox="1"/>
          <p:nvPr/>
        </p:nvSpPr>
        <p:spPr>
          <a:xfrm>
            <a:off x="6421470" y="5002719"/>
            <a:ext cx="5180522" cy="6924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50" b="1" dirty="0">
                <a:solidFill>
                  <a:srgbClr val="EF7622"/>
                </a:solidFill>
              </a:rPr>
              <a:t>Clients demanding ‘faster’, ‘more agile’ 'DIGITALIZATION OF THE BUSINESS'</a:t>
            </a:r>
            <a:endParaRPr lang="en-US" sz="1980" b="1" dirty="0">
              <a:solidFill>
                <a:srgbClr val="EF76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Analytics – Systems Thinking</a:t>
            </a:r>
          </a:p>
        </p:txBody>
      </p:sp>
      <p:pic>
        <p:nvPicPr>
          <p:cNvPr id="8" name="Picture 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2F9F976-EF88-48EB-B948-2C35A929F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51" y="1811248"/>
            <a:ext cx="7135747" cy="4394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7F50D5-F8F1-4B6A-9BF1-5F8F6DF187C4}"/>
              </a:ext>
            </a:extLst>
          </p:cNvPr>
          <p:cNvSpPr txBox="1"/>
          <p:nvPr/>
        </p:nvSpPr>
        <p:spPr>
          <a:xfrm>
            <a:off x="6981646" y="1417607"/>
            <a:ext cx="6150632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/>
              <a:t>Holistic Awareness</a:t>
            </a:r>
            <a:endParaRPr lang="en-US" sz="200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Techology</a:t>
            </a:r>
          </a:p>
          <a:p>
            <a:pPr lvl="2"/>
            <a:r>
              <a:rPr lang="en-US" sz="2400" dirty="0">
                <a:cs typeface="Calibri"/>
              </a:rPr>
              <a:t>- Trends</a:t>
            </a:r>
          </a:p>
          <a:p>
            <a:pPr lvl="2"/>
            <a:r>
              <a:rPr lang="en-US" sz="2400" dirty="0">
                <a:cs typeface="Calibri"/>
              </a:rPr>
              <a:t>- Technology Core Competencies</a:t>
            </a:r>
          </a:p>
          <a:p>
            <a:pPr lvl="2"/>
            <a:r>
              <a:rPr lang="en-US" sz="2400" dirty="0">
                <a:cs typeface="Calibri"/>
              </a:rPr>
              <a:t>- Integrations</a:t>
            </a:r>
          </a:p>
          <a:p>
            <a:pPr lvl="2"/>
            <a:r>
              <a:rPr lang="en-US" sz="2400" dirty="0">
                <a:cs typeface="Calibri"/>
              </a:rPr>
              <a:t>- Road-maps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Organizational </a:t>
            </a:r>
          </a:p>
          <a:p>
            <a:pPr lvl="2"/>
            <a:r>
              <a:rPr lang="en-US" sz="2400" dirty="0">
                <a:cs typeface="Calibri"/>
              </a:rPr>
              <a:t>- Goals and context</a:t>
            </a:r>
          </a:p>
          <a:p>
            <a:pPr lvl="2"/>
            <a:r>
              <a:rPr lang="en-US" sz="2400" dirty="0">
                <a:cs typeface="Calibri"/>
              </a:rPr>
              <a:t>- Initiatives</a:t>
            </a:r>
          </a:p>
          <a:p>
            <a:pPr lvl="2"/>
            <a:r>
              <a:rPr lang="en-US" sz="2400" dirty="0">
                <a:cs typeface="Calibri"/>
              </a:rPr>
              <a:t>- Needs and Challenges</a:t>
            </a:r>
          </a:p>
          <a:p>
            <a:pPr lvl="2"/>
            <a:r>
              <a:rPr lang="en-US" sz="2400" dirty="0">
                <a:cs typeface="Calibri"/>
              </a:rPr>
              <a:t>- Interconnectedness</a:t>
            </a:r>
          </a:p>
          <a:p>
            <a:pPr lvl="2"/>
            <a:r>
              <a:rPr lang="en-US" sz="2400" dirty="0">
                <a:cs typeface="Calibri"/>
              </a:rPr>
              <a:t>- Decisions and Actions</a:t>
            </a:r>
          </a:p>
          <a:p>
            <a:pPr lvl="2"/>
            <a:r>
              <a:rPr lang="en-US" sz="2400" dirty="0">
                <a:cs typeface="Calibri"/>
              </a:rPr>
              <a:t>- Impact</a:t>
            </a:r>
          </a:p>
          <a:p>
            <a:pPr lvl="2"/>
            <a:r>
              <a:rPr lang="en-US" sz="2400" dirty="0">
                <a:cs typeface="Calibri"/>
              </a:rPr>
              <a:t>- Outcomes</a:t>
            </a:r>
          </a:p>
          <a:p>
            <a:endParaRPr lang="en-US" sz="28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19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Analytics – Systems Thinking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DBC26-C6F6-49C3-B08E-CEC10BEF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82" y="1538078"/>
            <a:ext cx="10170543" cy="49551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b="1" dirty="0">
                <a:ea typeface="+mn-lt"/>
                <a:cs typeface="+mn-lt"/>
              </a:rPr>
              <a:t>Holistic Alignment</a:t>
            </a:r>
            <a:endParaRPr lang="en-US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Goals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Strategy – processes, decisioning, action plans, outcome measurement, ROI, feedback and refinement</a:t>
            </a:r>
            <a:endParaRPr lang="en-US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Planning, funding, execution and on-going support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Roles, Responsibilities and Accountability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b="1" dirty="0">
                <a:ea typeface="+mn-lt"/>
                <a:cs typeface="+mn-lt"/>
              </a:rPr>
              <a:t>Supporting Structures</a:t>
            </a:r>
            <a:endParaRPr lang="en-US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Feedback Loops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Governance – Intake, Product, Data and Information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Change Management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Data Literacy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Security/Compliance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Adoption Management</a:t>
            </a:r>
          </a:p>
        </p:txBody>
      </p:sp>
      <p:pic>
        <p:nvPicPr>
          <p:cNvPr id="6" name="Picture 6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id="{50BDB9A3-088C-4E51-B308-88D1B52E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438" y="3170056"/>
            <a:ext cx="2743200" cy="25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5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5" y="120710"/>
            <a:ext cx="10515600" cy="1325563"/>
          </a:xfrm>
        </p:spPr>
        <p:txBody>
          <a:bodyPr/>
          <a:lstStyle/>
          <a:p>
            <a:r>
              <a:rPr lang="en-US" dirty="0"/>
              <a:t>Data &amp; Analytics – Culture and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96" y="1193023"/>
            <a:ext cx="11220090" cy="4610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Growth mindset - Training and expansion of skillsets</a:t>
            </a:r>
            <a:endParaRPr lang="en-US" sz="2400">
              <a:cs typeface="Calibri"/>
            </a:endParaRPr>
          </a:p>
          <a:p>
            <a:pPr marL="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Adoption and Evangelization</a:t>
            </a:r>
          </a:p>
          <a:p>
            <a:pPr marL="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Decentralization and democratization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Self Service Infrastructure and Enablement 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Integration and Embedding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Data Literacy – Training, Data Catalogs, Trusted Datasets, Glossaries and Metadata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Information Governance 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Competency Centers and related mechanisms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Knowledge sharing and crowd-sourcing via guilds</a:t>
            </a:r>
          </a:p>
          <a:p>
            <a:pPr marL="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Cross-functional teams and joint ownerships</a:t>
            </a:r>
          </a:p>
          <a:p>
            <a:pPr marL="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(Re)alignment of resources</a:t>
            </a:r>
          </a:p>
          <a:p>
            <a:pPr marL="742950" lvl="2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Planning cycles</a:t>
            </a:r>
          </a:p>
          <a:p>
            <a:pPr marL="742950" lvl="2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Value Streams</a:t>
            </a:r>
            <a:endParaRPr lang="en-US" dirty="0"/>
          </a:p>
          <a:p>
            <a:pPr marL="742950" lvl="2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Client-base</a:t>
            </a:r>
          </a:p>
          <a:p>
            <a:pPr marL="742950" lvl="2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Enablement</a:t>
            </a:r>
          </a:p>
        </p:txBody>
      </p:sp>
    </p:spTree>
    <p:extLst>
      <p:ext uri="{BB962C8B-B14F-4D97-AF65-F5344CB8AC3E}">
        <p14:creationId xmlns:p14="http://schemas.microsoft.com/office/powerpoint/2010/main" val="243220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ea typeface="+mj-lt"/>
                <a:cs typeface="+mj-lt"/>
              </a:rPr>
              <a:t>How we work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https://vimeo.com/347375384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2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2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47" y="2428875"/>
            <a:ext cx="10839924" cy="3177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cs typeface="Calibri"/>
              </a:rPr>
              <a:t>Swapna </a:t>
            </a:r>
            <a:r>
              <a:rPr lang="en-US" sz="2000" b="1" dirty="0" err="1">
                <a:cs typeface="Calibri"/>
              </a:rPr>
              <a:t>Chackravarthy</a:t>
            </a:r>
            <a:r>
              <a:rPr lang="en-US" sz="2000" dirty="0">
                <a:cs typeface="Calibri"/>
              </a:rPr>
              <a:t> </a:t>
            </a:r>
            <a:endParaRPr lang="en-US" dirty="0"/>
          </a:p>
          <a:p>
            <a:r>
              <a:rPr lang="en-US" sz="2000" dirty="0">
                <a:cs typeface="Calibri"/>
              </a:rPr>
              <a:t>(AVP Analytics and Data Management Solutions) – </a:t>
            </a:r>
            <a:r>
              <a:rPr lang="en-US" sz="2000" dirty="0">
                <a:cs typeface="Calibri"/>
                <a:hlinkClick r:id="rId3"/>
              </a:rPr>
              <a:t>schackra@usf.edu</a:t>
            </a:r>
            <a:r>
              <a:rPr lang="en-US" sz="2000" dirty="0">
                <a:cs typeface="Calibri"/>
              </a:rPr>
              <a:t> </a:t>
            </a:r>
            <a:endParaRPr lang="en-US"/>
          </a:p>
          <a:p>
            <a:r>
              <a:rPr lang="en-US" sz="2000" b="1" dirty="0">
                <a:cs typeface="Calibri"/>
              </a:rPr>
              <a:t>Patrick Gall </a:t>
            </a:r>
          </a:p>
          <a:p>
            <a:r>
              <a:rPr lang="en-US" sz="2000" dirty="0">
                <a:cs typeface="Calibri"/>
              </a:rPr>
              <a:t>(Chief Technology Officer) </a:t>
            </a:r>
            <a:r>
              <a:rPr lang="en-US" sz="2000" dirty="0">
                <a:cs typeface="Calibri"/>
                <a:hlinkClick r:id="rId4"/>
              </a:rPr>
              <a:t>gallpw@usf.edu</a:t>
            </a:r>
            <a:endParaRPr lang="en-US" sz="2000" dirty="0">
              <a:cs typeface="Calibri"/>
            </a:endParaRPr>
          </a:p>
          <a:p>
            <a:r>
              <a:rPr lang="en-US" sz="2000" b="1" dirty="0">
                <a:cs typeface="Calibri"/>
              </a:rPr>
              <a:t>Alice Wei</a:t>
            </a:r>
          </a:p>
          <a:p>
            <a:r>
              <a:rPr lang="en-US" sz="2000" dirty="0">
                <a:cs typeface="Calibri"/>
              </a:rPr>
              <a:t>Senior Director Digital Innovation and Transformation </a:t>
            </a:r>
            <a:r>
              <a:rPr lang="en-US" sz="2000" dirty="0">
                <a:cs typeface="Calibri"/>
                <a:hlinkClick r:id="rId5"/>
              </a:rPr>
              <a:t>wwei@usf.edu</a:t>
            </a:r>
            <a:endParaRPr lang="en-US" sz="2000" dirty="0">
              <a:cs typeface="Calibri"/>
            </a:endParaRPr>
          </a:p>
          <a:p>
            <a:r>
              <a:rPr lang="en-US" sz="2000" b="1" dirty="0">
                <a:cs typeface="Calibri"/>
              </a:rPr>
              <a:t>Sidney Fernandes</a:t>
            </a:r>
          </a:p>
          <a:p>
            <a:r>
              <a:rPr lang="en-US" sz="2000" dirty="0">
                <a:cs typeface="Calibri"/>
              </a:rPr>
              <a:t>VP Information Technology/CIO  </a:t>
            </a:r>
            <a:r>
              <a:rPr lang="en-US" sz="2000" dirty="0">
                <a:cs typeface="Calibri"/>
                <a:hlinkClick r:id="rId6"/>
              </a:rPr>
              <a:t>sfernand@usf.edu</a:t>
            </a: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Digitalization</a:t>
            </a:r>
            <a:r>
              <a:rPr lang="en-US" dirty="0"/>
              <a:t> -- Its already here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840" y="1411097"/>
            <a:ext cx="63154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3200" dirty="0">
                <a:ea typeface="+mn-lt"/>
                <a:cs typeface="+mn-lt"/>
              </a:rPr>
              <a:t>Digitalization is the use of digital technologies to change a business model and provide new revenue and value-producing opportunities. It is the process of moving to a digital business.</a:t>
            </a:r>
          </a:p>
          <a:p>
            <a:pPr lvl="1"/>
            <a:r>
              <a:rPr lang="en-US" sz="3200" dirty="0">
                <a:ea typeface="+mn-lt"/>
                <a:cs typeface="+mn-lt"/>
              </a:rPr>
              <a:t>Ability to capture and act on "digital moments"</a:t>
            </a:r>
          </a:p>
          <a:p>
            <a:pPr lvl="1"/>
            <a:endParaRPr lang="en-US" sz="3200" dirty="0">
              <a:ea typeface="+mn-lt"/>
              <a:cs typeface="+mn-lt"/>
            </a:endParaRP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83B4B4-665F-404A-9A99-2E050FB3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" y="1409590"/>
            <a:ext cx="5650992" cy="50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1320272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We need a new IT mindset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744" y="1283081"/>
            <a:ext cx="6236208" cy="49304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 sz="3200" dirty="0">
                <a:ea typeface="+mn-lt"/>
                <a:cs typeface="+mn-lt"/>
              </a:rPr>
              <a:t>Lazer focus on client outcome</a:t>
            </a:r>
          </a:p>
          <a:p>
            <a:pPr lvl="1"/>
            <a:r>
              <a:rPr lang="en-US" sz="3200" dirty="0">
                <a:ea typeface="+mn-lt"/>
                <a:cs typeface="+mn-lt"/>
              </a:rPr>
              <a:t>Scale and sustain innovative practices</a:t>
            </a:r>
            <a:endParaRPr lang="en-US"/>
          </a:p>
          <a:p>
            <a:pPr lvl="1"/>
            <a:r>
              <a:rPr lang="en-US" sz="3200" dirty="0">
                <a:ea typeface="+mn-lt"/>
                <a:cs typeface="+mn-lt"/>
              </a:rPr>
              <a:t>Break down IT  silos</a:t>
            </a:r>
            <a:endParaRPr lang="en-US" dirty="0"/>
          </a:p>
          <a:p>
            <a:pPr lvl="1"/>
            <a:r>
              <a:rPr lang="en-US" sz="3200" dirty="0">
                <a:cs typeface="Calibri"/>
              </a:rPr>
              <a:t>Create platforms for transformation</a:t>
            </a:r>
          </a:p>
          <a:p>
            <a:pPr lvl="1"/>
            <a:r>
              <a:rPr lang="en-US" sz="3200" dirty="0">
                <a:cs typeface="Calibri"/>
              </a:rPr>
              <a:t>Rapidly deliver value-producing products NOT individual projects</a:t>
            </a:r>
            <a:r>
              <a:rPr lang="en-US" sz="3200" b="1" dirty="0">
                <a:ea typeface="+mn-lt"/>
                <a:cs typeface="+mn-lt"/>
              </a:rPr>
              <a:t> </a:t>
            </a:r>
            <a:endParaRPr lang="en-US" sz="3200" dirty="0">
              <a:ea typeface="+mn-lt"/>
              <a:cs typeface="+mn-lt"/>
            </a:endParaRPr>
          </a:p>
          <a:p>
            <a:pPr lvl="1"/>
            <a:r>
              <a:rPr lang="en-US" sz="3200" b="1" dirty="0">
                <a:cs typeface="Calibri"/>
              </a:rPr>
              <a:t>Hire and reward a growth mindset</a:t>
            </a:r>
          </a:p>
          <a:p>
            <a:pPr lvl="1"/>
            <a:endParaRPr lang="en-US" sz="3200" dirty="0">
              <a:cs typeface="Calibri"/>
            </a:endParaRPr>
          </a:p>
          <a:p>
            <a:pPr lvl="1"/>
            <a:endParaRPr lang="en-US" sz="3200" dirty="0">
              <a:cs typeface="Calibri"/>
            </a:endParaRPr>
          </a:p>
          <a:p>
            <a:pPr lvl="1"/>
            <a:endParaRPr lang="en-US" sz="32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2FF3F-3F83-48C8-9CCC-6ACA681B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16" y="1281580"/>
            <a:ext cx="4332088" cy="51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/>
          <p:nvPr/>
        </p:nvSpPr>
        <p:spPr>
          <a:xfrm>
            <a:off x="1547187" y="-1365718"/>
            <a:ext cx="89614" cy="477956"/>
          </a:xfrm>
          <a:prstGeom prst="rect">
            <a:avLst/>
          </a:prstGeom>
          <a:noFill/>
          <a:ln>
            <a:noFill/>
          </a:ln>
        </p:spPr>
        <p:txBody>
          <a:bodyPr lIns="44356" tIns="44356" rIns="44356" bIns="44356" anchor="t" anchorCtr="0">
            <a:noAutofit/>
          </a:bodyPr>
          <a:lstStyle/>
          <a:p>
            <a:pPr defTabSz="443777">
              <a:buClr>
                <a:srgbClr val="000000"/>
              </a:buClr>
            </a:pPr>
            <a:endParaRPr sz="1747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1185" y="2244003"/>
            <a:ext cx="2976520" cy="472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71" b="1" dirty="0">
                <a:solidFill>
                  <a:schemeClr val="accent3">
                    <a:lumMod val="50000"/>
                  </a:schemeClr>
                </a:solidFill>
              </a:rPr>
              <a:t>Do you remember?...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13" y="1405364"/>
            <a:ext cx="3067219" cy="209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" y="1404736"/>
            <a:ext cx="3119469" cy="2092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847" y="3505290"/>
            <a:ext cx="2989446" cy="1991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339" y="1271722"/>
            <a:ext cx="5187761" cy="34441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BF6436-69F9-45A0-9934-88885CEB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8793"/>
            <a:ext cx="11729071" cy="1325563"/>
          </a:xfrm>
        </p:spPr>
        <p:txBody>
          <a:bodyPr/>
          <a:lstStyle/>
          <a:p>
            <a:r>
              <a:rPr lang="en-US" dirty="0"/>
              <a:t>Eternal learning: Agile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07F3A390-4824-4F0D-83A5-7CAAEA08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932" y="5111451"/>
            <a:ext cx="325665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60" dirty="0">
                <a:solidFill>
                  <a:srgbClr val="213965"/>
                </a:solidFill>
              </a:rPr>
              <a:t> </a:t>
            </a:r>
            <a:endParaRPr lang="en-US" sz="1760" b="1" dirty="0">
              <a:solidFill>
                <a:srgbClr val="213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40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Go back to basics</a:t>
            </a:r>
            <a:endParaRPr lang="en-US" dirty="0">
              <a:cs typeface="Calibri Light"/>
            </a:endParaRPr>
          </a:p>
        </p:txBody>
      </p:sp>
      <p:sp>
        <p:nvSpPr>
          <p:cNvPr id="20" name="Shape 930">
            <a:extLst>
              <a:ext uri="{FF2B5EF4-FFF2-40B4-BE49-F238E27FC236}">
                <a16:creationId xmlns:a16="http://schemas.microsoft.com/office/drawing/2014/main" id="{9871BDFF-6E1E-43C9-A105-5AEA92816DBB}"/>
              </a:ext>
            </a:extLst>
          </p:cNvPr>
          <p:cNvSpPr txBox="1"/>
          <p:nvPr/>
        </p:nvSpPr>
        <p:spPr>
          <a:xfrm>
            <a:off x="1110495" y="555995"/>
            <a:ext cx="101563" cy="541683"/>
          </a:xfrm>
          <a:prstGeom prst="rect">
            <a:avLst/>
          </a:prstGeom>
          <a:noFill/>
          <a:ln>
            <a:noFill/>
          </a:ln>
        </p:spPr>
        <p:txBody>
          <a:bodyPr lIns="50270" tIns="50270" rIns="50270" bIns="50270" anchor="t" anchorCtr="0">
            <a:noAutofit/>
          </a:bodyPr>
          <a:lstStyle/>
          <a:p>
            <a:pPr defTabSz="502920">
              <a:buClr>
                <a:srgbClr val="000000"/>
              </a:buClr>
            </a:pPr>
            <a:endParaRPr sz="198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BB5F39-F23C-49A2-93D0-F4D6840463DE}"/>
              </a:ext>
            </a:extLst>
          </p:cNvPr>
          <p:cNvSpPr txBox="1"/>
          <p:nvPr/>
        </p:nvSpPr>
        <p:spPr>
          <a:xfrm>
            <a:off x="866105" y="1225412"/>
            <a:ext cx="3914078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Reset Team Norms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roles and responsibilities of 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Product Owner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Scrum Master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Dev Team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Testing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Stakeholder(s)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Writing good User Stories workshops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Good Definition of Done/Acceptance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Allocating time for backlog grooming/refining sessions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 your stakeholders!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Attend planning and reviews!</a:t>
            </a:r>
            <a:endParaRPr lang="en-US" dirty="0"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2FBA8B-B7BE-4551-A97D-1B163227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39" y="778928"/>
            <a:ext cx="6272885" cy="47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 txBox="1"/>
          <p:nvPr/>
        </p:nvSpPr>
        <p:spPr>
          <a:xfrm>
            <a:off x="1547187" y="-1365718"/>
            <a:ext cx="89614" cy="477956"/>
          </a:xfrm>
          <a:prstGeom prst="rect">
            <a:avLst/>
          </a:prstGeom>
          <a:noFill/>
          <a:ln>
            <a:noFill/>
          </a:ln>
        </p:spPr>
        <p:txBody>
          <a:bodyPr lIns="44356" tIns="44356" rIns="44356" bIns="44356" anchor="t" anchorCtr="0">
            <a:noAutofit/>
          </a:bodyPr>
          <a:lstStyle/>
          <a:p>
            <a:pPr defTabSz="443777">
              <a:buClr>
                <a:srgbClr val="000000"/>
              </a:buClr>
            </a:pPr>
            <a:endParaRPr sz="1747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BF6436-69F9-45A0-9934-88885CEB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8793"/>
            <a:ext cx="11729071" cy="1325563"/>
          </a:xfrm>
        </p:spPr>
        <p:txBody>
          <a:bodyPr/>
          <a:lstStyle/>
          <a:p>
            <a:r>
              <a:rPr lang="en-US" dirty="0"/>
              <a:t>Eternal learning: Agile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138FE6-B416-48E5-9D9B-869374491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2" y="1418081"/>
            <a:ext cx="6306549" cy="5021062"/>
          </a:xfrm>
          <a:prstGeom prst="rect">
            <a:avLst/>
          </a:prstGeom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07F3A390-4824-4F0D-83A5-7CAAEA08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034" y="5134346"/>
            <a:ext cx="325665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750" dirty="0">
              <a:solidFill>
                <a:srgbClr val="21396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BF958A-F521-45BA-9F3D-65DC38DF1B02}"/>
              </a:ext>
            </a:extLst>
          </p:cNvPr>
          <p:cNvSpPr txBox="1"/>
          <p:nvPr/>
        </p:nvSpPr>
        <p:spPr>
          <a:xfrm>
            <a:off x="8831327" y="1569539"/>
            <a:ext cx="27718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/>
              <a:t>OVERCONFIDENCE</a:t>
            </a:r>
            <a:endParaRPr lang="en-US" sz="1600" b="1" dirty="0"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7DD027-E841-406E-9111-85C326B2D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762" y="613902"/>
            <a:ext cx="2322496" cy="23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42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Embrace new technology</a:t>
            </a:r>
          </a:p>
        </p:txBody>
      </p:sp>
      <p:sp>
        <p:nvSpPr>
          <p:cNvPr id="5" name="Shape 928">
            <a:extLst>
              <a:ext uri="{FF2B5EF4-FFF2-40B4-BE49-F238E27FC236}">
                <a16:creationId xmlns:a16="http://schemas.microsoft.com/office/drawing/2014/main" id="{C354BC0E-5129-41CD-AF35-CD888284E5EA}"/>
              </a:ext>
            </a:extLst>
          </p:cNvPr>
          <p:cNvSpPr txBox="1"/>
          <p:nvPr/>
        </p:nvSpPr>
        <p:spPr>
          <a:xfrm>
            <a:off x="775002" y="4313827"/>
            <a:ext cx="1924690" cy="119836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80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build </a:t>
            </a:r>
            <a:b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</a:b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use</a:t>
            </a:r>
          </a:p>
          <a:p>
            <a:pPr defTabSz="457200">
              <a:lnSpc>
                <a:spcPct val="80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change</a:t>
            </a:r>
          </a:p>
          <a:p>
            <a:pPr algn="ctr" defTabSz="457200">
              <a:lnSpc>
                <a:spcPct val="80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6" name="Shape 929">
            <a:extLst>
              <a:ext uri="{FF2B5EF4-FFF2-40B4-BE49-F238E27FC236}">
                <a16:creationId xmlns:a16="http://schemas.microsoft.com/office/drawing/2014/main" id="{67B9B7C8-DD9C-405A-A29F-1EAF77994BFF}"/>
              </a:ext>
            </a:extLst>
          </p:cNvPr>
          <p:cNvSpPr txBox="1"/>
          <p:nvPr/>
        </p:nvSpPr>
        <p:spPr>
          <a:xfrm>
            <a:off x="3587965" y="4313827"/>
            <a:ext cx="2971800" cy="112583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75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works on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all</a:t>
            </a: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devices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scalable &amp; secure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always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current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Font typeface="Arial"/>
              <a:buNone/>
            </a:pPr>
            <a:endParaRPr sz="2000" dirty="0">
              <a:solidFill>
                <a:srgbClr val="595959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9" name="Shape 930">
            <a:extLst>
              <a:ext uri="{FF2B5EF4-FFF2-40B4-BE49-F238E27FC236}">
                <a16:creationId xmlns:a16="http://schemas.microsoft.com/office/drawing/2014/main" id="{395F6F62-9EEE-4609-8608-815D7AF57B0D}"/>
              </a:ext>
            </a:extLst>
          </p:cNvPr>
          <p:cNvSpPr txBox="1"/>
          <p:nvPr/>
        </p:nvSpPr>
        <p:spPr>
          <a:xfrm>
            <a:off x="1226816" y="1600317"/>
            <a:ext cx="92330" cy="49243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0" name="Shape 932">
            <a:extLst>
              <a:ext uri="{FF2B5EF4-FFF2-40B4-BE49-F238E27FC236}">
                <a16:creationId xmlns:a16="http://schemas.microsoft.com/office/drawing/2014/main" id="{9ADA2F8F-7AC0-40E6-ACBE-EE4E99D6034A}"/>
              </a:ext>
            </a:extLst>
          </p:cNvPr>
          <p:cNvSpPr txBox="1"/>
          <p:nvPr/>
        </p:nvSpPr>
        <p:spPr>
          <a:xfrm>
            <a:off x="419365" y="1545553"/>
            <a:ext cx="9150300" cy="9667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F49A25"/>
              </a:buClr>
              <a:buSzPct val="25000"/>
              <a:buFont typeface="Calibri"/>
              <a:buNone/>
            </a:pP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easy</a:t>
            </a:r>
            <a:r>
              <a:rPr lang="en" sz="5400" b="1" dirty="0">
                <a:solidFill>
                  <a:srgbClr val="F49A25"/>
                </a:solidFill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" sz="5400" b="1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+ </a:t>
            </a: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powerful</a:t>
            </a:r>
            <a:r>
              <a:rPr lang="en" sz="5400" b="1" dirty="0">
                <a:solidFill>
                  <a:srgbClr val="F49A25"/>
                </a:solidFill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" sz="5400" b="1" dirty="0">
                <a:solidFill>
                  <a:prstClr val="black"/>
                </a:solidFill>
                <a:ea typeface="Calibri"/>
                <a:cs typeface="Calibri"/>
                <a:sym typeface="Calibri"/>
                <a:rtl val="0"/>
              </a:rPr>
              <a:t>+ </a:t>
            </a: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unified</a:t>
            </a:r>
          </a:p>
        </p:txBody>
      </p:sp>
      <p:sp>
        <p:nvSpPr>
          <p:cNvPr id="11" name="Shape 933">
            <a:extLst>
              <a:ext uri="{FF2B5EF4-FFF2-40B4-BE49-F238E27FC236}">
                <a16:creationId xmlns:a16="http://schemas.microsoft.com/office/drawing/2014/main" id="{B549E878-F192-4D0E-9EEA-C1F0665544DD}"/>
              </a:ext>
            </a:extLst>
          </p:cNvPr>
          <p:cNvSpPr txBox="1"/>
          <p:nvPr/>
        </p:nvSpPr>
        <p:spPr>
          <a:xfrm>
            <a:off x="6914638" y="4313256"/>
            <a:ext cx="2502627" cy="112640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75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single environment</a:t>
            </a: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across applications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Font typeface="Arial"/>
              <a:buNone/>
            </a:pPr>
            <a:endParaRPr sz="2000" dirty="0">
              <a:solidFill>
                <a:srgbClr val="595959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2" name="Shape 934">
            <a:extLst>
              <a:ext uri="{FF2B5EF4-FFF2-40B4-BE49-F238E27FC236}">
                <a16:creationId xmlns:a16="http://schemas.microsoft.com/office/drawing/2014/main" id="{D97D95AE-A3E7-4B11-BDF1-1496B4BD1FD8}"/>
              </a:ext>
            </a:extLst>
          </p:cNvPr>
          <p:cNvSpPr/>
          <p:nvPr/>
        </p:nvSpPr>
        <p:spPr>
          <a:xfrm>
            <a:off x="1093704" y="3079444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935">
            <a:extLst>
              <a:ext uri="{FF2B5EF4-FFF2-40B4-BE49-F238E27FC236}">
                <a16:creationId xmlns:a16="http://schemas.microsoft.com/office/drawing/2014/main" id="{37296C5B-1A46-42D1-BDD6-B5EFB2014D0D}"/>
              </a:ext>
            </a:extLst>
          </p:cNvPr>
          <p:cNvSpPr/>
          <p:nvPr/>
        </p:nvSpPr>
        <p:spPr>
          <a:xfrm>
            <a:off x="7780968" y="3079442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4" name="Shape 936">
            <a:extLst>
              <a:ext uri="{FF2B5EF4-FFF2-40B4-BE49-F238E27FC236}">
                <a16:creationId xmlns:a16="http://schemas.microsoft.com/office/drawing/2014/main" id="{F552E971-D043-41AE-B7AF-736CFCC55140}"/>
              </a:ext>
            </a:extLst>
          </p:cNvPr>
          <p:cNvSpPr/>
          <p:nvPr/>
        </p:nvSpPr>
        <p:spPr>
          <a:xfrm>
            <a:off x="4202827" y="3079444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" name="Shape 922">
            <a:extLst>
              <a:ext uri="{FF2B5EF4-FFF2-40B4-BE49-F238E27FC236}">
                <a16:creationId xmlns:a16="http://schemas.microsoft.com/office/drawing/2014/main" id="{9E5D7C4C-8F41-40C7-B210-AE2D3CCC716E}"/>
              </a:ext>
            </a:extLst>
          </p:cNvPr>
          <p:cNvSpPr txBox="1"/>
          <p:nvPr/>
        </p:nvSpPr>
        <p:spPr>
          <a:xfrm>
            <a:off x="1272881" y="5720838"/>
            <a:ext cx="8686800" cy="9438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  <a:buFont typeface="Calibri"/>
              <a:buNone/>
            </a:pPr>
            <a:r>
              <a:rPr lang="en" sz="320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for </a:t>
            </a:r>
            <a:r>
              <a:rPr lang="en" sz="3200" i="1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agile</a:t>
            </a:r>
            <a:r>
              <a:rPr lang="en" sz="320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 digital business transformation </a:t>
            </a:r>
          </a:p>
        </p:txBody>
      </p: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7186D04-E854-462E-AB32-9DF68926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259" y="1936694"/>
            <a:ext cx="1578656" cy="746127"/>
          </a:xfrm>
          <a:prstGeom prst="rect">
            <a:avLst/>
          </a:prstGeom>
        </p:spPr>
      </p:pic>
      <p:pic>
        <p:nvPicPr>
          <p:cNvPr id="8" name="Picture 16" descr="A picture containing food&#10;&#10;Description generated with very high confidence">
            <a:extLst>
              <a:ext uri="{FF2B5EF4-FFF2-40B4-BE49-F238E27FC236}">
                <a16:creationId xmlns:a16="http://schemas.microsoft.com/office/drawing/2014/main" id="{F468F33A-539E-495B-9E02-32D6065B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159" y="3255631"/>
            <a:ext cx="1239158" cy="1341140"/>
          </a:xfrm>
          <a:prstGeom prst="rect">
            <a:avLst/>
          </a:prstGeom>
        </p:spPr>
      </p:pic>
      <p:pic>
        <p:nvPicPr>
          <p:cNvPr id="18" name="Picture 1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14D888A-3AF3-4DD3-9E23-46A973E8A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546" y="936949"/>
            <a:ext cx="553359" cy="56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Scalability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A3387-8A43-4240-B91B-C9058E96A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4" y="1058752"/>
            <a:ext cx="8425543" cy="50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684</Words>
  <Application>Microsoft Office PowerPoint</Application>
  <PresentationFormat>Widescreen</PresentationFormat>
  <Paragraphs>177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Digitalization Needs a Change in the IT Mindset </vt:lpstr>
      <vt:lpstr>Why Change ??</vt:lpstr>
      <vt:lpstr>Digitalization -- Its already here !!</vt:lpstr>
      <vt:lpstr>We need a new IT mindset </vt:lpstr>
      <vt:lpstr>Eternal learning: Agile</vt:lpstr>
      <vt:lpstr>Go back to basics</vt:lpstr>
      <vt:lpstr>Eternal learning: Agile</vt:lpstr>
      <vt:lpstr>Embrace new technology</vt:lpstr>
      <vt:lpstr>Scalability challenges</vt:lpstr>
      <vt:lpstr>Scalability roadmap</vt:lpstr>
      <vt:lpstr>Scalability @ USF</vt:lpstr>
      <vt:lpstr>Infrastructure as a Product, let's go to the cloud!</vt:lpstr>
      <vt:lpstr>Why you can't trust dev teams in the cloud</vt:lpstr>
      <vt:lpstr>How Infrastructure Teams Transition to Enablement</vt:lpstr>
      <vt:lpstr>Infrastructure as a Product, beyond IaaS, PaaS, SaaS</vt:lpstr>
      <vt:lpstr>Example feedback and effect</vt:lpstr>
      <vt:lpstr>Security</vt:lpstr>
      <vt:lpstr>Cost</vt:lpstr>
      <vt:lpstr>Data &amp; Analytics – Familiar Challenges</vt:lpstr>
      <vt:lpstr>Data &amp; Analytics – Systems Thinking</vt:lpstr>
      <vt:lpstr>Data &amp; Analytics – Systems Thinking</vt:lpstr>
      <vt:lpstr>Data &amp; Analytics – Culture and Mindset</vt:lpstr>
      <vt:lpstr>How we work today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Gall, Patrick</cp:lastModifiedBy>
  <cp:revision>752</cp:revision>
  <dcterms:created xsi:type="dcterms:W3CDTF">2019-03-25T21:23:33Z</dcterms:created>
  <dcterms:modified xsi:type="dcterms:W3CDTF">2019-10-11T00:36:48Z</dcterms:modified>
</cp:coreProperties>
</file>