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6" r:id="rId5"/>
    <p:sldId id="258" r:id="rId6"/>
    <p:sldId id="275" r:id="rId7"/>
    <p:sldId id="259" r:id="rId8"/>
    <p:sldId id="268" r:id="rId9"/>
    <p:sldId id="274" r:id="rId10"/>
    <p:sldId id="260" r:id="rId11"/>
    <p:sldId id="273" r:id="rId12"/>
    <p:sldId id="261" r:id="rId13"/>
    <p:sldId id="269" r:id="rId14"/>
    <p:sldId id="262"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CA9"/>
    <a:srgbClr val="EF76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69ED0-8B70-EAF6-0A1A-07485794EA11}" v="13" dt="2019-10-09T16:25:15.597"/>
    <p1510:client id="{1FAB2348-3CE1-8429-98A9-053BA3DF0C5C}" v="7" dt="2019-10-09T15:26:56.425"/>
    <p1510:client id="{22DF66BC-48D9-5D9D-E16F-4DD9FDD3679E}" v="976" dt="2019-10-08T20:19:29.935"/>
    <p1510:client id="{47778EE1-6DE7-4CC1-4B68-6642C65D84BF}" v="2" dt="2019-10-08T21:51:10.855"/>
    <p1510:client id="{6416748D-438B-A4B5-160D-9607A2243554}" v="15" dt="2019-10-08T21:57:42.386"/>
    <p1510:client id="{75E5BF75-84EB-91E7-693C-B22769C1C16C}" v="792" dt="2019-10-08T17:26:04.746"/>
    <p1510:client id="{8882F940-0783-979A-318C-3EEE2D7E67C9}" v="236" dt="2019-10-04T21:40:45.809"/>
    <p1510:client id="{8B76E5E2-1B7F-83E0-1AE0-1EA0C6BAB221}" v="90" dt="2019-10-08T21:29:16.592"/>
    <p1510:client id="{C28FB624-6CEC-4EBF-8CEC-B9283C9F4C67}" v="21" dt="2019-10-08T20:41:59.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3" autoAdjust="0"/>
    <p:restoredTop sz="94660"/>
  </p:normalViewPr>
  <p:slideViewPr>
    <p:cSldViewPr snapToGrid="0">
      <p:cViewPr varScale="1">
        <p:scale>
          <a:sx n="89" d="100"/>
          <a:sy n="89" d="100"/>
        </p:scale>
        <p:origin x="120"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rza Cardenas" userId="S::tirza.guerra@utsa.edu::a55e5418-92f4-4d9c-b9cd-86694f5e70fe" providerId="AD" clId="Web-{8882F940-0783-979A-318C-3EEE2D7E67C9}"/>
    <pc:docChg chg="addSld modSld sldOrd">
      <pc:chgData name="Tirza Cardenas" userId="S::tirza.guerra@utsa.edu::a55e5418-92f4-4d9c-b9cd-86694f5e70fe" providerId="AD" clId="Web-{8882F940-0783-979A-318C-3EEE2D7E67C9}" dt="2019-10-04T21:40:45.746" v="233" actId="20577"/>
      <pc:docMkLst>
        <pc:docMk/>
      </pc:docMkLst>
      <pc:sldChg chg="addSp delSp modSp new mod ord modClrScheme chgLayout">
        <pc:chgData name="Tirza Cardenas" userId="S::tirza.guerra@utsa.edu::a55e5418-92f4-4d9c-b9cd-86694f5e70fe" providerId="AD" clId="Web-{8882F940-0783-979A-318C-3EEE2D7E67C9}" dt="2019-10-04T21:40:45.746" v="232" actId="20577"/>
        <pc:sldMkLst>
          <pc:docMk/>
          <pc:sldMk cId="2708682928" sldId="265"/>
        </pc:sldMkLst>
        <pc:spChg chg="mod ord">
          <ac:chgData name="Tirza Cardenas" userId="S::tirza.guerra@utsa.edu::a55e5418-92f4-4d9c-b9cd-86694f5e70fe" providerId="AD" clId="Web-{8882F940-0783-979A-318C-3EEE2D7E67C9}" dt="2019-10-04T21:34:24.238" v="19" actId="20577"/>
          <ac:spMkLst>
            <pc:docMk/>
            <pc:sldMk cId="2708682928" sldId="265"/>
            <ac:spMk id="2" creationId="{C138B018-831C-4DE4-8B19-E5117AC65E22}"/>
          </ac:spMkLst>
        </pc:spChg>
        <pc:spChg chg="del">
          <ac:chgData name="Tirza Cardenas" userId="S::tirza.guerra@utsa.edu::a55e5418-92f4-4d9c-b9cd-86694f5e70fe" providerId="AD" clId="Web-{8882F940-0783-979A-318C-3EEE2D7E67C9}" dt="2019-10-04T21:33:51.207" v="2"/>
          <ac:spMkLst>
            <pc:docMk/>
            <pc:sldMk cId="2708682928" sldId="265"/>
            <ac:spMk id="3" creationId="{10F70697-961C-4A47-90B1-1D0F9F9CDEBB}"/>
          </ac:spMkLst>
        </pc:spChg>
        <pc:spChg chg="del">
          <ac:chgData name="Tirza Cardenas" userId="S::tirza.guerra@utsa.edu::a55e5418-92f4-4d9c-b9cd-86694f5e70fe" providerId="AD" clId="Web-{8882F940-0783-979A-318C-3EEE2D7E67C9}" dt="2019-10-04T21:34:18.520" v="4"/>
          <ac:spMkLst>
            <pc:docMk/>
            <pc:sldMk cId="2708682928" sldId="265"/>
            <ac:spMk id="4" creationId="{C77D5C10-EF47-404B-8C1A-2D4B81F2221B}"/>
          </ac:spMkLst>
        </pc:spChg>
        <pc:spChg chg="add mod ord">
          <ac:chgData name="Tirza Cardenas" userId="S::tirza.guerra@utsa.edu::a55e5418-92f4-4d9c-b9cd-86694f5e70fe" providerId="AD" clId="Web-{8882F940-0783-979A-318C-3EEE2D7E67C9}" dt="2019-10-04T21:40:45.746" v="232" actId="20577"/>
          <ac:spMkLst>
            <pc:docMk/>
            <pc:sldMk cId="2708682928" sldId="265"/>
            <ac:spMk id="14" creationId="{EA3DD73D-EF55-4FA7-BE7A-00B2C5B81710}"/>
          </ac:spMkLst>
        </pc:spChg>
        <pc:graphicFrameChg chg="add del mod ord modGraphic">
          <ac:chgData name="Tirza Cardenas" userId="S::tirza.guerra@utsa.edu::a55e5418-92f4-4d9c-b9cd-86694f5e70fe" providerId="AD" clId="Web-{8882F940-0783-979A-318C-3EEE2D7E67C9}" dt="2019-10-04T21:33:58.019" v="3"/>
          <ac:graphicFrameMkLst>
            <pc:docMk/>
            <pc:sldMk cId="2708682928" sldId="265"/>
            <ac:graphicFrameMk id="5" creationId="{0640E907-903C-4509-8FEE-3B02E0C8FADD}"/>
          </ac:graphicFrameMkLst>
        </pc:graphicFrameChg>
      </pc:sldChg>
    </pc:docChg>
  </pc:docChgLst>
  <pc:docChgLst>
    <pc:chgData name="Guest User" userId="S::urn:spo:anon#068c4b7477194c60031c034d4d631acadde5f72019d7fd6f1d0678407ea54f64::" providerId="AD" clId="Web-{1FAB2348-3CE1-8429-98A9-053BA3DF0C5C}"/>
    <pc:docChg chg="delSld modSld">
      <pc:chgData name="Guest User" userId="S::urn:spo:anon#068c4b7477194c60031c034d4d631acadde5f72019d7fd6f1d0678407ea54f64::" providerId="AD" clId="Web-{1FAB2348-3CE1-8429-98A9-053BA3DF0C5C}" dt="2019-10-09T15:26:56.425" v="6" actId="20577"/>
      <pc:docMkLst>
        <pc:docMk/>
      </pc:docMkLst>
      <pc:sldChg chg="modSp">
        <pc:chgData name="Guest User" userId="S::urn:spo:anon#068c4b7477194c60031c034d4d631acadde5f72019d7fd6f1d0678407ea54f64::" providerId="AD" clId="Web-{1FAB2348-3CE1-8429-98A9-053BA3DF0C5C}" dt="2019-10-09T15:26:56.425" v="5" actId="20577"/>
        <pc:sldMkLst>
          <pc:docMk/>
          <pc:sldMk cId="2708682928" sldId="265"/>
        </pc:sldMkLst>
        <pc:spChg chg="mod">
          <ac:chgData name="Guest User" userId="S::urn:spo:anon#068c4b7477194c60031c034d4d631acadde5f72019d7fd6f1d0678407ea54f64::" providerId="AD" clId="Web-{1FAB2348-3CE1-8429-98A9-053BA3DF0C5C}" dt="2019-10-09T15:26:56.425" v="5" actId="20577"/>
          <ac:spMkLst>
            <pc:docMk/>
            <pc:sldMk cId="2708682928" sldId="265"/>
            <ac:spMk id="14" creationId="{EA3DD73D-EF55-4FA7-BE7A-00B2C5B81710}"/>
          </ac:spMkLst>
        </pc:spChg>
      </pc:sldChg>
      <pc:sldChg chg="del">
        <pc:chgData name="Guest User" userId="S::urn:spo:anon#068c4b7477194c60031c034d4d631acadde5f72019d7fd6f1d0678407ea54f64::" providerId="AD" clId="Web-{1FAB2348-3CE1-8429-98A9-053BA3DF0C5C}" dt="2019-10-09T15:22:51.205" v="0"/>
        <pc:sldMkLst>
          <pc:docMk/>
          <pc:sldMk cId="3167869556" sldId="267"/>
        </pc:sldMkLst>
      </pc:sldChg>
    </pc:docChg>
  </pc:docChgLst>
  <pc:docChgLst>
    <pc:chgData name="Sarah Ortega" userId="S::sarah.ortega2@utsa.edu::ee03859f-e8e5-48d7-bc0b-8680b10b7807" providerId="AD" clId="Web-{75E5BF75-84EB-91E7-693C-B22769C1C16C}"/>
    <pc:docChg chg="addSld delSld modSld">
      <pc:chgData name="Sarah Ortega" userId="S::sarah.ortega2@utsa.edu::ee03859f-e8e5-48d7-bc0b-8680b10b7807" providerId="AD" clId="Web-{75E5BF75-84EB-91E7-693C-B22769C1C16C}" dt="2019-10-08T17:26:04.746" v="802" actId="20577"/>
      <pc:docMkLst>
        <pc:docMk/>
      </pc:docMkLst>
      <pc:sldChg chg="addSp delSp modSp mod setBg setClrOvrMap">
        <pc:chgData name="Sarah Ortega" userId="S::sarah.ortega2@utsa.edu::ee03859f-e8e5-48d7-bc0b-8680b10b7807" providerId="AD" clId="Web-{75E5BF75-84EB-91E7-693C-B22769C1C16C}" dt="2019-10-08T15:49:05.041" v="751" actId="20577"/>
        <pc:sldMkLst>
          <pc:docMk/>
          <pc:sldMk cId="1420642183" sldId="258"/>
        </pc:sldMkLst>
        <pc:spChg chg="mod">
          <ac:chgData name="Sarah Ortega" userId="S::sarah.ortega2@utsa.edu::ee03859f-e8e5-48d7-bc0b-8680b10b7807" providerId="AD" clId="Web-{75E5BF75-84EB-91E7-693C-B22769C1C16C}" dt="2019-10-08T15:48:27.854" v="750"/>
          <ac:spMkLst>
            <pc:docMk/>
            <pc:sldMk cId="1420642183" sldId="258"/>
            <ac:spMk id="2" creationId="{3C0B7269-866E-4662-A61E-4FD6EB4A2541}"/>
          </ac:spMkLst>
        </pc:spChg>
        <pc:spChg chg="mod">
          <ac:chgData name="Sarah Ortega" userId="S::sarah.ortega2@utsa.edu::ee03859f-e8e5-48d7-bc0b-8680b10b7807" providerId="AD" clId="Web-{75E5BF75-84EB-91E7-693C-B22769C1C16C}" dt="2019-10-08T15:49:05.041" v="751" actId="20577"/>
          <ac:spMkLst>
            <pc:docMk/>
            <pc:sldMk cId="1420642183" sldId="258"/>
            <ac:spMk id="3" creationId="{537322BF-4527-43AC-BABB-CC87E7FB192E}"/>
          </ac:spMkLst>
        </pc:spChg>
        <pc:spChg chg="add del">
          <ac:chgData name="Sarah Ortega" userId="S::sarah.ortega2@utsa.edu::ee03859f-e8e5-48d7-bc0b-8680b10b7807" providerId="AD" clId="Web-{75E5BF75-84EB-91E7-693C-B22769C1C16C}" dt="2019-10-08T15:47:34.572" v="741"/>
          <ac:spMkLst>
            <pc:docMk/>
            <pc:sldMk cId="1420642183" sldId="258"/>
            <ac:spMk id="6" creationId="{71B2258F-86CA-4D4D-8270-BC05FCDEBFB3}"/>
          </ac:spMkLst>
        </pc:spChg>
        <pc:spChg chg="add del">
          <ac:chgData name="Sarah Ortega" userId="S::sarah.ortega2@utsa.edu::ee03859f-e8e5-48d7-bc0b-8680b10b7807" providerId="AD" clId="Web-{75E5BF75-84EB-91E7-693C-B22769C1C16C}" dt="2019-10-08T15:47:43.916" v="743"/>
          <ac:spMkLst>
            <pc:docMk/>
            <pc:sldMk cId="1420642183" sldId="258"/>
            <ac:spMk id="7" creationId="{AB45A142-4255-493C-8284-5D566C121B10}"/>
          </ac:spMkLst>
        </pc:spChg>
        <pc:spChg chg="add del">
          <ac:chgData name="Sarah Ortega" userId="S::sarah.ortega2@utsa.edu::ee03859f-e8e5-48d7-bc0b-8680b10b7807" providerId="AD" clId="Web-{75E5BF75-84EB-91E7-693C-B22769C1C16C}" dt="2019-10-08T15:48:27.682" v="749"/>
          <ac:spMkLst>
            <pc:docMk/>
            <pc:sldMk cId="1420642183" sldId="258"/>
            <ac:spMk id="12" creationId="{E26B9EF5-5D92-4AC7-BC55-FC5C4C98ED4C}"/>
          </ac:spMkLst>
        </pc:spChg>
        <pc:spChg chg="add del">
          <ac:chgData name="Sarah Ortega" userId="S::sarah.ortega2@utsa.edu::ee03859f-e8e5-48d7-bc0b-8680b10b7807" providerId="AD" clId="Web-{75E5BF75-84EB-91E7-693C-B22769C1C16C}" dt="2019-10-08T15:48:27.682" v="749"/>
          <ac:spMkLst>
            <pc:docMk/>
            <pc:sldMk cId="1420642183" sldId="258"/>
            <ac:spMk id="13" creationId="{F05C5575-0F07-43D0-AE78-81EAA8E67152}"/>
          </ac:spMkLst>
        </pc:spChg>
        <pc:spChg chg="add">
          <ac:chgData name="Sarah Ortega" userId="S::sarah.ortega2@utsa.edu::ee03859f-e8e5-48d7-bc0b-8680b10b7807" providerId="AD" clId="Web-{75E5BF75-84EB-91E7-693C-B22769C1C16C}" dt="2019-10-08T15:48:27.854" v="750"/>
          <ac:spMkLst>
            <pc:docMk/>
            <pc:sldMk cId="1420642183" sldId="258"/>
            <ac:spMk id="14" creationId="{2A0E4E09-FC02-4ADC-951A-3FFA90B6FE39}"/>
          </ac:spMkLst>
        </pc:spChg>
        <pc:spChg chg="add">
          <ac:chgData name="Sarah Ortega" userId="S::sarah.ortega2@utsa.edu::ee03859f-e8e5-48d7-bc0b-8680b10b7807" providerId="AD" clId="Web-{75E5BF75-84EB-91E7-693C-B22769C1C16C}" dt="2019-10-08T15:48:27.854" v="750"/>
          <ac:spMkLst>
            <pc:docMk/>
            <pc:sldMk cId="1420642183" sldId="258"/>
            <ac:spMk id="16" creationId="{9453FF84-60C1-4EA8-B49B-1B8C2D0C589F}"/>
          </ac:spMkLst>
        </pc:spChg>
        <pc:picChg chg="add mod ord">
          <ac:chgData name="Sarah Ortega" userId="S::sarah.ortega2@utsa.edu::ee03859f-e8e5-48d7-bc0b-8680b10b7807" providerId="AD" clId="Web-{75E5BF75-84EB-91E7-693C-B22769C1C16C}" dt="2019-10-08T15:48:27.854" v="750"/>
          <ac:picMkLst>
            <pc:docMk/>
            <pc:sldMk cId="1420642183" sldId="258"/>
            <ac:picMk id="4" creationId="{5C5452B5-EFF1-4324-8E99-15273A3C5F30}"/>
          </ac:picMkLst>
        </pc:picChg>
        <pc:picChg chg="add mod ord">
          <ac:chgData name="Sarah Ortega" userId="S::sarah.ortega2@utsa.edu::ee03859f-e8e5-48d7-bc0b-8680b10b7807" providerId="AD" clId="Web-{75E5BF75-84EB-91E7-693C-B22769C1C16C}" dt="2019-10-08T15:48:27.854" v="750"/>
          <ac:picMkLst>
            <pc:docMk/>
            <pc:sldMk cId="1420642183" sldId="258"/>
            <ac:picMk id="10" creationId="{5E6A40C9-85F4-4E05-BF62-3CF8D3BB83B5}"/>
          </ac:picMkLst>
        </pc:picChg>
        <pc:cxnChg chg="add del">
          <ac:chgData name="Sarah Ortega" userId="S::sarah.ortega2@utsa.edu::ee03859f-e8e5-48d7-bc0b-8680b10b7807" providerId="AD" clId="Web-{75E5BF75-84EB-91E7-693C-B22769C1C16C}" dt="2019-10-08T15:48:27.854" v="750"/>
          <ac:cxnSpMkLst>
            <pc:docMk/>
            <pc:sldMk cId="1420642183" sldId="258"/>
            <ac:cxnSpMk id="8" creationId="{E126E481-B945-4179-BD79-05E96E9B29E1}"/>
          </ac:cxnSpMkLst>
        </pc:cxnChg>
        <pc:cxnChg chg="add del">
          <ac:chgData name="Sarah Ortega" userId="S::sarah.ortega2@utsa.edu::ee03859f-e8e5-48d7-bc0b-8680b10b7807" providerId="AD" clId="Web-{75E5BF75-84EB-91E7-693C-B22769C1C16C}" dt="2019-10-08T15:47:25.666" v="739"/>
          <ac:cxnSpMkLst>
            <pc:docMk/>
            <pc:sldMk cId="1420642183" sldId="258"/>
            <ac:cxnSpMk id="9" creationId="{E126E481-B945-4179-BD79-05E96E9B29E1}"/>
          </ac:cxnSpMkLst>
        </pc:cxnChg>
        <pc:cxnChg chg="add del">
          <ac:chgData name="Sarah Ortega" userId="S::sarah.ortega2@utsa.edu::ee03859f-e8e5-48d7-bc0b-8680b10b7807" providerId="AD" clId="Web-{75E5BF75-84EB-91E7-693C-B22769C1C16C}" dt="2019-10-08T15:47:43.916" v="743"/>
          <ac:cxnSpMkLst>
            <pc:docMk/>
            <pc:sldMk cId="1420642183" sldId="258"/>
            <ac:cxnSpMk id="11" creationId="{38FB9660-F42F-4313-BBC4-47C007FE484C}"/>
          </ac:cxnSpMkLst>
        </pc:cxnChg>
        <pc:cxnChg chg="add del">
          <ac:chgData name="Sarah Ortega" userId="S::sarah.ortega2@utsa.edu::ee03859f-e8e5-48d7-bc0b-8680b10b7807" providerId="AD" clId="Web-{75E5BF75-84EB-91E7-693C-B22769C1C16C}" dt="2019-10-08T15:48:15.979" v="747"/>
          <ac:cxnSpMkLst>
            <pc:docMk/>
            <pc:sldMk cId="1420642183" sldId="258"/>
            <ac:cxnSpMk id="15" creationId="{EBAD6A72-88E8-42F7-88B9-CAF744536BE4}"/>
          </ac:cxnSpMkLst>
        </pc:cxnChg>
        <pc:cxnChg chg="add del">
          <ac:chgData name="Sarah Ortega" userId="S::sarah.ortega2@utsa.edu::ee03859f-e8e5-48d7-bc0b-8680b10b7807" providerId="AD" clId="Web-{75E5BF75-84EB-91E7-693C-B22769C1C16C}" dt="2019-10-08T15:48:15.979" v="747"/>
          <ac:cxnSpMkLst>
            <pc:docMk/>
            <pc:sldMk cId="1420642183" sldId="258"/>
            <ac:cxnSpMk id="17" creationId="{C800968E-0A99-46C4-A9B2-6A63AC66F4B0}"/>
          </ac:cxnSpMkLst>
        </pc:cxnChg>
      </pc:sldChg>
      <pc:sldChg chg="delSp modSp mod modClrScheme chgLayout">
        <pc:chgData name="Sarah Ortega" userId="S::sarah.ortega2@utsa.edu::ee03859f-e8e5-48d7-bc0b-8680b10b7807" providerId="AD" clId="Web-{75E5BF75-84EB-91E7-693C-B22769C1C16C}" dt="2019-10-08T15:26:44.462" v="26" actId="1076"/>
        <pc:sldMkLst>
          <pc:docMk/>
          <pc:sldMk cId="591564516" sldId="259"/>
        </pc:sldMkLst>
        <pc:spChg chg="mod ord">
          <ac:chgData name="Sarah Ortega" userId="S::sarah.ortega2@utsa.edu::ee03859f-e8e5-48d7-bc0b-8680b10b7807" providerId="AD" clId="Web-{75E5BF75-84EB-91E7-693C-B22769C1C16C}" dt="2019-10-08T15:26:38.524" v="25" actId="1076"/>
          <ac:spMkLst>
            <pc:docMk/>
            <pc:sldMk cId="591564516" sldId="259"/>
            <ac:spMk id="2" creationId="{4165C3F8-E322-4073-BD35-BD9F517ACE2D}"/>
          </ac:spMkLst>
        </pc:spChg>
        <pc:spChg chg="mod ord">
          <ac:chgData name="Sarah Ortega" userId="S::sarah.ortega2@utsa.edu::ee03859f-e8e5-48d7-bc0b-8680b10b7807" providerId="AD" clId="Web-{75E5BF75-84EB-91E7-693C-B22769C1C16C}" dt="2019-10-08T15:26:44.462" v="26" actId="1076"/>
          <ac:spMkLst>
            <pc:docMk/>
            <pc:sldMk cId="591564516" sldId="259"/>
            <ac:spMk id="3" creationId="{FFAD1109-439E-443F-BC9F-0F52C81FF426}"/>
          </ac:spMkLst>
        </pc:spChg>
        <pc:spChg chg="del">
          <ac:chgData name="Sarah Ortega" userId="S::sarah.ortega2@utsa.edu::ee03859f-e8e5-48d7-bc0b-8680b10b7807" providerId="AD" clId="Web-{75E5BF75-84EB-91E7-693C-B22769C1C16C}" dt="2019-10-08T15:21:59.445" v="3"/>
          <ac:spMkLst>
            <pc:docMk/>
            <pc:sldMk cId="591564516" sldId="259"/>
            <ac:spMk id="4" creationId="{9A2CCFA6-5D07-49EC-990C-22193793796E}"/>
          </ac:spMkLst>
        </pc:spChg>
      </pc:sldChg>
      <pc:sldChg chg="delSp modSp mod modClrScheme chgLayout">
        <pc:chgData name="Sarah Ortega" userId="S::sarah.ortega2@utsa.edu::ee03859f-e8e5-48d7-bc0b-8680b10b7807" providerId="AD" clId="Web-{75E5BF75-84EB-91E7-693C-B22769C1C16C}" dt="2019-10-08T15:27:15.336" v="34" actId="1076"/>
        <pc:sldMkLst>
          <pc:docMk/>
          <pc:sldMk cId="1715024641" sldId="260"/>
        </pc:sldMkLst>
        <pc:spChg chg="mod ord">
          <ac:chgData name="Sarah Ortega" userId="S::sarah.ortega2@utsa.edu::ee03859f-e8e5-48d7-bc0b-8680b10b7807" providerId="AD" clId="Web-{75E5BF75-84EB-91E7-693C-B22769C1C16C}" dt="2019-10-08T15:27:09.946" v="33" actId="1076"/>
          <ac:spMkLst>
            <pc:docMk/>
            <pc:sldMk cId="1715024641" sldId="260"/>
            <ac:spMk id="2" creationId="{DDD9F15A-0128-4534-A652-772AFEBBC4C9}"/>
          </ac:spMkLst>
        </pc:spChg>
        <pc:spChg chg="mod ord">
          <ac:chgData name="Sarah Ortega" userId="S::sarah.ortega2@utsa.edu::ee03859f-e8e5-48d7-bc0b-8680b10b7807" providerId="AD" clId="Web-{75E5BF75-84EB-91E7-693C-B22769C1C16C}" dt="2019-10-08T15:27:15.336" v="34" actId="1076"/>
          <ac:spMkLst>
            <pc:docMk/>
            <pc:sldMk cId="1715024641" sldId="260"/>
            <ac:spMk id="4" creationId="{25EEAF36-004D-4387-BFE2-8A6F6E593C02}"/>
          </ac:spMkLst>
        </pc:spChg>
        <pc:spChg chg="del">
          <ac:chgData name="Sarah Ortega" userId="S::sarah.ortega2@utsa.edu::ee03859f-e8e5-48d7-bc0b-8680b10b7807" providerId="AD" clId="Web-{75E5BF75-84EB-91E7-693C-B22769C1C16C}" dt="2019-10-08T15:22:13.742" v="4"/>
          <ac:spMkLst>
            <pc:docMk/>
            <pc:sldMk cId="1715024641" sldId="260"/>
            <ac:spMk id="6" creationId="{BEFB04BA-2E82-47BE-80FE-0D71500B3AFC}"/>
          </ac:spMkLst>
        </pc:spChg>
      </pc:sldChg>
      <pc:sldChg chg="addSp modSp mod modClrScheme chgLayout">
        <pc:chgData name="Sarah Ortega" userId="S::sarah.ortega2@utsa.edu::ee03859f-e8e5-48d7-bc0b-8680b10b7807" providerId="AD" clId="Web-{75E5BF75-84EB-91E7-693C-B22769C1C16C}" dt="2019-10-08T15:22:22.023" v="5"/>
        <pc:sldMkLst>
          <pc:docMk/>
          <pc:sldMk cId="1501342497" sldId="261"/>
        </pc:sldMkLst>
        <pc:spChg chg="mod ord">
          <ac:chgData name="Sarah Ortega" userId="S::sarah.ortega2@utsa.edu::ee03859f-e8e5-48d7-bc0b-8680b10b7807" providerId="AD" clId="Web-{75E5BF75-84EB-91E7-693C-B22769C1C16C}" dt="2019-10-08T15:22:22.023" v="5"/>
          <ac:spMkLst>
            <pc:docMk/>
            <pc:sldMk cId="1501342497" sldId="261"/>
            <ac:spMk id="2" creationId="{36EAB138-1A3E-45F6-9C2A-6AAB440F4B45}"/>
          </ac:spMkLst>
        </pc:spChg>
        <pc:spChg chg="add mod ord">
          <ac:chgData name="Sarah Ortega" userId="S::sarah.ortega2@utsa.edu::ee03859f-e8e5-48d7-bc0b-8680b10b7807" providerId="AD" clId="Web-{75E5BF75-84EB-91E7-693C-B22769C1C16C}" dt="2019-10-08T15:22:22.023" v="5"/>
          <ac:spMkLst>
            <pc:docMk/>
            <pc:sldMk cId="1501342497" sldId="261"/>
            <ac:spMk id="4" creationId="{88E7E178-4D05-4ACC-801E-5008A4E2ECBE}"/>
          </ac:spMkLst>
        </pc:spChg>
      </pc:sldChg>
      <pc:sldChg chg="addSp delSp modSp mod modClrScheme chgLayout">
        <pc:chgData name="Sarah Ortega" userId="S::sarah.ortega2@utsa.edu::ee03859f-e8e5-48d7-bc0b-8680b10b7807" providerId="AD" clId="Web-{75E5BF75-84EB-91E7-693C-B22769C1C16C}" dt="2019-10-08T15:22:52.492" v="8"/>
        <pc:sldMkLst>
          <pc:docMk/>
          <pc:sldMk cId="144311688" sldId="262"/>
        </pc:sldMkLst>
        <pc:spChg chg="mod ord">
          <ac:chgData name="Sarah Ortega" userId="S::sarah.ortega2@utsa.edu::ee03859f-e8e5-48d7-bc0b-8680b10b7807" providerId="AD" clId="Web-{75E5BF75-84EB-91E7-693C-B22769C1C16C}" dt="2019-10-08T15:22:34.523" v="6"/>
          <ac:spMkLst>
            <pc:docMk/>
            <pc:sldMk cId="144311688" sldId="262"/>
            <ac:spMk id="2" creationId="{1A9A8B6D-B2BE-4B1B-BC09-DE9755D837D0}"/>
          </ac:spMkLst>
        </pc:spChg>
        <pc:spChg chg="add mod ord">
          <ac:chgData name="Sarah Ortega" userId="S::sarah.ortega2@utsa.edu::ee03859f-e8e5-48d7-bc0b-8680b10b7807" providerId="AD" clId="Web-{75E5BF75-84EB-91E7-693C-B22769C1C16C}" dt="2019-10-08T15:22:34.523" v="6"/>
          <ac:spMkLst>
            <pc:docMk/>
            <pc:sldMk cId="144311688" sldId="262"/>
            <ac:spMk id="3" creationId="{94C61BF7-3E79-49DD-83C4-1C6CA11ADA33}"/>
          </ac:spMkLst>
        </pc:spChg>
        <pc:picChg chg="del mod ord">
          <ac:chgData name="Sarah Ortega" userId="S::sarah.ortega2@utsa.edu::ee03859f-e8e5-48d7-bc0b-8680b10b7807" providerId="AD" clId="Web-{75E5BF75-84EB-91E7-693C-B22769C1C16C}" dt="2019-10-08T15:22:52.492" v="8"/>
          <ac:picMkLst>
            <pc:docMk/>
            <pc:sldMk cId="144311688" sldId="262"/>
            <ac:picMk id="7" creationId="{00000000-0000-0000-0000-000000000000}"/>
          </ac:picMkLst>
        </pc:picChg>
      </pc:sldChg>
      <pc:sldChg chg="modSp del mod setBg modClrScheme chgLayout">
        <pc:chgData name="Sarah Ortega" userId="S::sarah.ortega2@utsa.edu::ee03859f-e8e5-48d7-bc0b-8680b10b7807" providerId="AD" clId="Web-{75E5BF75-84EB-91E7-693C-B22769C1C16C}" dt="2019-10-08T15:29:41.665" v="46"/>
        <pc:sldMkLst>
          <pc:docMk/>
          <pc:sldMk cId="999263267" sldId="264"/>
        </pc:sldMkLst>
        <pc:spChg chg="mod ord">
          <ac:chgData name="Sarah Ortega" userId="S::sarah.ortega2@utsa.edu::ee03859f-e8e5-48d7-bc0b-8680b10b7807" providerId="AD" clId="Web-{75E5BF75-84EB-91E7-693C-B22769C1C16C}" dt="2019-10-08T15:29:05.336" v="44"/>
          <ac:spMkLst>
            <pc:docMk/>
            <pc:sldMk cId="999263267" sldId="264"/>
            <ac:spMk id="3" creationId="{AAE11AD9-3FAE-4C30-9924-7763A4C488EC}"/>
          </ac:spMkLst>
        </pc:spChg>
        <pc:spChg chg="mod ord">
          <ac:chgData name="Sarah Ortega" userId="S::sarah.ortega2@utsa.edu::ee03859f-e8e5-48d7-bc0b-8680b10b7807" providerId="AD" clId="Web-{75E5BF75-84EB-91E7-693C-B22769C1C16C}" dt="2019-10-08T15:29:05.336" v="44"/>
          <ac:spMkLst>
            <pc:docMk/>
            <pc:sldMk cId="999263267" sldId="264"/>
            <ac:spMk id="14" creationId="{BEE71080-E299-491A-86DA-498A98AD265F}"/>
          </ac:spMkLst>
        </pc:spChg>
      </pc:sldChg>
      <pc:sldChg chg="modSp mod modClrScheme chgLayout">
        <pc:chgData name="Sarah Ortega" userId="S::sarah.ortega2@utsa.edu::ee03859f-e8e5-48d7-bc0b-8680b10b7807" providerId="AD" clId="Web-{75E5BF75-84EB-91E7-693C-B22769C1C16C}" dt="2019-10-08T17:26:04.746" v="802" actId="20577"/>
        <pc:sldMkLst>
          <pc:docMk/>
          <pc:sldMk cId="2708682928" sldId="265"/>
        </pc:sldMkLst>
        <pc:spChg chg="mod ord">
          <ac:chgData name="Sarah Ortega" userId="S::sarah.ortega2@utsa.edu::ee03859f-e8e5-48d7-bc0b-8680b10b7807" providerId="AD" clId="Web-{75E5BF75-84EB-91E7-693C-B22769C1C16C}" dt="2019-10-08T15:38:14.290" v="732" actId="1076"/>
          <ac:spMkLst>
            <pc:docMk/>
            <pc:sldMk cId="2708682928" sldId="265"/>
            <ac:spMk id="2" creationId="{C138B018-831C-4DE4-8B19-E5117AC65E22}"/>
          </ac:spMkLst>
        </pc:spChg>
        <pc:spChg chg="mod ord">
          <ac:chgData name="Sarah Ortega" userId="S::sarah.ortega2@utsa.edu::ee03859f-e8e5-48d7-bc0b-8680b10b7807" providerId="AD" clId="Web-{75E5BF75-84EB-91E7-693C-B22769C1C16C}" dt="2019-10-08T17:26:04.746" v="802" actId="20577"/>
          <ac:spMkLst>
            <pc:docMk/>
            <pc:sldMk cId="2708682928" sldId="265"/>
            <ac:spMk id="14" creationId="{EA3DD73D-EF55-4FA7-BE7A-00B2C5B81710}"/>
          </ac:spMkLst>
        </pc:spChg>
      </pc:sldChg>
      <pc:sldChg chg="addSp delSp modSp new">
        <pc:chgData name="Sarah Ortega" userId="S::sarah.ortega2@utsa.edu::ee03859f-e8e5-48d7-bc0b-8680b10b7807" providerId="AD" clId="Web-{75E5BF75-84EB-91E7-693C-B22769C1C16C}" dt="2019-10-08T15:36:15.728" v="649" actId="1076"/>
        <pc:sldMkLst>
          <pc:docMk/>
          <pc:sldMk cId="3050052848" sldId="266"/>
        </pc:sldMkLst>
        <pc:spChg chg="mod">
          <ac:chgData name="Sarah Ortega" userId="S::sarah.ortega2@utsa.edu::ee03859f-e8e5-48d7-bc0b-8680b10b7807" providerId="AD" clId="Web-{75E5BF75-84EB-91E7-693C-B22769C1C16C}" dt="2019-10-08T15:36:15.728" v="649" actId="1076"/>
          <ac:spMkLst>
            <pc:docMk/>
            <pc:sldMk cId="3050052848" sldId="266"/>
            <ac:spMk id="2" creationId="{9F69EEF9-4E7E-4F7F-AF0F-08E14ABD59EB}"/>
          </ac:spMkLst>
        </pc:spChg>
        <pc:spChg chg="del mod">
          <ac:chgData name="Sarah Ortega" userId="S::sarah.ortega2@utsa.edu::ee03859f-e8e5-48d7-bc0b-8680b10b7807" providerId="AD" clId="Web-{75E5BF75-84EB-91E7-693C-B22769C1C16C}" dt="2019-10-08T15:31:35.696" v="252"/>
          <ac:spMkLst>
            <pc:docMk/>
            <pc:sldMk cId="3050052848" sldId="266"/>
            <ac:spMk id="3" creationId="{3B858992-5464-440E-A9D4-E2FEC4BB8183}"/>
          </ac:spMkLst>
        </pc:spChg>
        <pc:spChg chg="add del mod">
          <ac:chgData name="Sarah Ortega" userId="S::sarah.ortega2@utsa.edu::ee03859f-e8e5-48d7-bc0b-8680b10b7807" providerId="AD" clId="Web-{75E5BF75-84EB-91E7-693C-B22769C1C16C}" dt="2019-10-08T15:31:41.962" v="253"/>
          <ac:spMkLst>
            <pc:docMk/>
            <pc:sldMk cId="3050052848" sldId="266"/>
            <ac:spMk id="5" creationId="{BABD3F2E-3C8B-4653-A3C2-40E2E455C542}"/>
          </ac:spMkLst>
        </pc:spChg>
        <pc:spChg chg="add mod">
          <ac:chgData name="Sarah Ortega" userId="S::sarah.ortega2@utsa.edu::ee03859f-e8e5-48d7-bc0b-8680b10b7807" providerId="AD" clId="Web-{75E5BF75-84EB-91E7-693C-B22769C1C16C}" dt="2019-10-08T15:36:11.321" v="648" actId="1076"/>
          <ac:spMkLst>
            <pc:docMk/>
            <pc:sldMk cId="3050052848" sldId="266"/>
            <ac:spMk id="6" creationId="{0CBAA4C5-3E6F-4522-B06D-2C99A9EF9BD6}"/>
          </ac:spMkLst>
        </pc:spChg>
      </pc:sldChg>
      <pc:sldChg chg="addSp delSp modSp new mod setBg setClrOvrMap">
        <pc:chgData name="Sarah Ortega" userId="S::sarah.ortega2@utsa.edu::ee03859f-e8e5-48d7-bc0b-8680b10b7807" providerId="AD" clId="Web-{75E5BF75-84EB-91E7-693C-B22769C1C16C}" dt="2019-10-08T15:53:53.588" v="783"/>
        <pc:sldMkLst>
          <pc:docMk/>
          <pc:sldMk cId="3167869556" sldId="267"/>
        </pc:sldMkLst>
        <pc:spChg chg="mod ord">
          <ac:chgData name="Sarah Ortega" userId="S::sarah.ortega2@utsa.edu::ee03859f-e8e5-48d7-bc0b-8680b10b7807" providerId="AD" clId="Web-{75E5BF75-84EB-91E7-693C-B22769C1C16C}" dt="2019-10-08T15:53:53.588" v="783"/>
          <ac:spMkLst>
            <pc:docMk/>
            <pc:sldMk cId="3167869556" sldId="267"/>
            <ac:spMk id="2" creationId="{DF2A9BE3-2E7D-4E4E-AE6B-A9ADD4A596EB}"/>
          </ac:spMkLst>
        </pc:spChg>
        <pc:spChg chg="del">
          <ac:chgData name="Sarah Ortega" userId="S::sarah.ortega2@utsa.edu::ee03859f-e8e5-48d7-bc0b-8680b10b7807" providerId="AD" clId="Web-{75E5BF75-84EB-91E7-693C-B22769C1C16C}" dt="2019-10-08T15:51:08.307" v="774"/>
          <ac:spMkLst>
            <pc:docMk/>
            <pc:sldMk cId="3167869556" sldId="267"/>
            <ac:spMk id="3" creationId="{A5A5ADD5-E910-4FBA-8B14-EE0DEB9BB42E}"/>
          </ac:spMkLst>
        </pc:spChg>
        <pc:spChg chg="add del">
          <ac:chgData name="Sarah Ortega" userId="S::sarah.ortega2@utsa.edu::ee03859f-e8e5-48d7-bc0b-8680b10b7807" providerId="AD" clId="Web-{75E5BF75-84EB-91E7-693C-B22769C1C16C}" dt="2019-10-08T15:53:53.588" v="783"/>
          <ac:spMkLst>
            <pc:docMk/>
            <pc:sldMk cId="3167869556" sldId="267"/>
            <ac:spMk id="9" creationId="{87CC2527-562A-4F69-B487-4371E5B243E7}"/>
          </ac:spMkLst>
        </pc:spChg>
        <pc:spChg chg="add">
          <ac:chgData name="Sarah Ortega" userId="S::sarah.ortega2@utsa.edu::ee03859f-e8e5-48d7-bc0b-8680b10b7807" providerId="AD" clId="Web-{75E5BF75-84EB-91E7-693C-B22769C1C16C}" dt="2019-10-08T15:53:53.588" v="783"/>
          <ac:spMkLst>
            <pc:docMk/>
            <pc:sldMk cId="3167869556" sldId="267"/>
            <ac:spMk id="16" creationId="{E20EB187-900F-4AF5-813B-101456D9FD39}"/>
          </ac:spMkLst>
        </pc:spChg>
        <pc:picChg chg="add mod">
          <ac:chgData name="Sarah Ortega" userId="S::sarah.ortega2@utsa.edu::ee03859f-e8e5-48d7-bc0b-8680b10b7807" providerId="AD" clId="Web-{75E5BF75-84EB-91E7-693C-B22769C1C16C}" dt="2019-10-08T15:53:53.588" v="783"/>
          <ac:picMkLst>
            <pc:docMk/>
            <pc:sldMk cId="3167869556" sldId="267"/>
            <ac:picMk id="4" creationId="{5BD6855E-145C-432F-8E32-1D65D615E6A6}"/>
          </ac:picMkLst>
        </pc:picChg>
        <pc:cxnChg chg="add del">
          <ac:chgData name="Sarah Ortega" userId="S::sarah.ortega2@utsa.edu::ee03859f-e8e5-48d7-bc0b-8680b10b7807" providerId="AD" clId="Web-{75E5BF75-84EB-91E7-693C-B22769C1C16C}" dt="2019-10-08T15:53:53.588" v="783"/>
          <ac:cxnSpMkLst>
            <pc:docMk/>
            <pc:sldMk cId="3167869556" sldId="267"/>
            <ac:cxnSpMk id="11" creationId="{BCDAEC91-5BCE-4B55-9CC0-43EF94CB734B}"/>
          </ac:cxnSpMkLst>
        </pc:cxnChg>
        <pc:cxnChg chg="add">
          <ac:chgData name="Sarah Ortega" userId="S::sarah.ortega2@utsa.edu::ee03859f-e8e5-48d7-bc0b-8680b10b7807" providerId="AD" clId="Web-{75E5BF75-84EB-91E7-693C-B22769C1C16C}" dt="2019-10-08T15:53:53.588" v="783"/>
          <ac:cxnSpMkLst>
            <pc:docMk/>
            <pc:sldMk cId="3167869556" sldId="267"/>
            <ac:cxnSpMk id="18" creationId="{624D17C8-E9C2-48A4-AA36-D7048A6CCC41}"/>
          </ac:cxnSpMkLst>
        </pc:cxnChg>
      </pc:sldChg>
    </pc:docChg>
  </pc:docChgLst>
  <pc:docChgLst>
    <pc:chgData name="Trevor Nash" userId="S::trevor.nash@utsa.edu::2a43c390-b315-421d-a346-5d02ae93d941" providerId="AD" clId="Web-{01E69ED0-8B70-EAF6-0A1A-07485794EA11}"/>
    <pc:docChg chg="delSld modSld sldOrd">
      <pc:chgData name="Trevor Nash" userId="S::trevor.nash@utsa.edu::2a43c390-b315-421d-a346-5d02ae93d941" providerId="AD" clId="Web-{01E69ED0-8B70-EAF6-0A1A-07485794EA11}" dt="2019-10-09T16:25:15.597" v="12"/>
      <pc:docMkLst>
        <pc:docMk/>
      </pc:docMkLst>
      <pc:sldChg chg="ord">
        <pc:chgData name="Trevor Nash" userId="S::trevor.nash@utsa.edu::2a43c390-b315-421d-a346-5d02ae93d941" providerId="AD" clId="Web-{01E69ED0-8B70-EAF6-0A1A-07485794EA11}" dt="2019-10-09T16:21:02.619" v="6"/>
        <pc:sldMkLst>
          <pc:docMk/>
          <pc:sldMk cId="1501342497" sldId="261"/>
        </pc:sldMkLst>
      </pc:sldChg>
      <pc:sldChg chg="modSp">
        <pc:chgData name="Trevor Nash" userId="S::trevor.nash@utsa.edu::2a43c390-b315-421d-a346-5d02ae93d941" providerId="AD" clId="Web-{01E69ED0-8B70-EAF6-0A1A-07485794EA11}" dt="2019-10-09T16:19:49.663" v="4" actId="20577"/>
        <pc:sldMkLst>
          <pc:docMk/>
          <pc:sldMk cId="3050052848" sldId="266"/>
        </pc:sldMkLst>
        <pc:spChg chg="mod">
          <ac:chgData name="Trevor Nash" userId="S::trevor.nash@utsa.edu::2a43c390-b315-421d-a346-5d02ae93d941" providerId="AD" clId="Web-{01E69ED0-8B70-EAF6-0A1A-07485794EA11}" dt="2019-10-09T16:19:49.663" v="4" actId="20577"/>
          <ac:spMkLst>
            <pc:docMk/>
            <pc:sldMk cId="3050052848" sldId="266"/>
            <ac:spMk id="6" creationId="{0CBAA4C5-3E6F-4522-B06D-2C99A9EF9BD6}"/>
          </ac:spMkLst>
        </pc:spChg>
      </pc:sldChg>
      <pc:sldChg chg="del">
        <pc:chgData name="Trevor Nash" userId="S::trevor.nash@utsa.edu::2a43c390-b315-421d-a346-5d02ae93d941" providerId="AD" clId="Web-{01E69ED0-8B70-EAF6-0A1A-07485794EA11}" dt="2019-10-09T16:25:15.597" v="12"/>
        <pc:sldMkLst>
          <pc:docMk/>
          <pc:sldMk cId="621672079" sldId="271"/>
        </pc:sldMkLst>
      </pc:sldChg>
      <pc:sldChg chg="modSp">
        <pc:chgData name="Trevor Nash" userId="S::trevor.nash@utsa.edu::2a43c390-b315-421d-a346-5d02ae93d941" providerId="AD" clId="Web-{01E69ED0-8B70-EAF6-0A1A-07485794EA11}" dt="2019-10-09T16:21:25.823" v="11" actId="14100"/>
        <pc:sldMkLst>
          <pc:docMk/>
          <pc:sldMk cId="1284855353" sldId="273"/>
        </pc:sldMkLst>
        <pc:spChg chg="mod">
          <ac:chgData name="Trevor Nash" userId="S::trevor.nash@utsa.edu::2a43c390-b315-421d-a346-5d02ae93d941" providerId="AD" clId="Web-{01E69ED0-8B70-EAF6-0A1A-07485794EA11}" dt="2019-10-09T16:21:25.823" v="11" actId="14100"/>
          <ac:spMkLst>
            <pc:docMk/>
            <pc:sldMk cId="1284855353" sldId="273"/>
            <ac:spMk id="2" creationId="{92FC27DF-4F4B-4CA2-B1EE-9ED10A1E0E8C}"/>
          </ac:spMkLst>
        </pc:spChg>
      </pc:sldChg>
    </pc:docChg>
  </pc:docChgLst>
  <pc:docChgLst>
    <pc:chgData name="Tirza Cardenas" userId="S::tirza.guerra@utsa.edu::a55e5418-92f4-4d9c-b9cd-86694f5e70fe" providerId="AD" clId="Web-{6416748D-438B-A4B5-160D-9607A2243554}"/>
    <pc:docChg chg="delSld modSld">
      <pc:chgData name="Tirza Cardenas" userId="S::tirza.guerra@utsa.edu::a55e5418-92f4-4d9c-b9cd-86694f5e70fe" providerId="AD" clId="Web-{6416748D-438B-A4B5-160D-9607A2243554}" dt="2019-10-08T21:57:42.386" v="14" actId="20577"/>
      <pc:docMkLst>
        <pc:docMk/>
      </pc:docMkLst>
      <pc:sldChg chg="modSp">
        <pc:chgData name="Tirza Cardenas" userId="S::tirza.guerra@utsa.edu::a55e5418-92f4-4d9c-b9cd-86694f5e70fe" providerId="AD" clId="Web-{6416748D-438B-A4B5-160D-9607A2243554}" dt="2019-10-08T21:57:41.495" v="12" actId="20577"/>
        <pc:sldMkLst>
          <pc:docMk/>
          <pc:sldMk cId="591564516" sldId="259"/>
        </pc:sldMkLst>
        <pc:spChg chg="mod">
          <ac:chgData name="Tirza Cardenas" userId="S::tirza.guerra@utsa.edu::a55e5418-92f4-4d9c-b9cd-86694f5e70fe" providerId="AD" clId="Web-{6416748D-438B-A4B5-160D-9607A2243554}" dt="2019-10-08T21:57:41.495" v="12" actId="20577"/>
          <ac:spMkLst>
            <pc:docMk/>
            <pc:sldMk cId="591564516" sldId="259"/>
            <ac:spMk id="2" creationId="{4165C3F8-E322-4073-BD35-BD9F517ACE2D}"/>
          </ac:spMkLst>
        </pc:spChg>
      </pc:sldChg>
      <pc:sldChg chg="delSp modSp">
        <pc:chgData name="Tirza Cardenas" userId="S::tirza.guerra@utsa.edu::a55e5418-92f4-4d9c-b9cd-86694f5e70fe" providerId="AD" clId="Web-{6416748D-438B-A4B5-160D-9607A2243554}" dt="2019-10-08T21:56:32.447" v="5" actId="1076"/>
        <pc:sldMkLst>
          <pc:docMk/>
          <pc:sldMk cId="144311688" sldId="262"/>
        </pc:sldMkLst>
        <pc:spChg chg="mod">
          <ac:chgData name="Tirza Cardenas" userId="S::tirza.guerra@utsa.edu::a55e5418-92f4-4d9c-b9cd-86694f5e70fe" providerId="AD" clId="Web-{6416748D-438B-A4B5-160D-9607A2243554}" dt="2019-10-08T21:56:32.447" v="5" actId="1076"/>
          <ac:spMkLst>
            <pc:docMk/>
            <pc:sldMk cId="144311688" sldId="262"/>
            <ac:spMk id="2" creationId="{1A9A8B6D-B2BE-4B1B-BC09-DE9755D837D0}"/>
          </ac:spMkLst>
        </pc:spChg>
        <pc:spChg chg="del">
          <ac:chgData name="Tirza Cardenas" userId="S::tirza.guerra@utsa.edu::a55e5418-92f4-4d9c-b9cd-86694f5e70fe" providerId="AD" clId="Web-{6416748D-438B-A4B5-160D-9607A2243554}" dt="2019-10-08T21:56:22.838" v="0"/>
          <ac:spMkLst>
            <pc:docMk/>
            <pc:sldMk cId="144311688" sldId="262"/>
            <ac:spMk id="3" creationId="{94C61BF7-3E79-49DD-83C4-1C6CA11ADA33}"/>
          </ac:spMkLst>
        </pc:spChg>
      </pc:sldChg>
      <pc:sldChg chg="modSp">
        <pc:chgData name="Tirza Cardenas" userId="S::tirza.guerra@utsa.edu::a55e5418-92f4-4d9c-b9cd-86694f5e70fe" providerId="AD" clId="Web-{6416748D-438B-A4B5-160D-9607A2243554}" dt="2019-10-08T21:56:45.792" v="10" actId="1076"/>
        <pc:sldMkLst>
          <pc:docMk/>
          <pc:sldMk cId="3050052848" sldId="266"/>
        </pc:sldMkLst>
        <pc:spChg chg="mod">
          <ac:chgData name="Tirza Cardenas" userId="S::tirza.guerra@utsa.edu::a55e5418-92f4-4d9c-b9cd-86694f5e70fe" providerId="AD" clId="Web-{6416748D-438B-A4B5-160D-9607A2243554}" dt="2019-10-08T21:56:45.792" v="10" actId="1076"/>
          <ac:spMkLst>
            <pc:docMk/>
            <pc:sldMk cId="3050052848" sldId="266"/>
            <ac:spMk id="6" creationId="{0CBAA4C5-3E6F-4522-B06D-2C99A9EF9BD6}"/>
          </ac:spMkLst>
        </pc:spChg>
      </pc:sldChg>
      <pc:sldChg chg="del">
        <pc:chgData name="Tirza Cardenas" userId="S::tirza.guerra@utsa.edu::a55e5418-92f4-4d9c-b9cd-86694f5e70fe" providerId="AD" clId="Web-{6416748D-438B-A4B5-160D-9607A2243554}" dt="2019-10-08T21:57:06.307" v="11"/>
        <pc:sldMkLst>
          <pc:docMk/>
          <pc:sldMk cId="55504479" sldId="274"/>
        </pc:sldMkLst>
      </pc:sldChg>
    </pc:docChg>
  </pc:docChgLst>
  <pc:docChgLst>
    <pc:chgData name="Tirza Cardenas" userId="S::tirza.guerra@utsa.edu::a55e5418-92f4-4d9c-b9cd-86694f5e70fe" providerId="AD" clId="Web-{47778EE1-6DE7-4CC1-4B68-6642C65D84BF}"/>
    <pc:docChg chg="addSld modSld">
      <pc:chgData name="Tirza Cardenas" userId="S::tirza.guerra@utsa.edu::a55e5418-92f4-4d9c-b9cd-86694f5e70fe" providerId="AD" clId="Web-{47778EE1-6DE7-4CC1-4B68-6642C65D84BF}" dt="2019-10-08T21:51:10.855" v="1"/>
      <pc:docMkLst>
        <pc:docMk/>
      </pc:docMkLst>
      <pc:sldChg chg="addSp modSp new mod modClrScheme chgLayout">
        <pc:chgData name="Tirza Cardenas" userId="S::tirza.guerra@utsa.edu::a55e5418-92f4-4d9c-b9cd-86694f5e70fe" providerId="AD" clId="Web-{47778EE1-6DE7-4CC1-4B68-6642C65D84BF}" dt="2019-10-08T21:51:10.855" v="1"/>
        <pc:sldMkLst>
          <pc:docMk/>
          <pc:sldMk cId="55504479" sldId="274"/>
        </pc:sldMkLst>
        <pc:spChg chg="mod ord">
          <ac:chgData name="Tirza Cardenas" userId="S::tirza.guerra@utsa.edu::a55e5418-92f4-4d9c-b9cd-86694f5e70fe" providerId="AD" clId="Web-{47778EE1-6DE7-4CC1-4B68-6642C65D84BF}" dt="2019-10-08T21:51:10.855" v="1"/>
          <ac:spMkLst>
            <pc:docMk/>
            <pc:sldMk cId="55504479" sldId="274"/>
            <ac:spMk id="2" creationId="{4B530401-B935-461D-92CD-CCC9074793FC}"/>
          </ac:spMkLst>
        </pc:spChg>
        <pc:spChg chg="mod ord">
          <ac:chgData name="Tirza Cardenas" userId="S::tirza.guerra@utsa.edu::a55e5418-92f4-4d9c-b9cd-86694f5e70fe" providerId="AD" clId="Web-{47778EE1-6DE7-4CC1-4B68-6642C65D84BF}" dt="2019-10-08T21:51:10.855" v="1"/>
          <ac:spMkLst>
            <pc:docMk/>
            <pc:sldMk cId="55504479" sldId="274"/>
            <ac:spMk id="3" creationId="{DF7354C2-79D0-490C-A9A3-168EE7C8BFDE}"/>
          </ac:spMkLst>
        </pc:spChg>
        <pc:spChg chg="add mod ord">
          <ac:chgData name="Tirza Cardenas" userId="S::tirza.guerra@utsa.edu::a55e5418-92f4-4d9c-b9cd-86694f5e70fe" providerId="AD" clId="Web-{47778EE1-6DE7-4CC1-4B68-6642C65D84BF}" dt="2019-10-08T21:51:10.855" v="1"/>
          <ac:spMkLst>
            <pc:docMk/>
            <pc:sldMk cId="55504479" sldId="274"/>
            <ac:spMk id="4" creationId="{76AE70FA-8EAE-4373-A2F1-137320CC5AF6}"/>
          </ac:spMkLst>
        </pc:spChg>
      </pc:sldChg>
    </pc:docChg>
  </pc:docChgLst>
  <pc:docChgLst>
    <pc:chgData name="Tirza Cardenas" userId="S::tirza.guerra@utsa.edu::a55e5418-92f4-4d9c-b9cd-86694f5e70fe" providerId="AD" clId="Web-{8B76E5E2-1B7F-83E0-1AE0-1EA0C6BAB221}"/>
    <pc:docChg chg="modSld">
      <pc:chgData name="Tirza Cardenas" userId="S::tirza.guerra@utsa.edu::a55e5418-92f4-4d9c-b9cd-86694f5e70fe" providerId="AD" clId="Web-{8B76E5E2-1B7F-83E0-1AE0-1EA0C6BAB221}" dt="2019-10-08T21:29:16.249" v="88"/>
      <pc:docMkLst>
        <pc:docMk/>
      </pc:docMkLst>
      <pc:sldChg chg="mod setBg">
        <pc:chgData name="Tirza Cardenas" userId="S::tirza.guerra@utsa.edu::a55e5418-92f4-4d9c-b9cd-86694f5e70fe" providerId="AD" clId="Web-{8B76E5E2-1B7F-83E0-1AE0-1EA0C6BAB221}" dt="2019-10-08T20:56:48.968" v="61"/>
        <pc:sldMkLst>
          <pc:docMk/>
          <pc:sldMk cId="1420642183" sldId="258"/>
        </pc:sldMkLst>
      </pc:sldChg>
      <pc:sldChg chg="addSp delSp modSp">
        <pc:chgData name="Tirza Cardenas" userId="S::tirza.guerra@utsa.edu::a55e5418-92f4-4d9c-b9cd-86694f5e70fe" providerId="AD" clId="Web-{8B76E5E2-1B7F-83E0-1AE0-1EA0C6BAB221}" dt="2019-10-08T21:29:16.249" v="88"/>
        <pc:sldMkLst>
          <pc:docMk/>
          <pc:sldMk cId="2708682928" sldId="265"/>
        </pc:sldMkLst>
        <pc:spChg chg="mod ord">
          <ac:chgData name="Tirza Cardenas" userId="S::tirza.guerra@utsa.edu::a55e5418-92f4-4d9c-b9cd-86694f5e70fe" providerId="AD" clId="Web-{8B76E5E2-1B7F-83E0-1AE0-1EA0C6BAB221}" dt="2019-10-08T21:25:28.989" v="75"/>
          <ac:spMkLst>
            <pc:docMk/>
            <pc:sldMk cId="2708682928" sldId="265"/>
            <ac:spMk id="2" creationId="{C138B018-831C-4DE4-8B19-E5117AC65E22}"/>
          </ac:spMkLst>
        </pc:spChg>
        <pc:spChg chg="mod">
          <ac:chgData name="Tirza Cardenas" userId="S::tirza.guerra@utsa.edu::a55e5418-92f4-4d9c-b9cd-86694f5e70fe" providerId="AD" clId="Web-{8B76E5E2-1B7F-83E0-1AE0-1EA0C6BAB221}" dt="2019-10-08T21:23:17.093" v="71" actId="20577"/>
          <ac:spMkLst>
            <pc:docMk/>
            <pc:sldMk cId="2708682928" sldId="265"/>
            <ac:spMk id="14" creationId="{EA3DD73D-EF55-4FA7-BE7A-00B2C5B81710}"/>
          </ac:spMkLst>
        </pc:spChg>
        <pc:spChg chg="del">
          <ac:chgData name="Tirza Cardenas" userId="S::tirza.guerra@utsa.edu::a55e5418-92f4-4d9c-b9cd-86694f5e70fe" providerId="AD" clId="Web-{8B76E5E2-1B7F-83E0-1AE0-1EA0C6BAB221}" dt="2019-10-08T21:21:43.558" v="62"/>
          <ac:spMkLst>
            <pc:docMk/>
            <pc:sldMk cId="2708682928" sldId="265"/>
            <ac:spMk id="19" creationId="{C5E6CFF1-2F42-4E10-9A97-F116F46F53FE}"/>
          </ac:spMkLst>
        </pc:spChg>
        <pc:spChg chg="add">
          <ac:chgData name="Tirza Cardenas" userId="S::tirza.guerra@utsa.edu::a55e5418-92f4-4d9c-b9cd-86694f5e70fe" providerId="AD" clId="Web-{8B76E5E2-1B7F-83E0-1AE0-1EA0C6BAB221}" dt="2019-10-08T21:21:43.558" v="62"/>
          <ac:spMkLst>
            <pc:docMk/>
            <pc:sldMk cId="2708682928" sldId="265"/>
            <ac:spMk id="26" creationId="{C5E6CFF1-2F42-4E10-9A97-F116F46F53FE}"/>
          </ac:spMkLst>
        </pc:spChg>
        <pc:picChg chg="mod">
          <ac:chgData name="Tirza Cardenas" userId="S::tirza.guerra@utsa.edu::a55e5418-92f4-4d9c-b9cd-86694f5e70fe" providerId="AD" clId="Web-{8B76E5E2-1B7F-83E0-1AE0-1EA0C6BAB221}" dt="2019-10-08T21:29:16.249" v="88"/>
          <ac:picMkLst>
            <pc:docMk/>
            <pc:sldMk cId="2708682928" sldId="265"/>
            <ac:picMk id="3" creationId="{D9DB0EBC-B406-4464-8381-04B0BF4403DD}"/>
          </ac:picMkLst>
        </pc:picChg>
        <pc:cxnChg chg="del">
          <ac:chgData name="Tirza Cardenas" userId="S::tirza.guerra@utsa.edu::a55e5418-92f4-4d9c-b9cd-86694f5e70fe" providerId="AD" clId="Web-{8B76E5E2-1B7F-83E0-1AE0-1EA0C6BAB221}" dt="2019-10-08T21:21:43.558" v="62"/>
          <ac:cxnSpMkLst>
            <pc:docMk/>
            <pc:sldMk cId="2708682928" sldId="265"/>
            <ac:cxnSpMk id="21" creationId="{96A8629B-8289-498B-939B-1CA0C106182C}"/>
          </ac:cxnSpMkLst>
        </pc:cxnChg>
        <pc:cxnChg chg="add">
          <ac:chgData name="Tirza Cardenas" userId="S::tirza.guerra@utsa.edu::a55e5418-92f4-4d9c-b9cd-86694f5e70fe" providerId="AD" clId="Web-{8B76E5E2-1B7F-83E0-1AE0-1EA0C6BAB221}" dt="2019-10-08T21:21:43.558" v="62"/>
          <ac:cxnSpMkLst>
            <pc:docMk/>
            <pc:sldMk cId="2708682928" sldId="265"/>
            <ac:cxnSpMk id="28" creationId="{67182200-4859-4C8D-BCBB-55B245C28BA3}"/>
          </ac:cxnSpMkLst>
        </pc:cxnChg>
      </pc:sldChg>
      <pc:sldChg chg="modSp">
        <pc:chgData name="Tirza Cardenas" userId="S::tirza.guerra@utsa.edu::a55e5418-92f4-4d9c-b9cd-86694f5e70fe" providerId="AD" clId="Web-{8B76E5E2-1B7F-83E0-1AE0-1EA0C6BAB221}" dt="2019-10-08T20:51:54.909" v="52" actId="20577"/>
        <pc:sldMkLst>
          <pc:docMk/>
          <pc:sldMk cId="3958958339" sldId="269"/>
        </pc:sldMkLst>
        <pc:spChg chg="mod">
          <ac:chgData name="Tirza Cardenas" userId="S::tirza.guerra@utsa.edu::a55e5418-92f4-4d9c-b9cd-86694f5e70fe" providerId="AD" clId="Web-{8B76E5E2-1B7F-83E0-1AE0-1EA0C6BAB221}" dt="2019-10-08T20:51:54.909" v="52" actId="20577"/>
          <ac:spMkLst>
            <pc:docMk/>
            <pc:sldMk cId="3958958339" sldId="269"/>
            <ac:spMk id="2" creationId="{65C2481B-671A-4840-A7DA-68252D40C9D8}"/>
          </ac:spMkLst>
        </pc:spChg>
      </pc:sldChg>
      <pc:sldChg chg="modSp mod setBg">
        <pc:chgData name="Tirza Cardenas" userId="S::tirza.guerra@utsa.edu::a55e5418-92f4-4d9c-b9cd-86694f5e70fe" providerId="AD" clId="Web-{8B76E5E2-1B7F-83E0-1AE0-1EA0C6BAB221}" dt="2019-10-08T20:50:35.926" v="50" actId="1076"/>
        <pc:sldMkLst>
          <pc:docMk/>
          <pc:sldMk cId="750332792" sldId="270"/>
        </pc:sldMkLst>
        <pc:picChg chg="mod">
          <ac:chgData name="Tirza Cardenas" userId="S::tirza.guerra@utsa.edu::a55e5418-92f4-4d9c-b9cd-86694f5e70fe" providerId="AD" clId="Web-{8B76E5E2-1B7F-83E0-1AE0-1EA0C6BAB221}" dt="2019-10-08T20:50:35.926" v="50" actId="1076"/>
          <ac:picMkLst>
            <pc:docMk/>
            <pc:sldMk cId="750332792" sldId="270"/>
            <ac:picMk id="4" creationId="{BD1245D0-5345-4B9A-BF2F-F802E76D1BD3}"/>
          </ac:picMkLst>
        </pc:picChg>
      </pc:sldChg>
      <pc:sldChg chg="modSp">
        <pc:chgData name="Tirza Cardenas" userId="S::tirza.guerra@utsa.edu::a55e5418-92f4-4d9c-b9cd-86694f5e70fe" providerId="AD" clId="Web-{8B76E5E2-1B7F-83E0-1AE0-1EA0C6BAB221}" dt="2019-10-08T20:51:36.878" v="51" actId="1076"/>
        <pc:sldMkLst>
          <pc:docMk/>
          <pc:sldMk cId="621672079" sldId="271"/>
        </pc:sldMkLst>
        <pc:picChg chg="mod">
          <ac:chgData name="Tirza Cardenas" userId="S::tirza.guerra@utsa.edu::a55e5418-92f4-4d9c-b9cd-86694f5e70fe" providerId="AD" clId="Web-{8B76E5E2-1B7F-83E0-1AE0-1EA0C6BAB221}" dt="2019-10-08T20:51:36.878" v="51" actId="1076"/>
          <ac:picMkLst>
            <pc:docMk/>
            <pc:sldMk cId="621672079" sldId="271"/>
            <ac:picMk id="4" creationId="{48AEF8F3-AB9C-44AD-BD22-058D8561F1F6}"/>
          </ac:picMkLst>
        </pc:picChg>
      </pc:sldChg>
      <pc:sldChg chg="modSp mod setBg">
        <pc:chgData name="Tirza Cardenas" userId="S::tirza.guerra@utsa.edu::a55e5418-92f4-4d9c-b9cd-86694f5e70fe" providerId="AD" clId="Web-{8B76E5E2-1B7F-83E0-1AE0-1EA0C6BAB221}" dt="2019-10-08T20:49:39.849" v="44" actId="1076"/>
        <pc:sldMkLst>
          <pc:docMk/>
          <pc:sldMk cId="2889825991" sldId="272"/>
        </pc:sldMkLst>
        <pc:spChg chg="mod">
          <ac:chgData name="Tirza Cardenas" userId="S::tirza.guerra@utsa.edu::a55e5418-92f4-4d9c-b9cd-86694f5e70fe" providerId="AD" clId="Web-{8B76E5E2-1B7F-83E0-1AE0-1EA0C6BAB221}" dt="2019-10-08T20:49:39.849" v="44" actId="1076"/>
          <ac:spMkLst>
            <pc:docMk/>
            <pc:sldMk cId="2889825991" sldId="272"/>
            <ac:spMk id="12" creationId="{31BC9614-04E7-4086-ABEC-2F53678359CA}"/>
          </ac:spMkLst>
        </pc:spChg>
      </pc:sldChg>
    </pc:docChg>
  </pc:docChgLst>
  <pc:docChgLst>
    <pc:chgData name="Tirza Cardenas" userId="S::tirza.guerra@utsa.edu::a55e5418-92f4-4d9c-b9cd-86694f5e70fe" providerId="AD" clId="Web-{C28FB624-6CEC-4EBF-8CEC-B9283C9F4C67}"/>
    <pc:docChg chg="modSld">
      <pc:chgData name="Tirza Cardenas" userId="S::tirza.guerra@utsa.edu::a55e5418-92f4-4d9c-b9cd-86694f5e70fe" providerId="AD" clId="Web-{C28FB624-6CEC-4EBF-8CEC-B9283C9F4C67}" dt="2019-10-08T20:41:59.823" v="20" actId="20577"/>
      <pc:docMkLst>
        <pc:docMk/>
      </pc:docMkLst>
      <pc:sldChg chg="modSp">
        <pc:chgData name="Tirza Cardenas" userId="S::tirza.guerra@utsa.edu::a55e5418-92f4-4d9c-b9cd-86694f5e70fe" providerId="AD" clId="Web-{C28FB624-6CEC-4EBF-8CEC-B9283C9F4C67}" dt="2019-10-08T20:41:59.091" v="18" actId="20577"/>
        <pc:sldMkLst>
          <pc:docMk/>
          <pc:sldMk cId="3167869556" sldId="267"/>
        </pc:sldMkLst>
        <pc:spChg chg="mod">
          <ac:chgData name="Tirza Cardenas" userId="S::tirza.guerra@utsa.edu::a55e5418-92f4-4d9c-b9cd-86694f5e70fe" providerId="AD" clId="Web-{C28FB624-6CEC-4EBF-8CEC-B9283C9F4C67}" dt="2019-10-08T20:41:59.091" v="18" actId="20577"/>
          <ac:spMkLst>
            <pc:docMk/>
            <pc:sldMk cId="3167869556" sldId="267"/>
            <ac:spMk id="2" creationId="{DF2A9BE3-2E7D-4E4E-AE6B-A9ADD4A596EB}"/>
          </ac:spMkLst>
        </pc:spChg>
      </pc:sldChg>
      <pc:sldChg chg="addSp delSp modSp mod setBg">
        <pc:chgData name="Tirza Cardenas" userId="S::tirza.guerra@utsa.edu::a55e5418-92f4-4d9c-b9cd-86694f5e70fe" providerId="AD" clId="Web-{C28FB624-6CEC-4EBF-8CEC-B9283C9F4C67}" dt="2019-10-08T20:19:16.259" v="16" actId="14100"/>
        <pc:sldMkLst>
          <pc:docMk/>
          <pc:sldMk cId="750332792" sldId="270"/>
        </pc:sldMkLst>
        <pc:spChg chg="mod">
          <ac:chgData name="Tirza Cardenas" userId="S::tirza.guerra@utsa.edu::a55e5418-92f4-4d9c-b9cd-86694f5e70fe" providerId="AD" clId="Web-{C28FB624-6CEC-4EBF-8CEC-B9283C9F4C67}" dt="2019-10-08T20:18:39.101" v="14"/>
          <ac:spMkLst>
            <pc:docMk/>
            <pc:sldMk cId="750332792" sldId="270"/>
            <ac:spMk id="2" creationId="{391DFB32-21D7-4BC9-8F3F-A3F9CFD4DA4C}"/>
          </ac:spMkLst>
        </pc:spChg>
        <pc:spChg chg="add">
          <ac:chgData name="Tirza Cardenas" userId="S::tirza.guerra@utsa.edu::a55e5418-92f4-4d9c-b9cd-86694f5e70fe" providerId="AD" clId="Web-{C28FB624-6CEC-4EBF-8CEC-B9283C9F4C67}" dt="2019-10-08T20:18:39.101" v="14"/>
          <ac:spMkLst>
            <pc:docMk/>
            <pc:sldMk cId="750332792" sldId="270"/>
            <ac:spMk id="9" creationId="{AB45A142-4255-493C-8284-5D566C121B10}"/>
          </ac:spMkLst>
        </pc:spChg>
        <pc:picChg chg="add mod">
          <ac:chgData name="Tirza Cardenas" userId="S::tirza.guerra@utsa.edu::a55e5418-92f4-4d9c-b9cd-86694f5e70fe" providerId="AD" clId="Web-{C28FB624-6CEC-4EBF-8CEC-B9283C9F4C67}" dt="2019-10-08T20:19:16.259" v="16" actId="14100"/>
          <ac:picMkLst>
            <pc:docMk/>
            <pc:sldMk cId="750332792" sldId="270"/>
            <ac:picMk id="4" creationId="{BD1245D0-5345-4B9A-BF2F-F802E76D1BD3}"/>
          </ac:picMkLst>
        </pc:picChg>
        <pc:picChg chg="del">
          <ac:chgData name="Tirza Cardenas" userId="S::tirza.guerra@utsa.edu::a55e5418-92f4-4d9c-b9cd-86694f5e70fe" providerId="AD" clId="Web-{C28FB624-6CEC-4EBF-8CEC-B9283C9F4C67}" dt="2019-10-08T20:18:14.163" v="11"/>
          <ac:picMkLst>
            <pc:docMk/>
            <pc:sldMk cId="750332792" sldId="270"/>
            <ac:picMk id="6" creationId="{75D11443-139B-4E10-A0D4-8EA21F083446}"/>
          </ac:picMkLst>
        </pc:picChg>
        <pc:cxnChg chg="add">
          <ac:chgData name="Tirza Cardenas" userId="S::tirza.guerra@utsa.edu::a55e5418-92f4-4d9c-b9cd-86694f5e70fe" providerId="AD" clId="Web-{C28FB624-6CEC-4EBF-8CEC-B9283C9F4C67}" dt="2019-10-08T20:18:39.101" v="14"/>
          <ac:cxnSpMkLst>
            <pc:docMk/>
            <pc:sldMk cId="750332792" sldId="270"/>
            <ac:cxnSpMk id="11" creationId="{38FB9660-F42F-4313-BBC4-47C007FE484C}"/>
          </ac:cxnSpMkLst>
        </pc:cxnChg>
      </pc:sldChg>
      <pc:sldChg chg="mod setBg">
        <pc:chgData name="Tirza Cardenas" userId="S::tirza.guerra@utsa.edu::a55e5418-92f4-4d9c-b9cd-86694f5e70fe" providerId="AD" clId="Web-{C28FB624-6CEC-4EBF-8CEC-B9283C9F4C67}" dt="2019-10-08T20:41:24.760" v="17"/>
        <pc:sldMkLst>
          <pc:docMk/>
          <pc:sldMk cId="2889825991" sldId="272"/>
        </pc:sldMkLst>
      </pc:sldChg>
    </pc:docChg>
  </pc:docChgLst>
  <pc:docChgLst>
    <pc:chgData name="Sarah Ortega" userId="S::sarah.ortega2@utsa.edu::ee03859f-e8e5-48d7-bc0b-8680b10b7807" providerId="AD" clId="Web-{22DF66BC-48D9-5D9D-E16F-4DD9FDD3679E}"/>
    <pc:docChg chg="addSld delSld modSld sldOrd">
      <pc:chgData name="Sarah Ortega" userId="S::sarah.ortega2@utsa.edu::ee03859f-e8e5-48d7-bc0b-8680b10b7807" providerId="AD" clId="Web-{22DF66BC-48D9-5D9D-E16F-4DD9FDD3679E}" dt="2019-10-08T20:19:29.935" v="940" actId="20577"/>
      <pc:docMkLst>
        <pc:docMk/>
      </pc:docMkLst>
      <pc:sldChg chg="del">
        <pc:chgData name="Sarah Ortega" userId="S::sarah.ortega2@utsa.edu::ee03859f-e8e5-48d7-bc0b-8680b10b7807" providerId="AD" clId="Web-{22DF66BC-48D9-5D9D-E16F-4DD9FDD3679E}" dt="2019-10-08T18:56:25.417" v="0"/>
        <pc:sldMkLst>
          <pc:docMk/>
          <pc:sldMk cId="3426224080" sldId="256"/>
        </pc:sldMkLst>
      </pc:sldChg>
      <pc:sldChg chg="addSp delSp modSp">
        <pc:chgData name="Sarah Ortega" userId="S::sarah.ortega2@utsa.edu::ee03859f-e8e5-48d7-bc0b-8680b10b7807" providerId="AD" clId="Web-{22DF66BC-48D9-5D9D-E16F-4DD9FDD3679E}" dt="2019-10-08T20:15:29.246" v="934" actId="1076"/>
        <pc:sldMkLst>
          <pc:docMk/>
          <pc:sldMk cId="1420642183" sldId="258"/>
        </pc:sldMkLst>
        <pc:spChg chg="del mod">
          <ac:chgData name="Sarah Ortega" userId="S::sarah.ortega2@utsa.edu::ee03859f-e8e5-48d7-bc0b-8680b10b7807" providerId="AD" clId="Web-{22DF66BC-48D9-5D9D-E16F-4DD9FDD3679E}" dt="2019-10-08T19:26:37.939" v="498"/>
          <ac:spMkLst>
            <pc:docMk/>
            <pc:sldMk cId="1420642183" sldId="258"/>
            <ac:spMk id="2" creationId="{3C0B7269-866E-4662-A61E-4FD6EB4A2541}"/>
          </ac:spMkLst>
        </pc:spChg>
        <pc:spChg chg="mod">
          <ac:chgData name="Sarah Ortega" userId="S::sarah.ortega2@utsa.edu::ee03859f-e8e5-48d7-bc0b-8680b10b7807" providerId="AD" clId="Web-{22DF66BC-48D9-5D9D-E16F-4DD9FDD3679E}" dt="2019-10-08T20:15:29.246" v="934" actId="1076"/>
          <ac:spMkLst>
            <pc:docMk/>
            <pc:sldMk cId="1420642183" sldId="258"/>
            <ac:spMk id="3" creationId="{537322BF-4527-43AC-BABB-CC87E7FB192E}"/>
          </ac:spMkLst>
        </pc:spChg>
        <pc:spChg chg="add del mod">
          <ac:chgData name="Sarah Ortega" userId="S::sarah.ortega2@utsa.edu::ee03859f-e8e5-48d7-bc0b-8680b10b7807" providerId="AD" clId="Web-{22DF66BC-48D9-5D9D-E16F-4DD9FDD3679E}" dt="2019-10-08T19:27:31.705" v="537"/>
          <ac:spMkLst>
            <pc:docMk/>
            <pc:sldMk cId="1420642183" sldId="258"/>
            <ac:spMk id="6" creationId="{96F07254-6015-457A-A60D-1535A612E18C}"/>
          </ac:spMkLst>
        </pc:spChg>
      </pc:sldChg>
      <pc:sldChg chg="addSp delSp modSp">
        <pc:chgData name="Sarah Ortega" userId="S::sarah.ortega2@utsa.edu::ee03859f-e8e5-48d7-bc0b-8680b10b7807" providerId="AD" clId="Web-{22DF66BC-48D9-5D9D-E16F-4DD9FDD3679E}" dt="2019-10-08T19:44:11.583" v="686"/>
        <pc:sldMkLst>
          <pc:docMk/>
          <pc:sldMk cId="591564516" sldId="259"/>
        </pc:sldMkLst>
        <pc:spChg chg="mod">
          <ac:chgData name="Sarah Ortega" userId="S::sarah.ortega2@utsa.edu::ee03859f-e8e5-48d7-bc0b-8680b10b7807" providerId="AD" clId="Web-{22DF66BC-48D9-5D9D-E16F-4DD9FDD3679E}" dt="2019-10-08T19:43:55.240" v="682" actId="14100"/>
          <ac:spMkLst>
            <pc:docMk/>
            <pc:sldMk cId="591564516" sldId="259"/>
            <ac:spMk id="3" creationId="{FFAD1109-439E-443F-BC9F-0F52C81FF426}"/>
          </ac:spMkLst>
        </pc:spChg>
        <pc:picChg chg="add del mod">
          <ac:chgData name="Sarah Ortega" userId="S::sarah.ortega2@utsa.edu::ee03859f-e8e5-48d7-bc0b-8680b10b7807" providerId="AD" clId="Web-{22DF66BC-48D9-5D9D-E16F-4DD9FDD3679E}" dt="2019-10-08T19:44:11.583" v="686"/>
          <ac:picMkLst>
            <pc:docMk/>
            <pc:sldMk cId="591564516" sldId="259"/>
            <ac:picMk id="4" creationId="{76A14DA0-2BF1-4623-82EC-C9C592100FEB}"/>
          </ac:picMkLst>
        </pc:picChg>
      </pc:sldChg>
      <pc:sldChg chg="addSp delSp modSp">
        <pc:chgData name="Sarah Ortega" userId="S::sarah.ortega2@utsa.edu::ee03859f-e8e5-48d7-bc0b-8680b10b7807" providerId="AD" clId="Web-{22DF66BC-48D9-5D9D-E16F-4DD9FDD3679E}" dt="2019-10-08T20:16:38.528" v="937" actId="1076"/>
        <pc:sldMkLst>
          <pc:docMk/>
          <pc:sldMk cId="1715024641" sldId="260"/>
        </pc:sldMkLst>
        <pc:spChg chg="mod">
          <ac:chgData name="Sarah Ortega" userId="S::sarah.ortega2@utsa.edu::ee03859f-e8e5-48d7-bc0b-8680b10b7807" providerId="AD" clId="Web-{22DF66BC-48D9-5D9D-E16F-4DD9FDD3679E}" dt="2019-10-08T20:15:13.168" v="931" actId="20577"/>
          <ac:spMkLst>
            <pc:docMk/>
            <pc:sldMk cId="1715024641" sldId="260"/>
            <ac:spMk id="2" creationId="{DDD9F15A-0128-4534-A652-772AFEBBC4C9}"/>
          </ac:spMkLst>
        </pc:spChg>
        <pc:spChg chg="del">
          <ac:chgData name="Sarah Ortega" userId="S::sarah.ortega2@utsa.edu::ee03859f-e8e5-48d7-bc0b-8680b10b7807" providerId="AD" clId="Web-{22DF66BC-48D9-5D9D-E16F-4DD9FDD3679E}" dt="2019-10-08T19:15:19.484" v="367"/>
          <ac:spMkLst>
            <pc:docMk/>
            <pc:sldMk cId="1715024641" sldId="260"/>
            <ac:spMk id="4" creationId="{25EEAF36-004D-4387-BFE2-8A6F6E593C02}"/>
          </ac:spMkLst>
        </pc:spChg>
        <pc:picChg chg="add del mod">
          <ac:chgData name="Sarah Ortega" userId="S::sarah.ortega2@utsa.edu::ee03859f-e8e5-48d7-bc0b-8680b10b7807" providerId="AD" clId="Web-{22DF66BC-48D9-5D9D-E16F-4DD9FDD3679E}" dt="2019-10-08T19:28:37.674" v="546"/>
          <ac:picMkLst>
            <pc:docMk/>
            <pc:sldMk cId="1715024641" sldId="260"/>
            <ac:picMk id="3" creationId="{3C158473-0259-44C6-9EB6-4FBC4AD96428}"/>
          </ac:picMkLst>
        </pc:picChg>
        <pc:picChg chg="add mod">
          <ac:chgData name="Sarah Ortega" userId="S::sarah.ortega2@utsa.edu::ee03859f-e8e5-48d7-bc0b-8680b10b7807" providerId="AD" clId="Web-{22DF66BC-48D9-5D9D-E16F-4DD9FDD3679E}" dt="2019-10-08T20:16:38.528" v="937" actId="1076"/>
          <ac:picMkLst>
            <pc:docMk/>
            <pc:sldMk cId="1715024641" sldId="260"/>
            <ac:picMk id="6" creationId="{96EB1CB0-54B0-4327-8846-E5F6B0A2D390}"/>
          </ac:picMkLst>
        </pc:picChg>
      </pc:sldChg>
      <pc:sldChg chg="modSp">
        <pc:chgData name="Sarah Ortega" userId="S::sarah.ortega2@utsa.edu::ee03859f-e8e5-48d7-bc0b-8680b10b7807" providerId="AD" clId="Web-{22DF66BC-48D9-5D9D-E16F-4DD9FDD3679E}" dt="2019-10-08T18:58:12.386" v="37" actId="1076"/>
        <pc:sldMkLst>
          <pc:docMk/>
          <pc:sldMk cId="1501342497" sldId="261"/>
        </pc:sldMkLst>
        <pc:spChg chg="mod">
          <ac:chgData name="Sarah Ortega" userId="S::sarah.ortega2@utsa.edu::ee03859f-e8e5-48d7-bc0b-8680b10b7807" providerId="AD" clId="Web-{22DF66BC-48D9-5D9D-E16F-4DD9FDD3679E}" dt="2019-10-08T18:58:08.199" v="33" actId="20577"/>
          <ac:spMkLst>
            <pc:docMk/>
            <pc:sldMk cId="1501342497" sldId="261"/>
            <ac:spMk id="4" creationId="{88E7E178-4D05-4ACC-801E-5008A4E2ECBE}"/>
          </ac:spMkLst>
        </pc:spChg>
        <pc:picChg chg="mod">
          <ac:chgData name="Sarah Ortega" userId="S::sarah.ortega2@utsa.edu::ee03859f-e8e5-48d7-bc0b-8680b10b7807" providerId="AD" clId="Web-{22DF66BC-48D9-5D9D-E16F-4DD9FDD3679E}" dt="2019-10-08T18:58:12.386" v="37" actId="1076"/>
          <ac:picMkLst>
            <pc:docMk/>
            <pc:sldMk cId="1501342497" sldId="261"/>
            <ac:picMk id="3" creationId="{00000000-0000-0000-0000-000000000000}"/>
          </ac:picMkLst>
        </pc:picChg>
      </pc:sldChg>
      <pc:sldChg chg="modSp mod modClrScheme chgLayout">
        <pc:chgData name="Sarah Ortega" userId="S::sarah.ortega2@utsa.edu::ee03859f-e8e5-48d7-bc0b-8680b10b7807" providerId="AD" clId="Web-{22DF66BC-48D9-5D9D-E16F-4DD9FDD3679E}" dt="2019-10-08T19:06:21.029" v="151"/>
        <pc:sldMkLst>
          <pc:docMk/>
          <pc:sldMk cId="144311688" sldId="262"/>
        </pc:sldMkLst>
        <pc:spChg chg="mod ord">
          <ac:chgData name="Sarah Ortega" userId="S::sarah.ortega2@utsa.edu::ee03859f-e8e5-48d7-bc0b-8680b10b7807" providerId="AD" clId="Web-{22DF66BC-48D9-5D9D-E16F-4DD9FDD3679E}" dt="2019-10-08T19:06:21.029" v="151"/>
          <ac:spMkLst>
            <pc:docMk/>
            <pc:sldMk cId="144311688" sldId="262"/>
            <ac:spMk id="2" creationId="{1A9A8B6D-B2BE-4B1B-BC09-DE9755D837D0}"/>
          </ac:spMkLst>
        </pc:spChg>
        <pc:spChg chg="mod ord">
          <ac:chgData name="Sarah Ortega" userId="S::sarah.ortega2@utsa.edu::ee03859f-e8e5-48d7-bc0b-8680b10b7807" providerId="AD" clId="Web-{22DF66BC-48D9-5D9D-E16F-4DD9FDD3679E}" dt="2019-10-08T19:06:21.029" v="151"/>
          <ac:spMkLst>
            <pc:docMk/>
            <pc:sldMk cId="144311688" sldId="262"/>
            <ac:spMk id="3" creationId="{94C61BF7-3E79-49DD-83C4-1C6CA11ADA33}"/>
          </ac:spMkLst>
        </pc:spChg>
      </pc:sldChg>
      <pc:sldChg chg="addSp modSp mod setBg setClrOvrMap">
        <pc:chgData name="Sarah Ortega" userId="S::sarah.ortega2@utsa.edu::ee03859f-e8e5-48d7-bc0b-8680b10b7807" providerId="AD" clId="Web-{22DF66BC-48D9-5D9D-E16F-4DD9FDD3679E}" dt="2019-10-08T19:35:21.254" v="599" actId="14100"/>
        <pc:sldMkLst>
          <pc:docMk/>
          <pc:sldMk cId="2708682928" sldId="265"/>
        </pc:sldMkLst>
        <pc:spChg chg="mod">
          <ac:chgData name="Sarah Ortega" userId="S::sarah.ortega2@utsa.edu::ee03859f-e8e5-48d7-bc0b-8680b10b7807" providerId="AD" clId="Web-{22DF66BC-48D9-5D9D-E16F-4DD9FDD3679E}" dt="2019-10-08T19:35:21.254" v="599" actId="14100"/>
          <ac:spMkLst>
            <pc:docMk/>
            <pc:sldMk cId="2708682928" sldId="265"/>
            <ac:spMk id="2" creationId="{C138B018-831C-4DE4-8B19-E5117AC65E22}"/>
          </ac:spMkLst>
        </pc:spChg>
        <pc:spChg chg="mod">
          <ac:chgData name="Sarah Ortega" userId="S::sarah.ortega2@utsa.edu::ee03859f-e8e5-48d7-bc0b-8680b10b7807" providerId="AD" clId="Web-{22DF66BC-48D9-5D9D-E16F-4DD9FDD3679E}" dt="2019-10-08T19:30:19.565" v="569" actId="20577"/>
          <ac:spMkLst>
            <pc:docMk/>
            <pc:sldMk cId="2708682928" sldId="265"/>
            <ac:spMk id="14" creationId="{EA3DD73D-EF55-4FA7-BE7A-00B2C5B81710}"/>
          </ac:spMkLst>
        </pc:spChg>
        <pc:spChg chg="add">
          <ac:chgData name="Sarah Ortega" userId="S::sarah.ortega2@utsa.edu::ee03859f-e8e5-48d7-bc0b-8680b10b7807" providerId="AD" clId="Web-{22DF66BC-48D9-5D9D-E16F-4DD9FDD3679E}" dt="2019-10-08T19:29:56.721" v="565"/>
          <ac:spMkLst>
            <pc:docMk/>
            <pc:sldMk cId="2708682928" sldId="265"/>
            <ac:spMk id="19" creationId="{C5E6CFF1-2F42-4E10-9A97-F116F46F53FE}"/>
          </ac:spMkLst>
        </pc:spChg>
        <pc:picChg chg="add mod ord">
          <ac:chgData name="Sarah Ortega" userId="S::sarah.ortega2@utsa.edu::ee03859f-e8e5-48d7-bc0b-8680b10b7807" providerId="AD" clId="Web-{22DF66BC-48D9-5D9D-E16F-4DD9FDD3679E}" dt="2019-10-08T19:29:56.721" v="565"/>
          <ac:picMkLst>
            <pc:docMk/>
            <pc:sldMk cId="2708682928" sldId="265"/>
            <ac:picMk id="3" creationId="{D9DB0EBC-B406-4464-8381-04B0BF4403DD}"/>
          </ac:picMkLst>
        </pc:picChg>
        <pc:cxnChg chg="add">
          <ac:chgData name="Sarah Ortega" userId="S::sarah.ortega2@utsa.edu::ee03859f-e8e5-48d7-bc0b-8680b10b7807" providerId="AD" clId="Web-{22DF66BC-48D9-5D9D-E16F-4DD9FDD3679E}" dt="2019-10-08T19:29:56.721" v="565"/>
          <ac:cxnSpMkLst>
            <pc:docMk/>
            <pc:sldMk cId="2708682928" sldId="265"/>
            <ac:cxnSpMk id="21" creationId="{96A8629B-8289-498B-939B-1CA0C106182C}"/>
          </ac:cxnSpMkLst>
        </pc:cxnChg>
      </pc:sldChg>
      <pc:sldChg chg="addSp delSp modSp mod modClrScheme chgLayout">
        <pc:chgData name="Sarah Ortega" userId="S::sarah.ortega2@utsa.edu::ee03859f-e8e5-48d7-bc0b-8680b10b7807" providerId="AD" clId="Web-{22DF66BC-48D9-5D9D-E16F-4DD9FDD3679E}" dt="2019-10-08T19:14:00.233" v="323" actId="1076"/>
        <pc:sldMkLst>
          <pc:docMk/>
          <pc:sldMk cId="3050052848" sldId="266"/>
        </pc:sldMkLst>
        <pc:spChg chg="mod ord">
          <ac:chgData name="Sarah Ortega" userId="S::sarah.ortega2@utsa.edu::ee03859f-e8e5-48d7-bc0b-8680b10b7807" providerId="AD" clId="Web-{22DF66BC-48D9-5D9D-E16F-4DD9FDD3679E}" dt="2019-10-08T19:06:34.404" v="152"/>
          <ac:spMkLst>
            <pc:docMk/>
            <pc:sldMk cId="3050052848" sldId="266"/>
            <ac:spMk id="2" creationId="{9F69EEF9-4E7E-4F7F-AF0F-08E14ABD59EB}"/>
          </ac:spMkLst>
        </pc:spChg>
        <pc:spChg chg="add del mod ord">
          <ac:chgData name="Sarah Ortega" userId="S::sarah.ortega2@utsa.edu::ee03859f-e8e5-48d7-bc0b-8680b10b7807" providerId="AD" clId="Web-{22DF66BC-48D9-5D9D-E16F-4DD9FDD3679E}" dt="2019-10-08T19:13:55.702" v="322"/>
          <ac:spMkLst>
            <pc:docMk/>
            <pc:sldMk cId="3050052848" sldId="266"/>
            <ac:spMk id="3" creationId="{4771BF80-38ED-4DB3-9081-E4049F587DE4}"/>
          </ac:spMkLst>
        </pc:spChg>
        <pc:spChg chg="mod">
          <ac:chgData name="Sarah Ortega" userId="S::sarah.ortega2@utsa.edu::ee03859f-e8e5-48d7-bc0b-8680b10b7807" providerId="AD" clId="Web-{22DF66BC-48D9-5D9D-E16F-4DD9FDD3679E}" dt="2019-10-08T19:14:00.233" v="323" actId="1076"/>
          <ac:spMkLst>
            <pc:docMk/>
            <pc:sldMk cId="3050052848" sldId="266"/>
            <ac:spMk id="6" creationId="{0CBAA4C5-3E6F-4522-B06D-2C99A9EF9BD6}"/>
          </ac:spMkLst>
        </pc:spChg>
      </pc:sldChg>
      <pc:sldChg chg="modSp">
        <pc:chgData name="Sarah Ortega" userId="S::sarah.ortega2@utsa.edu::ee03859f-e8e5-48d7-bc0b-8680b10b7807" providerId="AD" clId="Web-{22DF66BC-48D9-5D9D-E16F-4DD9FDD3679E}" dt="2019-10-08T20:06:58.979" v="868" actId="1076"/>
        <pc:sldMkLst>
          <pc:docMk/>
          <pc:sldMk cId="3167869556" sldId="267"/>
        </pc:sldMkLst>
        <pc:spChg chg="mod">
          <ac:chgData name="Sarah Ortega" userId="S::sarah.ortega2@utsa.edu::ee03859f-e8e5-48d7-bc0b-8680b10b7807" providerId="AD" clId="Web-{22DF66BC-48D9-5D9D-E16F-4DD9FDD3679E}" dt="2019-10-08T20:06:58.979" v="868" actId="1076"/>
          <ac:spMkLst>
            <pc:docMk/>
            <pc:sldMk cId="3167869556" sldId="267"/>
            <ac:spMk id="2" creationId="{DF2A9BE3-2E7D-4E4E-AE6B-A9ADD4A596EB}"/>
          </ac:spMkLst>
        </pc:spChg>
      </pc:sldChg>
      <pc:sldChg chg="modSp add replId">
        <pc:chgData name="Sarah Ortega" userId="S::sarah.ortega2@utsa.edu::ee03859f-e8e5-48d7-bc0b-8680b10b7807" providerId="AD" clId="Web-{22DF66BC-48D9-5D9D-E16F-4DD9FDD3679E}" dt="2019-10-08T19:11:44.077" v="229" actId="20577"/>
        <pc:sldMkLst>
          <pc:docMk/>
          <pc:sldMk cId="955882528" sldId="268"/>
        </pc:sldMkLst>
        <pc:spChg chg="mod">
          <ac:chgData name="Sarah Ortega" userId="S::sarah.ortega2@utsa.edu::ee03859f-e8e5-48d7-bc0b-8680b10b7807" providerId="AD" clId="Web-{22DF66BC-48D9-5D9D-E16F-4DD9FDD3679E}" dt="2019-10-08T18:57:22.261" v="26" actId="20577"/>
          <ac:spMkLst>
            <pc:docMk/>
            <pc:sldMk cId="955882528" sldId="268"/>
            <ac:spMk id="2" creationId="{4165C3F8-E322-4073-BD35-BD9F517ACE2D}"/>
          </ac:spMkLst>
        </pc:spChg>
        <pc:spChg chg="mod">
          <ac:chgData name="Sarah Ortega" userId="S::sarah.ortega2@utsa.edu::ee03859f-e8e5-48d7-bc0b-8680b10b7807" providerId="AD" clId="Web-{22DF66BC-48D9-5D9D-E16F-4DD9FDD3679E}" dt="2019-10-08T19:11:44.077" v="229" actId="20577"/>
          <ac:spMkLst>
            <pc:docMk/>
            <pc:sldMk cId="955882528" sldId="268"/>
            <ac:spMk id="3" creationId="{FFAD1109-439E-443F-BC9F-0F52C81FF426}"/>
          </ac:spMkLst>
        </pc:spChg>
      </pc:sldChg>
      <pc:sldChg chg="modSp new mod modClrScheme chgLayout">
        <pc:chgData name="Sarah Ortega" userId="S::sarah.ortega2@utsa.edu::ee03859f-e8e5-48d7-bc0b-8680b10b7807" providerId="AD" clId="Web-{22DF66BC-48D9-5D9D-E16F-4DD9FDD3679E}" dt="2019-10-08T19:13:46.280" v="319" actId="20577"/>
        <pc:sldMkLst>
          <pc:docMk/>
          <pc:sldMk cId="3958958339" sldId="269"/>
        </pc:sldMkLst>
        <pc:spChg chg="mod ord">
          <ac:chgData name="Sarah Ortega" userId="S::sarah.ortega2@utsa.edu::ee03859f-e8e5-48d7-bc0b-8680b10b7807" providerId="AD" clId="Web-{22DF66BC-48D9-5D9D-E16F-4DD9FDD3679E}" dt="2019-10-08T19:13:46.280" v="319" actId="20577"/>
          <ac:spMkLst>
            <pc:docMk/>
            <pc:sldMk cId="3958958339" sldId="269"/>
            <ac:spMk id="2" creationId="{65C2481B-671A-4840-A7DA-68252D40C9D8}"/>
          </ac:spMkLst>
        </pc:spChg>
        <pc:spChg chg="mod ord">
          <ac:chgData name="Sarah Ortega" userId="S::sarah.ortega2@utsa.edu::ee03859f-e8e5-48d7-bc0b-8680b10b7807" providerId="AD" clId="Web-{22DF66BC-48D9-5D9D-E16F-4DD9FDD3679E}" dt="2019-10-08T19:07:00.779" v="153"/>
          <ac:spMkLst>
            <pc:docMk/>
            <pc:sldMk cId="3958958339" sldId="269"/>
            <ac:spMk id="3" creationId="{9FE071F8-1DE1-490E-B422-41AF550C6AAC}"/>
          </ac:spMkLst>
        </pc:spChg>
      </pc:sldChg>
      <pc:sldChg chg="addSp delSp modSp new">
        <pc:chgData name="Sarah Ortega" userId="S::sarah.ortega2@utsa.edu::ee03859f-e8e5-48d7-bc0b-8680b10b7807" providerId="AD" clId="Web-{22DF66BC-48D9-5D9D-E16F-4DD9FDD3679E}" dt="2019-10-08T19:55:16.008" v="722" actId="1076"/>
        <pc:sldMkLst>
          <pc:docMk/>
          <pc:sldMk cId="750332792" sldId="270"/>
        </pc:sldMkLst>
        <pc:spChg chg="mod">
          <ac:chgData name="Sarah Ortega" userId="S::sarah.ortega2@utsa.edu::ee03859f-e8e5-48d7-bc0b-8680b10b7807" providerId="AD" clId="Web-{22DF66BC-48D9-5D9D-E16F-4DD9FDD3679E}" dt="2019-10-08T19:55:16.008" v="722" actId="1076"/>
          <ac:spMkLst>
            <pc:docMk/>
            <pc:sldMk cId="750332792" sldId="270"/>
            <ac:spMk id="2" creationId="{391DFB32-21D7-4BC9-8F3F-A3F9CFD4DA4C}"/>
          </ac:spMkLst>
        </pc:spChg>
        <pc:spChg chg="del mod">
          <ac:chgData name="Sarah Ortega" userId="S::sarah.ortega2@utsa.edu::ee03859f-e8e5-48d7-bc0b-8680b10b7807" providerId="AD" clId="Web-{22DF66BC-48D9-5D9D-E16F-4DD9FDD3679E}" dt="2019-10-08T19:44:20.474" v="687"/>
          <ac:spMkLst>
            <pc:docMk/>
            <pc:sldMk cId="750332792" sldId="270"/>
            <ac:spMk id="3" creationId="{525FB19F-C24F-4E43-84A1-C0DD920413FC}"/>
          </ac:spMkLst>
        </pc:spChg>
        <pc:spChg chg="add del mod">
          <ac:chgData name="Sarah Ortega" userId="S::sarah.ortega2@utsa.edu::ee03859f-e8e5-48d7-bc0b-8680b10b7807" providerId="AD" clId="Web-{22DF66BC-48D9-5D9D-E16F-4DD9FDD3679E}" dt="2019-10-08T19:44:47.927" v="692"/>
          <ac:spMkLst>
            <pc:docMk/>
            <pc:sldMk cId="750332792" sldId="270"/>
            <ac:spMk id="5" creationId="{FA84934C-16F9-4357-B9EB-81C292EAE3C1}"/>
          </ac:spMkLst>
        </pc:spChg>
        <pc:picChg chg="add mod">
          <ac:chgData name="Sarah Ortega" userId="S::sarah.ortega2@utsa.edu::ee03859f-e8e5-48d7-bc0b-8680b10b7807" providerId="AD" clId="Web-{22DF66BC-48D9-5D9D-E16F-4DD9FDD3679E}" dt="2019-10-08T19:55:11.961" v="721" actId="1076"/>
          <ac:picMkLst>
            <pc:docMk/>
            <pc:sldMk cId="750332792" sldId="270"/>
            <ac:picMk id="6" creationId="{75D11443-139B-4E10-A0D4-8EA21F083446}"/>
          </ac:picMkLst>
        </pc:picChg>
      </pc:sldChg>
      <pc:sldChg chg="addSp delSp modSp new">
        <pc:chgData name="Sarah Ortega" userId="S::sarah.ortega2@utsa.edu::ee03859f-e8e5-48d7-bc0b-8680b10b7807" providerId="AD" clId="Web-{22DF66BC-48D9-5D9D-E16F-4DD9FDD3679E}" dt="2019-10-08T20:19:28.138" v="938" actId="20577"/>
        <pc:sldMkLst>
          <pc:docMk/>
          <pc:sldMk cId="621672079" sldId="271"/>
        </pc:sldMkLst>
        <pc:spChg chg="mod">
          <ac:chgData name="Sarah Ortega" userId="S::sarah.ortega2@utsa.edu::ee03859f-e8e5-48d7-bc0b-8680b10b7807" providerId="AD" clId="Web-{22DF66BC-48D9-5D9D-E16F-4DD9FDD3679E}" dt="2019-10-08T20:19:28.138" v="938" actId="20577"/>
          <ac:spMkLst>
            <pc:docMk/>
            <pc:sldMk cId="621672079" sldId="271"/>
            <ac:spMk id="2" creationId="{F63642BE-A6E5-4778-B5DD-9C68B688A4D8}"/>
          </ac:spMkLst>
        </pc:spChg>
        <pc:spChg chg="del">
          <ac:chgData name="Sarah Ortega" userId="S::sarah.ortega2@utsa.edu::ee03859f-e8e5-48d7-bc0b-8680b10b7807" providerId="AD" clId="Web-{22DF66BC-48D9-5D9D-E16F-4DD9FDD3679E}" dt="2019-10-08T19:40:05.067" v="658"/>
          <ac:spMkLst>
            <pc:docMk/>
            <pc:sldMk cId="621672079" sldId="271"/>
            <ac:spMk id="3" creationId="{0566B7C6-E821-4976-A029-FEBE8108FD14}"/>
          </ac:spMkLst>
        </pc:spChg>
        <pc:picChg chg="add mod">
          <ac:chgData name="Sarah Ortega" userId="S::sarah.ortega2@utsa.edu::ee03859f-e8e5-48d7-bc0b-8680b10b7807" providerId="AD" clId="Web-{22DF66BC-48D9-5D9D-E16F-4DD9FDD3679E}" dt="2019-10-08T19:42:21.036" v="674" actId="1076"/>
          <ac:picMkLst>
            <pc:docMk/>
            <pc:sldMk cId="621672079" sldId="271"/>
            <ac:picMk id="4" creationId="{48AEF8F3-AB9C-44AD-BD22-058D8561F1F6}"/>
          </ac:picMkLst>
        </pc:picChg>
        <pc:picChg chg="add mod">
          <ac:chgData name="Sarah Ortega" userId="S::sarah.ortega2@utsa.edu::ee03859f-e8e5-48d7-bc0b-8680b10b7807" providerId="AD" clId="Web-{22DF66BC-48D9-5D9D-E16F-4DD9FDD3679E}" dt="2019-10-08T19:42:15.880" v="673" actId="1076"/>
          <ac:picMkLst>
            <pc:docMk/>
            <pc:sldMk cId="621672079" sldId="271"/>
            <ac:picMk id="6" creationId="{FA57CAD2-4763-4A94-BA61-A4427759ED0A}"/>
          </ac:picMkLst>
        </pc:picChg>
      </pc:sldChg>
      <pc:sldChg chg="addSp delSp modSp new del mod ord setBg setClrOvrMap">
        <pc:chgData name="Sarah Ortega" userId="S::sarah.ortega2@utsa.edu::ee03859f-e8e5-48d7-bc0b-8680b10b7807" providerId="AD" clId="Web-{22DF66BC-48D9-5D9D-E16F-4DD9FDD3679E}" dt="2019-10-08T19:21:03.016" v="388"/>
        <pc:sldMkLst>
          <pc:docMk/>
          <pc:sldMk cId="2647207730" sldId="271"/>
        </pc:sldMkLst>
        <pc:spChg chg="del mod">
          <ac:chgData name="Sarah Ortega" userId="S::sarah.ortega2@utsa.edu::ee03859f-e8e5-48d7-bc0b-8680b10b7807" providerId="AD" clId="Web-{22DF66BC-48D9-5D9D-E16F-4DD9FDD3679E}" dt="2019-10-08T19:20:38.750" v="380"/>
          <ac:spMkLst>
            <pc:docMk/>
            <pc:sldMk cId="2647207730" sldId="271"/>
            <ac:spMk id="2" creationId="{92B0B25C-14C6-4218-9CA9-D8169EC98E42}"/>
          </ac:spMkLst>
        </pc:spChg>
        <pc:spChg chg="del mod">
          <ac:chgData name="Sarah Ortega" userId="S::sarah.ortega2@utsa.edu::ee03859f-e8e5-48d7-bc0b-8680b10b7807" providerId="AD" clId="Web-{22DF66BC-48D9-5D9D-E16F-4DD9FDD3679E}" dt="2019-10-08T19:20:43.938" v="382"/>
          <ac:spMkLst>
            <pc:docMk/>
            <pc:sldMk cId="2647207730" sldId="271"/>
            <ac:spMk id="3" creationId="{D0BEE55C-FCF1-429E-83A0-E8FB6A37C8EF}"/>
          </ac:spMkLst>
        </pc:spChg>
        <pc:spChg chg="add">
          <ac:chgData name="Sarah Ortega" userId="S::sarah.ortega2@utsa.edu::ee03859f-e8e5-48d7-bc0b-8680b10b7807" providerId="AD" clId="Web-{22DF66BC-48D9-5D9D-E16F-4DD9FDD3679E}" dt="2019-10-08T19:20:10.391" v="378"/>
          <ac:spMkLst>
            <pc:docMk/>
            <pc:sldMk cId="2647207730" sldId="271"/>
            <ac:spMk id="8" creationId="{BCC55ACC-A2F6-403C-A3A4-D59B3734D45F}"/>
          </ac:spMkLst>
        </pc:spChg>
        <pc:spChg chg="add del">
          <ac:chgData name="Sarah Ortega" userId="S::sarah.ortega2@utsa.edu::ee03859f-e8e5-48d7-bc0b-8680b10b7807" providerId="AD" clId="Web-{22DF66BC-48D9-5D9D-E16F-4DD9FDD3679E}" dt="2019-10-08T19:20:10.266" v="377"/>
          <ac:spMkLst>
            <pc:docMk/>
            <pc:sldMk cId="2647207730" sldId="271"/>
            <ac:spMk id="11" creationId="{765F4110-C0FC-4D61-ACD2-A7C950EAE908}"/>
          </ac:spMkLst>
        </pc:spChg>
        <pc:picChg chg="add del mod ord">
          <ac:chgData name="Sarah Ortega" userId="S::sarah.ortega2@utsa.edu::ee03859f-e8e5-48d7-bc0b-8680b10b7807" providerId="AD" clId="Web-{22DF66BC-48D9-5D9D-E16F-4DD9FDD3679E}" dt="2019-10-08T19:20:55.172" v="386"/>
          <ac:picMkLst>
            <pc:docMk/>
            <pc:sldMk cId="2647207730" sldId="271"/>
            <ac:picMk id="4" creationId="{56B0B098-091E-4066-86DA-D977B7949B74}"/>
          </ac:picMkLst>
        </pc:picChg>
        <pc:picChg chg="add del mod">
          <ac:chgData name="Sarah Ortega" userId="S::sarah.ortega2@utsa.edu::ee03859f-e8e5-48d7-bc0b-8680b10b7807" providerId="AD" clId="Web-{22DF66BC-48D9-5D9D-E16F-4DD9FDD3679E}" dt="2019-10-08T19:20:56.875" v="387"/>
          <ac:picMkLst>
            <pc:docMk/>
            <pc:sldMk cId="2647207730" sldId="271"/>
            <ac:picMk id="6" creationId="{DAB9EE29-D175-4FD6-80ED-6594DFA8AA24}"/>
          </ac:picMkLst>
        </pc:picChg>
        <pc:cxnChg chg="add del">
          <ac:chgData name="Sarah Ortega" userId="S::sarah.ortega2@utsa.edu::ee03859f-e8e5-48d7-bc0b-8680b10b7807" providerId="AD" clId="Web-{22DF66BC-48D9-5D9D-E16F-4DD9FDD3679E}" dt="2019-10-08T19:20:10.266" v="377"/>
          <ac:cxnSpMkLst>
            <pc:docMk/>
            <pc:sldMk cId="2647207730" sldId="271"/>
            <ac:cxnSpMk id="13" creationId="{CC94CBDB-A76C-499E-95AB-C0A049E3154E}"/>
          </ac:cxnSpMkLst>
        </pc:cxnChg>
      </pc:sldChg>
      <pc:sldChg chg="addSp delSp modSp new del mod setBg">
        <pc:chgData name="Sarah Ortega" userId="S::sarah.ortega2@utsa.edu::ee03859f-e8e5-48d7-bc0b-8680b10b7807" providerId="AD" clId="Web-{22DF66BC-48D9-5D9D-E16F-4DD9FDD3679E}" dt="2019-10-08T19:39:30.601" v="612"/>
        <pc:sldMkLst>
          <pc:docMk/>
          <pc:sldMk cId="2777615603" sldId="271"/>
        </pc:sldMkLst>
        <pc:spChg chg="mod">
          <ac:chgData name="Sarah Ortega" userId="S::sarah.ortega2@utsa.edu::ee03859f-e8e5-48d7-bc0b-8680b10b7807" providerId="AD" clId="Web-{22DF66BC-48D9-5D9D-E16F-4DD9FDD3679E}" dt="2019-10-08T19:38:09.363" v="608" actId="20577"/>
          <ac:spMkLst>
            <pc:docMk/>
            <pc:sldMk cId="2777615603" sldId="271"/>
            <ac:spMk id="2" creationId="{7929F29B-07C5-4FD2-8072-AE5C9FAC4BDA}"/>
          </ac:spMkLst>
        </pc:spChg>
        <pc:spChg chg="del">
          <ac:chgData name="Sarah Ortega" userId="S::sarah.ortega2@utsa.edu::ee03859f-e8e5-48d7-bc0b-8680b10b7807" providerId="AD" clId="Web-{22DF66BC-48D9-5D9D-E16F-4DD9FDD3679E}" dt="2019-10-08T19:25:31.423" v="481"/>
          <ac:spMkLst>
            <pc:docMk/>
            <pc:sldMk cId="2777615603" sldId="271"/>
            <ac:spMk id="3" creationId="{D6E72FCD-9C25-4921-BA05-021D73D1232E}"/>
          </ac:spMkLst>
        </pc:spChg>
        <pc:picChg chg="add mod">
          <ac:chgData name="Sarah Ortega" userId="S::sarah.ortega2@utsa.edu::ee03859f-e8e5-48d7-bc0b-8680b10b7807" providerId="AD" clId="Web-{22DF66BC-48D9-5D9D-E16F-4DD9FDD3679E}" dt="2019-10-08T19:36:33.535" v="600"/>
          <ac:picMkLst>
            <pc:docMk/>
            <pc:sldMk cId="2777615603" sldId="271"/>
            <ac:picMk id="4" creationId="{37E119CE-32E2-4B7D-9E2D-C2328C61028F}"/>
          </ac:picMkLst>
        </pc:picChg>
        <pc:picChg chg="add mod">
          <ac:chgData name="Sarah Ortega" userId="S::sarah.ortega2@utsa.edu::ee03859f-e8e5-48d7-bc0b-8680b10b7807" providerId="AD" clId="Web-{22DF66BC-48D9-5D9D-E16F-4DD9FDD3679E}" dt="2019-10-08T19:36:33.535" v="600"/>
          <ac:picMkLst>
            <pc:docMk/>
            <pc:sldMk cId="2777615603" sldId="271"/>
            <ac:picMk id="6" creationId="{743C02D6-DB69-4478-949C-70DFD4385E46}"/>
          </ac:picMkLst>
        </pc:picChg>
      </pc:sldChg>
      <pc:sldChg chg="addSp delSp modSp new mod setBg">
        <pc:chgData name="Sarah Ortega" userId="S::sarah.ortega2@utsa.edu::ee03859f-e8e5-48d7-bc0b-8680b10b7807" providerId="AD" clId="Web-{22DF66BC-48D9-5D9D-E16F-4DD9FDD3679E}" dt="2019-10-08T20:11:04.042" v="869" actId="20577"/>
        <pc:sldMkLst>
          <pc:docMk/>
          <pc:sldMk cId="2889825991" sldId="272"/>
        </pc:sldMkLst>
        <pc:spChg chg="del mod">
          <ac:chgData name="Sarah Ortega" userId="S::sarah.ortega2@utsa.edu::ee03859f-e8e5-48d7-bc0b-8680b10b7807" providerId="AD" clId="Web-{22DF66BC-48D9-5D9D-E16F-4DD9FDD3679E}" dt="2019-10-08T20:02:44.134" v="814"/>
          <ac:spMkLst>
            <pc:docMk/>
            <pc:sldMk cId="2889825991" sldId="272"/>
            <ac:spMk id="2" creationId="{1FF1308D-8686-4F2D-9D2E-7E260A665BB7}"/>
          </ac:spMkLst>
        </pc:spChg>
        <pc:spChg chg="del">
          <ac:chgData name="Sarah Ortega" userId="S::sarah.ortega2@utsa.edu::ee03859f-e8e5-48d7-bc0b-8680b10b7807" providerId="AD" clId="Web-{22DF66BC-48D9-5D9D-E16F-4DD9FDD3679E}" dt="2019-10-08T20:02:46.306" v="815"/>
          <ac:spMkLst>
            <pc:docMk/>
            <pc:sldMk cId="2889825991" sldId="272"/>
            <ac:spMk id="3" creationId="{3500846F-C312-419B-AA3A-4D5E8A97D241}"/>
          </ac:spMkLst>
        </pc:spChg>
        <pc:spChg chg="add del mod">
          <ac:chgData name="Sarah Ortega" userId="S::sarah.ortega2@utsa.edu::ee03859f-e8e5-48d7-bc0b-8680b10b7807" providerId="AD" clId="Web-{22DF66BC-48D9-5D9D-E16F-4DD9FDD3679E}" dt="2019-10-08T20:02:49.056" v="816"/>
          <ac:spMkLst>
            <pc:docMk/>
            <pc:sldMk cId="2889825991" sldId="272"/>
            <ac:spMk id="5" creationId="{4357D89D-3537-4413-B8BC-9A90DB3E309A}"/>
          </ac:spMkLst>
        </pc:spChg>
        <pc:spChg chg="add mod">
          <ac:chgData name="Sarah Ortega" userId="S::sarah.ortega2@utsa.edu::ee03859f-e8e5-48d7-bc0b-8680b10b7807" providerId="AD" clId="Web-{22DF66BC-48D9-5D9D-E16F-4DD9FDD3679E}" dt="2019-10-08T20:11:04.042" v="869" actId="20577"/>
          <ac:spMkLst>
            <pc:docMk/>
            <pc:sldMk cId="2889825991" sldId="272"/>
            <ac:spMk id="12" creationId="{31BC9614-04E7-4086-ABEC-2F53678359CA}"/>
          </ac:spMkLst>
        </pc:spChg>
        <pc:spChg chg="add">
          <ac:chgData name="Sarah Ortega" userId="S::sarah.ortega2@utsa.edu::ee03859f-e8e5-48d7-bc0b-8680b10b7807" providerId="AD" clId="Web-{22DF66BC-48D9-5D9D-E16F-4DD9FDD3679E}" dt="2019-10-08T20:04:00.306" v="822"/>
          <ac:spMkLst>
            <pc:docMk/>
            <pc:sldMk cId="2889825991" sldId="272"/>
            <ac:spMk id="15" creationId="{7383B190-6BFB-422F-B667-06B7B25F096A}"/>
          </ac:spMkLst>
        </pc:spChg>
        <pc:picChg chg="add mod">
          <ac:chgData name="Sarah Ortega" userId="S::sarah.ortega2@utsa.edu::ee03859f-e8e5-48d7-bc0b-8680b10b7807" providerId="AD" clId="Web-{22DF66BC-48D9-5D9D-E16F-4DD9FDD3679E}" dt="2019-10-08T20:06:12.588" v="864" actId="14100"/>
          <ac:picMkLst>
            <pc:docMk/>
            <pc:sldMk cId="2889825991" sldId="272"/>
            <ac:picMk id="6" creationId="{4B79A70B-C292-44EB-9A43-99F9509729C5}"/>
          </ac:picMkLst>
        </pc:picChg>
        <pc:picChg chg="add mod">
          <ac:chgData name="Sarah Ortega" userId="S::sarah.ortega2@utsa.edu::ee03859f-e8e5-48d7-bc0b-8680b10b7807" providerId="AD" clId="Web-{22DF66BC-48D9-5D9D-E16F-4DD9FDD3679E}" dt="2019-10-08T20:04:00.306" v="822"/>
          <ac:picMkLst>
            <pc:docMk/>
            <pc:sldMk cId="2889825991" sldId="272"/>
            <ac:picMk id="8" creationId="{DFFC9D3C-6011-4090-B2F3-33A37F502CC2}"/>
          </ac:picMkLst>
        </pc:picChg>
        <pc:picChg chg="add mod ord">
          <ac:chgData name="Sarah Ortega" userId="S::sarah.ortega2@utsa.edu::ee03859f-e8e5-48d7-bc0b-8680b10b7807" providerId="AD" clId="Web-{22DF66BC-48D9-5D9D-E16F-4DD9FDD3679E}" dt="2019-10-08T20:04:00.306" v="822"/>
          <ac:picMkLst>
            <pc:docMk/>
            <pc:sldMk cId="2889825991" sldId="272"/>
            <ac:picMk id="10" creationId="{FC555DB4-86DF-40D8-9E37-81A6E3266D90}"/>
          </ac:picMkLst>
        </pc:picChg>
        <pc:cxnChg chg="add">
          <ac:chgData name="Sarah Ortega" userId="S::sarah.ortega2@utsa.edu::ee03859f-e8e5-48d7-bc0b-8680b10b7807" providerId="AD" clId="Web-{22DF66BC-48D9-5D9D-E16F-4DD9FDD3679E}" dt="2019-10-08T20:04:00.306" v="822"/>
          <ac:cxnSpMkLst>
            <pc:docMk/>
            <pc:sldMk cId="2889825991" sldId="272"/>
            <ac:cxnSpMk id="17" creationId="{ED28E597-4AF8-4D69-A9AB-A1EDC6156B04}"/>
          </ac:cxnSpMkLst>
        </pc:cxnChg>
      </pc:sldChg>
      <pc:sldChg chg="delSp modSp new ord">
        <pc:chgData name="Sarah Ortega" userId="S::sarah.ortega2@utsa.edu::ee03859f-e8e5-48d7-bc0b-8680b10b7807" providerId="AD" clId="Web-{22DF66BC-48D9-5D9D-E16F-4DD9FDD3679E}" dt="2019-10-08T20:11:50.683" v="918" actId="20577"/>
        <pc:sldMkLst>
          <pc:docMk/>
          <pc:sldMk cId="1284855353" sldId="273"/>
        </pc:sldMkLst>
        <pc:spChg chg="mod">
          <ac:chgData name="Sarah Ortega" userId="S::sarah.ortega2@utsa.edu::ee03859f-e8e5-48d7-bc0b-8680b10b7807" providerId="AD" clId="Web-{22DF66BC-48D9-5D9D-E16F-4DD9FDD3679E}" dt="2019-10-08T20:11:50.683" v="918" actId="20577"/>
          <ac:spMkLst>
            <pc:docMk/>
            <pc:sldMk cId="1284855353" sldId="273"/>
            <ac:spMk id="2" creationId="{92FC27DF-4F4B-4CA2-B1EE-9ED10A1E0E8C}"/>
          </ac:spMkLst>
        </pc:spChg>
        <pc:spChg chg="del">
          <ac:chgData name="Sarah Ortega" userId="S::sarah.ortega2@utsa.edu::ee03859f-e8e5-48d7-bc0b-8680b10b7807" providerId="AD" clId="Web-{22DF66BC-48D9-5D9D-E16F-4DD9FDD3679E}" dt="2019-10-08T20:11:33.027" v="891"/>
          <ac:spMkLst>
            <pc:docMk/>
            <pc:sldMk cId="1284855353" sldId="273"/>
            <ac:spMk id="3" creationId="{95E48A6D-4599-4871-8E58-A85F68D07439}"/>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4D38-740B-4143-AC65-384A0440D003}"/>
              </a:ext>
            </a:extLst>
          </p:cNvPr>
          <p:cNvSpPr>
            <a:spLocks noGrp="1"/>
          </p:cNvSpPr>
          <p:nvPr>
            <p:ph type="ctrTitle"/>
          </p:nvPr>
        </p:nvSpPr>
        <p:spPr>
          <a:xfrm>
            <a:off x="619125" y="455613"/>
            <a:ext cx="9144000" cy="2387600"/>
          </a:xfrm>
        </p:spPr>
        <p:txBody>
          <a:bodyPr anchor="b"/>
          <a:lstStyle>
            <a:lvl1pPr algn="ctr">
              <a:defRPr sz="6000" b="1">
                <a:solidFill>
                  <a:schemeClr val="bg1">
                    <a:lumMod val="9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DCA52540-53B1-4F9A-9B57-DD1BD668A361}"/>
              </a:ext>
            </a:extLst>
          </p:cNvPr>
          <p:cNvSpPr>
            <a:spLocks noGrp="1"/>
          </p:cNvSpPr>
          <p:nvPr>
            <p:ph type="subTitle" idx="1"/>
          </p:nvPr>
        </p:nvSpPr>
        <p:spPr>
          <a:xfrm>
            <a:off x="619125" y="2935288"/>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180DFF-03B4-4196-AEBC-F9CD1C7475AF}"/>
              </a:ext>
            </a:extLst>
          </p:cNvPr>
          <p:cNvSpPr>
            <a:spLocks noGrp="1"/>
          </p:cNvSpPr>
          <p:nvPr>
            <p:ph type="dt" sz="half" idx="10"/>
          </p:nvPr>
        </p:nvSpPr>
        <p:spPr>
          <a:xfrm>
            <a:off x="809625" y="6492875"/>
            <a:ext cx="1781176" cy="365125"/>
          </a:xfrm>
        </p:spPr>
        <p:txBody>
          <a:bodyPr/>
          <a:lstStyle>
            <a:lvl1pPr algn="ctr">
              <a:defRPr>
                <a:solidFill>
                  <a:schemeClr val="accent5">
                    <a:lumMod val="20000"/>
                    <a:lumOff val="80000"/>
                  </a:schemeClr>
                </a:solidFill>
              </a:defRPr>
            </a:lvl1pPr>
          </a:lstStyle>
          <a:p>
            <a:fld id="{4879B3C3-A2A0-4934-8D45-F81E7FC5DA70}" type="datetimeFigureOut">
              <a:rPr lang="en-US" smtClean="0"/>
              <a:pPr/>
              <a:t>10/10/2019</a:t>
            </a:fld>
            <a:endParaRPr lang="en-US"/>
          </a:p>
        </p:txBody>
      </p:sp>
      <p:sp>
        <p:nvSpPr>
          <p:cNvPr id="5" name="Footer Placeholder 4">
            <a:extLst>
              <a:ext uri="{FF2B5EF4-FFF2-40B4-BE49-F238E27FC236}">
                <a16:creationId xmlns:a16="http://schemas.microsoft.com/office/drawing/2014/main" id="{486D8918-F756-45A3-8342-6B44516AB481}"/>
              </a:ext>
            </a:extLst>
          </p:cNvPr>
          <p:cNvSpPr>
            <a:spLocks noGrp="1"/>
          </p:cNvSpPr>
          <p:nvPr>
            <p:ph type="ftr" sz="quarter" idx="11"/>
          </p:nvPr>
        </p:nvSpPr>
        <p:spPr>
          <a:xfrm>
            <a:off x="3781425" y="6492874"/>
            <a:ext cx="4114800" cy="365125"/>
          </a:xfrm>
        </p:spPr>
        <p:txBody>
          <a:bodyPr/>
          <a:lstStyle>
            <a:lvl1pPr>
              <a:defRPr>
                <a:solidFill>
                  <a:schemeClr val="accent5">
                    <a:lumMod val="20000"/>
                    <a:lumOff val="80000"/>
                  </a:schemeClr>
                </a:solidFill>
              </a:defRPr>
            </a:lvl1pPr>
          </a:lstStyle>
          <a:p>
            <a:endParaRPr lang="en-US"/>
          </a:p>
        </p:txBody>
      </p:sp>
    </p:spTree>
    <p:extLst>
      <p:ext uri="{BB962C8B-B14F-4D97-AF65-F5344CB8AC3E}">
        <p14:creationId xmlns:p14="http://schemas.microsoft.com/office/powerpoint/2010/main" val="379717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CF33-50F6-4C0B-91CA-D89BE0BADD3C}"/>
              </a:ext>
            </a:extLst>
          </p:cNvPr>
          <p:cNvSpPr>
            <a:spLocks noGrp="1"/>
          </p:cNvSpPr>
          <p:nvPr>
            <p:ph type="title"/>
          </p:nvPr>
        </p:nvSpPr>
        <p:spPr/>
        <p:txBody>
          <a:bodyPr/>
          <a:lstStyle>
            <a:lvl1pPr>
              <a:defRPr b="1">
                <a:solidFill>
                  <a:srgbClr val="EF762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751745E-8FCA-4EA6-AB27-B0974F861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372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DFCB-2347-45B8-80C6-6A3E2C5E50A2}"/>
              </a:ext>
            </a:extLst>
          </p:cNvPr>
          <p:cNvSpPr>
            <a:spLocks noGrp="1"/>
          </p:cNvSpPr>
          <p:nvPr>
            <p:ph type="title"/>
          </p:nvPr>
        </p:nvSpPr>
        <p:spPr>
          <a:xfrm>
            <a:off x="838200" y="347663"/>
            <a:ext cx="10515600" cy="2852737"/>
          </a:xfrm>
        </p:spPr>
        <p:txBody>
          <a:bodyPr anchor="b"/>
          <a:lstStyle>
            <a:lvl1pPr>
              <a:defRPr sz="6000" b="1">
                <a:solidFill>
                  <a:schemeClr val="accent2">
                    <a:lumMod val="20000"/>
                    <a:lumOff val="8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8603AC8B-4CA9-42A1-A6C9-418427F29F89}"/>
              </a:ext>
            </a:extLst>
          </p:cNvPr>
          <p:cNvSpPr>
            <a:spLocks noGrp="1"/>
          </p:cNvSpPr>
          <p:nvPr>
            <p:ph type="body" idx="1"/>
          </p:nvPr>
        </p:nvSpPr>
        <p:spPr>
          <a:xfrm>
            <a:off x="838200" y="3227388"/>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6666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6206-7E00-4E1A-9030-004775DD168C}"/>
              </a:ext>
            </a:extLst>
          </p:cNvPr>
          <p:cNvSpPr>
            <a:spLocks noGrp="1"/>
          </p:cNvSpPr>
          <p:nvPr>
            <p:ph type="title"/>
          </p:nvPr>
        </p:nvSpPr>
        <p:spPr/>
        <p:txBody>
          <a:bodyPr/>
          <a:lstStyle>
            <a:lvl1pPr>
              <a:defRPr b="1">
                <a:solidFill>
                  <a:srgbClr val="446CA9"/>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D409145-286A-4DC5-9DF3-DDF28A2E07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EA2F43-C806-4251-9FEF-543F7D8170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39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D938-CB1D-4FF7-B6FC-B15A521E92F7}"/>
              </a:ext>
            </a:extLst>
          </p:cNvPr>
          <p:cNvSpPr>
            <a:spLocks noGrp="1"/>
          </p:cNvSpPr>
          <p:nvPr>
            <p:ph type="title"/>
          </p:nvPr>
        </p:nvSpPr>
        <p:spPr>
          <a:xfrm>
            <a:off x="839788" y="365125"/>
            <a:ext cx="10515600" cy="1325563"/>
          </a:xfrm>
        </p:spPr>
        <p:txBody>
          <a:bodyPr/>
          <a:lstStyle>
            <a:lvl1pPr>
              <a:defRPr b="1">
                <a:solidFill>
                  <a:srgbClr val="446CA9"/>
                </a:solidFill>
              </a:defRPr>
            </a:lvl1pPr>
          </a:lstStyle>
          <a:p>
            <a:r>
              <a:rPr lang="en-US"/>
              <a:t>Click to edit Master title style</a:t>
            </a:r>
          </a:p>
        </p:txBody>
      </p:sp>
      <p:sp>
        <p:nvSpPr>
          <p:cNvPr id="3" name="Text Placeholder 2">
            <a:extLst>
              <a:ext uri="{FF2B5EF4-FFF2-40B4-BE49-F238E27FC236}">
                <a16:creationId xmlns:a16="http://schemas.microsoft.com/office/drawing/2014/main" id="{7A9E4615-9ABA-49B8-954A-3BA88214198C}"/>
              </a:ext>
            </a:extLst>
          </p:cNvPr>
          <p:cNvSpPr>
            <a:spLocks noGrp="1"/>
          </p:cNvSpPr>
          <p:nvPr>
            <p:ph type="body" idx="1"/>
          </p:nvPr>
        </p:nvSpPr>
        <p:spPr>
          <a:xfrm>
            <a:off x="839788" y="1681163"/>
            <a:ext cx="5157787"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902FE8-A058-4671-A267-866CE5836C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E7361A-F08D-4094-8140-2D8B43E590B8}"/>
              </a:ext>
            </a:extLst>
          </p:cNvPr>
          <p:cNvSpPr>
            <a:spLocks noGrp="1"/>
          </p:cNvSpPr>
          <p:nvPr>
            <p:ph type="body" sz="quarter" idx="3"/>
          </p:nvPr>
        </p:nvSpPr>
        <p:spPr>
          <a:xfrm>
            <a:off x="6172200" y="1681163"/>
            <a:ext cx="5183188"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69086B-1657-4B07-9A0F-FC426D961C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41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7AAF-2BBF-4380-9A58-23F3D6D3F3CE}"/>
              </a:ext>
            </a:extLst>
          </p:cNvPr>
          <p:cNvSpPr>
            <a:spLocks noGrp="1"/>
          </p:cNvSpPr>
          <p:nvPr>
            <p:ph type="title"/>
          </p:nvPr>
        </p:nvSpPr>
        <p:spPr>
          <a:xfrm>
            <a:off x="838200" y="1603375"/>
            <a:ext cx="10515600" cy="1325563"/>
          </a:xfrm>
        </p:spPr>
        <p:txBody>
          <a:bodyPr>
            <a:normAutofit/>
          </a:bodyPr>
          <a:lstStyle>
            <a:lvl1pPr>
              <a:defRPr sz="6000" b="1">
                <a:solidFill>
                  <a:schemeClr val="bg1"/>
                </a:solidFill>
              </a:defRPr>
            </a:lvl1pPr>
          </a:lstStyle>
          <a:p>
            <a:r>
              <a:rPr lang="en-US"/>
              <a:t>Click to edit Master title style</a:t>
            </a:r>
          </a:p>
        </p:txBody>
      </p:sp>
    </p:spTree>
    <p:extLst>
      <p:ext uri="{BB962C8B-B14F-4D97-AF65-F5344CB8AC3E}">
        <p14:creationId xmlns:p14="http://schemas.microsoft.com/office/powerpoint/2010/main" val="13616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540B-73CC-49AE-9C20-785089683822}"/>
              </a:ext>
            </a:extLst>
          </p:cNvPr>
          <p:cNvSpPr>
            <a:spLocks noGrp="1"/>
          </p:cNvSpPr>
          <p:nvPr>
            <p:ph type="title"/>
          </p:nvPr>
        </p:nvSpPr>
        <p:spPr>
          <a:xfrm>
            <a:off x="839787" y="726281"/>
            <a:ext cx="3932237" cy="1600200"/>
          </a:xfrm>
        </p:spPr>
        <p:txBody>
          <a:bodyPr anchor="b">
            <a:normAutofit/>
          </a:bodyPr>
          <a:lstStyle>
            <a:lvl1pPr>
              <a:defRPr sz="4400" b="1"/>
            </a:lvl1pPr>
          </a:lstStyle>
          <a:p>
            <a:r>
              <a:rPr lang="en-US"/>
              <a:t>Click to edit Master title style</a:t>
            </a:r>
          </a:p>
        </p:txBody>
      </p:sp>
      <p:sp>
        <p:nvSpPr>
          <p:cNvPr id="3" name="Picture Placeholder 2">
            <a:extLst>
              <a:ext uri="{FF2B5EF4-FFF2-40B4-BE49-F238E27FC236}">
                <a16:creationId xmlns:a16="http://schemas.microsoft.com/office/drawing/2014/main" id="{DE6B6DD9-C579-4256-A53A-AB5E9E899F4C}"/>
              </a:ext>
            </a:extLst>
          </p:cNvPr>
          <p:cNvSpPr>
            <a:spLocks noGrp="1"/>
          </p:cNvSpPr>
          <p:nvPr>
            <p:ph type="pic" idx="1"/>
          </p:nvPr>
        </p:nvSpPr>
        <p:spPr>
          <a:xfrm>
            <a:off x="5180012" y="152638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3EEC68-B7AD-41A9-A7E2-A442FC8C66BD}"/>
              </a:ext>
            </a:extLst>
          </p:cNvPr>
          <p:cNvSpPr>
            <a:spLocks noGrp="1"/>
          </p:cNvSpPr>
          <p:nvPr>
            <p:ph type="body" sz="half" idx="2"/>
          </p:nvPr>
        </p:nvSpPr>
        <p:spPr>
          <a:xfrm>
            <a:off x="860424" y="2428875"/>
            <a:ext cx="3932237" cy="39711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7992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DCF34-004C-456C-9BDC-5624160F67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581ABF-A750-49FF-8810-DD600F279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6D40D-2D40-461D-B00C-2F78B6DC16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9B3C3-A2A0-4934-8D45-F81E7FC5DA70}" type="datetimeFigureOut">
              <a:rPr lang="en-US" smtClean="0"/>
              <a:t>10/10/2019</a:t>
            </a:fld>
            <a:endParaRPr lang="en-US"/>
          </a:p>
        </p:txBody>
      </p:sp>
      <p:sp>
        <p:nvSpPr>
          <p:cNvPr id="5" name="Footer Placeholder 4">
            <a:extLst>
              <a:ext uri="{FF2B5EF4-FFF2-40B4-BE49-F238E27FC236}">
                <a16:creationId xmlns:a16="http://schemas.microsoft.com/office/drawing/2014/main" id="{3D0E22F0-B9BE-420C-9E14-F7F65D1864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24353A-0FC2-41A2-9A6D-0536EC4CBC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F5B29-BEA2-46CF-8969-A9D44B5BC61B}" type="slidenum">
              <a:rPr lang="en-US" smtClean="0"/>
              <a:t>‹#›</a:t>
            </a:fld>
            <a:endParaRPr lang="en-US"/>
          </a:p>
        </p:txBody>
      </p:sp>
    </p:spTree>
    <p:extLst>
      <p:ext uri="{BB962C8B-B14F-4D97-AF65-F5344CB8AC3E}">
        <p14:creationId xmlns:p14="http://schemas.microsoft.com/office/powerpoint/2010/main" val="248735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Vanessa.kenon@utsa.edu" TargetMode="External"/><Relationship Id="rId2" Type="http://schemas.openxmlformats.org/officeDocument/2006/relationships/hyperlink" Target="mailto:Kendra.ketchum@utsa.edu" TargetMode="External"/><Relationship Id="rId1" Type="http://schemas.openxmlformats.org/officeDocument/2006/relationships/slideLayout" Target="../slideLayouts/slideLayout2.xml"/><Relationship Id="rId6" Type="http://schemas.openxmlformats.org/officeDocument/2006/relationships/hyperlink" Target="mailto:Nicholas@labster.com" TargetMode="External"/><Relationship Id="rId5" Type="http://schemas.openxmlformats.org/officeDocument/2006/relationships/hyperlink" Target="mailto:Jessica.abel@utsa.edu" TargetMode="External"/><Relationship Id="rId4" Type="http://schemas.openxmlformats.org/officeDocument/2006/relationships/hyperlink" Target="mailto:Trevor.nash@utsa.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video" Target="https://player.vimeo.com/video/364852330?app_id=122963"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3827" y="0"/>
            <a:ext cx="9144000" cy="2387600"/>
          </a:xfrm>
        </p:spPr>
        <p:txBody>
          <a:bodyPr/>
          <a:lstStyle/>
          <a:p>
            <a:r>
              <a:rPr lang="en-US" dirty="0" smtClean="0"/>
              <a:t>Anywhere but in the Lab</a:t>
            </a:r>
            <a:br>
              <a:rPr lang="en-US" dirty="0" smtClean="0"/>
            </a:br>
            <a:r>
              <a:rPr lang="en-US" dirty="0" smtClean="0"/>
              <a:t>Exploring Applications for VR</a:t>
            </a:r>
            <a:endParaRPr lang="en-US" dirty="0"/>
          </a:p>
        </p:txBody>
      </p:sp>
      <p:sp>
        <p:nvSpPr>
          <p:cNvPr id="3" name="Subtitle 2"/>
          <p:cNvSpPr>
            <a:spLocks noGrp="1"/>
          </p:cNvSpPr>
          <p:nvPr>
            <p:ph type="subTitle" idx="1"/>
          </p:nvPr>
        </p:nvSpPr>
        <p:spPr>
          <a:xfrm>
            <a:off x="0" y="2558769"/>
            <a:ext cx="12192000" cy="3981879"/>
          </a:xfrm>
        </p:spPr>
        <p:txBody>
          <a:bodyPr>
            <a:normAutofit/>
          </a:bodyPr>
          <a:lstStyle/>
          <a:p>
            <a:pPr algn="l"/>
            <a:r>
              <a:rPr lang="en-US" sz="2300" b="1" dirty="0"/>
              <a:t>Kendra Ketchum</a:t>
            </a:r>
            <a:r>
              <a:rPr lang="en-US" sz="2300" dirty="0"/>
              <a:t>, Vice President, Information Management &amp;</a:t>
            </a:r>
            <a:r>
              <a:rPr lang="en-US" sz="2300" dirty="0" smtClean="0"/>
              <a:t> </a:t>
            </a:r>
            <a:r>
              <a:rPr lang="en-US" sz="2300" dirty="0"/>
              <a:t>Technology </a:t>
            </a:r>
            <a:endParaRPr lang="en-US" sz="2300" b="1" dirty="0" smtClean="0"/>
          </a:p>
          <a:p>
            <a:pPr algn="l"/>
            <a:r>
              <a:rPr lang="en-US" sz="2300" b="1" dirty="0" smtClean="0"/>
              <a:t>Vanessa </a:t>
            </a:r>
            <a:r>
              <a:rPr lang="en-US" sz="2300" b="1" dirty="0"/>
              <a:t>Hammler </a:t>
            </a:r>
            <a:r>
              <a:rPr lang="en-US" sz="2300" b="1" dirty="0" smtClean="0"/>
              <a:t>Kenon</a:t>
            </a:r>
            <a:r>
              <a:rPr lang="en-US" sz="2300" dirty="0" smtClean="0"/>
              <a:t>, Ed.D., </a:t>
            </a:r>
            <a:r>
              <a:rPr lang="en-US" sz="2300" dirty="0"/>
              <a:t>Associate Vice President, Information Management &amp;</a:t>
            </a:r>
            <a:r>
              <a:rPr lang="en-US" sz="2300" dirty="0" smtClean="0"/>
              <a:t> </a:t>
            </a:r>
            <a:r>
              <a:rPr lang="en-US" sz="2300" dirty="0"/>
              <a:t>Technology </a:t>
            </a:r>
            <a:endParaRPr lang="en-US" sz="2300" dirty="0" smtClean="0"/>
          </a:p>
          <a:p>
            <a:pPr algn="l"/>
            <a:r>
              <a:rPr lang="en-US" sz="2300" b="1" dirty="0" smtClean="0"/>
              <a:t>Trevor </a:t>
            </a:r>
            <a:r>
              <a:rPr lang="en-US" sz="2300" b="1" dirty="0"/>
              <a:t>Nash</a:t>
            </a:r>
            <a:r>
              <a:rPr lang="en-US" sz="2300" dirty="0"/>
              <a:t>, </a:t>
            </a:r>
            <a:r>
              <a:rPr lang="en-US" sz="2300" dirty="0" smtClean="0"/>
              <a:t>UTS Training </a:t>
            </a:r>
            <a:r>
              <a:rPr lang="en-US" sz="2300" dirty="0"/>
              <a:t>and Marketing Manager</a:t>
            </a:r>
          </a:p>
          <a:p>
            <a:pPr algn="l"/>
            <a:r>
              <a:rPr lang="en-US" sz="2300" b="1" dirty="0"/>
              <a:t>Jessica Abel</a:t>
            </a:r>
            <a:r>
              <a:rPr lang="en-US" sz="2300" dirty="0"/>
              <a:t>, Ph.D., </a:t>
            </a:r>
            <a:r>
              <a:rPr lang="en-US" sz="2300" dirty="0" smtClean="0"/>
              <a:t>UTS Project </a:t>
            </a:r>
            <a:r>
              <a:rPr lang="en-US" sz="2300" dirty="0"/>
              <a:t>Coordinator</a:t>
            </a:r>
          </a:p>
          <a:p>
            <a:pPr algn="l"/>
            <a:r>
              <a:rPr lang="en-US" sz="2300" b="1" dirty="0"/>
              <a:t>Nicholas Mello</a:t>
            </a:r>
            <a:r>
              <a:rPr lang="en-US" sz="2300" dirty="0"/>
              <a:t>, Labster Customer Success Manager</a:t>
            </a:r>
          </a:p>
          <a:p>
            <a:endParaRPr lang="en-US" dirty="0"/>
          </a:p>
        </p:txBody>
      </p:sp>
    </p:spTree>
    <p:extLst>
      <p:ext uri="{BB962C8B-B14F-4D97-AF65-F5344CB8AC3E}">
        <p14:creationId xmlns:p14="http://schemas.microsoft.com/office/powerpoint/2010/main" val="333438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03425" y="1603913"/>
            <a:ext cx="5371598" cy="3021524"/>
          </a:xfrm>
          <a:prstGeom prst="rect">
            <a:avLst/>
          </a:prstGeom>
        </p:spPr>
      </p:pic>
      <p:sp>
        <p:nvSpPr>
          <p:cNvPr id="2" name="Title 1">
            <a:extLst>
              <a:ext uri="{FF2B5EF4-FFF2-40B4-BE49-F238E27FC236}">
                <a16:creationId xmlns:a16="http://schemas.microsoft.com/office/drawing/2014/main" id="{65C2481B-671A-4840-A7DA-68252D40C9D8}"/>
              </a:ext>
            </a:extLst>
          </p:cNvPr>
          <p:cNvSpPr>
            <a:spLocks noGrp="1"/>
          </p:cNvSpPr>
          <p:nvPr>
            <p:ph type="title"/>
          </p:nvPr>
        </p:nvSpPr>
        <p:spPr>
          <a:xfrm>
            <a:off x="266861" y="222788"/>
            <a:ext cx="10476853" cy="1381125"/>
          </a:xfrm>
        </p:spPr>
        <p:txBody>
          <a:bodyPr>
            <a:normAutofit/>
          </a:bodyPr>
          <a:lstStyle/>
          <a:p>
            <a:r>
              <a:rPr lang="en-US" sz="4000" dirty="0">
                <a:solidFill>
                  <a:schemeClr val="bg1"/>
                </a:solidFill>
                <a:cs typeface="Calibri Light"/>
              </a:rPr>
              <a:t>Introduction to Labster VR Technology </a:t>
            </a:r>
            <a:r>
              <a:rPr lang="en-US" sz="4000" dirty="0" smtClean="0">
                <a:solidFill>
                  <a:schemeClr val="bg1"/>
                </a:solidFill>
                <a:cs typeface="Calibri Light"/>
              </a:rPr>
              <a:t/>
            </a:r>
            <a:br>
              <a:rPr lang="en-US" sz="4000" dirty="0" smtClean="0">
                <a:solidFill>
                  <a:schemeClr val="bg1"/>
                </a:solidFill>
                <a:cs typeface="Calibri Light"/>
              </a:rPr>
            </a:br>
            <a:r>
              <a:rPr lang="en-US" sz="4000" dirty="0" smtClean="0">
                <a:solidFill>
                  <a:schemeClr val="bg1"/>
                </a:solidFill>
                <a:cs typeface="Calibri Light"/>
              </a:rPr>
              <a:t>Nicholas </a:t>
            </a:r>
            <a:r>
              <a:rPr lang="en-US" sz="4000" dirty="0" smtClean="0">
                <a:solidFill>
                  <a:schemeClr val="bg1"/>
                </a:solidFill>
                <a:cs typeface="Calibri Light"/>
              </a:rPr>
              <a:t>Mello, Labster Student Success Manager </a:t>
            </a:r>
            <a:r>
              <a:rPr lang="en-US" sz="4000" dirty="0">
                <a:solidFill>
                  <a:schemeClr val="bg1"/>
                </a:solidFill>
                <a:cs typeface="Calibri Light"/>
              </a:rPr>
              <a:t> </a:t>
            </a:r>
          </a:p>
        </p:txBody>
      </p:sp>
      <p:pic>
        <p:nvPicPr>
          <p:cNvPr id="4" name="Picture 3"/>
          <p:cNvPicPr>
            <a:picLocks noChangeAspect="1"/>
          </p:cNvPicPr>
          <p:nvPr/>
        </p:nvPicPr>
        <p:blipFill>
          <a:blip r:embed="rId3"/>
          <a:stretch>
            <a:fillRect/>
          </a:stretch>
        </p:blipFill>
        <p:spPr>
          <a:xfrm>
            <a:off x="266861" y="1603913"/>
            <a:ext cx="6163734" cy="3467100"/>
          </a:xfrm>
          <a:prstGeom prst="rect">
            <a:avLst/>
          </a:prstGeom>
        </p:spPr>
      </p:pic>
    </p:spTree>
    <p:extLst>
      <p:ext uri="{BB962C8B-B14F-4D97-AF65-F5344CB8AC3E}">
        <p14:creationId xmlns:p14="http://schemas.microsoft.com/office/powerpoint/2010/main" val="395895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8B6D-B2BE-4B1B-BC09-DE9755D837D0}"/>
              </a:ext>
            </a:extLst>
          </p:cNvPr>
          <p:cNvSpPr>
            <a:spLocks noGrp="1"/>
          </p:cNvSpPr>
          <p:nvPr>
            <p:ph type="title"/>
          </p:nvPr>
        </p:nvSpPr>
        <p:spPr>
          <a:xfrm>
            <a:off x="838200" y="2279650"/>
            <a:ext cx="10515600" cy="1325563"/>
          </a:xfrm>
        </p:spPr>
        <p:txBody>
          <a:bodyPr>
            <a:normAutofit/>
          </a:bodyPr>
          <a:lstStyle/>
          <a:p>
            <a:pPr algn="ctr"/>
            <a:r>
              <a:rPr lang="en-US" sz="6000"/>
              <a:t>Q &amp; A Session </a:t>
            </a:r>
            <a:endParaRPr lang="en-US"/>
          </a:p>
        </p:txBody>
      </p:sp>
    </p:spTree>
    <p:extLst>
      <p:ext uri="{BB962C8B-B14F-4D97-AF65-F5344CB8AC3E}">
        <p14:creationId xmlns:p14="http://schemas.microsoft.com/office/powerpoint/2010/main" val="144311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EEF9-4E7E-4F7F-AF0F-08E14ABD59EB}"/>
              </a:ext>
            </a:extLst>
          </p:cNvPr>
          <p:cNvSpPr>
            <a:spLocks noGrp="1"/>
          </p:cNvSpPr>
          <p:nvPr>
            <p:ph type="title"/>
          </p:nvPr>
        </p:nvSpPr>
        <p:spPr/>
        <p:txBody>
          <a:bodyPr>
            <a:normAutofit/>
          </a:bodyPr>
          <a:lstStyle/>
          <a:p>
            <a:r>
              <a:rPr lang="en-US" dirty="0">
                <a:cs typeface="Calibri Light"/>
              </a:rPr>
              <a:t>Contact Information</a:t>
            </a:r>
            <a:endParaRPr lang="en-US" dirty="0"/>
          </a:p>
        </p:txBody>
      </p:sp>
      <p:sp>
        <p:nvSpPr>
          <p:cNvPr id="6" name="TextBox 5">
            <a:extLst>
              <a:ext uri="{FF2B5EF4-FFF2-40B4-BE49-F238E27FC236}">
                <a16:creationId xmlns:a16="http://schemas.microsoft.com/office/drawing/2014/main" id="{0CBAA4C5-3E6F-4522-B06D-2C99A9EF9BD6}"/>
              </a:ext>
            </a:extLst>
          </p:cNvPr>
          <p:cNvSpPr txBox="1"/>
          <p:nvPr/>
        </p:nvSpPr>
        <p:spPr>
          <a:xfrm>
            <a:off x="514350" y="1567113"/>
            <a:ext cx="11388348"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Kendra Ketchum, </a:t>
            </a:r>
            <a:r>
              <a:rPr lang="en-US" sz="2000" dirty="0"/>
              <a:t>Vice President of Information Management &amp; Technology</a:t>
            </a:r>
            <a:endParaRPr lang="en-US" sz="2000" dirty="0">
              <a:cs typeface="Calibri"/>
            </a:endParaRPr>
          </a:p>
          <a:p>
            <a:r>
              <a:rPr lang="en-US" sz="2000" dirty="0">
                <a:cs typeface="Calibri"/>
                <a:hlinkClick r:id="rId2"/>
              </a:rPr>
              <a:t>Kendra.ketchum@utsa.edu</a:t>
            </a:r>
            <a:endParaRPr lang="en-US" sz="2000" dirty="0">
              <a:cs typeface="Calibri"/>
            </a:endParaRPr>
          </a:p>
          <a:p>
            <a:r>
              <a:rPr lang="en-US" sz="2000" b="1" dirty="0">
                <a:cs typeface="Calibri"/>
              </a:rPr>
              <a:t>Vanessa Hammler Kenon, Ed.D., </a:t>
            </a:r>
            <a:r>
              <a:rPr lang="en-US" sz="2000" dirty="0">
                <a:cs typeface="Calibri"/>
              </a:rPr>
              <a:t>Associate Vice President of Information Management &amp; Technology</a:t>
            </a:r>
          </a:p>
          <a:p>
            <a:r>
              <a:rPr lang="en-US" sz="2000" dirty="0">
                <a:cs typeface="Calibri"/>
                <a:hlinkClick r:id="rId3"/>
              </a:rPr>
              <a:t>Vanessa.kenon@utsa.edu</a:t>
            </a:r>
            <a:endParaRPr lang="en-US" sz="2000" dirty="0">
              <a:cs typeface="Calibri"/>
            </a:endParaRPr>
          </a:p>
          <a:p>
            <a:r>
              <a:rPr lang="en-US" sz="2000" b="1" dirty="0">
                <a:cs typeface="Calibri"/>
              </a:rPr>
              <a:t>Trevor Nash, </a:t>
            </a:r>
            <a:r>
              <a:rPr lang="en-US" sz="2000" dirty="0" smtClean="0">
                <a:cs typeface="Calibri"/>
              </a:rPr>
              <a:t>UTS Training </a:t>
            </a:r>
            <a:r>
              <a:rPr lang="en-US" sz="2000" dirty="0">
                <a:cs typeface="Calibri"/>
              </a:rPr>
              <a:t>and Marketing Manager</a:t>
            </a:r>
          </a:p>
          <a:p>
            <a:r>
              <a:rPr lang="en-US" sz="2000" dirty="0">
                <a:cs typeface="Calibri"/>
                <a:hlinkClick r:id="rId4"/>
              </a:rPr>
              <a:t>Trevor.nash@utsa.edu</a:t>
            </a:r>
            <a:endParaRPr lang="en-US" sz="2000" dirty="0">
              <a:cs typeface="Calibri"/>
            </a:endParaRPr>
          </a:p>
          <a:p>
            <a:r>
              <a:rPr lang="en-US" sz="2000" b="1" dirty="0">
                <a:cs typeface="Calibri"/>
              </a:rPr>
              <a:t>Jessica Abel, Ph.D., </a:t>
            </a:r>
            <a:r>
              <a:rPr lang="en-US" sz="2000" dirty="0" smtClean="0">
                <a:cs typeface="Calibri"/>
              </a:rPr>
              <a:t>UTS</a:t>
            </a:r>
            <a:r>
              <a:rPr lang="en-US" sz="2000" b="1" dirty="0" smtClean="0">
                <a:cs typeface="Calibri"/>
              </a:rPr>
              <a:t> </a:t>
            </a:r>
            <a:r>
              <a:rPr lang="en-US" sz="2000" dirty="0" smtClean="0">
                <a:cs typeface="Calibri"/>
              </a:rPr>
              <a:t>Project </a:t>
            </a:r>
            <a:r>
              <a:rPr lang="en-US" sz="2000" dirty="0">
                <a:cs typeface="Calibri"/>
              </a:rPr>
              <a:t>Coordinator</a:t>
            </a:r>
          </a:p>
          <a:p>
            <a:r>
              <a:rPr lang="en-US" sz="2000" dirty="0">
                <a:cs typeface="Calibri"/>
                <a:hlinkClick r:id="rId5"/>
              </a:rPr>
              <a:t>Jessica.abel@utsa.edu</a:t>
            </a:r>
            <a:endParaRPr lang="en-US" sz="2000" dirty="0">
              <a:cs typeface="Calibri"/>
            </a:endParaRPr>
          </a:p>
          <a:p>
            <a:r>
              <a:rPr lang="en-US" sz="2000" b="1" dirty="0">
                <a:cs typeface="Calibri"/>
              </a:rPr>
              <a:t>Nicholas Mello, </a:t>
            </a:r>
            <a:r>
              <a:rPr lang="en-US" sz="2000" dirty="0">
                <a:cs typeface="Calibri"/>
              </a:rPr>
              <a:t>Labster Student Success Manager</a:t>
            </a:r>
          </a:p>
          <a:p>
            <a:r>
              <a:rPr lang="en-US" sz="2000" dirty="0">
                <a:cs typeface="Calibri"/>
                <a:hlinkClick r:id="rId6"/>
              </a:rPr>
              <a:t>Nicholas@labster.com</a:t>
            </a:r>
            <a:endParaRPr lang="en-US" sz="2000" dirty="0">
              <a:cs typeface="Calibri"/>
            </a:endParaRPr>
          </a:p>
          <a:p>
            <a:endParaRPr lang="en-US" b="1" dirty="0">
              <a:cs typeface="Calibri"/>
            </a:endParaRPr>
          </a:p>
          <a:p>
            <a:endParaRPr lang="en-US" dirty="0">
              <a:cs typeface="Calibri"/>
            </a:endParaRPr>
          </a:p>
        </p:txBody>
      </p:sp>
    </p:spTree>
    <p:extLst>
      <p:ext uri="{BB962C8B-B14F-4D97-AF65-F5344CB8AC3E}">
        <p14:creationId xmlns:p14="http://schemas.microsoft.com/office/powerpoint/2010/main" val="3050052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4">
            <a:extLst>
              <a:ext uri="{FF2B5EF4-FFF2-40B4-BE49-F238E27FC236}">
                <a16:creationId xmlns:a16="http://schemas.microsoft.com/office/drawing/2014/main" id="{2A0E4E09-FC02-4ADC-951A-3FFA90B6FE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37322BF-4527-43AC-BABB-CC87E7FB192E}"/>
              </a:ext>
            </a:extLst>
          </p:cNvPr>
          <p:cNvSpPr>
            <a:spLocks noGrp="1"/>
          </p:cNvSpPr>
          <p:nvPr>
            <p:ph type="body" idx="1"/>
          </p:nvPr>
        </p:nvSpPr>
        <p:spPr>
          <a:xfrm>
            <a:off x="6340546" y="3345926"/>
            <a:ext cx="5774617" cy="3031061"/>
          </a:xfrm>
        </p:spPr>
        <p:txBody>
          <a:bodyPr vert="horz" lIns="91440" tIns="45720" rIns="91440" bIns="45720" rtlCol="0" anchor="t">
            <a:noAutofit/>
          </a:bodyPr>
          <a:lstStyle/>
          <a:p>
            <a:r>
              <a:rPr lang="en-US" sz="3200" b="1" dirty="0"/>
              <a:t>Facilitator</a:t>
            </a:r>
            <a:r>
              <a:rPr lang="en-US" sz="3200" b="1" kern="1200" dirty="0">
                <a:latin typeface="+mn-lt"/>
                <a:ea typeface="+mn-ea"/>
                <a:cs typeface="+mn-cs"/>
              </a:rPr>
              <a:t>: Vanessa Kenon, Ed.D</a:t>
            </a:r>
            <a:endParaRPr lang="en-US" sz="3200" b="1" kern="1200" dirty="0">
              <a:latin typeface="+mn-lt"/>
              <a:cs typeface="Calibri"/>
            </a:endParaRPr>
          </a:p>
          <a:p>
            <a:r>
              <a:rPr lang="en-US" sz="3200" kern="1200" dirty="0"/>
              <a:t/>
            </a:r>
            <a:br>
              <a:rPr lang="en-US" sz="3200" kern="1200" dirty="0"/>
            </a:br>
            <a:endParaRPr lang="en-US" sz="1700" kern="1200" dirty="0">
              <a:latin typeface="+mn-lt"/>
              <a:cs typeface="Calibri"/>
            </a:endParaRPr>
          </a:p>
        </p:txBody>
      </p:sp>
      <p:pic>
        <p:nvPicPr>
          <p:cNvPr id="10" name="Picture 11" descr="A group of people in a room&#10;&#10;Description generated with very high confidence">
            <a:extLst>
              <a:ext uri="{FF2B5EF4-FFF2-40B4-BE49-F238E27FC236}">
                <a16:creationId xmlns:a16="http://schemas.microsoft.com/office/drawing/2014/main" id="{5E6A40C9-85F4-4E05-BF62-3CF8D3BB83B5}"/>
              </a:ext>
            </a:extLst>
          </p:cNvPr>
          <p:cNvPicPr>
            <a:picLocks noChangeAspect="1"/>
          </p:cNvPicPr>
          <p:nvPr/>
        </p:nvPicPr>
        <p:blipFill rotWithShape="1">
          <a:blip r:embed="rId2">
            <a:alphaModFix amt="40000"/>
          </a:blip>
          <a:srcRect t="13072" r="-2" b="30171"/>
          <a:stretch/>
        </p:blipFill>
        <p:spPr>
          <a:xfrm>
            <a:off x="3131856" y="2042"/>
            <a:ext cx="9059839" cy="6855958"/>
          </a:xfrm>
          <a:prstGeom prst="rect">
            <a:avLst/>
          </a:prstGeom>
        </p:spPr>
      </p:pic>
      <p:sp>
        <p:nvSpPr>
          <p:cNvPr id="16" name="Freeform: Shape 16">
            <a:extLst>
              <a:ext uri="{FF2B5EF4-FFF2-40B4-BE49-F238E27FC236}">
                <a16:creationId xmlns:a16="http://schemas.microsoft.com/office/drawing/2014/main" id="{9453FF84-60C1-4EA8-B49B-1B8C2D0C58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group of people sitting at a table&#10;&#10;Description generated with very high confidence">
            <a:extLst>
              <a:ext uri="{FF2B5EF4-FFF2-40B4-BE49-F238E27FC236}">
                <a16:creationId xmlns:a16="http://schemas.microsoft.com/office/drawing/2014/main" id="{5C5452B5-EFF1-4324-8E99-15273A3C5F30}"/>
              </a:ext>
            </a:extLst>
          </p:cNvPr>
          <p:cNvPicPr>
            <a:picLocks noChangeAspect="1"/>
          </p:cNvPicPr>
          <p:nvPr/>
        </p:nvPicPr>
        <p:blipFill rotWithShape="1">
          <a:blip r:embed="rId3"/>
          <a:srcRect l="12225" r="27111" b="1"/>
          <a:stretch/>
        </p:blipFill>
        <p:spPr>
          <a:xfrm>
            <a:off x="1" y="2"/>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5" name="Oval 4"/>
          <p:cNvSpPr/>
          <p:nvPr/>
        </p:nvSpPr>
        <p:spPr>
          <a:xfrm>
            <a:off x="8645263" y="4861456"/>
            <a:ext cx="3714750" cy="30919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8886520" y="5663973"/>
            <a:ext cx="3305175" cy="962025"/>
          </a:xfrm>
          <a:prstGeom prst="rect">
            <a:avLst/>
          </a:prstGeom>
        </p:spPr>
      </p:pic>
    </p:spTree>
    <p:extLst>
      <p:ext uri="{BB962C8B-B14F-4D97-AF65-F5344CB8AC3E}">
        <p14:creationId xmlns:p14="http://schemas.microsoft.com/office/powerpoint/2010/main" val="14206421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915" y="149978"/>
            <a:ext cx="10728863" cy="2387600"/>
          </a:xfrm>
        </p:spPr>
        <p:txBody>
          <a:bodyPr>
            <a:normAutofit fontScale="90000"/>
          </a:bodyPr>
          <a:lstStyle/>
          <a:p>
            <a:r>
              <a:rPr lang="en-US" dirty="0"/>
              <a:t>Utilizing labs as a teaching classroom</a:t>
            </a:r>
            <a:br>
              <a:rPr lang="en-US" dirty="0"/>
            </a:br>
            <a:endParaRPr lang="en-US"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64747" y="2095936"/>
            <a:ext cx="2354419" cy="30956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387" y="2153351"/>
            <a:ext cx="4562475" cy="30382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254" y="2153351"/>
            <a:ext cx="4621248" cy="3077347"/>
          </a:xfrm>
          <a:prstGeom prst="rect">
            <a:avLst/>
          </a:prstGeom>
        </p:spPr>
      </p:pic>
    </p:spTree>
    <p:extLst>
      <p:ext uri="{BB962C8B-B14F-4D97-AF65-F5344CB8AC3E}">
        <p14:creationId xmlns:p14="http://schemas.microsoft.com/office/powerpoint/2010/main" val="1619941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a:xfrm>
            <a:off x="1261721" y="325465"/>
            <a:ext cx="10604877" cy="857492"/>
          </a:xfrm>
        </p:spPr>
        <p:txBody>
          <a:bodyPr>
            <a:normAutofit/>
          </a:bodyPr>
          <a:lstStyle/>
          <a:p>
            <a:r>
              <a:rPr lang="en-US" sz="4500" dirty="0">
                <a:solidFill>
                  <a:schemeClr val="bg1"/>
                </a:solidFill>
              </a:rPr>
              <a:t>Evolution to a Service Management Catalog</a:t>
            </a:r>
            <a:endParaRPr lang="en-US" sz="4500" dirty="0">
              <a:solidFill>
                <a:schemeClr val="bg1"/>
              </a:solidFill>
              <a:cs typeface="Calibri Light"/>
            </a:endParaRPr>
          </a:p>
        </p:txBody>
      </p:sp>
      <p:sp>
        <p:nvSpPr>
          <p:cNvPr id="3" name="Content Placeholder 2">
            <a:extLst>
              <a:ext uri="{FF2B5EF4-FFF2-40B4-BE49-F238E27FC236}">
                <a16:creationId xmlns:a16="http://schemas.microsoft.com/office/drawing/2014/main" id="{FFAD1109-439E-443F-BC9F-0F52C81FF426}"/>
              </a:ext>
            </a:extLst>
          </p:cNvPr>
          <p:cNvSpPr>
            <a:spLocks noGrp="1"/>
          </p:cNvSpPr>
          <p:nvPr>
            <p:ph type="body" idx="1"/>
          </p:nvPr>
        </p:nvSpPr>
        <p:spPr>
          <a:xfrm>
            <a:off x="2836187" y="1694261"/>
            <a:ext cx="8741046" cy="4327608"/>
          </a:xfrm>
        </p:spPr>
        <p:txBody>
          <a:bodyPr vert="horz" lIns="91440" tIns="45720" rIns="91440" bIns="45720" rtlCol="0" anchor="t">
            <a:normAutofit/>
          </a:bodyPr>
          <a:lstStyle/>
          <a:p>
            <a:pPr marL="285750" indent="-285750">
              <a:buFont typeface="Arial"/>
              <a:buChar char="•"/>
            </a:pPr>
            <a:r>
              <a:rPr lang="en-US" dirty="0">
                <a:solidFill>
                  <a:schemeClr val="bg1"/>
                </a:solidFill>
                <a:ea typeface="+mn-lt"/>
                <a:cs typeface="+mn-lt"/>
              </a:rPr>
              <a:t>Importance of strong IT Infrastructure to support emerging technologies such as Virtual Reality</a:t>
            </a:r>
            <a:endParaRPr lang="en-US" dirty="0">
              <a:solidFill>
                <a:schemeClr val="bg1"/>
              </a:solidFill>
              <a:cs typeface="Calibri"/>
            </a:endParaRPr>
          </a:p>
          <a:p>
            <a:pPr marL="285750" indent="-285750">
              <a:buFont typeface="Arial"/>
              <a:buChar char="•"/>
            </a:pPr>
            <a:r>
              <a:rPr lang="en-US" dirty="0">
                <a:solidFill>
                  <a:schemeClr val="bg1"/>
                </a:solidFill>
                <a:ea typeface="+mn-lt"/>
                <a:cs typeface="+mn-lt"/>
              </a:rPr>
              <a:t>Working with students, faculty, and staff directly to understand and appreciate academic </a:t>
            </a:r>
            <a:r>
              <a:rPr lang="en-US" dirty="0" smtClean="0">
                <a:solidFill>
                  <a:schemeClr val="bg1"/>
                </a:solidFill>
                <a:ea typeface="+mn-lt"/>
                <a:cs typeface="+mn-lt"/>
              </a:rPr>
              <a:t>innovation</a:t>
            </a:r>
            <a:endParaRPr lang="en-US" dirty="0">
              <a:solidFill>
                <a:schemeClr val="bg1"/>
              </a:solidFill>
              <a:cs typeface="Calibri"/>
            </a:endParaRPr>
          </a:p>
          <a:p>
            <a:pPr marL="285750" indent="-285750">
              <a:buFont typeface="Arial"/>
              <a:buChar char="•"/>
            </a:pPr>
            <a:r>
              <a:rPr lang="en-US" dirty="0">
                <a:solidFill>
                  <a:schemeClr val="bg1"/>
                </a:solidFill>
                <a:ea typeface="+mn-lt"/>
                <a:cs typeface="+mn-lt"/>
              </a:rPr>
              <a:t>Responding to the call of the surrounding community outside of the University </a:t>
            </a:r>
            <a:r>
              <a:rPr lang="en-US" dirty="0" smtClean="0">
                <a:solidFill>
                  <a:schemeClr val="bg1"/>
                </a:solidFill>
                <a:ea typeface="+mn-lt"/>
                <a:cs typeface="+mn-lt"/>
              </a:rPr>
              <a:t>walls to </a:t>
            </a:r>
            <a:r>
              <a:rPr lang="en-US" dirty="0">
                <a:solidFill>
                  <a:schemeClr val="bg1"/>
                </a:solidFill>
                <a:ea typeface="+mn-lt"/>
                <a:cs typeface="+mn-lt"/>
              </a:rPr>
              <a:t>provide SMEs on this technology</a:t>
            </a:r>
            <a:endParaRPr lang="en-US" dirty="0">
              <a:solidFill>
                <a:schemeClr val="bg1"/>
              </a:solidFill>
              <a:cs typeface="Calibri"/>
            </a:endParaRPr>
          </a:p>
          <a:p>
            <a:pPr marL="285750" indent="-285750">
              <a:buFont typeface="Arial"/>
              <a:buChar char="•"/>
            </a:pPr>
            <a:r>
              <a:rPr lang="en-US" dirty="0">
                <a:solidFill>
                  <a:schemeClr val="bg1"/>
                </a:solidFill>
                <a:ea typeface="+mn-lt"/>
                <a:cs typeface="+mn-lt"/>
              </a:rPr>
              <a:t>Working with vendor partners to provide VR </a:t>
            </a:r>
            <a:r>
              <a:rPr lang="en-US" dirty="0" smtClean="0">
                <a:solidFill>
                  <a:schemeClr val="bg1"/>
                </a:solidFill>
                <a:ea typeface="+mn-lt"/>
                <a:cs typeface="+mn-lt"/>
              </a:rPr>
              <a:t>solutions </a:t>
            </a:r>
            <a:r>
              <a:rPr lang="en-US" dirty="0">
                <a:solidFill>
                  <a:schemeClr val="bg1"/>
                </a:solidFill>
                <a:ea typeface="+mn-lt"/>
                <a:cs typeface="+mn-lt"/>
              </a:rPr>
              <a:t>at affordable </a:t>
            </a:r>
            <a:r>
              <a:rPr lang="en-US" dirty="0" smtClean="0">
                <a:solidFill>
                  <a:schemeClr val="bg1"/>
                </a:solidFill>
                <a:ea typeface="+mn-lt"/>
                <a:cs typeface="+mn-lt"/>
              </a:rPr>
              <a:t>VR solutions</a:t>
            </a:r>
            <a:endParaRPr lang="en-US" dirty="0">
              <a:solidFill>
                <a:schemeClr val="bg1"/>
              </a:solidFill>
            </a:endParaRPr>
          </a:p>
          <a:p>
            <a:endParaRPr lang="en-US" dirty="0">
              <a:cs typeface="Calibri"/>
            </a:endParaRPr>
          </a:p>
        </p:txBody>
      </p:sp>
      <p:pic>
        <p:nvPicPr>
          <p:cNvPr id="4" name="Picture 3"/>
          <p:cNvPicPr preferRelativeResize="0">
            <a:picLocks noChangeAspect="1"/>
          </p:cNvPicPr>
          <p:nvPr/>
        </p:nvPicPr>
        <p:blipFill>
          <a:blip r:embed="rId2"/>
          <a:stretch>
            <a:fillRect/>
          </a:stretch>
        </p:blipFill>
        <p:spPr>
          <a:xfrm>
            <a:off x="327200" y="1694261"/>
            <a:ext cx="2989436" cy="2981790"/>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591564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a:xfrm>
            <a:off x="323850" y="271463"/>
            <a:ext cx="10296525" cy="1585912"/>
          </a:xfrm>
        </p:spPr>
        <p:txBody>
          <a:bodyPr>
            <a:normAutofit/>
          </a:bodyPr>
          <a:lstStyle/>
          <a:p>
            <a:r>
              <a:rPr lang="en-US"/>
              <a:t>Talking points from a CIO</a:t>
            </a:r>
            <a:endParaRPr lang="en-US">
              <a:cs typeface="Calibri Light"/>
            </a:endParaRPr>
          </a:p>
        </p:txBody>
      </p:sp>
      <p:sp>
        <p:nvSpPr>
          <p:cNvPr id="3" name="Content Placeholder 2">
            <a:extLst>
              <a:ext uri="{FF2B5EF4-FFF2-40B4-BE49-F238E27FC236}">
                <a16:creationId xmlns:a16="http://schemas.microsoft.com/office/drawing/2014/main" id="{FFAD1109-439E-443F-BC9F-0F52C81FF426}"/>
              </a:ext>
            </a:extLst>
          </p:cNvPr>
          <p:cNvSpPr>
            <a:spLocks noGrp="1"/>
          </p:cNvSpPr>
          <p:nvPr>
            <p:ph type="body" idx="1"/>
          </p:nvPr>
        </p:nvSpPr>
        <p:spPr>
          <a:xfrm>
            <a:off x="323850" y="1855788"/>
            <a:ext cx="7858125" cy="4478337"/>
          </a:xfrm>
        </p:spPr>
        <p:txBody>
          <a:bodyPr vert="horz" lIns="91440" tIns="45720" rIns="91440" bIns="45720" rtlCol="0" anchor="t">
            <a:noAutofit/>
          </a:bodyPr>
          <a:lstStyle/>
          <a:p>
            <a:pPr marL="342900" indent="-342900">
              <a:buFont typeface="Arial" panose="020B0604020202020204" pitchFamily="34" charset="0"/>
              <a:buChar char="•"/>
            </a:pPr>
            <a:r>
              <a:rPr lang="en-US" sz="2000" dirty="0">
                <a:solidFill>
                  <a:schemeClr val="bg1"/>
                </a:solidFill>
              </a:rPr>
              <a:t>U</a:t>
            </a:r>
            <a:r>
              <a:rPr lang="en-US" sz="2000" dirty="0" smtClean="0">
                <a:solidFill>
                  <a:schemeClr val="bg1"/>
                </a:solidFill>
              </a:rPr>
              <a:t>shering </a:t>
            </a:r>
            <a:r>
              <a:rPr lang="en-US" sz="2000" dirty="0">
                <a:solidFill>
                  <a:schemeClr val="bg1"/>
                </a:solidFill>
              </a:rPr>
              <a:t>in a new era of collaboration in innovative pedagogy, because UTS is now a solutions provider and strategic partner in the university’s vision</a:t>
            </a:r>
            <a:r>
              <a:rPr lang="en-US" sz="2000" dirty="0" smtClean="0">
                <a:solidFill>
                  <a:schemeClr val="bg1"/>
                </a:solidFill>
              </a:rPr>
              <a:t>.</a:t>
            </a: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In </a:t>
            </a:r>
            <a:r>
              <a:rPr lang="en-US" sz="2000" dirty="0">
                <a:solidFill>
                  <a:schemeClr val="bg1"/>
                </a:solidFill>
              </a:rPr>
              <a:t>that vein, we are building and strengthening our collaborative work in the service of student learning, in partnership with departments like Academic Affairs. The only way we can move forward is together. In bold partnerships, innovation can grow.  </a:t>
            </a:r>
          </a:p>
          <a:p>
            <a:pPr marL="342900" indent="-342900">
              <a:buFont typeface="Arial" panose="020B0604020202020204" pitchFamily="34" charset="0"/>
              <a:buChar char="•"/>
            </a:pPr>
            <a:r>
              <a:rPr lang="en-US" sz="2000" dirty="0" smtClean="0">
                <a:solidFill>
                  <a:schemeClr val="bg1"/>
                </a:solidFill>
              </a:rPr>
              <a:t>Particular excitement for these VR </a:t>
            </a:r>
            <a:r>
              <a:rPr lang="en-US" sz="2000" dirty="0">
                <a:solidFill>
                  <a:schemeClr val="bg1"/>
                </a:solidFill>
              </a:rPr>
              <a:t>projects, because they show how we are taking learning outside of the lab and putting the future of learning into hands of students. Projects like these really highlight the urgency and value of the work we do in higher </a:t>
            </a:r>
            <a:r>
              <a:rPr lang="en-US" sz="2000" dirty="0" err="1">
                <a:solidFill>
                  <a:schemeClr val="bg1"/>
                </a:solidFill>
              </a:rPr>
              <a:t>ed</a:t>
            </a:r>
            <a:r>
              <a:rPr lang="en-US" sz="2000" dirty="0">
                <a:solidFill>
                  <a:schemeClr val="bg1"/>
                </a:solidFill>
              </a:rPr>
              <a:t> IT. </a:t>
            </a:r>
          </a:p>
        </p:txBody>
      </p:sp>
      <p:pic>
        <p:nvPicPr>
          <p:cNvPr id="4" name="Picture 3"/>
          <p:cNvPicPr>
            <a:picLocks noChangeAspect="1"/>
          </p:cNvPicPr>
          <p:nvPr/>
        </p:nvPicPr>
        <p:blipFill>
          <a:blip r:embed="rId2"/>
          <a:stretch>
            <a:fillRect/>
          </a:stretch>
        </p:blipFill>
        <p:spPr>
          <a:xfrm>
            <a:off x="6456657" y="4949492"/>
            <a:ext cx="1725318" cy="1816765"/>
          </a:xfrm>
          <a:prstGeom prst="rect">
            <a:avLst/>
          </a:prstGeom>
        </p:spPr>
      </p:pic>
    </p:spTree>
    <p:extLst>
      <p:ext uri="{BB962C8B-B14F-4D97-AF65-F5344CB8AC3E}">
        <p14:creationId xmlns:p14="http://schemas.microsoft.com/office/powerpoint/2010/main" val="955882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5647" y="181400"/>
            <a:ext cx="5530104" cy="4627268"/>
          </a:xfrm>
        </p:spPr>
        <p:txBody>
          <a:bodyPr>
            <a:normAutofit/>
          </a:bodyPr>
          <a:lstStyle/>
          <a:p>
            <a:pPr algn="ctr"/>
            <a:r>
              <a:rPr lang="en-US" dirty="0" smtClean="0"/>
              <a:t>University Technology Solutions </a:t>
            </a:r>
            <a:br>
              <a:rPr lang="en-US" dirty="0" smtClean="0"/>
            </a:br>
            <a:r>
              <a:rPr lang="en-US" dirty="0" smtClean="0"/>
              <a:t>Community </a:t>
            </a:r>
            <a:r>
              <a:rPr lang="en-US" dirty="0" smtClean="0"/>
              <a:t>Engagement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347" y="340971"/>
            <a:ext cx="4585492" cy="6252069"/>
          </a:xfrm>
          <a:prstGeom prst="rect">
            <a:avLst/>
          </a:prstGeom>
        </p:spPr>
      </p:pic>
      <p:pic>
        <p:nvPicPr>
          <p:cNvPr id="5" name="Picture 4"/>
          <p:cNvPicPr>
            <a:picLocks noChangeAspect="1"/>
          </p:cNvPicPr>
          <p:nvPr/>
        </p:nvPicPr>
        <p:blipFill rotWithShape="1">
          <a:blip r:embed="rId3"/>
          <a:srcRect t="363"/>
          <a:stretch/>
        </p:blipFill>
        <p:spPr>
          <a:xfrm>
            <a:off x="4772809" y="4199693"/>
            <a:ext cx="2402059" cy="2393347"/>
          </a:xfrm>
          <a:prstGeom prst="rect">
            <a:avLst/>
          </a:prstGeom>
        </p:spPr>
      </p:pic>
    </p:spTree>
    <p:extLst>
      <p:ext uri="{BB962C8B-B14F-4D97-AF65-F5344CB8AC3E}">
        <p14:creationId xmlns:p14="http://schemas.microsoft.com/office/powerpoint/2010/main" val="1245029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15A-0128-4534-A652-772AFEBBC4C9}"/>
              </a:ext>
            </a:extLst>
          </p:cNvPr>
          <p:cNvSpPr>
            <a:spLocks noGrp="1"/>
          </p:cNvSpPr>
          <p:nvPr>
            <p:ph type="ctrTitle"/>
          </p:nvPr>
        </p:nvSpPr>
        <p:spPr>
          <a:xfrm>
            <a:off x="0" y="0"/>
            <a:ext cx="12191999" cy="1897732"/>
          </a:xfrm>
        </p:spPr>
        <p:txBody>
          <a:bodyPr>
            <a:normAutofit/>
          </a:bodyPr>
          <a:lstStyle/>
          <a:p>
            <a:r>
              <a:rPr lang="en-US" dirty="0"/>
              <a:t>Exploring Applications for VR</a:t>
            </a:r>
            <a:br>
              <a:rPr lang="en-US" dirty="0"/>
            </a:br>
            <a:r>
              <a:rPr lang="en-US" dirty="0">
                <a:cs typeface="Calibri Light"/>
              </a:rPr>
              <a:t>Trevor Nash</a:t>
            </a:r>
            <a:endParaRPr lang="en-US" dirty="0"/>
          </a:p>
        </p:txBody>
      </p:sp>
      <p:pic>
        <p:nvPicPr>
          <p:cNvPr id="6" name="Picture 6">
            <a:hlinkClick r:id="" action="ppaction://media"/>
            <a:extLst>
              <a:ext uri="{FF2B5EF4-FFF2-40B4-BE49-F238E27FC236}">
                <a16:creationId xmlns:a16="http://schemas.microsoft.com/office/drawing/2014/main" id="{96EB1CB0-54B0-4327-8846-E5F6B0A2D390}"/>
              </a:ext>
            </a:extLst>
          </p:cNvPr>
          <p:cNvPicPr>
            <a:picLocks noRot="1" noChangeAspect="1"/>
          </p:cNvPicPr>
          <p:nvPr>
            <a:videoFile r:link="rId1"/>
          </p:nvPr>
        </p:nvPicPr>
        <p:blipFill>
          <a:blip r:embed="rId3"/>
          <a:stretch>
            <a:fillRect/>
          </a:stretch>
        </p:blipFill>
        <p:spPr>
          <a:xfrm>
            <a:off x="3193381" y="2235869"/>
            <a:ext cx="5805236" cy="3413960"/>
          </a:xfrm>
          <a:prstGeom prst="rect">
            <a:avLst/>
          </a:prstGeom>
        </p:spPr>
      </p:pic>
    </p:spTree>
    <p:extLst>
      <p:ext uri="{BB962C8B-B14F-4D97-AF65-F5344CB8AC3E}">
        <p14:creationId xmlns:p14="http://schemas.microsoft.com/office/powerpoint/2010/main" val="1715024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27DF-4F4B-4CA2-B1EE-9ED10A1E0E8C}"/>
              </a:ext>
            </a:extLst>
          </p:cNvPr>
          <p:cNvSpPr>
            <a:spLocks noGrp="1"/>
          </p:cNvSpPr>
          <p:nvPr>
            <p:ph type="ctrTitle"/>
          </p:nvPr>
        </p:nvSpPr>
        <p:spPr>
          <a:xfrm>
            <a:off x="0" y="0"/>
            <a:ext cx="12191999" cy="1611312"/>
          </a:xfrm>
        </p:spPr>
        <p:txBody>
          <a:bodyPr>
            <a:normAutofit fontScale="90000"/>
          </a:bodyPr>
          <a:lstStyle/>
          <a:p>
            <a:r>
              <a:rPr lang="en-US" dirty="0" smtClean="0">
                <a:cs typeface="Calibri Light"/>
              </a:rPr>
              <a:t>Communications and Marketing</a:t>
            </a:r>
            <a:br>
              <a:rPr lang="en-US" dirty="0" smtClean="0">
                <a:cs typeface="Calibri Light"/>
              </a:rPr>
            </a:br>
            <a:r>
              <a:rPr lang="en-US" dirty="0" smtClean="0">
                <a:cs typeface="Calibri Light"/>
              </a:rPr>
              <a:t>Jessica Abel, Ph.D.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299" y="1782128"/>
            <a:ext cx="6121400" cy="4591050"/>
          </a:xfrm>
          <a:prstGeom prst="rect">
            <a:avLst/>
          </a:prstGeom>
        </p:spPr>
      </p:pic>
    </p:spTree>
    <p:extLst>
      <p:ext uri="{BB962C8B-B14F-4D97-AF65-F5344CB8AC3E}">
        <p14:creationId xmlns:p14="http://schemas.microsoft.com/office/powerpoint/2010/main" val="1284855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B138-1A3E-45F6-9C2A-6AAB440F4B45}"/>
              </a:ext>
            </a:extLst>
          </p:cNvPr>
          <p:cNvSpPr>
            <a:spLocks noGrp="1"/>
          </p:cNvSpPr>
          <p:nvPr>
            <p:ph type="ctrTitle"/>
          </p:nvPr>
        </p:nvSpPr>
        <p:spPr/>
        <p:txBody>
          <a:bodyPr>
            <a:normAutofit/>
          </a:bodyPr>
          <a:lstStyle/>
          <a:p>
            <a:pPr algn="ctr"/>
            <a:r>
              <a:rPr lang="en-US" err="1"/>
              <a:t>Labster</a:t>
            </a:r>
            <a:r>
              <a:rPr lang="en-US"/>
              <a:t> </a:t>
            </a:r>
          </a:p>
        </p:txBody>
      </p:sp>
      <p:sp>
        <p:nvSpPr>
          <p:cNvPr id="4" name="Subtitle 3">
            <a:extLst>
              <a:ext uri="{FF2B5EF4-FFF2-40B4-BE49-F238E27FC236}">
                <a16:creationId xmlns:a16="http://schemas.microsoft.com/office/drawing/2014/main" id="{88E7E178-4D05-4ACC-801E-5008A4E2ECBE}"/>
              </a:ext>
            </a:extLst>
          </p:cNvPr>
          <p:cNvSpPr>
            <a:spLocks noGrp="1"/>
          </p:cNvSpPr>
          <p:nvPr>
            <p:ph type="subTitle" idx="1"/>
          </p:nvPr>
        </p:nvSpPr>
        <p:spPr/>
        <p:txBody>
          <a:bodyPr vert="horz" lIns="91440" tIns="45720" rIns="91440" bIns="45720" rtlCol="0" anchor="t">
            <a:normAutofit/>
          </a:bodyPr>
          <a:lstStyle/>
          <a:p>
            <a:r>
              <a:rPr lang="en-US">
                <a:cs typeface="Calibri"/>
              </a:rPr>
              <a:t>Jes</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655" y="0"/>
            <a:ext cx="8313539" cy="6858000"/>
          </a:xfrm>
          <a:prstGeom prst="rect">
            <a:avLst/>
          </a:prstGeom>
        </p:spPr>
      </p:pic>
    </p:spTree>
    <p:extLst>
      <p:ext uri="{BB962C8B-B14F-4D97-AF65-F5344CB8AC3E}">
        <p14:creationId xmlns:p14="http://schemas.microsoft.com/office/powerpoint/2010/main" val="1501342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05AA0A4DD40845983E22E21A601F17" ma:contentTypeVersion="4" ma:contentTypeDescription="Create a new document." ma:contentTypeScope="" ma:versionID="2751261d84d9fb1d5ffd3932f3d67688">
  <xsd:schema xmlns:xsd="http://www.w3.org/2001/XMLSchema" xmlns:xs="http://www.w3.org/2001/XMLSchema" xmlns:p="http://schemas.microsoft.com/office/2006/metadata/properties" xmlns:ns3="7f1df9a2-4dfc-43a2-ab66-7996e7e43288" targetNamespace="http://schemas.microsoft.com/office/2006/metadata/properties" ma:root="true" ma:fieldsID="6f5154da5399a2205886697f306a9fc1" ns3:_="">
    <xsd:import namespace="7f1df9a2-4dfc-43a2-ab66-7996e7e4328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df9a2-4dfc-43a2-ab66-7996e7e432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2EE27F-60EC-4607-A62F-F9B8D12D8A1C}">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7f1df9a2-4dfc-43a2-ab66-7996e7e43288"/>
    <ds:schemaRef ds:uri="http://www.w3.org/XML/1998/namespace"/>
  </ds:schemaRefs>
</ds:datastoreItem>
</file>

<file path=customXml/itemProps2.xml><?xml version="1.0" encoding="utf-8"?>
<ds:datastoreItem xmlns:ds="http://schemas.openxmlformats.org/officeDocument/2006/customXml" ds:itemID="{7F558A99-A472-4D3C-B9A8-5BB6AE530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1df9a2-4dfc-43a2-ab66-7996e7e432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EF5EC8-C079-4AD8-8D02-F3315BBC1E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TotalTime>
  <Words>329</Words>
  <Application>Microsoft Office PowerPoint</Application>
  <PresentationFormat>Widescreen</PresentationFormat>
  <Paragraphs>36</Paragraphs>
  <Slides>12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Anywhere but in the Lab Exploring Applications for VR</vt:lpstr>
      <vt:lpstr>PowerPoint Presentation</vt:lpstr>
      <vt:lpstr>Utilizing labs as a teaching classroom </vt:lpstr>
      <vt:lpstr>Evolution to a Service Management Catalog</vt:lpstr>
      <vt:lpstr>Talking points from a CIO</vt:lpstr>
      <vt:lpstr>University Technology Solutions  Community Engagement</vt:lpstr>
      <vt:lpstr>Exploring Applications for VR Trevor Nash</vt:lpstr>
      <vt:lpstr>Communications and Marketing Jessica Abel, Ph.D.</vt:lpstr>
      <vt:lpstr>Labster </vt:lpstr>
      <vt:lpstr>Introduction to Labster VR Technology  Nicholas Mello, Labster Student Success Manager  </vt:lpstr>
      <vt:lpstr>Q &amp; A Session </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Berg</dc:creator>
  <cp:lastModifiedBy>Sarah Ortega</cp:lastModifiedBy>
  <cp:revision>30</cp:revision>
  <dcterms:created xsi:type="dcterms:W3CDTF">2019-03-25T21:23:33Z</dcterms:created>
  <dcterms:modified xsi:type="dcterms:W3CDTF">2019-10-10T16:15:32Z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0x0101003705AA0A4DD40845983E22E21A601F17</vt:lpwstr>
  </property>
</Properties>
</file>