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90" r:id="rId4"/>
    <p:sldId id="291" r:id="rId5"/>
    <p:sldId id="292" r:id="rId6"/>
    <p:sldId id="294" r:id="rId7"/>
    <p:sldId id="283" r:id="rId8"/>
    <p:sldId id="285" r:id="rId9"/>
    <p:sldId id="286" r:id="rId10"/>
    <p:sldId id="288" r:id="rId11"/>
    <p:sldId id="298" r:id="rId12"/>
    <p:sldId id="297" r:id="rId13"/>
    <p:sldId id="296" r:id="rId14"/>
    <p:sldId id="303" r:id="rId15"/>
    <p:sldId id="302" r:id="rId16"/>
    <p:sldId id="301" r:id="rId17"/>
    <p:sldId id="271" r:id="rId18"/>
    <p:sldId id="265" r:id="rId19"/>
    <p:sldId id="266" r:id="rId20"/>
    <p:sldId id="263" r:id="rId21"/>
    <p:sldId id="26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6938"/>
    <a:srgbClr val="1A6830"/>
    <a:srgbClr val="446CA9"/>
    <a:srgbClr val="EF7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104" autoAdjust="0"/>
    <p:restoredTop sz="94694"/>
  </p:normalViewPr>
  <p:slideViewPr>
    <p:cSldViewPr snapToGrid="0">
      <p:cViewPr varScale="1">
        <p:scale>
          <a:sx n="82" d="100"/>
          <a:sy n="82" d="100"/>
        </p:scale>
        <p:origin x="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5" d="100"/>
          <a:sy n="65" d="100"/>
        </p:scale>
        <p:origin x="3154" y="3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3F9D7-DBBD-1C44-B6E9-70526446488F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B56CD-BD21-374F-99D9-02A48FC38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66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B56CD-BD21-374F-99D9-02A48FC38B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7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B56CD-BD21-374F-99D9-02A48FC38B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2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B56CD-BD21-374F-99D9-02A48FC38B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48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B56CD-BD21-374F-99D9-02A48FC38B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2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B56CD-BD21-374F-99D9-02A48FC38B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10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B56CD-BD21-374F-99D9-02A48FC38B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60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B56CD-BD21-374F-99D9-02A48FC38B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5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B56CD-BD21-374F-99D9-02A48FC38B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72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B56CD-BD21-374F-99D9-02A48FC38B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65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B56CD-BD21-374F-99D9-02A48FC38B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57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B56CD-BD21-374F-99D9-02A48FC38B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46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B56CD-BD21-374F-99D9-02A48FC38B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40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B56CD-BD21-374F-99D9-02A48FC38B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695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B56CD-BD21-374F-99D9-02A48FC38B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01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B56CD-BD21-374F-99D9-02A48FC38B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55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B56CD-BD21-374F-99D9-02A48FC38B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57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B56CD-BD21-374F-99D9-02A48FC38B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23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B56CD-BD21-374F-99D9-02A48FC38B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80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B56CD-BD21-374F-99D9-02A48FC38B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8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B56CD-BD21-374F-99D9-02A48FC38B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77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B56CD-BD21-374F-99D9-02A48FC38B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22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64D38-740B-4143-AC65-384A0440D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125" y="45561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52540-53B1-4F9A-9B57-DD1BD668A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125" y="293528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0DFF-03B4-4196-AEBC-F9CD1C747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9625" y="6492875"/>
            <a:ext cx="1781176" cy="365125"/>
          </a:xfrm>
        </p:spPr>
        <p:txBody>
          <a:bodyPr/>
          <a:lstStyle>
            <a:lvl1pPr algn="ctr"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fld id="{4879B3C3-A2A0-4934-8D45-F81E7FC5DA70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D8918-F756-45A3-8342-6B44516AB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1425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170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CF33-50F6-4C0B-91CA-D89BE0BA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EF76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1745E-8FCA-4EA6-AB27-B0974F861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372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7DFCB-2347-45B8-80C6-6A3E2C5E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663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3AC8B-4CA9-42A1-A6C9-418427F29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2273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666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6206-7E00-4E1A-9030-004775DD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46CA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09145-286A-4DC5-9DF3-DDF28A2E0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A2F43-C806-4251-9FEF-543F7D817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395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DD938-CB1D-4FF7-B6FC-B15A521E9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446CA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E4615-9ABA-49B8-954A-3BA882141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EF762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902FE8-A058-4671-A267-866CE5836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E7361A-F08D-4094-8140-2D8B43E590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EF762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69086B-1657-4B07-9A0F-FC426D961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41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7AAF-2BBF-4380-9A58-23F3D6D3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75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6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540B-73CC-49AE-9C20-78508968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726281"/>
            <a:ext cx="3932237" cy="1600200"/>
          </a:xfrm>
        </p:spPr>
        <p:txBody>
          <a:bodyPr anchor="b">
            <a:norm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B6DD9-C579-4256-A53A-AB5E9E899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52638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EEC68-B7AD-41A9-A7E2-A442FC8C6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24" y="2428875"/>
            <a:ext cx="3932237" cy="397113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9926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EDCF34-004C-456C-9BDC-5624160F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81ABF-A750-49FF-8810-DD600F279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6D40D-2D40-461D-B00C-2F78B6DC1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9B3C3-A2A0-4934-8D45-F81E7FC5DA70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E22F0-B9BE-420C-9E14-F7F65D186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4353A-0FC2-41A2-9A6D-0536EC4CB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F5B29-BEA2-46CF-8969-A9D44B5BC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tiff"/><Relationship Id="rId4" Type="http://schemas.openxmlformats.org/officeDocument/2006/relationships/image" Target="../media/image26.gif"/><Relationship Id="rId9" Type="http://schemas.openxmlformats.org/officeDocument/2006/relationships/image" Target="../media/image3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davismitch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hyperlink" Target="mailto:Heather.D.Woolbert@Dartmouth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15F1-A912-4928-87F0-1BCD1B1A6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7696" y="1905340"/>
            <a:ext cx="9144000" cy="2387600"/>
          </a:xfrm>
          <a:noFill/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6938"/>
                </a:solidFill>
                <a:latin typeface="Avenir Book" panose="02000503020000020003" pitchFamily="2" charset="0"/>
              </a:rPr>
              <a:t>Building the AI </a:t>
            </a:r>
            <a:br>
              <a:rPr lang="en-US" dirty="0">
                <a:solidFill>
                  <a:srgbClr val="046938"/>
                </a:solidFill>
                <a:latin typeface="Avenir Book" panose="02000503020000020003" pitchFamily="2" charset="0"/>
              </a:rPr>
            </a:br>
            <a:r>
              <a:rPr lang="en-US" dirty="0">
                <a:solidFill>
                  <a:srgbClr val="046938"/>
                </a:solidFill>
                <a:latin typeface="Avenir Book" panose="02000503020000020003" pitchFamily="2" charset="0"/>
              </a:rPr>
              <a:t>Network of the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9E0EE9-0655-42A9-8455-EF00DEF1F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72118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venir Book" panose="02000503020000020003" pitchFamily="2" charset="0"/>
              </a:rPr>
              <a:t>A CIO Perspective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FD5F98-4C23-764B-B98D-11487EB1D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1308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A141E8-D288-9644-BCD2-2C5A7A240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875" y="257476"/>
            <a:ext cx="390178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24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2" descr="4-Sujai.mp4">
            <a:hlinkClick r:id="" action="ppaction://media"/>
            <a:extLst>
              <a:ext uri="{FF2B5EF4-FFF2-40B4-BE49-F238E27FC236}">
                <a16:creationId xmlns:a16="http://schemas.microsoft.com/office/drawing/2014/main" id="{14FF1FD1-BD21-884B-B6E0-D7E704BEE11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4650.359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661" y="807720"/>
            <a:ext cx="8614757" cy="53842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37E0D4-A8F8-3F4B-9318-6C2A7E0FD43A}"/>
              </a:ext>
            </a:extLst>
          </p:cNvPr>
          <p:cNvSpPr/>
          <p:nvPr/>
        </p:nvSpPr>
        <p:spPr>
          <a:xfrm>
            <a:off x="483301" y="120907"/>
            <a:ext cx="9708832" cy="434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193DC4-EB24-B64E-8EEA-FD1720D6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41" y="31721"/>
            <a:ext cx="4015253" cy="6561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46938"/>
                </a:solidFill>
              </a:rPr>
              <a:t>MARVIS</a:t>
            </a:r>
          </a:p>
        </p:txBody>
      </p:sp>
    </p:spTree>
    <p:extLst>
      <p:ext uri="{BB962C8B-B14F-4D97-AF65-F5344CB8AC3E}">
        <p14:creationId xmlns:p14="http://schemas.microsoft.com/office/powerpoint/2010/main" val="332459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37E0D4-A8F8-3F4B-9318-6C2A7E0FD43A}"/>
              </a:ext>
            </a:extLst>
          </p:cNvPr>
          <p:cNvSpPr/>
          <p:nvPr/>
        </p:nvSpPr>
        <p:spPr>
          <a:xfrm>
            <a:off x="483301" y="120907"/>
            <a:ext cx="9708832" cy="434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FEABA5-0318-9F48-8DC2-94281BEA0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98"/>
          <a:stretch/>
        </p:blipFill>
        <p:spPr>
          <a:xfrm>
            <a:off x="226741" y="771691"/>
            <a:ext cx="9287649" cy="55378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C757982-133E-8D4D-BBC5-DC759934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41" y="31721"/>
            <a:ext cx="4015253" cy="6561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46938"/>
                </a:solidFill>
              </a:rPr>
              <a:t>AI-Driven</a:t>
            </a:r>
          </a:p>
        </p:txBody>
      </p:sp>
    </p:spTree>
    <p:extLst>
      <p:ext uri="{BB962C8B-B14F-4D97-AF65-F5344CB8AC3E}">
        <p14:creationId xmlns:p14="http://schemas.microsoft.com/office/powerpoint/2010/main" val="2310738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37E0D4-A8F8-3F4B-9318-6C2A7E0FD43A}"/>
              </a:ext>
            </a:extLst>
          </p:cNvPr>
          <p:cNvSpPr/>
          <p:nvPr/>
        </p:nvSpPr>
        <p:spPr>
          <a:xfrm>
            <a:off x="483301" y="120907"/>
            <a:ext cx="9708832" cy="434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38DED0-4BF8-7D42-B955-D3C0B0352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41" y="31721"/>
            <a:ext cx="4015253" cy="6561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46938"/>
                </a:solidFill>
              </a:rPr>
              <a:t>AI-Driven in action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E178E5-5569-A842-91F7-49C84140D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57"/>
          <a:stretch/>
        </p:blipFill>
        <p:spPr>
          <a:xfrm>
            <a:off x="92115" y="1006997"/>
            <a:ext cx="9096273" cy="53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85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37E0D4-A8F8-3F4B-9318-6C2A7E0FD43A}"/>
              </a:ext>
            </a:extLst>
          </p:cNvPr>
          <p:cNvSpPr/>
          <p:nvPr/>
        </p:nvSpPr>
        <p:spPr>
          <a:xfrm>
            <a:off x="483301" y="120907"/>
            <a:ext cx="9708832" cy="434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1297D02-7278-6743-9201-9BE682E77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41" y="31721"/>
            <a:ext cx="4015253" cy="6561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46938"/>
                </a:solidFill>
              </a:rPr>
              <a:t>AI-Driven in action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A699E4-67AE-724C-A981-3439F57A0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5"/>
          <a:stretch/>
        </p:blipFill>
        <p:spPr>
          <a:xfrm>
            <a:off x="196261" y="949124"/>
            <a:ext cx="9018703" cy="534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3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37E0D4-A8F8-3F4B-9318-6C2A7E0FD43A}"/>
              </a:ext>
            </a:extLst>
          </p:cNvPr>
          <p:cNvSpPr/>
          <p:nvPr/>
        </p:nvSpPr>
        <p:spPr>
          <a:xfrm>
            <a:off x="483301" y="120907"/>
            <a:ext cx="9708832" cy="434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6086EE2-7D7C-DE4A-93E5-351DFF53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41" y="31721"/>
            <a:ext cx="4015253" cy="6561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46938"/>
                </a:solidFill>
              </a:rPr>
              <a:t>AI-Driven in action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0C3D00-79FB-6740-8407-C663075137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05"/>
          <a:stretch/>
        </p:blipFill>
        <p:spPr>
          <a:xfrm>
            <a:off x="254977" y="972273"/>
            <a:ext cx="8912177" cy="528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78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37E0D4-A8F8-3F4B-9318-6C2A7E0FD43A}"/>
              </a:ext>
            </a:extLst>
          </p:cNvPr>
          <p:cNvSpPr/>
          <p:nvPr/>
        </p:nvSpPr>
        <p:spPr>
          <a:xfrm>
            <a:off x="483301" y="120907"/>
            <a:ext cx="9708832" cy="434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A1CE7E-939F-0F49-B17F-AEF56775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41" y="31721"/>
            <a:ext cx="4015253" cy="6561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46938"/>
                </a:solidFill>
              </a:rPr>
              <a:t>AI-Driven in action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D987B3-C3B4-9446-B591-CD2B8CF38F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40"/>
          <a:stretch/>
        </p:blipFill>
        <p:spPr>
          <a:xfrm>
            <a:off x="226741" y="937549"/>
            <a:ext cx="9056155" cy="539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74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37E0D4-A8F8-3F4B-9318-6C2A7E0FD43A}"/>
              </a:ext>
            </a:extLst>
          </p:cNvPr>
          <p:cNvSpPr/>
          <p:nvPr/>
        </p:nvSpPr>
        <p:spPr>
          <a:xfrm>
            <a:off x="483301" y="120907"/>
            <a:ext cx="9708832" cy="434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D0E4D3-B573-0E43-9AC0-0BD228C52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41" y="31721"/>
            <a:ext cx="4015253" cy="6561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46938"/>
                </a:solidFill>
              </a:rPr>
              <a:t>AI-Driven in action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E4A3C5-A545-E240-BFEA-29434FC5A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19"/>
          <a:stretch/>
        </p:blipFill>
        <p:spPr>
          <a:xfrm>
            <a:off x="226741" y="1030147"/>
            <a:ext cx="8836236" cy="525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29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240794-41DE-B64F-B128-DC3F8692C892}"/>
              </a:ext>
            </a:extLst>
          </p:cNvPr>
          <p:cNvSpPr/>
          <p:nvPr/>
        </p:nvSpPr>
        <p:spPr>
          <a:xfrm>
            <a:off x="300065" y="5311118"/>
            <a:ext cx="2465687" cy="423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 sz="2400" dirty="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C77DE0-4E1F-734B-82AD-DB13886A7D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5077" y="1903522"/>
            <a:ext cx="1352513" cy="332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D56C43-130D-654A-BA73-B67ACD1037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259" y="2520281"/>
            <a:ext cx="652899" cy="682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408DFF-62F9-A547-9CDE-279B0F3C51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548" y="2771194"/>
            <a:ext cx="1122405" cy="421869"/>
          </a:xfrm>
          <a:prstGeom prst="rect">
            <a:avLst/>
          </a:prstGeom>
        </p:spPr>
      </p:pic>
      <p:sp>
        <p:nvSpPr>
          <p:cNvPr id="9" name="Chevron 8">
            <a:extLst>
              <a:ext uri="{FF2B5EF4-FFF2-40B4-BE49-F238E27FC236}">
                <a16:creationId xmlns:a16="http://schemas.microsoft.com/office/drawing/2014/main" id="{6A48FB42-72ED-524C-8D60-04A99F06EFEF}"/>
              </a:ext>
            </a:extLst>
          </p:cNvPr>
          <p:cNvSpPr/>
          <p:nvPr/>
        </p:nvSpPr>
        <p:spPr>
          <a:xfrm>
            <a:off x="2273643" y="3435170"/>
            <a:ext cx="3420035" cy="533255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5000"/>
              </a:lnSpc>
            </a:pPr>
            <a:r>
              <a:rPr lang="en-US" sz="1600" dirty="0">
                <a:solidFill>
                  <a:schemeClr val="bg1"/>
                </a:solidFill>
              </a:rPr>
              <a:t>Wi-Fi Gen 2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819BB4D0-B29C-7349-A943-2DBBDB10A8EE}"/>
              </a:ext>
            </a:extLst>
          </p:cNvPr>
          <p:cNvSpPr/>
          <p:nvPr/>
        </p:nvSpPr>
        <p:spPr>
          <a:xfrm>
            <a:off x="5487686" y="3429001"/>
            <a:ext cx="4411605" cy="533255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No modern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wireless architectures</a:t>
            </a: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94FF2FF0-B7C8-F942-819A-0CDEAB8ABE5D}"/>
              </a:ext>
            </a:extLst>
          </p:cNvPr>
          <p:cNvSpPr/>
          <p:nvPr/>
        </p:nvSpPr>
        <p:spPr>
          <a:xfrm>
            <a:off x="9692256" y="3429001"/>
            <a:ext cx="2377056" cy="53325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AI-driven 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networks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5BE9F6B8-CBBE-8842-B66B-E430A3A70525}"/>
              </a:ext>
            </a:extLst>
          </p:cNvPr>
          <p:cNvSpPr txBox="1">
            <a:spLocks/>
          </p:cNvSpPr>
          <p:nvPr/>
        </p:nvSpPr>
        <p:spPr>
          <a:xfrm>
            <a:off x="4002934" y="3986957"/>
            <a:ext cx="2739271" cy="345675"/>
          </a:xfrm>
          <a:prstGeom prst="rect">
            <a:avLst/>
          </a:prstGeom>
        </p:spPr>
        <p:txBody>
          <a:bodyPr vert="horz" lIns="121920" tIns="60960" rIns="121920" bIns="60960" rtlCol="0"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67" b="0" dirty="0">
                <a:solidFill>
                  <a:schemeClr val="bg2">
                    <a:lumMod val="50000"/>
                  </a:schemeClr>
                </a:solidFill>
              </a:rPr>
              <a:t>2007</a:t>
            </a:r>
            <a:endParaRPr lang="en-US" sz="2133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CEE67584-7FAD-8742-8F04-A9114450E4ED}"/>
              </a:ext>
            </a:extLst>
          </p:cNvPr>
          <p:cNvSpPr txBox="1">
            <a:spLocks/>
          </p:cNvSpPr>
          <p:nvPr/>
        </p:nvSpPr>
        <p:spPr>
          <a:xfrm>
            <a:off x="8606720" y="3955015"/>
            <a:ext cx="2047432" cy="345675"/>
          </a:xfrm>
          <a:prstGeom prst="rect">
            <a:avLst/>
          </a:prstGeom>
        </p:spPr>
        <p:txBody>
          <a:bodyPr vert="horz" lIns="121920" tIns="60960" rIns="121920" bIns="60960" rtlCol="0"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67" b="0" dirty="0">
                <a:solidFill>
                  <a:schemeClr val="bg2">
                    <a:lumMod val="50000"/>
                  </a:schemeClr>
                </a:solidFill>
              </a:rPr>
              <a:t>2016</a:t>
            </a:r>
            <a:endParaRPr lang="en-US" sz="2133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D4779AC9-B8E8-2C42-893A-2EECAFD3E24D}"/>
              </a:ext>
            </a:extLst>
          </p:cNvPr>
          <p:cNvSpPr txBox="1">
            <a:spLocks/>
          </p:cNvSpPr>
          <p:nvPr/>
        </p:nvSpPr>
        <p:spPr>
          <a:xfrm>
            <a:off x="801219" y="3978331"/>
            <a:ext cx="2739271" cy="345675"/>
          </a:xfrm>
          <a:prstGeom prst="rect">
            <a:avLst/>
          </a:prstGeom>
        </p:spPr>
        <p:txBody>
          <a:bodyPr vert="horz" lIns="121920" tIns="60960" rIns="121920" bIns="60960" rtlCol="0"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67" b="0">
                <a:solidFill>
                  <a:schemeClr val="bg2">
                    <a:lumMod val="50000"/>
                  </a:schemeClr>
                </a:solidFill>
              </a:rPr>
              <a:t>2003</a:t>
            </a:r>
            <a:endParaRPr lang="en-US" sz="2133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Pentagon 2">
            <a:extLst>
              <a:ext uri="{FF2B5EF4-FFF2-40B4-BE49-F238E27FC236}">
                <a16:creationId xmlns:a16="http://schemas.microsoft.com/office/drawing/2014/main" id="{26F74830-7A80-FC46-934D-C60AFE93EBF2}"/>
              </a:ext>
            </a:extLst>
          </p:cNvPr>
          <p:cNvSpPr/>
          <p:nvPr/>
        </p:nvSpPr>
        <p:spPr>
          <a:xfrm>
            <a:off x="570269" y="3435170"/>
            <a:ext cx="1908069" cy="551787"/>
          </a:xfrm>
          <a:prstGeom prst="homePlate">
            <a:avLst/>
          </a:prstGeom>
          <a:solidFill>
            <a:srgbClr val="FFF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/>
                <a:rtl val="0"/>
              </a:rPr>
              <a:t>Wi-Fi Gen 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D6E261-2DAB-4D45-AA97-D21655064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0687" y="2968674"/>
            <a:ext cx="420138" cy="302499"/>
          </a:xfrm>
          <a:prstGeom prst="rect">
            <a:avLst/>
          </a:prstGeom>
        </p:spPr>
      </p:pic>
      <p:pic>
        <p:nvPicPr>
          <p:cNvPr id="17" name="Graphic 22">
            <a:extLst>
              <a:ext uri="{FF2B5EF4-FFF2-40B4-BE49-F238E27FC236}">
                <a16:creationId xmlns:a16="http://schemas.microsoft.com/office/drawing/2014/main" id="{C44C9868-384C-AB43-8155-E3EA0108C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80687" y="2380262"/>
            <a:ext cx="312188" cy="38759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94BE00C-6E83-1240-8B28-F75E6BA8C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19" y="356340"/>
            <a:ext cx="11869429" cy="64510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46938"/>
                </a:solidFill>
              </a:rPr>
              <a:t>Access networks have not changed much…over the years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69CBC2-2DE8-C34A-944C-43D63A327E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5158" y="1923388"/>
            <a:ext cx="1936445" cy="11870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D0CA12B-8412-DF49-BE77-01EEFF415E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7434" y="1374137"/>
            <a:ext cx="1393716" cy="139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5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21;p68">
            <a:extLst>
              <a:ext uri="{FF2B5EF4-FFF2-40B4-BE49-F238E27FC236}">
                <a16:creationId xmlns:a16="http://schemas.microsoft.com/office/drawing/2014/main" id="{BB18E652-43FB-EE49-BD56-38C20728BCDF}"/>
              </a:ext>
            </a:extLst>
          </p:cNvPr>
          <p:cNvGrpSpPr/>
          <p:nvPr/>
        </p:nvGrpSpPr>
        <p:grpSpPr>
          <a:xfrm>
            <a:off x="6308438" y="4179482"/>
            <a:ext cx="628743" cy="668012"/>
            <a:chOff x="0" y="0"/>
            <a:chExt cx="546600" cy="586200"/>
          </a:xfrm>
          <a:solidFill>
            <a:schemeClr val="bg1"/>
          </a:solidFill>
        </p:grpSpPr>
        <p:sp>
          <p:nvSpPr>
            <p:cNvPr id="15" name="Google Shape;722;p68">
              <a:extLst>
                <a:ext uri="{FF2B5EF4-FFF2-40B4-BE49-F238E27FC236}">
                  <a16:creationId xmlns:a16="http://schemas.microsoft.com/office/drawing/2014/main" id="{E817A529-D885-A84B-ABE6-12EFC53121CE}"/>
                </a:ext>
              </a:extLst>
            </p:cNvPr>
            <p:cNvSpPr/>
            <p:nvPr/>
          </p:nvSpPr>
          <p:spPr>
            <a:xfrm>
              <a:off x="0" y="0"/>
              <a:ext cx="546600" cy="586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0933" tIns="60933" rIns="60933" bIns="609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" name="Google Shape;723;p68">
              <a:extLst>
                <a:ext uri="{FF2B5EF4-FFF2-40B4-BE49-F238E27FC236}">
                  <a16:creationId xmlns:a16="http://schemas.microsoft.com/office/drawing/2014/main" id="{805A5896-ED1E-034F-8630-D716926003F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46501" cy="586154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4" name="Google Shape;725;p68" descr="microservices.png">
            <a:extLst>
              <a:ext uri="{FF2B5EF4-FFF2-40B4-BE49-F238E27FC236}">
                <a16:creationId xmlns:a16="http://schemas.microsoft.com/office/drawing/2014/main" id="{020BEAA8-3D3D-4748-972D-19C065D48B29}"/>
              </a:ext>
            </a:extLst>
          </p:cNvPr>
          <p:cNvGrpSpPr/>
          <p:nvPr/>
        </p:nvGrpSpPr>
        <p:grpSpPr>
          <a:xfrm>
            <a:off x="5060012" y="2247282"/>
            <a:ext cx="1489727" cy="1419325"/>
            <a:chOff x="0" y="0"/>
            <a:chExt cx="932512" cy="832219"/>
          </a:xfrm>
          <a:solidFill>
            <a:schemeClr val="bg1"/>
          </a:solidFill>
        </p:grpSpPr>
        <p:sp>
          <p:nvSpPr>
            <p:cNvPr id="13" name="Google Shape;726;p68">
              <a:extLst>
                <a:ext uri="{FF2B5EF4-FFF2-40B4-BE49-F238E27FC236}">
                  <a16:creationId xmlns:a16="http://schemas.microsoft.com/office/drawing/2014/main" id="{B01E82DB-D278-A342-BD60-413D8273D283}"/>
                </a:ext>
              </a:extLst>
            </p:cNvPr>
            <p:cNvSpPr/>
            <p:nvPr/>
          </p:nvSpPr>
          <p:spPr>
            <a:xfrm>
              <a:off x="0" y="0"/>
              <a:ext cx="932400" cy="83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0933" tIns="60933" rIns="60933" bIns="609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" name="Google Shape;727;p68">
              <a:extLst>
                <a:ext uri="{FF2B5EF4-FFF2-40B4-BE49-F238E27FC236}">
                  <a16:creationId xmlns:a16="http://schemas.microsoft.com/office/drawing/2014/main" id="{541349D5-A569-D845-96CF-15E26A47122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932512" cy="832219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6" name="Google Shape;728;p68">
            <a:extLst>
              <a:ext uri="{FF2B5EF4-FFF2-40B4-BE49-F238E27FC236}">
                <a16:creationId xmlns:a16="http://schemas.microsoft.com/office/drawing/2014/main" id="{D46EA232-63EB-9347-A917-D5E8697125AB}"/>
              </a:ext>
            </a:extLst>
          </p:cNvPr>
          <p:cNvGrpSpPr/>
          <p:nvPr/>
        </p:nvGrpSpPr>
        <p:grpSpPr>
          <a:xfrm>
            <a:off x="4752199" y="4171200"/>
            <a:ext cx="628743" cy="668012"/>
            <a:chOff x="0" y="0"/>
            <a:chExt cx="546600" cy="586200"/>
          </a:xfrm>
          <a:solidFill>
            <a:schemeClr val="bg1"/>
          </a:solidFill>
        </p:grpSpPr>
        <p:sp>
          <p:nvSpPr>
            <p:cNvPr id="11" name="Google Shape;729;p68">
              <a:extLst>
                <a:ext uri="{FF2B5EF4-FFF2-40B4-BE49-F238E27FC236}">
                  <a16:creationId xmlns:a16="http://schemas.microsoft.com/office/drawing/2014/main" id="{2464CBE8-BAD2-F949-A125-87EB045DB9E4}"/>
                </a:ext>
              </a:extLst>
            </p:cNvPr>
            <p:cNvSpPr/>
            <p:nvPr/>
          </p:nvSpPr>
          <p:spPr>
            <a:xfrm>
              <a:off x="0" y="0"/>
              <a:ext cx="546600" cy="586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0933" tIns="60933" rIns="60933" bIns="609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Google Shape;730;p68">
              <a:extLst>
                <a:ext uri="{FF2B5EF4-FFF2-40B4-BE49-F238E27FC236}">
                  <a16:creationId xmlns:a16="http://schemas.microsoft.com/office/drawing/2014/main" id="{4BCE323E-45BD-3544-8079-D30C0B5C4B2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46501" cy="586154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7" name="Google Shape;731;p68">
            <a:extLst>
              <a:ext uri="{FF2B5EF4-FFF2-40B4-BE49-F238E27FC236}">
                <a16:creationId xmlns:a16="http://schemas.microsoft.com/office/drawing/2014/main" id="{2234FA0E-1A5E-EF4F-A209-FF9B51B7FDC5}"/>
              </a:ext>
            </a:extLst>
          </p:cNvPr>
          <p:cNvSpPr/>
          <p:nvPr/>
        </p:nvSpPr>
        <p:spPr>
          <a:xfrm>
            <a:off x="4826524" y="1223780"/>
            <a:ext cx="1926948" cy="297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60367" tIns="60367" rIns="60367" bIns="60367" anchor="t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0E62AD"/>
              </a:buClr>
              <a:buSzPts val="1100"/>
            </a:pPr>
            <a:r>
              <a:rPr lang="en-US" sz="1467" dirty="0">
                <a:solidFill>
                  <a:srgbClr val="046938"/>
                </a:solidFill>
                <a:latin typeface="Avenir"/>
                <a:ea typeface="Avenir"/>
                <a:cs typeface="Avenir"/>
                <a:sym typeface="Avenir"/>
              </a:rPr>
              <a:t>AI-Driven Cloud</a:t>
            </a:r>
            <a:endParaRPr sz="2400" dirty="0">
              <a:solidFill>
                <a:srgbClr val="046938"/>
              </a:solidFill>
            </a:endParaRPr>
          </a:p>
        </p:txBody>
      </p:sp>
      <p:sp>
        <p:nvSpPr>
          <p:cNvPr id="8" name="Google Shape;734;p68">
            <a:extLst>
              <a:ext uri="{FF2B5EF4-FFF2-40B4-BE49-F238E27FC236}">
                <a16:creationId xmlns:a16="http://schemas.microsoft.com/office/drawing/2014/main" id="{F7ACC026-B604-394B-A2B0-FF773A74A37C}"/>
              </a:ext>
            </a:extLst>
          </p:cNvPr>
          <p:cNvSpPr txBox="1"/>
          <p:nvPr/>
        </p:nvSpPr>
        <p:spPr>
          <a:xfrm>
            <a:off x="4254991" y="5071085"/>
            <a:ext cx="3176496" cy="452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121900" tIns="60933" rIns="121900" bIns="60933" anchor="t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lnSpc>
                <a:spcPct val="90000"/>
              </a:lnSpc>
              <a:buClr>
                <a:srgbClr val="3E4148"/>
              </a:buClr>
              <a:buSzPts val="1100"/>
            </a:pPr>
            <a:r>
              <a:rPr lang="en-US" sz="1467" dirty="0">
                <a:solidFill>
                  <a:srgbClr val="046938"/>
                </a:solidFill>
                <a:latin typeface="Arial"/>
                <a:ea typeface="Arial"/>
                <a:cs typeface="Arial"/>
                <a:sym typeface="Arial"/>
              </a:rPr>
              <a:t>Each of the functions </a:t>
            </a:r>
            <a:br>
              <a:rPr lang="en-US" sz="1467" dirty="0">
                <a:solidFill>
                  <a:srgbClr val="04693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67" dirty="0">
                <a:solidFill>
                  <a:srgbClr val="046938"/>
                </a:solidFill>
                <a:latin typeface="Arial"/>
                <a:ea typeface="Arial"/>
                <a:cs typeface="Arial"/>
                <a:sym typeface="Arial"/>
              </a:rPr>
              <a:t>is a micro-service in the Cloud</a:t>
            </a:r>
            <a:endParaRPr sz="2400" dirty="0">
              <a:solidFill>
                <a:srgbClr val="046938"/>
              </a:solidFill>
            </a:endParaRPr>
          </a:p>
        </p:txBody>
      </p:sp>
      <p:cxnSp>
        <p:nvCxnSpPr>
          <p:cNvPr id="9" name="Google Shape;740;p68">
            <a:extLst>
              <a:ext uri="{FF2B5EF4-FFF2-40B4-BE49-F238E27FC236}">
                <a16:creationId xmlns:a16="http://schemas.microsoft.com/office/drawing/2014/main" id="{6A12B275-493D-AC49-99E7-30203849DDAC}"/>
              </a:ext>
            </a:extLst>
          </p:cNvPr>
          <p:cNvCxnSpPr/>
          <p:nvPr/>
        </p:nvCxnSpPr>
        <p:spPr>
          <a:xfrm rot="10800000">
            <a:off x="5231290" y="1215110"/>
            <a:ext cx="1011786" cy="0"/>
          </a:xfrm>
          <a:prstGeom prst="straightConnector1">
            <a:avLst/>
          </a:prstGeom>
          <a:solidFill>
            <a:schemeClr val="bg1"/>
          </a:solidFill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E49031E9-1F86-D04C-B623-B18835E3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796"/>
            <a:ext cx="12192000" cy="85640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46938"/>
                </a:solidFill>
              </a:rPr>
              <a:t>Clean out the unplanned work  </a:t>
            </a:r>
          </a:p>
        </p:txBody>
      </p:sp>
    </p:spTree>
    <p:extLst>
      <p:ext uri="{BB962C8B-B14F-4D97-AF65-F5344CB8AC3E}">
        <p14:creationId xmlns:p14="http://schemas.microsoft.com/office/powerpoint/2010/main" val="3997210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15603B0-E3BA-6045-9B1F-B89F9AC843A6}"/>
              </a:ext>
            </a:extLst>
          </p:cNvPr>
          <p:cNvGrpSpPr/>
          <p:nvPr/>
        </p:nvGrpSpPr>
        <p:grpSpPr>
          <a:xfrm>
            <a:off x="1917742" y="1735217"/>
            <a:ext cx="8356516" cy="3901899"/>
            <a:chOff x="1925389" y="1735217"/>
            <a:chExt cx="8356516" cy="3901899"/>
          </a:xfrm>
        </p:grpSpPr>
        <p:sp>
          <p:nvSpPr>
            <p:cNvPr id="8" name="Right Arrow 62">
              <a:extLst>
                <a:ext uri="{FF2B5EF4-FFF2-40B4-BE49-F238E27FC236}">
                  <a16:creationId xmlns:a16="http://schemas.microsoft.com/office/drawing/2014/main" id="{CDE3A818-F89B-B34D-BF08-475757FFA5FE}"/>
                </a:ext>
              </a:extLst>
            </p:cNvPr>
            <p:cNvSpPr/>
            <p:nvPr/>
          </p:nvSpPr>
          <p:spPr>
            <a:xfrm>
              <a:off x="6289698" y="4728515"/>
              <a:ext cx="3739785" cy="459359"/>
            </a:xfrm>
            <a:prstGeom prst="rightArrow">
              <a:avLst/>
            </a:prstGeom>
            <a:solidFill>
              <a:srgbClr val="FFFFFF">
                <a:lumMod val="8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/>
                <a:rtl val="0"/>
              </a:endParaRPr>
            </a:p>
          </p:txBody>
        </p:sp>
        <p:sp>
          <p:nvSpPr>
            <p:cNvPr id="9" name="Right Arrow 63">
              <a:extLst>
                <a:ext uri="{FF2B5EF4-FFF2-40B4-BE49-F238E27FC236}">
                  <a16:creationId xmlns:a16="http://schemas.microsoft.com/office/drawing/2014/main" id="{DCCAA313-3DED-6342-A931-71ACD34BEFC0}"/>
                </a:ext>
              </a:extLst>
            </p:cNvPr>
            <p:cNvSpPr/>
            <p:nvPr/>
          </p:nvSpPr>
          <p:spPr>
            <a:xfrm flipH="1">
              <a:off x="2627017" y="4728515"/>
              <a:ext cx="3079818" cy="459359"/>
            </a:xfrm>
            <a:prstGeom prst="rightArrow">
              <a:avLst/>
            </a:prstGeom>
            <a:solidFill>
              <a:srgbClr val="FFFFFF">
                <a:lumMod val="8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/>
                <a:rtl val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6DD7B11-B614-4C41-BD73-E0B8C8F5A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</a:blip>
            <a:stretch>
              <a:fillRect/>
            </a:stretch>
          </p:blipFill>
          <p:spPr>
            <a:xfrm>
              <a:off x="5360621" y="4527800"/>
              <a:ext cx="1486053" cy="78723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409FFE-2111-F146-AC4F-17AF682D2042}"/>
                </a:ext>
              </a:extLst>
            </p:cNvPr>
            <p:cNvSpPr txBox="1"/>
            <p:nvPr/>
          </p:nvSpPr>
          <p:spPr>
            <a:xfrm>
              <a:off x="5157715" y="5375506"/>
              <a:ext cx="1891865" cy="2616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defTabSz="914400">
                <a:spcBef>
                  <a:spcPts val="1200"/>
                </a:spcBef>
                <a:buClr>
                  <a:srgbClr val="43B9EB"/>
                </a:buClr>
                <a:tabLst>
                  <a:tab pos="171450" algn="l"/>
                </a:tabLst>
              </a:pPr>
              <a:r>
                <a:rPr lang="en-US" sz="1100" kern="0" dirty="0">
                  <a:solidFill>
                    <a:srgbClr val="046938"/>
                  </a:solidFill>
                  <a:cs typeface="Arial"/>
                  <a:sym typeface="Arial"/>
                  <a:rtl val="0"/>
                </a:rPr>
                <a:t>Visibility and Policy Control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06CEFB1-EAF5-8842-BF81-0B3CBF5C8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9941" y="3585442"/>
              <a:ext cx="727676" cy="48382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C6C7CB4-3DC5-AC43-B134-5C16FC204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9137" y="4103326"/>
              <a:ext cx="692368" cy="58944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FEA656-884D-C544-8BF6-DFF0D069A1A6}"/>
                </a:ext>
              </a:extLst>
            </p:cNvPr>
            <p:cNvSpPr txBox="1"/>
            <p:nvPr/>
          </p:nvSpPr>
          <p:spPr>
            <a:xfrm>
              <a:off x="3464326" y="4625238"/>
              <a:ext cx="412292" cy="2616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defTabSz="914400">
                <a:spcBef>
                  <a:spcPts val="1200"/>
                </a:spcBef>
                <a:buClr>
                  <a:srgbClr val="43B9EB"/>
                </a:buClr>
                <a:tabLst>
                  <a:tab pos="171450" algn="l"/>
                </a:tabLst>
              </a:pPr>
              <a:r>
                <a:rPr lang="en-US" sz="1100" kern="0" dirty="0">
                  <a:solidFill>
                    <a:srgbClr val="0070C0"/>
                  </a:solidFill>
                  <a:cs typeface="Arial"/>
                  <a:sym typeface="Arial"/>
                  <a:rtl val="0"/>
                </a:rPr>
                <a:t>API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4CB5F7-0C16-344A-AB81-DC2D10375D0E}"/>
                </a:ext>
              </a:extLst>
            </p:cNvPr>
            <p:cNvSpPr txBox="1"/>
            <p:nvPr/>
          </p:nvSpPr>
          <p:spPr>
            <a:xfrm>
              <a:off x="5687312" y="4864867"/>
              <a:ext cx="832670" cy="2616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defTabSz="914400">
                <a:spcBef>
                  <a:spcPts val="1200"/>
                </a:spcBef>
                <a:buClr>
                  <a:srgbClr val="43B9EB"/>
                </a:buClr>
                <a:tabLst>
                  <a:tab pos="171450" algn="l"/>
                </a:tabLst>
              </a:pPr>
              <a:r>
                <a:rPr lang="en-US" sz="1100" kern="0" dirty="0">
                  <a:solidFill>
                    <a:srgbClr val="046938"/>
                  </a:solidFill>
                  <a:cs typeface="Arial"/>
                  <a:sym typeface="Arial"/>
                  <a:rtl val="0"/>
                </a:rPr>
                <a:t>AI Engine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C28D67-D9FD-A345-B6CD-0B562D171595}"/>
                </a:ext>
              </a:extLst>
            </p:cNvPr>
            <p:cNvSpPr txBox="1"/>
            <p:nvPr/>
          </p:nvSpPr>
          <p:spPr>
            <a:xfrm>
              <a:off x="8404289" y="3704357"/>
              <a:ext cx="534121" cy="2616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defTabSz="914400">
                <a:spcBef>
                  <a:spcPts val="1200"/>
                </a:spcBef>
                <a:buClr>
                  <a:srgbClr val="43B9EB"/>
                </a:buClr>
                <a:tabLst>
                  <a:tab pos="171450" algn="l"/>
                </a:tabLst>
              </a:pPr>
              <a:r>
                <a:rPr lang="en-US" sz="1100" kern="0" dirty="0">
                  <a:solidFill>
                    <a:srgbClr val="046938"/>
                  </a:solidFill>
                  <a:cs typeface="Arial"/>
                  <a:sym typeface="Arial"/>
                  <a:rtl val="0"/>
                </a:rPr>
                <a:t>WAN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69A231D-44AC-3A40-80FE-2BD6FD172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1882" y="3973690"/>
              <a:ext cx="598935" cy="598935"/>
            </a:xfrm>
            <a:prstGeom prst="rect">
              <a:avLst/>
            </a:prstGeom>
          </p:spPr>
        </p:pic>
        <p:sp>
          <p:nvSpPr>
            <p:cNvPr id="18" name="Up-Down Arrow 67">
              <a:extLst>
                <a:ext uri="{FF2B5EF4-FFF2-40B4-BE49-F238E27FC236}">
                  <a16:creationId xmlns:a16="http://schemas.microsoft.com/office/drawing/2014/main" id="{1AB1A081-AEBE-524D-A9C6-874914FD2EE2}"/>
                </a:ext>
              </a:extLst>
            </p:cNvPr>
            <p:cNvSpPr/>
            <p:nvPr/>
          </p:nvSpPr>
          <p:spPr>
            <a:xfrm>
              <a:off x="8583453" y="4640979"/>
              <a:ext cx="175793" cy="340733"/>
            </a:xfrm>
            <a:prstGeom prst="upDownArrow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/>
                <a:rtl val="0"/>
              </a:endParaRPr>
            </a:p>
          </p:txBody>
        </p:sp>
        <p:sp>
          <p:nvSpPr>
            <p:cNvPr id="21" name="Content Placeholder 10">
              <a:extLst>
                <a:ext uri="{FF2B5EF4-FFF2-40B4-BE49-F238E27FC236}">
                  <a16:creationId xmlns:a16="http://schemas.microsoft.com/office/drawing/2014/main" id="{A9686C0F-42EC-064D-B96F-56113549B830}"/>
                </a:ext>
              </a:extLst>
            </p:cNvPr>
            <p:cNvSpPr txBox="1">
              <a:spLocks/>
            </p:cNvSpPr>
            <p:nvPr/>
          </p:nvSpPr>
          <p:spPr>
            <a:xfrm>
              <a:off x="1925389" y="1735217"/>
              <a:ext cx="8356516" cy="1179064"/>
            </a:xfrm>
            <a:prstGeom prst="rect">
              <a:avLst/>
            </a:prstGeom>
          </p:spPr>
          <p:txBody>
            <a:bodyPr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Clr>
                  <a:schemeClr val="accent1"/>
                </a:buClr>
                <a:buFont typeface="Wingdings" charset="2"/>
                <a:buChar char="§"/>
                <a:defRPr sz="1800" kern="1200">
                  <a:solidFill>
                    <a:schemeClr val="tx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400"/>
                </a:spcBef>
                <a:buClr>
                  <a:schemeClr val="accent1"/>
                </a:buClr>
                <a:buFont typeface="Wingdings" charset="2"/>
                <a:buChar char="§"/>
                <a:defRPr sz="1600" kern="1200">
                  <a:solidFill>
                    <a:schemeClr val="tx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400"/>
                </a:spcBef>
                <a:buClr>
                  <a:schemeClr val="accent1"/>
                </a:buClr>
                <a:buFont typeface="Wingdings" charset="2"/>
                <a:buChar char="§"/>
                <a:defRPr sz="1400" kern="1200">
                  <a:solidFill>
                    <a:schemeClr val="tx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00"/>
                </a:spcBef>
                <a:buClr>
                  <a:schemeClr val="accent1"/>
                </a:buClr>
                <a:buFont typeface="Wingdings" charset="2"/>
                <a:buChar char="§"/>
                <a:defRPr sz="1200" kern="1200">
                  <a:solidFill>
                    <a:schemeClr val="tx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00"/>
                </a:spcBef>
                <a:buClr>
                  <a:schemeClr val="accent1"/>
                </a:buClr>
                <a:buFont typeface="Wingdings" charset="2"/>
                <a:buChar char="§"/>
                <a:defRPr sz="1200" kern="1200">
                  <a:solidFill>
                    <a:schemeClr val="tx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>
                  <a:srgbClr val="0E62AD"/>
                </a:buClr>
                <a:buSzTx/>
                <a:buFont typeface="Wingdings" charset="2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46938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Arial"/>
                  <a:rtl val="0"/>
                </a:rPr>
                <a:t>High Quality Of  Data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>
                  <a:srgbClr val="0E62AD"/>
                </a:buClr>
                <a:buSzTx/>
                <a:buFont typeface="Wingdings" charset="2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46938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Arial"/>
                  <a:rtl val="0"/>
                </a:rPr>
                <a:t>High Efficacy AI Engine (Marvis)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>
                  <a:srgbClr val="0E62AD"/>
                </a:buClr>
                <a:buSzTx/>
                <a:buFont typeface="Wingdings" charset="2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46938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Arial"/>
                  <a:rtl val="0"/>
                </a:rPr>
                <a:t>Modern Cloud (100% Programmability with Microservices)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>
                  <a:srgbClr val="0E62AD"/>
                </a:buClr>
                <a:buSzTx/>
                <a:buFont typeface="Wingdings" charset="2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46938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Arial"/>
                  <a:rtl val="0"/>
                </a:rPr>
                <a:t>Robust Product Portfolio (Wired/Wireless/Security)</a:t>
              </a:r>
            </a:p>
            <a:p>
              <a:pPr marL="171450" marR="0" lvl="0" indent="-17145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>
                  <a:srgbClr val="0E62AD"/>
                </a:buClr>
                <a:buSzTx/>
                <a:buFont typeface="Wingdings" charset="2"/>
                <a:buChar char="§"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E414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  <a:rtl val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BAB1DC23-9AF7-7744-A15D-8DAD5EF59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77857" y="4627643"/>
              <a:ext cx="538143" cy="59632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9099A20-67C9-684F-AC1C-73985DCE9F9F}"/>
                </a:ext>
              </a:extLst>
            </p:cNvPr>
            <p:cNvSpPr txBox="1"/>
            <p:nvPr/>
          </p:nvSpPr>
          <p:spPr>
            <a:xfrm>
              <a:off x="3038484" y="3704357"/>
              <a:ext cx="726481" cy="2616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defTabSz="914400">
                <a:spcBef>
                  <a:spcPts val="1200"/>
                </a:spcBef>
                <a:buClr>
                  <a:srgbClr val="43B9EB"/>
                </a:buClr>
                <a:tabLst>
                  <a:tab pos="171450" algn="l"/>
                </a:tabLst>
              </a:pPr>
              <a:r>
                <a:rPr lang="en-US" sz="1100" kern="0" dirty="0">
                  <a:solidFill>
                    <a:srgbClr val="046938"/>
                  </a:solidFill>
                  <a:cs typeface="Arial"/>
                  <a:sym typeface="Arial"/>
                  <a:rtl val="0"/>
                </a:rPr>
                <a:t>Wireless</a:t>
              </a:r>
            </a:p>
          </p:txBody>
        </p:sp>
        <p:sp>
          <p:nvSpPr>
            <p:cNvPr id="24" name="Up-Down Arrow 64">
              <a:extLst>
                <a:ext uri="{FF2B5EF4-FFF2-40B4-BE49-F238E27FC236}">
                  <a16:creationId xmlns:a16="http://schemas.microsoft.com/office/drawing/2014/main" id="{8E1EAEB4-560F-1448-B438-98C93DA03DA0}"/>
                </a:ext>
              </a:extLst>
            </p:cNvPr>
            <p:cNvSpPr/>
            <p:nvPr/>
          </p:nvSpPr>
          <p:spPr>
            <a:xfrm>
              <a:off x="3313828" y="4640979"/>
              <a:ext cx="175793" cy="340733"/>
            </a:xfrm>
            <a:prstGeom prst="upDownArrow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/>
                <a:rtl val="0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7874B674-BC2D-C44C-8C9D-1921B4867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038484" y="3988141"/>
              <a:ext cx="726481" cy="56829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54F2D23-0BDA-9140-859A-E78B5103D893}"/>
                </a:ext>
              </a:extLst>
            </p:cNvPr>
            <p:cNvSpPr txBox="1"/>
            <p:nvPr/>
          </p:nvSpPr>
          <p:spPr>
            <a:xfrm>
              <a:off x="6970181" y="3704357"/>
              <a:ext cx="694421" cy="2616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defTabSz="914400">
                <a:spcBef>
                  <a:spcPts val="1200"/>
                </a:spcBef>
                <a:buClr>
                  <a:srgbClr val="43B9EB"/>
                </a:buClr>
                <a:tabLst>
                  <a:tab pos="171450" algn="l"/>
                </a:tabLst>
              </a:pPr>
              <a:r>
                <a:rPr lang="en-US" sz="1100" kern="0" dirty="0">
                  <a:solidFill>
                    <a:srgbClr val="046938"/>
                  </a:solidFill>
                  <a:cs typeface="Arial"/>
                  <a:sym typeface="Arial"/>
                  <a:rtl val="0"/>
                </a:rPr>
                <a:t>Security</a:t>
              </a:r>
            </a:p>
          </p:txBody>
        </p:sp>
        <p:sp>
          <p:nvSpPr>
            <p:cNvPr id="28" name="Up-Down Arrow 66">
              <a:extLst>
                <a:ext uri="{FF2B5EF4-FFF2-40B4-BE49-F238E27FC236}">
                  <a16:creationId xmlns:a16="http://schemas.microsoft.com/office/drawing/2014/main" id="{E0F3B97D-D9F8-DA45-AEDF-05ECB07D761E}"/>
                </a:ext>
              </a:extLst>
            </p:cNvPr>
            <p:cNvSpPr/>
            <p:nvPr/>
          </p:nvSpPr>
          <p:spPr>
            <a:xfrm>
              <a:off x="7229495" y="4640979"/>
              <a:ext cx="175793" cy="340733"/>
            </a:xfrm>
            <a:prstGeom prst="upDownArrow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/>
                <a:rtl val="0"/>
              </a:endParaRP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0362100F-6A80-774A-9783-07006366B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045625" y="4083373"/>
              <a:ext cx="543532" cy="37079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04A5057-D9ED-F14C-BE08-0F58431C2686}"/>
                </a:ext>
              </a:extLst>
            </p:cNvPr>
            <p:cNvSpPr txBox="1"/>
            <p:nvPr/>
          </p:nvSpPr>
          <p:spPr>
            <a:xfrm>
              <a:off x="4627131" y="3704357"/>
              <a:ext cx="567784" cy="2616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defTabSz="914400">
                <a:spcBef>
                  <a:spcPts val="1200"/>
                </a:spcBef>
                <a:buClr>
                  <a:srgbClr val="43B9EB"/>
                </a:buClr>
                <a:tabLst>
                  <a:tab pos="171450" algn="l"/>
                </a:tabLst>
              </a:pPr>
              <a:r>
                <a:rPr lang="en-US" sz="1100" kern="0" dirty="0">
                  <a:solidFill>
                    <a:srgbClr val="046938"/>
                  </a:solidFill>
                  <a:cs typeface="Arial"/>
                  <a:sym typeface="Arial"/>
                  <a:rtl val="0"/>
                </a:rPr>
                <a:t>Wired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D3E7631-1AA7-1A42-A309-A2C755CA6FD0}"/>
                </a:ext>
              </a:extLst>
            </p:cNvPr>
            <p:cNvGrpSpPr/>
            <p:nvPr/>
          </p:nvGrpSpPr>
          <p:grpSpPr>
            <a:xfrm>
              <a:off x="4607140" y="4086312"/>
              <a:ext cx="607766" cy="466053"/>
              <a:chOff x="2232474" y="3377640"/>
              <a:chExt cx="764974" cy="586605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89AAF1A-054A-A247-832B-76A66A60FE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32474" y="3685284"/>
                <a:ext cx="764974" cy="0"/>
              </a:xfrm>
              <a:prstGeom prst="line">
                <a:avLst/>
              </a:prstGeom>
              <a:ln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30AD805B-496C-EC45-B9E2-701942969B46}"/>
                  </a:ext>
                </a:extLst>
              </p:cNvPr>
              <p:cNvGrpSpPr/>
              <p:nvPr/>
            </p:nvGrpSpPr>
            <p:grpSpPr>
              <a:xfrm>
                <a:off x="2255913" y="3377640"/>
                <a:ext cx="287858" cy="335221"/>
                <a:chOff x="2255913" y="3377640"/>
                <a:chExt cx="287858" cy="335221"/>
              </a:xfrm>
            </p:grpSpPr>
            <p:pic>
              <p:nvPicPr>
                <p:cNvPr id="45" name="Graphic 44">
                  <a:extLst>
                    <a:ext uri="{FF2B5EF4-FFF2-40B4-BE49-F238E27FC236}">
                      <a16:creationId xmlns:a16="http://schemas.microsoft.com/office/drawing/2014/main" id="{95E8700A-18D6-4241-B5A1-F3A96FD654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5913" y="3377640"/>
                  <a:ext cx="287858" cy="206667"/>
                </a:xfrm>
                <a:prstGeom prst="rect">
                  <a:avLst/>
                </a:prstGeom>
              </p:spPr>
            </p:pic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46896EB-8928-DE43-ADA5-41AF245699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9842" y="3592104"/>
                  <a:ext cx="0" cy="90950"/>
                </a:xfrm>
                <a:prstGeom prst="line">
                  <a:avLst/>
                </a:prstGeom>
                <a:ln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3CB7F028-20BA-1446-A124-F84806B1F78B}"/>
                    </a:ext>
                  </a:extLst>
                </p:cNvPr>
                <p:cNvSpPr/>
                <p:nvPr/>
              </p:nvSpPr>
              <p:spPr>
                <a:xfrm>
                  <a:off x="2369103" y="3651382"/>
                  <a:ext cx="61479" cy="61479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  <a:sym typeface="Arial"/>
                    <a:rtl val="0"/>
                  </a:endParaRP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CAFDE5B-0C53-EC49-BA2B-90FED3A0AF41}"/>
                  </a:ext>
                </a:extLst>
              </p:cNvPr>
              <p:cNvGrpSpPr/>
              <p:nvPr/>
            </p:nvGrpSpPr>
            <p:grpSpPr>
              <a:xfrm>
                <a:off x="2681890" y="3377640"/>
                <a:ext cx="287858" cy="335221"/>
                <a:chOff x="2681890" y="3377640"/>
                <a:chExt cx="287858" cy="335221"/>
              </a:xfrm>
            </p:grpSpPr>
            <p:pic>
              <p:nvPicPr>
                <p:cNvPr id="42" name="Graphic 41">
                  <a:extLst>
                    <a:ext uri="{FF2B5EF4-FFF2-40B4-BE49-F238E27FC236}">
                      <a16:creationId xmlns:a16="http://schemas.microsoft.com/office/drawing/2014/main" id="{31D4C552-A98A-4A4F-8463-8E9A7F8BA9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81890" y="3377640"/>
                  <a:ext cx="287858" cy="206667"/>
                </a:xfrm>
                <a:prstGeom prst="rect">
                  <a:avLst/>
                </a:prstGeom>
              </p:spPr>
            </p:pic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3DC3B919-4C72-4B45-90EA-3C03096DC8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25819" y="3592104"/>
                  <a:ext cx="0" cy="90950"/>
                </a:xfrm>
                <a:prstGeom prst="line">
                  <a:avLst/>
                </a:prstGeom>
                <a:ln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A987516-6881-5B47-92DB-24C4CE626309}"/>
                    </a:ext>
                  </a:extLst>
                </p:cNvPr>
                <p:cNvSpPr/>
                <p:nvPr/>
              </p:nvSpPr>
              <p:spPr>
                <a:xfrm>
                  <a:off x="2795080" y="3651382"/>
                  <a:ext cx="61479" cy="61479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  <a:sym typeface="Arial"/>
                    <a:rtl val="0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117B7FF-B4AB-C14E-B4DE-A11C18C2C237}"/>
                  </a:ext>
                </a:extLst>
              </p:cNvPr>
              <p:cNvGrpSpPr/>
              <p:nvPr/>
            </p:nvGrpSpPr>
            <p:grpSpPr>
              <a:xfrm>
                <a:off x="2464853" y="3651382"/>
                <a:ext cx="287858" cy="312863"/>
                <a:chOff x="2464853" y="3651382"/>
                <a:chExt cx="287858" cy="312863"/>
              </a:xfrm>
            </p:grpSpPr>
            <p:pic>
              <p:nvPicPr>
                <p:cNvPr id="39" name="Graphic 38">
                  <a:extLst>
                    <a:ext uri="{FF2B5EF4-FFF2-40B4-BE49-F238E27FC236}">
                      <a16:creationId xmlns:a16="http://schemas.microsoft.com/office/drawing/2014/main" id="{095A3EA8-0FB1-4C4A-8D64-1A721A895E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4853" y="3757578"/>
                  <a:ext cx="287858" cy="206667"/>
                </a:xfrm>
                <a:prstGeom prst="rect">
                  <a:avLst/>
                </a:prstGeom>
              </p:spPr>
            </p:pic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38B3BD1A-D3C3-D942-BB18-5D0FBFF1FB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08782" y="3685284"/>
                  <a:ext cx="0" cy="68216"/>
                </a:xfrm>
                <a:prstGeom prst="line">
                  <a:avLst/>
                </a:prstGeom>
                <a:ln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23C41CDF-F5A4-7A4C-98C4-4AD741677262}"/>
                    </a:ext>
                  </a:extLst>
                </p:cNvPr>
                <p:cNvSpPr/>
                <p:nvPr/>
              </p:nvSpPr>
              <p:spPr>
                <a:xfrm>
                  <a:off x="2578043" y="3651382"/>
                  <a:ext cx="61479" cy="61479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  <a:sym typeface="Arial"/>
                    <a:rtl val="0"/>
                  </a:endParaRPr>
                </a:p>
              </p:txBody>
            </p:sp>
          </p:grpSp>
        </p:grpSp>
        <p:sp>
          <p:nvSpPr>
            <p:cNvPr id="34" name="Up-Down Arrow 48">
              <a:extLst>
                <a:ext uri="{FF2B5EF4-FFF2-40B4-BE49-F238E27FC236}">
                  <a16:creationId xmlns:a16="http://schemas.microsoft.com/office/drawing/2014/main" id="{4D131A3F-765E-184D-885B-BAC2CCFBBF16}"/>
                </a:ext>
              </a:extLst>
            </p:cNvPr>
            <p:cNvSpPr/>
            <p:nvPr/>
          </p:nvSpPr>
          <p:spPr>
            <a:xfrm>
              <a:off x="4823127" y="4640979"/>
              <a:ext cx="175793" cy="340733"/>
            </a:xfrm>
            <a:prstGeom prst="upDownArrow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/>
                <a:rtl val="0"/>
              </a:endParaRPr>
            </a:p>
          </p:txBody>
        </p:sp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id="{45EE73F3-8EED-2E44-B18B-DFE609DAC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95" y="432736"/>
            <a:ext cx="10992810" cy="85640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46938"/>
                </a:solidFill>
              </a:rPr>
              <a:t>The AI-driven enterprise: </a:t>
            </a:r>
            <a:br>
              <a:rPr lang="en-US" dirty="0">
                <a:solidFill>
                  <a:srgbClr val="046938"/>
                </a:solidFill>
              </a:rPr>
            </a:br>
            <a:r>
              <a:rPr lang="en-US" dirty="0">
                <a:solidFill>
                  <a:srgbClr val="046938"/>
                </a:solidFill>
              </a:rPr>
              <a:t>Automation and insight across the stack</a:t>
            </a:r>
          </a:p>
        </p:txBody>
      </p:sp>
    </p:spTree>
    <p:extLst>
      <p:ext uri="{BB962C8B-B14F-4D97-AF65-F5344CB8AC3E}">
        <p14:creationId xmlns:p14="http://schemas.microsoft.com/office/powerpoint/2010/main" val="4275294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DDC78A26-1FB1-F54A-9B9A-5CEBEA09FC69}"/>
              </a:ext>
            </a:extLst>
          </p:cNvPr>
          <p:cNvSpPr/>
          <p:nvPr/>
        </p:nvSpPr>
        <p:spPr>
          <a:xfrm>
            <a:off x="2359535" y="2809915"/>
            <a:ext cx="2842624" cy="301203"/>
          </a:xfrm>
          <a:custGeom>
            <a:avLst/>
            <a:gdLst/>
            <a:ahLst/>
            <a:cxnLst/>
            <a:rect l="l" t="t" r="r" b="b"/>
            <a:pathLst>
              <a:path w="767079" h="81279">
                <a:moveTo>
                  <a:pt x="710069" y="1778"/>
                </a:moveTo>
                <a:lnTo>
                  <a:pt x="689063" y="1778"/>
                </a:lnTo>
                <a:lnTo>
                  <a:pt x="689063" y="3225"/>
                </a:lnTo>
                <a:lnTo>
                  <a:pt x="692073" y="5003"/>
                </a:lnTo>
                <a:lnTo>
                  <a:pt x="693407" y="7112"/>
                </a:lnTo>
                <a:lnTo>
                  <a:pt x="693407" y="74231"/>
                </a:lnTo>
                <a:lnTo>
                  <a:pt x="692073" y="76339"/>
                </a:lnTo>
                <a:lnTo>
                  <a:pt x="689063" y="78117"/>
                </a:lnTo>
                <a:lnTo>
                  <a:pt x="689063" y="79565"/>
                </a:lnTo>
                <a:lnTo>
                  <a:pt x="710069" y="79565"/>
                </a:lnTo>
                <a:lnTo>
                  <a:pt x="710069" y="78117"/>
                </a:lnTo>
                <a:lnTo>
                  <a:pt x="707072" y="76339"/>
                </a:lnTo>
                <a:lnTo>
                  <a:pt x="705739" y="74231"/>
                </a:lnTo>
                <a:lnTo>
                  <a:pt x="705739" y="44119"/>
                </a:lnTo>
                <a:lnTo>
                  <a:pt x="762635" y="44119"/>
                </a:lnTo>
                <a:lnTo>
                  <a:pt x="762635" y="35560"/>
                </a:lnTo>
                <a:lnTo>
                  <a:pt x="705739" y="35560"/>
                </a:lnTo>
                <a:lnTo>
                  <a:pt x="705739" y="7112"/>
                </a:lnTo>
                <a:lnTo>
                  <a:pt x="707072" y="5003"/>
                </a:lnTo>
                <a:lnTo>
                  <a:pt x="710069" y="3225"/>
                </a:lnTo>
                <a:lnTo>
                  <a:pt x="710069" y="1778"/>
                </a:lnTo>
                <a:close/>
              </a:path>
              <a:path w="767079" h="81279">
                <a:moveTo>
                  <a:pt x="762635" y="44119"/>
                </a:moveTo>
                <a:lnTo>
                  <a:pt x="750290" y="44119"/>
                </a:lnTo>
                <a:lnTo>
                  <a:pt x="750290" y="74231"/>
                </a:lnTo>
                <a:lnTo>
                  <a:pt x="748957" y="76339"/>
                </a:lnTo>
                <a:lnTo>
                  <a:pt x="745959" y="78117"/>
                </a:lnTo>
                <a:lnTo>
                  <a:pt x="745959" y="79565"/>
                </a:lnTo>
                <a:lnTo>
                  <a:pt x="766965" y="79565"/>
                </a:lnTo>
                <a:lnTo>
                  <a:pt x="766965" y="78117"/>
                </a:lnTo>
                <a:lnTo>
                  <a:pt x="763968" y="76339"/>
                </a:lnTo>
                <a:lnTo>
                  <a:pt x="762635" y="74231"/>
                </a:lnTo>
                <a:lnTo>
                  <a:pt x="762635" y="44119"/>
                </a:lnTo>
                <a:close/>
              </a:path>
              <a:path w="767079" h="81279">
                <a:moveTo>
                  <a:pt x="766965" y="1778"/>
                </a:moveTo>
                <a:lnTo>
                  <a:pt x="745959" y="1778"/>
                </a:lnTo>
                <a:lnTo>
                  <a:pt x="745959" y="3225"/>
                </a:lnTo>
                <a:lnTo>
                  <a:pt x="748957" y="5003"/>
                </a:lnTo>
                <a:lnTo>
                  <a:pt x="750290" y="7112"/>
                </a:lnTo>
                <a:lnTo>
                  <a:pt x="750290" y="35560"/>
                </a:lnTo>
                <a:lnTo>
                  <a:pt x="762635" y="35560"/>
                </a:lnTo>
                <a:lnTo>
                  <a:pt x="762635" y="7112"/>
                </a:lnTo>
                <a:lnTo>
                  <a:pt x="763968" y="5003"/>
                </a:lnTo>
                <a:lnTo>
                  <a:pt x="766965" y="3225"/>
                </a:lnTo>
                <a:lnTo>
                  <a:pt x="766965" y="1778"/>
                </a:lnTo>
                <a:close/>
              </a:path>
              <a:path w="767079" h="81279">
                <a:moveTo>
                  <a:pt x="647395" y="10223"/>
                </a:moveTo>
                <a:lnTo>
                  <a:pt x="635063" y="10223"/>
                </a:lnTo>
                <a:lnTo>
                  <a:pt x="635063" y="74015"/>
                </a:lnTo>
                <a:lnTo>
                  <a:pt x="633501" y="76238"/>
                </a:lnTo>
                <a:lnTo>
                  <a:pt x="630174" y="78117"/>
                </a:lnTo>
                <a:lnTo>
                  <a:pt x="630174" y="79565"/>
                </a:lnTo>
                <a:lnTo>
                  <a:pt x="652284" y="79565"/>
                </a:lnTo>
                <a:lnTo>
                  <a:pt x="652284" y="78117"/>
                </a:lnTo>
                <a:lnTo>
                  <a:pt x="648957" y="76238"/>
                </a:lnTo>
                <a:lnTo>
                  <a:pt x="647395" y="74015"/>
                </a:lnTo>
                <a:lnTo>
                  <a:pt x="647395" y="10223"/>
                </a:lnTo>
                <a:close/>
              </a:path>
              <a:path w="767079" h="81279">
                <a:moveTo>
                  <a:pt x="608838" y="774"/>
                </a:moveTo>
                <a:lnTo>
                  <a:pt x="606501" y="15557"/>
                </a:lnTo>
                <a:lnTo>
                  <a:pt x="607949" y="16002"/>
                </a:lnTo>
                <a:lnTo>
                  <a:pt x="611174" y="12001"/>
                </a:lnTo>
                <a:lnTo>
                  <a:pt x="613498" y="10223"/>
                </a:lnTo>
                <a:lnTo>
                  <a:pt x="675114" y="10223"/>
                </a:lnTo>
                <a:lnTo>
                  <a:pt x="673779" y="1778"/>
                </a:lnTo>
                <a:lnTo>
                  <a:pt x="619391" y="1778"/>
                </a:lnTo>
                <a:lnTo>
                  <a:pt x="613397" y="1333"/>
                </a:lnTo>
                <a:lnTo>
                  <a:pt x="608838" y="774"/>
                </a:lnTo>
                <a:close/>
              </a:path>
              <a:path w="767079" h="81279">
                <a:moveTo>
                  <a:pt x="675114" y="10223"/>
                </a:moveTo>
                <a:lnTo>
                  <a:pt x="668959" y="10223"/>
                </a:lnTo>
                <a:lnTo>
                  <a:pt x="671283" y="12001"/>
                </a:lnTo>
                <a:lnTo>
                  <a:pt x="674509" y="16002"/>
                </a:lnTo>
                <a:lnTo>
                  <a:pt x="675957" y="15557"/>
                </a:lnTo>
                <a:lnTo>
                  <a:pt x="675114" y="10223"/>
                </a:lnTo>
                <a:close/>
              </a:path>
              <a:path w="767079" h="81279">
                <a:moveTo>
                  <a:pt x="673620" y="774"/>
                </a:moveTo>
                <a:lnTo>
                  <a:pt x="669061" y="1333"/>
                </a:lnTo>
                <a:lnTo>
                  <a:pt x="663067" y="1778"/>
                </a:lnTo>
                <a:lnTo>
                  <a:pt x="673779" y="1778"/>
                </a:lnTo>
                <a:lnTo>
                  <a:pt x="673620" y="774"/>
                </a:lnTo>
                <a:close/>
              </a:path>
              <a:path w="767079" h="81279">
                <a:moveTo>
                  <a:pt x="541718" y="1778"/>
                </a:moveTo>
                <a:lnTo>
                  <a:pt x="520725" y="1778"/>
                </a:lnTo>
                <a:lnTo>
                  <a:pt x="520725" y="3225"/>
                </a:lnTo>
                <a:lnTo>
                  <a:pt x="523722" y="5003"/>
                </a:lnTo>
                <a:lnTo>
                  <a:pt x="525056" y="7112"/>
                </a:lnTo>
                <a:lnTo>
                  <a:pt x="525056" y="50901"/>
                </a:lnTo>
                <a:lnTo>
                  <a:pt x="527912" y="65328"/>
                </a:lnTo>
                <a:lnTo>
                  <a:pt x="536156" y="75381"/>
                </a:lnTo>
                <a:lnTo>
                  <a:pt x="549299" y="80588"/>
                </a:lnTo>
                <a:lnTo>
                  <a:pt x="567209" y="78936"/>
                </a:lnTo>
                <a:lnTo>
                  <a:pt x="579629" y="73196"/>
                </a:lnTo>
                <a:lnTo>
                  <a:pt x="581472" y="70779"/>
                </a:lnTo>
                <a:lnTo>
                  <a:pt x="565264" y="70779"/>
                </a:lnTo>
                <a:lnTo>
                  <a:pt x="548124" y="68409"/>
                </a:lnTo>
                <a:lnTo>
                  <a:pt x="539347" y="60283"/>
                </a:lnTo>
                <a:lnTo>
                  <a:pt x="537387" y="15557"/>
                </a:lnTo>
                <a:lnTo>
                  <a:pt x="537387" y="7112"/>
                </a:lnTo>
                <a:lnTo>
                  <a:pt x="538721" y="5003"/>
                </a:lnTo>
                <a:lnTo>
                  <a:pt x="541718" y="3225"/>
                </a:lnTo>
                <a:lnTo>
                  <a:pt x="541718" y="1778"/>
                </a:lnTo>
                <a:close/>
              </a:path>
              <a:path w="767079" h="81279">
                <a:moveTo>
                  <a:pt x="594398" y="1778"/>
                </a:moveTo>
                <a:lnTo>
                  <a:pt x="575170" y="1778"/>
                </a:lnTo>
                <a:lnTo>
                  <a:pt x="575170" y="3225"/>
                </a:lnTo>
                <a:lnTo>
                  <a:pt x="578396" y="5118"/>
                </a:lnTo>
                <a:lnTo>
                  <a:pt x="580059" y="7340"/>
                </a:lnTo>
                <a:lnTo>
                  <a:pt x="580059" y="49339"/>
                </a:lnTo>
                <a:lnTo>
                  <a:pt x="576225" y="63672"/>
                </a:lnTo>
                <a:lnTo>
                  <a:pt x="565264" y="70779"/>
                </a:lnTo>
                <a:lnTo>
                  <a:pt x="581472" y="70779"/>
                </a:lnTo>
                <a:lnTo>
                  <a:pt x="586934" y="63613"/>
                </a:lnTo>
                <a:lnTo>
                  <a:pt x="589405" y="50901"/>
                </a:lnTo>
                <a:lnTo>
                  <a:pt x="589508" y="7340"/>
                </a:lnTo>
                <a:lnTo>
                  <a:pt x="591172" y="5118"/>
                </a:lnTo>
                <a:lnTo>
                  <a:pt x="594398" y="3225"/>
                </a:lnTo>
                <a:lnTo>
                  <a:pt x="594398" y="1778"/>
                </a:lnTo>
                <a:close/>
              </a:path>
              <a:path w="767079" h="81279">
                <a:moveTo>
                  <a:pt x="467042" y="0"/>
                </a:moveTo>
                <a:lnTo>
                  <a:pt x="452069" y="2574"/>
                </a:lnTo>
                <a:lnTo>
                  <a:pt x="440042" y="9612"/>
                </a:lnTo>
                <a:lnTo>
                  <a:pt x="431431" y="20091"/>
                </a:lnTo>
                <a:lnTo>
                  <a:pt x="426707" y="32983"/>
                </a:lnTo>
                <a:lnTo>
                  <a:pt x="428064" y="49079"/>
                </a:lnTo>
                <a:lnTo>
                  <a:pt x="432928" y="62379"/>
                </a:lnTo>
                <a:lnTo>
                  <a:pt x="441101" y="72455"/>
                </a:lnTo>
                <a:lnTo>
                  <a:pt x="452385" y="78879"/>
                </a:lnTo>
                <a:lnTo>
                  <a:pt x="466584" y="81226"/>
                </a:lnTo>
                <a:lnTo>
                  <a:pt x="481759" y="78690"/>
                </a:lnTo>
                <a:lnTo>
                  <a:pt x="492272" y="72682"/>
                </a:lnTo>
                <a:lnTo>
                  <a:pt x="468160" y="72682"/>
                </a:lnTo>
                <a:lnTo>
                  <a:pt x="455256" y="69417"/>
                </a:lnTo>
                <a:lnTo>
                  <a:pt x="445406" y="60459"/>
                </a:lnTo>
                <a:lnTo>
                  <a:pt x="439836" y="47065"/>
                </a:lnTo>
                <a:lnTo>
                  <a:pt x="441563" y="28677"/>
                </a:lnTo>
                <a:lnTo>
                  <a:pt x="447553" y="16450"/>
                </a:lnTo>
                <a:lnTo>
                  <a:pt x="457104" y="9947"/>
                </a:lnTo>
                <a:lnTo>
                  <a:pt x="494062" y="9947"/>
                </a:lnTo>
                <a:lnTo>
                  <a:pt x="493259" y="8940"/>
                </a:lnTo>
                <a:lnTo>
                  <a:pt x="482097" y="2453"/>
                </a:lnTo>
                <a:lnTo>
                  <a:pt x="468047" y="9"/>
                </a:lnTo>
                <a:lnTo>
                  <a:pt x="467042" y="0"/>
                </a:lnTo>
                <a:close/>
              </a:path>
              <a:path w="767079" h="81279">
                <a:moveTo>
                  <a:pt x="494062" y="9947"/>
                </a:moveTo>
                <a:lnTo>
                  <a:pt x="457104" y="9947"/>
                </a:lnTo>
                <a:lnTo>
                  <a:pt x="473461" y="11599"/>
                </a:lnTo>
                <a:lnTo>
                  <a:pt x="485249" y="17979"/>
                </a:lnTo>
                <a:lnTo>
                  <a:pt x="492474" y="28162"/>
                </a:lnTo>
                <a:lnTo>
                  <a:pt x="495143" y="41224"/>
                </a:lnTo>
                <a:lnTo>
                  <a:pt x="492274" y="57068"/>
                </a:lnTo>
                <a:lnTo>
                  <a:pt x="484251" y="67663"/>
                </a:lnTo>
                <a:lnTo>
                  <a:pt x="472000" y="72455"/>
                </a:lnTo>
                <a:lnTo>
                  <a:pt x="468160" y="72682"/>
                </a:lnTo>
                <a:lnTo>
                  <a:pt x="492272" y="72682"/>
                </a:lnTo>
                <a:lnTo>
                  <a:pt x="493909" y="71746"/>
                </a:lnTo>
                <a:lnTo>
                  <a:pt x="502607" y="61395"/>
                </a:lnTo>
                <a:lnTo>
                  <a:pt x="507426" y="48639"/>
                </a:lnTo>
                <a:lnTo>
                  <a:pt x="506122" y="32435"/>
                </a:lnTo>
                <a:lnTo>
                  <a:pt x="501334" y="19068"/>
                </a:lnTo>
                <a:lnTo>
                  <a:pt x="494062" y="9947"/>
                </a:lnTo>
                <a:close/>
              </a:path>
              <a:path w="767079" h="81279">
                <a:moveTo>
                  <a:pt x="338696" y="889"/>
                </a:moveTo>
                <a:lnTo>
                  <a:pt x="333032" y="889"/>
                </a:lnTo>
                <a:lnTo>
                  <a:pt x="323750" y="66344"/>
                </a:lnTo>
                <a:lnTo>
                  <a:pt x="322694" y="74015"/>
                </a:lnTo>
                <a:lnTo>
                  <a:pt x="321030" y="76454"/>
                </a:lnTo>
                <a:lnTo>
                  <a:pt x="317804" y="78117"/>
                </a:lnTo>
                <a:lnTo>
                  <a:pt x="317804" y="79565"/>
                </a:lnTo>
                <a:lnTo>
                  <a:pt x="336918" y="79565"/>
                </a:lnTo>
                <a:lnTo>
                  <a:pt x="336918" y="78117"/>
                </a:lnTo>
                <a:lnTo>
                  <a:pt x="333476" y="76682"/>
                </a:lnTo>
                <a:lnTo>
                  <a:pt x="332028" y="74015"/>
                </a:lnTo>
                <a:lnTo>
                  <a:pt x="338251" y="26784"/>
                </a:lnTo>
                <a:lnTo>
                  <a:pt x="351237" y="26784"/>
                </a:lnTo>
                <a:lnTo>
                  <a:pt x="338696" y="889"/>
                </a:lnTo>
                <a:close/>
              </a:path>
              <a:path w="767079" h="81279">
                <a:moveTo>
                  <a:pt x="405875" y="26670"/>
                </a:moveTo>
                <a:lnTo>
                  <a:pt x="393928" y="26670"/>
                </a:lnTo>
                <a:lnTo>
                  <a:pt x="399707" y="74231"/>
                </a:lnTo>
                <a:lnTo>
                  <a:pt x="398589" y="76682"/>
                </a:lnTo>
                <a:lnTo>
                  <a:pt x="395376" y="78117"/>
                </a:lnTo>
                <a:lnTo>
                  <a:pt x="395376" y="79565"/>
                </a:lnTo>
                <a:lnTo>
                  <a:pt x="416483" y="79565"/>
                </a:lnTo>
                <a:lnTo>
                  <a:pt x="416483" y="78117"/>
                </a:lnTo>
                <a:lnTo>
                  <a:pt x="413600" y="76568"/>
                </a:lnTo>
                <a:lnTo>
                  <a:pt x="412369" y="74231"/>
                </a:lnTo>
                <a:lnTo>
                  <a:pt x="411203" y="65900"/>
                </a:lnTo>
                <a:lnTo>
                  <a:pt x="405875" y="26670"/>
                </a:lnTo>
                <a:close/>
              </a:path>
              <a:path w="767079" h="81279">
                <a:moveTo>
                  <a:pt x="351237" y="26784"/>
                </a:moveTo>
                <a:lnTo>
                  <a:pt x="338251" y="26784"/>
                </a:lnTo>
                <a:lnTo>
                  <a:pt x="363588" y="78562"/>
                </a:lnTo>
                <a:lnTo>
                  <a:pt x="368261" y="78562"/>
                </a:lnTo>
                <a:lnTo>
                  <a:pt x="377056" y="60782"/>
                </a:lnTo>
                <a:lnTo>
                  <a:pt x="367703" y="60782"/>
                </a:lnTo>
                <a:lnTo>
                  <a:pt x="351237" y="26784"/>
                </a:lnTo>
                <a:close/>
              </a:path>
              <a:path w="767079" h="81279">
                <a:moveTo>
                  <a:pt x="402374" y="889"/>
                </a:moveTo>
                <a:lnTo>
                  <a:pt x="396709" y="889"/>
                </a:lnTo>
                <a:lnTo>
                  <a:pt x="367703" y="60782"/>
                </a:lnTo>
                <a:lnTo>
                  <a:pt x="377056" y="60782"/>
                </a:lnTo>
                <a:lnTo>
                  <a:pt x="393928" y="26670"/>
                </a:lnTo>
                <a:lnTo>
                  <a:pt x="405875" y="26670"/>
                </a:lnTo>
                <a:lnTo>
                  <a:pt x="402374" y="889"/>
                </a:lnTo>
                <a:close/>
              </a:path>
              <a:path w="767079" h="81279">
                <a:moveTo>
                  <a:pt x="284137" y="10223"/>
                </a:moveTo>
                <a:lnTo>
                  <a:pt x="271805" y="10223"/>
                </a:lnTo>
                <a:lnTo>
                  <a:pt x="271805" y="74015"/>
                </a:lnTo>
                <a:lnTo>
                  <a:pt x="270243" y="76238"/>
                </a:lnTo>
                <a:lnTo>
                  <a:pt x="266915" y="78117"/>
                </a:lnTo>
                <a:lnTo>
                  <a:pt x="266915" y="79565"/>
                </a:lnTo>
                <a:lnTo>
                  <a:pt x="289026" y="79565"/>
                </a:lnTo>
                <a:lnTo>
                  <a:pt x="289026" y="78117"/>
                </a:lnTo>
                <a:lnTo>
                  <a:pt x="285699" y="76238"/>
                </a:lnTo>
                <a:lnTo>
                  <a:pt x="284137" y="74015"/>
                </a:lnTo>
                <a:lnTo>
                  <a:pt x="284137" y="10223"/>
                </a:lnTo>
                <a:close/>
              </a:path>
              <a:path w="767079" h="81279">
                <a:moveTo>
                  <a:pt x="245579" y="774"/>
                </a:moveTo>
                <a:lnTo>
                  <a:pt x="243243" y="15557"/>
                </a:lnTo>
                <a:lnTo>
                  <a:pt x="244690" y="16002"/>
                </a:lnTo>
                <a:lnTo>
                  <a:pt x="247916" y="12001"/>
                </a:lnTo>
                <a:lnTo>
                  <a:pt x="250240" y="10223"/>
                </a:lnTo>
                <a:lnTo>
                  <a:pt x="311856" y="10223"/>
                </a:lnTo>
                <a:lnTo>
                  <a:pt x="310521" y="1778"/>
                </a:lnTo>
                <a:lnTo>
                  <a:pt x="256133" y="1778"/>
                </a:lnTo>
                <a:lnTo>
                  <a:pt x="250139" y="1333"/>
                </a:lnTo>
                <a:lnTo>
                  <a:pt x="245579" y="774"/>
                </a:lnTo>
                <a:close/>
              </a:path>
              <a:path w="767079" h="81279">
                <a:moveTo>
                  <a:pt x="311856" y="10223"/>
                </a:moveTo>
                <a:lnTo>
                  <a:pt x="305701" y="10223"/>
                </a:lnTo>
                <a:lnTo>
                  <a:pt x="308025" y="12001"/>
                </a:lnTo>
                <a:lnTo>
                  <a:pt x="311251" y="16002"/>
                </a:lnTo>
                <a:lnTo>
                  <a:pt x="312699" y="15557"/>
                </a:lnTo>
                <a:lnTo>
                  <a:pt x="311856" y="10223"/>
                </a:lnTo>
                <a:close/>
              </a:path>
              <a:path w="767079" h="81279">
                <a:moveTo>
                  <a:pt x="310362" y="774"/>
                </a:moveTo>
                <a:lnTo>
                  <a:pt x="305803" y="1333"/>
                </a:lnTo>
                <a:lnTo>
                  <a:pt x="299808" y="1778"/>
                </a:lnTo>
                <a:lnTo>
                  <a:pt x="310521" y="1778"/>
                </a:lnTo>
                <a:lnTo>
                  <a:pt x="310362" y="774"/>
                </a:lnTo>
                <a:close/>
              </a:path>
              <a:path w="767079" h="81279">
                <a:moveTo>
                  <a:pt x="170789" y="1778"/>
                </a:moveTo>
                <a:lnTo>
                  <a:pt x="170789" y="3225"/>
                </a:lnTo>
                <a:lnTo>
                  <a:pt x="173240" y="4445"/>
                </a:lnTo>
                <a:lnTo>
                  <a:pt x="175120" y="7112"/>
                </a:lnTo>
                <a:lnTo>
                  <a:pt x="175120" y="74231"/>
                </a:lnTo>
                <a:lnTo>
                  <a:pt x="173240" y="76898"/>
                </a:lnTo>
                <a:lnTo>
                  <a:pt x="170789" y="78117"/>
                </a:lnTo>
                <a:lnTo>
                  <a:pt x="170789" y="79565"/>
                </a:lnTo>
                <a:lnTo>
                  <a:pt x="191795" y="79565"/>
                </a:lnTo>
                <a:lnTo>
                  <a:pt x="191795" y="78117"/>
                </a:lnTo>
                <a:lnTo>
                  <a:pt x="189344" y="76898"/>
                </a:lnTo>
                <a:lnTo>
                  <a:pt x="187464" y="74231"/>
                </a:lnTo>
                <a:lnTo>
                  <a:pt x="187464" y="9893"/>
                </a:lnTo>
                <a:lnTo>
                  <a:pt x="222381" y="9893"/>
                </a:lnTo>
                <a:lnTo>
                  <a:pt x="216372" y="4744"/>
                </a:lnTo>
                <a:lnTo>
                  <a:pt x="200079" y="1788"/>
                </a:lnTo>
                <a:lnTo>
                  <a:pt x="170789" y="1778"/>
                </a:lnTo>
                <a:close/>
              </a:path>
              <a:path w="767079" h="81279">
                <a:moveTo>
                  <a:pt x="222381" y="9893"/>
                </a:moveTo>
                <a:lnTo>
                  <a:pt x="209905" y="9893"/>
                </a:lnTo>
                <a:lnTo>
                  <a:pt x="216128" y="14668"/>
                </a:lnTo>
                <a:lnTo>
                  <a:pt x="216128" y="34455"/>
                </a:lnTo>
                <a:lnTo>
                  <a:pt x="210235" y="40335"/>
                </a:lnTo>
                <a:lnTo>
                  <a:pt x="191681" y="40335"/>
                </a:lnTo>
                <a:lnTo>
                  <a:pt x="191681" y="41452"/>
                </a:lnTo>
                <a:lnTo>
                  <a:pt x="195122" y="48450"/>
                </a:lnTo>
                <a:lnTo>
                  <a:pt x="202133" y="48450"/>
                </a:lnTo>
                <a:lnTo>
                  <a:pt x="203323" y="49784"/>
                </a:lnTo>
                <a:lnTo>
                  <a:pt x="224790" y="78676"/>
                </a:lnTo>
                <a:lnTo>
                  <a:pt x="226352" y="79565"/>
                </a:lnTo>
                <a:lnTo>
                  <a:pt x="242912" y="79565"/>
                </a:lnTo>
                <a:lnTo>
                  <a:pt x="242912" y="78117"/>
                </a:lnTo>
                <a:lnTo>
                  <a:pt x="240017" y="77012"/>
                </a:lnTo>
                <a:lnTo>
                  <a:pt x="237794" y="75349"/>
                </a:lnTo>
                <a:lnTo>
                  <a:pt x="211683" y="45224"/>
                </a:lnTo>
                <a:lnTo>
                  <a:pt x="224063" y="38011"/>
                </a:lnTo>
                <a:lnTo>
                  <a:pt x="228945" y="26199"/>
                </a:lnTo>
                <a:lnTo>
                  <a:pt x="225890" y="12900"/>
                </a:lnTo>
                <a:lnTo>
                  <a:pt x="222381" y="9893"/>
                </a:lnTo>
                <a:close/>
              </a:path>
              <a:path w="767079" h="81279">
                <a:moveTo>
                  <a:pt x="120675" y="889"/>
                </a:moveTo>
                <a:lnTo>
                  <a:pt x="116116" y="889"/>
                </a:lnTo>
                <a:lnTo>
                  <a:pt x="86004" y="67564"/>
                </a:lnTo>
                <a:lnTo>
                  <a:pt x="83007" y="74117"/>
                </a:lnTo>
                <a:lnTo>
                  <a:pt x="81445" y="76568"/>
                </a:lnTo>
                <a:lnTo>
                  <a:pt x="78117" y="78117"/>
                </a:lnTo>
                <a:lnTo>
                  <a:pt x="78117" y="79565"/>
                </a:lnTo>
                <a:lnTo>
                  <a:pt x="98120" y="79565"/>
                </a:lnTo>
                <a:lnTo>
                  <a:pt x="98120" y="78117"/>
                </a:lnTo>
                <a:lnTo>
                  <a:pt x="94119" y="76568"/>
                </a:lnTo>
                <a:lnTo>
                  <a:pt x="92786" y="74117"/>
                </a:lnTo>
                <a:lnTo>
                  <a:pt x="96342" y="66014"/>
                </a:lnTo>
                <a:lnTo>
                  <a:pt x="100457" y="56565"/>
                </a:lnTo>
                <a:lnTo>
                  <a:pt x="145820" y="56565"/>
                </a:lnTo>
                <a:lnTo>
                  <a:pt x="142206" y="48564"/>
                </a:lnTo>
                <a:lnTo>
                  <a:pt x="104013" y="48564"/>
                </a:lnTo>
                <a:lnTo>
                  <a:pt x="116459" y="20116"/>
                </a:lnTo>
                <a:lnTo>
                  <a:pt x="129359" y="20116"/>
                </a:lnTo>
                <a:lnTo>
                  <a:pt x="120675" y="889"/>
                </a:lnTo>
                <a:close/>
              </a:path>
              <a:path w="767079" h="81279">
                <a:moveTo>
                  <a:pt x="145820" y="56565"/>
                </a:moveTo>
                <a:lnTo>
                  <a:pt x="132461" y="56565"/>
                </a:lnTo>
                <a:lnTo>
                  <a:pt x="136563" y="66014"/>
                </a:lnTo>
                <a:lnTo>
                  <a:pt x="140119" y="74117"/>
                </a:lnTo>
                <a:lnTo>
                  <a:pt x="138899" y="76568"/>
                </a:lnTo>
                <a:lnTo>
                  <a:pt x="135343" y="78117"/>
                </a:lnTo>
                <a:lnTo>
                  <a:pt x="135343" y="79565"/>
                </a:lnTo>
                <a:lnTo>
                  <a:pt x="158127" y="79565"/>
                </a:lnTo>
                <a:lnTo>
                  <a:pt x="158127" y="78117"/>
                </a:lnTo>
                <a:lnTo>
                  <a:pt x="155232" y="76568"/>
                </a:lnTo>
                <a:lnTo>
                  <a:pt x="153797" y="74117"/>
                </a:lnTo>
                <a:lnTo>
                  <a:pt x="150787" y="67564"/>
                </a:lnTo>
                <a:lnTo>
                  <a:pt x="145820" y="56565"/>
                </a:lnTo>
                <a:close/>
              </a:path>
              <a:path w="767079" h="81279">
                <a:moveTo>
                  <a:pt x="129359" y="20116"/>
                </a:moveTo>
                <a:lnTo>
                  <a:pt x="116459" y="20116"/>
                </a:lnTo>
                <a:lnTo>
                  <a:pt x="128905" y="48564"/>
                </a:lnTo>
                <a:lnTo>
                  <a:pt x="142206" y="48564"/>
                </a:lnTo>
                <a:lnTo>
                  <a:pt x="129359" y="20116"/>
                </a:lnTo>
                <a:close/>
              </a:path>
              <a:path w="767079" h="81279">
                <a:moveTo>
                  <a:pt x="33667" y="1778"/>
                </a:moveTo>
                <a:lnTo>
                  <a:pt x="0" y="1778"/>
                </a:lnTo>
                <a:lnTo>
                  <a:pt x="0" y="3225"/>
                </a:lnTo>
                <a:lnTo>
                  <a:pt x="2997" y="5003"/>
                </a:lnTo>
                <a:lnTo>
                  <a:pt x="4330" y="7112"/>
                </a:lnTo>
                <a:lnTo>
                  <a:pt x="4330" y="74231"/>
                </a:lnTo>
                <a:lnTo>
                  <a:pt x="2997" y="76339"/>
                </a:lnTo>
                <a:lnTo>
                  <a:pt x="0" y="78117"/>
                </a:lnTo>
                <a:lnTo>
                  <a:pt x="0" y="79565"/>
                </a:lnTo>
                <a:lnTo>
                  <a:pt x="31559" y="79565"/>
                </a:lnTo>
                <a:lnTo>
                  <a:pt x="48151" y="77373"/>
                </a:lnTo>
                <a:lnTo>
                  <a:pt x="60930" y="71206"/>
                </a:lnTo>
                <a:lnTo>
                  <a:pt x="16560" y="71120"/>
                </a:lnTo>
                <a:lnTo>
                  <a:pt x="16560" y="10223"/>
                </a:lnTo>
                <a:lnTo>
                  <a:pt x="61428" y="10223"/>
                </a:lnTo>
                <a:lnTo>
                  <a:pt x="60914" y="9623"/>
                </a:lnTo>
                <a:lnTo>
                  <a:pt x="49506" y="3878"/>
                </a:lnTo>
                <a:lnTo>
                  <a:pt x="34933" y="1788"/>
                </a:lnTo>
                <a:lnTo>
                  <a:pt x="33667" y="1778"/>
                </a:lnTo>
                <a:close/>
              </a:path>
              <a:path w="767079" h="81279">
                <a:moveTo>
                  <a:pt x="61428" y="10223"/>
                </a:moveTo>
                <a:lnTo>
                  <a:pt x="31661" y="10223"/>
                </a:lnTo>
                <a:lnTo>
                  <a:pt x="46757" y="12757"/>
                </a:lnTo>
                <a:lnTo>
                  <a:pt x="57082" y="20420"/>
                </a:lnTo>
                <a:lnTo>
                  <a:pt x="62352" y="33310"/>
                </a:lnTo>
                <a:lnTo>
                  <a:pt x="60757" y="50610"/>
                </a:lnTo>
                <a:lnTo>
                  <a:pt x="54894" y="62410"/>
                </a:lnTo>
                <a:lnTo>
                  <a:pt x="44631" y="69111"/>
                </a:lnTo>
                <a:lnTo>
                  <a:pt x="30670" y="71120"/>
                </a:lnTo>
                <a:lnTo>
                  <a:pt x="61011" y="71120"/>
                </a:lnTo>
                <a:lnTo>
                  <a:pt x="69847" y="61674"/>
                </a:lnTo>
                <a:lnTo>
                  <a:pt x="74852" y="49389"/>
                </a:lnTo>
                <a:lnTo>
                  <a:pt x="73716" y="32320"/>
                </a:lnTo>
                <a:lnTo>
                  <a:pt x="69027" y="19085"/>
                </a:lnTo>
                <a:lnTo>
                  <a:pt x="61428" y="10223"/>
                </a:lnTo>
                <a:close/>
              </a:path>
            </a:pathLst>
          </a:custGeom>
          <a:solidFill>
            <a:srgbClr val="1A6831"/>
          </a:solidFill>
        </p:spPr>
        <p:txBody>
          <a:bodyPr wrap="square" lIns="0" tIns="0" rIns="0" bIns="0" rtlCol="0"/>
          <a:lstStyle/>
          <a:p>
            <a:endParaRPr sz="2582"/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9E0E298D-2864-8446-80D7-A776A2E91622}"/>
              </a:ext>
            </a:extLst>
          </p:cNvPr>
          <p:cNvSpPr/>
          <p:nvPr/>
        </p:nvSpPr>
        <p:spPr>
          <a:xfrm>
            <a:off x="1649624" y="1326537"/>
            <a:ext cx="4423567" cy="4325713"/>
          </a:xfrm>
          <a:custGeom>
            <a:avLst/>
            <a:gdLst/>
            <a:ahLst/>
            <a:cxnLst/>
            <a:rect l="l" t="t" r="r" b="b"/>
            <a:pathLst>
              <a:path w="6590030" h="6590030">
                <a:moveTo>
                  <a:pt x="629422" y="5231369"/>
                </a:moveTo>
                <a:lnTo>
                  <a:pt x="479432" y="5006343"/>
                </a:lnTo>
                <a:lnTo>
                  <a:pt x="350192" y="4773678"/>
                </a:lnTo>
                <a:lnTo>
                  <a:pt x="241514" y="4534557"/>
                </a:lnTo>
                <a:lnTo>
                  <a:pt x="153212" y="4290165"/>
                </a:lnTo>
                <a:lnTo>
                  <a:pt x="85097" y="4041686"/>
                </a:lnTo>
                <a:lnTo>
                  <a:pt x="36981" y="3790304"/>
                </a:lnTo>
                <a:lnTo>
                  <a:pt x="8678" y="3537204"/>
                </a:lnTo>
                <a:lnTo>
                  <a:pt x="0" y="3283570"/>
                </a:lnTo>
                <a:lnTo>
                  <a:pt x="10758" y="3030587"/>
                </a:lnTo>
                <a:lnTo>
                  <a:pt x="40766" y="2779438"/>
                </a:lnTo>
                <a:lnTo>
                  <a:pt x="89836" y="2531309"/>
                </a:lnTo>
                <a:lnTo>
                  <a:pt x="157780" y="2287383"/>
                </a:lnTo>
                <a:lnTo>
                  <a:pt x="244411" y="2048845"/>
                </a:lnTo>
                <a:lnTo>
                  <a:pt x="349541" y="1816879"/>
                </a:lnTo>
                <a:lnTo>
                  <a:pt x="472983" y="1592669"/>
                </a:lnTo>
                <a:lnTo>
                  <a:pt x="614549" y="1377401"/>
                </a:lnTo>
                <a:lnTo>
                  <a:pt x="774051" y="1172257"/>
                </a:lnTo>
                <a:lnTo>
                  <a:pt x="951302" y="978424"/>
                </a:lnTo>
                <a:lnTo>
                  <a:pt x="1146114" y="797084"/>
                </a:lnTo>
                <a:lnTo>
                  <a:pt x="1358300" y="629422"/>
                </a:lnTo>
                <a:lnTo>
                  <a:pt x="1583326" y="479432"/>
                </a:lnTo>
                <a:lnTo>
                  <a:pt x="1815991" y="350192"/>
                </a:lnTo>
                <a:lnTo>
                  <a:pt x="2055112" y="241514"/>
                </a:lnTo>
                <a:lnTo>
                  <a:pt x="2299504" y="153212"/>
                </a:lnTo>
                <a:lnTo>
                  <a:pt x="2547983" y="85097"/>
                </a:lnTo>
                <a:lnTo>
                  <a:pt x="2799365" y="36981"/>
                </a:lnTo>
                <a:lnTo>
                  <a:pt x="3052465" y="8678"/>
                </a:lnTo>
                <a:lnTo>
                  <a:pt x="3306099" y="0"/>
                </a:lnTo>
                <a:lnTo>
                  <a:pt x="3559083" y="10758"/>
                </a:lnTo>
                <a:lnTo>
                  <a:pt x="3810232" y="40766"/>
                </a:lnTo>
                <a:lnTo>
                  <a:pt x="4058362" y="89836"/>
                </a:lnTo>
                <a:lnTo>
                  <a:pt x="4302289" y="157780"/>
                </a:lnTo>
                <a:lnTo>
                  <a:pt x="4540828" y="244411"/>
                </a:lnTo>
                <a:lnTo>
                  <a:pt x="4772795" y="349541"/>
                </a:lnTo>
                <a:lnTo>
                  <a:pt x="4997005" y="472983"/>
                </a:lnTo>
                <a:lnTo>
                  <a:pt x="5212275" y="614549"/>
                </a:lnTo>
                <a:lnTo>
                  <a:pt x="5417420" y="774051"/>
                </a:lnTo>
                <a:lnTo>
                  <a:pt x="5611255" y="951302"/>
                </a:lnTo>
                <a:lnTo>
                  <a:pt x="5792596" y="1146114"/>
                </a:lnTo>
                <a:lnTo>
                  <a:pt x="5960260" y="1358300"/>
                </a:lnTo>
                <a:lnTo>
                  <a:pt x="6110250" y="1583324"/>
                </a:lnTo>
                <a:lnTo>
                  <a:pt x="6239490" y="1815988"/>
                </a:lnTo>
                <a:lnTo>
                  <a:pt x="6348167" y="2055108"/>
                </a:lnTo>
                <a:lnTo>
                  <a:pt x="6436469" y="2299499"/>
                </a:lnTo>
                <a:lnTo>
                  <a:pt x="6504583" y="2547978"/>
                </a:lnTo>
                <a:lnTo>
                  <a:pt x="6552698" y="2799360"/>
                </a:lnTo>
                <a:lnTo>
                  <a:pt x="6581000" y="3052460"/>
                </a:lnTo>
                <a:lnTo>
                  <a:pt x="6589678" y="3306094"/>
                </a:lnTo>
                <a:lnTo>
                  <a:pt x="6578918" y="3559078"/>
                </a:lnTo>
                <a:lnTo>
                  <a:pt x="6548910" y="3810228"/>
                </a:lnTo>
                <a:lnTo>
                  <a:pt x="6499839" y="4058358"/>
                </a:lnTo>
                <a:lnTo>
                  <a:pt x="6431894" y="4302285"/>
                </a:lnTo>
                <a:lnTo>
                  <a:pt x="6345262" y="4540825"/>
                </a:lnTo>
                <a:lnTo>
                  <a:pt x="6240131" y="4772792"/>
                </a:lnTo>
                <a:lnTo>
                  <a:pt x="6116688" y="4997003"/>
                </a:lnTo>
                <a:lnTo>
                  <a:pt x="5975122" y="5212274"/>
                </a:lnTo>
                <a:lnTo>
                  <a:pt x="5815619" y="5417419"/>
                </a:lnTo>
                <a:lnTo>
                  <a:pt x="5638368" y="5611255"/>
                </a:lnTo>
                <a:lnTo>
                  <a:pt x="5443555" y="5792596"/>
                </a:lnTo>
                <a:lnTo>
                  <a:pt x="5231369" y="5960260"/>
                </a:lnTo>
                <a:lnTo>
                  <a:pt x="5006344" y="6110248"/>
                </a:lnTo>
                <a:lnTo>
                  <a:pt x="4773679" y="6239486"/>
                </a:lnTo>
                <a:lnTo>
                  <a:pt x="4534558" y="6348162"/>
                </a:lnTo>
                <a:lnTo>
                  <a:pt x="4290166" y="6436464"/>
                </a:lnTo>
                <a:lnTo>
                  <a:pt x="4041688" y="6504578"/>
                </a:lnTo>
                <a:lnTo>
                  <a:pt x="3790307" y="6552692"/>
                </a:lnTo>
                <a:lnTo>
                  <a:pt x="3537207" y="6580995"/>
                </a:lnTo>
                <a:lnTo>
                  <a:pt x="3283574" y="6589672"/>
                </a:lnTo>
                <a:lnTo>
                  <a:pt x="3030591" y="6578913"/>
                </a:lnTo>
                <a:lnTo>
                  <a:pt x="2779443" y="6548905"/>
                </a:lnTo>
                <a:lnTo>
                  <a:pt x="2531314" y="6499834"/>
                </a:lnTo>
                <a:lnTo>
                  <a:pt x="2287388" y="6431890"/>
                </a:lnTo>
                <a:lnTo>
                  <a:pt x="2048850" y="6345259"/>
                </a:lnTo>
                <a:lnTo>
                  <a:pt x="1816884" y="6240128"/>
                </a:lnTo>
                <a:lnTo>
                  <a:pt x="1592675" y="6116686"/>
                </a:lnTo>
                <a:lnTo>
                  <a:pt x="1377406" y="5975121"/>
                </a:lnTo>
                <a:lnTo>
                  <a:pt x="1172261" y="5815618"/>
                </a:lnTo>
                <a:lnTo>
                  <a:pt x="978427" y="5638367"/>
                </a:lnTo>
                <a:lnTo>
                  <a:pt x="797085" y="5443555"/>
                </a:lnTo>
                <a:lnTo>
                  <a:pt x="629422" y="5231369"/>
                </a:lnTo>
                <a:close/>
              </a:path>
            </a:pathLst>
          </a:custGeom>
          <a:ln w="6350">
            <a:solidFill>
              <a:srgbClr val="AED250"/>
            </a:solidFill>
          </a:ln>
        </p:spPr>
        <p:txBody>
          <a:bodyPr wrap="square" lIns="0" tIns="0" rIns="0" bIns="0" rtlCol="0"/>
          <a:lstStyle/>
          <a:p>
            <a:endParaRPr sz="2582"/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F1F54999-8A12-D84C-A808-EE4FF241BE97}"/>
              </a:ext>
            </a:extLst>
          </p:cNvPr>
          <p:cNvSpPr/>
          <p:nvPr/>
        </p:nvSpPr>
        <p:spPr>
          <a:xfrm>
            <a:off x="408013" y="2841999"/>
            <a:ext cx="2278885" cy="2278885"/>
          </a:xfrm>
          <a:custGeom>
            <a:avLst/>
            <a:gdLst/>
            <a:ahLst/>
            <a:cxnLst/>
            <a:rect l="l" t="t" r="r" b="b"/>
            <a:pathLst>
              <a:path w="2259965" h="2259965">
                <a:moveTo>
                  <a:pt x="1133536" y="0"/>
                </a:moveTo>
                <a:lnTo>
                  <a:pt x="1046575" y="2974"/>
                </a:lnTo>
                <a:lnTo>
                  <a:pt x="959796" y="12678"/>
                </a:lnTo>
                <a:lnTo>
                  <a:pt x="873607" y="29174"/>
                </a:lnTo>
                <a:lnTo>
                  <a:pt x="788413" y="52528"/>
                </a:lnTo>
                <a:lnTo>
                  <a:pt x="704621" y="82803"/>
                </a:lnTo>
                <a:lnTo>
                  <a:pt x="622636" y="120064"/>
                </a:lnTo>
                <a:lnTo>
                  <a:pt x="542864" y="164376"/>
                </a:lnTo>
                <a:lnTo>
                  <a:pt x="465713" y="215802"/>
                </a:lnTo>
                <a:lnTo>
                  <a:pt x="392963" y="273289"/>
                </a:lnTo>
                <a:lnTo>
                  <a:pt x="326169" y="335465"/>
                </a:lnTo>
                <a:lnTo>
                  <a:pt x="265397" y="401925"/>
                </a:lnTo>
                <a:lnTo>
                  <a:pt x="210710" y="472262"/>
                </a:lnTo>
                <a:lnTo>
                  <a:pt x="162172" y="546071"/>
                </a:lnTo>
                <a:lnTo>
                  <a:pt x="119848" y="622945"/>
                </a:lnTo>
                <a:lnTo>
                  <a:pt x="83803" y="702478"/>
                </a:lnTo>
                <a:lnTo>
                  <a:pt x="54099" y="784264"/>
                </a:lnTo>
                <a:lnTo>
                  <a:pt x="30803" y="867897"/>
                </a:lnTo>
                <a:lnTo>
                  <a:pt x="13978" y="952972"/>
                </a:lnTo>
                <a:lnTo>
                  <a:pt x="3689" y="1039081"/>
                </a:lnTo>
                <a:lnTo>
                  <a:pt x="0" y="1125820"/>
                </a:lnTo>
                <a:lnTo>
                  <a:pt x="2974" y="1212782"/>
                </a:lnTo>
                <a:lnTo>
                  <a:pt x="12678" y="1299560"/>
                </a:lnTo>
                <a:lnTo>
                  <a:pt x="29174" y="1385750"/>
                </a:lnTo>
                <a:lnTo>
                  <a:pt x="52528" y="1470944"/>
                </a:lnTo>
                <a:lnTo>
                  <a:pt x="82803" y="1554738"/>
                </a:lnTo>
                <a:lnTo>
                  <a:pt x="120064" y="1636724"/>
                </a:lnTo>
                <a:lnTo>
                  <a:pt x="164376" y="1716496"/>
                </a:lnTo>
                <a:lnTo>
                  <a:pt x="215802" y="1793650"/>
                </a:lnTo>
                <a:lnTo>
                  <a:pt x="273287" y="1866400"/>
                </a:lnTo>
                <a:lnTo>
                  <a:pt x="335462" y="1933193"/>
                </a:lnTo>
                <a:lnTo>
                  <a:pt x="401921" y="1993965"/>
                </a:lnTo>
                <a:lnTo>
                  <a:pt x="472257" y="2048652"/>
                </a:lnTo>
                <a:lnTo>
                  <a:pt x="546065" y="2097189"/>
                </a:lnTo>
                <a:lnTo>
                  <a:pt x="622939" y="2139512"/>
                </a:lnTo>
                <a:lnTo>
                  <a:pt x="702472" y="2175557"/>
                </a:lnTo>
                <a:lnTo>
                  <a:pt x="784258" y="2205259"/>
                </a:lnTo>
                <a:lnTo>
                  <a:pt x="867892" y="2228555"/>
                </a:lnTo>
                <a:lnTo>
                  <a:pt x="952967" y="2245379"/>
                </a:lnTo>
                <a:lnTo>
                  <a:pt x="1039077" y="2255668"/>
                </a:lnTo>
                <a:lnTo>
                  <a:pt x="1125817" y="2259358"/>
                </a:lnTo>
                <a:lnTo>
                  <a:pt x="1212779" y="2256383"/>
                </a:lnTo>
                <a:lnTo>
                  <a:pt x="1299558" y="2246679"/>
                </a:lnTo>
                <a:lnTo>
                  <a:pt x="1385748" y="2230183"/>
                </a:lnTo>
                <a:lnTo>
                  <a:pt x="1470943" y="2206830"/>
                </a:lnTo>
                <a:lnTo>
                  <a:pt x="1554737" y="2176555"/>
                </a:lnTo>
                <a:lnTo>
                  <a:pt x="1636723" y="2139295"/>
                </a:lnTo>
                <a:lnTo>
                  <a:pt x="1716496" y="2094985"/>
                </a:lnTo>
                <a:lnTo>
                  <a:pt x="1793650" y="2043561"/>
                </a:lnTo>
                <a:lnTo>
                  <a:pt x="1866400" y="1986075"/>
                </a:lnTo>
                <a:lnTo>
                  <a:pt x="1933193" y="1923900"/>
                </a:lnTo>
                <a:lnTo>
                  <a:pt x="1993965" y="1857441"/>
                </a:lnTo>
                <a:lnTo>
                  <a:pt x="2048651" y="1787104"/>
                </a:lnTo>
                <a:lnTo>
                  <a:pt x="2097188" y="1713295"/>
                </a:lnTo>
                <a:lnTo>
                  <a:pt x="2139512" y="1636421"/>
                </a:lnTo>
                <a:lnTo>
                  <a:pt x="2175556" y="1556887"/>
                </a:lnTo>
                <a:lnTo>
                  <a:pt x="2205259" y="1475100"/>
                </a:lnTo>
                <a:lnTo>
                  <a:pt x="2228554" y="1391466"/>
                </a:lnTo>
                <a:lnTo>
                  <a:pt x="2245378" y="1306391"/>
                </a:lnTo>
                <a:lnTo>
                  <a:pt x="2255666" y="1220280"/>
                </a:lnTo>
                <a:lnTo>
                  <a:pt x="2259355" y="1133541"/>
                </a:lnTo>
                <a:lnTo>
                  <a:pt x="2256379" y="1046578"/>
                </a:lnTo>
                <a:lnTo>
                  <a:pt x="2246675" y="959799"/>
                </a:lnTo>
                <a:lnTo>
                  <a:pt x="2230178" y="873609"/>
                </a:lnTo>
                <a:lnTo>
                  <a:pt x="2206823" y="788414"/>
                </a:lnTo>
                <a:lnTo>
                  <a:pt x="2176548" y="704621"/>
                </a:lnTo>
                <a:lnTo>
                  <a:pt x="2139286" y="622636"/>
                </a:lnTo>
                <a:lnTo>
                  <a:pt x="2094974" y="542864"/>
                </a:lnTo>
                <a:lnTo>
                  <a:pt x="2043548" y="465713"/>
                </a:lnTo>
                <a:lnTo>
                  <a:pt x="1986063" y="392963"/>
                </a:lnTo>
                <a:lnTo>
                  <a:pt x="1923888" y="326169"/>
                </a:lnTo>
                <a:lnTo>
                  <a:pt x="1857429" y="265397"/>
                </a:lnTo>
                <a:lnTo>
                  <a:pt x="1787092" y="210710"/>
                </a:lnTo>
                <a:lnTo>
                  <a:pt x="1713285" y="162172"/>
                </a:lnTo>
                <a:lnTo>
                  <a:pt x="1636411" y="119848"/>
                </a:lnTo>
                <a:lnTo>
                  <a:pt x="1556878" y="83803"/>
                </a:lnTo>
                <a:lnTo>
                  <a:pt x="1475092" y="54099"/>
                </a:lnTo>
                <a:lnTo>
                  <a:pt x="1391459" y="30803"/>
                </a:lnTo>
                <a:lnTo>
                  <a:pt x="1306384" y="13978"/>
                </a:lnTo>
                <a:lnTo>
                  <a:pt x="1220275" y="3689"/>
                </a:lnTo>
                <a:lnTo>
                  <a:pt x="1133536" y="0"/>
                </a:lnTo>
                <a:close/>
              </a:path>
            </a:pathLst>
          </a:custGeom>
          <a:solidFill>
            <a:srgbClr val="1A6831"/>
          </a:solidFill>
        </p:spPr>
        <p:txBody>
          <a:bodyPr wrap="square" lIns="0" tIns="0" rIns="0" bIns="0" rtlCol="0"/>
          <a:lstStyle/>
          <a:p>
            <a:endParaRPr sz="2582"/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5376CBE6-FEAF-F34D-961F-B7B7FFFFC6F7}"/>
              </a:ext>
            </a:extLst>
          </p:cNvPr>
          <p:cNvSpPr/>
          <p:nvPr/>
        </p:nvSpPr>
        <p:spPr>
          <a:xfrm>
            <a:off x="408013" y="2841999"/>
            <a:ext cx="2278885" cy="2278885"/>
          </a:xfrm>
          <a:custGeom>
            <a:avLst/>
            <a:gdLst/>
            <a:ahLst/>
            <a:cxnLst/>
            <a:rect l="l" t="t" r="r" b="b"/>
            <a:pathLst>
              <a:path w="2259965" h="2259965">
                <a:moveTo>
                  <a:pt x="215802" y="1793650"/>
                </a:moveTo>
                <a:lnTo>
                  <a:pt x="164376" y="1716496"/>
                </a:lnTo>
                <a:lnTo>
                  <a:pt x="120064" y="1636724"/>
                </a:lnTo>
                <a:lnTo>
                  <a:pt x="82803" y="1554738"/>
                </a:lnTo>
                <a:lnTo>
                  <a:pt x="52528" y="1470944"/>
                </a:lnTo>
                <a:lnTo>
                  <a:pt x="29174" y="1385750"/>
                </a:lnTo>
                <a:lnTo>
                  <a:pt x="12678" y="1299560"/>
                </a:lnTo>
                <a:lnTo>
                  <a:pt x="2974" y="1212782"/>
                </a:lnTo>
                <a:lnTo>
                  <a:pt x="0" y="1125820"/>
                </a:lnTo>
                <a:lnTo>
                  <a:pt x="3689" y="1039081"/>
                </a:lnTo>
                <a:lnTo>
                  <a:pt x="13978" y="952972"/>
                </a:lnTo>
                <a:lnTo>
                  <a:pt x="30803" y="867897"/>
                </a:lnTo>
                <a:lnTo>
                  <a:pt x="54099" y="784264"/>
                </a:lnTo>
                <a:lnTo>
                  <a:pt x="83803" y="702478"/>
                </a:lnTo>
                <a:lnTo>
                  <a:pt x="119848" y="622945"/>
                </a:lnTo>
                <a:lnTo>
                  <a:pt x="162172" y="546071"/>
                </a:lnTo>
                <a:lnTo>
                  <a:pt x="210710" y="472262"/>
                </a:lnTo>
                <a:lnTo>
                  <a:pt x="265397" y="401925"/>
                </a:lnTo>
                <a:lnTo>
                  <a:pt x="326169" y="335465"/>
                </a:lnTo>
                <a:lnTo>
                  <a:pt x="392963" y="273289"/>
                </a:lnTo>
                <a:lnTo>
                  <a:pt x="465713" y="215802"/>
                </a:lnTo>
                <a:lnTo>
                  <a:pt x="542864" y="164376"/>
                </a:lnTo>
                <a:lnTo>
                  <a:pt x="622636" y="120064"/>
                </a:lnTo>
                <a:lnTo>
                  <a:pt x="704621" y="82803"/>
                </a:lnTo>
                <a:lnTo>
                  <a:pt x="788413" y="52528"/>
                </a:lnTo>
                <a:lnTo>
                  <a:pt x="873607" y="29174"/>
                </a:lnTo>
                <a:lnTo>
                  <a:pt x="959796" y="12678"/>
                </a:lnTo>
                <a:lnTo>
                  <a:pt x="1046575" y="2974"/>
                </a:lnTo>
                <a:lnTo>
                  <a:pt x="1133536" y="0"/>
                </a:lnTo>
                <a:lnTo>
                  <a:pt x="1220275" y="3689"/>
                </a:lnTo>
                <a:lnTo>
                  <a:pt x="1306384" y="13978"/>
                </a:lnTo>
                <a:lnTo>
                  <a:pt x="1391459" y="30803"/>
                </a:lnTo>
                <a:lnTo>
                  <a:pt x="1475092" y="54099"/>
                </a:lnTo>
                <a:lnTo>
                  <a:pt x="1556878" y="83803"/>
                </a:lnTo>
                <a:lnTo>
                  <a:pt x="1636411" y="119848"/>
                </a:lnTo>
                <a:lnTo>
                  <a:pt x="1713285" y="162172"/>
                </a:lnTo>
                <a:lnTo>
                  <a:pt x="1787092" y="210710"/>
                </a:lnTo>
                <a:lnTo>
                  <a:pt x="1857429" y="265397"/>
                </a:lnTo>
                <a:lnTo>
                  <a:pt x="1923888" y="326169"/>
                </a:lnTo>
                <a:lnTo>
                  <a:pt x="1986063" y="392963"/>
                </a:lnTo>
                <a:lnTo>
                  <a:pt x="2043548" y="465713"/>
                </a:lnTo>
                <a:lnTo>
                  <a:pt x="2094974" y="542864"/>
                </a:lnTo>
                <a:lnTo>
                  <a:pt x="2139286" y="622636"/>
                </a:lnTo>
                <a:lnTo>
                  <a:pt x="2176548" y="704621"/>
                </a:lnTo>
                <a:lnTo>
                  <a:pt x="2206823" y="788414"/>
                </a:lnTo>
                <a:lnTo>
                  <a:pt x="2230178" y="873609"/>
                </a:lnTo>
                <a:lnTo>
                  <a:pt x="2246675" y="959799"/>
                </a:lnTo>
                <a:lnTo>
                  <a:pt x="2256379" y="1046578"/>
                </a:lnTo>
                <a:lnTo>
                  <a:pt x="2259355" y="1133541"/>
                </a:lnTo>
                <a:lnTo>
                  <a:pt x="2255666" y="1220280"/>
                </a:lnTo>
                <a:lnTo>
                  <a:pt x="2245378" y="1306391"/>
                </a:lnTo>
                <a:lnTo>
                  <a:pt x="2228554" y="1391466"/>
                </a:lnTo>
                <a:lnTo>
                  <a:pt x="2205259" y="1475100"/>
                </a:lnTo>
                <a:lnTo>
                  <a:pt x="2175556" y="1556887"/>
                </a:lnTo>
                <a:lnTo>
                  <a:pt x="2139512" y="1636421"/>
                </a:lnTo>
                <a:lnTo>
                  <a:pt x="2097188" y="1713295"/>
                </a:lnTo>
                <a:lnTo>
                  <a:pt x="2048651" y="1787104"/>
                </a:lnTo>
                <a:lnTo>
                  <a:pt x="1993965" y="1857441"/>
                </a:lnTo>
                <a:lnTo>
                  <a:pt x="1933193" y="1923900"/>
                </a:lnTo>
                <a:lnTo>
                  <a:pt x="1866400" y="1986075"/>
                </a:lnTo>
                <a:lnTo>
                  <a:pt x="1793650" y="2043561"/>
                </a:lnTo>
                <a:lnTo>
                  <a:pt x="1716496" y="2094985"/>
                </a:lnTo>
                <a:lnTo>
                  <a:pt x="1636723" y="2139295"/>
                </a:lnTo>
                <a:lnTo>
                  <a:pt x="1554737" y="2176555"/>
                </a:lnTo>
                <a:lnTo>
                  <a:pt x="1470943" y="2206830"/>
                </a:lnTo>
                <a:lnTo>
                  <a:pt x="1385748" y="2230183"/>
                </a:lnTo>
                <a:lnTo>
                  <a:pt x="1299558" y="2246679"/>
                </a:lnTo>
                <a:lnTo>
                  <a:pt x="1212779" y="2256383"/>
                </a:lnTo>
                <a:lnTo>
                  <a:pt x="1125817" y="2259358"/>
                </a:lnTo>
                <a:lnTo>
                  <a:pt x="1039077" y="2255668"/>
                </a:lnTo>
                <a:lnTo>
                  <a:pt x="952967" y="2245379"/>
                </a:lnTo>
                <a:lnTo>
                  <a:pt x="867892" y="2228555"/>
                </a:lnTo>
                <a:lnTo>
                  <a:pt x="784258" y="2205259"/>
                </a:lnTo>
                <a:lnTo>
                  <a:pt x="702472" y="2175557"/>
                </a:lnTo>
                <a:lnTo>
                  <a:pt x="622939" y="2139512"/>
                </a:lnTo>
                <a:lnTo>
                  <a:pt x="546065" y="2097189"/>
                </a:lnTo>
                <a:lnTo>
                  <a:pt x="472257" y="2048652"/>
                </a:lnTo>
                <a:lnTo>
                  <a:pt x="401921" y="1993965"/>
                </a:lnTo>
                <a:lnTo>
                  <a:pt x="335462" y="1933193"/>
                </a:lnTo>
                <a:lnTo>
                  <a:pt x="273287" y="1866400"/>
                </a:lnTo>
                <a:lnTo>
                  <a:pt x="215802" y="1793650"/>
                </a:lnTo>
                <a:close/>
              </a:path>
            </a:pathLst>
          </a:custGeom>
          <a:ln w="6350">
            <a:solidFill>
              <a:srgbClr val="AED250"/>
            </a:solidFill>
          </a:ln>
        </p:spPr>
        <p:txBody>
          <a:bodyPr wrap="square" lIns="0" tIns="0" rIns="0" bIns="0" rtlCol="0"/>
          <a:lstStyle/>
          <a:p>
            <a:endParaRPr sz="2582"/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5597D9B4-912D-BA41-8407-E84F10D6B8C9}"/>
              </a:ext>
            </a:extLst>
          </p:cNvPr>
          <p:cNvSpPr/>
          <p:nvPr/>
        </p:nvSpPr>
        <p:spPr>
          <a:xfrm>
            <a:off x="1119082" y="175148"/>
            <a:ext cx="2278885" cy="2278885"/>
          </a:xfrm>
          <a:custGeom>
            <a:avLst/>
            <a:gdLst/>
            <a:ahLst/>
            <a:cxnLst/>
            <a:rect l="l" t="t" r="r" b="b"/>
            <a:pathLst>
              <a:path w="2259965" h="2259965">
                <a:moveTo>
                  <a:pt x="1133536" y="0"/>
                </a:moveTo>
                <a:lnTo>
                  <a:pt x="1046575" y="2974"/>
                </a:lnTo>
                <a:lnTo>
                  <a:pt x="959796" y="12678"/>
                </a:lnTo>
                <a:lnTo>
                  <a:pt x="873607" y="29174"/>
                </a:lnTo>
                <a:lnTo>
                  <a:pt x="788413" y="52528"/>
                </a:lnTo>
                <a:lnTo>
                  <a:pt x="704621" y="82803"/>
                </a:lnTo>
                <a:lnTo>
                  <a:pt x="622636" y="120064"/>
                </a:lnTo>
                <a:lnTo>
                  <a:pt x="542864" y="164376"/>
                </a:lnTo>
                <a:lnTo>
                  <a:pt x="465713" y="215802"/>
                </a:lnTo>
                <a:lnTo>
                  <a:pt x="392963" y="273289"/>
                </a:lnTo>
                <a:lnTo>
                  <a:pt x="326169" y="335465"/>
                </a:lnTo>
                <a:lnTo>
                  <a:pt x="265397" y="401925"/>
                </a:lnTo>
                <a:lnTo>
                  <a:pt x="210710" y="472262"/>
                </a:lnTo>
                <a:lnTo>
                  <a:pt x="162172" y="546071"/>
                </a:lnTo>
                <a:lnTo>
                  <a:pt x="119848" y="622945"/>
                </a:lnTo>
                <a:lnTo>
                  <a:pt x="83803" y="702478"/>
                </a:lnTo>
                <a:lnTo>
                  <a:pt x="54099" y="784264"/>
                </a:lnTo>
                <a:lnTo>
                  <a:pt x="30803" y="867897"/>
                </a:lnTo>
                <a:lnTo>
                  <a:pt x="13978" y="952972"/>
                </a:lnTo>
                <a:lnTo>
                  <a:pt x="3689" y="1039081"/>
                </a:lnTo>
                <a:lnTo>
                  <a:pt x="0" y="1125820"/>
                </a:lnTo>
                <a:lnTo>
                  <a:pt x="2974" y="1212782"/>
                </a:lnTo>
                <a:lnTo>
                  <a:pt x="12678" y="1299560"/>
                </a:lnTo>
                <a:lnTo>
                  <a:pt x="29174" y="1385750"/>
                </a:lnTo>
                <a:lnTo>
                  <a:pt x="52528" y="1470944"/>
                </a:lnTo>
                <a:lnTo>
                  <a:pt x="82803" y="1554738"/>
                </a:lnTo>
                <a:lnTo>
                  <a:pt x="120064" y="1636724"/>
                </a:lnTo>
                <a:lnTo>
                  <a:pt x="164376" y="1716496"/>
                </a:lnTo>
                <a:lnTo>
                  <a:pt x="215802" y="1793650"/>
                </a:lnTo>
                <a:lnTo>
                  <a:pt x="273287" y="1866400"/>
                </a:lnTo>
                <a:lnTo>
                  <a:pt x="335462" y="1933193"/>
                </a:lnTo>
                <a:lnTo>
                  <a:pt x="401921" y="1993965"/>
                </a:lnTo>
                <a:lnTo>
                  <a:pt x="472257" y="2048652"/>
                </a:lnTo>
                <a:lnTo>
                  <a:pt x="546065" y="2097189"/>
                </a:lnTo>
                <a:lnTo>
                  <a:pt x="622939" y="2139512"/>
                </a:lnTo>
                <a:lnTo>
                  <a:pt x="702472" y="2175557"/>
                </a:lnTo>
                <a:lnTo>
                  <a:pt x="784258" y="2205259"/>
                </a:lnTo>
                <a:lnTo>
                  <a:pt x="867892" y="2228555"/>
                </a:lnTo>
                <a:lnTo>
                  <a:pt x="952967" y="2245379"/>
                </a:lnTo>
                <a:lnTo>
                  <a:pt x="1039077" y="2255668"/>
                </a:lnTo>
                <a:lnTo>
                  <a:pt x="1125817" y="2259358"/>
                </a:lnTo>
                <a:lnTo>
                  <a:pt x="1212779" y="2256383"/>
                </a:lnTo>
                <a:lnTo>
                  <a:pt x="1299558" y="2246679"/>
                </a:lnTo>
                <a:lnTo>
                  <a:pt x="1385748" y="2230183"/>
                </a:lnTo>
                <a:lnTo>
                  <a:pt x="1470943" y="2206830"/>
                </a:lnTo>
                <a:lnTo>
                  <a:pt x="1554737" y="2176555"/>
                </a:lnTo>
                <a:lnTo>
                  <a:pt x="1636723" y="2139295"/>
                </a:lnTo>
                <a:lnTo>
                  <a:pt x="1716496" y="2094985"/>
                </a:lnTo>
                <a:lnTo>
                  <a:pt x="1793650" y="2043561"/>
                </a:lnTo>
                <a:lnTo>
                  <a:pt x="1866400" y="1986075"/>
                </a:lnTo>
                <a:lnTo>
                  <a:pt x="1933193" y="1923900"/>
                </a:lnTo>
                <a:lnTo>
                  <a:pt x="1993965" y="1857441"/>
                </a:lnTo>
                <a:lnTo>
                  <a:pt x="2048651" y="1787104"/>
                </a:lnTo>
                <a:lnTo>
                  <a:pt x="2097188" y="1713295"/>
                </a:lnTo>
                <a:lnTo>
                  <a:pt x="2139512" y="1636421"/>
                </a:lnTo>
                <a:lnTo>
                  <a:pt x="2175556" y="1556887"/>
                </a:lnTo>
                <a:lnTo>
                  <a:pt x="2205259" y="1475100"/>
                </a:lnTo>
                <a:lnTo>
                  <a:pt x="2228554" y="1391466"/>
                </a:lnTo>
                <a:lnTo>
                  <a:pt x="2245378" y="1306391"/>
                </a:lnTo>
                <a:lnTo>
                  <a:pt x="2255666" y="1220280"/>
                </a:lnTo>
                <a:lnTo>
                  <a:pt x="2259355" y="1133541"/>
                </a:lnTo>
                <a:lnTo>
                  <a:pt x="2256379" y="1046578"/>
                </a:lnTo>
                <a:lnTo>
                  <a:pt x="2246675" y="959799"/>
                </a:lnTo>
                <a:lnTo>
                  <a:pt x="2230178" y="873609"/>
                </a:lnTo>
                <a:lnTo>
                  <a:pt x="2206823" y="788414"/>
                </a:lnTo>
                <a:lnTo>
                  <a:pt x="2176548" y="704621"/>
                </a:lnTo>
                <a:lnTo>
                  <a:pt x="2139286" y="622636"/>
                </a:lnTo>
                <a:lnTo>
                  <a:pt x="2094974" y="542864"/>
                </a:lnTo>
                <a:lnTo>
                  <a:pt x="2043548" y="465713"/>
                </a:lnTo>
                <a:lnTo>
                  <a:pt x="1986063" y="392963"/>
                </a:lnTo>
                <a:lnTo>
                  <a:pt x="1923888" y="326169"/>
                </a:lnTo>
                <a:lnTo>
                  <a:pt x="1857429" y="265397"/>
                </a:lnTo>
                <a:lnTo>
                  <a:pt x="1787092" y="210710"/>
                </a:lnTo>
                <a:lnTo>
                  <a:pt x="1713285" y="162172"/>
                </a:lnTo>
                <a:lnTo>
                  <a:pt x="1636411" y="119848"/>
                </a:lnTo>
                <a:lnTo>
                  <a:pt x="1556878" y="83803"/>
                </a:lnTo>
                <a:lnTo>
                  <a:pt x="1475092" y="54099"/>
                </a:lnTo>
                <a:lnTo>
                  <a:pt x="1391459" y="30803"/>
                </a:lnTo>
                <a:lnTo>
                  <a:pt x="1306384" y="13978"/>
                </a:lnTo>
                <a:lnTo>
                  <a:pt x="1220275" y="3689"/>
                </a:lnTo>
                <a:lnTo>
                  <a:pt x="1133536" y="0"/>
                </a:lnTo>
                <a:close/>
              </a:path>
            </a:pathLst>
          </a:custGeom>
          <a:solidFill>
            <a:srgbClr val="1A6831"/>
          </a:solidFill>
        </p:spPr>
        <p:txBody>
          <a:bodyPr wrap="square" lIns="0" tIns="0" rIns="0" bIns="0" rtlCol="0"/>
          <a:lstStyle/>
          <a:p>
            <a:endParaRPr sz="2582"/>
          </a:p>
        </p:txBody>
      </p:sp>
      <p:sp>
        <p:nvSpPr>
          <p:cNvPr id="11" name="object 13">
            <a:extLst>
              <a:ext uri="{FF2B5EF4-FFF2-40B4-BE49-F238E27FC236}">
                <a16:creationId xmlns:a16="http://schemas.microsoft.com/office/drawing/2014/main" id="{9B56A690-A581-3C4B-9212-31ED51D516D7}"/>
              </a:ext>
            </a:extLst>
          </p:cNvPr>
          <p:cNvSpPr/>
          <p:nvPr/>
        </p:nvSpPr>
        <p:spPr>
          <a:xfrm>
            <a:off x="1119082" y="175148"/>
            <a:ext cx="2278885" cy="2278885"/>
          </a:xfrm>
          <a:custGeom>
            <a:avLst/>
            <a:gdLst/>
            <a:ahLst/>
            <a:cxnLst/>
            <a:rect l="l" t="t" r="r" b="b"/>
            <a:pathLst>
              <a:path w="2259965" h="2259965">
                <a:moveTo>
                  <a:pt x="215802" y="1793650"/>
                </a:moveTo>
                <a:lnTo>
                  <a:pt x="164376" y="1716496"/>
                </a:lnTo>
                <a:lnTo>
                  <a:pt x="120064" y="1636724"/>
                </a:lnTo>
                <a:lnTo>
                  <a:pt x="82803" y="1554738"/>
                </a:lnTo>
                <a:lnTo>
                  <a:pt x="52528" y="1470944"/>
                </a:lnTo>
                <a:lnTo>
                  <a:pt x="29174" y="1385750"/>
                </a:lnTo>
                <a:lnTo>
                  <a:pt x="12678" y="1299560"/>
                </a:lnTo>
                <a:lnTo>
                  <a:pt x="2974" y="1212782"/>
                </a:lnTo>
                <a:lnTo>
                  <a:pt x="0" y="1125820"/>
                </a:lnTo>
                <a:lnTo>
                  <a:pt x="3689" y="1039081"/>
                </a:lnTo>
                <a:lnTo>
                  <a:pt x="13978" y="952972"/>
                </a:lnTo>
                <a:lnTo>
                  <a:pt x="30803" y="867897"/>
                </a:lnTo>
                <a:lnTo>
                  <a:pt x="54099" y="784264"/>
                </a:lnTo>
                <a:lnTo>
                  <a:pt x="83803" y="702478"/>
                </a:lnTo>
                <a:lnTo>
                  <a:pt x="119848" y="622945"/>
                </a:lnTo>
                <a:lnTo>
                  <a:pt x="162172" y="546071"/>
                </a:lnTo>
                <a:lnTo>
                  <a:pt x="210710" y="472262"/>
                </a:lnTo>
                <a:lnTo>
                  <a:pt x="265397" y="401925"/>
                </a:lnTo>
                <a:lnTo>
                  <a:pt x="326169" y="335465"/>
                </a:lnTo>
                <a:lnTo>
                  <a:pt x="392963" y="273289"/>
                </a:lnTo>
                <a:lnTo>
                  <a:pt x="465713" y="215802"/>
                </a:lnTo>
                <a:lnTo>
                  <a:pt x="542864" y="164376"/>
                </a:lnTo>
                <a:lnTo>
                  <a:pt x="622636" y="120064"/>
                </a:lnTo>
                <a:lnTo>
                  <a:pt x="704621" y="82803"/>
                </a:lnTo>
                <a:lnTo>
                  <a:pt x="788413" y="52528"/>
                </a:lnTo>
                <a:lnTo>
                  <a:pt x="873607" y="29174"/>
                </a:lnTo>
                <a:lnTo>
                  <a:pt x="959796" y="12678"/>
                </a:lnTo>
                <a:lnTo>
                  <a:pt x="1046575" y="2974"/>
                </a:lnTo>
                <a:lnTo>
                  <a:pt x="1133536" y="0"/>
                </a:lnTo>
                <a:lnTo>
                  <a:pt x="1220275" y="3689"/>
                </a:lnTo>
                <a:lnTo>
                  <a:pt x="1306384" y="13978"/>
                </a:lnTo>
                <a:lnTo>
                  <a:pt x="1391459" y="30803"/>
                </a:lnTo>
                <a:lnTo>
                  <a:pt x="1475092" y="54099"/>
                </a:lnTo>
                <a:lnTo>
                  <a:pt x="1556878" y="83803"/>
                </a:lnTo>
                <a:lnTo>
                  <a:pt x="1636411" y="119848"/>
                </a:lnTo>
                <a:lnTo>
                  <a:pt x="1713285" y="162172"/>
                </a:lnTo>
                <a:lnTo>
                  <a:pt x="1787092" y="210710"/>
                </a:lnTo>
                <a:lnTo>
                  <a:pt x="1857429" y="265397"/>
                </a:lnTo>
                <a:lnTo>
                  <a:pt x="1923888" y="326169"/>
                </a:lnTo>
                <a:lnTo>
                  <a:pt x="1986063" y="392963"/>
                </a:lnTo>
                <a:lnTo>
                  <a:pt x="2043548" y="465713"/>
                </a:lnTo>
                <a:lnTo>
                  <a:pt x="2094974" y="542864"/>
                </a:lnTo>
                <a:lnTo>
                  <a:pt x="2139286" y="622636"/>
                </a:lnTo>
                <a:lnTo>
                  <a:pt x="2176548" y="704621"/>
                </a:lnTo>
                <a:lnTo>
                  <a:pt x="2206823" y="788414"/>
                </a:lnTo>
                <a:lnTo>
                  <a:pt x="2230178" y="873609"/>
                </a:lnTo>
                <a:lnTo>
                  <a:pt x="2246675" y="959799"/>
                </a:lnTo>
                <a:lnTo>
                  <a:pt x="2256379" y="1046578"/>
                </a:lnTo>
                <a:lnTo>
                  <a:pt x="2259355" y="1133541"/>
                </a:lnTo>
                <a:lnTo>
                  <a:pt x="2255666" y="1220280"/>
                </a:lnTo>
                <a:lnTo>
                  <a:pt x="2245378" y="1306391"/>
                </a:lnTo>
                <a:lnTo>
                  <a:pt x="2228554" y="1391466"/>
                </a:lnTo>
                <a:lnTo>
                  <a:pt x="2205259" y="1475100"/>
                </a:lnTo>
                <a:lnTo>
                  <a:pt x="2175556" y="1556887"/>
                </a:lnTo>
                <a:lnTo>
                  <a:pt x="2139512" y="1636421"/>
                </a:lnTo>
                <a:lnTo>
                  <a:pt x="2097188" y="1713295"/>
                </a:lnTo>
                <a:lnTo>
                  <a:pt x="2048651" y="1787104"/>
                </a:lnTo>
                <a:lnTo>
                  <a:pt x="1993965" y="1857441"/>
                </a:lnTo>
                <a:lnTo>
                  <a:pt x="1933193" y="1923900"/>
                </a:lnTo>
                <a:lnTo>
                  <a:pt x="1866400" y="1986075"/>
                </a:lnTo>
                <a:lnTo>
                  <a:pt x="1793650" y="2043561"/>
                </a:lnTo>
                <a:lnTo>
                  <a:pt x="1716496" y="2094985"/>
                </a:lnTo>
                <a:lnTo>
                  <a:pt x="1636723" y="2139295"/>
                </a:lnTo>
                <a:lnTo>
                  <a:pt x="1554737" y="2176555"/>
                </a:lnTo>
                <a:lnTo>
                  <a:pt x="1470943" y="2206830"/>
                </a:lnTo>
                <a:lnTo>
                  <a:pt x="1385748" y="2230183"/>
                </a:lnTo>
                <a:lnTo>
                  <a:pt x="1299558" y="2246679"/>
                </a:lnTo>
                <a:lnTo>
                  <a:pt x="1212779" y="2256383"/>
                </a:lnTo>
                <a:lnTo>
                  <a:pt x="1125817" y="2259358"/>
                </a:lnTo>
                <a:lnTo>
                  <a:pt x="1039077" y="2255668"/>
                </a:lnTo>
                <a:lnTo>
                  <a:pt x="952967" y="2245379"/>
                </a:lnTo>
                <a:lnTo>
                  <a:pt x="867892" y="2228555"/>
                </a:lnTo>
                <a:lnTo>
                  <a:pt x="784258" y="2205259"/>
                </a:lnTo>
                <a:lnTo>
                  <a:pt x="702472" y="2175557"/>
                </a:lnTo>
                <a:lnTo>
                  <a:pt x="622939" y="2139512"/>
                </a:lnTo>
                <a:lnTo>
                  <a:pt x="546065" y="2097189"/>
                </a:lnTo>
                <a:lnTo>
                  <a:pt x="472257" y="2048652"/>
                </a:lnTo>
                <a:lnTo>
                  <a:pt x="401921" y="1993965"/>
                </a:lnTo>
                <a:lnTo>
                  <a:pt x="335462" y="1933193"/>
                </a:lnTo>
                <a:lnTo>
                  <a:pt x="273287" y="1866400"/>
                </a:lnTo>
                <a:lnTo>
                  <a:pt x="215802" y="1793650"/>
                </a:lnTo>
                <a:close/>
              </a:path>
            </a:pathLst>
          </a:custGeom>
          <a:ln w="6350">
            <a:solidFill>
              <a:srgbClr val="AED250"/>
            </a:solidFill>
          </a:ln>
        </p:spPr>
        <p:txBody>
          <a:bodyPr wrap="square" lIns="0" tIns="0" rIns="0" bIns="0" rtlCol="0"/>
          <a:lstStyle/>
          <a:p>
            <a:endParaRPr sz="2582"/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63E397F6-DB0B-F247-96F4-735FF6B779E4}"/>
              </a:ext>
            </a:extLst>
          </p:cNvPr>
          <p:cNvSpPr/>
          <p:nvPr/>
        </p:nvSpPr>
        <p:spPr>
          <a:xfrm>
            <a:off x="4104361" y="210193"/>
            <a:ext cx="2278885" cy="2278885"/>
          </a:xfrm>
          <a:custGeom>
            <a:avLst/>
            <a:gdLst/>
            <a:ahLst/>
            <a:cxnLst/>
            <a:rect l="l" t="t" r="r" b="b"/>
            <a:pathLst>
              <a:path w="2259965" h="2259965">
                <a:moveTo>
                  <a:pt x="1133536" y="0"/>
                </a:moveTo>
                <a:lnTo>
                  <a:pt x="1046575" y="2974"/>
                </a:lnTo>
                <a:lnTo>
                  <a:pt x="959796" y="12678"/>
                </a:lnTo>
                <a:lnTo>
                  <a:pt x="873607" y="29174"/>
                </a:lnTo>
                <a:lnTo>
                  <a:pt x="788413" y="52528"/>
                </a:lnTo>
                <a:lnTo>
                  <a:pt x="704621" y="82803"/>
                </a:lnTo>
                <a:lnTo>
                  <a:pt x="622636" y="120064"/>
                </a:lnTo>
                <a:lnTo>
                  <a:pt x="542864" y="164376"/>
                </a:lnTo>
                <a:lnTo>
                  <a:pt x="465713" y="215802"/>
                </a:lnTo>
                <a:lnTo>
                  <a:pt x="392963" y="273289"/>
                </a:lnTo>
                <a:lnTo>
                  <a:pt x="326169" y="335465"/>
                </a:lnTo>
                <a:lnTo>
                  <a:pt x="265397" y="401925"/>
                </a:lnTo>
                <a:lnTo>
                  <a:pt x="210710" y="472262"/>
                </a:lnTo>
                <a:lnTo>
                  <a:pt x="162172" y="546071"/>
                </a:lnTo>
                <a:lnTo>
                  <a:pt x="119848" y="622945"/>
                </a:lnTo>
                <a:lnTo>
                  <a:pt x="83803" y="702478"/>
                </a:lnTo>
                <a:lnTo>
                  <a:pt x="54099" y="784264"/>
                </a:lnTo>
                <a:lnTo>
                  <a:pt x="30803" y="867897"/>
                </a:lnTo>
                <a:lnTo>
                  <a:pt x="13978" y="952972"/>
                </a:lnTo>
                <a:lnTo>
                  <a:pt x="3689" y="1039081"/>
                </a:lnTo>
                <a:lnTo>
                  <a:pt x="0" y="1125820"/>
                </a:lnTo>
                <a:lnTo>
                  <a:pt x="2974" y="1212782"/>
                </a:lnTo>
                <a:lnTo>
                  <a:pt x="12678" y="1299560"/>
                </a:lnTo>
                <a:lnTo>
                  <a:pt x="29174" y="1385750"/>
                </a:lnTo>
                <a:lnTo>
                  <a:pt x="52528" y="1470944"/>
                </a:lnTo>
                <a:lnTo>
                  <a:pt x="82803" y="1554738"/>
                </a:lnTo>
                <a:lnTo>
                  <a:pt x="120064" y="1636724"/>
                </a:lnTo>
                <a:lnTo>
                  <a:pt x="164376" y="1716496"/>
                </a:lnTo>
                <a:lnTo>
                  <a:pt x="215802" y="1793650"/>
                </a:lnTo>
                <a:lnTo>
                  <a:pt x="273287" y="1866400"/>
                </a:lnTo>
                <a:lnTo>
                  <a:pt x="335462" y="1933193"/>
                </a:lnTo>
                <a:lnTo>
                  <a:pt x="401921" y="1993965"/>
                </a:lnTo>
                <a:lnTo>
                  <a:pt x="472257" y="2048652"/>
                </a:lnTo>
                <a:lnTo>
                  <a:pt x="546065" y="2097189"/>
                </a:lnTo>
                <a:lnTo>
                  <a:pt x="622939" y="2139512"/>
                </a:lnTo>
                <a:lnTo>
                  <a:pt x="702472" y="2175557"/>
                </a:lnTo>
                <a:lnTo>
                  <a:pt x="784258" y="2205259"/>
                </a:lnTo>
                <a:lnTo>
                  <a:pt x="867892" y="2228555"/>
                </a:lnTo>
                <a:lnTo>
                  <a:pt x="952967" y="2245379"/>
                </a:lnTo>
                <a:lnTo>
                  <a:pt x="1039077" y="2255668"/>
                </a:lnTo>
                <a:lnTo>
                  <a:pt x="1125817" y="2259358"/>
                </a:lnTo>
                <a:lnTo>
                  <a:pt x="1212779" y="2256383"/>
                </a:lnTo>
                <a:lnTo>
                  <a:pt x="1299558" y="2246679"/>
                </a:lnTo>
                <a:lnTo>
                  <a:pt x="1385748" y="2230183"/>
                </a:lnTo>
                <a:lnTo>
                  <a:pt x="1470943" y="2206830"/>
                </a:lnTo>
                <a:lnTo>
                  <a:pt x="1554737" y="2176555"/>
                </a:lnTo>
                <a:lnTo>
                  <a:pt x="1636723" y="2139295"/>
                </a:lnTo>
                <a:lnTo>
                  <a:pt x="1716496" y="2094985"/>
                </a:lnTo>
                <a:lnTo>
                  <a:pt x="1793650" y="2043561"/>
                </a:lnTo>
                <a:lnTo>
                  <a:pt x="1866400" y="1986075"/>
                </a:lnTo>
                <a:lnTo>
                  <a:pt x="1933193" y="1923900"/>
                </a:lnTo>
                <a:lnTo>
                  <a:pt x="1993965" y="1857441"/>
                </a:lnTo>
                <a:lnTo>
                  <a:pt x="2048651" y="1787104"/>
                </a:lnTo>
                <a:lnTo>
                  <a:pt x="2097188" y="1713295"/>
                </a:lnTo>
                <a:lnTo>
                  <a:pt x="2139512" y="1636421"/>
                </a:lnTo>
                <a:lnTo>
                  <a:pt x="2175556" y="1556887"/>
                </a:lnTo>
                <a:lnTo>
                  <a:pt x="2205259" y="1475100"/>
                </a:lnTo>
                <a:lnTo>
                  <a:pt x="2228554" y="1391466"/>
                </a:lnTo>
                <a:lnTo>
                  <a:pt x="2245378" y="1306391"/>
                </a:lnTo>
                <a:lnTo>
                  <a:pt x="2255666" y="1220280"/>
                </a:lnTo>
                <a:lnTo>
                  <a:pt x="2259355" y="1133541"/>
                </a:lnTo>
                <a:lnTo>
                  <a:pt x="2256379" y="1046578"/>
                </a:lnTo>
                <a:lnTo>
                  <a:pt x="2246675" y="959799"/>
                </a:lnTo>
                <a:lnTo>
                  <a:pt x="2230178" y="873609"/>
                </a:lnTo>
                <a:lnTo>
                  <a:pt x="2206823" y="788414"/>
                </a:lnTo>
                <a:lnTo>
                  <a:pt x="2176548" y="704621"/>
                </a:lnTo>
                <a:lnTo>
                  <a:pt x="2139286" y="622636"/>
                </a:lnTo>
                <a:lnTo>
                  <a:pt x="2094974" y="542864"/>
                </a:lnTo>
                <a:lnTo>
                  <a:pt x="2043548" y="465713"/>
                </a:lnTo>
                <a:lnTo>
                  <a:pt x="1986063" y="392963"/>
                </a:lnTo>
                <a:lnTo>
                  <a:pt x="1923888" y="326169"/>
                </a:lnTo>
                <a:lnTo>
                  <a:pt x="1857429" y="265397"/>
                </a:lnTo>
                <a:lnTo>
                  <a:pt x="1787092" y="210710"/>
                </a:lnTo>
                <a:lnTo>
                  <a:pt x="1713285" y="162172"/>
                </a:lnTo>
                <a:lnTo>
                  <a:pt x="1636411" y="119848"/>
                </a:lnTo>
                <a:lnTo>
                  <a:pt x="1556878" y="83803"/>
                </a:lnTo>
                <a:lnTo>
                  <a:pt x="1475092" y="54099"/>
                </a:lnTo>
                <a:lnTo>
                  <a:pt x="1391459" y="30803"/>
                </a:lnTo>
                <a:lnTo>
                  <a:pt x="1306384" y="13978"/>
                </a:lnTo>
                <a:lnTo>
                  <a:pt x="1220275" y="3689"/>
                </a:lnTo>
                <a:lnTo>
                  <a:pt x="1133536" y="0"/>
                </a:lnTo>
                <a:close/>
              </a:path>
            </a:pathLst>
          </a:custGeom>
          <a:solidFill>
            <a:srgbClr val="1A6831"/>
          </a:solidFill>
        </p:spPr>
        <p:txBody>
          <a:bodyPr wrap="square" lIns="0" tIns="0" rIns="0" bIns="0" rtlCol="0"/>
          <a:lstStyle/>
          <a:p>
            <a:endParaRPr sz="2582"/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E6F78921-CD0B-8746-B1B8-A9C373C047AF}"/>
              </a:ext>
            </a:extLst>
          </p:cNvPr>
          <p:cNvSpPr/>
          <p:nvPr/>
        </p:nvSpPr>
        <p:spPr>
          <a:xfrm>
            <a:off x="4104361" y="210193"/>
            <a:ext cx="2278885" cy="2278885"/>
          </a:xfrm>
          <a:custGeom>
            <a:avLst/>
            <a:gdLst/>
            <a:ahLst/>
            <a:cxnLst/>
            <a:rect l="l" t="t" r="r" b="b"/>
            <a:pathLst>
              <a:path w="2259965" h="2259965">
                <a:moveTo>
                  <a:pt x="215802" y="1793650"/>
                </a:moveTo>
                <a:lnTo>
                  <a:pt x="164376" y="1716496"/>
                </a:lnTo>
                <a:lnTo>
                  <a:pt x="120064" y="1636724"/>
                </a:lnTo>
                <a:lnTo>
                  <a:pt x="82803" y="1554738"/>
                </a:lnTo>
                <a:lnTo>
                  <a:pt x="52528" y="1470944"/>
                </a:lnTo>
                <a:lnTo>
                  <a:pt x="29174" y="1385750"/>
                </a:lnTo>
                <a:lnTo>
                  <a:pt x="12678" y="1299560"/>
                </a:lnTo>
                <a:lnTo>
                  <a:pt x="2974" y="1212782"/>
                </a:lnTo>
                <a:lnTo>
                  <a:pt x="0" y="1125820"/>
                </a:lnTo>
                <a:lnTo>
                  <a:pt x="3689" y="1039081"/>
                </a:lnTo>
                <a:lnTo>
                  <a:pt x="13978" y="952972"/>
                </a:lnTo>
                <a:lnTo>
                  <a:pt x="30803" y="867897"/>
                </a:lnTo>
                <a:lnTo>
                  <a:pt x="54099" y="784264"/>
                </a:lnTo>
                <a:lnTo>
                  <a:pt x="83803" y="702478"/>
                </a:lnTo>
                <a:lnTo>
                  <a:pt x="119848" y="622945"/>
                </a:lnTo>
                <a:lnTo>
                  <a:pt x="162172" y="546071"/>
                </a:lnTo>
                <a:lnTo>
                  <a:pt x="210710" y="472262"/>
                </a:lnTo>
                <a:lnTo>
                  <a:pt x="265397" y="401925"/>
                </a:lnTo>
                <a:lnTo>
                  <a:pt x="326169" y="335465"/>
                </a:lnTo>
                <a:lnTo>
                  <a:pt x="392963" y="273289"/>
                </a:lnTo>
                <a:lnTo>
                  <a:pt x="465713" y="215802"/>
                </a:lnTo>
                <a:lnTo>
                  <a:pt x="542864" y="164376"/>
                </a:lnTo>
                <a:lnTo>
                  <a:pt x="622636" y="120064"/>
                </a:lnTo>
                <a:lnTo>
                  <a:pt x="704621" y="82803"/>
                </a:lnTo>
                <a:lnTo>
                  <a:pt x="788413" y="52528"/>
                </a:lnTo>
                <a:lnTo>
                  <a:pt x="873607" y="29174"/>
                </a:lnTo>
                <a:lnTo>
                  <a:pt x="959796" y="12678"/>
                </a:lnTo>
                <a:lnTo>
                  <a:pt x="1046575" y="2974"/>
                </a:lnTo>
                <a:lnTo>
                  <a:pt x="1133536" y="0"/>
                </a:lnTo>
                <a:lnTo>
                  <a:pt x="1220275" y="3689"/>
                </a:lnTo>
                <a:lnTo>
                  <a:pt x="1306384" y="13978"/>
                </a:lnTo>
                <a:lnTo>
                  <a:pt x="1391459" y="30803"/>
                </a:lnTo>
                <a:lnTo>
                  <a:pt x="1475092" y="54099"/>
                </a:lnTo>
                <a:lnTo>
                  <a:pt x="1556878" y="83803"/>
                </a:lnTo>
                <a:lnTo>
                  <a:pt x="1636411" y="119848"/>
                </a:lnTo>
                <a:lnTo>
                  <a:pt x="1713285" y="162172"/>
                </a:lnTo>
                <a:lnTo>
                  <a:pt x="1787092" y="210710"/>
                </a:lnTo>
                <a:lnTo>
                  <a:pt x="1857429" y="265397"/>
                </a:lnTo>
                <a:lnTo>
                  <a:pt x="1923888" y="326169"/>
                </a:lnTo>
                <a:lnTo>
                  <a:pt x="1986063" y="392963"/>
                </a:lnTo>
                <a:lnTo>
                  <a:pt x="2043548" y="465713"/>
                </a:lnTo>
                <a:lnTo>
                  <a:pt x="2094974" y="542864"/>
                </a:lnTo>
                <a:lnTo>
                  <a:pt x="2139286" y="622636"/>
                </a:lnTo>
                <a:lnTo>
                  <a:pt x="2176548" y="704621"/>
                </a:lnTo>
                <a:lnTo>
                  <a:pt x="2206823" y="788414"/>
                </a:lnTo>
                <a:lnTo>
                  <a:pt x="2230178" y="873609"/>
                </a:lnTo>
                <a:lnTo>
                  <a:pt x="2246675" y="959799"/>
                </a:lnTo>
                <a:lnTo>
                  <a:pt x="2256379" y="1046578"/>
                </a:lnTo>
                <a:lnTo>
                  <a:pt x="2259355" y="1133541"/>
                </a:lnTo>
                <a:lnTo>
                  <a:pt x="2255666" y="1220280"/>
                </a:lnTo>
                <a:lnTo>
                  <a:pt x="2245378" y="1306391"/>
                </a:lnTo>
                <a:lnTo>
                  <a:pt x="2228554" y="1391466"/>
                </a:lnTo>
                <a:lnTo>
                  <a:pt x="2205259" y="1475100"/>
                </a:lnTo>
                <a:lnTo>
                  <a:pt x="2175556" y="1556887"/>
                </a:lnTo>
                <a:lnTo>
                  <a:pt x="2139512" y="1636421"/>
                </a:lnTo>
                <a:lnTo>
                  <a:pt x="2097188" y="1713295"/>
                </a:lnTo>
                <a:lnTo>
                  <a:pt x="2048651" y="1787104"/>
                </a:lnTo>
                <a:lnTo>
                  <a:pt x="1993965" y="1857441"/>
                </a:lnTo>
                <a:lnTo>
                  <a:pt x="1933193" y="1923900"/>
                </a:lnTo>
                <a:lnTo>
                  <a:pt x="1866400" y="1986075"/>
                </a:lnTo>
                <a:lnTo>
                  <a:pt x="1793650" y="2043561"/>
                </a:lnTo>
                <a:lnTo>
                  <a:pt x="1716496" y="2094985"/>
                </a:lnTo>
                <a:lnTo>
                  <a:pt x="1636723" y="2139295"/>
                </a:lnTo>
                <a:lnTo>
                  <a:pt x="1554737" y="2176555"/>
                </a:lnTo>
                <a:lnTo>
                  <a:pt x="1470943" y="2206830"/>
                </a:lnTo>
                <a:lnTo>
                  <a:pt x="1385748" y="2230183"/>
                </a:lnTo>
                <a:lnTo>
                  <a:pt x="1299558" y="2246679"/>
                </a:lnTo>
                <a:lnTo>
                  <a:pt x="1212779" y="2256383"/>
                </a:lnTo>
                <a:lnTo>
                  <a:pt x="1125817" y="2259358"/>
                </a:lnTo>
                <a:lnTo>
                  <a:pt x="1039077" y="2255668"/>
                </a:lnTo>
                <a:lnTo>
                  <a:pt x="952967" y="2245379"/>
                </a:lnTo>
                <a:lnTo>
                  <a:pt x="867892" y="2228555"/>
                </a:lnTo>
                <a:lnTo>
                  <a:pt x="784258" y="2205259"/>
                </a:lnTo>
                <a:lnTo>
                  <a:pt x="702472" y="2175557"/>
                </a:lnTo>
                <a:lnTo>
                  <a:pt x="622939" y="2139512"/>
                </a:lnTo>
                <a:lnTo>
                  <a:pt x="546065" y="2097189"/>
                </a:lnTo>
                <a:lnTo>
                  <a:pt x="472257" y="2048652"/>
                </a:lnTo>
                <a:lnTo>
                  <a:pt x="401921" y="1993965"/>
                </a:lnTo>
                <a:lnTo>
                  <a:pt x="335462" y="1933193"/>
                </a:lnTo>
                <a:lnTo>
                  <a:pt x="273287" y="1866400"/>
                </a:lnTo>
                <a:lnTo>
                  <a:pt x="215802" y="1793650"/>
                </a:lnTo>
                <a:close/>
              </a:path>
            </a:pathLst>
          </a:custGeom>
          <a:ln w="6350">
            <a:solidFill>
              <a:srgbClr val="AED250"/>
            </a:solidFill>
          </a:ln>
        </p:spPr>
        <p:txBody>
          <a:bodyPr wrap="square" lIns="0" tIns="0" rIns="0" bIns="0" rtlCol="0"/>
          <a:lstStyle/>
          <a:p>
            <a:endParaRPr sz="2582"/>
          </a:p>
        </p:txBody>
      </p:sp>
      <p:sp>
        <p:nvSpPr>
          <p:cNvPr id="14" name="object 16">
            <a:extLst>
              <a:ext uri="{FF2B5EF4-FFF2-40B4-BE49-F238E27FC236}">
                <a16:creationId xmlns:a16="http://schemas.microsoft.com/office/drawing/2014/main" id="{D5DB3D37-570C-1349-81FD-C67DE0A989F8}"/>
              </a:ext>
            </a:extLst>
          </p:cNvPr>
          <p:cNvSpPr/>
          <p:nvPr/>
        </p:nvSpPr>
        <p:spPr>
          <a:xfrm>
            <a:off x="5019575" y="2841999"/>
            <a:ext cx="2278885" cy="2278885"/>
          </a:xfrm>
          <a:custGeom>
            <a:avLst/>
            <a:gdLst/>
            <a:ahLst/>
            <a:cxnLst/>
            <a:rect l="l" t="t" r="r" b="b"/>
            <a:pathLst>
              <a:path w="2259965" h="2259965">
                <a:moveTo>
                  <a:pt x="1133536" y="0"/>
                </a:moveTo>
                <a:lnTo>
                  <a:pt x="1046575" y="2974"/>
                </a:lnTo>
                <a:lnTo>
                  <a:pt x="959796" y="12678"/>
                </a:lnTo>
                <a:lnTo>
                  <a:pt x="873607" y="29174"/>
                </a:lnTo>
                <a:lnTo>
                  <a:pt x="788413" y="52528"/>
                </a:lnTo>
                <a:lnTo>
                  <a:pt x="704621" y="82803"/>
                </a:lnTo>
                <a:lnTo>
                  <a:pt x="622636" y="120064"/>
                </a:lnTo>
                <a:lnTo>
                  <a:pt x="542864" y="164376"/>
                </a:lnTo>
                <a:lnTo>
                  <a:pt x="465713" y="215802"/>
                </a:lnTo>
                <a:lnTo>
                  <a:pt x="392963" y="273289"/>
                </a:lnTo>
                <a:lnTo>
                  <a:pt x="326169" y="335465"/>
                </a:lnTo>
                <a:lnTo>
                  <a:pt x="265397" y="401925"/>
                </a:lnTo>
                <a:lnTo>
                  <a:pt x="210710" y="472262"/>
                </a:lnTo>
                <a:lnTo>
                  <a:pt x="162172" y="546071"/>
                </a:lnTo>
                <a:lnTo>
                  <a:pt x="119848" y="622945"/>
                </a:lnTo>
                <a:lnTo>
                  <a:pt x="83803" y="702478"/>
                </a:lnTo>
                <a:lnTo>
                  <a:pt x="54099" y="784264"/>
                </a:lnTo>
                <a:lnTo>
                  <a:pt x="30803" y="867897"/>
                </a:lnTo>
                <a:lnTo>
                  <a:pt x="13978" y="952972"/>
                </a:lnTo>
                <a:lnTo>
                  <a:pt x="3689" y="1039081"/>
                </a:lnTo>
                <a:lnTo>
                  <a:pt x="0" y="1125820"/>
                </a:lnTo>
                <a:lnTo>
                  <a:pt x="2974" y="1212782"/>
                </a:lnTo>
                <a:lnTo>
                  <a:pt x="12678" y="1299560"/>
                </a:lnTo>
                <a:lnTo>
                  <a:pt x="29174" y="1385750"/>
                </a:lnTo>
                <a:lnTo>
                  <a:pt x="52528" y="1470944"/>
                </a:lnTo>
                <a:lnTo>
                  <a:pt x="82803" y="1554738"/>
                </a:lnTo>
                <a:lnTo>
                  <a:pt x="120064" y="1636724"/>
                </a:lnTo>
                <a:lnTo>
                  <a:pt x="164376" y="1716496"/>
                </a:lnTo>
                <a:lnTo>
                  <a:pt x="215802" y="1793650"/>
                </a:lnTo>
                <a:lnTo>
                  <a:pt x="273287" y="1866400"/>
                </a:lnTo>
                <a:lnTo>
                  <a:pt x="335462" y="1933193"/>
                </a:lnTo>
                <a:lnTo>
                  <a:pt x="401921" y="1993965"/>
                </a:lnTo>
                <a:lnTo>
                  <a:pt x="472257" y="2048652"/>
                </a:lnTo>
                <a:lnTo>
                  <a:pt x="546065" y="2097189"/>
                </a:lnTo>
                <a:lnTo>
                  <a:pt x="622939" y="2139512"/>
                </a:lnTo>
                <a:lnTo>
                  <a:pt x="702472" y="2175557"/>
                </a:lnTo>
                <a:lnTo>
                  <a:pt x="784258" y="2205259"/>
                </a:lnTo>
                <a:lnTo>
                  <a:pt x="867892" y="2228555"/>
                </a:lnTo>
                <a:lnTo>
                  <a:pt x="952967" y="2245379"/>
                </a:lnTo>
                <a:lnTo>
                  <a:pt x="1039077" y="2255668"/>
                </a:lnTo>
                <a:lnTo>
                  <a:pt x="1125817" y="2259358"/>
                </a:lnTo>
                <a:lnTo>
                  <a:pt x="1212779" y="2256383"/>
                </a:lnTo>
                <a:lnTo>
                  <a:pt x="1299558" y="2246679"/>
                </a:lnTo>
                <a:lnTo>
                  <a:pt x="1385748" y="2230183"/>
                </a:lnTo>
                <a:lnTo>
                  <a:pt x="1470943" y="2206830"/>
                </a:lnTo>
                <a:lnTo>
                  <a:pt x="1554737" y="2176555"/>
                </a:lnTo>
                <a:lnTo>
                  <a:pt x="1636723" y="2139295"/>
                </a:lnTo>
                <a:lnTo>
                  <a:pt x="1716496" y="2094985"/>
                </a:lnTo>
                <a:lnTo>
                  <a:pt x="1793650" y="2043561"/>
                </a:lnTo>
                <a:lnTo>
                  <a:pt x="1866400" y="1986075"/>
                </a:lnTo>
                <a:lnTo>
                  <a:pt x="1933193" y="1923900"/>
                </a:lnTo>
                <a:lnTo>
                  <a:pt x="1993965" y="1857441"/>
                </a:lnTo>
                <a:lnTo>
                  <a:pt x="2048651" y="1787104"/>
                </a:lnTo>
                <a:lnTo>
                  <a:pt x="2097188" y="1713295"/>
                </a:lnTo>
                <a:lnTo>
                  <a:pt x="2139512" y="1636421"/>
                </a:lnTo>
                <a:lnTo>
                  <a:pt x="2175556" y="1556887"/>
                </a:lnTo>
                <a:lnTo>
                  <a:pt x="2205259" y="1475100"/>
                </a:lnTo>
                <a:lnTo>
                  <a:pt x="2228554" y="1391466"/>
                </a:lnTo>
                <a:lnTo>
                  <a:pt x="2245378" y="1306391"/>
                </a:lnTo>
                <a:lnTo>
                  <a:pt x="2255666" y="1220280"/>
                </a:lnTo>
                <a:lnTo>
                  <a:pt x="2259355" y="1133541"/>
                </a:lnTo>
                <a:lnTo>
                  <a:pt x="2256379" y="1046578"/>
                </a:lnTo>
                <a:lnTo>
                  <a:pt x="2246675" y="959799"/>
                </a:lnTo>
                <a:lnTo>
                  <a:pt x="2230178" y="873609"/>
                </a:lnTo>
                <a:lnTo>
                  <a:pt x="2206823" y="788414"/>
                </a:lnTo>
                <a:lnTo>
                  <a:pt x="2176548" y="704621"/>
                </a:lnTo>
                <a:lnTo>
                  <a:pt x="2139286" y="622636"/>
                </a:lnTo>
                <a:lnTo>
                  <a:pt x="2094974" y="542864"/>
                </a:lnTo>
                <a:lnTo>
                  <a:pt x="2043548" y="465713"/>
                </a:lnTo>
                <a:lnTo>
                  <a:pt x="1986063" y="392963"/>
                </a:lnTo>
                <a:lnTo>
                  <a:pt x="1923888" y="326169"/>
                </a:lnTo>
                <a:lnTo>
                  <a:pt x="1857429" y="265397"/>
                </a:lnTo>
                <a:lnTo>
                  <a:pt x="1787092" y="210710"/>
                </a:lnTo>
                <a:lnTo>
                  <a:pt x="1713285" y="162172"/>
                </a:lnTo>
                <a:lnTo>
                  <a:pt x="1636411" y="119848"/>
                </a:lnTo>
                <a:lnTo>
                  <a:pt x="1556878" y="83803"/>
                </a:lnTo>
                <a:lnTo>
                  <a:pt x="1475092" y="54099"/>
                </a:lnTo>
                <a:lnTo>
                  <a:pt x="1391459" y="30803"/>
                </a:lnTo>
                <a:lnTo>
                  <a:pt x="1306384" y="13978"/>
                </a:lnTo>
                <a:lnTo>
                  <a:pt x="1220275" y="3689"/>
                </a:lnTo>
                <a:lnTo>
                  <a:pt x="1133536" y="0"/>
                </a:lnTo>
                <a:close/>
              </a:path>
            </a:pathLst>
          </a:custGeom>
          <a:solidFill>
            <a:srgbClr val="1A6831"/>
          </a:solidFill>
        </p:spPr>
        <p:txBody>
          <a:bodyPr wrap="square" lIns="0" tIns="0" rIns="0" bIns="0" rtlCol="0"/>
          <a:lstStyle/>
          <a:p>
            <a:endParaRPr sz="2582"/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96FD843A-A48B-494B-8703-F05E01486189}"/>
              </a:ext>
            </a:extLst>
          </p:cNvPr>
          <p:cNvSpPr/>
          <p:nvPr/>
        </p:nvSpPr>
        <p:spPr>
          <a:xfrm>
            <a:off x="5019575" y="2841999"/>
            <a:ext cx="2278885" cy="2278885"/>
          </a:xfrm>
          <a:custGeom>
            <a:avLst/>
            <a:gdLst/>
            <a:ahLst/>
            <a:cxnLst/>
            <a:rect l="l" t="t" r="r" b="b"/>
            <a:pathLst>
              <a:path w="2259965" h="2259965">
                <a:moveTo>
                  <a:pt x="215802" y="1793650"/>
                </a:moveTo>
                <a:lnTo>
                  <a:pt x="164376" y="1716496"/>
                </a:lnTo>
                <a:lnTo>
                  <a:pt x="120064" y="1636724"/>
                </a:lnTo>
                <a:lnTo>
                  <a:pt x="82803" y="1554738"/>
                </a:lnTo>
                <a:lnTo>
                  <a:pt x="52528" y="1470944"/>
                </a:lnTo>
                <a:lnTo>
                  <a:pt x="29174" y="1385750"/>
                </a:lnTo>
                <a:lnTo>
                  <a:pt x="12678" y="1299560"/>
                </a:lnTo>
                <a:lnTo>
                  <a:pt x="2974" y="1212782"/>
                </a:lnTo>
                <a:lnTo>
                  <a:pt x="0" y="1125820"/>
                </a:lnTo>
                <a:lnTo>
                  <a:pt x="3689" y="1039081"/>
                </a:lnTo>
                <a:lnTo>
                  <a:pt x="13978" y="952972"/>
                </a:lnTo>
                <a:lnTo>
                  <a:pt x="30803" y="867897"/>
                </a:lnTo>
                <a:lnTo>
                  <a:pt x="54099" y="784264"/>
                </a:lnTo>
                <a:lnTo>
                  <a:pt x="83803" y="702478"/>
                </a:lnTo>
                <a:lnTo>
                  <a:pt x="119848" y="622945"/>
                </a:lnTo>
                <a:lnTo>
                  <a:pt x="162172" y="546071"/>
                </a:lnTo>
                <a:lnTo>
                  <a:pt x="210710" y="472262"/>
                </a:lnTo>
                <a:lnTo>
                  <a:pt x="265397" y="401925"/>
                </a:lnTo>
                <a:lnTo>
                  <a:pt x="326169" y="335465"/>
                </a:lnTo>
                <a:lnTo>
                  <a:pt x="392963" y="273289"/>
                </a:lnTo>
                <a:lnTo>
                  <a:pt x="465713" y="215802"/>
                </a:lnTo>
                <a:lnTo>
                  <a:pt x="542864" y="164376"/>
                </a:lnTo>
                <a:lnTo>
                  <a:pt x="622636" y="120064"/>
                </a:lnTo>
                <a:lnTo>
                  <a:pt x="704621" y="82803"/>
                </a:lnTo>
                <a:lnTo>
                  <a:pt x="788413" y="52528"/>
                </a:lnTo>
                <a:lnTo>
                  <a:pt x="873607" y="29174"/>
                </a:lnTo>
                <a:lnTo>
                  <a:pt x="959796" y="12678"/>
                </a:lnTo>
                <a:lnTo>
                  <a:pt x="1046575" y="2974"/>
                </a:lnTo>
                <a:lnTo>
                  <a:pt x="1133536" y="0"/>
                </a:lnTo>
                <a:lnTo>
                  <a:pt x="1220275" y="3689"/>
                </a:lnTo>
                <a:lnTo>
                  <a:pt x="1306384" y="13978"/>
                </a:lnTo>
                <a:lnTo>
                  <a:pt x="1391459" y="30803"/>
                </a:lnTo>
                <a:lnTo>
                  <a:pt x="1475092" y="54099"/>
                </a:lnTo>
                <a:lnTo>
                  <a:pt x="1556878" y="83803"/>
                </a:lnTo>
                <a:lnTo>
                  <a:pt x="1636411" y="119848"/>
                </a:lnTo>
                <a:lnTo>
                  <a:pt x="1713285" y="162172"/>
                </a:lnTo>
                <a:lnTo>
                  <a:pt x="1787092" y="210710"/>
                </a:lnTo>
                <a:lnTo>
                  <a:pt x="1857429" y="265397"/>
                </a:lnTo>
                <a:lnTo>
                  <a:pt x="1923888" y="326169"/>
                </a:lnTo>
                <a:lnTo>
                  <a:pt x="1986063" y="392963"/>
                </a:lnTo>
                <a:lnTo>
                  <a:pt x="2043548" y="465713"/>
                </a:lnTo>
                <a:lnTo>
                  <a:pt x="2094974" y="542864"/>
                </a:lnTo>
                <a:lnTo>
                  <a:pt x="2139286" y="622636"/>
                </a:lnTo>
                <a:lnTo>
                  <a:pt x="2176548" y="704621"/>
                </a:lnTo>
                <a:lnTo>
                  <a:pt x="2206823" y="788414"/>
                </a:lnTo>
                <a:lnTo>
                  <a:pt x="2230178" y="873609"/>
                </a:lnTo>
                <a:lnTo>
                  <a:pt x="2246675" y="959799"/>
                </a:lnTo>
                <a:lnTo>
                  <a:pt x="2256379" y="1046578"/>
                </a:lnTo>
                <a:lnTo>
                  <a:pt x="2259355" y="1133541"/>
                </a:lnTo>
                <a:lnTo>
                  <a:pt x="2255666" y="1220280"/>
                </a:lnTo>
                <a:lnTo>
                  <a:pt x="2245378" y="1306391"/>
                </a:lnTo>
                <a:lnTo>
                  <a:pt x="2228554" y="1391466"/>
                </a:lnTo>
                <a:lnTo>
                  <a:pt x="2205259" y="1475100"/>
                </a:lnTo>
                <a:lnTo>
                  <a:pt x="2175556" y="1556887"/>
                </a:lnTo>
                <a:lnTo>
                  <a:pt x="2139512" y="1636421"/>
                </a:lnTo>
                <a:lnTo>
                  <a:pt x="2097188" y="1713295"/>
                </a:lnTo>
                <a:lnTo>
                  <a:pt x="2048651" y="1787104"/>
                </a:lnTo>
                <a:lnTo>
                  <a:pt x="1993965" y="1857441"/>
                </a:lnTo>
                <a:lnTo>
                  <a:pt x="1933193" y="1923900"/>
                </a:lnTo>
                <a:lnTo>
                  <a:pt x="1866400" y="1986075"/>
                </a:lnTo>
                <a:lnTo>
                  <a:pt x="1793650" y="2043561"/>
                </a:lnTo>
                <a:lnTo>
                  <a:pt x="1716496" y="2094985"/>
                </a:lnTo>
                <a:lnTo>
                  <a:pt x="1636723" y="2139295"/>
                </a:lnTo>
                <a:lnTo>
                  <a:pt x="1554737" y="2176555"/>
                </a:lnTo>
                <a:lnTo>
                  <a:pt x="1470943" y="2206830"/>
                </a:lnTo>
                <a:lnTo>
                  <a:pt x="1385748" y="2230183"/>
                </a:lnTo>
                <a:lnTo>
                  <a:pt x="1299558" y="2246679"/>
                </a:lnTo>
                <a:lnTo>
                  <a:pt x="1212779" y="2256383"/>
                </a:lnTo>
                <a:lnTo>
                  <a:pt x="1125817" y="2259358"/>
                </a:lnTo>
                <a:lnTo>
                  <a:pt x="1039077" y="2255668"/>
                </a:lnTo>
                <a:lnTo>
                  <a:pt x="952967" y="2245379"/>
                </a:lnTo>
                <a:lnTo>
                  <a:pt x="867892" y="2228555"/>
                </a:lnTo>
                <a:lnTo>
                  <a:pt x="784258" y="2205259"/>
                </a:lnTo>
                <a:lnTo>
                  <a:pt x="702472" y="2175557"/>
                </a:lnTo>
                <a:lnTo>
                  <a:pt x="622939" y="2139512"/>
                </a:lnTo>
                <a:lnTo>
                  <a:pt x="546065" y="2097189"/>
                </a:lnTo>
                <a:lnTo>
                  <a:pt x="472257" y="2048652"/>
                </a:lnTo>
                <a:lnTo>
                  <a:pt x="401921" y="1993965"/>
                </a:lnTo>
                <a:lnTo>
                  <a:pt x="335462" y="1933193"/>
                </a:lnTo>
                <a:lnTo>
                  <a:pt x="273287" y="1866400"/>
                </a:lnTo>
                <a:lnTo>
                  <a:pt x="215802" y="1793650"/>
                </a:lnTo>
                <a:close/>
              </a:path>
            </a:pathLst>
          </a:custGeom>
          <a:ln w="6350">
            <a:solidFill>
              <a:srgbClr val="AED250"/>
            </a:solidFill>
          </a:ln>
        </p:spPr>
        <p:txBody>
          <a:bodyPr wrap="square" lIns="0" tIns="0" rIns="0" bIns="0" rtlCol="0"/>
          <a:lstStyle/>
          <a:p>
            <a:endParaRPr sz="2582"/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A0E1879D-EC51-CE47-B0BE-EF7C22E36544}"/>
              </a:ext>
            </a:extLst>
          </p:cNvPr>
          <p:cNvSpPr/>
          <p:nvPr/>
        </p:nvSpPr>
        <p:spPr>
          <a:xfrm>
            <a:off x="2755661" y="4554739"/>
            <a:ext cx="2278885" cy="2278885"/>
          </a:xfrm>
          <a:custGeom>
            <a:avLst/>
            <a:gdLst/>
            <a:ahLst/>
            <a:cxnLst/>
            <a:rect l="l" t="t" r="r" b="b"/>
            <a:pathLst>
              <a:path w="2259965" h="2259965">
                <a:moveTo>
                  <a:pt x="1133536" y="0"/>
                </a:moveTo>
                <a:lnTo>
                  <a:pt x="1046575" y="2974"/>
                </a:lnTo>
                <a:lnTo>
                  <a:pt x="959796" y="12678"/>
                </a:lnTo>
                <a:lnTo>
                  <a:pt x="873607" y="29174"/>
                </a:lnTo>
                <a:lnTo>
                  <a:pt x="788413" y="52528"/>
                </a:lnTo>
                <a:lnTo>
                  <a:pt x="704621" y="82803"/>
                </a:lnTo>
                <a:lnTo>
                  <a:pt x="622636" y="120064"/>
                </a:lnTo>
                <a:lnTo>
                  <a:pt x="542864" y="164376"/>
                </a:lnTo>
                <a:lnTo>
                  <a:pt x="465713" y="215802"/>
                </a:lnTo>
                <a:lnTo>
                  <a:pt x="392963" y="273289"/>
                </a:lnTo>
                <a:lnTo>
                  <a:pt x="326169" y="335465"/>
                </a:lnTo>
                <a:lnTo>
                  <a:pt x="265397" y="401925"/>
                </a:lnTo>
                <a:lnTo>
                  <a:pt x="210710" y="472262"/>
                </a:lnTo>
                <a:lnTo>
                  <a:pt x="162172" y="546071"/>
                </a:lnTo>
                <a:lnTo>
                  <a:pt x="119848" y="622945"/>
                </a:lnTo>
                <a:lnTo>
                  <a:pt x="83803" y="702478"/>
                </a:lnTo>
                <a:lnTo>
                  <a:pt x="54099" y="784264"/>
                </a:lnTo>
                <a:lnTo>
                  <a:pt x="30803" y="867897"/>
                </a:lnTo>
                <a:lnTo>
                  <a:pt x="13978" y="952972"/>
                </a:lnTo>
                <a:lnTo>
                  <a:pt x="3689" y="1039081"/>
                </a:lnTo>
                <a:lnTo>
                  <a:pt x="0" y="1125820"/>
                </a:lnTo>
                <a:lnTo>
                  <a:pt x="2974" y="1212782"/>
                </a:lnTo>
                <a:lnTo>
                  <a:pt x="12678" y="1299560"/>
                </a:lnTo>
                <a:lnTo>
                  <a:pt x="29174" y="1385750"/>
                </a:lnTo>
                <a:lnTo>
                  <a:pt x="52528" y="1470944"/>
                </a:lnTo>
                <a:lnTo>
                  <a:pt x="82803" y="1554738"/>
                </a:lnTo>
                <a:lnTo>
                  <a:pt x="120064" y="1636724"/>
                </a:lnTo>
                <a:lnTo>
                  <a:pt x="164376" y="1716496"/>
                </a:lnTo>
                <a:lnTo>
                  <a:pt x="215802" y="1793650"/>
                </a:lnTo>
                <a:lnTo>
                  <a:pt x="273287" y="1866400"/>
                </a:lnTo>
                <a:lnTo>
                  <a:pt x="335462" y="1933193"/>
                </a:lnTo>
                <a:lnTo>
                  <a:pt x="401921" y="1993965"/>
                </a:lnTo>
                <a:lnTo>
                  <a:pt x="472257" y="2048652"/>
                </a:lnTo>
                <a:lnTo>
                  <a:pt x="546065" y="2097189"/>
                </a:lnTo>
                <a:lnTo>
                  <a:pt x="622939" y="2139512"/>
                </a:lnTo>
                <a:lnTo>
                  <a:pt x="702472" y="2175557"/>
                </a:lnTo>
                <a:lnTo>
                  <a:pt x="784258" y="2205259"/>
                </a:lnTo>
                <a:lnTo>
                  <a:pt x="867892" y="2228555"/>
                </a:lnTo>
                <a:lnTo>
                  <a:pt x="952967" y="2245379"/>
                </a:lnTo>
                <a:lnTo>
                  <a:pt x="1039077" y="2255668"/>
                </a:lnTo>
                <a:lnTo>
                  <a:pt x="1125817" y="2259358"/>
                </a:lnTo>
                <a:lnTo>
                  <a:pt x="1212779" y="2256383"/>
                </a:lnTo>
                <a:lnTo>
                  <a:pt x="1299558" y="2246679"/>
                </a:lnTo>
                <a:lnTo>
                  <a:pt x="1385748" y="2230183"/>
                </a:lnTo>
                <a:lnTo>
                  <a:pt x="1470943" y="2206830"/>
                </a:lnTo>
                <a:lnTo>
                  <a:pt x="1554737" y="2176555"/>
                </a:lnTo>
                <a:lnTo>
                  <a:pt x="1636723" y="2139295"/>
                </a:lnTo>
                <a:lnTo>
                  <a:pt x="1716496" y="2094985"/>
                </a:lnTo>
                <a:lnTo>
                  <a:pt x="1793650" y="2043561"/>
                </a:lnTo>
                <a:lnTo>
                  <a:pt x="1866400" y="1986075"/>
                </a:lnTo>
                <a:lnTo>
                  <a:pt x="1933193" y="1923900"/>
                </a:lnTo>
                <a:lnTo>
                  <a:pt x="1993965" y="1857441"/>
                </a:lnTo>
                <a:lnTo>
                  <a:pt x="2048651" y="1787104"/>
                </a:lnTo>
                <a:lnTo>
                  <a:pt x="2097188" y="1713295"/>
                </a:lnTo>
                <a:lnTo>
                  <a:pt x="2139512" y="1636421"/>
                </a:lnTo>
                <a:lnTo>
                  <a:pt x="2175556" y="1556887"/>
                </a:lnTo>
                <a:lnTo>
                  <a:pt x="2205259" y="1475100"/>
                </a:lnTo>
                <a:lnTo>
                  <a:pt x="2228554" y="1391466"/>
                </a:lnTo>
                <a:lnTo>
                  <a:pt x="2245378" y="1306391"/>
                </a:lnTo>
                <a:lnTo>
                  <a:pt x="2255666" y="1220280"/>
                </a:lnTo>
                <a:lnTo>
                  <a:pt x="2259355" y="1133541"/>
                </a:lnTo>
                <a:lnTo>
                  <a:pt x="2256379" y="1046578"/>
                </a:lnTo>
                <a:lnTo>
                  <a:pt x="2246675" y="959799"/>
                </a:lnTo>
                <a:lnTo>
                  <a:pt x="2230178" y="873609"/>
                </a:lnTo>
                <a:lnTo>
                  <a:pt x="2206823" y="788414"/>
                </a:lnTo>
                <a:lnTo>
                  <a:pt x="2176548" y="704621"/>
                </a:lnTo>
                <a:lnTo>
                  <a:pt x="2139286" y="622636"/>
                </a:lnTo>
                <a:lnTo>
                  <a:pt x="2094974" y="542864"/>
                </a:lnTo>
                <a:lnTo>
                  <a:pt x="2043548" y="465713"/>
                </a:lnTo>
                <a:lnTo>
                  <a:pt x="1986063" y="392963"/>
                </a:lnTo>
                <a:lnTo>
                  <a:pt x="1923888" y="326169"/>
                </a:lnTo>
                <a:lnTo>
                  <a:pt x="1857429" y="265397"/>
                </a:lnTo>
                <a:lnTo>
                  <a:pt x="1787092" y="210710"/>
                </a:lnTo>
                <a:lnTo>
                  <a:pt x="1713285" y="162172"/>
                </a:lnTo>
                <a:lnTo>
                  <a:pt x="1636411" y="119848"/>
                </a:lnTo>
                <a:lnTo>
                  <a:pt x="1556878" y="83803"/>
                </a:lnTo>
                <a:lnTo>
                  <a:pt x="1475092" y="54099"/>
                </a:lnTo>
                <a:lnTo>
                  <a:pt x="1391459" y="30803"/>
                </a:lnTo>
                <a:lnTo>
                  <a:pt x="1306384" y="13978"/>
                </a:lnTo>
                <a:lnTo>
                  <a:pt x="1220275" y="3689"/>
                </a:lnTo>
                <a:lnTo>
                  <a:pt x="1133536" y="0"/>
                </a:lnTo>
                <a:close/>
              </a:path>
            </a:pathLst>
          </a:custGeom>
          <a:solidFill>
            <a:srgbClr val="1A6831"/>
          </a:solidFill>
        </p:spPr>
        <p:txBody>
          <a:bodyPr wrap="square" lIns="0" tIns="0" rIns="0" bIns="0" rtlCol="0"/>
          <a:lstStyle/>
          <a:p>
            <a:endParaRPr sz="2582"/>
          </a:p>
        </p:txBody>
      </p:sp>
      <p:sp>
        <p:nvSpPr>
          <p:cNvPr id="17" name="object 19">
            <a:extLst>
              <a:ext uri="{FF2B5EF4-FFF2-40B4-BE49-F238E27FC236}">
                <a16:creationId xmlns:a16="http://schemas.microsoft.com/office/drawing/2014/main" id="{B3C277B1-942B-7B40-A874-DFDBDD158705}"/>
              </a:ext>
            </a:extLst>
          </p:cNvPr>
          <p:cNvSpPr/>
          <p:nvPr/>
        </p:nvSpPr>
        <p:spPr>
          <a:xfrm>
            <a:off x="2755661" y="4554739"/>
            <a:ext cx="2278885" cy="2278885"/>
          </a:xfrm>
          <a:custGeom>
            <a:avLst/>
            <a:gdLst/>
            <a:ahLst/>
            <a:cxnLst/>
            <a:rect l="l" t="t" r="r" b="b"/>
            <a:pathLst>
              <a:path w="2259965" h="2259965">
                <a:moveTo>
                  <a:pt x="215802" y="1793650"/>
                </a:moveTo>
                <a:lnTo>
                  <a:pt x="164376" y="1716496"/>
                </a:lnTo>
                <a:lnTo>
                  <a:pt x="120064" y="1636724"/>
                </a:lnTo>
                <a:lnTo>
                  <a:pt x="82803" y="1554738"/>
                </a:lnTo>
                <a:lnTo>
                  <a:pt x="52528" y="1470944"/>
                </a:lnTo>
                <a:lnTo>
                  <a:pt x="29174" y="1385750"/>
                </a:lnTo>
                <a:lnTo>
                  <a:pt x="12678" y="1299560"/>
                </a:lnTo>
                <a:lnTo>
                  <a:pt x="2974" y="1212782"/>
                </a:lnTo>
                <a:lnTo>
                  <a:pt x="0" y="1125820"/>
                </a:lnTo>
                <a:lnTo>
                  <a:pt x="3689" y="1039081"/>
                </a:lnTo>
                <a:lnTo>
                  <a:pt x="13978" y="952972"/>
                </a:lnTo>
                <a:lnTo>
                  <a:pt x="30803" y="867897"/>
                </a:lnTo>
                <a:lnTo>
                  <a:pt x="54099" y="784264"/>
                </a:lnTo>
                <a:lnTo>
                  <a:pt x="83803" y="702478"/>
                </a:lnTo>
                <a:lnTo>
                  <a:pt x="119848" y="622945"/>
                </a:lnTo>
                <a:lnTo>
                  <a:pt x="162172" y="546071"/>
                </a:lnTo>
                <a:lnTo>
                  <a:pt x="210710" y="472262"/>
                </a:lnTo>
                <a:lnTo>
                  <a:pt x="265397" y="401925"/>
                </a:lnTo>
                <a:lnTo>
                  <a:pt x="326169" y="335465"/>
                </a:lnTo>
                <a:lnTo>
                  <a:pt x="392963" y="273289"/>
                </a:lnTo>
                <a:lnTo>
                  <a:pt x="465713" y="215802"/>
                </a:lnTo>
                <a:lnTo>
                  <a:pt x="542864" y="164376"/>
                </a:lnTo>
                <a:lnTo>
                  <a:pt x="622636" y="120064"/>
                </a:lnTo>
                <a:lnTo>
                  <a:pt x="704621" y="82803"/>
                </a:lnTo>
                <a:lnTo>
                  <a:pt x="788413" y="52528"/>
                </a:lnTo>
                <a:lnTo>
                  <a:pt x="873607" y="29174"/>
                </a:lnTo>
                <a:lnTo>
                  <a:pt x="959796" y="12678"/>
                </a:lnTo>
                <a:lnTo>
                  <a:pt x="1046575" y="2974"/>
                </a:lnTo>
                <a:lnTo>
                  <a:pt x="1133536" y="0"/>
                </a:lnTo>
                <a:lnTo>
                  <a:pt x="1220275" y="3689"/>
                </a:lnTo>
                <a:lnTo>
                  <a:pt x="1306384" y="13978"/>
                </a:lnTo>
                <a:lnTo>
                  <a:pt x="1391459" y="30803"/>
                </a:lnTo>
                <a:lnTo>
                  <a:pt x="1475092" y="54099"/>
                </a:lnTo>
                <a:lnTo>
                  <a:pt x="1556878" y="83803"/>
                </a:lnTo>
                <a:lnTo>
                  <a:pt x="1636411" y="119848"/>
                </a:lnTo>
                <a:lnTo>
                  <a:pt x="1713285" y="162172"/>
                </a:lnTo>
                <a:lnTo>
                  <a:pt x="1787092" y="210710"/>
                </a:lnTo>
                <a:lnTo>
                  <a:pt x="1857429" y="265397"/>
                </a:lnTo>
                <a:lnTo>
                  <a:pt x="1923888" y="326169"/>
                </a:lnTo>
                <a:lnTo>
                  <a:pt x="1986063" y="392963"/>
                </a:lnTo>
                <a:lnTo>
                  <a:pt x="2043548" y="465713"/>
                </a:lnTo>
                <a:lnTo>
                  <a:pt x="2094974" y="542864"/>
                </a:lnTo>
                <a:lnTo>
                  <a:pt x="2139286" y="622636"/>
                </a:lnTo>
                <a:lnTo>
                  <a:pt x="2176548" y="704621"/>
                </a:lnTo>
                <a:lnTo>
                  <a:pt x="2206823" y="788414"/>
                </a:lnTo>
                <a:lnTo>
                  <a:pt x="2230178" y="873609"/>
                </a:lnTo>
                <a:lnTo>
                  <a:pt x="2246675" y="959799"/>
                </a:lnTo>
                <a:lnTo>
                  <a:pt x="2256379" y="1046578"/>
                </a:lnTo>
                <a:lnTo>
                  <a:pt x="2259355" y="1133541"/>
                </a:lnTo>
                <a:lnTo>
                  <a:pt x="2255666" y="1220280"/>
                </a:lnTo>
                <a:lnTo>
                  <a:pt x="2245378" y="1306391"/>
                </a:lnTo>
                <a:lnTo>
                  <a:pt x="2228554" y="1391466"/>
                </a:lnTo>
                <a:lnTo>
                  <a:pt x="2205259" y="1475100"/>
                </a:lnTo>
                <a:lnTo>
                  <a:pt x="2175556" y="1556887"/>
                </a:lnTo>
                <a:lnTo>
                  <a:pt x="2139512" y="1636421"/>
                </a:lnTo>
                <a:lnTo>
                  <a:pt x="2097188" y="1713295"/>
                </a:lnTo>
                <a:lnTo>
                  <a:pt x="2048651" y="1787104"/>
                </a:lnTo>
                <a:lnTo>
                  <a:pt x="1993965" y="1857441"/>
                </a:lnTo>
                <a:lnTo>
                  <a:pt x="1933193" y="1923900"/>
                </a:lnTo>
                <a:lnTo>
                  <a:pt x="1866400" y="1986075"/>
                </a:lnTo>
                <a:lnTo>
                  <a:pt x="1793650" y="2043561"/>
                </a:lnTo>
                <a:lnTo>
                  <a:pt x="1716496" y="2094985"/>
                </a:lnTo>
                <a:lnTo>
                  <a:pt x="1636723" y="2139295"/>
                </a:lnTo>
                <a:lnTo>
                  <a:pt x="1554737" y="2176555"/>
                </a:lnTo>
                <a:lnTo>
                  <a:pt x="1470943" y="2206830"/>
                </a:lnTo>
                <a:lnTo>
                  <a:pt x="1385748" y="2230183"/>
                </a:lnTo>
                <a:lnTo>
                  <a:pt x="1299558" y="2246679"/>
                </a:lnTo>
                <a:lnTo>
                  <a:pt x="1212779" y="2256383"/>
                </a:lnTo>
                <a:lnTo>
                  <a:pt x="1125817" y="2259358"/>
                </a:lnTo>
                <a:lnTo>
                  <a:pt x="1039077" y="2255668"/>
                </a:lnTo>
                <a:lnTo>
                  <a:pt x="952967" y="2245379"/>
                </a:lnTo>
                <a:lnTo>
                  <a:pt x="867892" y="2228555"/>
                </a:lnTo>
                <a:lnTo>
                  <a:pt x="784258" y="2205259"/>
                </a:lnTo>
                <a:lnTo>
                  <a:pt x="702472" y="2175557"/>
                </a:lnTo>
                <a:lnTo>
                  <a:pt x="622939" y="2139512"/>
                </a:lnTo>
                <a:lnTo>
                  <a:pt x="546065" y="2097189"/>
                </a:lnTo>
                <a:lnTo>
                  <a:pt x="472257" y="2048652"/>
                </a:lnTo>
                <a:lnTo>
                  <a:pt x="401921" y="1993965"/>
                </a:lnTo>
                <a:lnTo>
                  <a:pt x="335462" y="1933193"/>
                </a:lnTo>
                <a:lnTo>
                  <a:pt x="273287" y="1866400"/>
                </a:lnTo>
                <a:lnTo>
                  <a:pt x="215802" y="1793650"/>
                </a:lnTo>
                <a:close/>
              </a:path>
            </a:pathLst>
          </a:custGeom>
          <a:ln w="6350">
            <a:solidFill>
              <a:srgbClr val="AED250"/>
            </a:solidFill>
          </a:ln>
        </p:spPr>
        <p:txBody>
          <a:bodyPr wrap="square" lIns="0" tIns="0" rIns="0" bIns="0" rtlCol="0"/>
          <a:lstStyle/>
          <a:p>
            <a:endParaRPr sz="2582"/>
          </a:p>
        </p:txBody>
      </p:sp>
      <p:sp>
        <p:nvSpPr>
          <p:cNvPr id="24" name="object 26">
            <a:extLst>
              <a:ext uri="{FF2B5EF4-FFF2-40B4-BE49-F238E27FC236}">
                <a16:creationId xmlns:a16="http://schemas.microsoft.com/office/drawing/2014/main" id="{C998B7EB-DA24-3740-8769-13FBCA7B8B71}"/>
              </a:ext>
            </a:extLst>
          </p:cNvPr>
          <p:cNvSpPr/>
          <p:nvPr/>
        </p:nvSpPr>
        <p:spPr>
          <a:xfrm>
            <a:off x="5031194" y="458500"/>
            <a:ext cx="425170" cy="742767"/>
          </a:xfrm>
          <a:custGeom>
            <a:avLst/>
            <a:gdLst/>
            <a:ahLst/>
            <a:cxnLst/>
            <a:rect l="l" t="t" r="r" b="b"/>
            <a:pathLst>
              <a:path w="421640" h="736600">
                <a:moveTo>
                  <a:pt x="239001" y="538480"/>
                </a:moveTo>
                <a:lnTo>
                  <a:pt x="182079" y="538480"/>
                </a:lnTo>
                <a:lnTo>
                  <a:pt x="182905" y="539750"/>
                </a:lnTo>
                <a:lnTo>
                  <a:pt x="182994" y="541020"/>
                </a:lnTo>
                <a:lnTo>
                  <a:pt x="183035" y="543560"/>
                </a:lnTo>
                <a:lnTo>
                  <a:pt x="181855" y="575310"/>
                </a:lnTo>
                <a:lnTo>
                  <a:pt x="180118" y="607060"/>
                </a:lnTo>
                <a:lnTo>
                  <a:pt x="179139" y="622300"/>
                </a:lnTo>
                <a:lnTo>
                  <a:pt x="178108" y="638810"/>
                </a:lnTo>
                <a:lnTo>
                  <a:pt x="175958" y="666750"/>
                </a:lnTo>
                <a:lnTo>
                  <a:pt x="173798" y="692150"/>
                </a:lnTo>
                <a:lnTo>
                  <a:pt x="172755" y="702310"/>
                </a:lnTo>
                <a:lnTo>
                  <a:pt x="171760" y="712470"/>
                </a:lnTo>
                <a:lnTo>
                  <a:pt x="170828" y="720090"/>
                </a:lnTo>
                <a:lnTo>
                  <a:pt x="169976" y="726440"/>
                </a:lnTo>
                <a:lnTo>
                  <a:pt x="169392" y="730250"/>
                </a:lnTo>
                <a:lnTo>
                  <a:pt x="168275" y="734060"/>
                </a:lnTo>
                <a:lnTo>
                  <a:pt x="181890" y="735330"/>
                </a:lnTo>
                <a:lnTo>
                  <a:pt x="193125" y="736600"/>
                </a:lnTo>
                <a:lnTo>
                  <a:pt x="231293" y="736600"/>
                </a:lnTo>
                <a:lnTo>
                  <a:pt x="245973" y="734060"/>
                </a:lnTo>
                <a:lnTo>
                  <a:pt x="252793" y="734060"/>
                </a:lnTo>
                <a:lnTo>
                  <a:pt x="251688" y="730250"/>
                </a:lnTo>
                <a:lnTo>
                  <a:pt x="251028" y="726440"/>
                </a:lnTo>
                <a:lnTo>
                  <a:pt x="250168" y="718820"/>
                </a:lnTo>
                <a:lnTo>
                  <a:pt x="249229" y="711200"/>
                </a:lnTo>
                <a:lnTo>
                  <a:pt x="245020" y="665480"/>
                </a:lnTo>
                <a:lnTo>
                  <a:pt x="241847" y="621030"/>
                </a:lnTo>
                <a:lnTo>
                  <a:pt x="239153" y="572770"/>
                </a:lnTo>
                <a:lnTo>
                  <a:pt x="238046" y="543560"/>
                </a:lnTo>
                <a:lnTo>
                  <a:pt x="238086" y="541020"/>
                </a:lnTo>
                <a:lnTo>
                  <a:pt x="238175" y="539750"/>
                </a:lnTo>
                <a:lnTo>
                  <a:pt x="239001" y="538480"/>
                </a:lnTo>
                <a:close/>
              </a:path>
              <a:path w="421640" h="736600">
                <a:moveTo>
                  <a:pt x="236372" y="469900"/>
                </a:moveTo>
                <a:lnTo>
                  <a:pt x="184708" y="469900"/>
                </a:lnTo>
                <a:lnTo>
                  <a:pt x="185839" y="471170"/>
                </a:lnTo>
                <a:lnTo>
                  <a:pt x="185077" y="490220"/>
                </a:lnTo>
                <a:lnTo>
                  <a:pt x="184696" y="491490"/>
                </a:lnTo>
                <a:lnTo>
                  <a:pt x="177413" y="494030"/>
                </a:lnTo>
                <a:lnTo>
                  <a:pt x="113403" y="521970"/>
                </a:lnTo>
                <a:lnTo>
                  <a:pt x="100043" y="528320"/>
                </a:lnTo>
                <a:lnTo>
                  <a:pt x="82969" y="535940"/>
                </a:lnTo>
                <a:lnTo>
                  <a:pt x="81559" y="537210"/>
                </a:lnTo>
                <a:lnTo>
                  <a:pt x="90872" y="542290"/>
                </a:lnTo>
                <a:lnTo>
                  <a:pt x="102224" y="547370"/>
                </a:lnTo>
                <a:lnTo>
                  <a:pt x="131132" y="557530"/>
                </a:lnTo>
                <a:lnTo>
                  <a:pt x="142315" y="561340"/>
                </a:lnTo>
                <a:lnTo>
                  <a:pt x="148850" y="563880"/>
                </a:lnTo>
                <a:lnTo>
                  <a:pt x="155363" y="562610"/>
                </a:lnTo>
                <a:lnTo>
                  <a:pt x="164797" y="556260"/>
                </a:lnTo>
                <a:lnTo>
                  <a:pt x="180098" y="541020"/>
                </a:lnTo>
                <a:lnTo>
                  <a:pt x="182079" y="538480"/>
                </a:lnTo>
                <a:lnTo>
                  <a:pt x="337879" y="538480"/>
                </a:lnTo>
                <a:lnTo>
                  <a:pt x="339521" y="537210"/>
                </a:lnTo>
                <a:lnTo>
                  <a:pt x="338099" y="535940"/>
                </a:lnTo>
                <a:lnTo>
                  <a:pt x="330326" y="532130"/>
                </a:lnTo>
                <a:lnTo>
                  <a:pt x="318399" y="527050"/>
                </a:lnTo>
                <a:lnTo>
                  <a:pt x="304757" y="520700"/>
                </a:lnTo>
                <a:lnTo>
                  <a:pt x="290294" y="514350"/>
                </a:lnTo>
                <a:lnTo>
                  <a:pt x="242114" y="494030"/>
                </a:lnTo>
                <a:lnTo>
                  <a:pt x="236385" y="491490"/>
                </a:lnTo>
                <a:lnTo>
                  <a:pt x="236004" y="490220"/>
                </a:lnTo>
                <a:lnTo>
                  <a:pt x="235242" y="471170"/>
                </a:lnTo>
                <a:lnTo>
                  <a:pt x="236372" y="469900"/>
                </a:lnTo>
                <a:close/>
              </a:path>
              <a:path w="421640" h="736600">
                <a:moveTo>
                  <a:pt x="337879" y="538480"/>
                </a:moveTo>
                <a:lnTo>
                  <a:pt x="239001" y="538480"/>
                </a:lnTo>
                <a:lnTo>
                  <a:pt x="250124" y="549910"/>
                </a:lnTo>
                <a:lnTo>
                  <a:pt x="261210" y="560070"/>
                </a:lnTo>
                <a:lnTo>
                  <a:pt x="269190" y="562610"/>
                </a:lnTo>
                <a:lnTo>
                  <a:pt x="276584" y="562610"/>
                </a:lnTo>
                <a:lnTo>
                  <a:pt x="285912" y="560070"/>
                </a:lnTo>
                <a:lnTo>
                  <a:pt x="299380" y="554990"/>
                </a:lnTo>
                <a:lnTo>
                  <a:pt x="314272" y="549910"/>
                </a:lnTo>
                <a:lnTo>
                  <a:pt x="327154" y="543560"/>
                </a:lnTo>
                <a:lnTo>
                  <a:pt x="334594" y="541020"/>
                </a:lnTo>
                <a:lnTo>
                  <a:pt x="337879" y="538480"/>
                </a:lnTo>
                <a:close/>
              </a:path>
              <a:path w="421640" h="736600">
                <a:moveTo>
                  <a:pt x="402844" y="462280"/>
                </a:moveTo>
                <a:lnTo>
                  <a:pt x="18237" y="462280"/>
                </a:lnTo>
                <a:lnTo>
                  <a:pt x="24301" y="472440"/>
                </a:lnTo>
                <a:lnTo>
                  <a:pt x="52803" y="502920"/>
                </a:lnTo>
                <a:lnTo>
                  <a:pt x="72980" y="513080"/>
                </a:lnTo>
                <a:lnTo>
                  <a:pt x="86582" y="509270"/>
                </a:lnTo>
                <a:lnTo>
                  <a:pt x="94727" y="506730"/>
                </a:lnTo>
                <a:lnTo>
                  <a:pt x="106480" y="501650"/>
                </a:lnTo>
                <a:lnTo>
                  <a:pt x="164885" y="477520"/>
                </a:lnTo>
                <a:lnTo>
                  <a:pt x="176157" y="473710"/>
                </a:lnTo>
                <a:lnTo>
                  <a:pt x="184708" y="469900"/>
                </a:lnTo>
                <a:lnTo>
                  <a:pt x="398123" y="469900"/>
                </a:lnTo>
                <a:lnTo>
                  <a:pt x="399770" y="467360"/>
                </a:lnTo>
                <a:lnTo>
                  <a:pt x="401243" y="464820"/>
                </a:lnTo>
                <a:lnTo>
                  <a:pt x="402844" y="462280"/>
                </a:lnTo>
                <a:close/>
              </a:path>
              <a:path w="421640" h="736600">
                <a:moveTo>
                  <a:pt x="398123" y="469900"/>
                </a:moveTo>
                <a:lnTo>
                  <a:pt x="236372" y="469900"/>
                </a:lnTo>
                <a:lnTo>
                  <a:pt x="243855" y="472440"/>
                </a:lnTo>
                <a:lnTo>
                  <a:pt x="254070" y="477520"/>
                </a:lnTo>
                <a:lnTo>
                  <a:pt x="296220" y="494030"/>
                </a:lnTo>
                <a:lnTo>
                  <a:pt x="310870" y="500380"/>
                </a:lnTo>
                <a:lnTo>
                  <a:pt x="324201" y="505460"/>
                </a:lnTo>
                <a:lnTo>
                  <a:pt x="335243" y="509270"/>
                </a:lnTo>
                <a:lnTo>
                  <a:pt x="343025" y="511810"/>
                </a:lnTo>
                <a:lnTo>
                  <a:pt x="354258" y="513080"/>
                </a:lnTo>
                <a:lnTo>
                  <a:pt x="365666" y="506730"/>
                </a:lnTo>
                <a:lnTo>
                  <a:pt x="373954" y="499110"/>
                </a:lnTo>
                <a:lnTo>
                  <a:pt x="384401" y="487680"/>
                </a:lnTo>
                <a:lnTo>
                  <a:pt x="394007" y="476250"/>
                </a:lnTo>
                <a:lnTo>
                  <a:pt x="398123" y="469900"/>
                </a:lnTo>
                <a:close/>
              </a:path>
              <a:path w="421640" h="736600">
                <a:moveTo>
                  <a:pt x="234886" y="429260"/>
                </a:moveTo>
                <a:lnTo>
                  <a:pt x="185775" y="429260"/>
                </a:lnTo>
                <a:lnTo>
                  <a:pt x="179703" y="430530"/>
                </a:lnTo>
                <a:lnTo>
                  <a:pt x="169949" y="431800"/>
                </a:lnTo>
                <a:lnTo>
                  <a:pt x="22961" y="462280"/>
                </a:lnTo>
                <a:lnTo>
                  <a:pt x="397974" y="462280"/>
                </a:lnTo>
                <a:lnTo>
                  <a:pt x="262304" y="434340"/>
                </a:lnTo>
                <a:lnTo>
                  <a:pt x="240500" y="430530"/>
                </a:lnTo>
                <a:lnTo>
                  <a:pt x="234886" y="429260"/>
                </a:lnTo>
                <a:close/>
              </a:path>
              <a:path w="421640" h="736600">
                <a:moveTo>
                  <a:pt x="231508" y="360680"/>
                </a:moveTo>
                <a:lnTo>
                  <a:pt x="189572" y="360680"/>
                </a:lnTo>
                <a:lnTo>
                  <a:pt x="28786" y="370840"/>
                </a:lnTo>
                <a:lnTo>
                  <a:pt x="0" y="372110"/>
                </a:lnTo>
                <a:lnTo>
                  <a:pt x="279" y="374650"/>
                </a:lnTo>
                <a:lnTo>
                  <a:pt x="6048" y="386080"/>
                </a:lnTo>
                <a:lnTo>
                  <a:pt x="12462" y="400050"/>
                </a:lnTo>
                <a:lnTo>
                  <a:pt x="19781" y="414020"/>
                </a:lnTo>
                <a:lnTo>
                  <a:pt x="25273" y="424180"/>
                </a:lnTo>
                <a:lnTo>
                  <a:pt x="29883" y="429260"/>
                </a:lnTo>
                <a:lnTo>
                  <a:pt x="32791" y="434340"/>
                </a:lnTo>
                <a:lnTo>
                  <a:pt x="46924" y="433070"/>
                </a:lnTo>
                <a:lnTo>
                  <a:pt x="53335" y="431800"/>
                </a:lnTo>
                <a:lnTo>
                  <a:pt x="169598" y="411480"/>
                </a:lnTo>
                <a:lnTo>
                  <a:pt x="179836" y="408940"/>
                </a:lnTo>
                <a:lnTo>
                  <a:pt x="187363" y="407670"/>
                </a:lnTo>
                <a:lnTo>
                  <a:pt x="404391" y="407670"/>
                </a:lnTo>
                <a:lnTo>
                  <a:pt x="406992" y="402590"/>
                </a:lnTo>
                <a:lnTo>
                  <a:pt x="420801" y="374650"/>
                </a:lnTo>
                <a:lnTo>
                  <a:pt x="421081" y="372110"/>
                </a:lnTo>
                <a:lnTo>
                  <a:pt x="410926" y="372110"/>
                </a:lnTo>
                <a:lnTo>
                  <a:pt x="231508" y="360680"/>
                </a:lnTo>
                <a:close/>
              </a:path>
              <a:path w="421640" h="736600">
                <a:moveTo>
                  <a:pt x="404391" y="407670"/>
                </a:moveTo>
                <a:lnTo>
                  <a:pt x="233718" y="407670"/>
                </a:lnTo>
                <a:lnTo>
                  <a:pt x="238956" y="408940"/>
                </a:lnTo>
                <a:lnTo>
                  <a:pt x="247729" y="410210"/>
                </a:lnTo>
                <a:lnTo>
                  <a:pt x="305107" y="420370"/>
                </a:lnTo>
                <a:lnTo>
                  <a:pt x="337473" y="425450"/>
                </a:lnTo>
                <a:lnTo>
                  <a:pt x="352152" y="427990"/>
                </a:lnTo>
                <a:lnTo>
                  <a:pt x="364904" y="430530"/>
                </a:lnTo>
                <a:lnTo>
                  <a:pt x="375038" y="431800"/>
                </a:lnTo>
                <a:lnTo>
                  <a:pt x="381860" y="433070"/>
                </a:lnTo>
                <a:lnTo>
                  <a:pt x="391199" y="427990"/>
                </a:lnTo>
                <a:lnTo>
                  <a:pt x="399840" y="416560"/>
                </a:lnTo>
                <a:lnTo>
                  <a:pt x="404391" y="407670"/>
                </a:lnTo>
                <a:close/>
              </a:path>
              <a:path w="421640" h="736600">
                <a:moveTo>
                  <a:pt x="233718" y="407670"/>
                </a:moveTo>
                <a:lnTo>
                  <a:pt x="187363" y="407670"/>
                </a:lnTo>
                <a:lnTo>
                  <a:pt x="188239" y="408940"/>
                </a:lnTo>
                <a:lnTo>
                  <a:pt x="187464" y="427990"/>
                </a:lnTo>
                <a:lnTo>
                  <a:pt x="186931" y="429260"/>
                </a:lnTo>
                <a:lnTo>
                  <a:pt x="234149" y="429260"/>
                </a:lnTo>
                <a:lnTo>
                  <a:pt x="233616" y="427990"/>
                </a:lnTo>
                <a:lnTo>
                  <a:pt x="232841" y="408940"/>
                </a:lnTo>
                <a:lnTo>
                  <a:pt x="233718" y="407670"/>
                </a:lnTo>
                <a:close/>
              </a:path>
              <a:path w="421640" h="736600">
                <a:moveTo>
                  <a:pt x="230949" y="341630"/>
                </a:moveTo>
                <a:lnTo>
                  <a:pt x="190131" y="341630"/>
                </a:lnTo>
                <a:lnTo>
                  <a:pt x="190893" y="342900"/>
                </a:lnTo>
                <a:lnTo>
                  <a:pt x="190220" y="360680"/>
                </a:lnTo>
                <a:lnTo>
                  <a:pt x="230860" y="360680"/>
                </a:lnTo>
                <a:lnTo>
                  <a:pt x="230187" y="342900"/>
                </a:lnTo>
                <a:lnTo>
                  <a:pt x="230949" y="341630"/>
                </a:lnTo>
                <a:close/>
              </a:path>
              <a:path w="421640" h="736600">
                <a:moveTo>
                  <a:pt x="12420" y="279400"/>
                </a:moveTo>
                <a:lnTo>
                  <a:pt x="13156" y="284480"/>
                </a:lnTo>
                <a:lnTo>
                  <a:pt x="14354" y="293370"/>
                </a:lnTo>
                <a:lnTo>
                  <a:pt x="16761" y="308610"/>
                </a:lnTo>
                <a:lnTo>
                  <a:pt x="19837" y="323850"/>
                </a:lnTo>
                <a:lnTo>
                  <a:pt x="23037" y="335280"/>
                </a:lnTo>
                <a:lnTo>
                  <a:pt x="27647" y="344170"/>
                </a:lnTo>
                <a:lnTo>
                  <a:pt x="31305" y="345440"/>
                </a:lnTo>
                <a:lnTo>
                  <a:pt x="62183" y="345440"/>
                </a:lnTo>
                <a:lnTo>
                  <a:pt x="92528" y="344170"/>
                </a:lnTo>
                <a:lnTo>
                  <a:pt x="190131" y="341630"/>
                </a:lnTo>
                <a:lnTo>
                  <a:pt x="394776" y="341630"/>
                </a:lnTo>
                <a:lnTo>
                  <a:pt x="398136" y="335280"/>
                </a:lnTo>
                <a:lnTo>
                  <a:pt x="401340" y="323850"/>
                </a:lnTo>
                <a:lnTo>
                  <a:pt x="404403" y="307340"/>
                </a:lnTo>
                <a:lnTo>
                  <a:pt x="405269" y="302260"/>
                </a:lnTo>
                <a:lnTo>
                  <a:pt x="187421" y="302260"/>
                </a:lnTo>
                <a:lnTo>
                  <a:pt x="159548" y="298450"/>
                </a:lnTo>
                <a:lnTo>
                  <a:pt x="131907" y="295910"/>
                </a:lnTo>
                <a:lnTo>
                  <a:pt x="116562" y="293370"/>
                </a:lnTo>
                <a:lnTo>
                  <a:pt x="100730" y="292100"/>
                </a:lnTo>
                <a:lnTo>
                  <a:pt x="84810" y="289560"/>
                </a:lnTo>
                <a:lnTo>
                  <a:pt x="69199" y="288290"/>
                </a:lnTo>
                <a:lnTo>
                  <a:pt x="54293" y="285750"/>
                </a:lnTo>
                <a:lnTo>
                  <a:pt x="40492" y="283210"/>
                </a:lnTo>
                <a:lnTo>
                  <a:pt x="28193" y="281940"/>
                </a:lnTo>
                <a:lnTo>
                  <a:pt x="17792" y="280670"/>
                </a:lnTo>
                <a:lnTo>
                  <a:pt x="12420" y="279400"/>
                </a:lnTo>
                <a:close/>
              </a:path>
              <a:path w="421640" h="736600">
                <a:moveTo>
                  <a:pt x="394776" y="341630"/>
                </a:moveTo>
                <a:lnTo>
                  <a:pt x="230949" y="341630"/>
                </a:lnTo>
                <a:lnTo>
                  <a:pt x="258213" y="342900"/>
                </a:lnTo>
                <a:lnTo>
                  <a:pt x="324667" y="344170"/>
                </a:lnTo>
                <a:lnTo>
                  <a:pt x="355851" y="345440"/>
                </a:lnTo>
                <a:lnTo>
                  <a:pt x="389775" y="345440"/>
                </a:lnTo>
                <a:lnTo>
                  <a:pt x="393433" y="344170"/>
                </a:lnTo>
                <a:lnTo>
                  <a:pt x="394776" y="341630"/>
                </a:lnTo>
                <a:close/>
              </a:path>
              <a:path w="421640" h="736600">
                <a:moveTo>
                  <a:pt x="39801" y="204470"/>
                </a:moveTo>
                <a:lnTo>
                  <a:pt x="40093" y="207010"/>
                </a:lnTo>
                <a:lnTo>
                  <a:pt x="40115" y="208280"/>
                </a:lnTo>
                <a:lnTo>
                  <a:pt x="40237" y="212090"/>
                </a:lnTo>
                <a:lnTo>
                  <a:pt x="44323" y="250190"/>
                </a:lnTo>
                <a:lnTo>
                  <a:pt x="70757" y="265430"/>
                </a:lnTo>
                <a:lnTo>
                  <a:pt x="82028" y="267970"/>
                </a:lnTo>
                <a:lnTo>
                  <a:pt x="112231" y="271780"/>
                </a:lnTo>
                <a:lnTo>
                  <a:pt x="192532" y="284480"/>
                </a:lnTo>
                <a:lnTo>
                  <a:pt x="193116" y="285750"/>
                </a:lnTo>
                <a:lnTo>
                  <a:pt x="192468" y="302260"/>
                </a:lnTo>
                <a:lnTo>
                  <a:pt x="228612" y="302260"/>
                </a:lnTo>
                <a:lnTo>
                  <a:pt x="227965" y="285750"/>
                </a:lnTo>
                <a:lnTo>
                  <a:pt x="228549" y="284480"/>
                </a:lnTo>
                <a:lnTo>
                  <a:pt x="314447" y="271780"/>
                </a:lnTo>
                <a:lnTo>
                  <a:pt x="343256" y="266700"/>
                </a:lnTo>
                <a:lnTo>
                  <a:pt x="353318" y="265430"/>
                </a:lnTo>
                <a:lnTo>
                  <a:pt x="359143" y="264160"/>
                </a:lnTo>
                <a:lnTo>
                  <a:pt x="371627" y="261620"/>
                </a:lnTo>
                <a:lnTo>
                  <a:pt x="373849" y="260350"/>
                </a:lnTo>
                <a:lnTo>
                  <a:pt x="377112" y="248920"/>
                </a:lnTo>
                <a:lnTo>
                  <a:pt x="377478" y="246380"/>
                </a:lnTo>
                <a:lnTo>
                  <a:pt x="193675" y="246380"/>
                </a:lnTo>
                <a:lnTo>
                  <a:pt x="181944" y="243840"/>
                </a:lnTo>
                <a:lnTo>
                  <a:pt x="164071" y="238760"/>
                </a:lnTo>
                <a:lnTo>
                  <a:pt x="152759" y="236220"/>
                </a:lnTo>
                <a:lnTo>
                  <a:pt x="140082" y="232410"/>
                </a:lnTo>
                <a:lnTo>
                  <a:pt x="126202" y="229870"/>
                </a:lnTo>
                <a:lnTo>
                  <a:pt x="111282" y="224790"/>
                </a:lnTo>
                <a:lnTo>
                  <a:pt x="95485" y="220980"/>
                </a:lnTo>
                <a:lnTo>
                  <a:pt x="61912" y="210820"/>
                </a:lnTo>
                <a:lnTo>
                  <a:pt x="39801" y="204470"/>
                </a:lnTo>
                <a:close/>
              </a:path>
              <a:path w="421640" h="736600">
                <a:moveTo>
                  <a:pt x="408660" y="279400"/>
                </a:moveTo>
                <a:lnTo>
                  <a:pt x="395900" y="281940"/>
                </a:lnTo>
                <a:lnTo>
                  <a:pt x="384074" y="283210"/>
                </a:lnTo>
                <a:lnTo>
                  <a:pt x="370639" y="285750"/>
                </a:lnTo>
                <a:lnTo>
                  <a:pt x="355993" y="287020"/>
                </a:lnTo>
                <a:lnTo>
                  <a:pt x="340533" y="289560"/>
                </a:lnTo>
                <a:lnTo>
                  <a:pt x="324657" y="290830"/>
                </a:lnTo>
                <a:lnTo>
                  <a:pt x="308762" y="293370"/>
                </a:lnTo>
                <a:lnTo>
                  <a:pt x="293246" y="294640"/>
                </a:lnTo>
                <a:lnTo>
                  <a:pt x="278507" y="297180"/>
                </a:lnTo>
                <a:lnTo>
                  <a:pt x="235269" y="302260"/>
                </a:lnTo>
                <a:lnTo>
                  <a:pt x="405269" y="302260"/>
                </a:lnTo>
                <a:lnTo>
                  <a:pt x="406783" y="293370"/>
                </a:lnTo>
                <a:lnTo>
                  <a:pt x="407936" y="284480"/>
                </a:lnTo>
                <a:lnTo>
                  <a:pt x="408660" y="279400"/>
                </a:lnTo>
                <a:close/>
              </a:path>
              <a:path w="421640" h="736600">
                <a:moveTo>
                  <a:pt x="72936" y="144780"/>
                </a:moveTo>
                <a:lnTo>
                  <a:pt x="72351" y="146050"/>
                </a:lnTo>
                <a:lnTo>
                  <a:pt x="72151" y="151130"/>
                </a:lnTo>
                <a:lnTo>
                  <a:pt x="72042" y="160020"/>
                </a:lnTo>
                <a:lnTo>
                  <a:pt x="72314" y="171450"/>
                </a:lnTo>
                <a:lnTo>
                  <a:pt x="73520" y="184150"/>
                </a:lnTo>
                <a:lnTo>
                  <a:pt x="75057" y="194310"/>
                </a:lnTo>
                <a:lnTo>
                  <a:pt x="81902" y="198120"/>
                </a:lnTo>
                <a:lnTo>
                  <a:pt x="92021" y="200660"/>
                </a:lnTo>
                <a:lnTo>
                  <a:pt x="112700" y="207010"/>
                </a:lnTo>
                <a:lnTo>
                  <a:pt x="127989" y="210820"/>
                </a:lnTo>
                <a:lnTo>
                  <a:pt x="144582" y="215900"/>
                </a:lnTo>
                <a:lnTo>
                  <a:pt x="194779" y="228600"/>
                </a:lnTo>
                <a:lnTo>
                  <a:pt x="195262" y="229870"/>
                </a:lnTo>
                <a:lnTo>
                  <a:pt x="194640" y="246380"/>
                </a:lnTo>
                <a:lnTo>
                  <a:pt x="226441" y="246380"/>
                </a:lnTo>
                <a:lnTo>
                  <a:pt x="225818" y="229870"/>
                </a:lnTo>
                <a:lnTo>
                  <a:pt x="226301" y="228600"/>
                </a:lnTo>
                <a:lnTo>
                  <a:pt x="271630" y="217170"/>
                </a:lnTo>
                <a:lnTo>
                  <a:pt x="288011" y="212090"/>
                </a:lnTo>
                <a:lnTo>
                  <a:pt x="303850" y="208280"/>
                </a:lnTo>
                <a:lnTo>
                  <a:pt x="317857" y="204470"/>
                </a:lnTo>
                <a:lnTo>
                  <a:pt x="328740" y="200660"/>
                </a:lnTo>
                <a:lnTo>
                  <a:pt x="335211" y="199390"/>
                </a:lnTo>
                <a:lnTo>
                  <a:pt x="340696" y="194310"/>
                </a:lnTo>
                <a:lnTo>
                  <a:pt x="195580" y="194310"/>
                </a:lnTo>
                <a:lnTo>
                  <a:pt x="180244" y="189230"/>
                </a:lnTo>
                <a:lnTo>
                  <a:pt x="169289" y="184150"/>
                </a:lnTo>
                <a:lnTo>
                  <a:pt x="156577" y="179070"/>
                </a:lnTo>
                <a:lnTo>
                  <a:pt x="142704" y="173990"/>
                </a:lnTo>
                <a:lnTo>
                  <a:pt x="128266" y="168910"/>
                </a:lnTo>
                <a:lnTo>
                  <a:pt x="113857" y="162560"/>
                </a:lnTo>
                <a:lnTo>
                  <a:pt x="100073" y="156210"/>
                </a:lnTo>
                <a:lnTo>
                  <a:pt x="87508" y="151130"/>
                </a:lnTo>
                <a:lnTo>
                  <a:pt x="76758" y="146050"/>
                </a:lnTo>
                <a:lnTo>
                  <a:pt x="72936" y="144780"/>
                </a:lnTo>
                <a:close/>
              </a:path>
              <a:path w="421640" h="736600">
                <a:moveTo>
                  <a:pt x="381279" y="204470"/>
                </a:moveTo>
                <a:lnTo>
                  <a:pt x="357561" y="212090"/>
                </a:lnTo>
                <a:lnTo>
                  <a:pt x="340543" y="217170"/>
                </a:lnTo>
                <a:lnTo>
                  <a:pt x="324091" y="220980"/>
                </a:lnTo>
                <a:lnTo>
                  <a:pt x="308368" y="226060"/>
                </a:lnTo>
                <a:lnTo>
                  <a:pt x="293537" y="229870"/>
                </a:lnTo>
                <a:lnTo>
                  <a:pt x="279761" y="233680"/>
                </a:lnTo>
                <a:lnTo>
                  <a:pt x="267203" y="236220"/>
                </a:lnTo>
                <a:lnTo>
                  <a:pt x="256027" y="240030"/>
                </a:lnTo>
                <a:lnTo>
                  <a:pt x="238470" y="243840"/>
                </a:lnTo>
                <a:lnTo>
                  <a:pt x="227406" y="246380"/>
                </a:lnTo>
                <a:lnTo>
                  <a:pt x="377478" y="246380"/>
                </a:lnTo>
                <a:lnTo>
                  <a:pt x="378942" y="236220"/>
                </a:lnTo>
                <a:lnTo>
                  <a:pt x="380360" y="219710"/>
                </a:lnTo>
                <a:lnTo>
                  <a:pt x="380865" y="212090"/>
                </a:lnTo>
                <a:lnTo>
                  <a:pt x="380987" y="207010"/>
                </a:lnTo>
                <a:lnTo>
                  <a:pt x="381279" y="204470"/>
                </a:lnTo>
                <a:close/>
              </a:path>
              <a:path w="421640" h="736600">
                <a:moveTo>
                  <a:pt x="223799" y="177800"/>
                </a:moveTo>
                <a:lnTo>
                  <a:pt x="197281" y="177800"/>
                </a:lnTo>
                <a:lnTo>
                  <a:pt x="196672" y="194310"/>
                </a:lnTo>
                <a:lnTo>
                  <a:pt x="224409" y="194310"/>
                </a:lnTo>
                <a:lnTo>
                  <a:pt x="223799" y="177800"/>
                </a:lnTo>
                <a:close/>
              </a:path>
              <a:path w="421640" h="736600">
                <a:moveTo>
                  <a:pt x="348145" y="144780"/>
                </a:moveTo>
                <a:lnTo>
                  <a:pt x="344214" y="146050"/>
                </a:lnTo>
                <a:lnTo>
                  <a:pt x="333441" y="151130"/>
                </a:lnTo>
                <a:lnTo>
                  <a:pt x="320859" y="156210"/>
                </a:lnTo>
                <a:lnTo>
                  <a:pt x="307065" y="162560"/>
                </a:lnTo>
                <a:lnTo>
                  <a:pt x="292652" y="168910"/>
                </a:lnTo>
                <a:lnTo>
                  <a:pt x="278217" y="173990"/>
                </a:lnTo>
                <a:lnTo>
                  <a:pt x="264354" y="179070"/>
                </a:lnTo>
                <a:lnTo>
                  <a:pt x="251658" y="184150"/>
                </a:lnTo>
                <a:lnTo>
                  <a:pt x="240726" y="189230"/>
                </a:lnTo>
                <a:lnTo>
                  <a:pt x="225501" y="194310"/>
                </a:lnTo>
                <a:lnTo>
                  <a:pt x="340696" y="194310"/>
                </a:lnTo>
                <a:lnTo>
                  <a:pt x="343439" y="191770"/>
                </a:lnTo>
                <a:lnTo>
                  <a:pt x="348531" y="175260"/>
                </a:lnTo>
                <a:lnTo>
                  <a:pt x="349004" y="162560"/>
                </a:lnTo>
                <a:lnTo>
                  <a:pt x="349021" y="149860"/>
                </a:lnTo>
                <a:lnTo>
                  <a:pt x="348729" y="146050"/>
                </a:lnTo>
                <a:lnTo>
                  <a:pt x="348145" y="144780"/>
                </a:lnTo>
                <a:close/>
              </a:path>
              <a:path w="421640" h="736600">
                <a:moveTo>
                  <a:pt x="103974" y="93980"/>
                </a:moveTo>
                <a:lnTo>
                  <a:pt x="104355" y="95250"/>
                </a:lnTo>
                <a:lnTo>
                  <a:pt x="103304" y="102870"/>
                </a:lnTo>
                <a:lnTo>
                  <a:pt x="102744" y="116840"/>
                </a:lnTo>
                <a:lnTo>
                  <a:pt x="133250" y="151130"/>
                </a:lnTo>
                <a:lnTo>
                  <a:pt x="196888" y="177800"/>
                </a:lnTo>
                <a:lnTo>
                  <a:pt x="224193" y="177800"/>
                </a:lnTo>
                <a:lnTo>
                  <a:pt x="255615" y="163830"/>
                </a:lnTo>
                <a:lnTo>
                  <a:pt x="285774" y="152400"/>
                </a:lnTo>
                <a:lnTo>
                  <a:pt x="297808" y="147320"/>
                </a:lnTo>
                <a:lnTo>
                  <a:pt x="302748" y="144780"/>
                </a:lnTo>
                <a:lnTo>
                  <a:pt x="197358" y="144780"/>
                </a:lnTo>
                <a:lnTo>
                  <a:pt x="193032" y="142240"/>
                </a:lnTo>
                <a:lnTo>
                  <a:pt x="172128" y="130810"/>
                </a:lnTo>
                <a:lnTo>
                  <a:pt x="158578" y="124460"/>
                </a:lnTo>
                <a:lnTo>
                  <a:pt x="144565" y="116840"/>
                </a:lnTo>
                <a:lnTo>
                  <a:pt x="131292" y="109220"/>
                </a:lnTo>
                <a:lnTo>
                  <a:pt x="119960" y="102870"/>
                </a:lnTo>
                <a:lnTo>
                  <a:pt x="111772" y="99060"/>
                </a:lnTo>
                <a:lnTo>
                  <a:pt x="103974" y="93980"/>
                </a:lnTo>
                <a:close/>
              </a:path>
              <a:path w="421640" h="736600">
                <a:moveTo>
                  <a:pt x="136563" y="50800"/>
                </a:moveTo>
                <a:lnTo>
                  <a:pt x="132885" y="83820"/>
                </a:lnTo>
                <a:lnTo>
                  <a:pt x="136814" y="92710"/>
                </a:lnTo>
                <a:lnTo>
                  <a:pt x="151618" y="101600"/>
                </a:lnTo>
                <a:lnTo>
                  <a:pt x="163529" y="109220"/>
                </a:lnTo>
                <a:lnTo>
                  <a:pt x="198894" y="127000"/>
                </a:lnTo>
                <a:lnTo>
                  <a:pt x="199224" y="128270"/>
                </a:lnTo>
                <a:lnTo>
                  <a:pt x="198615" y="143510"/>
                </a:lnTo>
                <a:lnTo>
                  <a:pt x="197358" y="144780"/>
                </a:lnTo>
                <a:lnTo>
                  <a:pt x="223710" y="144780"/>
                </a:lnTo>
                <a:lnTo>
                  <a:pt x="222465" y="143510"/>
                </a:lnTo>
                <a:lnTo>
                  <a:pt x="221856" y="128270"/>
                </a:lnTo>
                <a:lnTo>
                  <a:pt x="222186" y="127000"/>
                </a:lnTo>
                <a:lnTo>
                  <a:pt x="264766" y="104140"/>
                </a:lnTo>
                <a:lnTo>
                  <a:pt x="273773" y="100330"/>
                </a:lnTo>
                <a:lnTo>
                  <a:pt x="282633" y="95250"/>
                </a:lnTo>
                <a:lnTo>
                  <a:pt x="199148" y="95250"/>
                </a:lnTo>
                <a:lnTo>
                  <a:pt x="195529" y="92710"/>
                </a:lnTo>
                <a:lnTo>
                  <a:pt x="187662" y="87630"/>
                </a:lnTo>
                <a:lnTo>
                  <a:pt x="177300" y="81280"/>
                </a:lnTo>
                <a:lnTo>
                  <a:pt x="165448" y="72390"/>
                </a:lnTo>
                <a:lnTo>
                  <a:pt x="153109" y="63500"/>
                </a:lnTo>
                <a:lnTo>
                  <a:pt x="141287" y="54610"/>
                </a:lnTo>
                <a:lnTo>
                  <a:pt x="136563" y="50800"/>
                </a:lnTo>
                <a:close/>
              </a:path>
              <a:path w="421640" h="736600">
                <a:moveTo>
                  <a:pt x="317106" y="93980"/>
                </a:moveTo>
                <a:lnTo>
                  <a:pt x="305297" y="101600"/>
                </a:lnTo>
                <a:lnTo>
                  <a:pt x="282701" y="113030"/>
                </a:lnTo>
                <a:lnTo>
                  <a:pt x="254966" y="128270"/>
                </a:lnTo>
                <a:lnTo>
                  <a:pt x="231708" y="139700"/>
                </a:lnTo>
                <a:lnTo>
                  <a:pt x="223710" y="144780"/>
                </a:lnTo>
                <a:lnTo>
                  <a:pt x="302748" y="144780"/>
                </a:lnTo>
                <a:lnTo>
                  <a:pt x="305219" y="143510"/>
                </a:lnTo>
                <a:lnTo>
                  <a:pt x="315099" y="139700"/>
                </a:lnTo>
                <a:lnTo>
                  <a:pt x="316992" y="135890"/>
                </a:lnTo>
                <a:lnTo>
                  <a:pt x="318027" y="127000"/>
                </a:lnTo>
                <a:lnTo>
                  <a:pt x="318287" y="116840"/>
                </a:lnTo>
                <a:lnTo>
                  <a:pt x="318272" y="113030"/>
                </a:lnTo>
                <a:lnTo>
                  <a:pt x="317474" y="100330"/>
                </a:lnTo>
                <a:lnTo>
                  <a:pt x="316738" y="95250"/>
                </a:lnTo>
                <a:lnTo>
                  <a:pt x="317106" y="93980"/>
                </a:lnTo>
                <a:close/>
              </a:path>
              <a:path w="421640" h="736600">
                <a:moveTo>
                  <a:pt x="220014" y="80010"/>
                </a:moveTo>
                <a:lnTo>
                  <a:pt x="201066" y="80010"/>
                </a:lnTo>
                <a:lnTo>
                  <a:pt x="200520" y="93980"/>
                </a:lnTo>
                <a:lnTo>
                  <a:pt x="199148" y="95250"/>
                </a:lnTo>
                <a:lnTo>
                  <a:pt x="221932" y="95250"/>
                </a:lnTo>
                <a:lnTo>
                  <a:pt x="220560" y="93980"/>
                </a:lnTo>
                <a:lnTo>
                  <a:pt x="220014" y="80010"/>
                </a:lnTo>
                <a:close/>
              </a:path>
              <a:path w="421640" h="736600">
                <a:moveTo>
                  <a:pt x="284518" y="50800"/>
                </a:moveTo>
                <a:lnTo>
                  <a:pt x="274325" y="58420"/>
                </a:lnTo>
                <a:lnTo>
                  <a:pt x="249897" y="76200"/>
                </a:lnTo>
                <a:lnTo>
                  <a:pt x="221932" y="95250"/>
                </a:lnTo>
                <a:lnTo>
                  <a:pt x="282633" y="95250"/>
                </a:lnTo>
                <a:lnTo>
                  <a:pt x="284848" y="93980"/>
                </a:lnTo>
                <a:lnTo>
                  <a:pt x="287985" y="88900"/>
                </a:lnTo>
                <a:lnTo>
                  <a:pt x="288567" y="76200"/>
                </a:lnTo>
                <a:lnTo>
                  <a:pt x="288559" y="72390"/>
                </a:lnTo>
                <a:lnTo>
                  <a:pt x="287693" y="63500"/>
                </a:lnTo>
                <a:lnTo>
                  <a:pt x="286131" y="52070"/>
                </a:lnTo>
                <a:lnTo>
                  <a:pt x="284518" y="50800"/>
                </a:lnTo>
                <a:close/>
              </a:path>
              <a:path w="421640" h="736600">
                <a:moveTo>
                  <a:pt x="166306" y="19050"/>
                </a:moveTo>
                <a:lnTo>
                  <a:pt x="165633" y="20320"/>
                </a:lnTo>
                <a:lnTo>
                  <a:pt x="163690" y="25400"/>
                </a:lnTo>
                <a:lnTo>
                  <a:pt x="161378" y="39370"/>
                </a:lnTo>
                <a:lnTo>
                  <a:pt x="161302" y="50800"/>
                </a:lnTo>
                <a:lnTo>
                  <a:pt x="166640" y="54610"/>
                </a:lnTo>
                <a:lnTo>
                  <a:pt x="191151" y="72390"/>
                </a:lnTo>
                <a:lnTo>
                  <a:pt x="200456" y="80010"/>
                </a:lnTo>
                <a:lnTo>
                  <a:pt x="220230" y="80010"/>
                </a:lnTo>
                <a:lnTo>
                  <a:pt x="222297" y="78740"/>
                </a:lnTo>
                <a:lnTo>
                  <a:pt x="226701" y="74930"/>
                </a:lnTo>
                <a:lnTo>
                  <a:pt x="236138" y="68580"/>
                </a:lnTo>
                <a:lnTo>
                  <a:pt x="255803" y="53340"/>
                </a:lnTo>
                <a:lnTo>
                  <a:pt x="257790" y="52070"/>
                </a:lnTo>
                <a:lnTo>
                  <a:pt x="202247" y="52070"/>
                </a:lnTo>
                <a:lnTo>
                  <a:pt x="201612" y="50800"/>
                </a:lnTo>
                <a:lnTo>
                  <a:pt x="198591" y="48260"/>
                </a:lnTo>
                <a:lnTo>
                  <a:pt x="191431" y="43180"/>
                </a:lnTo>
                <a:lnTo>
                  <a:pt x="169608" y="22860"/>
                </a:lnTo>
                <a:lnTo>
                  <a:pt x="166306" y="19050"/>
                </a:lnTo>
                <a:close/>
              </a:path>
              <a:path w="421640" h="736600">
                <a:moveTo>
                  <a:pt x="211289" y="0"/>
                </a:moveTo>
                <a:lnTo>
                  <a:pt x="209791" y="0"/>
                </a:lnTo>
                <a:lnTo>
                  <a:pt x="207581" y="1270"/>
                </a:lnTo>
                <a:lnTo>
                  <a:pt x="202089" y="11430"/>
                </a:lnTo>
                <a:lnTo>
                  <a:pt x="200904" y="22860"/>
                </a:lnTo>
                <a:lnTo>
                  <a:pt x="200841" y="25400"/>
                </a:lnTo>
                <a:lnTo>
                  <a:pt x="201607" y="39370"/>
                </a:lnTo>
                <a:lnTo>
                  <a:pt x="202167" y="48260"/>
                </a:lnTo>
                <a:lnTo>
                  <a:pt x="202247" y="52070"/>
                </a:lnTo>
                <a:lnTo>
                  <a:pt x="218821" y="52070"/>
                </a:lnTo>
                <a:lnTo>
                  <a:pt x="218879" y="46990"/>
                </a:lnTo>
                <a:lnTo>
                  <a:pt x="219804" y="34290"/>
                </a:lnTo>
                <a:lnTo>
                  <a:pt x="220252" y="21590"/>
                </a:lnTo>
                <a:lnTo>
                  <a:pt x="218116" y="8890"/>
                </a:lnTo>
                <a:lnTo>
                  <a:pt x="211289" y="0"/>
                </a:lnTo>
                <a:close/>
              </a:path>
              <a:path w="421640" h="736600">
                <a:moveTo>
                  <a:pt x="254774" y="19050"/>
                </a:moveTo>
                <a:lnTo>
                  <a:pt x="248430" y="25400"/>
                </a:lnTo>
                <a:lnTo>
                  <a:pt x="236795" y="36830"/>
                </a:lnTo>
                <a:lnTo>
                  <a:pt x="227839" y="44450"/>
                </a:lnTo>
                <a:lnTo>
                  <a:pt x="219468" y="50800"/>
                </a:lnTo>
                <a:lnTo>
                  <a:pt x="218821" y="52070"/>
                </a:lnTo>
                <a:lnTo>
                  <a:pt x="257790" y="52070"/>
                </a:lnTo>
                <a:lnTo>
                  <a:pt x="259778" y="50800"/>
                </a:lnTo>
                <a:lnTo>
                  <a:pt x="259702" y="39370"/>
                </a:lnTo>
                <a:lnTo>
                  <a:pt x="257390" y="25400"/>
                </a:lnTo>
                <a:lnTo>
                  <a:pt x="255447" y="20320"/>
                </a:lnTo>
                <a:lnTo>
                  <a:pt x="254774" y="19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582"/>
          </a:p>
        </p:txBody>
      </p:sp>
      <p:sp>
        <p:nvSpPr>
          <p:cNvPr id="25" name="object 27">
            <a:extLst>
              <a:ext uri="{FF2B5EF4-FFF2-40B4-BE49-F238E27FC236}">
                <a16:creationId xmlns:a16="http://schemas.microsoft.com/office/drawing/2014/main" id="{CC538E50-96A9-0043-ACB0-E47770A692F8}"/>
              </a:ext>
            </a:extLst>
          </p:cNvPr>
          <p:cNvSpPr/>
          <p:nvPr/>
        </p:nvSpPr>
        <p:spPr>
          <a:xfrm>
            <a:off x="2031130" y="413298"/>
            <a:ext cx="425170" cy="742767"/>
          </a:xfrm>
          <a:custGeom>
            <a:avLst/>
            <a:gdLst/>
            <a:ahLst/>
            <a:cxnLst/>
            <a:rect l="l" t="t" r="r" b="b"/>
            <a:pathLst>
              <a:path w="421639" h="736600">
                <a:moveTo>
                  <a:pt x="239001" y="538480"/>
                </a:moveTo>
                <a:lnTo>
                  <a:pt x="182079" y="538480"/>
                </a:lnTo>
                <a:lnTo>
                  <a:pt x="182905" y="539750"/>
                </a:lnTo>
                <a:lnTo>
                  <a:pt x="182994" y="541020"/>
                </a:lnTo>
                <a:lnTo>
                  <a:pt x="183035" y="543560"/>
                </a:lnTo>
                <a:lnTo>
                  <a:pt x="181855" y="575310"/>
                </a:lnTo>
                <a:lnTo>
                  <a:pt x="180118" y="607060"/>
                </a:lnTo>
                <a:lnTo>
                  <a:pt x="179139" y="622300"/>
                </a:lnTo>
                <a:lnTo>
                  <a:pt x="178108" y="638810"/>
                </a:lnTo>
                <a:lnTo>
                  <a:pt x="175958" y="666750"/>
                </a:lnTo>
                <a:lnTo>
                  <a:pt x="173798" y="692150"/>
                </a:lnTo>
                <a:lnTo>
                  <a:pt x="172755" y="702310"/>
                </a:lnTo>
                <a:lnTo>
                  <a:pt x="171760" y="712470"/>
                </a:lnTo>
                <a:lnTo>
                  <a:pt x="170828" y="720090"/>
                </a:lnTo>
                <a:lnTo>
                  <a:pt x="169976" y="726440"/>
                </a:lnTo>
                <a:lnTo>
                  <a:pt x="169392" y="730250"/>
                </a:lnTo>
                <a:lnTo>
                  <a:pt x="168275" y="734060"/>
                </a:lnTo>
                <a:lnTo>
                  <a:pt x="181890" y="735330"/>
                </a:lnTo>
                <a:lnTo>
                  <a:pt x="193125" y="736600"/>
                </a:lnTo>
                <a:lnTo>
                  <a:pt x="231293" y="736600"/>
                </a:lnTo>
                <a:lnTo>
                  <a:pt x="245973" y="734060"/>
                </a:lnTo>
                <a:lnTo>
                  <a:pt x="252793" y="734060"/>
                </a:lnTo>
                <a:lnTo>
                  <a:pt x="251688" y="730250"/>
                </a:lnTo>
                <a:lnTo>
                  <a:pt x="251028" y="726440"/>
                </a:lnTo>
                <a:lnTo>
                  <a:pt x="250168" y="718820"/>
                </a:lnTo>
                <a:lnTo>
                  <a:pt x="249229" y="711200"/>
                </a:lnTo>
                <a:lnTo>
                  <a:pt x="245020" y="665480"/>
                </a:lnTo>
                <a:lnTo>
                  <a:pt x="241847" y="621030"/>
                </a:lnTo>
                <a:lnTo>
                  <a:pt x="239153" y="572770"/>
                </a:lnTo>
                <a:lnTo>
                  <a:pt x="238046" y="543560"/>
                </a:lnTo>
                <a:lnTo>
                  <a:pt x="238086" y="541020"/>
                </a:lnTo>
                <a:lnTo>
                  <a:pt x="238175" y="539750"/>
                </a:lnTo>
                <a:lnTo>
                  <a:pt x="239001" y="538480"/>
                </a:lnTo>
                <a:close/>
              </a:path>
              <a:path w="421639" h="736600">
                <a:moveTo>
                  <a:pt x="236372" y="469900"/>
                </a:moveTo>
                <a:lnTo>
                  <a:pt x="184708" y="469900"/>
                </a:lnTo>
                <a:lnTo>
                  <a:pt x="185839" y="471170"/>
                </a:lnTo>
                <a:lnTo>
                  <a:pt x="185077" y="490220"/>
                </a:lnTo>
                <a:lnTo>
                  <a:pt x="184696" y="491490"/>
                </a:lnTo>
                <a:lnTo>
                  <a:pt x="177413" y="494030"/>
                </a:lnTo>
                <a:lnTo>
                  <a:pt x="113403" y="521970"/>
                </a:lnTo>
                <a:lnTo>
                  <a:pt x="100043" y="528320"/>
                </a:lnTo>
                <a:lnTo>
                  <a:pt x="82969" y="535940"/>
                </a:lnTo>
                <a:lnTo>
                  <a:pt x="81559" y="537210"/>
                </a:lnTo>
                <a:lnTo>
                  <a:pt x="90872" y="542290"/>
                </a:lnTo>
                <a:lnTo>
                  <a:pt x="102224" y="547370"/>
                </a:lnTo>
                <a:lnTo>
                  <a:pt x="131132" y="557530"/>
                </a:lnTo>
                <a:lnTo>
                  <a:pt x="142315" y="561340"/>
                </a:lnTo>
                <a:lnTo>
                  <a:pt x="148850" y="563880"/>
                </a:lnTo>
                <a:lnTo>
                  <a:pt x="155363" y="562610"/>
                </a:lnTo>
                <a:lnTo>
                  <a:pt x="164797" y="556260"/>
                </a:lnTo>
                <a:lnTo>
                  <a:pt x="180098" y="541020"/>
                </a:lnTo>
                <a:lnTo>
                  <a:pt x="182079" y="538480"/>
                </a:lnTo>
                <a:lnTo>
                  <a:pt x="337879" y="538480"/>
                </a:lnTo>
                <a:lnTo>
                  <a:pt x="339521" y="537210"/>
                </a:lnTo>
                <a:lnTo>
                  <a:pt x="338099" y="535940"/>
                </a:lnTo>
                <a:lnTo>
                  <a:pt x="330326" y="532130"/>
                </a:lnTo>
                <a:lnTo>
                  <a:pt x="318399" y="527050"/>
                </a:lnTo>
                <a:lnTo>
                  <a:pt x="304757" y="520700"/>
                </a:lnTo>
                <a:lnTo>
                  <a:pt x="290294" y="514350"/>
                </a:lnTo>
                <a:lnTo>
                  <a:pt x="242114" y="494030"/>
                </a:lnTo>
                <a:lnTo>
                  <a:pt x="236385" y="491490"/>
                </a:lnTo>
                <a:lnTo>
                  <a:pt x="236004" y="490220"/>
                </a:lnTo>
                <a:lnTo>
                  <a:pt x="235242" y="471170"/>
                </a:lnTo>
                <a:lnTo>
                  <a:pt x="236372" y="469900"/>
                </a:lnTo>
                <a:close/>
              </a:path>
              <a:path w="421639" h="736600">
                <a:moveTo>
                  <a:pt x="337879" y="538480"/>
                </a:moveTo>
                <a:lnTo>
                  <a:pt x="239001" y="538480"/>
                </a:lnTo>
                <a:lnTo>
                  <a:pt x="250124" y="549910"/>
                </a:lnTo>
                <a:lnTo>
                  <a:pt x="261210" y="560070"/>
                </a:lnTo>
                <a:lnTo>
                  <a:pt x="269190" y="562610"/>
                </a:lnTo>
                <a:lnTo>
                  <a:pt x="276584" y="562610"/>
                </a:lnTo>
                <a:lnTo>
                  <a:pt x="285912" y="560070"/>
                </a:lnTo>
                <a:lnTo>
                  <a:pt x="299380" y="554990"/>
                </a:lnTo>
                <a:lnTo>
                  <a:pt x="314272" y="549910"/>
                </a:lnTo>
                <a:lnTo>
                  <a:pt x="327154" y="543560"/>
                </a:lnTo>
                <a:lnTo>
                  <a:pt x="334594" y="541020"/>
                </a:lnTo>
                <a:lnTo>
                  <a:pt x="337879" y="538480"/>
                </a:lnTo>
                <a:close/>
              </a:path>
              <a:path w="421639" h="736600">
                <a:moveTo>
                  <a:pt x="402844" y="462280"/>
                </a:moveTo>
                <a:lnTo>
                  <a:pt x="18237" y="462280"/>
                </a:lnTo>
                <a:lnTo>
                  <a:pt x="24302" y="472440"/>
                </a:lnTo>
                <a:lnTo>
                  <a:pt x="52803" y="502920"/>
                </a:lnTo>
                <a:lnTo>
                  <a:pt x="72980" y="513080"/>
                </a:lnTo>
                <a:lnTo>
                  <a:pt x="86582" y="509270"/>
                </a:lnTo>
                <a:lnTo>
                  <a:pt x="94727" y="506730"/>
                </a:lnTo>
                <a:lnTo>
                  <a:pt x="106480" y="501650"/>
                </a:lnTo>
                <a:lnTo>
                  <a:pt x="164885" y="477520"/>
                </a:lnTo>
                <a:lnTo>
                  <a:pt x="176157" y="473710"/>
                </a:lnTo>
                <a:lnTo>
                  <a:pt x="184708" y="469900"/>
                </a:lnTo>
                <a:lnTo>
                  <a:pt x="398123" y="469900"/>
                </a:lnTo>
                <a:lnTo>
                  <a:pt x="399770" y="467360"/>
                </a:lnTo>
                <a:lnTo>
                  <a:pt x="401243" y="464820"/>
                </a:lnTo>
                <a:lnTo>
                  <a:pt x="402844" y="462280"/>
                </a:lnTo>
                <a:close/>
              </a:path>
              <a:path w="421639" h="736600">
                <a:moveTo>
                  <a:pt x="398123" y="469900"/>
                </a:moveTo>
                <a:lnTo>
                  <a:pt x="236372" y="469900"/>
                </a:lnTo>
                <a:lnTo>
                  <a:pt x="243855" y="472440"/>
                </a:lnTo>
                <a:lnTo>
                  <a:pt x="254070" y="477520"/>
                </a:lnTo>
                <a:lnTo>
                  <a:pt x="296220" y="494030"/>
                </a:lnTo>
                <a:lnTo>
                  <a:pt x="310870" y="500380"/>
                </a:lnTo>
                <a:lnTo>
                  <a:pt x="324201" y="505460"/>
                </a:lnTo>
                <a:lnTo>
                  <a:pt x="335243" y="509270"/>
                </a:lnTo>
                <a:lnTo>
                  <a:pt x="343025" y="511810"/>
                </a:lnTo>
                <a:lnTo>
                  <a:pt x="354258" y="513080"/>
                </a:lnTo>
                <a:lnTo>
                  <a:pt x="365666" y="506730"/>
                </a:lnTo>
                <a:lnTo>
                  <a:pt x="373954" y="499110"/>
                </a:lnTo>
                <a:lnTo>
                  <a:pt x="384401" y="487680"/>
                </a:lnTo>
                <a:lnTo>
                  <a:pt x="394007" y="476250"/>
                </a:lnTo>
                <a:lnTo>
                  <a:pt x="398123" y="469900"/>
                </a:lnTo>
                <a:close/>
              </a:path>
              <a:path w="421639" h="736600">
                <a:moveTo>
                  <a:pt x="234886" y="429260"/>
                </a:moveTo>
                <a:lnTo>
                  <a:pt x="185775" y="429260"/>
                </a:lnTo>
                <a:lnTo>
                  <a:pt x="179703" y="430530"/>
                </a:lnTo>
                <a:lnTo>
                  <a:pt x="169949" y="431800"/>
                </a:lnTo>
                <a:lnTo>
                  <a:pt x="22961" y="462280"/>
                </a:lnTo>
                <a:lnTo>
                  <a:pt x="397974" y="462280"/>
                </a:lnTo>
                <a:lnTo>
                  <a:pt x="262304" y="434340"/>
                </a:lnTo>
                <a:lnTo>
                  <a:pt x="240500" y="430530"/>
                </a:lnTo>
                <a:lnTo>
                  <a:pt x="234886" y="429260"/>
                </a:lnTo>
                <a:close/>
              </a:path>
              <a:path w="421639" h="736600">
                <a:moveTo>
                  <a:pt x="231508" y="360680"/>
                </a:moveTo>
                <a:lnTo>
                  <a:pt x="189572" y="360680"/>
                </a:lnTo>
                <a:lnTo>
                  <a:pt x="28786" y="370840"/>
                </a:lnTo>
                <a:lnTo>
                  <a:pt x="0" y="372110"/>
                </a:lnTo>
                <a:lnTo>
                  <a:pt x="279" y="374650"/>
                </a:lnTo>
                <a:lnTo>
                  <a:pt x="6048" y="386080"/>
                </a:lnTo>
                <a:lnTo>
                  <a:pt x="12462" y="400050"/>
                </a:lnTo>
                <a:lnTo>
                  <a:pt x="19781" y="414020"/>
                </a:lnTo>
                <a:lnTo>
                  <a:pt x="25273" y="424180"/>
                </a:lnTo>
                <a:lnTo>
                  <a:pt x="29883" y="429260"/>
                </a:lnTo>
                <a:lnTo>
                  <a:pt x="32791" y="434340"/>
                </a:lnTo>
                <a:lnTo>
                  <a:pt x="46924" y="433070"/>
                </a:lnTo>
                <a:lnTo>
                  <a:pt x="53335" y="431800"/>
                </a:lnTo>
                <a:lnTo>
                  <a:pt x="169598" y="411480"/>
                </a:lnTo>
                <a:lnTo>
                  <a:pt x="179836" y="408940"/>
                </a:lnTo>
                <a:lnTo>
                  <a:pt x="187363" y="407670"/>
                </a:lnTo>
                <a:lnTo>
                  <a:pt x="404391" y="407670"/>
                </a:lnTo>
                <a:lnTo>
                  <a:pt x="406992" y="402590"/>
                </a:lnTo>
                <a:lnTo>
                  <a:pt x="420801" y="374650"/>
                </a:lnTo>
                <a:lnTo>
                  <a:pt x="421081" y="372110"/>
                </a:lnTo>
                <a:lnTo>
                  <a:pt x="410926" y="372110"/>
                </a:lnTo>
                <a:lnTo>
                  <a:pt x="231508" y="360680"/>
                </a:lnTo>
                <a:close/>
              </a:path>
              <a:path w="421639" h="736600">
                <a:moveTo>
                  <a:pt x="404391" y="407670"/>
                </a:moveTo>
                <a:lnTo>
                  <a:pt x="233718" y="407670"/>
                </a:lnTo>
                <a:lnTo>
                  <a:pt x="238956" y="408940"/>
                </a:lnTo>
                <a:lnTo>
                  <a:pt x="247729" y="410210"/>
                </a:lnTo>
                <a:lnTo>
                  <a:pt x="305107" y="420370"/>
                </a:lnTo>
                <a:lnTo>
                  <a:pt x="337473" y="425450"/>
                </a:lnTo>
                <a:lnTo>
                  <a:pt x="352152" y="427990"/>
                </a:lnTo>
                <a:lnTo>
                  <a:pt x="364904" y="430530"/>
                </a:lnTo>
                <a:lnTo>
                  <a:pt x="375038" y="431800"/>
                </a:lnTo>
                <a:lnTo>
                  <a:pt x="381860" y="433070"/>
                </a:lnTo>
                <a:lnTo>
                  <a:pt x="391199" y="427990"/>
                </a:lnTo>
                <a:lnTo>
                  <a:pt x="399840" y="416560"/>
                </a:lnTo>
                <a:lnTo>
                  <a:pt x="404391" y="407670"/>
                </a:lnTo>
                <a:close/>
              </a:path>
              <a:path w="421639" h="736600">
                <a:moveTo>
                  <a:pt x="233718" y="407670"/>
                </a:moveTo>
                <a:lnTo>
                  <a:pt x="187363" y="407670"/>
                </a:lnTo>
                <a:lnTo>
                  <a:pt x="188239" y="408940"/>
                </a:lnTo>
                <a:lnTo>
                  <a:pt x="187464" y="427990"/>
                </a:lnTo>
                <a:lnTo>
                  <a:pt x="186931" y="429260"/>
                </a:lnTo>
                <a:lnTo>
                  <a:pt x="234149" y="429260"/>
                </a:lnTo>
                <a:lnTo>
                  <a:pt x="233616" y="427990"/>
                </a:lnTo>
                <a:lnTo>
                  <a:pt x="232829" y="408940"/>
                </a:lnTo>
                <a:lnTo>
                  <a:pt x="233718" y="407670"/>
                </a:lnTo>
                <a:close/>
              </a:path>
              <a:path w="421639" h="736600">
                <a:moveTo>
                  <a:pt x="230949" y="341630"/>
                </a:moveTo>
                <a:lnTo>
                  <a:pt x="190131" y="341630"/>
                </a:lnTo>
                <a:lnTo>
                  <a:pt x="190893" y="342900"/>
                </a:lnTo>
                <a:lnTo>
                  <a:pt x="190220" y="360680"/>
                </a:lnTo>
                <a:lnTo>
                  <a:pt x="230860" y="360680"/>
                </a:lnTo>
                <a:lnTo>
                  <a:pt x="230187" y="342900"/>
                </a:lnTo>
                <a:lnTo>
                  <a:pt x="230949" y="341630"/>
                </a:lnTo>
                <a:close/>
              </a:path>
              <a:path w="421639" h="736600">
                <a:moveTo>
                  <a:pt x="12420" y="279400"/>
                </a:moveTo>
                <a:lnTo>
                  <a:pt x="13156" y="284480"/>
                </a:lnTo>
                <a:lnTo>
                  <a:pt x="14354" y="293370"/>
                </a:lnTo>
                <a:lnTo>
                  <a:pt x="16761" y="308610"/>
                </a:lnTo>
                <a:lnTo>
                  <a:pt x="19837" y="323850"/>
                </a:lnTo>
                <a:lnTo>
                  <a:pt x="23037" y="335280"/>
                </a:lnTo>
                <a:lnTo>
                  <a:pt x="27647" y="344170"/>
                </a:lnTo>
                <a:lnTo>
                  <a:pt x="31305" y="345440"/>
                </a:lnTo>
                <a:lnTo>
                  <a:pt x="62183" y="345440"/>
                </a:lnTo>
                <a:lnTo>
                  <a:pt x="92528" y="344170"/>
                </a:lnTo>
                <a:lnTo>
                  <a:pt x="190131" y="341630"/>
                </a:lnTo>
                <a:lnTo>
                  <a:pt x="394776" y="341630"/>
                </a:lnTo>
                <a:lnTo>
                  <a:pt x="398136" y="335280"/>
                </a:lnTo>
                <a:lnTo>
                  <a:pt x="401340" y="323850"/>
                </a:lnTo>
                <a:lnTo>
                  <a:pt x="404403" y="307340"/>
                </a:lnTo>
                <a:lnTo>
                  <a:pt x="405269" y="302260"/>
                </a:lnTo>
                <a:lnTo>
                  <a:pt x="187421" y="302260"/>
                </a:lnTo>
                <a:lnTo>
                  <a:pt x="159548" y="298450"/>
                </a:lnTo>
                <a:lnTo>
                  <a:pt x="131907" y="295910"/>
                </a:lnTo>
                <a:lnTo>
                  <a:pt x="116562" y="293370"/>
                </a:lnTo>
                <a:lnTo>
                  <a:pt x="100730" y="292100"/>
                </a:lnTo>
                <a:lnTo>
                  <a:pt x="84810" y="289560"/>
                </a:lnTo>
                <a:lnTo>
                  <a:pt x="69199" y="288290"/>
                </a:lnTo>
                <a:lnTo>
                  <a:pt x="54293" y="285750"/>
                </a:lnTo>
                <a:lnTo>
                  <a:pt x="40492" y="283210"/>
                </a:lnTo>
                <a:lnTo>
                  <a:pt x="28193" y="281940"/>
                </a:lnTo>
                <a:lnTo>
                  <a:pt x="17792" y="280670"/>
                </a:lnTo>
                <a:lnTo>
                  <a:pt x="12420" y="279400"/>
                </a:lnTo>
                <a:close/>
              </a:path>
              <a:path w="421639" h="736600">
                <a:moveTo>
                  <a:pt x="394776" y="341630"/>
                </a:moveTo>
                <a:lnTo>
                  <a:pt x="230949" y="341630"/>
                </a:lnTo>
                <a:lnTo>
                  <a:pt x="258213" y="342900"/>
                </a:lnTo>
                <a:lnTo>
                  <a:pt x="324667" y="344170"/>
                </a:lnTo>
                <a:lnTo>
                  <a:pt x="355851" y="345440"/>
                </a:lnTo>
                <a:lnTo>
                  <a:pt x="389775" y="345440"/>
                </a:lnTo>
                <a:lnTo>
                  <a:pt x="393433" y="344170"/>
                </a:lnTo>
                <a:lnTo>
                  <a:pt x="394776" y="341630"/>
                </a:lnTo>
                <a:close/>
              </a:path>
              <a:path w="421639" h="736600">
                <a:moveTo>
                  <a:pt x="39801" y="204470"/>
                </a:moveTo>
                <a:lnTo>
                  <a:pt x="40093" y="207010"/>
                </a:lnTo>
                <a:lnTo>
                  <a:pt x="40115" y="208280"/>
                </a:lnTo>
                <a:lnTo>
                  <a:pt x="40237" y="212090"/>
                </a:lnTo>
                <a:lnTo>
                  <a:pt x="44323" y="250190"/>
                </a:lnTo>
                <a:lnTo>
                  <a:pt x="70757" y="265430"/>
                </a:lnTo>
                <a:lnTo>
                  <a:pt x="82028" y="267970"/>
                </a:lnTo>
                <a:lnTo>
                  <a:pt x="112231" y="271780"/>
                </a:lnTo>
                <a:lnTo>
                  <a:pt x="192532" y="284480"/>
                </a:lnTo>
                <a:lnTo>
                  <a:pt x="193116" y="285750"/>
                </a:lnTo>
                <a:lnTo>
                  <a:pt x="192468" y="302260"/>
                </a:lnTo>
                <a:lnTo>
                  <a:pt x="228612" y="302260"/>
                </a:lnTo>
                <a:lnTo>
                  <a:pt x="227965" y="285750"/>
                </a:lnTo>
                <a:lnTo>
                  <a:pt x="228549" y="284480"/>
                </a:lnTo>
                <a:lnTo>
                  <a:pt x="314447" y="271780"/>
                </a:lnTo>
                <a:lnTo>
                  <a:pt x="343256" y="266700"/>
                </a:lnTo>
                <a:lnTo>
                  <a:pt x="353318" y="265430"/>
                </a:lnTo>
                <a:lnTo>
                  <a:pt x="359143" y="264160"/>
                </a:lnTo>
                <a:lnTo>
                  <a:pt x="371627" y="261620"/>
                </a:lnTo>
                <a:lnTo>
                  <a:pt x="373849" y="260350"/>
                </a:lnTo>
                <a:lnTo>
                  <a:pt x="377112" y="248920"/>
                </a:lnTo>
                <a:lnTo>
                  <a:pt x="377478" y="246380"/>
                </a:lnTo>
                <a:lnTo>
                  <a:pt x="193675" y="246380"/>
                </a:lnTo>
                <a:lnTo>
                  <a:pt x="181944" y="243840"/>
                </a:lnTo>
                <a:lnTo>
                  <a:pt x="164071" y="238760"/>
                </a:lnTo>
                <a:lnTo>
                  <a:pt x="152759" y="236220"/>
                </a:lnTo>
                <a:lnTo>
                  <a:pt x="140082" y="232410"/>
                </a:lnTo>
                <a:lnTo>
                  <a:pt x="126202" y="229870"/>
                </a:lnTo>
                <a:lnTo>
                  <a:pt x="111282" y="224790"/>
                </a:lnTo>
                <a:lnTo>
                  <a:pt x="95485" y="220980"/>
                </a:lnTo>
                <a:lnTo>
                  <a:pt x="61912" y="210820"/>
                </a:lnTo>
                <a:lnTo>
                  <a:pt x="39801" y="204470"/>
                </a:lnTo>
                <a:close/>
              </a:path>
              <a:path w="421639" h="736600">
                <a:moveTo>
                  <a:pt x="408660" y="279400"/>
                </a:moveTo>
                <a:lnTo>
                  <a:pt x="395900" y="281940"/>
                </a:lnTo>
                <a:lnTo>
                  <a:pt x="384074" y="283210"/>
                </a:lnTo>
                <a:lnTo>
                  <a:pt x="370639" y="285750"/>
                </a:lnTo>
                <a:lnTo>
                  <a:pt x="355993" y="287020"/>
                </a:lnTo>
                <a:lnTo>
                  <a:pt x="340533" y="289560"/>
                </a:lnTo>
                <a:lnTo>
                  <a:pt x="324657" y="290830"/>
                </a:lnTo>
                <a:lnTo>
                  <a:pt x="308762" y="293370"/>
                </a:lnTo>
                <a:lnTo>
                  <a:pt x="293246" y="294640"/>
                </a:lnTo>
                <a:lnTo>
                  <a:pt x="278507" y="297180"/>
                </a:lnTo>
                <a:lnTo>
                  <a:pt x="235269" y="302260"/>
                </a:lnTo>
                <a:lnTo>
                  <a:pt x="405269" y="302260"/>
                </a:lnTo>
                <a:lnTo>
                  <a:pt x="406783" y="293370"/>
                </a:lnTo>
                <a:lnTo>
                  <a:pt x="407936" y="284480"/>
                </a:lnTo>
                <a:lnTo>
                  <a:pt x="408660" y="279400"/>
                </a:lnTo>
                <a:close/>
              </a:path>
              <a:path w="421639" h="736600">
                <a:moveTo>
                  <a:pt x="72936" y="144780"/>
                </a:moveTo>
                <a:lnTo>
                  <a:pt x="72351" y="146050"/>
                </a:lnTo>
                <a:lnTo>
                  <a:pt x="72151" y="151130"/>
                </a:lnTo>
                <a:lnTo>
                  <a:pt x="72042" y="160020"/>
                </a:lnTo>
                <a:lnTo>
                  <a:pt x="72314" y="171450"/>
                </a:lnTo>
                <a:lnTo>
                  <a:pt x="73520" y="184150"/>
                </a:lnTo>
                <a:lnTo>
                  <a:pt x="75057" y="194310"/>
                </a:lnTo>
                <a:lnTo>
                  <a:pt x="81902" y="198120"/>
                </a:lnTo>
                <a:lnTo>
                  <a:pt x="92021" y="200660"/>
                </a:lnTo>
                <a:lnTo>
                  <a:pt x="112700" y="207010"/>
                </a:lnTo>
                <a:lnTo>
                  <a:pt x="127989" y="210820"/>
                </a:lnTo>
                <a:lnTo>
                  <a:pt x="144582" y="215900"/>
                </a:lnTo>
                <a:lnTo>
                  <a:pt x="194779" y="228600"/>
                </a:lnTo>
                <a:lnTo>
                  <a:pt x="195262" y="229870"/>
                </a:lnTo>
                <a:lnTo>
                  <a:pt x="194640" y="246380"/>
                </a:lnTo>
                <a:lnTo>
                  <a:pt x="226441" y="246380"/>
                </a:lnTo>
                <a:lnTo>
                  <a:pt x="225818" y="229870"/>
                </a:lnTo>
                <a:lnTo>
                  <a:pt x="226301" y="228600"/>
                </a:lnTo>
                <a:lnTo>
                  <a:pt x="271630" y="217170"/>
                </a:lnTo>
                <a:lnTo>
                  <a:pt x="288011" y="212090"/>
                </a:lnTo>
                <a:lnTo>
                  <a:pt x="303850" y="208280"/>
                </a:lnTo>
                <a:lnTo>
                  <a:pt x="317857" y="204470"/>
                </a:lnTo>
                <a:lnTo>
                  <a:pt x="328740" y="200660"/>
                </a:lnTo>
                <a:lnTo>
                  <a:pt x="335211" y="199390"/>
                </a:lnTo>
                <a:lnTo>
                  <a:pt x="340696" y="194310"/>
                </a:lnTo>
                <a:lnTo>
                  <a:pt x="195580" y="194310"/>
                </a:lnTo>
                <a:lnTo>
                  <a:pt x="180244" y="189230"/>
                </a:lnTo>
                <a:lnTo>
                  <a:pt x="169289" y="184150"/>
                </a:lnTo>
                <a:lnTo>
                  <a:pt x="156577" y="179070"/>
                </a:lnTo>
                <a:lnTo>
                  <a:pt x="142704" y="173990"/>
                </a:lnTo>
                <a:lnTo>
                  <a:pt x="128266" y="168910"/>
                </a:lnTo>
                <a:lnTo>
                  <a:pt x="113857" y="162560"/>
                </a:lnTo>
                <a:lnTo>
                  <a:pt x="100073" y="156210"/>
                </a:lnTo>
                <a:lnTo>
                  <a:pt x="87508" y="151130"/>
                </a:lnTo>
                <a:lnTo>
                  <a:pt x="76758" y="146050"/>
                </a:lnTo>
                <a:lnTo>
                  <a:pt x="72936" y="144780"/>
                </a:lnTo>
                <a:close/>
              </a:path>
              <a:path w="421639" h="736600">
                <a:moveTo>
                  <a:pt x="381279" y="204470"/>
                </a:moveTo>
                <a:lnTo>
                  <a:pt x="357561" y="212090"/>
                </a:lnTo>
                <a:lnTo>
                  <a:pt x="340543" y="217170"/>
                </a:lnTo>
                <a:lnTo>
                  <a:pt x="324091" y="220980"/>
                </a:lnTo>
                <a:lnTo>
                  <a:pt x="308368" y="226060"/>
                </a:lnTo>
                <a:lnTo>
                  <a:pt x="293537" y="229870"/>
                </a:lnTo>
                <a:lnTo>
                  <a:pt x="279761" y="233680"/>
                </a:lnTo>
                <a:lnTo>
                  <a:pt x="267203" y="236220"/>
                </a:lnTo>
                <a:lnTo>
                  <a:pt x="256027" y="240030"/>
                </a:lnTo>
                <a:lnTo>
                  <a:pt x="238470" y="243840"/>
                </a:lnTo>
                <a:lnTo>
                  <a:pt x="227406" y="246380"/>
                </a:lnTo>
                <a:lnTo>
                  <a:pt x="377478" y="246380"/>
                </a:lnTo>
                <a:lnTo>
                  <a:pt x="378942" y="236220"/>
                </a:lnTo>
                <a:lnTo>
                  <a:pt x="380360" y="219710"/>
                </a:lnTo>
                <a:lnTo>
                  <a:pt x="380865" y="212090"/>
                </a:lnTo>
                <a:lnTo>
                  <a:pt x="380987" y="207010"/>
                </a:lnTo>
                <a:lnTo>
                  <a:pt x="381279" y="204470"/>
                </a:lnTo>
                <a:close/>
              </a:path>
              <a:path w="421639" h="736600">
                <a:moveTo>
                  <a:pt x="223799" y="177800"/>
                </a:moveTo>
                <a:lnTo>
                  <a:pt x="197281" y="177800"/>
                </a:lnTo>
                <a:lnTo>
                  <a:pt x="196672" y="194310"/>
                </a:lnTo>
                <a:lnTo>
                  <a:pt x="224409" y="194310"/>
                </a:lnTo>
                <a:lnTo>
                  <a:pt x="223799" y="177800"/>
                </a:lnTo>
                <a:close/>
              </a:path>
              <a:path w="421639" h="736600">
                <a:moveTo>
                  <a:pt x="348145" y="144780"/>
                </a:moveTo>
                <a:lnTo>
                  <a:pt x="344214" y="146050"/>
                </a:lnTo>
                <a:lnTo>
                  <a:pt x="333441" y="151130"/>
                </a:lnTo>
                <a:lnTo>
                  <a:pt x="320859" y="156210"/>
                </a:lnTo>
                <a:lnTo>
                  <a:pt x="307065" y="162560"/>
                </a:lnTo>
                <a:lnTo>
                  <a:pt x="292652" y="168910"/>
                </a:lnTo>
                <a:lnTo>
                  <a:pt x="278217" y="173990"/>
                </a:lnTo>
                <a:lnTo>
                  <a:pt x="264354" y="179070"/>
                </a:lnTo>
                <a:lnTo>
                  <a:pt x="251658" y="184150"/>
                </a:lnTo>
                <a:lnTo>
                  <a:pt x="240726" y="189230"/>
                </a:lnTo>
                <a:lnTo>
                  <a:pt x="232151" y="191770"/>
                </a:lnTo>
                <a:lnTo>
                  <a:pt x="225501" y="194310"/>
                </a:lnTo>
                <a:lnTo>
                  <a:pt x="340696" y="194310"/>
                </a:lnTo>
                <a:lnTo>
                  <a:pt x="343439" y="191770"/>
                </a:lnTo>
                <a:lnTo>
                  <a:pt x="348531" y="175260"/>
                </a:lnTo>
                <a:lnTo>
                  <a:pt x="349004" y="162560"/>
                </a:lnTo>
                <a:lnTo>
                  <a:pt x="349021" y="149860"/>
                </a:lnTo>
                <a:lnTo>
                  <a:pt x="348729" y="146050"/>
                </a:lnTo>
                <a:lnTo>
                  <a:pt x="348145" y="144780"/>
                </a:lnTo>
                <a:close/>
              </a:path>
              <a:path w="421639" h="736600">
                <a:moveTo>
                  <a:pt x="103974" y="93980"/>
                </a:moveTo>
                <a:lnTo>
                  <a:pt x="104355" y="95250"/>
                </a:lnTo>
                <a:lnTo>
                  <a:pt x="103304" y="102870"/>
                </a:lnTo>
                <a:lnTo>
                  <a:pt x="102744" y="116840"/>
                </a:lnTo>
                <a:lnTo>
                  <a:pt x="133250" y="151130"/>
                </a:lnTo>
                <a:lnTo>
                  <a:pt x="196888" y="177800"/>
                </a:lnTo>
                <a:lnTo>
                  <a:pt x="224193" y="177800"/>
                </a:lnTo>
                <a:lnTo>
                  <a:pt x="255615" y="163830"/>
                </a:lnTo>
                <a:lnTo>
                  <a:pt x="285774" y="152400"/>
                </a:lnTo>
                <a:lnTo>
                  <a:pt x="297808" y="147320"/>
                </a:lnTo>
                <a:lnTo>
                  <a:pt x="302748" y="144780"/>
                </a:lnTo>
                <a:lnTo>
                  <a:pt x="197358" y="144780"/>
                </a:lnTo>
                <a:lnTo>
                  <a:pt x="193032" y="142240"/>
                </a:lnTo>
                <a:lnTo>
                  <a:pt x="172128" y="130810"/>
                </a:lnTo>
                <a:lnTo>
                  <a:pt x="158578" y="124460"/>
                </a:lnTo>
                <a:lnTo>
                  <a:pt x="144565" y="116840"/>
                </a:lnTo>
                <a:lnTo>
                  <a:pt x="131292" y="109220"/>
                </a:lnTo>
                <a:lnTo>
                  <a:pt x="119960" y="102870"/>
                </a:lnTo>
                <a:lnTo>
                  <a:pt x="111772" y="99060"/>
                </a:lnTo>
                <a:lnTo>
                  <a:pt x="103974" y="93980"/>
                </a:lnTo>
                <a:close/>
              </a:path>
              <a:path w="421639" h="736600">
                <a:moveTo>
                  <a:pt x="136563" y="50800"/>
                </a:moveTo>
                <a:lnTo>
                  <a:pt x="132885" y="83820"/>
                </a:lnTo>
                <a:lnTo>
                  <a:pt x="136814" y="92710"/>
                </a:lnTo>
                <a:lnTo>
                  <a:pt x="151618" y="101600"/>
                </a:lnTo>
                <a:lnTo>
                  <a:pt x="163529" y="109220"/>
                </a:lnTo>
                <a:lnTo>
                  <a:pt x="198894" y="127000"/>
                </a:lnTo>
                <a:lnTo>
                  <a:pt x="199224" y="128270"/>
                </a:lnTo>
                <a:lnTo>
                  <a:pt x="198615" y="143510"/>
                </a:lnTo>
                <a:lnTo>
                  <a:pt x="197358" y="144780"/>
                </a:lnTo>
                <a:lnTo>
                  <a:pt x="223710" y="144780"/>
                </a:lnTo>
                <a:lnTo>
                  <a:pt x="222465" y="143510"/>
                </a:lnTo>
                <a:lnTo>
                  <a:pt x="221856" y="128270"/>
                </a:lnTo>
                <a:lnTo>
                  <a:pt x="222186" y="127000"/>
                </a:lnTo>
                <a:lnTo>
                  <a:pt x="264766" y="104140"/>
                </a:lnTo>
                <a:lnTo>
                  <a:pt x="273773" y="100330"/>
                </a:lnTo>
                <a:lnTo>
                  <a:pt x="282633" y="95250"/>
                </a:lnTo>
                <a:lnTo>
                  <a:pt x="199148" y="95250"/>
                </a:lnTo>
                <a:lnTo>
                  <a:pt x="195529" y="92710"/>
                </a:lnTo>
                <a:lnTo>
                  <a:pt x="187662" y="87630"/>
                </a:lnTo>
                <a:lnTo>
                  <a:pt x="177300" y="81280"/>
                </a:lnTo>
                <a:lnTo>
                  <a:pt x="165448" y="72390"/>
                </a:lnTo>
                <a:lnTo>
                  <a:pt x="153109" y="63500"/>
                </a:lnTo>
                <a:lnTo>
                  <a:pt x="141287" y="54610"/>
                </a:lnTo>
                <a:lnTo>
                  <a:pt x="136563" y="50800"/>
                </a:lnTo>
                <a:close/>
              </a:path>
              <a:path w="421639" h="736600">
                <a:moveTo>
                  <a:pt x="317106" y="93980"/>
                </a:moveTo>
                <a:lnTo>
                  <a:pt x="305297" y="101600"/>
                </a:lnTo>
                <a:lnTo>
                  <a:pt x="282701" y="113030"/>
                </a:lnTo>
                <a:lnTo>
                  <a:pt x="254966" y="128270"/>
                </a:lnTo>
                <a:lnTo>
                  <a:pt x="231708" y="139700"/>
                </a:lnTo>
                <a:lnTo>
                  <a:pt x="223710" y="144780"/>
                </a:lnTo>
                <a:lnTo>
                  <a:pt x="302748" y="144780"/>
                </a:lnTo>
                <a:lnTo>
                  <a:pt x="305219" y="143510"/>
                </a:lnTo>
                <a:lnTo>
                  <a:pt x="315099" y="139700"/>
                </a:lnTo>
                <a:lnTo>
                  <a:pt x="316992" y="135890"/>
                </a:lnTo>
                <a:lnTo>
                  <a:pt x="318027" y="127000"/>
                </a:lnTo>
                <a:lnTo>
                  <a:pt x="318287" y="116840"/>
                </a:lnTo>
                <a:lnTo>
                  <a:pt x="318272" y="113030"/>
                </a:lnTo>
                <a:lnTo>
                  <a:pt x="317474" y="100330"/>
                </a:lnTo>
                <a:lnTo>
                  <a:pt x="316738" y="95250"/>
                </a:lnTo>
                <a:lnTo>
                  <a:pt x="317106" y="93980"/>
                </a:lnTo>
                <a:close/>
              </a:path>
              <a:path w="421639" h="736600">
                <a:moveTo>
                  <a:pt x="220014" y="80010"/>
                </a:moveTo>
                <a:lnTo>
                  <a:pt x="201066" y="80010"/>
                </a:lnTo>
                <a:lnTo>
                  <a:pt x="200520" y="93980"/>
                </a:lnTo>
                <a:lnTo>
                  <a:pt x="199148" y="95250"/>
                </a:lnTo>
                <a:lnTo>
                  <a:pt x="221932" y="95250"/>
                </a:lnTo>
                <a:lnTo>
                  <a:pt x="220560" y="93980"/>
                </a:lnTo>
                <a:lnTo>
                  <a:pt x="220014" y="80010"/>
                </a:lnTo>
                <a:close/>
              </a:path>
              <a:path w="421639" h="736600">
                <a:moveTo>
                  <a:pt x="284518" y="50800"/>
                </a:moveTo>
                <a:lnTo>
                  <a:pt x="274325" y="58420"/>
                </a:lnTo>
                <a:lnTo>
                  <a:pt x="249897" y="76200"/>
                </a:lnTo>
                <a:lnTo>
                  <a:pt x="221932" y="95250"/>
                </a:lnTo>
                <a:lnTo>
                  <a:pt x="282633" y="95250"/>
                </a:lnTo>
                <a:lnTo>
                  <a:pt x="284848" y="93980"/>
                </a:lnTo>
                <a:lnTo>
                  <a:pt x="287985" y="88900"/>
                </a:lnTo>
                <a:lnTo>
                  <a:pt x="288567" y="76200"/>
                </a:lnTo>
                <a:lnTo>
                  <a:pt x="288559" y="72390"/>
                </a:lnTo>
                <a:lnTo>
                  <a:pt x="287693" y="63500"/>
                </a:lnTo>
                <a:lnTo>
                  <a:pt x="286131" y="52070"/>
                </a:lnTo>
                <a:lnTo>
                  <a:pt x="284518" y="50800"/>
                </a:lnTo>
                <a:close/>
              </a:path>
              <a:path w="421639" h="736600">
                <a:moveTo>
                  <a:pt x="166306" y="19050"/>
                </a:moveTo>
                <a:lnTo>
                  <a:pt x="165633" y="20320"/>
                </a:lnTo>
                <a:lnTo>
                  <a:pt x="163690" y="25400"/>
                </a:lnTo>
                <a:lnTo>
                  <a:pt x="161378" y="39370"/>
                </a:lnTo>
                <a:lnTo>
                  <a:pt x="161302" y="50800"/>
                </a:lnTo>
                <a:lnTo>
                  <a:pt x="166643" y="54610"/>
                </a:lnTo>
                <a:lnTo>
                  <a:pt x="191154" y="72390"/>
                </a:lnTo>
                <a:lnTo>
                  <a:pt x="200456" y="80010"/>
                </a:lnTo>
                <a:lnTo>
                  <a:pt x="220230" y="80010"/>
                </a:lnTo>
                <a:lnTo>
                  <a:pt x="222299" y="78740"/>
                </a:lnTo>
                <a:lnTo>
                  <a:pt x="226704" y="74930"/>
                </a:lnTo>
                <a:lnTo>
                  <a:pt x="236141" y="68580"/>
                </a:lnTo>
                <a:lnTo>
                  <a:pt x="255803" y="53340"/>
                </a:lnTo>
                <a:lnTo>
                  <a:pt x="257790" y="52070"/>
                </a:lnTo>
                <a:lnTo>
                  <a:pt x="202260" y="52070"/>
                </a:lnTo>
                <a:lnTo>
                  <a:pt x="201612" y="50800"/>
                </a:lnTo>
                <a:lnTo>
                  <a:pt x="198591" y="48260"/>
                </a:lnTo>
                <a:lnTo>
                  <a:pt x="191431" y="43180"/>
                </a:lnTo>
                <a:lnTo>
                  <a:pt x="169608" y="22860"/>
                </a:lnTo>
                <a:lnTo>
                  <a:pt x="166306" y="19050"/>
                </a:lnTo>
                <a:close/>
              </a:path>
              <a:path w="421639" h="736600">
                <a:moveTo>
                  <a:pt x="211289" y="0"/>
                </a:moveTo>
                <a:lnTo>
                  <a:pt x="209791" y="0"/>
                </a:lnTo>
                <a:lnTo>
                  <a:pt x="207578" y="1270"/>
                </a:lnTo>
                <a:lnTo>
                  <a:pt x="202091" y="11430"/>
                </a:lnTo>
                <a:lnTo>
                  <a:pt x="200911" y="22860"/>
                </a:lnTo>
                <a:lnTo>
                  <a:pt x="200849" y="25400"/>
                </a:lnTo>
                <a:lnTo>
                  <a:pt x="201619" y="39370"/>
                </a:lnTo>
                <a:lnTo>
                  <a:pt x="202180" y="48260"/>
                </a:lnTo>
                <a:lnTo>
                  <a:pt x="202260" y="52070"/>
                </a:lnTo>
                <a:lnTo>
                  <a:pt x="218821" y="52070"/>
                </a:lnTo>
                <a:lnTo>
                  <a:pt x="218879" y="46990"/>
                </a:lnTo>
                <a:lnTo>
                  <a:pt x="219804" y="34290"/>
                </a:lnTo>
                <a:lnTo>
                  <a:pt x="220252" y="21590"/>
                </a:lnTo>
                <a:lnTo>
                  <a:pt x="218116" y="8890"/>
                </a:lnTo>
                <a:lnTo>
                  <a:pt x="211289" y="0"/>
                </a:lnTo>
                <a:close/>
              </a:path>
              <a:path w="421639" h="736600">
                <a:moveTo>
                  <a:pt x="254774" y="19050"/>
                </a:moveTo>
                <a:lnTo>
                  <a:pt x="248430" y="25400"/>
                </a:lnTo>
                <a:lnTo>
                  <a:pt x="236795" y="36830"/>
                </a:lnTo>
                <a:lnTo>
                  <a:pt x="227839" y="44450"/>
                </a:lnTo>
                <a:lnTo>
                  <a:pt x="219468" y="50800"/>
                </a:lnTo>
                <a:lnTo>
                  <a:pt x="218821" y="52070"/>
                </a:lnTo>
                <a:lnTo>
                  <a:pt x="257790" y="52070"/>
                </a:lnTo>
                <a:lnTo>
                  <a:pt x="259778" y="50800"/>
                </a:lnTo>
                <a:lnTo>
                  <a:pt x="259702" y="39370"/>
                </a:lnTo>
                <a:lnTo>
                  <a:pt x="257390" y="25400"/>
                </a:lnTo>
                <a:lnTo>
                  <a:pt x="255447" y="20320"/>
                </a:lnTo>
                <a:lnTo>
                  <a:pt x="254774" y="19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582"/>
          </a:p>
        </p:txBody>
      </p:sp>
      <p:sp>
        <p:nvSpPr>
          <p:cNvPr id="26" name="object 28">
            <a:extLst>
              <a:ext uri="{FF2B5EF4-FFF2-40B4-BE49-F238E27FC236}">
                <a16:creationId xmlns:a16="http://schemas.microsoft.com/office/drawing/2014/main" id="{FAAC627F-9586-924A-BE3E-D004D5AEF7D6}"/>
              </a:ext>
            </a:extLst>
          </p:cNvPr>
          <p:cNvSpPr/>
          <p:nvPr/>
        </p:nvSpPr>
        <p:spPr>
          <a:xfrm>
            <a:off x="3679191" y="4839827"/>
            <a:ext cx="425170" cy="742767"/>
          </a:xfrm>
          <a:custGeom>
            <a:avLst/>
            <a:gdLst/>
            <a:ahLst/>
            <a:cxnLst/>
            <a:rect l="l" t="t" r="r" b="b"/>
            <a:pathLst>
              <a:path w="421640" h="736600">
                <a:moveTo>
                  <a:pt x="239001" y="538480"/>
                </a:moveTo>
                <a:lnTo>
                  <a:pt x="182079" y="538480"/>
                </a:lnTo>
                <a:lnTo>
                  <a:pt x="182905" y="539750"/>
                </a:lnTo>
                <a:lnTo>
                  <a:pt x="182994" y="541020"/>
                </a:lnTo>
                <a:lnTo>
                  <a:pt x="183035" y="543560"/>
                </a:lnTo>
                <a:lnTo>
                  <a:pt x="181842" y="575310"/>
                </a:lnTo>
                <a:lnTo>
                  <a:pt x="180111" y="607060"/>
                </a:lnTo>
                <a:lnTo>
                  <a:pt x="179134" y="622300"/>
                </a:lnTo>
                <a:lnTo>
                  <a:pt x="178105" y="638810"/>
                </a:lnTo>
                <a:lnTo>
                  <a:pt x="175956" y="666750"/>
                </a:lnTo>
                <a:lnTo>
                  <a:pt x="173797" y="692150"/>
                </a:lnTo>
                <a:lnTo>
                  <a:pt x="172755" y="702310"/>
                </a:lnTo>
                <a:lnTo>
                  <a:pt x="171760" y="712470"/>
                </a:lnTo>
                <a:lnTo>
                  <a:pt x="170828" y="720090"/>
                </a:lnTo>
                <a:lnTo>
                  <a:pt x="169976" y="726440"/>
                </a:lnTo>
                <a:lnTo>
                  <a:pt x="169392" y="730250"/>
                </a:lnTo>
                <a:lnTo>
                  <a:pt x="168275" y="734060"/>
                </a:lnTo>
                <a:lnTo>
                  <a:pt x="181886" y="735330"/>
                </a:lnTo>
                <a:lnTo>
                  <a:pt x="193120" y="736600"/>
                </a:lnTo>
                <a:lnTo>
                  <a:pt x="231293" y="736600"/>
                </a:lnTo>
                <a:lnTo>
                  <a:pt x="245973" y="734060"/>
                </a:lnTo>
                <a:lnTo>
                  <a:pt x="252793" y="734060"/>
                </a:lnTo>
                <a:lnTo>
                  <a:pt x="251688" y="730250"/>
                </a:lnTo>
                <a:lnTo>
                  <a:pt x="251028" y="726440"/>
                </a:lnTo>
                <a:lnTo>
                  <a:pt x="250168" y="718820"/>
                </a:lnTo>
                <a:lnTo>
                  <a:pt x="249229" y="711200"/>
                </a:lnTo>
                <a:lnTo>
                  <a:pt x="245020" y="665480"/>
                </a:lnTo>
                <a:lnTo>
                  <a:pt x="241847" y="621030"/>
                </a:lnTo>
                <a:lnTo>
                  <a:pt x="239153" y="572770"/>
                </a:lnTo>
                <a:lnTo>
                  <a:pt x="238046" y="543560"/>
                </a:lnTo>
                <a:lnTo>
                  <a:pt x="238086" y="541020"/>
                </a:lnTo>
                <a:lnTo>
                  <a:pt x="238175" y="539750"/>
                </a:lnTo>
                <a:lnTo>
                  <a:pt x="239001" y="538480"/>
                </a:lnTo>
                <a:close/>
              </a:path>
              <a:path w="421640" h="736600">
                <a:moveTo>
                  <a:pt x="236372" y="469900"/>
                </a:moveTo>
                <a:lnTo>
                  <a:pt x="184708" y="469900"/>
                </a:lnTo>
                <a:lnTo>
                  <a:pt x="185839" y="471170"/>
                </a:lnTo>
                <a:lnTo>
                  <a:pt x="185077" y="490220"/>
                </a:lnTo>
                <a:lnTo>
                  <a:pt x="184696" y="491490"/>
                </a:lnTo>
                <a:lnTo>
                  <a:pt x="177413" y="494030"/>
                </a:lnTo>
                <a:lnTo>
                  <a:pt x="113403" y="521970"/>
                </a:lnTo>
                <a:lnTo>
                  <a:pt x="100043" y="528320"/>
                </a:lnTo>
                <a:lnTo>
                  <a:pt x="82969" y="535940"/>
                </a:lnTo>
                <a:lnTo>
                  <a:pt x="81559" y="537210"/>
                </a:lnTo>
                <a:lnTo>
                  <a:pt x="90871" y="542290"/>
                </a:lnTo>
                <a:lnTo>
                  <a:pt x="102229" y="547370"/>
                </a:lnTo>
                <a:lnTo>
                  <a:pt x="131134" y="557530"/>
                </a:lnTo>
                <a:lnTo>
                  <a:pt x="142315" y="561340"/>
                </a:lnTo>
                <a:lnTo>
                  <a:pt x="148850" y="563880"/>
                </a:lnTo>
                <a:lnTo>
                  <a:pt x="155363" y="562610"/>
                </a:lnTo>
                <a:lnTo>
                  <a:pt x="164797" y="556260"/>
                </a:lnTo>
                <a:lnTo>
                  <a:pt x="180098" y="541020"/>
                </a:lnTo>
                <a:lnTo>
                  <a:pt x="182079" y="538480"/>
                </a:lnTo>
                <a:lnTo>
                  <a:pt x="337879" y="538480"/>
                </a:lnTo>
                <a:lnTo>
                  <a:pt x="339521" y="537210"/>
                </a:lnTo>
                <a:lnTo>
                  <a:pt x="338099" y="535940"/>
                </a:lnTo>
                <a:lnTo>
                  <a:pt x="330326" y="532130"/>
                </a:lnTo>
                <a:lnTo>
                  <a:pt x="318399" y="527050"/>
                </a:lnTo>
                <a:lnTo>
                  <a:pt x="304757" y="520700"/>
                </a:lnTo>
                <a:lnTo>
                  <a:pt x="290294" y="514350"/>
                </a:lnTo>
                <a:lnTo>
                  <a:pt x="242114" y="494030"/>
                </a:lnTo>
                <a:lnTo>
                  <a:pt x="236385" y="491490"/>
                </a:lnTo>
                <a:lnTo>
                  <a:pt x="236004" y="490220"/>
                </a:lnTo>
                <a:lnTo>
                  <a:pt x="235242" y="471170"/>
                </a:lnTo>
                <a:lnTo>
                  <a:pt x="236372" y="469900"/>
                </a:lnTo>
                <a:close/>
              </a:path>
              <a:path w="421640" h="736600">
                <a:moveTo>
                  <a:pt x="337879" y="538480"/>
                </a:moveTo>
                <a:lnTo>
                  <a:pt x="239001" y="538480"/>
                </a:lnTo>
                <a:lnTo>
                  <a:pt x="250124" y="549910"/>
                </a:lnTo>
                <a:lnTo>
                  <a:pt x="261210" y="560070"/>
                </a:lnTo>
                <a:lnTo>
                  <a:pt x="269190" y="562610"/>
                </a:lnTo>
                <a:lnTo>
                  <a:pt x="276584" y="562610"/>
                </a:lnTo>
                <a:lnTo>
                  <a:pt x="285912" y="560070"/>
                </a:lnTo>
                <a:lnTo>
                  <a:pt x="299380" y="554990"/>
                </a:lnTo>
                <a:lnTo>
                  <a:pt x="314272" y="549910"/>
                </a:lnTo>
                <a:lnTo>
                  <a:pt x="327154" y="543560"/>
                </a:lnTo>
                <a:lnTo>
                  <a:pt x="334594" y="541020"/>
                </a:lnTo>
                <a:lnTo>
                  <a:pt x="337879" y="538480"/>
                </a:lnTo>
                <a:close/>
              </a:path>
              <a:path w="421640" h="736600">
                <a:moveTo>
                  <a:pt x="402844" y="462280"/>
                </a:moveTo>
                <a:lnTo>
                  <a:pt x="18237" y="462280"/>
                </a:lnTo>
                <a:lnTo>
                  <a:pt x="24303" y="472440"/>
                </a:lnTo>
                <a:lnTo>
                  <a:pt x="52805" y="502920"/>
                </a:lnTo>
                <a:lnTo>
                  <a:pt x="72984" y="513080"/>
                </a:lnTo>
                <a:lnTo>
                  <a:pt x="86582" y="509270"/>
                </a:lnTo>
                <a:lnTo>
                  <a:pt x="94727" y="506730"/>
                </a:lnTo>
                <a:lnTo>
                  <a:pt x="106480" y="501650"/>
                </a:lnTo>
                <a:lnTo>
                  <a:pt x="164885" y="477520"/>
                </a:lnTo>
                <a:lnTo>
                  <a:pt x="176157" y="473710"/>
                </a:lnTo>
                <a:lnTo>
                  <a:pt x="184708" y="469900"/>
                </a:lnTo>
                <a:lnTo>
                  <a:pt x="398123" y="469900"/>
                </a:lnTo>
                <a:lnTo>
                  <a:pt x="399770" y="467360"/>
                </a:lnTo>
                <a:lnTo>
                  <a:pt x="401243" y="464820"/>
                </a:lnTo>
                <a:lnTo>
                  <a:pt x="402844" y="462280"/>
                </a:lnTo>
                <a:close/>
              </a:path>
              <a:path w="421640" h="736600">
                <a:moveTo>
                  <a:pt x="398123" y="469900"/>
                </a:moveTo>
                <a:lnTo>
                  <a:pt x="236372" y="469900"/>
                </a:lnTo>
                <a:lnTo>
                  <a:pt x="243855" y="472440"/>
                </a:lnTo>
                <a:lnTo>
                  <a:pt x="254070" y="477520"/>
                </a:lnTo>
                <a:lnTo>
                  <a:pt x="296220" y="494030"/>
                </a:lnTo>
                <a:lnTo>
                  <a:pt x="310870" y="500380"/>
                </a:lnTo>
                <a:lnTo>
                  <a:pt x="324201" y="505460"/>
                </a:lnTo>
                <a:lnTo>
                  <a:pt x="335243" y="509270"/>
                </a:lnTo>
                <a:lnTo>
                  <a:pt x="343025" y="511810"/>
                </a:lnTo>
                <a:lnTo>
                  <a:pt x="354258" y="513080"/>
                </a:lnTo>
                <a:lnTo>
                  <a:pt x="365666" y="506730"/>
                </a:lnTo>
                <a:lnTo>
                  <a:pt x="373954" y="499110"/>
                </a:lnTo>
                <a:lnTo>
                  <a:pt x="384401" y="487680"/>
                </a:lnTo>
                <a:lnTo>
                  <a:pt x="394007" y="476250"/>
                </a:lnTo>
                <a:lnTo>
                  <a:pt x="398123" y="469900"/>
                </a:lnTo>
                <a:close/>
              </a:path>
              <a:path w="421640" h="736600">
                <a:moveTo>
                  <a:pt x="233718" y="407670"/>
                </a:moveTo>
                <a:lnTo>
                  <a:pt x="187363" y="407670"/>
                </a:lnTo>
                <a:lnTo>
                  <a:pt x="188239" y="408940"/>
                </a:lnTo>
                <a:lnTo>
                  <a:pt x="187464" y="427990"/>
                </a:lnTo>
                <a:lnTo>
                  <a:pt x="186931" y="429260"/>
                </a:lnTo>
                <a:lnTo>
                  <a:pt x="185775" y="429260"/>
                </a:lnTo>
                <a:lnTo>
                  <a:pt x="179703" y="430530"/>
                </a:lnTo>
                <a:lnTo>
                  <a:pt x="169949" y="431800"/>
                </a:lnTo>
                <a:lnTo>
                  <a:pt x="22961" y="462280"/>
                </a:lnTo>
                <a:lnTo>
                  <a:pt x="397962" y="462280"/>
                </a:lnTo>
                <a:lnTo>
                  <a:pt x="262298" y="434340"/>
                </a:lnTo>
                <a:lnTo>
                  <a:pt x="240490" y="430530"/>
                </a:lnTo>
                <a:lnTo>
                  <a:pt x="234149" y="429260"/>
                </a:lnTo>
                <a:lnTo>
                  <a:pt x="233616" y="427990"/>
                </a:lnTo>
                <a:lnTo>
                  <a:pt x="232829" y="408940"/>
                </a:lnTo>
                <a:lnTo>
                  <a:pt x="233718" y="407670"/>
                </a:lnTo>
                <a:close/>
              </a:path>
              <a:path w="421640" h="736600">
                <a:moveTo>
                  <a:pt x="231508" y="360680"/>
                </a:moveTo>
                <a:lnTo>
                  <a:pt x="189572" y="360680"/>
                </a:lnTo>
                <a:lnTo>
                  <a:pt x="28786" y="370840"/>
                </a:lnTo>
                <a:lnTo>
                  <a:pt x="0" y="372110"/>
                </a:lnTo>
                <a:lnTo>
                  <a:pt x="279" y="374650"/>
                </a:lnTo>
                <a:lnTo>
                  <a:pt x="6043" y="386080"/>
                </a:lnTo>
                <a:lnTo>
                  <a:pt x="12457" y="400050"/>
                </a:lnTo>
                <a:lnTo>
                  <a:pt x="19779" y="414020"/>
                </a:lnTo>
                <a:lnTo>
                  <a:pt x="25273" y="424180"/>
                </a:lnTo>
                <a:lnTo>
                  <a:pt x="29883" y="429260"/>
                </a:lnTo>
                <a:lnTo>
                  <a:pt x="32791" y="434340"/>
                </a:lnTo>
                <a:lnTo>
                  <a:pt x="46916" y="433070"/>
                </a:lnTo>
                <a:lnTo>
                  <a:pt x="53333" y="431800"/>
                </a:lnTo>
                <a:lnTo>
                  <a:pt x="169600" y="411480"/>
                </a:lnTo>
                <a:lnTo>
                  <a:pt x="179837" y="408940"/>
                </a:lnTo>
                <a:lnTo>
                  <a:pt x="187363" y="407670"/>
                </a:lnTo>
                <a:lnTo>
                  <a:pt x="404391" y="407670"/>
                </a:lnTo>
                <a:lnTo>
                  <a:pt x="406992" y="402590"/>
                </a:lnTo>
                <a:lnTo>
                  <a:pt x="420801" y="374650"/>
                </a:lnTo>
                <a:lnTo>
                  <a:pt x="421081" y="372110"/>
                </a:lnTo>
                <a:lnTo>
                  <a:pt x="410926" y="372110"/>
                </a:lnTo>
                <a:lnTo>
                  <a:pt x="231508" y="360680"/>
                </a:lnTo>
                <a:close/>
              </a:path>
              <a:path w="421640" h="736600">
                <a:moveTo>
                  <a:pt x="404391" y="407670"/>
                </a:moveTo>
                <a:lnTo>
                  <a:pt x="233718" y="407670"/>
                </a:lnTo>
                <a:lnTo>
                  <a:pt x="238956" y="408940"/>
                </a:lnTo>
                <a:lnTo>
                  <a:pt x="247729" y="410210"/>
                </a:lnTo>
                <a:lnTo>
                  <a:pt x="305107" y="420370"/>
                </a:lnTo>
                <a:lnTo>
                  <a:pt x="337473" y="425450"/>
                </a:lnTo>
                <a:lnTo>
                  <a:pt x="352152" y="427990"/>
                </a:lnTo>
                <a:lnTo>
                  <a:pt x="364904" y="430530"/>
                </a:lnTo>
                <a:lnTo>
                  <a:pt x="375038" y="431800"/>
                </a:lnTo>
                <a:lnTo>
                  <a:pt x="381860" y="433070"/>
                </a:lnTo>
                <a:lnTo>
                  <a:pt x="391199" y="427990"/>
                </a:lnTo>
                <a:lnTo>
                  <a:pt x="399840" y="416560"/>
                </a:lnTo>
                <a:lnTo>
                  <a:pt x="404391" y="407670"/>
                </a:lnTo>
                <a:close/>
              </a:path>
              <a:path w="421640" h="736600">
                <a:moveTo>
                  <a:pt x="230936" y="341630"/>
                </a:moveTo>
                <a:lnTo>
                  <a:pt x="190131" y="341630"/>
                </a:lnTo>
                <a:lnTo>
                  <a:pt x="190893" y="342900"/>
                </a:lnTo>
                <a:lnTo>
                  <a:pt x="190220" y="360680"/>
                </a:lnTo>
                <a:lnTo>
                  <a:pt x="230860" y="360680"/>
                </a:lnTo>
                <a:lnTo>
                  <a:pt x="230187" y="342900"/>
                </a:lnTo>
                <a:lnTo>
                  <a:pt x="230936" y="341630"/>
                </a:lnTo>
                <a:close/>
              </a:path>
              <a:path w="421640" h="736600">
                <a:moveTo>
                  <a:pt x="12420" y="279400"/>
                </a:moveTo>
                <a:lnTo>
                  <a:pt x="13156" y="284480"/>
                </a:lnTo>
                <a:lnTo>
                  <a:pt x="14352" y="293370"/>
                </a:lnTo>
                <a:lnTo>
                  <a:pt x="16757" y="308610"/>
                </a:lnTo>
                <a:lnTo>
                  <a:pt x="19832" y="323850"/>
                </a:lnTo>
                <a:lnTo>
                  <a:pt x="23037" y="335280"/>
                </a:lnTo>
                <a:lnTo>
                  <a:pt x="27647" y="344170"/>
                </a:lnTo>
                <a:lnTo>
                  <a:pt x="31305" y="345440"/>
                </a:lnTo>
                <a:lnTo>
                  <a:pt x="62183" y="345440"/>
                </a:lnTo>
                <a:lnTo>
                  <a:pt x="92528" y="344170"/>
                </a:lnTo>
                <a:lnTo>
                  <a:pt x="190131" y="341630"/>
                </a:lnTo>
                <a:lnTo>
                  <a:pt x="394776" y="341630"/>
                </a:lnTo>
                <a:lnTo>
                  <a:pt x="398136" y="335280"/>
                </a:lnTo>
                <a:lnTo>
                  <a:pt x="401340" y="323850"/>
                </a:lnTo>
                <a:lnTo>
                  <a:pt x="404403" y="307340"/>
                </a:lnTo>
                <a:lnTo>
                  <a:pt x="405269" y="302260"/>
                </a:lnTo>
                <a:lnTo>
                  <a:pt x="187421" y="302260"/>
                </a:lnTo>
                <a:lnTo>
                  <a:pt x="159548" y="298450"/>
                </a:lnTo>
                <a:lnTo>
                  <a:pt x="131907" y="295910"/>
                </a:lnTo>
                <a:lnTo>
                  <a:pt x="116562" y="293370"/>
                </a:lnTo>
                <a:lnTo>
                  <a:pt x="100730" y="292100"/>
                </a:lnTo>
                <a:lnTo>
                  <a:pt x="84810" y="289560"/>
                </a:lnTo>
                <a:lnTo>
                  <a:pt x="69199" y="288290"/>
                </a:lnTo>
                <a:lnTo>
                  <a:pt x="54293" y="285750"/>
                </a:lnTo>
                <a:lnTo>
                  <a:pt x="40492" y="283210"/>
                </a:lnTo>
                <a:lnTo>
                  <a:pt x="28193" y="281940"/>
                </a:lnTo>
                <a:lnTo>
                  <a:pt x="17792" y="280670"/>
                </a:lnTo>
                <a:lnTo>
                  <a:pt x="12420" y="279400"/>
                </a:lnTo>
                <a:close/>
              </a:path>
              <a:path w="421640" h="736600">
                <a:moveTo>
                  <a:pt x="394776" y="341630"/>
                </a:moveTo>
                <a:lnTo>
                  <a:pt x="230936" y="341630"/>
                </a:lnTo>
                <a:lnTo>
                  <a:pt x="258213" y="342900"/>
                </a:lnTo>
                <a:lnTo>
                  <a:pt x="324667" y="344170"/>
                </a:lnTo>
                <a:lnTo>
                  <a:pt x="355851" y="345440"/>
                </a:lnTo>
                <a:lnTo>
                  <a:pt x="389775" y="345440"/>
                </a:lnTo>
                <a:lnTo>
                  <a:pt x="393433" y="344170"/>
                </a:lnTo>
                <a:lnTo>
                  <a:pt x="394776" y="341630"/>
                </a:lnTo>
                <a:close/>
              </a:path>
              <a:path w="421640" h="736600">
                <a:moveTo>
                  <a:pt x="39801" y="204470"/>
                </a:moveTo>
                <a:lnTo>
                  <a:pt x="40093" y="207010"/>
                </a:lnTo>
                <a:lnTo>
                  <a:pt x="40115" y="208280"/>
                </a:lnTo>
                <a:lnTo>
                  <a:pt x="40237" y="212090"/>
                </a:lnTo>
                <a:lnTo>
                  <a:pt x="44323" y="250190"/>
                </a:lnTo>
                <a:lnTo>
                  <a:pt x="70757" y="265430"/>
                </a:lnTo>
                <a:lnTo>
                  <a:pt x="82028" y="267970"/>
                </a:lnTo>
                <a:lnTo>
                  <a:pt x="112231" y="271780"/>
                </a:lnTo>
                <a:lnTo>
                  <a:pt x="192532" y="284480"/>
                </a:lnTo>
                <a:lnTo>
                  <a:pt x="193116" y="285750"/>
                </a:lnTo>
                <a:lnTo>
                  <a:pt x="192468" y="302260"/>
                </a:lnTo>
                <a:lnTo>
                  <a:pt x="228612" y="302260"/>
                </a:lnTo>
                <a:lnTo>
                  <a:pt x="227965" y="285750"/>
                </a:lnTo>
                <a:lnTo>
                  <a:pt x="228549" y="284480"/>
                </a:lnTo>
                <a:lnTo>
                  <a:pt x="314447" y="271780"/>
                </a:lnTo>
                <a:lnTo>
                  <a:pt x="343256" y="266700"/>
                </a:lnTo>
                <a:lnTo>
                  <a:pt x="353318" y="265430"/>
                </a:lnTo>
                <a:lnTo>
                  <a:pt x="359143" y="264160"/>
                </a:lnTo>
                <a:lnTo>
                  <a:pt x="371627" y="261620"/>
                </a:lnTo>
                <a:lnTo>
                  <a:pt x="373849" y="260350"/>
                </a:lnTo>
                <a:lnTo>
                  <a:pt x="377112" y="248920"/>
                </a:lnTo>
                <a:lnTo>
                  <a:pt x="377478" y="246380"/>
                </a:lnTo>
                <a:lnTo>
                  <a:pt x="193675" y="246380"/>
                </a:lnTo>
                <a:lnTo>
                  <a:pt x="181944" y="243840"/>
                </a:lnTo>
                <a:lnTo>
                  <a:pt x="164071" y="238760"/>
                </a:lnTo>
                <a:lnTo>
                  <a:pt x="152759" y="236220"/>
                </a:lnTo>
                <a:lnTo>
                  <a:pt x="140082" y="232410"/>
                </a:lnTo>
                <a:lnTo>
                  <a:pt x="126202" y="229870"/>
                </a:lnTo>
                <a:lnTo>
                  <a:pt x="111282" y="224790"/>
                </a:lnTo>
                <a:lnTo>
                  <a:pt x="95485" y="220980"/>
                </a:lnTo>
                <a:lnTo>
                  <a:pt x="61912" y="210820"/>
                </a:lnTo>
                <a:lnTo>
                  <a:pt x="39801" y="204470"/>
                </a:lnTo>
                <a:close/>
              </a:path>
              <a:path w="421640" h="736600">
                <a:moveTo>
                  <a:pt x="408660" y="279400"/>
                </a:moveTo>
                <a:lnTo>
                  <a:pt x="395900" y="281940"/>
                </a:lnTo>
                <a:lnTo>
                  <a:pt x="384074" y="283210"/>
                </a:lnTo>
                <a:lnTo>
                  <a:pt x="370639" y="285750"/>
                </a:lnTo>
                <a:lnTo>
                  <a:pt x="355993" y="287020"/>
                </a:lnTo>
                <a:lnTo>
                  <a:pt x="340533" y="289560"/>
                </a:lnTo>
                <a:lnTo>
                  <a:pt x="324657" y="290830"/>
                </a:lnTo>
                <a:lnTo>
                  <a:pt x="308762" y="293370"/>
                </a:lnTo>
                <a:lnTo>
                  <a:pt x="293246" y="294640"/>
                </a:lnTo>
                <a:lnTo>
                  <a:pt x="278507" y="297180"/>
                </a:lnTo>
                <a:lnTo>
                  <a:pt x="235269" y="302260"/>
                </a:lnTo>
                <a:lnTo>
                  <a:pt x="405269" y="302260"/>
                </a:lnTo>
                <a:lnTo>
                  <a:pt x="406783" y="293370"/>
                </a:lnTo>
                <a:lnTo>
                  <a:pt x="407936" y="284480"/>
                </a:lnTo>
                <a:lnTo>
                  <a:pt x="408660" y="279400"/>
                </a:lnTo>
                <a:close/>
              </a:path>
              <a:path w="421640" h="736600">
                <a:moveTo>
                  <a:pt x="72936" y="144780"/>
                </a:moveTo>
                <a:lnTo>
                  <a:pt x="72351" y="146050"/>
                </a:lnTo>
                <a:lnTo>
                  <a:pt x="72151" y="151130"/>
                </a:lnTo>
                <a:lnTo>
                  <a:pt x="72042" y="160020"/>
                </a:lnTo>
                <a:lnTo>
                  <a:pt x="72314" y="171450"/>
                </a:lnTo>
                <a:lnTo>
                  <a:pt x="73520" y="184150"/>
                </a:lnTo>
                <a:lnTo>
                  <a:pt x="75057" y="194310"/>
                </a:lnTo>
                <a:lnTo>
                  <a:pt x="81902" y="198120"/>
                </a:lnTo>
                <a:lnTo>
                  <a:pt x="92021" y="200660"/>
                </a:lnTo>
                <a:lnTo>
                  <a:pt x="112700" y="207010"/>
                </a:lnTo>
                <a:lnTo>
                  <a:pt x="127989" y="210820"/>
                </a:lnTo>
                <a:lnTo>
                  <a:pt x="144582" y="215900"/>
                </a:lnTo>
                <a:lnTo>
                  <a:pt x="194779" y="228600"/>
                </a:lnTo>
                <a:lnTo>
                  <a:pt x="195262" y="229870"/>
                </a:lnTo>
                <a:lnTo>
                  <a:pt x="194640" y="246380"/>
                </a:lnTo>
                <a:lnTo>
                  <a:pt x="226441" y="246380"/>
                </a:lnTo>
                <a:lnTo>
                  <a:pt x="225818" y="229870"/>
                </a:lnTo>
                <a:lnTo>
                  <a:pt x="226301" y="228600"/>
                </a:lnTo>
                <a:lnTo>
                  <a:pt x="271630" y="217170"/>
                </a:lnTo>
                <a:lnTo>
                  <a:pt x="288011" y="212090"/>
                </a:lnTo>
                <a:lnTo>
                  <a:pt x="303850" y="208280"/>
                </a:lnTo>
                <a:lnTo>
                  <a:pt x="317857" y="204470"/>
                </a:lnTo>
                <a:lnTo>
                  <a:pt x="328740" y="200660"/>
                </a:lnTo>
                <a:lnTo>
                  <a:pt x="335211" y="199390"/>
                </a:lnTo>
                <a:lnTo>
                  <a:pt x="340696" y="194310"/>
                </a:lnTo>
                <a:lnTo>
                  <a:pt x="195580" y="194310"/>
                </a:lnTo>
                <a:lnTo>
                  <a:pt x="180244" y="189230"/>
                </a:lnTo>
                <a:lnTo>
                  <a:pt x="169289" y="184150"/>
                </a:lnTo>
                <a:lnTo>
                  <a:pt x="156577" y="179070"/>
                </a:lnTo>
                <a:lnTo>
                  <a:pt x="142704" y="173990"/>
                </a:lnTo>
                <a:lnTo>
                  <a:pt x="128266" y="168910"/>
                </a:lnTo>
                <a:lnTo>
                  <a:pt x="113857" y="162560"/>
                </a:lnTo>
                <a:lnTo>
                  <a:pt x="100073" y="156210"/>
                </a:lnTo>
                <a:lnTo>
                  <a:pt x="87508" y="151130"/>
                </a:lnTo>
                <a:lnTo>
                  <a:pt x="76758" y="146050"/>
                </a:lnTo>
                <a:lnTo>
                  <a:pt x="72936" y="144780"/>
                </a:lnTo>
                <a:close/>
              </a:path>
              <a:path w="421640" h="736600">
                <a:moveTo>
                  <a:pt x="381279" y="204470"/>
                </a:moveTo>
                <a:lnTo>
                  <a:pt x="357561" y="212090"/>
                </a:lnTo>
                <a:lnTo>
                  <a:pt x="340543" y="217170"/>
                </a:lnTo>
                <a:lnTo>
                  <a:pt x="324091" y="220980"/>
                </a:lnTo>
                <a:lnTo>
                  <a:pt x="308368" y="226060"/>
                </a:lnTo>
                <a:lnTo>
                  <a:pt x="293537" y="229870"/>
                </a:lnTo>
                <a:lnTo>
                  <a:pt x="279761" y="233680"/>
                </a:lnTo>
                <a:lnTo>
                  <a:pt x="267203" y="236220"/>
                </a:lnTo>
                <a:lnTo>
                  <a:pt x="256027" y="240030"/>
                </a:lnTo>
                <a:lnTo>
                  <a:pt x="238470" y="243840"/>
                </a:lnTo>
                <a:lnTo>
                  <a:pt x="227406" y="246380"/>
                </a:lnTo>
                <a:lnTo>
                  <a:pt x="377478" y="246380"/>
                </a:lnTo>
                <a:lnTo>
                  <a:pt x="378942" y="236220"/>
                </a:lnTo>
                <a:lnTo>
                  <a:pt x="380360" y="219710"/>
                </a:lnTo>
                <a:lnTo>
                  <a:pt x="380865" y="212090"/>
                </a:lnTo>
                <a:lnTo>
                  <a:pt x="380987" y="207010"/>
                </a:lnTo>
                <a:lnTo>
                  <a:pt x="381279" y="204470"/>
                </a:lnTo>
                <a:close/>
              </a:path>
              <a:path w="421640" h="736600">
                <a:moveTo>
                  <a:pt x="223799" y="177800"/>
                </a:moveTo>
                <a:lnTo>
                  <a:pt x="197281" y="177800"/>
                </a:lnTo>
                <a:lnTo>
                  <a:pt x="196672" y="194310"/>
                </a:lnTo>
                <a:lnTo>
                  <a:pt x="224409" y="194310"/>
                </a:lnTo>
                <a:lnTo>
                  <a:pt x="223799" y="177800"/>
                </a:lnTo>
                <a:close/>
              </a:path>
              <a:path w="421640" h="736600">
                <a:moveTo>
                  <a:pt x="348145" y="144780"/>
                </a:moveTo>
                <a:lnTo>
                  <a:pt x="344214" y="146050"/>
                </a:lnTo>
                <a:lnTo>
                  <a:pt x="333441" y="151130"/>
                </a:lnTo>
                <a:lnTo>
                  <a:pt x="320859" y="156210"/>
                </a:lnTo>
                <a:lnTo>
                  <a:pt x="307065" y="162560"/>
                </a:lnTo>
                <a:lnTo>
                  <a:pt x="292652" y="168910"/>
                </a:lnTo>
                <a:lnTo>
                  <a:pt x="278217" y="173990"/>
                </a:lnTo>
                <a:lnTo>
                  <a:pt x="264354" y="179070"/>
                </a:lnTo>
                <a:lnTo>
                  <a:pt x="251658" y="184150"/>
                </a:lnTo>
                <a:lnTo>
                  <a:pt x="240726" y="189230"/>
                </a:lnTo>
                <a:lnTo>
                  <a:pt x="232151" y="191770"/>
                </a:lnTo>
                <a:lnTo>
                  <a:pt x="225501" y="194310"/>
                </a:lnTo>
                <a:lnTo>
                  <a:pt x="340696" y="194310"/>
                </a:lnTo>
                <a:lnTo>
                  <a:pt x="343439" y="191770"/>
                </a:lnTo>
                <a:lnTo>
                  <a:pt x="348531" y="175260"/>
                </a:lnTo>
                <a:lnTo>
                  <a:pt x="349004" y="162560"/>
                </a:lnTo>
                <a:lnTo>
                  <a:pt x="349021" y="149860"/>
                </a:lnTo>
                <a:lnTo>
                  <a:pt x="348729" y="146050"/>
                </a:lnTo>
                <a:lnTo>
                  <a:pt x="348145" y="144780"/>
                </a:lnTo>
                <a:close/>
              </a:path>
              <a:path w="421640" h="736600">
                <a:moveTo>
                  <a:pt x="103974" y="93980"/>
                </a:moveTo>
                <a:lnTo>
                  <a:pt x="104343" y="95250"/>
                </a:lnTo>
                <a:lnTo>
                  <a:pt x="103304" y="102870"/>
                </a:lnTo>
                <a:lnTo>
                  <a:pt x="102744" y="116840"/>
                </a:lnTo>
                <a:lnTo>
                  <a:pt x="133250" y="151130"/>
                </a:lnTo>
                <a:lnTo>
                  <a:pt x="196888" y="177800"/>
                </a:lnTo>
                <a:lnTo>
                  <a:pt x="224193" y="177800"/>
                </a:lnTo>
                <a:lnTo>
                  <a:pt x="255615" y="163830"/>
                </a:lnTo>
                <a:lnTo>
                  <a:pt x="285774" y="152400"/>
                </a:lnTo>
                <a:lnTo>
                  <a:pt x="297808" y="147320"/>
                </a:lnTo>
                <a:lnTo>
                  <a:pt x="302748" y="144780"/>
                </a:lnTo>
                <a:lnTo>
                  <a:pt x="197358" y="144780"/>
                </a:lnTo>
                <a:lnTo>
                  <a:pt x="193032" y="142240"/>
                </a:lnTo>
                <a:lnTo>
                  <a:pt x="172128" y="130810"/>
                </a:lnTo>
                <a:lnTo>
                  <a:pt x="158578" y="124460"/>
                </a:lnTo>
                <a:lnTo>
                  <a:pt x="144565" y="116840"/>
                </a:lnTo>
                <a:lnTo>
                  <a:pt x="131292" y="109220"/>
                </a:lnTo>
                <a:lnTo>
                  <a:pt x="119960" y="102870"/>
                </a:lnTo>
                <a:lnTo>
                  <a:pt x="111772" y="99060"/>
                </a:lnTo>
                <a:lnTo>
                  <a:pt x="103974" y="93980"/>
                </a:lnTo>
                <a:close/>
              </a:path>
              <a:path w="421640" h="736600">
                <a:moveTo>
                  <a:pt x="136563" y="50800"/>
                </a:moveTo>
                <a:lnTo>
                  <a:pt x="132885" y="83820"/>
                </a:lnTo>
                <a:lnTo>
                  <a:pt x="136814" y="92710"/>
                </a:lnTo>
                <a:lnTo>
                  <a:pt x="151618" y="101600"/>
                </a:lnTo>
                <a:lnTo>
                  <a:pt x="163529" y="109220"/>
                </a:lnTo>
                <a:lnTo>
                  <a:pt x="198894" y="127000"/>
                </a:lnTo>
                <a:lnTo>
                  <a:pt x="199224" y="128270"/>
                </a:lnTo>
                <a:lnTo>
                  <a:pt x="198615" y="143510"/>
                </a:lnTo>
                <a:lnTo>
                  <a:pt x="197358" y="144780"/>
                </a:lnTo>
                <a:lnTo>
                  <a:pt x="223710" y="144780"/>
                </a:lnTo>
                <a:lnTo>
                  <a:pt x="222465" y="143510"/>
                </a:lnTo>
                <a:lnTo>
                  <a:pt x="221856" y="128270"/>
                </a:lnTo>
                <a:lnTo>
                  <a:pt x="222186" y="127000"/>
                </a:lnTo>
                <a:lnTo>
                  <a:pt x="264768" y="104140"/>
                </a:lnTo>
                <a:lnTo>
                  <a:pt x="273773" y="100330"/>
                </a:lnTo>
                <a:lnTo>
                  <a:pt x="282633" y="95250"/>
                </a:lnTo>
                <a:lnTo>
                  <a:pt x="199148" y="95250"/>
                </a:lnTo>
                <a:lnTo>
                  <a:pt x="195529" y="92710"/>
                </a:lnTo>
                <a:lnTo>
                  <a:pt x="187662" y="87630"/>
                </a:lnTo>
                <a:lnTo>
                  <a:pt x="177300" y="81280"/>
                </a:lnTo>
                <a:lnTo>
                  <a:pt x="165448" y="72390"/>
                </a:lnTo>
                <a:lnTo>
                  <a:pt x="153109" y="63500"/>
                </a:lnTo>
                <a:lnTo>
                  <a:pt x="141287" y="54610"/>
                </a:lnTo>
                <a:lnTo>
                  <a:pt x="136563" y="50800"/>
                </a:lnTo>
                <a:close/>
              </a:path>
              <a:path w="421640" h="736600">
                <a:moveTo>
                  <a:pt x="317106" y="93980"/>
                </a:moveTo>
                <a:lnTo>
                  <a:pt x="305297" y="101600"/>
                </a:lnTo>
                <a:lnTo>
                  <a:pt x="282701" y="113030"/>
                </a:lnTo>
                <a:lnTo>
                  <a:pt x="254966" y="128270"/>
                </a:lnTo>
                <a:lnTo>
                  <a:pt x="231708" y="139700"/>
                </a:lnTo>
                <a:lnTo>
                  <a:pt x="223710" y="144780"/>
                </a:lnTo>
                <a:lnTo>
                  <a:pt x="302748" y="144780"/>
                </a:lnTo>
                <a:lnTo>
                  <a:pt x="305219" y="143510"/>
                </a:lnTo>
                <a:lnTo>
                  <a:pt x="315099" y="139700"/>
                </a:lnTo>
                <a:lnTo>
                  <a:pt x="316992" y="135890"/>
                </a:lnTo>
                <a:lnTo>
                  <a:pt x="318027" y="127000"/>
                </a:lnTo>
                <a:lnTo>
                  <a:pt x="318287" y="116840"/>
                </a:lnTo>
                <a:lnTo>
                  <a:pt x="318272" y="113030"/>
                </a:lnTo>
                <a:lnTo>
                  <a:pt x="317474" y="100330"/>
                </a:lnTo>
                <a:lnTo>
                  <a:pt x="316725" y="95250"/>
                </a:lnTo>
                <a:lnTo>
                  <a:pt x="317106" y="93980"/>
                </a:lnTo>
                <a:close/>
              </a:path>
              <a:path w="421640" h="736600">
                <a:moveTo>
                  <a:pt x="220002" y="80010"/>
                </a:moveTo>
                <a:lnTo>
                  <a:pt x="201066" y="80010"/>
                </a:lnTo>
                <a:lnTo>
                  <a:pt x="200520" y="93980"/>
                </a:lnTo>
                <a:lnTo>
                  <a:pt x="199148" y="95250"/>
                </a:lnTo>
                <a:lnTo>
                  <a:pt x="221932" y="95250"/>
                </a:lnTo>
                <a:lnTo>
                  <a:pt x="220560" y="93980"/>
                </a:lnTo>
                <a:lnTo>
                  <a:pt x="220002" y="80010"/>
                </a:lnTo>
                <a:close/>
              </a:path>
              <a:path w="421640" h="736600">
                <a:moveTo>
                  <a:pt x="284518" y="50800"/>
                </a:moveTo>
                <a:lnTo>
                  <a:pt x="274325" y="58420"/>
                </a:lnTo>
                <a:lnTo>
                  <a:pt x="249897" y="76200"/>
                </a:lnTo>
                <a:lnTo>
                  <a:pt x="221932" y="95250"/>
                </a:lnTo>
                <a:lnTo>
                  <a:pt x="282633" y="95250"/>
                </a:lnTo>
                <a:lnTo>
                  <a:pt x="284848" y="93980"/>
                </a:lnTo>
                <a:lnTo>
                  <a:pt x="287985" y="88900"/>
                </a:lnTo>
                <a:lnTo>
                  <a:pt x="288556" y="76200"/>
                </a:lnTo>
                <a:lnTo>
                  <a:pt x="288548" y="72390"/>
                </a:lnTo>
                <a:lnTo>
                  <a:pt x="287693" y="63500"/>
                </a:lnTo>
                <a:lnTo>
                  <a:pt x="286131" y="52070"/>
                </a:lnTo>
                <a:lnTo>
                  <a:pt x="284518" y="50800"/>
                </a:lnTo>
                <a:close/>
              </a:path>
              <a:path w="421640" h="736600">
                <a:moveTo>
                  <a:pt x="166306" y="19050"/>
                </a:moveTo>
                <a:lnTo>
                  <a:pt x="165633" y="20320"/>
                </a:lnTo>
                <a:lnTo>
                  <a:pt x="163690" y="25400"/>
                </a:lnTo>
                <a:lnTo>
                  <a:pt x="161378" y="39370"/>
                </a:lnTo>
                <a:lnTo>
                  <a:pt x="161302" y="50800"/>
                </a:lnTo>
                <a:lnTo>
                  <a:pt x="166643" y="54610"/>
                </a:lnTo>
                <a:lnTo>
                  <a:pt x="191154" y="72390"/>
                </a:lnTo>
                <a:lnTo>
                  <a:pt x="200456" y="80010"/>
                </a:lnTo>
                <a:lnTo>
                  <a:pt x="220230" y="80010"/>
                </a:lnTo>
                <a:lnTo>
                  <a:pt x="222299" y="78740"/>
                </a:lnTo>
                <a:lnTo>
                  <a:pt x="226704" y="74930"/>
                </a:lnTo>
                <a:lnTo>
                  <a:pt x="236141" y="68580"/>
                </a:lnTo>
                <a:lnTo>
                  <a:pt x="255803" y="53340"/>
                </a:lnTo>
                <a:lnTo>
                  <a:pt x="257790" y="52070"/>
                </a:lnTo>
                <a:lnTo>
                  <a:pt x="202247" y="52070"/>
                </a:lnTo>
                <a:lnTo>
                  <a:pt x="201612" y="50800"/>
                </a:lnTo>
                <a:lnTo>
                  <a:pt x="198591" y="48260"/>
                </a:lnTo>
                <a:lnTo>
                  <a:pt x="191431" y="43180"/>
                </a:lnTo>
                <a:lnTo>
                  <a:pt x="169608" y="22860"/>
                </a:lnTo>
                <a:lnTo>
                  <a:pt x="166306" y="19050"/>
                </a:lnTo>
                <a:close/>
              </a:path>
              <a:path w="421640" h="736600">
                <a:moveTo>
                  <a:pt x="211289" y="0"/>
                </a:moveTo>
                <a:lnTo>
                  <a:pt x="209791" y="0"/>
                </a:lnTo>
                <a:lnTo>
                  <a:pt x="207581" y="1270"/>
                </a:lnTo>
                <a:lnTo>
                  <a:pt x="202089" y="11430"/>
                </a:lnTo>
                <a:lnTo>
                  <a:pt x="200904" y="22860"/>
                </a:lnTo>
                <a:lnTo>
                  <a:pt x="200841" y="25400"/>
                </a:lnTo>
                <a:lnTo>
                  <a:pt x="201607" y="39370"/>
                </a:lnTo>
                <a:lnTo>
                  <a:pt x="202167" y="48260"/>
                </a:lnTo>
                <a:lnTo>
                  <a:pt x="202247" y="52070"/>
                </a:lnTo>
                <a:lnTo>
                  <a:pt x="218821" y="52070"/>
                </a:lnTo>
                <a:lnTo>
                  <a:pt x="218879" y="46990"/>
                </a:lnTo>
                <a:lnTo>
                  <a:pt x="219804" y="34290"/>
                </a:lnTo>
                <a:lnTo>
                  <a:pt x="220252" y="21590"/>
                </a:lnTo>
                <a:lnTo>
                  <a:pt x="218116" y="8890"/>
                </a:lnTo>
                <a:lnTo>
                  <a:pt x="211289" y="0"/>
                </a:lnTo>
                <a:close/>
              </a:path>
              <a:path w="421640" h="736600">
                <a:moveTo>
                  <a:pt x="254774" y="19050"/>
                </a:moveTo>
                <a:lnTo>
                  <a:pt x="248428" y="25400"/>
                </a:lnTo>
                <a:lnTo>
                  <a:pt x="236790" y="36830"/>
                </a:lnTo>
                <a:lnTo>
                  <a:pt x="227837" y="44450"/>
                </a:lnTo>
                <a:lnTo>
                  <a:pt x="219468" y="50800"/>
                </a:lnTo>
                <a:lnTo>
                  <a:pt x="218821" y="52070"/>
                </a:lnTo>
                <a:lnTo>
                  <a:pt x="257790" y="52070"/>
                </a:lnTo>
                <a:lnTo>
                  <a:pt x="259778" y="50800"/>
                </a:lnTo>
                <a:lnTo>
                  <a:pt x="259702" y="39370"/>
                </a:lnTo>
                <a:lnTo>
                  <a:pt x="257390" y="25400"/>
                </a:lnTo>
                <a:lnTo>
                  <a:pt x="255447" y="20320"/>
                </a:lnTo>
                <a:lnTo>
                  <a:pt x="254774" y="19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582"/>
          </a:p>
        </p:txBody>
      </p:sp>
      <p:sp>
        <p:nvSpPr>
          <p:cNvPr id="27" name="object 29">
            <a:extLst>
              <a:ext uri="{FF2B5EF4-FFF2-40B4-BE49-F238E27FC236}">
                <a16:creationId xmlns:a16="http://schemas.microsoft.com/office/drawing/2014/main" id="{D7074D1A-8C17-A14A-8AEA-D347FA985297}"/>
              </a:ext>
            </a:extLst>
          </p:cNvPr>
          <p:cNvSpPr/>
          <p:nvPr/>
        </p:nvSpPr>
        <p:spPr>
          <a:xfrm>
            <a:off x="5946410" y="3118011"/>
            <a:ext cx="425170" cy="742767"/>
          </a:xfrm>
          <a:custGeom>
            <a:avLst/>
            <a:gdLst/>
            <a:ahLst/>
            <a:cxnLst/>
            <a:rect l="l" t="t" r="r" b="b"/>
            <a:pathLst>
              <a:path w="421640" h="736600">
                <a:moveTo>
                  <a:pt x="239001" y="538480"/>
                </a:moveTo>
                <a:lnTo>
                  <a:pt x="182079" y="538480"/>
                </a:lnTo>
                <a:lnTo>
                  <a:pt x="182905" y="539750"/>
                </a:lnTo>
                <a:lnTo>
                  <a:pt x="182994" y="541020"/>
                </a:lnTo>
                <a:lnTo>
                  <a:pt x="183035" y="543560"/>
                </a:lnTo>
                <a:lnTo>
                  <a:pt x="181842" y="575310"/>
                </a:lnTo>
                <a:lnTo>
                  <a:pt x="180111" y="607060"/>
                </a:lnTo>
                <a:lnTo>
                  <a:pt x="179134" y="622300"/>
                </a:lnTo>
                <a:lnTo>
                  <a:pt x="178105" y="638810"/>
                </a:lnTo>
                <a:lnTo>
                  <a:pt x="175956" y="666750"/>
                </a:lnTo>
                <a:lnTo>
                  <a:pt x="173797" y="692150"/>
                </a:lnTo>
                <a:lnTo>
                  <a:pt x="172755" y="702310"/>
                </a:lnTo>
                <a:lnTo>
                  <a:pt x="171760" y="712470"/>
                </a:lnTo>
                <a:lnTo>
                  <a:pt x="170828" y="720090"/>
                </a:lnTo>
                <a:lnTo>
                  <a:pt x="169976" y="726440"/>
                </a:lnTo>
                <a:lnTo>
                  <a:pt x="169392" y="730250"/>
                </a:lnTo>
                <a:lnTo>
                  <a:pt x="168275" y="734060"/>
                </a:lnTo>
                <a:lnTo>
                  <a:pt x="181890" y="735330"/>
                </a:lnTo>
                <a:lnTo>
                  <a:pt x="193125" y="736600"/>
                </a:lnTo>
                <a:lnTo>
                  <a:pt x="231293" y="736600"/>
                </a:lnTo>
                <a:lnTo>
                  <a:pt x="245973" y="734060"/>
                </a:lnTo>
                <a:lnTo>
                  <a:pt x="252793" y="734060"/>
                </a:lnTo>
                <a:lnTo>
                  <a:pt x="251688" y="730250"/>
                </a:lnTo>
                <a:lnTo>
                  <a:pt x="251028" y="726440"/>
                </a:lnTo>
                <a:lnTo>
                  <a:pt x="250168" y="718820"/>
                </a:lnTo>
                <a:lnTo>
                  <a:pt x="249229" y="711200"/>
                </a:lnTo>
                <a:lnTo>
                  <a:pt x="245020" y="665480"/>
                </a:lnTo>
                <a:lnTo>
                  <a:pt x="241847" y="621030"/>
                </a:lnTo>
                <a:lnTo>
                  <a:pt x="239153" y="572770"/>
                </a:lnTo>
                <a:lnTo>
                  <a:pt x="238046" y="543560"/>
                </a:lnTo>
                <a:lnTo>
                  <a:pt x="238086" y="541020"/>
                </a:lnTo>
                <a:lnTo>
                  <a:pt x="238175" y="539750"/>
                </a:lnTo>
                <a:lnTo>
                  <a:pt x="239001" y="538480"/>
                </a:lnTo>
                <a:close/>
              </a:path>
              <a:path w="421640" h="736600">
                <a:moveTo>
                  <a:pt x="236372" y="469900"/>
                </a:moveTo>
                <a:lnTo>
                  <a:pt x="184708" y="469900"/>
                </a:lnTo>
                <a:lnTo>
                  <a:pt x="185839" y="471170"/>
                </a:lnTo>
                <a:lnTo>
                  <a:pt x="185077" y="490220"/>
                </a:lnTo>
                <a:lnTo>
                  <a:pt x="184696" y="491490"/>
                </a:lnTo>
                <a:lnTo>
                  <a:pt x="177413" y="494030"/>
                </a:lnTo>
                <a:lnTo>
                  <a:pt x="113403" y="521970"/>
                </a:lnTo>
                <a:lnTo>
                  <a:pt x="100043" y="528320"/>
                </a:lnTo>
                <a:lnTo>
                  <a:pt x="82969" y="535940"/>
                </a:lnTo>
                <a:lnTo>
                  <a:pt x="81559" y="537210"/>
                </a:lnTo>
                <a:lnTo>
                  <a:pt x="90872" y="542290"/>
                </a:lnTo>
                <a:lnTo>
                  <a:pt x="102224" y="547370"/>
                </a:lnTo>
                <a:lnTo>
                  <a:pt x="131132" y="557530"/>
                </a:lnTo>
                <a:lnTo>
                  <a:pt x="142315" y="561340"/>
                </a:lnTo>
                <a:lnTo>
                  <a:pt x="148850" y="563880"/>
                </a:lnTo>
                <a:lnTo>
                  <a:pt x="155363" y="562610"/>
                </a:lnTo>
                <a:lnTo>
                  <a:pt x="164797" y="556260"/>
                </a:lnTo>
                <a:lnTo>
                  <a:pt x="180098" y="541020"/>
                </a:lnTo>
                <a:lnTo>
                  <a:pt x="182079" y="538480"/>
                </a:lnTo>
                <a:lnTo>
                  <a:pt x="337879" y="538480"/>
                </a:lnTo>
                <a:lnTo>
                  <a:pt x="339521" y="537210"/>
                </a:lnTo>
                <a:lnTo>
                  <a:pt x="338099" y="535940"/>
                </a:lnTo>
                <a:lnTo>
                  <a:pt x="330326" y="532130"/>
                </a:lnTo>
                <a:lnTo>
                  <a:pt x="318399" y="527050"/>
                </a:lnTo>
                <a:lnTo>
                  <a:pt x="304757" y="520700"/>
                </a:lnTo>
                <a:lnTo>
                  <a:pt x="290294" y="514350"/>
                </a:lnTo>
                <a:lnTo>
                  <a:pt x="242114" y="494030"/>
                </a:lnTo>
                <a:lnTo>
                  <a:pt x="236385" y="491490"/>
                </a:lnTo>
                <a:lnTo>
                  <a:pt x="236004" y="490220"/>
                </a:lnTo>
                <a:lnTo>
                  <a:pt x="235242" y="471170"/>
                </a:lnTo>
                <a:lnTo>
                  <a:pt x="236372" y="469900"/>
                </a:lnTo>
                <a:close/>
              </a:path>
              <a:path w="421640" h="736600">
                <a:moveTo>
                  <a:pt x="337879" y="538480"/>
                </a:moveTo>
                <a:lnTo>
                  <a:pt x="239001" y="538480"/>
                </a:lnTo>
                <a:lnTo>
                  <a:pt x="250124" y="549910"/>
                </a:lnTo>
                <a:lnTo>
                  <a:pt x="261210" y="560070"/>
                </a:lnTo>
                <a:lnTo>
                  <a:pt x="269190" y="562610"/>
                </a:lnTo>
                <a:lnTo>
                  <a:pt x="276584" y="562610"/>
                </a:lnTo>
                <a:lnTo>
                  <a:pt x="285912" y="560070"/>
                </a:lnTo>
                <a:lnTo>
                  <a:pt x="299380" y="554990"/>
                </a:lnTo>
                <a:lnTo>
                  <a:pt x="314272" y="549910"/>
                </a:lnTo>
                <a:lnTo>
                  <a:pt x="327154" y="543560"/>
                </a:lnTo>
                <a:lnTo>
                  <a:pt x="334594" y="541020"/>
                </a:lnTo>
                <a:lnTo>
                  <a:pt x="337879" y="538480"/>
                </a:lnTo>
                <a:close/>
              </a:path>
              <a:path w="421640" h="736600">
                <a:moveTo>
                  <a:pt x="402844" y="462280"/>
                </a:moveTo>
                <a:lnTo>
                  <a:pt x="18237" y="462280"/>
                </a:lnTo>
                <a:lnTo>
                  <a:pt x="24302" y="472440"/>
                </a:lnTo>
                <a:lnTo>
                  <a:pt x="52803" y="502920"/>
                </a:lnTo>
                <a:lnTo>
                  <a:pt x="72980" y="513080"/>
                </a:lnTo>
                <a:lnTo>
                  <a:pt x="86582" y="509270"/>
                </a:lnTo>
                <a:lnTo>
                  <a:pt x="94727" y="506730"/>
                </a:lnTo>
                <a:lnTo>
                  <a:pt x="106480" y="501650"/>
                </a:lnTo>
                <a:lnTo>
                  <a:pt x="164885" y="477520"/>
                </a:lnTo>
                <a:lnTo>
                  <a:pt x="176157" y="473710"/>
                </a:lnTo>
                <a:lnTo>
                  <a:pt x="184708" y="469900"/>
                </a:lnTo>
                <a:lnTo>
                  <a:pt x="398123" y="469900"/>
                </a:lnTo>
                <a:lnTo>
                  <a:pt x="399770" y="467360"/>
                </a:lnTo>
                <a:lnTo>
                  <a:pt x="401243" y="464820"/>
                </a:lnTo>
                <a:lnTo>
                  <a:pt x="402844" y="462280"/>
                </a:lnTo>
                <a:close/>
              </a:path>
              <a:path w="421640" h="736600">
                <a:moveTo>
                  <a:pt x="398123" y="469900"/>
                </a:moveTo>
                <a:lnTo>
                  <a:pt x="236372" y="469900"/>
                </a:lnTo>
                <a:lnTo>
                  <a:pt x="243855" y="472440"/>
                </a:lnTo>
                <a:lnTo>
                  <a:pt x="254070" y="477520"/>
                </a:lnTo>
                <a:lnTo>
                  <a:pt x="296220" y="494030"/>
                </a:lnTo>
                <a:lnTo>
                  <a:pt x="310870" y="500380"/>
                </a:lnTo>
                <a:lnTo>
                  <a:pt x="324201" y="505460"/>
                </a:lnTo>
                <a:lnTo>
                  <a:pt x="335243" y="509270"/>
                </a:lnTo>
                <a:lnTo>
                  <a:pt x="343025" y="511810"/>
                </a:lnTo>
                <a:lnTo>
                  <a:pt x="354258" y="513080"/>
                </a:lnTo>
                <a:lnTo>
                  <a:pt x="365666" y="506730"/>
                </a:lnTo>
                <a:lnTo>
                  <a:pt x="373954" y="499110"/>
                </a:lnTo>
                <a:lnTo>
                  <a:pt x="384401" y="487680"/>
                </a:lnTo>
                <a:lnTo>
                  <a:pt x="394007" y="476250"/>
                </a:lnTo>
                <a:lnTo>
                  <a:pt x="398123" y="469900"/>
                </a:lnTo>
                <a:close/>
              </a:path>
              <a:path w="421640" h="736600">
                <a:moveTo>
                  <a:pt x="234886" y="429260"/>
                </a:moveTo>
                <a:lnTo>
                  <a:pt x="185775" y="429260"/>
                </a:lnTo>
                <a:lnTo>
                  <a:pt x="179703" y="430530"/>
                </a:lnTo>
                <a:lnTo>
                  <a:pt x="169949" y="431800"/>
                </a:lnTo>
                <a:lnTo>
                  <a:pt x="22961" y="462280"/>
                </a:lnTo>
                <a:lnTo>
                  <a:pt x="397974" y="462280"/>
                </a:lnTo>
                <a:lnTo>
                  <a:pt x="262304" y="434340"/>
                </a:lnTo>
                <a:lnTo>
                  <a:pt x="240500" y="430530"/>
                </a:lnTo>
                <a:lnTo>
                  <a:pt x="234886" y="429260"/>
                </a:lnTo>
                <a:close/>
              </a:path>
              <a:path w="421640" h="736600">
                <a:moveTo>
                  <a:pt x="231508" y="360680"/>
                </a:moveTo>
                <a:lnTo>
                  <a:pt x="189572" y="360680"/>
                </a:lnTo>
                <a:lnTo>
                  <a:pt x="28786" y="370840"/>
                </a:lnTo>
                <a:lnTo>
                  <a:pt x="0" y="372110"/>
                </a:lnTo>
                <a:lnTo>
                  <a:pt x="279" y="374650"/>
                </a:lnTo>
                <a:lnTo>
                  <a:pt x="6048" y="386080"/>
                </a:lnTo>
                <a:lnTo>
                  <a:pt x="12462" y="400050"/>
                </a:lnTo>
                <a:lnTo>
                  <a:pt x="19781" y="414020"/>
                </a:lnTo>
                <a:lnTo>
                  <a:pt x="25273" y="424180"/>
                </a:lnTo>
                <a:lnTo>
                  <a:pt x="29883" y="429260"/>
                </a:lnTo>
                <a:lnTo>
                  <a:pt x="32791" y="434340"/>
                </a:lnTo>
                <a:lnTo>
                  <a:pt x="46924" y="433070"/>
                </a:lnTo>
                <a:lnTo>
                  <a:pt x="53335" y="431800"/>
                </a:lnTo>
                <a:lnTo>
                  <a:pt x="169598" y="411480"/>
                </a:lnTo>
                <a:lnTo>
                  <a:pt x="179836" y="408940"/>
                </a:lnTo>
                <a:lnTo>
                  <a:pt x="187363" y="407670"/>
                </a:lnTo>
                <a:lnTo>
                  <a:pt x="404391" y="407670"/>
                </a:lnTo>
                <a:lnTo>
                  <a:pt x="406992" y="402590"/>
                </a:lnTo>
                <a:lnTo>
                  <a:pt x="420801" y="374650"/>
                </a:lnTo>
                <a:lnTo>
                  <a:pt x="421081" y="372110"/>
                </a:lnTo>
                <a:lnTo>
                  <a:pt x="410926" y="372110"/>
                </a:lnTo>
                <a:lnTo>
                  <a:pt x="231508" y="360680"/>
                </a:lnTo>
                <a:close/>
              </a:path>
              <a:path w="421640" h="736600">
                <a:moveTo>
                  <a:pt x="404391" y="407670"/>
                </a:moveTo>
                <a:lnTo>
                  <a:pt x="233718" y="407670"/>
                </a:lnTo>
                <a:lnTo>
                  <a:pt x="238956" y="408940"/>
                </a:lnTo>
                <a:lnTo>
                  <a:pt x="247729" y="410210"/>
                </a:lnTo>
                <a:lnTo>
                  <a:pt x="305107" y="420370"/>
                </a:lnTo>
                <a:lnTo>
                  <a:pt x="337473" y="425450"/>
                </a:lnTo>
                <a:lnTo>
                  <a:pt x="352152" y="427990"/>
                </a:lnTo>
                <a:lnTo>
                  <a:pt x="364904" y="430530"/>
                </a:lnTo>
                <a:lnTo>
                  <a:pt x="375038" y="431800"/>
                </a:lnTo>
                <a:lnTo>
                  <a:pt x="381860" y="433070"/>
                </a:lnTo>
                <a:lnTo>
                  <a:pt x="391199" y="427990"/>
                </a:lnTo>
                <a:lnTo>
                  <a:pt x="399840" y="416560"/>
                </a:lnTo>
                <a:lnTo>
                  <a:pt x="404391" y="407670"/>
                </a:lnTo>
                <a:close/>
              </a:path>
              <a:path w="421640" h="736600">
                <a:moveTo>
                  <a:pt x="233718" y="407670"/>
                </a:moveTo>
                <a:lnTo>
                  <a:pt x="187363" y="407670"/>
                </a:lnTo>
                <a:lnTo>
                  <a:pt x="188239" y="408940"/>
                </a:lnTo>
                <a:lnTo>
                  <a:pt x="187464" y="427990"/>
                </a:lnTo>
                <a:lnTo>
                  <a:pt x="186931" y="429260"/>
                </a:lnTo>
                <a:lnTo>
                  <a:pt x="234149" y="429260"/>
                </a:lnTo>
                <a:lnTo>
                  <a:pt x="233616" y="427990"/>
                </a:lnTo>
                <a:lnTo>
                  <a:pt x="232841" y="408940"/>
                </a:lnTo>
                <a:lnTo>
                  <a:pt x="233718" y="407670"/>
                </a:lnTo>
                <a:close/>
              </a:path>
              <a:path w="421640" h="736600">
                <a:moveTo>
                  <a:pt x="230949" y="341630"/>
                </a:moveTo>
                <a:lnTo>
                  <a:pt x="190131" y="341630"/>
                </a:lnTo>
                <a:lnTo>
                  <a:pt x="190893" y="342900"/>
                </a:lnTo>
                <a:lnTo>
                  <a:pt x="190220" y="360680"/>
                </a:lnTo>
                <a:lnTo>
                  <a:pt x="230860" y="360680"/>
                </a:lnTo>
                <a:lnTo>
                  <a:pt x="230187" y="342900"/>
                </a:lnTo>
                <a:lnTo>
                  <a:pt x="230949" y="341630"/>
                </a:lnTo>
                <a:close/>
              </a:path>
              <a:path w="421640" h="736600">
                <a:moveTo>
                  <a:pt x="12420" y="279400"/>
                </a:moveTo>
                <a:lnTo>
                  <a:pt x="13156" y="284480"/>
                </a:lnTo>
                <a:lnTo>
                  <a:pt x="14354" y="293370"/>
                </a:lnTo>
                <a:lnTo>
                  <a:pt x="16761" y="308610"/>
                </a:lnTo>
                <a:lnTo>
                  <a:pt x="19837" y="323850"/>
                </a:lnTo>
                <a:lnTo>
                  <a:pt x="23037" y="335280"/>
                </a:lnTo>
                <a:lnTo>
                  <a:pt x="27647" y="344170"/>
                </a:lnTo>
                <a:lnTo>
                  <a:pt x="31305" y="345440"/>
                </a:lnTo>
                <a:lnTo>
                  <a:pt x="62183" y="345440"/>
                </a:lnTo>
                <a:lnTo>
                  <a:pt x="92528" y="344170"/>
                </a:lnTo>
                <a:lnTo>
                  <a:pt x="190131" y="341630"/>
                </a:lnTo>
                <a:lnTo>
                  <a:pt x="394776" y="341630"/>
                </a:lnTo>
                <a:lnTo>
                  <a:pt x="398136" y="335280"/>
                </a:lnTo>
                <a:lnTo>
                  <a:pt x="401340" y="323850"/>
                </a:lnTo>
                <a:lnTo>
                  <a:pt x="404403" y="307340"/>
                </a:lnTo>
                <a:lnTo>
                  <a:pt x="405269" y="302260"/>
                </a:lnTo>
                <a:lnTo>
                  <a:pt x="187421" y="302260"/>
                </a:lnTo>
                <a:lnTo>
                  <a:pt x="159548" y="298450"/>
                </a:lnTo>
                <a:lnTo>
                  <a:pt x="131907" y="295910"/>
                </a:lnTo>
                <a:lnTo>
                  <a:pt x="116562" y="293370"/>
                </a:lnTo>
                <a:lnTo>
                  <a:pt x="100730" y="292100"/>
                </a:lnTo>
                <a:lnTo>
                  <a:pt x="84810" y="289560"/>
                </a:lnTo>
                <a:lnTo>
                  <a:pt x="69199" y="288290"/>
                </a:lnTo>
                <a:lnTo>
                  <a:pt x="54293" y="285750"/>
                </a:lnTo>
                <a:lnTo>
                  <a:pt x="40492" y="283210"/>
                </a:lnTo>
                <a:lnTo>
                  <a:pt x="28193" y="281940"/>
                </a:lnTo>
                <a:lnTo>
                  <a:pt x="17792" y="280670"/>
                </a:lnTo>
                <a:lnTo>
                  <a:pt x="12420" y="279400"/>
                </a:lnTo>
                <a:close/>
              </a:path>
              <a:path w="421640" h="736600">
                <a:moveTo>
                  <a:pt x="394776" y="341630"/>
                </a:moveTo>
                <a:lnTo>
                  <a:pt x="230949" y="341630"/>
                </a:lnTo>
                <a:lnTo>
                  <a:pt x="258213" y="342900"/>
                </a:lnTo>
                <a:lnTo>
                  <a:pt x="324667" y="344170"/>
                </a:lnTo>
                <a:lnTo>
                  <a:pt x="355851" y="345440"/>
                </a:lnTo>
                <a:lnTo>
                  <a:pt x="389775" y="345440"/>
                </a:lnTo>
                <a:lnTo>
                  <a:pt x="393433" y="344170"/>
                </a:lnTo>
                <a:lnTo>
                  <a:pt x="394776" y="341630"/>
                </a:lnTo>
                <a:close/>
              </a:path>
              <a:path w="421640" h="736600">
                <a:moveTo>
                  <a:pt x="39801" y="204470"/>
                </a:moveTo>
                <a:lnTo>
                  <a:pt x="40093" y="207010"/>
                </a:lnTo>
                <a:lnTo>
                  <a:pt x="40115" y="208280"/>
                </a:lnTo>
                <a:lnTo>
                  <a:pt x="40237" y="212090"/>
                </a:lnTo>
                <a:lnTo>
                  <a:pt x="44323" y="250190"/>
                </a:lnTo>
                <a:lnTo>
                  <a:pt x="70757" y="265430"/>
                </a:lnTo>
                <a:lnTo>
                  <a:pt x="82028" y="267970"/>
                </a:lnTo>
                <a:lnTo>
                  <a:pt x="112231" y="271780"/>
                </a:lnTo>
                <a:lnTo>
                  <a:pt x="192532" y="284480"/>
                </a:lnTo>
                <a:lnTo>
                  <a:pt x="193116" y="285750"/>
                </a:lnTo>
                <a:lnTo>
                  <a:pt x="192468" y="302260"/>
                </a:lnTo>
                <a:lnTo>
                  <a:pt x="228612" y="302260"/>
                </a:lnTo>
                <a:lnTo>
                  <a:pt x="227965" y="285750"/>
                </a:lnTo>
                <a:lnTo>
                  <a:pt x="228549" y="284480"/>
                </a:lnTo>
                <a:lnTo>
                  <a:pt x="314447" y="271780"/>
                </a:lnTo>
                <a:lnTo>
                  <a:pt x="343256" y="266700"/>
                </a:lnTo>
                <a:lnTo>
                  <a:pt x="353318" y="265430"/>
                </a:lnTo>
                <a:lnTo>
                  <a:pt x="359143" y="264160"/>
                </a:lnTo>
                <a:lnTo>
                  <a:pt x="371627" y="261620"/>
                </a:lnTo>
                <a:lnTo>
                  <a:pt x="373849" y="260350"/>
                </a:lnTo>
                <a:lnTo>
                  <a:pt x="377112" y="248920"/>
                </a:lnTo>
                <a:lnTo>
                  <a:pt x="377478" y="246380"/>
                </a:lnTo>
                <a:lnTo>
                  <a:pt x="193675" y="246380"/>
                </a:lnTo>
                <a:lnTo>
                  <a:pt x="181944" y="243840"/>
                </a:lnTo>
                <a:lnTo>
                  <a:pt x="164071" y="238760"/>
                </a:lnTo>
                <a:lnTo>
                  <a:pt x="152759" y="236220"/>
                </a:lnTo>
                <a:lnTo>
                  <a:pt x="140082" y="232410"/>
                </a:lnTo>
                <a:lnTo>
                  <a:pt x="126202" y="229870"/>
                </a:lnTo>
                <a:lnTo>
                  <a:pt x="111282" y="224790"/>
                </a:lnTo>
                <a:lnTo>
                  <a:pt x="95485" y="220980"/>
                </a:lnTo>
                <a:lnTo>
                  <a:pt x="61912" y="210820"/>
                </a:lnTo>
                <a:lnTo>
                  <a:pt x="39801" y="204470"/>
                </a:lnTo>
                <a:close/>
              </a:path>
              <a:path w="421640" h="736600">
                <a:moveTo>
                  <a:pt x="408660" y="279400"/>
                </a:moveTo>
                <a:lnTo>
                  <a:pt x="395900" y="281940"/>
                </a:lnTo>
                <a:lnTo>
                  <a:pt x="384074" y="283210"/>
                </a:lnTo>
                <a:lnTo>
                  <a:pt x="370639" y="285750"/>
                </a:lnTo>
                <a:lnTo>
                  <a:pt x="355993" y="287020"/>
                </a:lnTo>
                <a:lnTo>
                  <a:pt x="340533" y="289560"/>
                </a:lnTo>
                <a:lnTo>
                  <a:pt x="324657" y="290830"/>
                </a:lnTo>
                <a:lnTo>
                  <a:pt x="308762" y="293370"/>
                </a:lnTo>
                <a:lnTo>
                  <a:pt x="293246" y="294640"/>
                </a:lnTo>
                <a:lnTo>
                  <a:pt x="278507" y="297180"/>
                </a:lnTo>
                <a:lnTo>
                  <a:pt x="235269" y="302260"/>
                </a:lnTo>
                <a:lnTo>
                  <a:pt x="405269" y="302260"/>
                </a:lnTo>
                <a:lnTo>
                  <a:pt x="406783" y="293370"/>
                </a:lnTo>
                <a:lnTo>
                  <a:pt x="407936" y="284480"/>
                </a:lnTo>
                <a:lnTo>
                  <a:pt x="408660" y="279400"/>
                </a:lnTo>
                <a:close/>
              </a:path>
              <a:path w="421640" h="736600">
                <a:moveTo>
                  <a:pt x="72936" y="144780"/>
                </a:moveTo>
                <a:lnTo>
                  <a:pt x="72351" y="146050"/>
                </a:lnTo>
                <a:lnTo>
                  <a:pt x="72151" y="151130"/>
                </a:lnTo>
                <a:lnTo>
                  <a:pt x="72042" y="160020"/>
                </a:lnTo>
                <a:lnTo>
                  <a:pt x="72314" y="171450"/>
                </a:lnTo>
                <a:lnTo>
                  <a:pt x="73520" y="184150"/>
                </a:lnTo>
                <a:lnTo>
                  <a:pt x="75057" y="194310"/>
                </a:lnTo>
                <a:lnTo>
                  <a:pt x="81902" y="198120"/>
                </a:lnTo>
                <a:lnTo>
                  <a:pt x="92021" y="200660"/>
                </a:lnTo>
                <a:lnTo>
                  <a:pt x="112700" y="207010"/>
                </a:lnTo>
                <a:lnTo>
                  <a:pt x="127989" y="210820"/>
                </a:lnTo>
                <a:lnTo>
                  <a:pt x="144582" y="215900"/>
                </a:lnTo>
                <a:lnTo>
                  <a:pt x="194779" y="228600"/>
                </a:lnTo>
                <a:lnTo>
                  <a:pt x="195262" y="229870"/>
                </a:lnTo>
                <a:lnTo>
                  <a:pt x="194640" y="246380"/>
                </a:lnTo>
                <a:lnTo>
                  <a:pt x="226441" y="246380"/>
                </a:lnTo>
                <a:lnTo>
                  <a:pt x="225818" y="229870"/>
                </a:lnTo>
                <a:lnTo>
                  <a:pt x="226301" y="228600"/>
                </a:lnTo>
                <a:lnTo>
                  <a:pt x="271630" y="217170"/>
                </a:lnTo>
                <a:lnTo>
                  <a:pt x="288011" y="212090"/>
                </a:lnTo>
                <a:lnTo>
                  <a:pt x="303850" y="208280"/>
                </a:lnTo>
                <a:lnTo>
                  <a:pt x="317857" y="204470"/>
                </a:lnTo>
                <a:lnTo>
                  <a:pt x="328740" y="200660"/>
                </a:lnTo>
                <a:lnTo>
                  <a:pt x="335211" y="199390"/>
                </a:lnTo>
                <a:lnTo>
                  <a:pt x="340696" y="194310"/>
                </a:lnTo>
                <a:lnTo>
                  <a:pt x="195580" y="194310"/>
                </a:lnTo>
                <a:lnTo>
                  <a:pt x="180244" y="189230"/>
                </a:lnTo>
                <a:lnTo>
                  <a:pt x="169289" y="184150"/>
                </a:lnTo>
                <a:lnTo>
                  <a:pt x="156577" y="179070"/>
                </a:lnTo>
                <a:lnTo>
                  <a:pt x="142704" y="173990"/>
                </a:lnTo>
                <a:lnTo>
                  <a:pt x="128266" y="168910"/>
                </a:lnTo>
                <a:lnTo>
                  <a:pt x="113857" y="162560"/>
                </a:lnTo>
                <a:lnTo>
                  <a:pt x="100073" y="156210"/>
                </a:lnTo>
                <a:lnTo>
                  <a:pt x="87508" y="151130"/>
                </a:lnTo>
                <a:lnTo>
                  <a:pt x="76758" y="146050"/>
                </a:lnTo>
                <a:lnTo>
                  <a:pt x="72936" y="144780"/>
                </a:lnTo>
                <a:close/>
              </a:path>
              <a:path w="421640" h="736600">
                <a:moveTo>
                  <a:pt x="381279" y="204470"/>
                </a:moveTo>
                <a:lnTo>
                  <a:pt x="357561" y="212090"/>
                </a:lnTo>
                <a:lnTo>
                  <a:pt x="340543" y="217170"/>
                </a:lnTo>
                <a:lnTo>
                  <a:pt x="324091" y="220980"/>
                </a:lnTo>
                <a:lnTo>
                  <a:pt x="308368" y="226060"/>
                </a:lnTo>
                <a:lnTo>
                  <a:pt x="293537" y="229870"/>
                </a:lnTo>
                <a:lnTo>
                  <a:pt x="279761" y="233680"/>
                </a:lnTo>
                <a:lnTo>
                  <a:pt x="267203" y="236220"/>
                </a:lnTo>
                <a:lnTo>
                  <a:pt x="256027" y="240030"/>
                </a:lnTo>
                <a:lnTo>
                  <a:pt x="238470" y="243840"/>
                </a:lnTo>
                <a:lnTo>
                  <a:pt x="227406" y="246380"/>
                </a:lnTo>
                <a:lnTo>
                  <a:pt x="377478" y="246380"/>
                </a:lnTo>
                <a:lnTo>
                  <a:pt x="378942" y="236220"/>
                </a:lnTo>
                <a:lnTo>
                  <a:pt x="380360" y="219710"/>
                </a:lnTo>
                <a:lnTo>
                  <a:pt x="380865" y="212090"/>
                </a:lnTo>
                <a:lnTo>
                  <a:pt x="380987" y="207010"/>
                </a:lnTo>
                <a:lnTo>
                  <a:pt x="381279" y="204470"/>
                </a:lnTo>
                <a:close/>
              </a:path>
              <a:path w="421640" h="736600">
                <a:moveTo>
                  <a:pt x="223799" y="177800"/>
                </a:moveTo>
                <a:lnTo>
                  <a:pt x="197281" y="177800"/>
                </a:lnTo>
                <a:lnTo>
                  <a:pt x="196672" y="194310"/>
                </a:lnTo>
                <a:lnTo>
                  <a:pt x="224409" y="194310"/>
                </a:lnTo>
                <a:lnTo>
                  <a:pt x="223799" y="177800"/>
                </a:lnTo>
                <a:close/>
              </a:path>
              <a:path w="421640" h="736600">
                <a:moveTo>
                  <a:pt x="348145" y="144780"/>
                </a:moveTo>
                <a:lnTo>
                  <a:pt x="344214" y="146050"/>
                </a:lnTo>
                <a:lnTo>
                  <a:pt x="333441" y="151130"/>
                </a:lnTo>
                <a:lnTo>
                  <a:pt x="320859" y="156210"/>
                </a:lnTo>
                <a:lnTo>
                  <a:pt x="307065" y="162560"/>
                </a:lnTo>
                <a:lnTo>
                  <a:pt x="292652" y="168910"/>
                </a:lnTo>
                <a:lnTo>
                  <a:pt x="278217" y="173990"/>
                </a:lnTo>
                <a:lnTo>
                  <a:pt x="264354" y="179070"/>
                </a:lnTo>
                <a:lnTo>
                  <a:pt x="251658" y="184150"/>
                </a:lnTo>
                <a:lnTo>
                  <a:pt x="240726" y="189230"/>
                </a:lnTo>
                <a:lnTo>
                  <a:pt x="232151" y="191770"/>
                </a:lnTo>
                <a:lnTo>
                  <a:pt x="225501" y="194310"/>
                </a:lnTo>
                <a:lnTo>
                  <a:pt x="340696" y="194310"/>
                </a:lnTo>
                <a:lnTo>
                  <a:pt x="343439" y="191770"/>
                </a:lnTo>
                <a:lnTo>
                  <a:pt x="348531" y="175260"/>
                </a:lnTo>
                <a:lnTo>
                  <a:pt x="349004" y="162560"/>
                </a:lnTo>
                <a:lnTo>
                  <a:pt x="349021" y="149860"/>
                </a:lnTo>
                <a:lnTo>
                  <a:pt x="348729" y="146050"/>
                </a:lnTo>
                <a:lnTo>
                  <a:pt x="348145" y="144780"/>
                </a:lnTo>
                <a:close/>
              </a:path>
              <a:path w="421640" h="736600">
                <a:moveTo>
                  <a:pt x="103974" y="93980"/>
                </a:moveTo>
                <a:lnTo>
                  <a:pt x="104355" y="95250"/>
                </a:lnTo>
                <a:lnTo>
                  <a:pt x="103304" y="102870"/>
                </a:lnTo>
                <a:lnTo>
                  <a:pt x="102744" y="116840"/>
                </a:lnTo>
                <a:lnTo>
                  <a:pt x="133250" y="151130"/>
                </a:lnTo>
                <a:lnTo>
                  <a:pt x="196888" y="177800"/>
                </a:lnTo>
                <a:lnTo>
                  <a:pt x="224193" y="177800"/>
                </a:lnTo>
                <a:lnTo>
                  <a:pt x="255615" y="163830"/>
                </a:lnTo>
                <a:lnTo>
                  <a:pt x="285774" y="152400"/>
                </a:lnTo>
                <a:lnTo>
                  <a:pt x="297808" y="147320"/>
                </a:lnTo>
                <a:lnTo>
                  <a:pt x="302748" y="144780"/>
                </a:lnTo>
                <a:lnTo>
                  <a:pt x="197358" y="144780"/>
                </a:lnTo>
                <a:lnTo>
                  <a:pt x="193032" y="142240"/>
                </a:lnTo>
                <a:lnTo>
                  <a:pt x="172128" y="130810"/>
                </a:lnTo>
                <a:lnTo>
                  <a:pt x="158578" y="124460"/>
                </a:lnTo>
                <a:lnTo>
                  <a:pt x="144565" y="116840"/>
                </a:lnTo>
                <a:lnTo>
                  <a:pt x="131292" y="109220"/>
                </a:lnTo>
                <a:lnTo>
                  <a:pt x="119960" y="102870"/>
                </a:lnTo>
                <a:lnTo>
                  <a:pt x="111772" y="99060"/>
                </a:lnTo>
                <a:lnTo>
                  <a:pt x="103974" y="93980"/>
                </a:lnTo>
                <a:close/>
              </a:path>
              <a:path w="421640" h="736600">
                <a:moveTo>
                  <a:pt x="136563" y="50800"/>
                </a:moveTo>
                <a:lnTo>
                  <a:pt x="132885" y="83820"/>
                </a:lnTo>
                <a:lnTo>
                  <a:pt x="136814" y="92710"/>
                </a:lnTo>
                <a:lnTo>
                  <a:pt x="151618" y="101600"/>
                </a:lnTo>
                <a:lnTo>
                  <a:pt x="163529" y="109220"/>
                </a:lnTo>
                <a:lnTo>
                  <a:pt x="198894" y="127000"/>
                </a:lnTo>
                <a:lnTo>
                  <a:pt x="199224" y="128270"/>
                </a:lnTo>
                <a:lnTo>
                  <a:pt x="198615" y="143510"/>
                </a:lnTo>
                <a:lnTo>
                  <a:pt x="197358" y="144780"/>
                </a:lnTo>
                <a:lnTo>
                  <a:pt x="223710" y="144780"/>
                </a:lnTo>
                <a:lnTo>
                  <a:pt x="222465" y="143510"/>
                </a:lnTo>
                <a:lnTo>
                  <a:pt x="221856" y="128270"/>
                </a:lnTo>
                <a:lnTo>
                  <a:pt x="222186" y="127000"/>
                </a:lnTo>
                <a:lnTo>
                  <a:pt x="264766" y="104140"/>
                </a:lnTo>
                <a:lnTo>
                  <a:pt x="273773" y="100330"/>
                </a:lnTo>
                <a:lnTo>
                  <a:pt x="282633" y="95250"/>
                </a:lnTo>
                <a:lnTo>
                  <a:pt x="199148" y="95250"/>
                </a:lnTo>
                <a:lnTo>
                  <a:pt x="195529" y="92710"/>
                </a:lnTo>
                <a:lnTo>
                  <a:pt x="187662" y="87630"/>
                </a:lnTo>
                <a:lnTo>
                  <a:pt x="177300" y="81280"/>
                </a:lnTo>
                <a:lnTo>
                  <a:pt x="165448" y="72390"/>
                </a:lnTo>
                <a:lnTo>
                  <a:pt x="153109" y="63500"/>
                </a:lnTo>
                <a:lnTo>
                  <a:pt x="141287" y="54610"/>
                </a:lnTo>
                <a:lnTo>
                  <a:pt x="136563" y="50800"/>
                </a:lnTo>
                <a:close/>
              </a:path>
              <a:path w="421640" h="736600">
                <a:moveTo>
                  <a:pt x="317106" y="93980"/>
                </a:moveTo>
                <a:lnTo>
                  <a:pt x="305297" y="101600"/>
                </a:lnTo>
                <a:lnTo>
                  <a:pt x="282701" y="113030"/>
                </a:lnTo>
                <a:lnTo>
                  <a:pt x="254966" y="128270"/>
                </a:lnTo>
                <a:lnTo>
                  <a:pt x="231708" y="139700"/>
                </a:lnTo>
                <a:lnTo>
                  <a:pt x="223710" y="144780"/>
                </a:lnTo>
                <a:lnTo>
                  <a:pt x="302748" y="144780"/>
                </a:lnTo>
                <a:lnTo>
                  <a:pt x="305219" y="143510"/>
                </a:lnTo>
                <a:lnTo>
                  <a:pt x="315099" y="139700"/>
                </a:lnTo>
                <a:lnTo>
                  <a:pt x="316992" y="135890"/>
                </a:lnTo>
                <a:lnTo>
                  <a:pt x="318027" y="127000"/>
                </a:lnTo>
                <a:lnTo>
                  <a:pt x="318287" y="116840"/>
                </a:lnTo>
                <a:lnTo>
                  <a:pt x="318272" y="113030"/>
                </a:lnTo>
                <a:lnTo>
                  <a:pt x="317474" y="100330"/>
                </a:lnTo>
                <a:lnTo>
                  <a:pt x="316738" y="95250"/>
                </a:lnTo>
                <a:lnTo>
                  <a:pt x="317106" y="93980"/>
                </a:lnTo>
                <a:close/>
              </a:path>
              <a:path w="421640" h="736600">
                <a:moveTo>
                  <a:pt x="220014" y="80010"/>
                </a:moveTo>
                <a:lnTo>
                  <a:pt x="201066" y="80010"/>
                </a:lnTo>
                <a:lnTo>
                  <a:pt x="200520" y="93980"/>
                </a:lnTo>
                <a:lnTo>
                  <a:pt x="199148" y="95250"/>
                </a:lnTo>
                <a:lnTo>
                  <a:pt x="221932" y="95250"/>
                </a:lnTo>
                <a:lnTo>
                  <a:pt x="220560" y="93980"/>
                </a:lnTo>
                <a:lnTo>
                  <a:pt x="220014" y="80010"/>
                </a:lnTo>
                <a:close/>
              </a:path>
              <a:path w="421640" h="736600">
                <a:moveTo>
                  <a:pt x="284518" y="50800"/>
                </a:moveTo>
                <a:lnTo>
                  <a:pt x="274325" y="58420"/>
                </a:lnTo>
                <a:lnTo>
                  <a:pt x="249897" y="76200"/>
                </a:lnTo>
                <a:lnTo>
                  <a:pt x="221932" y="95250"/>
                </a:lnTo>
                <a:lnTo>
                  <a:pt x="282633" y="95250"/>
                </a:lnTo>
                <a:lnTo>
                  <a:pt x="284848" y="93980"/>
                </a:lnTo>
                <a:lnTo>
                  <a:pt x="287985" y="88900"/>
                </a:lnTo>
                <a:lnTo>
                  <a:pt x="288556" y="76200"/>
                </a:lnTo>
                <a:lnTo>
                  <a:pt x="288548" y="72390"/>
                </a:lnTo>
                <a:lnTo>
                  <a:pt x="287693" y="63500"/>
                </a:lnTo>
                <a:lnTo>
                  <a:pt x="286131" y="52070"/>
                </a:lnTo>
                <a:lnTo>
                  <a:pt x="284518" y="50800"/>
                </a:lnTo>
                <a:close/>
              </a:path>
              <a:path w="421640" h="736600">
                <a:moveTo>
                  <a:pt x="166306" y="19050"/>
                </a:moveTo>
                <a:lnTo>
                  <a:pt x="165633" y="20320"/>
                </a:lnTo>
                <a:lnTo>
                  <a:pt x="163690" y="25400"/>
                </a:lnTo>
                <a:lnTo>
                  <a:pt x="161378" y="39370"/>
                </a:lnTo>
                <a:lnTo>
                  <a:pt x="161302" y="50800"/>
                </a:lnTo>
                <a:lnTo>
                  <a:pt x="166643" y="54610"/>
                </a:lnTo>
                <a:lnTo>
                  <a:pt x="191154" y="72390"/>
                </a:lnTo>
                <a:lnTo>
                  <a:pt x="200456" y="80010"/>
                </a:lnTo>
                <a:lnTo>
                  <a:pt x="220230" y="80010"/>
                </a:lnTo>
                <a:lnTo>
                  <a:pt x="222299" y="78740"/>
                </a:lnTo>
                <a:lnTo>
                  <a:pt x="226704" y="74930"/>
                </a:lnTo>
                <a:lnTo>
                  <a:pt x="236141" y="68580"/>
                </a:lnTo>
                <a:lnTo>
                  <a:pt x="255803" y="53340"/>
                </a:lnTo>
                <a:lnTo>
                  <a:pt x="257790" y="52070"/>
                </a:lnTo>
                <a:lnTo>
                  <a:pt x="202260" y="52070"/>
                </a:lnTo>
                <a:lnTo>
                  <a:pt x="201612" y="50800"/>
                </a:lnTo>
                <a:lnTo>
                  <a:pt x="198591" y="48260"/>
                </a:lnTo>
                <a:lnTo>
                  <a:pt x="191431" y="43180"/>
                </a:lnTo>
                <a:lnTo>
                  <a:pt x="169608" y="22860"/>
                </a:lnTo>
                <a:lnTo>
                  <a:pt x="166306" y="19050"/>
                </a:lnTo>
                <a:close/>
              </a:path>
              <a:path w="421640" h="736600">
                <a:moveTo>
                  <a:pt x="211289" y="0"/>
                </a:moveTo>
                <a:lnTo>
                  <a:pt x="209791" y="0"/>
                </a:lnTo>
                <a:lnTo>
                  <a:pt x="207578" y="1270"/>
                </a:lnTo>
                <a:lnTo>
                  <a:pt x="202091" y="11430"/>
                </a:lnTo>
                <a:lnTo>
                  <a:pt x="200911" y="22860"/>
                </a:lnTo>
                <a:lnTo>
                  <a:pt x="200849" y="25400"/>
                </a:lnTo>
                <a:lnTo>
                  <a:pt x="201619" y="39370"/>
                </a:lnTo>
                <a:lnTo>
                  <a:pt x="202180" y="48260"/>
                </a:lnTo>
                <a:lnTo>
                  <a:pt x="202260" y="52070"/>
                </a:lnTo>
                <a:lnTo>
                  <a:pt x="218821" y="52070"/>
                </a:lnTo>
                <a:lnTo>
                  <a:pt x="218879" y="46990"/>
                </a:lnTo>
                <a:lnTo>
                  <a:pt x="219804" y="34290"/>
                </a:lnTo>
                <a:lnTo>
                  <a:pt x="220252" y="21590"/>
                </a:lnTo>
                <a:lnTo>
                  <a:pt x="218116" y="8890"/>
                </a:lnTo>
                <a:lnTo>
                  <a:pt x="211289" y="0"/>
                </a:lnTo>
                <a:close/>
              </a:path>
              <a:path w="421640" h="736600">
                <a:moveTo>
                  <a:pt x="254774" y="19050"/>
                </a:moveTo>
                <a:lnTo>
                  <a:pt x="248430" y="25400"/>
                </a:lnTo>
                <a:lnTo>
                  <a:pt x="236795" y="36830"/>
                </a:lnTo>
                <a:lnTo>
                  <a:pt x="227839" y="44450"/>
                </a:lnTo>
                <a:lnTo>
                  <a:pt x="219468" y="50800"/>
                </a:lnTo>
                <a:lnTo>
                  <a:pt x="218821" y="52070"/>
                </a:lnTo>
                <a:lnTo>
                  <a:pt x="257790" y="52070"/>
                </a:lnTo>
                <a:lnTo>
                  <a:pt x="259778" y="50800"/>
                </a:lnTo>
                <a:lnTo>
                  <a:pt x="259702" y="39370"/>
                </a:lnTo>
                <a:lnTo>
                  <a:pt x="257390" y="25400"/>
                </a:lnTo>
                <a:lnTo>
                  <a:pt x="255447" y="20320"/>
                </a:lnTo>
                <a:lnTo>
                  <a:pt x="254774" y="19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582"/>
          </a:p>
        </p:txBody>
      </p:sp>
      <p:sp>
        <p:nvSpPr>
          <p:cNvPr id="28" name="object 30">
            <a:extLst>
              <a:ext uri="{FF2B5EF4-FFF2-40B4-BE49-F238E27FC236}">
                <a16:creationId xmlns:a16="http://schemas.microsoft.com/office/drawing/2014/main" id="{3D8D619F-0441-9C41-B898-93FC7A529989}"/>
              </a:ext>
            </a:extLst>
          </p:cNvPr>
          <p:cNvSpPr/>
          <p:nvPr/>
        </p:nvSpPr>
        <p:spPr>
          <a:xfrm>
            <a:off x="1334846" y="3118011"/>
            <a:ext cx="425170" cy="742767"/>
          </a:xfrm>
          <a:custGeom>
            <a:avLst/>
            <a:gdLst/>
            <a:ahLst/>
            <a:cxnLst/>
            <a:rect l="l" t="t" r="r" b="b"/>
            <a:pathLst>
              <a:path w="421639" h="736600">
                <a:moveTo>
                  <a:pt x="239001" y="538480"/>
                </a:moveTo>
                <a:lnTo>
                  <a:pt x="182079" y="538480"/>
                </a:lnTo>
                <a:lnTo>
                  <a:pt x="182905" y="539750"/>
                </a:lnTo>
                <a:lnTo>
                  <a:pt x="182994" y="541020"/>
                </a:lnTo>
                <a:lnTo>
                  <a:pt x="183035" y="543560"/>
                </a:lnTo>
                <a:lnTo>
                  <a:pt x="181842" y="575310"/>
                </a:lnTo>
                <a:lnTo>
                  <a:pt x="180111" y="607060"/>
                </a:lnTo>
                <a:lnTo>
                  <a:pt x="179134" y="622300"/>
                </a:lnTo>
                <a:lnTo>
                  <a:pt x="178105" y="638810"/>
                </a:lnTo>
                <a:lnTo>
                  <a:pt x="175956" y="666750"/>
                </a:lnTo>
                <a:lnTo>
                  <a:pt x="173797" y="692150"/>
                </a:lnTo>
                <a:lnTo>
                  <a:pt x="172755" y="702310"/>
                </a:lnTo>
                <a:lnTo>
                  <a:pt x="171760" y="712470"/>
                </a:lnTo>
                <a:lnTo>
                  <a:pt x="170828" y="720090"/>
                </a:lnTo>
                <a:lnTo>
                  <a:pt x="169976" y="726440"/>
                </a:lnTo>
                <a:lnTo>
                  <a:pt x="169392" y="730250"/>
                </a:lnTo>
                <a:lnTo>
                  <a:pt x="168275" y="734060"/>
                </a:lnTo>
                <a:lnTo>
                  <a:pt x="181890" y="735330"/>
                </a:lnTo>
                <a:lnTo>
                  <a:pt x="193125" y="736600"/>
                </a:lnTo>
                <a:lnTo>
                  <a:pt x="231293" y="736600"/>
                </a:lnTo>
                <a:lnTo>
                  <a:pt x="245973" y="734060"/>
                </a:lnTo>
                <a:lnTo>
                  <a:pt x="252793" y="734060"/>
                </a:lnTo>
                <a:lnTo>
                  <a:pt x="251688" y="730250"/>
                </a:lnTo>
                <a:lnTo>
                  <a:pt x="251028" y="726440"/>
                </a:lnTo>
                <a:lnTo>
                  <a:pt x="250168" y="718820"/>
                </a:lnTo>
                <a:lnTo>
                  <a:pt x="249229" y="711200"/>
                </a:lnTo>
                <a:lnTo>
                  <a:pt x="245020" y="665480"/>
                </a:lnTo>
                <a:lnTo>
                  <a:pt x="241847" y="621030"/>
                </a:lnTo>
                <a:lnTo>
                  <a:pt x="239153" y="572770"/>
                </a:lnTo>
                <a:lnTo>
                  <a:pt x="238046" y="543560"/>
                </a:lnTo>
                <a:lnTo>
                  <a:pt x="238086" y="541020"/>
                </a:lnTo>
                <a:lnTo>
                  <a:pt x="238175" y="539750"/>
                </a:lnTo>
                <a:lnTo>
                  <a:pt x="239001" y="538480"/>
                </a:lnTo>
                <a:close/>
              </a:path>
              <a:path w="421639" h="736600">
                <a:moveTo>
                  <a:pt x="236372" y="469900"/>
                </a:moveTo>
                <a:lnTo>
                  <a:pt x="184708" y="469900"/>
                </a:lnTo>
                <a:lnTo>
                  <a:pt x="185839" y="471170"/>
                </a:lnTo>
                <a:lnTo>
                  <a:pt x="185077" y="490220"/>
                </a:lnTo>
                <a:lnTo>
                  <a:pt x="184696" y="491490"/>
                </a:lnTo>
                <a:lnTo>
                  <a:pt x="177413" y="494030"/>
                </a:lnTo>
                <a:lnTo>
                  <a:pt x="113403" y="521970"/>
                </a:lnTo>
                <a:lnTo>
                  <a:pt x="100043" y="528320"/>
                </a:lnTo>
                <a:lnTo>
                  <a:pt x="82969" y="535940"/>
                </a:lnTo>
                <a:lnTo>
                  <a:pt x="81559" y="537210"/>
                </a:lnTo>
                <a:lnTo>
                  <a:pt x="90872" y="542290"/>
                </a:lnTo>
                <a:lnTo>
                  <a:pt x="102224" y="547370"/>
                </a:lnTo>
                <a:lnTo>
                  <a:pt x="131132" y="557530"/>
                </a:lnTo>
                <a:lnTo>
                  <a:pt x="142315" y="561340"/>
                </a:lnTo>
                <a:lnTo>
                  <a:pt x="148850" y="563880"/>
                </a:lnTo>
                <a:lnTo>
                  <a:pt x="155363" y="562610"/>
                </a:lnTo>
                <a:lnTo>
                  <a:pt x="164797" y="556260"/>
                </a:lnTo>
                <a:lnTo>
                  <a:pt x="180098" y="541020"/>
                </a:lnTo>
                <a:lnTo>
                  <a:pt x="182079" y="538480"/>
                </a:lnTo>
                <a:lnTo>
                  <a:pt x="337879" y="538480"/>
                </a:lnTo>
                <a:lnTo>
                  <a:pt x="339521" y="537210"/>
                </a:lnTo>
                <a:lnTo>
                  <a:pt x="338099" y="535940"/>
                </a:lnTo>
                <a:lnTo>
                  <a:pt x="330326" y="532130"/>
                </a:lnTo>
                <a:lnTo>
                  <a:pt x="318399" y="527050"/>
                </a:lnTo>
                <a:lnTo>
                  <a:pt x="304757" y="520700"/>
                </a:lnTo>
                <a:lnTo>
                  <a:pt x="290294" y="514350"/>
                </a:lnTo>
                <a:lnTo>
                  <a:pt x="242114" y="494030"/>
                </a:lnTo>
                <a:lnTo>
                  <a:pt x="236385" y="491490"/>
                </a:lnTo>
                <a:lnTo>
                  <a:pt x="236004" y="490220"/>
                </a:lnTo>
                <a:lnTo>
                  <a:pt x="235242" y="471170"/>
                </a:lnTo>
                <a:lnTo>
                  <a:pt x="236372" y="469900"/>
                </a:lnTo>
                <a:close/>
              </a:path>
              <a:path w="421639" h="736600">
                <a:moveTo>
                  <a:pt x="337879" y="538480"/>
                </a:moveTo>
                <a:lnTo>
                  <a:pt x="239001" y="538480"/>
                </a:lnTo>
                <a:lnTo>
                  <a:pt x="250124" y="549910"/>
                </a:lnTo>
                <a:lnTo>
                  <a:pt x="261210" y="560070"/>
                </a:lnTo>
                <a:lnTo>
                  <a:pt x="269190" y="562610"/>
                </a:lnTo>
                <a:lnTo>
                  <a:pt x="276584" y="562610"/>
                </a:lnTo>
                <a:lnTo>
                  <a:pt x="285912" y="560070"/>
                </a:lnTo>
                <a:lnTo>
                  <a:pt x="299380" y="554990"/>
                </a:lnTo>
                <a:lnTo>
                  <a:pt x="314272" y="549910"/>
                </a:lnTo>
                <a:lnTo>
                  <a:pt x="327154" y="543560"/>
                </a:lnTo>
                <a:lnTo>
                  <a:pt x="334594" y="541020"/>
                </a:lnTo>
                <a:lnTo>
                  <a:pt x="337879" y="538480"/>
                </a:lnTo>
                <a:close/>
              </a:path>
              <a:path w="421639" h="736600">
                <a:moveTo>
                  <a:pt x="402844" y="462280"/>
                </a:moveTo>
                <a:lnTo>
                  <a:pt x="18237" y="462280"/>
                </a:lnTo>
                <a:lnTo>
                  <a:pt x="24303" y="472440"/>
                </a:lnTo>
                <a:lnTo>
                  <a:pt x="52805" y="502920"/>
                </a:lnTo>
                <a:lnTo>
                  <a:pt x="72984" y="513080"/>
                </a:lnTo>
                <a:lnTo>
                  <a:pt x="86582" y="509270"/>
                </a:lnTo>
                <a:lnTo>
                  <a:pt x="94727" y="506730"/>
                </a:lnTo>
                <a:lnTo>
                  <a:pt x="106480" y="501650"/>
                </a:lnTo>
                <a:lnTo>
                  <a:pt x="164885" y="477520"/>
                </a:lnTo>
                <a:lnTo>
                  <a:pt x="176157" y="473710"/>
                </a:lnTo>
                <a:lnTo>
                  <a:pt x="184708" y="469900"/>
                </a:lnTo>
                <a:lnTo>
                  <a:pt x="398123" y="469900"/>
                </a:lnTo>
                <a:lnTo>
                  <a:pt x="399770" y="467360"/>
                </a:lnTo>
                <a:lnTo>
                  <a:pt x="401243" y="464820"/>
                </a:lnTo>
                <a:lnTo>
                  <a:pt x="402844" y="462280"/>
                </a:lnTo>
                <a:close/>
              </a:path>
              <a:path w="421639" h="736600">
                <a:moveTo>
                  <a:pt x="398123" y="469900"/>
                </a:moveTo>
                <a:lnTo>
                  <a:pt x="236372" y="469900"/>
                </a:lnTo>
                <a:lnTo>
                  <a:pt x="243855" y="472440"/>
                </a:lnTo>
                <a:lnTo>
                  <a:pt x="254070" y="477520"/>
                </a:lnTo>
                <a:lnTo>
                  <a:pt x="296220" y="494030"/>
                </a:lnTo>
                <a:lnTo>
                  <a:pt x="310870" y="500380"/>
                </a:lnTo>
                <a:lnTo>
                  <a:pt x="324201" y="505460"/>
                </a:lnTo>
                <a:lnTo>
                  <a:pt x="335243" y="509270"/>
                </a:lnTo>
                <a:lnTo>
                  <a:pt x="343025" y="511810"/>
                </a:lnTo>
                <a:lnTo>
                  <a:pt x="354258" y="513080"/>
                </a:lnTo>
                <a:lnTo>
                  <a:pt x="365666" y="506730"/>
                </a:lnTo>
                <a:lnTo>
                  <a:pt x="373954" y="499110"/>
                </a:lnTo>
                <a:lnTo>
                  <a:pt x="384401" y="487680"/>
                </a:lnTo>
                <a:lnTo>
                  <a:pt x="394007" y="476250"/>
                </a:lnTo>
                <a:lnTo>
                  <a:pt x="398123" y="469900"/>
                </a:lnTo>
                <a:close/>
              </a:path>
              <a:path w="421639" h="736600">
                <a:moveTo>
                  <a:pt x="233718" y="407670"/>
                </a:moveTo>
                <a:lnTo>
                  <a:pt x="187363" y="407670"/>
                </a:lnTo>
                <a:lnTo>
                  <a:pt x="188239" y="408940"/>
                </a:lnTo>
                <a:lnTo>
                  <a:pt x="187464" y="427990"/>
                </a:lnTo>
                <a:lnTo>
                  <a:pt x="186931" y="429260"/>
                </a:lnTo>
                <a:lnTo>
                  <a:pt x="185775" y="429260"/>
                </a:lnTo>
                <a:lnTo>
                  <a:pt x="179703" y="430530"/>
                </a:lnTo>
                <a:lnTo>
                  <a:pt x="169949" y="431800"/>
                </a:lnTo>
                <a:lnTo>
                  <a:pt x="22961" y="462280"/>
                </a:lnTo>
                <a:lnTo>
                  <a:pt x="397973" y="462280"/>
                </a:lnTo>
                <a:lnTo>
                  <a:pt x="262295" y="434340"/>
                </a:lnTo>
                <a:lnTo>
                  <a:pt x="240489" y="430530"/>
                </a:lnTo>
                <a:lnTo>
                  <a:pt x="234149" y="429260"/>
                </a:lnTo>
                <a:lnTo>
                  <a:pt x="233616" y="427990"/>
                </a:lnTo>
                <a:lnTo>
                  <a:pt x="232829" y="408940"/>
                </a:lnTo>
                <a:lnTo>
                  <a:pt x="233718" y="407670"/>
                </a:lnTo>
                <a:close/>
              </a:path>
              <a:path w="421639" h="736600">
                <a:moveTo>
                  <a:pt x="231508" y="360680"/>
                </a:moveTo>
                <a:lnTo>
                  <a:pt x="189572" y="360680"/>
                </a:lnTo>
                <a:lnTo>
                  <a:pt x="28786" y="370840"/>
                </a:lnTo>
                <a:lnTo>
                  <a:pt x="0" y="372110"/>
                </a:lnTo>
                <a:lnTo>
                  <a:pt x="279" y="374650"/>
                </a:lnTo>
                <a:lnTo>
                  <a:pt x="6043" y="386080"/>
                </a:lnTo>
                <a:lnTo>
                  <a:pt x="12457" y="400050"/>
                </a:lnTo>
                <a:lnTo>
                  <a:pt x="19779" y="414020"/>
                </a:lnTo>
                <a:lnTo>
                  <a:pt x="25273" y="424180"/>
                </a:lnTo>
                <a:lnTo>
                  <a:pt x="29883" y="429260"/>
                </a:lnTo>
                <a:lnTo>
                  <a:pt x="32791" y="434340"/>
                </a:lnTo>
                <a:lnTo>
                  <a:pt x="46916" y="433070"/>
                </a:lnTo>
                <a:lnTo>
                  <a:pt x="53333" y="431800"/>
                </a:lnTo>
                <a:lnTo>
                  <a:pt x="169600" y="411480"/>
                </a:lnTo>
                <a:lnTo>
                  <a:pt x="179837" y="408940"/>
                </a:lnTo>
                <a:lnTo>
                  <a:pt x="187363" y="407670"/>
                </a:lnTo>
                <a:lnTo>
                  <a:pt x="404391" y="407670"/>
                </a:lnTo>
                <a:lnTo>
                  <a:pt x="406992" y="402590"/>
                </a:lnTo>
                <a:lnTo>
                  <a:pt x="420801" y="374650"/>
                </a:lnTo>
                <a:lnTo>
                  <a:pt x="421081" y="372110"/>
                </a:lnTo>
                <a:lnTo>
                  <a:pt x="410926" y="372110"/>
                </a:lnTo>
                <a:lnTo>
                  <a:pt x="231508" y="360680"/>
                </a:lnTo>
                <a:close/>
              </a:path>
              <a:path w="421639" h="736600">
                <a:moveTo>
                  <a:pt x="404391" y="407670"/>
                </a:moveTo>
                <a:lnTo>
                  <a:pt x="233718" y="407670"/>
                </a:lnTo>
                <a:lnTo>
                  <a:pt x="238956" y="408940"/>
                </a:lnTo>
                <a:lnTo>
                  <a:pt x="247729" y="410210"/>
                </a:lnTo>
                <a:lnTo>
                  <a:pt x="305107" y="420370"/>
                </a:lnTo>
                <a:lnTo>
                  <a:pt x="337473" y="425450"/>
                </a:lnTo>
                <a:lnTo>
                  <a:pt x="352152" y="427990"/>
                </a:lnTo>
                <a:lnTo>
                  <a:pt x="364904" y="430530"/>
                </a:lnTo>
                <a:lnTo>
                  <a:pt x="375038" y="431800"/>
                </a:lnTo>
                <a:lnTo>
                  <a:pt x="381860" y="433070"/>
                </a:lnTo>
                <a:lnTo>
                  <a:pt x="391199" y="427990"/>
                </a:lnTo>
                <a:lnTo>
                  <a:pt x="399840" y="416560"/>
                </a:lnTo>
                <a:lnTo>
                  <a:pt x="404391" y="407670"/>
                </a:lnTo>
                <a:close/>
              </a:path>
              <a:path w="421639" h="736600">
                <a:moveTo>
                  <a:pt x="230936" y="341630"/>
                </a:moveTo>
                <a:lnTo>
                  <a:pt x="190131" y="341630"/>
                </a:lnTo>
                <a:lnTo>
                  <a:pt x="190893" y="342900"/>
                </a:lnTo>
                <a:lnTo>
                  <a:pt x="190220" y="360680"/>
                </a:lnTo>
                <a:lnTo>
                  <a:pt x="230860" y="360680"/>
                </a:lnTo>
                <a:lnTo>
                  <a:pt x="230187" y="342900"/>
                </a:lnTo>
                <a:lnTo>
                  <a:pt x="230936" y="341630"/>
                </a:lnTo>
                <a:close/>
              </a:path>
              <a:path w="421639" h="736600">
                <a:moveTo>
                  <a:pt x="12420" y="279400"/>
                </a:moveTo>
                <a:lnTo>
                  <a:pt x="13156" y="284480"/>
                </a:lnTo>
                <a:lnTo>
                  <a:pt x="14352" y="293370"/>
                </a:lnTo>
                <a:lnTo>
                  <a:pt x="16757" y="308610"/>
                </a:lnTo>
                <a:lnTo>
                  <a:pt x="19832" y="323850"/>
                </a:lnTo>
                <a:lnTo>
                  <a:pt x="23037" y="335280"/>
                </a:lnTo>
                <a:lnTo>
                  <a:pt x="27647" y="344170"/>
                </a:lnTo>
                <a:lnTo>
                  <a:pt x="31305" y="345440"/>
                </a:lnTo>
                <a:lnTo>
                  <a:pt x="62183" y="345440"/>
                </a:lnTo>
                <a:lnTo>
                  <a:pt x="92528" y="344170"/>
                </a:lnTo>
                <a:lnTo>
                  <a:pt x="190131" y="341630"/>
                </a:lnTo>
                <a:lnTo>
                  <a:pt x="394776" y="341630"/>
                </a:lnTo>
                <a:lnTo>
                  <a:pt x="398136" y="335280"/>
                </a:lnTo>
                <a:lnTo>
                  <a:pt x="401340" y="323850"/>
                </a:lnTo>
                <a:lnTo>
                  <a:pt x="404403" y="307340"/>
                </a:lnTo>
                <a:lnTo>
                  <a:pt x="405269" y="302260"/>
                </a:lnTo>
                <a:lnTo>
                  <a:pt x="187421" y="302260"/>
                </a:lnTo>
                <a:lnTo>
                  <a:pt x="159548" y="298450"/>
                </a:lnTo>
                <a:lnTo>
                  <a:pt x="131907" y="295910"/>
                </a:lnTo>
                <a:lnTo>
                  <a:pt x="116562" y="293370"/>
                </a:lnTo>
                <a:lnTo>
                  <a:pt x="100730" y="292100"/>
                </a:lnTo>
                <a:lnTo>
                  <a:pt x="84810" y="289560"/>
                </a:lnTo>
                <a:lnTo>
                  <a:pt x="69199" y="288290"/>
                </a:lnTo>
                <a:lnTo>
                  <a:pt x="54293" y="285750"/>
                </a:lnTo>
                <a:lnTo>
                  <a:pt x="40492" y="283210"/>
                </a:lnTo>
                <a:lnTo>
                  <a:pt x="28193" y="281940"/>
                </a:lnTo>
                <a:lnTo>
                  <a:pt x="17792" y="280670"/>
                </a:lnTo>
                <a:lnTo>
                  <a:pt x="12420" y="279400"/>
                </a:lnTo>
                <a:close/>
              </a:path>
              <a:path w="421639" h="736600">
                <a:moveTo>
                  <a:pt x="394776" y="341630"/>
                </a:moveTo>
                <a:lnTo>
                  <a:pt x="230936" y="341630"/>
                </a:lnTo>
                <a:lnTo>
                  <a:pt x="258213" y="342900"/>
                </a:lnTo>
                <a:lnTo>
                  <a:pt x="324667" y="344170"/>
                </a:lnTo>
                <a:lnTo>
                  <a:pt x="355851" y="345440"/>
                </a:lnTo>
                <a:lnTo>
                  <a:pt x="389775" y="345440"/>
                </a:lnTo>
                <a:lnTo>
                  <a:pt x="393433" y="344170"/>
                </a:lnTo>
                <a:lnTo>
                  <a:pt x="394776" y="341630"/>
                </a:lnTo>
                <a:close/>
              </a:path>
              <a:path w="421639" h="736600">
                <a:moveTo>
                  <a:pt x="39801" y="204470"/>
                </a:moveTo>
                <a:lnTo>
                  <a:pt x="40093" y="207010"/>
                </a:lnTo>
                <a:lnTo>
                  <a:pt x="40115" y="208280"/>
                </a:lnTo>
                <a:lnTo>
                  <a:pt x="40237" y="212090"/>
                </a:lnTo>
                <a:lnTo>
                  <a:pt x="44323" y="250190"/>
                </a:lnTo>
                <a:lnTo>
                  <a:pt x="70757" y="265430"/>
                </a:lnTo>
                <a:lnTo>
                  <a:pt x="82028" y="267970"/>
                </a:lnTo>
                <a:lnTo>
                  <a:pt x="112231" y="271780"/>
                </a:lnTo>
                <a:lnTo>
                  <a:pt x="192532" y="284480"/>
                </a:lnTo>
                <a:lnTo>
                  <a:pt x="193116" y="285750"/>
                </a:lnTo>
                <a:lnTo>
                  <a:pt x="192468" y="302260"/>
                </a:lnTo>
                <a:lnTo>
                  <a:pt x="228612" y="302260"/>
                </a:lnTo>
                <a:lnTo>
                  <a:pt x="227965" y="285750"/>
                </a:lnTo>
                <a:lnTo>
                  <a:pt x="228549" y="284480"/>
                </a:lnTo>
                <a:lnTo>
                  <a:pt x="314447" y="271780"/>
                </a:lnTo>
                <a:lnTo>
                  <a:pt x="343256" y="266700"/>
                </a:lnTo>
                <a:lnTo>
                  <a:pt x="353318" y="265430"/>
                </a:lnTo>
                <a:lnTo>
                  <a:pt x="359143" y="264160"/>
                </a:lnTo>
                <a:lnTo>
                  <a:pt x="371627" y="261620"/>
                </a:lnTo>
                <a:lnTo>
                  <a:pt x="373849" y="260350"/>
                </a:lnTo>
                <a:lnTo>
                  <a:pt x="377112" y="248920"/>
                </a:lnTo>
                <a:lnTo>
                  <a:pt x="377478" y="246380"/>
                </a:lnTo>
                <a:lnTo>
                  <a:pt x="193675" y="246380"/>
                </a:lnTo>
                <a:lnTo>
                  <a:pt x="181944" y="243840"/>
                </a:lnTo>
                <a:lnTo>
                  <a:pt x="164071" y="238760"/>
                </a:lnTo>
                <a:lnTo>
                  <a:pt x="152759" y="236220"/>
                </a:lnTo>
                <a:lnTo>
                  <a:pt x="140082" y="232410"/>
                </a:lnTo>
                <a:lnTo>
                  <a:pt x="126202" y="229870"/>
                </a:lnTo>
                <a:lnTo>
                  <a:pt x="111282" y="224790"/>
                </a:lnTo>
                <a:lnTo>
                  <a:pt x="95485" y="220980"/>
                </a:lnTo>
                <a:lnTo>
                  <a:pt x="61912" y="210820"/>
                </a:lnTo>
                <a:lnTo>
                  <a:pt x="39801" y="204470"/>
                </a:lnTo>
                <a:close/>
              </a:path>
              <a:path w="421639" h="736600">
                <a:moveTo>
                  <a:pt x="408660" y="279400"/>
                </a:moveTo>
                <a:lnTo>
                  <a:pt x="395900" y="281940"/>
                </a:lnTo>
                <a:lnTo>
                  <a:pt x="384074" y="283210"/>
                </a:lnTo>
                <a:lnTo>
                  <a:pt x="370639" y="285750"/>
                </a:lnTo>
                <a:lnTo>
                  <a:pt x="355993" y="287020"/>
                </a:lnTo>
                <a:lnTo>
                  <a:pt x="340533" y="289560"/>
                </a:lnTo>
                <a:lnTo>
                  <a:pt x="324657" y="290830"/>
                </a:lnTo>
                <a:lnTo>
                  <a:pt x="308762" y="293370"/>
                </a:lnTo>
                <a:lnTo>
                  <a:pt x="293246" y="294640"/>
                </a:lnTo>
                <a:lnTo>
                  <a:pt x="278507" y="297180"/>
                </a:lnTo>
                <a:lnTo>
                  <a:pt x="235269" y="302260"/>
                </a:lnTo>
                <a:lnTo>
                  <a:pt x="405269" y="302260"/>
                </a:lnTo>
                <a:lnTo>
                  <a:pt x="406783" y="293370"/>
                </a:lnTo>
                <a:lnTo>
                  <a:pt x="407936" y="284480"/>
                </a:lnTo>
                <a:lnTo>
                  <a:pt x="408660" y="279400"/>
                </a:lnTo>
                <a:close/>
              </a:path>
              <a:path w="421639" h="736600">
                <a:moveTo>
                  <a:pt x="72936" y="144780"/>
                </a:moveTo>
                <a:lnTo>
                  <a:pt x="72351" y="146050"/>
                </a:lnTo>
                <a:lnTo>
                  <a:pt x="72151" y="151130"/>
                </a:lnTo>
                <a:lnTo>
                  <a:pt x="72042" y="160020"/>
                </a:lnTo>
                <a:lnTo>
                  <a:pt x="72314" y="171450"/>
                </a:lnTo>
                <a:lnTo>
                  <a:pt x="73520" y="184150"/>
                </a:lnTo>
                <a:lnTo>
                  <a:pt x="75057" y="194310"/>
                </a:lnTo>
                <a:lnTo>
                  <a:pt x="81902" y="198120"/>
                </a:lnTo>
                <a:lnTo>
                  <a:pt x="92021" y="200660"/>
                </a:lnTo>
                <a:lnTo>
                  <a:pt x="112700" y="207010"/>
                </a:lnTo>
                <a:lnTo>
                  <a:pt x="127989" y="210820"/>
                </a:lnTo>
                <a:lnTo>
                  <a:pt x="144582" y="215900"/>
                </a:lnTo>
                <a:lnTo>
                  <a:pt x="194779" y="228600"/>
                </a:lnTo>
                <a:lnTo>
                  <a:pt x="195262" y="229870"/>
                </a:lnTo>
                <a:lnTo>
                  <a:pt x="194640" y="246380"/>
                </a:lnTo>
                <a:lnTo>
                  <a:pt x="226441" y="246380"/>
                </a:lnTo>
                <a:lnTo>
                  <a:pt x="225818" y="229870"/>
                </a:lnTo>
                <a:lnTo>
                  <a:pt x="226301" y="228600"/>
                </a:lnTo>
                <a:lnTo>
                  <a:pt x="271630" y="217170"/>
                </a:lnTo>
                <a:lnTo>
                  <a:pt x="288011" y="212090"/>
                </a:lnTo>
                <a:lnTo>
                  <a:pt x="303850" y="208280"/>
                </a:lnTo>
                <a:lnTo>
                  <a:pt x="317857" y="204470"/>
                </a:lnTo>
                <a:lnTo>
                  <a:pt x="328740" y="200660"/>
                </a:lnTo>
                <a:lnTo>
                  <a:pt x="335211" y="199390"/>
                </a:lnTo>
                <a:lnTo>
                  <a:pt x="340696" y="194310"/>
                </a:lnTo>
                <a:lnTo>
                  <a:pt x="195580" y="194310"/>
                </a:lnTo>
                <a:lnTo>
                  <a:pt x="180244" y="189230"/>
                </a:lnTo>
                <a:lnTo>
                  <a:pt x="169289" y="184150"/>
                </a:lnTo>
                <a:lnTo>
                  <a:pt x="156577" y="179070"/>
                </a:lnTo>
                <a:lnTo>
                  <a:pt x="142704" y="173990"/>
                </a:lnTo>
                <a:lnTo>
                  <a:pt x="128266" y="168910"/>
                </a:lnTo>
                <a:lnTo>
                  <a:pt x="113857" y="162560"/>
                </a:lnTo>
                <a:lnTo>
                  <a:pt x="100073" y="156210"/>
                </a:lnTo>
                <a:lnTo>
                  <a:pt x="87508" y="151130"/>
                </a:lnTo>
                <a:lnTo>
                  <a:pt x="76758" y="146050"/>
                </a:lnTo>
                <a:lnTo>
                  <a:pt x="72936" y="144780"/>
                </a:lnTo>
                <a:close/>
              </a:path>
              <a:path w="421639" h="736600">
                <a:moveTo>
                  <a:pt x="381279" y="204470"/>
                </a:moveTo>
                <a:lnTo>
                  <a:pt x="357561" y="212090"/>
                </a:lnTo>
                <a:lnTo>
                  <a:pt x="340543" y="217170"/>
                </a:lnTo>
                <a:lnTo>
                  <a:pt x="324091" y="220980"/>
                </a:lnTo>
                <a:lnTo>
                  <a:pt x="308368" y="226060"/>
                </a:lnTo>
                <a:lnTo>
                  <a:pt x="293537" y="229870"/>
                </a:lnTo>
                <a:lnTo>
                  <a:pt x="279761" y="233680"/>
                </a:lnTo>
                <a:lnTo>
                  <a:pt x="267203" y="236220"/>
                </a:lnTo>
                <a:lnTo>
                  <a:pt x="256027" y="240030"/>
                </a:lnTo>
                <a:lnTo>
                  <a:pt x="238470" y="243840"/>
                </a:lnTo>
                <a:lnTo>
                  <a:pt x="227406" y="246380"/>
                </a:lnTo>
                <a:lnTo>
                  <a:pt x="377478" y="246380"/>
                </a:lnTo>
                <a:lnTo>
                  <a:pt x="378942" y="236220"/>
                </a:lnTo>
                <a:lnTo>
                  <a:pt x="380360" y="219710"/>
                </a:lnTo>
                <a:lnTo>
                  <a:pt x="380865" y="212090"/>
                </a:lnTo>
                <a:lnTo>
                  <a:pt x="380987" y="207010"/>
                </a:lnTo>
                <a:lnTo>
                  <a:pt x="381279" y="204470"/>
                </a:lnTo>
                <a:close/>
              </a:path>
              <a:path w="421639" h="736600">
                <a:moveTo>
                  <a:pt x="223799" y="177800"/>
                </a:moveTo>
                <a:lnTo>
                  <a:pt x="197281" y="177800"/>
                </a:lnTo>
                <a:lnTo>
                  <a:pt x="196672" y="194310"/>
                </a:lnTo>
                <a:lnTo>
                  <a:pt x="224409" y="194310"/>
                </a:lnTo>
                <a:lnTo>
                  <a:pt x="223799" y="177800"/>
                </a:lnTo>
                <a:close/>
              </a:path>
              <a:path w="421639" h="736600">
                <a:moveTo>
                  <a:pt x="348145" y="144780"/>
                </a:moveTo>
                <a:lnTo>
                  <a:pt x="344214" y="146050"/>
                </a:lnTo>
                <a:lnTo>
                  <a:pt x="333441" y="151130"/>
                </a:lnTo>
                <a:lnTo>
                  <a:pt x="320859" y="156210"/>
                </a:lnTo>
                <a:lnTo>
                  <a:pt x="307065" y="162560"/>
                </a:lnTo>
                <a:lnTo>
                  <a:pt x="292652" y="168910"/>
                </a:lnTo>
                <a:lnTo>
                  <a:pt x="278217" y="173990"/>
                </a:lnTo>
                <a:lnTo>
                  <a:pt x="264354" y="179070"/>
                </a:lnTo>
                <a:lnTo>
                  <a:pt x="251658" y="184150"/>
                </a:lnTo>
                <a:lnTo>
                  <a:pt x="240726" y="189230"/>
                </a:lnTo>
                <a:lnTo>
                  <a:pt x="232151" y="191770"/>
                </a:lnTo>
                <a:lnTo>
                  <a:pt x="225501" y="194310"/>
                </a:lnTo>
                <a:lnTo>
                  <a:pt x="340696" y="194310"/>
                </a:lnTo>
                <a:lnTo>
                  <a:pt x="343439" y="191770"/>
                </a:lnTo>
                <a:lnTo>
                  <a:pt x="348531" y="175260"/>
                </a:lnTo>
                <a:lnTo>
                  <a:pt x="349004" y="162560"/>
                </a:lnTo>
                <a:lnTo>
                  <a:pt x="349021" y="149860"/>
                </a:lnTo>
                <a:lnTo>
                  <a:pt x="348729" y="146050"/>
                </a:lnTo>
                <a:lnTo>
                  <a:pt x="348145" y="144780"/>
                </a:lnTo>
                <a:close/>
              </a:path>
              <a:path w="421639" h="736600">
                <a:moveTo>
                  <a:pt x="103974" y="93980"/>
                </a:moveTo>
                <a:lnTo>
                  <a:pt x="104343" y="95250"/>
                </a:lnTo>
                <a:lnTo>
                  <a:pt x="103304" y="102870"/>
                </a:lnTo>
                <a:lnTo>
                  <a:pt x="102744" y="116840"/>
                </a:lnTo>
                <a:lnTo>
                  <a:pt x="133250" y="151130"/>
                </a:lnTo>
                <a:lnTo>
                  <a:pt x="196888" y="177800"/>
                </a:lnTo>
                <a:lnTo>
                  <a:pt x="224193" y="177800"/>
                </a:lnTo>
                <a:lnTo>
                  <a:pt x="255615" y="163830"/>
                </a:lnTo>
                <a:lnTo>
                  <a:pt x="285774" y="152400"/>
                </a:lnTo>
                <a:lnTo>
                  <a:pt x="297808" y="147320"/>
                </a:lnTo>
                <a:lnTo>
                  <a:pt x="302748" y="144780"/>
                </a:lnTo>
                <a:lnTo>
                  <a:pt x="197358" y="144780"/>
                </a:lnTo>
                <a:lnTo>
                  <a:pt x="193032" y="142240"/>
                </a:lnTo>
                <a:lnTo>
                  <a:pt x="172128" y="130810"/>
                </a:lnTo>
                <a:lnTo>
                  <a:pt x="158578" y="124460"/>
                </a:lnTo>
                <a:lnTo>
                  <a:pt x="144565" y="116840"/>
                </a:lnTo>
                <a:lnTo>
                  <a:pt x="131292" y="109220"/>
                </a:lnTo>
                <a:lnTo>
                  <a:pt x="119960" y="102870"/>
                </a:lnTo>
                <a:lnTo>
                  <a:pt x="111772" y="99060"/>
                </a:lnTo>
                <a:lnTo>
                  <a:pt x="103974" y="93980"/>
                </a:lnTo>
                <a:close/>
              </a:path>
              <a:path w="421639" h="736600">
                <a:moveTo>
                  <a:pt x="136563" y="50800"/>
                </a:moveTo>
                <a:lnTo>
                  <a:pt x="132885" y="83820"/>
                </a:lnTo>
                <a:lnTo>
                  <a:pt x="136814" y="92710"/>
                </a:lnTo>
                <a:lnTo>
                  <a:pt x="151618" y="101600"/>
                </a:lnTo>
                <a:lnTo>
                  <a:pt x="163529" y="109220"/>
                </a:lnTo>
                <a:lnTo>
                  <a:pt x="198894" y="127000"/>
                </a:lnTo>
                <a:lnTo>
                  <a:pt x="199224" y="128270"/>
                </a:lnTo>
                <a:lnTo>
                  <a:pt x="198615" y="143510"/>
                </a:lnTo>
                <a:lnTo>
                  <a:pt x="197358" y="144780"/>
                </a:lnTo>
                <a:lnTo>
                  <a:pt x="223710" y="144780"/>
                </a:lnTo>
                <a:lnTo>
                  <a:pt x="222465" y="143510"/>
                </a:lnTo>
                <a:lnTo>
                  <a:pt x="221856" y="128270"/>
                </a:lnTo>
                <a:lnTo>
                  <a:pt x="222186" y="127000"/>
                </a:lnTo>
                <a:lnTo>
                  <a:pt x="264766" y="104140"/>
                </a:lnTo>
                <a:lnTo>
                  <a:pt x="273773" y="100330"/>
                </a:lnTo>
                <a:lnTo>
                  <a:pt x="282633" y="95250"/>
                </a:lnTo>
                <a:lnTo>
                  <a:pt x="199148" y="95250"/>
                </a:lnTo>
                <a:lnTo>
                  <a:pt x="195529" y="92710"/>
                </a:lnTo>
                <a:lnTo>
                  <a:pt x="187662" y="87630"/>
                </a:lnTo>
                <a:lnTo>
                  <a:pt x="177300" y="81280"/>
                </a:lnTo>
                <a:lnTo>
                  <a:pt x="165448" y="72390"/>
                </a:lnTo>
                <a:lnTo>
                  <a:pt x="153109" y="63500"/>
                </a:lnTo>
                <a:lnTo>
                  <a:pt x="141287" y="54610"/>
                </a:lnTo>
                <a:lnTo>
                  <a:pt x="136563" y="50800"/>
                </a:lnTo>
                <a:close/>
              </a:path>
              <a:path w="421639" h="736600">
                <a:moveTo>
                  <a:pt x="317106" y="93980"/>
                </a:moveTo>
                <a:lnTo>
                  <a:pt x="305297" y="101600"/>
                </a:lnTo>
                <a:lnTo>
                  <a:pt x="282701" y="113030"/>
                </a:lnTo>
                <a:lnTo>
                  <a:pt x="254966" y="128270"/>
                </a:lnTo>
                <a:lnTo>
                  <a:pt x="231708" y="139700"/>
                </a:lnTo>
                <a:lnTo>
                  <a:pt x="223710" y="144780"/>
                </a:lnTo>
                <a:lnTo>
                  <a:pt x="302748" y="144780"/>
                </a:lnTo>
                <a:lnTo>
                  <a:pt x="305219" y="143510"/>
                </a:lnTo>
                <a:lnTo>
                  <a:pt x="315099" y="139700"/>
                </a:lnTo>
                <a:lnTo>
                  <a:pt x="316992" y="135890"/>
                </a:lnTo>
                <a:lnTo>
                  <a:pt x="318027" y="127000"/>
                </a:lnTo>
                <a:lnTo>
                  <a:pt x="318287" y="116840"/>
                </a:lnTo>
                <a:lnTo>
                  <a:pt x="318272" y="113030"/>
                </a:lnTo>
                <a:lnTo>
                  <a:pt x="317474" y="100330"/>
                </a:lnTo>
                <a:lnTo>
                  <a:pt x="316738" y="95250"/>
                </a:lnTo>
                <a:lnTo>
                  <a:pt x="317106" y="93980"/>
                </a:lnTo>
                <a:close/>
              </a:path>
              <a:path w="421639" h="736600">
                <a:moveTo>
                  <a:pt x="220002" y="80010"/>
                </a:moveTo>
                <a:lnTo>
                  <a:pt x="201066" y="80010"/>
                </a:lnTo>
                <a:lnTo>
                  <a:pt x="200520" y="93980"/>
                </a:lnTo>
                <a:lnTo>
                  <a:pt x="199148" y="95250"/>
                </a:lnTo>
                <a:lnTo>
                  <a:pt x="221932" y="95250"/>
                </a:lnTo>
                <a:lnTo>
                  <a:pt x="220560" y="93980"/>
                </a:lnTo>
                <a:lnTo>
                  <a:pt x="220002" y="80010"/>
                </a:lnTo>
                <a:close/>
              </a:path>
              <a:path w="421639" h="736600">
                <a:moveTo>
                  <a:pt x="284518" y="50800"/>
                </a:moveTo>
                <a:lnTo>
                  <a:pt x="274325" y="58420"/>
                </a:lnTo>
                <a:lnTo>
                  <a:pt x="249897" y="76200"/>
                </a:lnTo>
                <a:lnTo>
                  <a:pt x="221932" y="95250"/>
                </a:lnTo>
                <a:lnTo>
                  <a:pt x="282633" y="95250"/>
                </a:lnTo>
                <a:lnTo>
                  <a:pt x="284848" y="93980"/>
                </a:lnTo>
                <a:lnTo>
                  <a:pt x="287985" y="88900"/>
                </a:lnTo>
                <a:lnTo>
                  <a:pt x="288567" y="76200"/>
                </a:lnTo>
                <a:lnTo>
                  <a:pt x="288559" y="72390"/>
                </a:lnTo>
                <a:lnTo>
                  <a:pt x="287693" y="63500"/>
                </a:lnTo>
                <a:lnTo>
                  <a:pt x="286131" y="52070"/>
                </a:lnTo>
                <a:lnTo>
                  <a:pt x="284518" y="50800"/>
                </a:lnTo>
                <a:close/>
              </a:path>
              <a:path w="421639" h="736600">
                <a:moveTo>
                  <a:pt x="166306" y="19050"/>
                </a:moveTo>
                <a:lnTo>
                  <a:pt x="165633" y="20320"/>
                </a:lnTo>
                <a:lnTo>
                  <a:pt x="163690" y="25400"/>
                </a:lnTo>
                <a:lnTo>
                  <a:pt x="161378" y="39370"/>
                </a:lnTo>
                <a:lnTo>
                  <a:pt x="161302" y="50800"/>
                </a:lnTo>
                <a:lnTo>
                  <a:pt x="166643" y="54610"/>
                </a:lnTo>
                <a:lnTo>
                  <a:pt x="191154" y="72390"/>
                </a:lnTo>
                <a:lnTo>
                  <a:pt x="200456" y="80010"/>
                </a:lnTo>
                <a:lnTo>
                  <a:pt x="220230" y="80010"/>
                </a:lnTo>
                <a:lnTo>
                  <a:pt x="222299" y="78740"/>
                </a:lnTo>
                <a:lnTo>
                  <a:pt x="226704" y="74930"/>
                </a:lnTo>
                <a:lnTo>
                  <a:pt x="236141" y="68580"/>
                </a:lnTo>
                <a:lnTo>
                  <a:pt x="255803" y="53340"/>
                </a:lnTo>
                <a:lnTo>
                  <a:pt x="257790" y="52070"/>
                </a:lnTo>
                <a:lnTo>
                  <a:pt x="202260" y="52070"/>
                </a:lnTo>
                <a:lnTo>
                  <a:pt x="201612" y="50800"/>
                </a:lnTo>
                <a:lnTo>
                  <a:pt x="198591" y="48260"/>
                </a:lnTo>
                <a:lnTo>
                  <a:pt x="191431" y="43180"/>
                </a:lnTo>
                <a:lnTo>
                  <a:pt x="169608" y="22860"/>
                </a:lnTo>
                <a:lnTo>
                  <a:pt x="166306" y="19050"/>
                </a:lnTo>
                <a:close/>
              </a:path>
              <a:path w="421639" h="736600">
                <a:moveTo>
                  <a:pt x="211289" y="0"/>
                </a:moveTo>
                <a:lnTo>
                  <a:pt x="209791" y="0"/>
                </a:lnTo>
                <a:lnTo>
                  <a:pt x="207578" y="1270"/>
                </a:lnTo>
                <a:lnTo>
                  <a:pt x="202091" y="11430"/>
                </a:lnTo>
                <a:lnTo>
                  <a:pt x="200911" y="22860"/>
                </a:lnTo>
                <a:lnTo>
                  <a:pt x="200849" y="25400"/>
                </a:lnTo>
                <a:lnTo>
                  <a:pt x="201619" y="39370"/>
                </a:lnTo>
                <a:lnTo>
                  <a:pt x="202180" y="48260"/>
                </a:lnTo>
                <a:lnTo>
                  <a:pt x="202260" y="52070"/>
                </a:lnTo>
                <a:lnTo>
                  <a:pt x="218821" y="52070"/>
                </a:lnTo>
                <a:lnTo>
                  <a:pt x="218879" y="46990"/>
                </a:lnTo>
                <a:lnTo>
                  <a:pt x="219804" y="34290"/>
                </a:lnTo>
                <a:lnTo>
                  <a:pt x="220252" y="21590"/>
                </a:lnTo>
                <a:lnTo>
                  <a:pt x="218116" y="8890"/>
                </a:lnTo>
                <a:lnTo>
                  <a:pt x="211289" y="0"/>
                </a:lnTo>
                <a:close/>
              </a:path>
              <a:path w="421639" h="736600">
                <a:moveTo>
                  <a:pt x="254774" y="19050"/>
                </a:moveTo>
                <a:lnTo>
                  <a:pt x="248428" y="25400"/>
                </a:lnTo>
                <a:lnTo>
                  <a:pt x="236790" y="36830"/>
                </a:lnTo>
                <a:lnTo>
                  <a:pt x="227837" y="44450"/>
                </a:lnTo>
                <a:lnTo>
                  <a:pt x="219468" y="50800"/>
                </a:lnTo>
                <a:lnTo>
                  <a:pt x="218821" y="52070"/>
                </a:lnTo>
                <a:lnTo>
                  <a:pt x="257790" y="52070"/>
                </a:lnTo>
                <a:lnTo>
                  <a:pt x="259778" y="50800"/>
                </a:lnTo>
                <a:lnTo>
                  <a:pt x="259702" y="39370"/>
                </a:lnTo>
                <a:lnTo>
                  <a:pt x="257390" y="25400"/>
                </a:lnTo>
                <a:lnTo>
                  <a:pt x="255447" y="20320"/>
                </a:lnTo>
                <a:lnTo>
                  <a:pt x="254774" y="19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582"/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5C3F75CC-5C80-AB4F-A03B-3D56BE915076}"/>
              </a:ext>
            </a:extLst>
          </p:cNvPr>
          <p:cNvSpPr txBox="1">
            <a:spLocks/>
          </p:cNvSpPr>
          <p:nvPr/>
        </p:nvSpPr>
        <p:spPr>
          <a:xfrm>
            <a:off x="12096322" y="9407573"/>
            <a:ext cx="558197" cy="308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300277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algn="l" defTabSz="1300277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algn="l" defTabSz="1300277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algn="l" defTabSz="1300277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algn="l" defTabSz="1300277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algn="l" defTabSz="1300277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algn="l" defTabSz="1300277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algn="l" defTabSz="1300277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algn="l" defTabSz="1300277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917DE0E-AFB1-41FD-BC35-27DB61CA125F}" type="slidenum">
              <a:rPr lang="en-AU" sz="1400" smtClean="0">
                <a:solidFill>
                  <a:schemeClr val="bg1"/>
                </a:solidFill>
                <a:latin typeface="National 2" panose="020B0504030502020203" pitchFamily="34" charset="0"/>
              </a:rPr>
              <a:pPr algn="r"/>
              <a:t>2</a:t>
            </a:fld>
            <a:endParaRPr lang="en-AU" sz="1400" dirty="0">
              <a:solidFill>
                <a:schemeClr val="bg1"/>
              </a:solidFill>
              <a:latin typeface="National 2" panose="020B0504030502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9C5FE9-F143-414C-9457-76B0BC604ECD}"/>
              </a:ext>
            </a:extLst>
          </p:cNvPr>
          <p:cNvSpPr txBox="1"/>
          <p:nvPr/>
        </p:nvSpPr>
        <p:spPr>
          <a:xfrm>
            <a:off x="7553481" y="1581454"/>
            <a:ext cx="41553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6938"/>
                </a:solidFill>
                <a:latin typeface="Avenir Book" panose="02000503020000020003" pitchFamily="2" charset="0"/>
              </a:rPr>
              <a:t>A fusion of a renowned liberal arts college and a robust research university where we partner to take on the world’s great challenges.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68187E-E653-3245-BCAE-CD38F8A40885}"/>
              </a:ext>
            </a:extLst>
          </p:cNvPr>
          <p:cNvSpPr txBox="1"/>
          <p:nvPr/>
        </p:nvSpPr>
        <p:spPr>
          <a:xfrm>
            <a:off x="4337922" y="1352284"/>
            <a:ext cx="1811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Scholars Who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Love to Teach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3CFE83-D4E8-BB4F-B402-B829B53C8B48}"/>
              </a:ext>
            </a:extLst>
          </p:cNvPr>
          <p:cNvSpPr txBox="1"/>
          <p:nvPr/>
        </p:nvSpPr>
        <p:spPr>
          <a:xfrm>
            <a:off x="5220299" y="3981441"/>
            <a:ext cx="1840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Profound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Sense of Place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E4C734-35BE-7941-A8C0-D927DE1D6C6B}"/>
              </a:ext>
            </a:extLst>
          </p:cNvPr>
          <p:cNvSpPr txBox="1"/>
          <p:nvPr/>
        </p:nvSpPr>
        <p:spPr>
          <a:xfrm>
            <a:off x="2948847" y="5652250"/>
            <a:ext cx="1798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Base Camp to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The World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9C8F47-F6EC-C944-99B1-D4242BB3C766}"/>
              </a:ext>
            </a:extLst>
          </p:cNvPr>
          <p:cNvSpPr txBox="1"/>
          <p:nvPr/>
        </p:nvSpPr>
        <p:spPr>
          <a:xfrm>
            <a:off x="547702" y="3843741"/>
            <a:ext cx="1999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Adventuresome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Spirit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AF4CCD-2308-9345-9E92-67D7E5E80D14}"/>
              </a:ext>
            </a:extLst>
          </p:cNvPr>
          <p:cNvSpPr txBox="1"/>
          <p:nvPr/>
        </p:nvSpPr>
        <p:spPr>
          <a:xfrm>
            <a:off x="1504570" y="1375660"/>
            <a:ext cx="1478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Liberal Arts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at the Core</a:t>
            </a:r>
          </a:p>
        </p:txBody>
      </p:sp>
    </p:spTree>
    <p:extLst>
      <p:ext uri="{BB962C8B-B14F-4D97-AF65-F5344CB8AC3E}">
        <p14:creationId xmlns:p14="http://schemas.microsoft.com/office/powerpoint/2010/main" val="591564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C3572A-5D97-4C60-AF84-B037BA495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82" y="779539"/>
            <a:ext cx="8440392" cy="8572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rgbClr val="046938"/>
                </a:solidFill>
              </a:rPr>
              <a:t>Session Evaluations</a:t>
            </a:r>
            <a:br>
              <a:rPr lang="en-US" sz="2800" dirty="0"/>
            </a:br>
            <a:r>
              <a:rPr lang="en-US" sz="2200" dirty="0"/>
              <a:t>There are two ways to access the session and presenter evaluations:</a:t>
            </a:r>
            <a:endParaRPr lang="en-US" sz="20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63C15D-E3EE-4E83-86CD-78BCCCB0CF70}"/>
              </a:ext>
            </a:extLst>
          </p:cNvPr>
          <p:cNvSpPr txBox="1">
            <a:spLocks/>
          </p:cNvSpPr>
          <p:nvPr/>
        </p:nvSpPr>
        <p:spPr>
          <a:xfrm>
            <a:off x="1000387" y="2350169"/>
            <a:ext cx="7547810" cy="31282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446CA9"/>
                </a:solidFill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446CA9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91365-6C53-48AF-BE7B-1DA5CEB68C5A}"/>
              </a:ext>
            </a:extLst>
          </p:cNvPr>
          <p:cNvSpPr txBox="1"/>
          <p:nvPr/>
        </p:nvSpPr>
        <p:spPr>
          <a:xfrm>
            <a:off x="1534491" y="3819782"/>
            <a:ext cx="2957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 the mobile app, click on the session you want from the schedule &gt; then scroll down or click on the associated resources &gt; and the </a:t>
            </a:r>
            <a:r>
              <a:rPr lang="en-US" sz="1600" dirty="0">
                <a:solidFill>
                  <a:srgbClr val="446CA9"/>
                </a:solidFill>
              </a:rPr>
              <a:t>evaluation </a:t>
            </a:r>
            <a:r>
              <a:rPr lang="en-US" sz="1600" dirty="0"/>
              <a:t>will pop up in the list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D61638-B65C-4C26-A662-6F5DAE2846BE}"/>
              </a:ext>
            </a:extLst>
          </p:cNvPr>
          <p:cNvSpPr txBox="1"/>
          <p:nvPr/>
        </p:nvSpPr>
        <p:spPr>
          <a:xfrm>
            <a:off x="1556793" y="2585930"/>
            <a:ext cx="2771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 the online agenda, click on the “</a:t>
            </a:r>
            <a:r>
              <a:rPr lang="en-US" sz="1600" dirty="0">
                <a:solidFill>
                  <a:srgbClr val="446CA9"/>
                </a:solidFill>
              </a:rPr>
              <a:t>Evaluate Session</a:t>
            </a:r>
            <a:r>
              <a:rPr lang="en-US" sz="1600" dirty="0"/>
              <a:t>” link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FFA51A-01BE-4644-9E4E-BA9458958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158" y="1879398"/>
            <a:ext cx="5518484" cy="1417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543409-459F-4B50-B554-E9347D57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158" y="3462565"/>
            <a:ext cx="5519942" cy="22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07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63C15D-E3EE-4E83-86CD-78BCCCB0CF70}"/>
              </a:ext>
            </a:extLst>
          </p:cNvPr>
          <p:cNvSpPr txBox="1">
            <a:spLocks/>
          </p:cNvSpPr>
          <p:nvPr/>
        </p:nvSpPr>
        <p:spPr>
          <a:xfrm>
            <a:off x="1000387" y="2350169"/>
            <a:ext cx="10542256" cy="3547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E11AD9-3FAE-4C30-9924-7763A4C4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726281"/>
            <a:ext cx="8424529" cy="1600200"/>
          </a:xfrm>
        </p:spPr>
        <p:txBody>
          <a:bodyPr/>
          <a:lstStyle/>
          <a:p>
            <a:r>
              <a:rPr lang="en-US" dirty="0">
                <a:solidFill>
                  <a:srgbClr val="446CA9"/>
                </a:solidFill>
              </a:rPr>
              <a:t>Contact Information 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EE71080-E299-491A-86DA-498A98AD2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24" y="2428875"/>
            <a:ext cx="8424529" cy="317784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Mitch Davis</a:t>
            </a:r>
          </a:p>
          <a:p>
            <a:r>
              <a:rPr lang="en-US" dirty="0"/>
              <a:t>Vice President and Chief Information Officer</a:t>
            </a:r>
          </a:p>
          <a:p>
            <a:r>
              <a:rPr lang="en-US" dirty="0"/>
              <a:t>Information, Technology and Consulting</a:t>
            </a:r>
          </a:p>
          <a:p>
            <a:r>
              <a:rPr lang="en-US" dirty="0"/>
              <a:t>Dartmouth College</a:t>
            </a:r>
          </a:p>
          <a:p>
            <a:r>
              <a:rPr lang="en-US" dirty="0"/>
              <a:t>4 Currier Place, Suite 101, Rm 211</a:t>
            </a:r>
          </a:p>
          <a:p>
            <a:r>
              <a:rPr lang="en-US" dirty="0"/>
              <a:t>Hanover, NH 03755</a:t>
            </a:r>
          </a:p>
          <a:p>
            <a:r>
              <a:rPr lang="en-US" dirty="0">
                <a:hlinkClick r:id="rId3"/>
              </a:rPr>
              <a:t>LinkedIn</a:t>
            </a:r>
            <a:endParaRPr lang="en-US" dirty="0"/>
          </a:p>
          <a:p>
            <a:r>
              <a:rPr lang="en-US" dirty="0"/>
              <a:t>M 603.727.8136</a:t>
            </a:r>
          </a:p>
          <a:p>
            <a:r>
              <a:rPr lang="en-US" dirty="0"/>
              <a:t>O 603-646-8620</a:t>
            </a:r>
          </a:p>
          <a:p>
            <a:br>
              <a:rPr lang="en-US" b="1" dirty="0"/>
            </a:br>
            <a:r>
              <a:rPr lang="en-US" b="1" dirty="0"/>
              <a:t>Heather D. </a:t>
            </a:r>
            <a:r>
              <a:rPr lang="en-US" b="1" dirty="0" err="1"/>
              <a:t>Woolbert</a:t>
            </a:r>
            <a:endParaRPr lang="en-US" dirty="0"/>
          </a:p>
          <a:p>
            <a:r>
              <a:rPr lang="en-US" dirty="0"/>
              <a:t>Administrative Assistant</a:t>
            </a:r>
          </a:p>
          <a:p>
            <a:r>
              <a:rPr lang="en-US" dirty="0"/>
              <a:t>Phone: (603) 646-4081</a:t>
            </a:r>
          </a:p>
          <a:p>
            <a:r>
              <a:rPr lang="en-US" dirty="0">
                <a:hlinkClick r:id="rId4"/>
              </a:rPr>
              <a:t>Heather.D.Woolbert@Dartmouth.edu</a:t>
            </a:r>
            <a:endParaRPr lang="en-US" dirty="0"/>
          </a:p>
          <a:p>
            <a:endParaRPr lang="en-US" dirty="0"/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8EE60F3-6297-4CF1-8A00-FC6F94263BD9}"/>
              </a:ext>
            </a:extLst>
          </p:cNvPr>
          <p:cNvSpPr txBox="1">
            <a:spLocks/>
          </p:cNvSpPr>
          <p:nvPr/>
        </p:nvSpPr>
        <p:spPr>
          <a:xfrm>
            <a:off x="1303420" y="5943464"/>
            <a:ext cx="9316454" cy="7630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NOTE: This presentation leaves copyright of the content to the presenter. Unless otherwise noted in the materials, uploaded content carries the </a:t>
            </a:r>
            <a:r>
              <a:rPr lang="en-US" sz="1200" dirty="0">
                <a:hlinkClick r:id="rId5"/>
              </a:rPr>
              <a:t>Creative Commons Attribution 4.0 International (CC BY 4.0), </a:t>
            </a:r>
            <a:r>
              <a:rPr lang="en-US" sz="1200" dirty="0"/>
              <a:t>which grants usage to the general public, with appropriate credit to the author.</a:t>
            </a:r>
          </a:p>
        </p:txBody>
      </p:sp>
    </p:spTree>
    <p:extLst>
      <p:ext uri="{BB962C8B-B14F-4D97-AF65-F5344CB8AC3E}">
        <p14:creationId xmlns:p14="http://schemas.microsoft.com/office/powerpoint/2010/main" val="99926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id="{66995E04-866A-6047-873C-123D7D0784DF}"/>
              </a:ext>
            </a:extLst>
          </p:cNvPr>
          <p:cNvSpPr txBox="1">
            <a:spLocks/>
          </p:cNvSpPr>
          <p:nvPr/>
        </p:nvSpPr>
        <p:spPr>
          <a:xfrm>
            <a:off x="12410082" y="13480891"/>
            <a:ext cx="460376" cy="4984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98763B8C-7BB4-B14B-98C9-187B0348D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5" y="928319"/>
            <a:ext cx="8566608" cy="4987581"/>
          </a:xfrm>
          <a:prstGeom prst="rect">
            <a:avLst/>
          </a:prstGeom>
          <a:ln w="25400">
            <a:miter lim="400000"/>
          </a:ln>
          <a:effectLst>
            <a:outerShdw blurRad="177800" dist="101600" dir="5520000" rotWithShape="0">
              <a:srgbClr val="000000">
                <a:alpha val="60000"/>
              </a:srgbClr>
            </a:outerShdw>
          </a:effectLst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id="{E9BCCECB-797A-2041-937E-88A7BAFBFA03}"/>
              </a:ext>
            </a:extLst>
          </p:cNvPr>
          <p:cNvGrpSpPr/>
          <p:nvPr/>
        </p:nvGrpSpPr>
        <p:grpSpPr>
          <a:xfrm>
            <a:off x="10173827" y="1598752"/>
            <a:ext cx="230365" cy="3660496"/>
            <a:chOff x="0" y="0"/>
            <a:chExt cx="629543" cy="10003470"/>
          </a:xfrm>
        </p:grpSpPr>
        <p:sp>
          <p:nvSpPr>
            <p:cNvPr id="7" name="Line">
              <a:extLst>
                <a:ext uri="{FF2B5EF4-FFF2-40B4-BE49-F238E27FC236}">
                  <a16:creationId xmlns:a16="http://schemas.microsoft.com/office/drawing/2014/main" id="{EDE48DC2-A8A0-B841-9E63-7CDFA8CF6279}"/>
                </a:ext>
              </a:extLst>
            </p:cNvPr>
            <p:cNvSpPr/>
            <p:nvPr/>
          </p:nvSpPr>
          <p:spPr>
            <a:xfrm flipV="1">
              <a:off x="314772" y="1013327"/>
              <a:ext cx="1" cy="7976815"/>
            </a:xfrm>
            <a:prstGeom prst="line">
              <a:avLst/>
            </a:prstGeom>
            <a:noFill/>
            <a:ln w="25400" cap="flat">
              <a:solidFill>
                <a:srgbClr val="046938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endParaRPr/>
            </a:p>
          </p:txBody>
        </p:sp>
        <p:sp>
          <p:nvSpPr>
            <p:cNvPr id="8" name="Triangle">
              <a:extLst>
                <a:ext uri="{FF2B5EF4-FFF2-40B4-BE49-F238E27FC236}">
                  <a16:creationId xmlns:a16="http://schemas.microsoft.com/office/drawing/2014/main" id="{98F14DA6-82DA-6243-A135-49726F90AB01}"/>
                </a:ext>
              </a:extLst>
            </p:cNvPr>
            <p:cNvSpPr/>
            <p:nvPr/>
          </p:nvSpPr>
          <p:spPr>
            <a:xfrm>
              <a:off x="0" y="0"/>
              <a:ext cx="629543" cy="86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4693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Triangle">
              <a:extLst>
                <a:ext uri="{FF2B5EF4-FFF2-40B4-BE49-F238E27FC236}">
                  <a16:creationId xmlns:a16="http://schemas.microsoft.com/office/drawing/2014/main" id="{539E7A61-F6F7-9D47-A663-C77CB803CC54}"/>
                </a:ext>
              </a:extLst>
            </p:cNvPr>
            <p:cNvSpPr/>
            <p:nvPr/>
          </p:nvSpPr>
          <p:spPr>
            <a:xfrm rot="10800000" flipH="1">
              <a:off x="0" y="9138480"/>
              <a:ext cx="629543" cy="864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4693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16173FC0-7FE9-0845-A5F1-F0DE2BC528F9}"/>
              </a:ext>
            </a:extLst>
          </p:cNvPr>
          <p:cNvGrpSpPr/>
          <p:nvPr/>
        </p:nvGrpSpPr>
        <p:grpSpPr>
          <a:xfrm>
            <a:off x="838204" y="6024795"/>
            <a:ext cx="8466245" cy="315717"/>
            <a:chOff x="-1" y="0"/>
            <a:chExt cx="16881827" cy="629544"/>
          </a:xfrm>
        </p:grpSpPr>
        <p:sp>
          <p:nvSpPr>
            <p:cNvPr id="12" name="Line">
              <a:extLst>
                <a:ext uri="{FF2B5EF4-FFF2-40B4-BE49-F238E27FC236}">
                  <a16:creationId xmlns:a16="http://schemas.microsoft.com/office/drawing/2014/main" id="{04F74DD3-5111-EB41-B3C8-45749FBAE105}"/>
                </a:ext>
              </a:extLst>
            </p:cNvPr>
            <p:cNvSpPr/>
            <p:nvPr/>
          </p:nvSpPr>
          <p:spPr>
            <a:xfrm flipH="1" flipV="1">
              <a:off x="1120440" y="314772"/>
              <a:ext cx="14640946" cy="1"/>
            </a:xfrm>
            <a:prstGeom prst="line">
              <a:avLst/>
            </a:prstGeom>
            <a:noFill/>
            <a:ln w="25400" cap="flat">
              <a:solidFill>
                <a:srgbClr val="046938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endParaRPr>
                <a:solidFill>
                  <a:srgbClr val="046938"/>
                </a:solidFill>
              </a:endParaRPr>
            </a:p>
          </p:txBody>
        </p:sp>
        <p:sp>
          <p:nvSpPr>
            <p:cNvPr id="13" name="Triangle">
              <a:extLst>
                <a:ext uri="{FF2B5EF4-FFF2-40B4-BE49-F238E27FC236}">
                  <a16:creationId xmlns:a16="http://schemas.microsoft.com/office/drawing/2014/main" id="{C733079B-E353-4B47-843F-52406320D7FC}"/>
                </a:ext>
              </a:extLst>
            </p:cNvPr>
            <p:cNvSpPr/>
            <p:nvPr/>
          </p:nvSpPr>
          <p:spPr>
            <a:xfrm rot="16200000" flipH="1">
              <a:off x="163439" y="-163440"/>
              <a:ext cx="629544" cy="956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4693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046938"/>
                </a:solidFill>
              </a:endParaRPr>
            </a:p>
          </p:txBody>
        </p:sp>
        <p:sp>
          <p:nvSpPr>
            <p:cNvPr id="14" name="Triangle">
              <a:extLst>
                <a:ext uri="{FF2B5EF4-FFF2-40B4-BE49-F238E27FC236}">
                  <a16:creationId xmlns:a16="http://schemas.microsoft.com/office/drawing/2014/main" id="{83D93E41-F003-7D4E-BFF5-B92FAA897304}"/>
                </a:ext>
              </a:extLst>
            </p:cNvPr>
            <p:cNvSpPr/>
            <p:nvPr/>
          </p:nvSpPr>
          <p:spPr>
            <a:xfrm rot="5400000">
              <a:off x="16088843" y="-163440"/>
              <a:ext cx="629544" cy="956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4693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046938"/>
                </a:solidFill>
              </a:endParaRPr>
            </a:p>
          </p:txBody>
        </p:sp>
      </p:grpSp>
      <p:sp>
        <p:nvSpPr>
          <p:cNvPr id="15" name="Old Decision Cycles">
            <a:extLst>
              <a:ext uri="{FF2B5EF4-FFF2-40B4-BE49-F238E27FC236}">
                <a16:creationId xmlns:a16="http://schemas.microsoft.com/office/drawing/2014/main" id="{3905892F-46E6-314B-9872-021877DA7C0D}"/>
              </a:ext>
            </a:extLst>
          </p:cNvPr>
          <p:cNvSpPr txBox="1"/>
          <p:nvPr/>
        </p:nvSpPr>
        <p:spPr>
          <a:xfrm>
            <a:off x="838204" y="5127296"/>
            <a:ext cx="1938240" cy="421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rgbClr val="046938"/>
                </a:solidFill>
              </a:rPr>
              <a:t>Old Decision Cycles</a:t>
            </a:r>
          </a:p>
        </p:txBody>
      </p:sp>
      <p:sp>
        <p:nvSpPr>
          <p:cNvPr id="16" name="New Decision Cycles">
            <a:extLst>
              <a:ext uri="{FF2B5EF4-FFF2-40B4-BE49-F238E27FC236}">
                <a16:creationId xmlns:a16="http://schemas.microsoft.com/office/drawing/2014/main" id="{76498D19-2BFC-A049-B8E2-ED8FFBDBF626}"/>
              </a:ext>
            </a:extLst>
          </p:cNvPr>
          <p:cNvSpPr txBox="1"/>
          <p:nvPr/>
        </p:nvSpPr>
        <p:spPr>
          <a:xfrm>
            <a:off x="7122852" y="717685"/>
            <a:ext cx="2181598" cy="421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rgbClr val="046938"/>
                </a:solidFill>
              </a:rPr>
              <a:t>New Decision Cycles</a:t>
            </a:r>
          </a:p>
        </p:txBody>
      </p:sp>
      <p:sp>
        <p:nvSpPr>
          <p:cNvPr id="17" name="Frequency…">
            <a:extLst>
              <a:ext uri="{FF2B5EF4-FFF2-40B4-BE49-F238E27FC236}">
                <a16:creationId xmlns:a16="http://schemas.microsoft.com/office/drawing/2014/main" id="{261AF221-1182-A447-87AE-0C2EA21E380B}"/>
              </a:ext>
            </a:extLst>
          </p:cNvPr>
          <p:cNvSpPr txBox="1"/>
          <p:nvPr/>
        </p:nvSpPr>
        <p:spPr>
          <a:xfrm>
            <a:off x="9332755" y="5259248"/>
            <a:ext cx="1912508" cy="69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ctr">
              <a:defRPr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>
                <a:solidFill>
                  <a:srgbClr val="046938"/>
                </a:solidFill>
              </a:rPr>
              <a:t>Frequency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dirty="0">
                <a:solidFill>
                  <a:srgbClr val="046938"/>
                </a:solidFill>
              </a:rPr>
              <a:t>Decision Cycles</a:t>
            </a:r>
          </a:p>
        </p:txBody>
      </p:sp>
      <p:sp>
        <p:nvSpPr>
          <p:cNvPr id="18" name="Amplitude…">
            <a:extLst>
              <a:ext uri="{FF2B5EF4-FFF2-40B4-BE49-F238E27FC236}">
                <a16:creationId xmlns:a16="http://schemas.microsoft.com/office/drawing/2014/main" id="{F21B6974-8D45-0B4F-A18D-A37281809BE3}"/>
              </a:ext>
            </a:extLst>
          </p:cNvPr>
          <p:cNvSpPr txBox="1"/>
          <p:nvPr/>
        </p:nvSpPr>
        <p:spPr>
          <a:xfrm>
            <a:off x="9289630" y="851846"/>
            <a:ext cx="1998758" cy="69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ctr">
              <a:defRPr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>
                <a:solidFill>
                  <a:srgbClr val="046938"/>
                </a:solidFill>
              </a:rPr>
              <a:t>Amplitude</a:t>
            </a:r>
          </a:p>
          <a:p>
            <a:pPr algn="ctr"/>
            <a:r>
              <a:rPr dirty="0">
                <a:solidFill>
                  <a:srgbClr val="046938"/>
                </a:solidFill>
              </a:rPr>
              <a:t>Decision Cycles </a:t>
            </a:r>
          </a:p>
        </p:txBody>
      </p:sp>
      <p:sp>
        <p:nvSpPr>
          <p:cNvPr id="19" name="Increase Speed of Organization">
            <a:extLst>
              <a:ext uri="{FF2B5EF4-FFF2-40B4-BE49-F238E27FC236}">
                <a16:creationId xmlns:a16="http://schemas.microsoft.com/office/drawing/2014/main" id="{3067C205-4669-FD40-8109-EE9AD3C1CD20}"/>
              </a:ext>
            </a:extLst>
          </p:cNvPr>
          <p:cNvSpPr txBox="1"/>
          <p:nvPr/>
        </p:nvSpPr>
        <p:spPr>
          <a:xfrm>
            <a:off x="1317851" y="3530067"/>
            <a:ext cx="7131668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>
                <a:solidFill>
                  <a:srgbClr val="535353"/>
                </a:solidFill>
              </a:defRPr>
            </a:pPr>
            <a:r>
              <a:rPr sz="3200" dirty="0">
                <a:solidFill>
                  <a:srgbClr val="046938"/>
                </a:solidFill>
              </a:rPr>
              <a:t>Increase</a:t>
            </a:r>
            <a:r>
              <a:rPr lang="en-US" sz="3200" dirty="0">
                <a:solidFill>
                  <a:srgbClr val="046938"/>
                </a:solidFill>
              </a:rPr>
              <a:t>d</a:t>
            </a:r>
            <a:r>
              <a:rPr sz="3200" dirty="0">
                <a:solidFill>
                  <a:srgbClr val="046938"/>
                </a:solidFill>
              </a:rPr>
              <a:t> Speed of</a:t>
            </a:r>
            <a:r>
              <a:rPr lang="en-US" sz="3200" dirty="0">
                <a:solidFill>
                  <a:srgbClr val="046938"/>
                </a:solidFill>
              </a:rPr>
              <a:t> Change</a:t>
            </a:r>
            <a:endParaRPr sz="3200" dirty="0">
              <a:solidFill>
                <a:srgbClr val="046938"/>
              </a:solidFill>
            </a:endParaRPr>
          </a:p>
        </p:txBody>
      </p:sp>
      <p:sp>
        <p:nvSpPr>
          <p:cNvPr id="20" name="“Wisdom means knowing what you know and knowing what your don’t know” - Plato">
            <a:extLst>
              <a:ext uri="{FF2B5EF4-FFF2-40B4-BE49-F238E27FC236}">
                <a16:creationId xmlns:a16="http://schemas.microsoft.com/office/drawing/2014/main" id="{72BAD717-D46F-5F43-BBD0-80AEAA7DBFD6}"/>
              </a:ext>
            </a:extLst>
          </p:cNvPr>
          <p:cNvSpPr txBox="1"/>
          <p:nvPr/>
        </p:nvSpPr>
        <p:spPr>
          <a:xfrm>
            <a:off x="3007937" y="6542776"/>
            <a:ext cx="4990164" cy="298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defTabSz="642937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sz="1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000" dirty="0">
                <a:solidFill>
                  <a:srgbClr val="046938"/>
                </a:solidFill>
                <a:latin typeface="Tahoma"/>
                <a:ea typeface="Tahoma"/>
                <a:cs typeface="Tahoma"/>
                <a:sym typeface="Tahoma"/>
              </a:rPr>
              <a:t>“Wisdom means knowing what you know and knowing what your don’t know” - Plato</a:t>
            </a:r>
          </a:p>
        </p:txBody>
      </p:sp>
      <p:sp>
        <p:nvSpPr>
          <p:cNvPr id="21" name="Innovation">
            <a:extLst>
              <a:ext uri="{FF2B5EF4-FFF2-40B4-BE49-F238E27FC236}">
                <a16:creationId xmlns:a16="http://schemas.microsoft.com/office/drawing/2014/main" id="{B3F36F67-A135-2B47-8A1C-2F87BD0205B2}"/>
              </a:ext>
            </a:extLst>
          </p:cNvPr>
          <p:cNvSpPr txBox="1"/>
          <p:nvPr/>
        </p:nvSpPr>
        <p:spPr>
          <a:xfrm>
            <a:off x="1283400" y="781327"/>
            <a:ext cx="3449074" cy="882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defRPr sz="10000" cap="all">
                <a:solidFill>
                  <a:srgbClr val="046938"/>
                </a:solidFill>
              </a:defRPr>
            </a:pPr>
            <a:r>
              <a:rPr sz="4800" dirty="0"/>
              <a:t>Innovation </a:t>
            </a:r>
          </a:p>
        </p:txBody>
      </p:sp>
    </p:spTree>
    <p:extLst>
      <p:ext uri="{BB962C8B-B14F-4D97-AF65-F5344CB8AC3E}">
        <p14:creationId xmlns:p14="http://schemas.microsoft.com/office/powerpoint/2010/main" val="172193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37E0D4-A8F8-3F4B-9318-6C2A7E0FD43A}"/>
              </a:ext>
            </a:extLst>
          </p:cNvPr>
          <p:cNvSpPr/>
          <p:nvPr/>
        </p:nvSpPr>
        <p:spPr>
          <a:xfrm>
            <a:off x="483301" y="120906"/>
            <a:ext cx="9708832" cy="434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alance.mp4" descr="Balance.mp4">
            <a:extLst>
              <a:ext uri="{FF2B5EF4-FFF2-40B4-BE49-F238E27FC236}">
                <a16:creationId xmlns:a16="http://schemas.microsoft.com/office/drawing/2014/main" id="{1BB3191E-C149-244F-928D-53FA1628EE67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BAlanced">
            <a:extLst>
              <a:ext uri="{FF2B5EF4-FFF2-40B4-BE49-F238E27FC236}">
                <a16:creationId xmlns:a16="http://schemas.microsoft.com/office/drawing/2014/main" id="{912865EA-7292-6D42-BD54-E8D6F303417B}"/>
              </a:ext>
            </a:extLst>
          </p:cNvPr>
          <p:cNvSpPr txBox="1"/>
          <p:nvPr/>
        </p:nvSpPr>
        <p:spPr>
          <a:xfrm>
            <a:off x="237020" y="762000"/>
            <a:ext cx="3202865" cy="3899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defRPr sz="10000" cap="all">
                <a:solidFill>
                  <a:srgbClr val="046938"/>
                </a:solidFill>
              </a:defRPr>
            </a:pPr>
            <a:r>
              <a:rPr sz="4800" dirty="0">
                <a:solidFill>
                  <a:srgbClr val="046938"/>
                </a:solidFill>
              </a:rPr>
              <a:t>B</a:t>
            </a:r>
            <a:r>
              <a:rPr lang="en-US" sz="4800" dirty="0">
                <a:solidFill>
                  <a:srgbClr val="046938"/>
                </a:solidFill>
              </a:rPr>
              <a:t>a</a:t>
            </a:r>
            <a:r>
              <a:rPr sz="4800" dirty="0">
                <a:solidFill>
                  <a:srgbClr val="046938"/>
                </a:solidFill>
              </a:rPr>
              <a:t>lance</a:t>
            </a:r>
            <a:endParaRPr lang="en-US" sz="4800" dirty="0">
              <a:solidFill>
                <a:srgbClr val="046938"/>
              </a:solidFill>
            </a:endParaRPr>
          </a:p>
          <a:p>
            <a:pPr>
              <a:defRPr sz="10000" cap="all">
                <a:solidFill>
                  <a:srgbClr val="046938"/>
                </a:solidFill>
              </a:defRPr>
            </a:pPr>
            <a:endParaRPr lang="en-US" sz="4800" dirty="0">
              <a:solidFill>
                <a:srgbClr val="046938"/>
              </a:solidFill>
            </a:endParaRPr>
          </a:p>
          <a:p>
            <a:pPr>
              <a:defRPr sz="10000" cap="all">
                <a:solidFill>
                  <a:srgbClr val="046938"/>
                </a:solidFill>
              </a:defRPr>
            </a:pPr>
            <a:r>
              <a:rPr lang="en-US" sz="4800" dirty="0">
                <a:solidFill>
                  <a:srgbClr val="C00000"/>
                </a:solidFill>
              </a:rPr>
              <a:t>Risk</a:t>
            </a:r>
          </a:p>
          <a:p>
            <a:pPr>
              <a:defRPr sz="10000" cap="all">
                <a:solidFill>
                  <a:srgbClr val="046938"/>
                </a:solidFill>
              </a:defRPr>
            </a:pPr>
            <a:r>
              <a:rPr lang="en-US" sz="4800" dirty="0">
                <a:solidFill>
                  <a:srgbClr val="FFC000"/>
                </a:solidFill>
              </a:rPr>
              <a:t>Leadership</a:t>
            </a: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252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37E0D4-A8F8-3F4B-9318-6C2A7E0FD43A}"/>
              </a:ext>
            </a:extLst>
          </p:cNvPr>
          <p:cNvSpPr/>
          <p:nvPr/>
        </p:nvSpPr>
        <p:spPr>
          <a:xfrm>
            <a:off x="483301" y="120907"/>
            <a:ext cx="9708832" cy="434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ABC12FCA-AE46-774A-AB30-28BB13589941}"/>
              </a:ext>
            </a:extLst>
          </p:cNvPr>
          <p:cNvSpPr txBox="1">
            <a:spLocks/>
          </p:cNvSpPr>
          <p:nvPr/>
        </p:nvSpPr>
        <p:spPr>
          <a:xfrm>
            <a:off x="11952882" y="13038931"/>
            <a:ext cx="460376" cy="4984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">
            <a:extLst>
              <a:ext uri="{FF2B5EF4-FFF2-40B4-BE49-F238E27FC236}">
                <a16:creationId xmlns:a16="http://schemas.microsoft.com/office/drawing/2014/main" id="{2F6CE621-AE2A-8A4E-A73F-F0D841E88F60}"/>
              </a:ext>
            </a:extLst>
          </p:cNvPr>
          <p:cNvSpPr txBox="1"/>
          <p:nvPr/>
        </p:nvSpPr>
        <p:spPr>
          <a:xfrm>
            <a:off x="6670863" y="222740"/>
            <a:ext cx="3568284" cy="6885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4293" tIns="64293" rIns="64293" bIns="64293">
            <a:spAutoFit/>
          </a:bodyPr>
          <a:lstStyle>
            <a:lvl1pPr algn="l" defTabSz="1285875">
              <a:defRPr sz="6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3900" dirty="0">
                <a:solidFill>
                  <a:srgbClr val="046938"/>
                </a:solidFill>
              </a:rPr>
              <a:t>T</a:t>
            </a:r>
          </a:p>
        </p:txBody>
      </p:sp>
      <p:sp>
        <p:nvSpPr>
          <p:cNvPr id="7" name="Breadth of Knowledge">
            <a:extLst>
              <a:ext uri="{FF2B5EF4-FFF2-40B4-BE49-F238E27FC236}">
                <a16:creationId xmlns:a16="http://schemas.microsoft.com/office/drawing/2014/main" id="{36333227-D6DF-3747-9483-15843E3C7962}"/>
              </a:ext>
            </a:extLst>
          </p:cNvPr>
          <p:cNvSpPr txBox="1"/>
          <p:nvPr/>
        </p:nvSpPr>
        <p:spPr>
          <a:xfrm>
            <a:off x="7348036" y="940887"/>
            <a:ext cx="2213938" cy="40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4293" tIns="64293" rIns="64293" bIns="64293">
            <a:spAutoFit/>
          </a:bodyPr>
          <a:lstStyle>
            <a:lvl1pPr algn="l" defTabSz="1285875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800" dirty="0">
                <a:solidFill>
                  <a:srgbClr val="046938"/>
                </a:solidFill>
              </a:rPr>
              <a:t>Breadth of Knowledge</a:t>
            </a:r>
          </a:p>
        </p:txBody>
      </p:sp>
      <p:sp>
        <p:nvSpPr>
          <p:cNvPr id="8" name="Depth of Expertise">
            <a:extLst>
              <a:ext uri="{FF2B5EF4-FFF2-40B4-BE49-F238E27FC236}">
                <a16:creationId xmlns:a16="http://schemas.microsoft.com/office/drawing/2014/main" id="{5499FAFA-5C06-D846-93CB-C13F1A802131}"/>
              </a:ext>
            </a:extLst>
          </p:cNvPr>
          <p:cNvSpPr txBox="1"/>
          <p:nvPr/>
        </p:nvSpPr>
        <p:spPr>
          <a:xfrm>
            <a:off x="10033227" y="3541025"/>
            <a:ext cx="1869677" cy="40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4293" tIns="64293" rIns="64293" bIns="64293">
            <a:spAutoFit/>
          </a:bodyPr>
          <a:lstStyle>
            <a:lvl1pPr algn="l" defTabSz="1285875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800" dirty="0">
                <a:solidFill>
                  <a:srgbClr val="046938"/>
                </a:solidFill>
              </a:rPr>
              <a:t>Depth of Expertise</a:t>
            </a: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10B55573-B0E2-C344-A830-59102B3018CF}"/>
              </a:ext>
            </a:extLst>
          </p:cNvPr>
          <p:cNvSpPr/>
          <p:nvPr/>
        </p:nvSpPr>
        <p:spPr>
          <a:xfrm flipV="1">
            <a:off x="11112997" y="1669171"/>
            <a:ext cx="1" cy="1759829"/>
          </a:xfrm>
          <a:prstGeom prst="line">
            <a:avLst/>
          </a:prstGeom>
          <a:ln w="12700">
            <a:solidFill>
              <a:srgbClr val="046938"/>
            </a:solidFill>
            <a:miter/>
            <a:tailEnd type="triangle"/>
          </a:ln>
        </p:spPr>
        <p:txBody>
          <a:bodyPr lIns="64293" tIns="64293" rIns="64293" bIns="64293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1A392B5C-5788-0F4F-B355-E0F9581D34C9}"/>
              </a:ext>
            </a:extLst>
          </p:cNvPr>
          <p:cNvSpPr/>
          <p:nvPr/>
        </p:nvSpPr>
        <p:spPr>
          <a:xfrm>
            <a:off x="11112997" y="4059891"/>
            <a:ext cx="1" cy="1759830"/>
          </a:xfrm>
          <a:prstGeom prst="line">
            <a:avLst/>
          </a:prstGeom>
          <a:ln w="12700">
            <a:solidFill>
              <a:srgbClr val="046938"/>
            </a:solidFill>
            <a:miter/>
            <a:tailEnd type="triangle"/>
          </a:ln>
        </p:spPr>
        <p:txBody>
          <a:bodyPr lIns="64293" tIns="64293" rIns="64293" bIns="64293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938E1109-B902-E54E-872A-A0F29DC7AD22}"/>
              </a:ext>
            </a:extLst>
          </p:cNvPr>
          <p:cNvSpPr/>
          <p:nvPr/>
        </p:nvSpPr>
        <p:spPr>
          <a:xfrm>
            <a:off x="8913794" y="1398645"/>
            <a:ext cx="1892524" cy="1"/>
          </a:xfrm>
          <a:prstGeom prst="line">
            <a:avLst/>
          </a:prstGeom>
          <a:ln w="12700">
            <a:solidFill>
              <a:srgbClr val="046938"/>
            </a:solidFill>
            <a:miter/>
            <a:tailEnd type="triangle"/>
          </a:ln>
        </p:spPr>
        <p:txBody>
          <a:bodyPr lIns="64293" tIns="64293" rIns="64293" bIns="64293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D96AE539-AE7B-A641-8B17-B7F2EDDF67B0}"/>
              </a:ext>
            </a:extLst>
          </p:cNvPr>
          <p:cNvSpPr/>
          <p:nvPr/>
        </p:nvSpPr>
        <p:spPr>
          <a:xfrm flipH="1" flipV="1">
            <a:off x="6416636" y="1398645"/>
            <a:ext cx="1644513" cy="1"/>
          </a:xfrm>
          <a:prstGeom prst="line">
            <a:avLst/>
          </a:prstGeom>
          <a:ln w="12700">
            <a:solidFill>
              <a:srgbClr val="046938"/>
            </a:solidFill>
            <a:miter/>
            <a:tailEnd type="triangle"/>
          </a:ln>
        </p:spPr>
        <p:txBody>
          <a:bodyPr lIns="64293" tIns="64293" rIns="64293" bIns="64293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We value “T-shaped” people.…">
            <a:extLst>
              <a:ext uri="{FF2B5EF4-FFF2-40B4-BE49-F238E27FC236}">
                <a16:creationId xmlns:a16="http://schemas.microsoft.com/office/drawing/2014/main" id="{26C6F3D3-0E01-DB42-B6A7-14D881E42475}"/>
              </a:ext>
            </a:extLst>
          </p:cNvPr>
          <p:cNvSpPr txBox="1"/>
          <p:nvPr/>
        </p:nvSpPr>
        <p:spPr>
          <a:xfrm>
            <a:off x="261499" y="555804"/>
            <a:ext cx="4339382" cy="4069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4293" tIns="64293" rIns="64293" bIns="64293">
            <a:spAutoFit/>
          </a:bodyPr>
          <a:lstStyle/>
          <a:p>
            <a:pPr marR="642937" algn="l" defTabSz="642937">
              <a:defRPr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>
                <a:solidFill>
                  <a:srgbClr val="046938"/>
                </a:solidFill>
                <a:latin typeface="Avenir Book" panose="02000503020000020003" pitchFamily="2" charset="0"/>
              </a:rPr>
              <a:t>We value “T-shaped” people.</a:t>
            </a:r>
          </a:p>
          <a:p>
            <a:pPr marR="642937" algn="l" defTabSz="642937">
              <a:defRPr sz="28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600" dirty="0">
                <a:solidFill>
                  <a:srgbClr val="046938"/>
                </a:solidFill>
                <a:latin typeface="Avenir Book" panose="02000503020000020003" pitchFamily="2" charset="0"/>
              </a:rPr>
              <a:t>That is, people who are both generalists (highly skilled at a broad set of valuable things—the top of the T) and also experts (among the best in their field within a narrow discipline— the vertical leg of the T).</a:t>
            </a:r>
          </a:p>
          <a:p>
            <a:pPr marR="642937" algn="l" defTabSz="642937">
              <a:defRPr sz="28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sz="1600" dirty="0">
              <a:solidFill>
                <a:srgbClr val="046938"/>
              </a:solidFill>
              <a:latin typeface="Avenir Book" panose="02000503020000020003" pitchFamily="2" charset="0"/>
            </a:endParaRPr>
          </a:p>
          <a:p>
            <a:pPr marR="642937" algn="l" defTabSz="642937">
              <a:defRPr sz="28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sz="1600" dirty="0">
              <a:solidFill>
                <a:srgbClr val="046938"/>
              </a:solidFill>
              <a:latin typeface="Avenir Book" panose="02000503020000020003" pitchFamily="2" charset="0"/>
            </a:endParaRPr>
          </a:p>
          <a:p>
            <a:pPr marR="642937" algn="l" defTabSz="642937">
              <a:defRPr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>
                <a:solidFill>
                  <a:srgbClr val="046938"/>
                </a:solidFill>
                <a:latin typeface="Avenir Book" panose="02000503020000020003" pitchFamily="2" charset="0"/>
              </a:rPr>
              <a:t>Operational Learning</a:t>
            </a:r>
          </a:p>
          <a:p>
            <a:pPr marR="642937" algn="l" defTabSz="642937">
              <a:defRPr sz="28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600" dirty="0">
                <a:solidFill>
                  <a:srgbClr val="046938"/>
                </a:solidFill>
                <a:latin typeface="Avenir Book" panose="02000503020000020003" pitchFamily="2" charset="0"/>
              </a:rPr>
              <a:t>Maintaining depth of expertise and growing your breadth of knowledge. </a:t>
            </a:r>
          </a:p>
          <a:p>
            <a:pPr marR="642937" algn="l" defTabSz="642937">
              <a:defRPr sz="28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sz="1600" dirty="0">
              <a:solidFill>
                <a:srgbClr val="046938"/>
              </a:solidFill>
              <a:latin typeface="Avenir Book" panose="02000503020000020003" pitchFamily="2" charset="0"/>
            </a:endParaRPr>
          </a:p>
          <a:p>
            <a:pPr marR="642937" algn="l" defTabSz="642937">
              <a:defRPr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>
                <a:solidFill>
                  <a:srgbClr val="046938"/>
                </a:solidFill>
                <a:latin typeface="Avenir Book" panose="02000503020000020003" pitchFamily="2" charset="0"/>
              </a:rPr>
              <a:t>Professional Growth</a:t>
            </a:r>
          </a:p>
          <a:p>
            <a:pPr marR="642937" algn="l" defTabSz="642937">
              <a:defRPr sz="28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600" dirty="0">
                <a:solidFill>
                  <a:srgbClr val="046938"/>
                </a:solidFill>
                <a:latin typeface="Avenir Book" panose="02000503020000020003" pitchFamily="2" charset="0"/>
              </a:rPr>
              <a:t>Career learning or training to advance one into a new role or job.  </a:t>
            </a:r>
          </a:p>
        </p:txBody>
      </p:sp>
      <p:sp>
        <p:nvSpPr>
          <p:cNvPr id="16" name="Learning">
            <a:extLst>
              <a:ext uri="{FF2B5EF4-FFF2-40B4-BE49-F238E27FC236}">
                <a16:creationId xmlns:a16="http://schemas.microsoft.com/office/drawing/2014/main" id="{399AD29B-B770-AF49-AFC5-4E5321CC61AA}"/>
              </a:ext>
            </a:extLst>
          </p:cNvPr>
          <p:cNvSpPr txBox="1"/>
          <p:nvPr/>
        </p:nvSpPr>
        <p:spPr>
          <a:xfrm>
            <a:off x="796526" y="4724417"/>
            <a:ext cx="2869951" cy="1293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normAutofit fontScale="70000" lnSpcReduction="20000"/>
          </a:bodyPr>
          <a:lstStyle/>
          <a:p>
            <a:pPr>
              <a:defRPr sz="10000" cap="all">
                <a:solidFill>
                  <a:srgbClr val="046938"/>
                </a:solidFill>
              </a:defRPr>
            </a:pPr>
            <a:r>
              <a:rPr lang="en-US" sz="4200" dirty="0">
                <a:solidFill>
                  <a:srgbClr val="046938"/>
                </a:solidFill>
              </a:rPr>
              <a:t>Learning Today </a:t>
            </a:r>
            <a:r>
              <a:rPr dirty="0"/>
              <a:t> </a:t>
            </a:r>
          </a:p>
        </p:txBody>
      </p:sp>
      <p:sp>
        <p:nvSpPr>
          <p:cNvPr id="17" name="I am still  Learning - Michelangelo, Age 87">
            <a:extLst>
              <a:ext uri="{FF2B5EF4-FFF2-40B4-BE49-F238E27FC236}">
                <a16:creationId xmlns:a16="http://schemas.microsoft.com/office/drawing/2014/main" id="{74C704A8-6498-1344-9A8E-C01ACEF24154}"/>
              </a:ext>
            </a:extLst>
          </p:cNvPr>
          <p:cNvSpPr txBox="1"/>
          <p:nvPr/>
        </p:nvSpPr>
        <p:spPr>
          <a:xfrm>
            <a:off x="5219670" y="6482334"/>
            <a:ext cx="2648160" cy="305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642937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sz="1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050" dirty="0">
                <a:solidFill>
                  <a:srgbClr val="046938"/>
                </a:solidFill>
                <a:latin typeface="Tahoma"/>
                <a:ea typeface="Tahoma"/>
                <a:cs typeface="Tahoma"/>
                <a:sym typeface="Tahoma"/>
              </a:rPr>
              <a:t>I am still  Learning - Michelangelo, Age 87</a:t>
            </a:r>
          </a:p>
        </p:txBody>
      </p:sp>
    </p:spTree>
    <p:extLst>
      <p:ext uri="{BB962C8B-B14F-4D97-AF65-F5344CB8AC3E}">
        <p14:creationId xmlns:p14="http://schemas.microsoft.com/office/powerpoint/2010/main" val="2455347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37E0D4-A8F8-3F4B-9318-6C2A7E0FD43A}"/>
              </a:ext>
            </a:extLst>
          </p:cNvPr>
          <p:cNvSpPr/>
          <p:nvPr/>
        </p:nvSpPr>
        <p:spPr>
          <a:xfrm>
            <a:off x="483301" y="120907"/>
            <a:ext cx="9708832" cy="434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ABC12FCA-AE46-774A-AB30-28BB13589941}"/>
              </a:ext>
            </a:extLst>
          </p:cNvPr>
          <p:cNvSpPr txBox="1">
            <a:spLocks/>
          </p:cNvSpPr>
          <p:nvPr/>
        </p:nvSpPr>
        <p:spPr>
          <a:xfrm>
            <a:off x="11952882" y="13038931"/>
            <a:ext cx="460376" cy="4984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">
            <a:extLst>
              <a:ext uri="{FF2B5EF4-FFF2-40B4-BE49-F238E27FC236}">
                <a16:creationId xmlns:a16="http://schemas.microsoft.com/office/drawing/2014/main" id="{2F6CE621-AE2A-8A4E-A73F-F0D841E88F60}"/>
              </a:ext>
            </a:extLst>
          </p:cNvPr>
          <p:cNvSpPr txBox="1"/>
          <p:nvPr/>
        </p:nvSpPr>
        <p:spPr>
          <a:xfrm rot="5400000">
            <a:off x="5752626" y="254686"/>
            <a:ext cx="3884075" cy="6885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4293" tIns="64293" rIns="64293" bIns="64293">
            <a:spAutoFit/>
          </a:bodyPr>
          <a:lstStyle>
            <a:lvl1pPr algn="l" defTabSz="1285875">
              <a:defRPr sz="6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43900" dirty="0">
                <a:solidFill>
                  <a:srgbClr val="046938"/>
                </a:solidFill>
              </a:rPr>
              <a:t>E</a:t>
            </a:r>
            <a:endParaRPr sz="43900" dirty="0">
              <a:solidFill>
                <a:srgbClr val="046938"/>
              </a:solidFill>
            </a:endParaRPr>
          </a:p>
        </p:txBody>
      </p:sp>
      <p:sp>
        <p:nvSpPr>
          <p:cNvPr id="7" name="Breadth of Knowledge">
            <a:extLst>
              <a:ext uri="{FF2B5EF4-FFF2-40B4-BE49-F238E27FC236}">
                <a16:creationId xmlns:a16="http://schemas.microsoft.com/office/drawing/2014/main" id="{36333227-D6DF-3747-9483-15843E3C7962}"/>
              </a:ext>
            </a:extLst>
          </p:cNvPr>
          <p:cNvSpPr txBox="1"/>
          <p:nvPr/>
        </p:nvSpPr>
        <p:spPr>
          <a:xfrm>
            <a:off x="6387337" y="1197947"/>
            <a:ext cx="2213938" cy="40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4293" tIns="64293" rIns="64293" bIns="64293">
            <a:spAutoFit/>
          </a:bodyPr>
          <a:lstStyle>
            <a:lvl1pPr algn="l" defTabSz="1285875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800" dirty="0">
                <a:solidFill>
                  <a:srgbClr val="046938"/>
                </a:solidFill>
              </a:rPr>
              <a:t>Breadth of Knowledge</a:t>
            </a:r>
          </a:p>
        </p:txBody>
      </p:sp>
      <p:sp>
        <p:nvSpPr>
          <p:cNvPr id="8" name="Depth of Expertise">
            <a:extLst>
              <a:ext uri="{FF2B5EF4-FFF2-40B4-BE49-F238E27FC236}">
                <a16:creationId xmlns:a16="http://schemas.microsoft.com/office/drawing/2014/main" id="{5499FAFA-5C06-D846-93CB-C13F1A802131}"/>
              </a:ext>
            </a:extLst>
          </p:cNvPr>
          <p:cNvSpPr txBox="1"/>
          <p:nvPr/>
        </p:nvSpPr>
        <p:spPr>
          <a:xfrm>
            <a:off x="10033227" y="3541025"/>
            <a:ext cx="1869677" cy="40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4293" tIns="64293" rIns="64293" bIns="64293">
            <a:spAutoFit/>
          </a:bodyPr>
          <a:lstStyle>
            <a:lvl1pPr algn="l" defTabSz="1285875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800" dirty="0">
                <a:solidFill>
                  <a:srgbClr val="046938"/>
                </a:solidFill>
              </a:rPr>
              <a:t>Depth of Expertise</a:t>
            </a: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10B55573-B0E2-C344-A830-59102B3018CF}"/>
              </a:ext>
            </a:extLst>
          </p:cNvPr>
          <p:cNvSpPr/>
          <p:nvPr/>
        </p:nvSpPr>
        <p:spPr>
          <a:xfrm flipV="1">
            <a:off x="11112997" y="1669171"/>
            <a:ext cx="1" cy="1759829"/>
          </a:xfrm>
          <a:prstGeom prst="line">
            <a:avLst/>
          </a:prstGeom>
          <a:ln w="12700">
            <a:solidFill>
              <a:srgbClr val="046938"/>
            </a:solidFill>
            <a:miter/>
            <a:tailEnd type="triangle"/>
          </a:ln>
        </p:spPr>
        <p:txBody>
          <a:bodyPr lIns="64293" tIns="64293" rIns="64293" bIns="64293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1A392B5C-5788-0F4F-B355-E0F9581D34C9}"/>
              </a:ext>
            </a:extLst>
          </p:cNvPr>
          <p:cNvSpPr/>
          <p:nvPr/>
        </p:nvSpPr>
        <p:spPr>
          <a:xfrm>
            <a:off x="11112997" y="4059891"/>
            <a:ext cx="1" cy="1759830"/>
          </a:xfrm>
          <a:prstGeom prst="line">
            <a:avLst/>
          </a:prstGeom>
          <a:ln w="12700">
            <a:solidFill>
              <a:srgbClr val="046938"/>
            </a:solidFill>
            <a:miter/>
            <a:tailEnd type="triangle"/>
          </a:ln>
        </p:spPr>
        <p:txBody>
          <a:bodyPr lIns="64293" tIns="64293" rIns="64293" bIns="64293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938E1109-B902-E54E-872A-A0F29DC7AD22}"/>
              </a:ext>
            </a:extLst>
          </p:cNvPr>
          <p:cNvSpPr/>
          <p:nvPr/>
        </p:nvSpPr>
        <p:spPr>
          <a:xfrm>
            <a:off x="7953095" y="1655705"/>
            <a:ext cx="1892524" cy="1"/>
          </a:xfrm>
          <a:prstGeom prst="line">
            <a:avLst/>
          </a:prstGeom>
          <a:ln w="12700">
            <a:solidFill>
              <a:srgbClr val="046938"/>
            </a:solidFill>
            <a:miter/>
            <a:tailEnd type="triangle"/>
          </a:ln>
        </p:spPr>
        <p:txBody>
          <a:bodyPr lIns="64293" tIns="64293" rIns="64293" bIns="64293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D96AE539-AE7B-A641-8B17-B7F2EDDF67B0}"/>
              </a:ext>
            </a:extLst>
          </p:cNvPr>
          <p:cNvSpPr/>
          <p:nvPr/>
        </p:nvSpPr>
        <p:spPr>
          <a:xfrm flipH="1" flipV="1">
            <a:off x="5455937" y="1655705"/>
            <a:ext cx="1644513" cy="1"/>
          </a:xfrm>
          <a:prstGeom prst="line">
            <a:avLst/>
          </a:prstGeom>
          <a:ln w="12700">
            <a:solidFill>
              <a:srgbClr val="046938"/>
            </a:solidFill>
            <a:miter/>
            <a:tailEnd type="triangle"/>
          </a:ln>
        </p:spPr>
        <p:txBody>
          <a:bodyPr lIns="64293" tIns="64293" rIns="64293" bIns="64293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We value “T-shaped” people.…">
            <a:extLst>
              <a:ext uri="{FF2B5EF4-FFF2-40B4-BE49-F238E27FC236}">
                <a16:creationId xmlns:a16="http://schemas.microsoft.com/office/drawing/2014/main" id="{26C6F3D3-0E01-DB42-B6A7-14D881E42475}"/>
              </a:ext>
            </a:extLst>
          </p:cNvPr>
          <p:cNvSpPr txBox="1"/>
          <p:nvPr/>
        </p:nvSpPr>
        <p:spPr>
          <a:xfrm>
            <a:off x="261499" y="555804"/>
            <a:ext cx="4339382" cy="4561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4293" tIns="64293" rIns="64293" bIns="64293">
            <a:spAutoFit/>
          </a:bodyPr>
          <a:lstStyle/>
          <a:p>
            <a:pPr marR="642937" algn="l" defTabSz="642937">
              <a:defRPr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>
                <a:solidFill>
                  <a:srgbClr val="046938"/>
                </a:solidFill>
                <a:latin typeface="Avenir Book" panose="02000503020000020003" pitchFamily="2" charset="0"/>
              </a:rPr>
              <a:t>We value </a:t>
            </a:r>
            <a:r>
              <a:rPr lang="en-US" sz="1600" dirty="0">
                <a:solidFill>
                  <a:srgbClr val="046938"/>
                </a:solidFill>
                <a:latin typeface="Avenir Book" panose="02000503020000020003" pitchFamily="2" charset="0"/>
              </a:rPr>
              <a:t>"E</a:t>
            </a:r>
            <a:r>
              <a:rPr sz="1600" dirty="0">
                <a:solidFill>
                  <a:srgbClr val="046938"/>
                </a:solidFill>
                <a:latin typeface="Avenir Book" panose="02000503020000020003" pitchFamily="2" charset="0"/>
              </a:rPr>
              <a:t>-shaped” people.</a:t>
            </a:r>
          </a:p>
          <a:p>
            <a:pPr marR="642937" algn="l" defTabSz="642937">
              <a:defRPr sz="28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600" dirty="0">
                <a:solidFill>
                  <a:srgbClr val="046938"/>
                </a:solidFill>
                <a:latin typeface="Avenir Book" panose="02000503020000020003" pitchFamily="2" charset="0"/>
              </a:rPr>
              <a:t>That is, people who are both generalists (highly skilled at a broad set of valuable things—the top of the </a:t>
            </a:r>
            <a:r>
              <a:rPr lang="en-US" sz="1600" dirty="0">
                <a:solidFill>
                  <a:srgbClr val="046938"/>
                </a:solidFill>
                <a:latin typeface="Avenir Book" panose="02000503020000020003" pitchFamily="2" charset="0"/>
              </a:rPr>
              <a:t>E</a:t>
            </a:r>
            <a:r>
              <a:rPr sz="1600" dirty="0">
                <a:solidFill>
                  <a:srgbClr val="046938"/>
                </a:solidFill>
                <a:latin typeface="Avenir Book" panose="02000503020000020003" pitchFamily="2" charset="0"/>
              </a:rPr>
              <a:t>) and also experts (among the best in their field within a </a:t>
            </a:r>
            <a:r>
              <a:rPr lang="en-US" sz="1600" dirty="0">
                <a:solidFill>
                  <a:srgbClr val="046938"/>
                </a:solidFill>
                <a:latin typeface="Avenir Book" panose="02000503020000020003" pitchFamily="2" charset="0"/>
              </a:rPr>
              <a:t>number of </a:t>
            </a:r>
            <a:r>
              <a:rPr sz="1600" dirty="0">
                <a:solidFill>
                  <a:srgbClr val="046938"/>
                </a:solidFill>
                <a:latin typeface="Avenir Book" panose="02000503020000020003" pitchFamily="2" charset="0"/>
              </a:rPr>
              <a:t>narrow discipline— the vertical leg</a:t>
            </a:r>
            <a:r>
              <a:rPr lang="en-US" sz="1600" dirty="0">
                <a:solidFill>
                  <a:srgbClr val="046938"/>
                </a:solidFill>
                <a:latin typeface="Avenir Book" panose="02000503020000020003" pitchFamily="2" charset="0"/>
              </a:rPr>
              <a:t>s</a:t>
            </a:r>
            <a:r>
              <a:rPr sz="1600" dirty="0">
                <a:solidFill>
                  <a:srgbClr val="046938"/>
                </a:solidFill>
                <a:latin typeface="Avenir Book" panose="02000503020000020003" pitchFamily="2" charset="0"/>
              </a:rPr>
              <a:t> of the </a:t>
            </a:r>
            <a:r>
              <a:rPr lang="en-US" sz="1600" dirty="0">
                <a:solidFill>
                  <a:srgbClr val="046938"/>
                </a:solidFill>
                <a:latin typeface="Avenir Book" panose="02000503020000020003" pitchFamily="2" charset="0"/>
              </a:rPr>
              <a:t>E</a:t>
            </a:r>
            <a:r>
              <a:rPr sz="1600" dirty="0">
                <a:solidFill>
                  <a:srgbClr val="046938"/>
                </a:solidFill>
                <a:latin typeface="Avenir Book" panose="02000503020000020003" pitchFamily="2" charset="0"/>
              </a:rPr>
              <a:t>).</a:t>
            </a:r>
          </a:p>
          <a:p>
            <a:pPr marR="642937" algn="l" defTabSz="642937">
              <a:defRPr sz="28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sz="1600" dirty="0">
              <a:solidFill>
                <a:srgbClr val="046938"/>
              </a:solidFill>
              <a:latin typeface="Avenir Book" panose="02000503020000020003" pitchFamily="2" charset="0"/>
            </a:endParaRPr>
          </a:p>
          <a:p>
            <a:pPr marR="642937" algn="l" defTabSz="642937">
              <a:defRPr sz="28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sz="1600" dirty="0">
              <a:solidFill>
                <a:srgbClr val="046938"/>
              </a:solidFill>
              <a:latin typeface="Avenir Book" panose="02000503020000020003" pitchFamily="2" charset="0"/>
            </a:endParaRPr>
          </a:p>
          <a:p>
            <a:pPr marR="642937" algn="l" defTabSz="642937">
              <a:defRPr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>
                <a:solidFill>
                  <a:srgbClr val="046938"/>
                </a:solidFill>
                <a:latin typeface="Avenir Book" panose="02000503020000020003" pitchFamily="2" charset="0"/>
              </a:rPr>
              <a:t>Operational Learning</a:t>
            </a:r>
          </a:p>
          <a:p>
            <a:pPr marR="642937" algn="l" defTabSz="642937">
              <a:defRPr sz="28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sz="1600" dirty="0">
                <a:solidFill>
                  <a:srgbClr val="046938"/>
                </a:solidFill>
                <a:latin typeface="Avenir Book" panose="02000503020000020003" pitchFamily="2" charset="0"/>
              </a:rPr>
              <a:t>Constantly m</a:t>
            </a:r>
            <a:r>
              <a:rPr sz="1600" dirty="0">
                <a:solidFill>
                  <a:srgbClr val="046938"/>
                </a:solidFill>
                <a:latin typeface="Avenir Book" panose="02000503020000020003" pitchFamily="2" charset="0"/>
              </a:rPr>
              <a:t>aintaining depth of expertise and </a:t>
            </a:r>
            <a:r>
              <a:rPr lang="en-US" sz="1600" dirty="0">
                <a:solidFill>
                  <a:srgbClr val="046938"/>
                </a:solidFill>
                <a:latin typeface="Avenir Book" panose="02000503020000020003" pitchFamily="2" charset="0"/>
              </a:rPr>
              <a:t>developing</a:t>
            </a:r>
            <a:r>
              <a:rPr sz="1600" dirty="0">
                <a:solidFill>
                  <a:srgbClr val="046938"/>
                </a:solidFill>
                <a:latin typeface="Avenir Book" panose="02000503020000020003" pitchFamily="2" charset="0"/>
              </a:rPr>
              <a:t> your breadth of knowledge. </a:t>
            </a:r>
          </a:p>
          <a:p>
            <a:pPr marR="642937" algn="l" defTabSz="642937">
              <a:defRPr sz="28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sz="1600" dirty="0">
              <a:solidFill>
                <a:srgbClr val="046938"/>
              </a:solidFill>
              <a:latin typeface="Avenir Book" panose="02000503020000020003" pitchFamily="2" charset="0"/>
            </a:endParaRPr>
          </a:p>
          <a:p>
            <a:pPr marR="642937" algn="l" defTabSz="642937">
              <a:defRPr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>
                <a:solidFill>
                  <a:srgbClr val="046938"/>
                </a:solidFill>
                <a:latin typeface="Avenir Book" panose="02000503020000020003" pitchFamily="2" charset="0"/>
              </a:rPr>
              <a:t>Professional Growth</a:t>
            </a:r>
          </a:p>
          <a:p>
            <a:pPr marR="642937" algn="l" defTabSz="642937">
              <a:defRPr sz="28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600" dirty="0">
                <a:solidFill>
                  <a:srgbClr val="046938"/>
                </a:solidFill>
                <a:latin typeface="Avenir Book" panose="02000503020000020003" pitchFamily="2" charset="0"/>
              </a:rPr>
              <a:t>Career learning </a:t>
            </a:r>
            <a:r>
              <a:rPr lang="en-US" sz="1600" dirty="0">
                <a:solidFill>
                  <a:srgbClr val="046938"/>
                </a:solidFill>
                <a:latin typeface="Avenir Book" panose="02000503020000020003" pitchFamily="2" charset="0"/>
              </a:rPr>
              <a:t>and</a:t>
            </a:r>
            <a:r>
              <a:rPr sz="1600" dirty="0">
                <a:solidFill>
                  <a:srgbClr val="046938"/>
                </a:solidFill>
                <a:latin typeface="Avenir Book" panose="02000503020000020003" pitchFamily="2" charset="0"/>
              </a:rPr>
              <a:t> training to advance one into a </a:t>
            </a:r>
            <a:r>
              <a:rPr lang="en-US" sz="1600" dirty="0">
                <a:solidFill>
                  <a:srgbClr val="046938"/>
                </a:solidFill>
                <a:latin typeface="Avenir Book" panose="02000503020000020003" pitchFamily="2" charset="0"/>
              </a:rPr>
              <a:t>number of possible </a:t>
            </a:r>
            <a:r>
              <a:rPr sz="1600" dirty="0">
                <a:solidFill>
                  <a:srgbClr val="046938"/>
                </a:solidFill>
                <a:latin typeface="Avenir Book" panose="02000503020000020003" pitchFamily="2" charset="0"/>
              </a:rPr>
              <a:t>new role</a:t>
            </a:r>
            <a:r>
              <a:rPr lang="en-US" sz="1600" dirty="0">
                <a:solidFill>
                  <a:srgbClr val="046938"/>
                </a:solidFill>
                <a:latin typeface="Avenir Book" panose="02000503020000020003" pitchFamily="2" charset="0"/>
              </a:rPr>
              <a:t>s</a:t>
            </a:r>
            <a:r>
              <a:rPr sz="1600" dirty="0">
                <a:solidFill>
                  <a:srgbClr val="046938"/>
                </a:solidFill>
                <a:latin typeface="Avenir Book" panose="02000503020000020003" pitchFamily="2" charset="0"/>
              </a:rPr>
              <a:t> or job</a:t>
            </a:r>
            <a:r>
              <a:rPr lang="en-US" sz="1600" dirty="0">
                <a:solidFill>
                  <a:srgbClr val="046938"/>
                </a:solidFill>
                <a:latin typeface="Avenir Book" panose="02000503020000020003" pitchFamily="2" charset="0"/>
              </a:rPr>
              <a:t>s</a:t>
            </a:r>
            <a:r>
              <a:rPr sz="1600" dirty="0">
                <a:solidFill>
                  <a:srgbClr val="046938"/>
                </a:solidFill>
                <a:latin typeface="Avenir Book" panose="02000503020000020003" pitchFamily="2" charset="0"/>
              </a:rPr>
              <a:t>.  </a:t>
            </a:r>
          </a:p>
        </p:txBody>
      </p:sp>
      <p:sp>
        <p:nvSpPr>
          <p:cNvPr id="16" name="Learning">
            <a:extLst>
              <a:ext uri="{FF2B5EF4-FFF2-40B4-BE49-F238E27FC236}">
                <a16:creationId xmlns:a16="http://schemas.microsoft.com/office/drawing/2014/main" id="{399AD29B-B770-AF49-AFC5-4E5321CC61AA}"/>
              </a:ext>
            </a:extLst>
          </p:cNvPr>
          <p:cNvSpPr txBox="1"/>
          <p:nvPr/>
        </p:nvSpPr>
        <p:spPr>
          <a:xfrm>
            <a:off x="796525" y="4724417"/>
            <a:ext cx="4245988" cy="1293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normAutofit fontScale="55000" lnSpcReduction="20000"/>
          </a:bodyPr>
          <a:lstStyle/>
          <a:p>
            <a:pPr>
              <a:defRPr sz="10000" cap="all">
                <a:solidFill>
                  <a:srgbClr val="046938"/>
                </a:solidFill>
              </a:defRPr>
            </a:pPr>
            <a:r>
              <a:rPr lang="en-US" sz="6000" dirty="0">
                <a:solidFill>
                  <a:srgbClr val="046938"/>
                </a:solidFill>
              </a:rPr>
              <a:t>Learning Tomorrow </a:t>
            </a:r>
            <a:r>
              <a:rPr dirty="0"/>
              <a:t> </a:t>
            </a:r>
          </a:p>
        </p:txBody>
      </p:sp>
      <p:sp>
        <p:nvSpPr>
          <p:cNvPr id="17" name="I am still  Learning - Michelangelo, Age 87">
            <a:extLst>
              <a:ext uri="{FF2B5EF4-FFF2-40B4-BE49-F238E27FC236}">
                <a16:creationId xmlns:a16="http://schemas.microsoft.com/office/drawing/2014/main" id="{74C704A8-6498-1344-9A8E-C01ACEF24154}"/>
              </a:ext>
            </a:extLst>
          </p:cNvPr>
          <p:cNvSpPr txBox="1"/>
          <p:nvPr/>
        </p:nvSpPr>
        <p:spPr>
          <a:xfrm>
            <a:off x="5219670" y="6482334"/>
            <a:ext cx="2648160" cy="305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642937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sz="1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050" dirty="0">
                <a:solidFill>
                  <a:srgbClr val="046938"/>
                </a:solidFill>
                <a:latin typeface="Tahoma"/>
                <a:ea typeface="Tahoma"/>
                <a:cs typeface="Tahoma"/>
                <a:sym typeface="Tahoma"/>
              </a:rPr>
              <a:t>I am still  Learning - Michelangelo, Age 87</a:t>
            </a:r>
          </a:p>
        </p:txBody>
      </p:sp>
    </p:spTree>
    <p:extLst>
      <p:ext uri="{BB962C8B-B14F-4D97-AF65-F5344CB8AC3E}">
        <p14:creationId xmlns:p14="http://schemas.microsoft.com/office/powerpoint/2010/main" val="3022721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97;p18">
            <a:extLst>
              <a:ext uri="{FF2B5EF4-FFF2-40B4-BE49-F238E27FC236}">
                <a16:creationId xmlns:a16="http://schemas.microsoft.com/office/drawing/2014/main" id="{F17C34CF-4916-A145-8D8B-7DBC8F3AB5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3301" y="1019839"/>
            <a:ext cx="11218563" cy="6451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b" anchorCtr="0">
            <a:normAutofit fontScale="90000"/>
          </a:bodyPr>
          <a:lstStyle/>
          <a:p>
            <a:pPr lvl="0">
              <a:buClr>
                <a:srgbClr val="0070C0"/>
              </a:buClr>
              <a:buSzPts val="2400"/>
            </a:pPr>
            <a:r>
              <a:rPr lang="en-US" dirty="0">
                <a:solidFill>
                  <a:srgbClr val="046938"/>
                </a:solidFill>
              </a:rPr>
              <a:t>Why AI for Information, Technology and Consulting ?</a:t>
            </a:r>
            <a:endParaRPr dirty="0">
              <a:solidFill>
                <a:srgbClr val="046938"/>
              </a:solidFill>
            </a:endParaRPr>
          </a:p>
        </p:txBody>
      </p:sp>
      <p:sp>
        <p:nvSpPr>
          <p:cNvPr id="6" name="Google Shape;398;p18">
            <a:extLst>
              <a:ext uri="{FF2B5EF4-FFF2-40B4-BE49-F238E27FC236}">
                <a16:creationId xmlns:a16="http://schemas.microsoft.com/office/drawing/2014/main" id="{57E5BD7F-D143-2744-971F-2D9BF739EB2B}"/>
              </a:ext>
            </a:extLst>
          </p:cNvPr>
          <p:cNvSpPr/>
          <p:nvPr/>
        </p:nvSpPr>
        <p:spPr>
          <a:xfrm>
            <a:off x="6178599" y="2313941"/>
            <a:ext cx="4241800" cy="571500"/>
          </a:xfrm>
          <a:prstGeom prst="rect">
            <a:avLst/>
          </a:prstGeom>
          <a:solidFill>
            <a:srgbClr val="1596C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050"/>
            </a:pPr>
            <a:r>
              <a:rPr lang="en-US" sz="1400" b="1" dirty="0">
                <a:solidFill>
                  <a:srgbClr val="046938"/>
                </a:solidFill>
                <a:latin typeface="Arial"/>
                <a:ea typeface="Arial"/>
                <a:cs typeface="Arial"/>
                <a:sym typeface="Arial"/>
              </a:rPr>
              <a:t>84%</a:t>
            </a:r>
            <a:endParaRPr sz="2400" dirty="0">
              <a:solidFill>
                <a:srgbClr val="046938"/>
              </a:solidFill>
            </a:endParaRPr>
          </a:p>
        </p:txBody>
      </p:sp>
      <p:sp>
        <p:nvSpPr>
          <p:cNvPr id="7" name="Google Shape;399;p18">
            <a:extLst>
              <a:ext uri="{FF2B5EF4-FFF2-40B4-BE49-F238E27FC236}">
                <a16:creationId xmlns:a16="http://schemas.microsoft.com/office/drawing/2014/main" id="{B2D58952-B5CC-EF4B-B00E-2B8EA40FEC83}"/>
              </a:ext>
            </a:extLst>
          </p:cNvPr>
          <p:cNvSpPr/>
          <p:nvPr/>
        </p:nvSpPr>
        <p:spPr>
          <a:xfrm>
            <a:off x="6178599" y="3152141"/>
            <a:ext cx="3873500" cy="57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050"/>
            </a:pPr>
            <a:r>
              <a:rPr lang="en-US" sz="1400" b="1" dirty="0">
                <a:solidFill>
                  <a:srgbClr val="046938"/>
                </a:solidFill>
                <a:latin typeface="Arial"/>
                <a:ea typeface="Arial"/>
                <a:cs typeface="Arial"/>
                <a:sym typeface="Arial"/>
              </a:rPr>
              <a:t>75%</a:t>
            </a:r>
            <a:endParaRPr sz="2400" dirty="0">
              <a:solidFill>
                <a:srgbClr val="046938"/>
              </a:solidFill>
            </a:endParaRPr>
          </a:p>
        </p:txBody>
      </p:sp>
      <p:sp>
        <p:nvSpPr>
          <p:cNvPr id="8" name="Google Shape;400;p18">
            <a:extLst>
              <a:ext uri="{FF2B5EF4-FFF2-40B4-BE49-F238E27FC236}">
                <a16:creationId xmlns:a16="http://schemas.microsoft.com/office/drawing/2014/main" id="{6B9A2DCF-BD3B-BF42-909E-3123CD1064AC}"/>
              </a:ext>
            </a:extLst>
          </p:cNvPr>
          <p:cNvSpPr txBox="1"/>
          <p:nvPr/>
        </p:nvSpPr>
        <p:spPr>
          <a:xfrm>
            <a:off x="2175501" y="2313941"/>
            <a:ext cx="3787199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>
              <a:lnSpc>
                <a:spcPct val="90000"/>
              </a:lnSpc>
              <a:buClr>
                <a:schemeClr val="accent1"/>
              </a:buClr>
              <a:buSzPts val="1400"/>
            </a:pPr>
            <a:r>
              <a:rPr lang="en-US" sz="1867" dirty="0">
                <a:solidFill>
                  <a:srgbClr val="046938"/>
                </a:solidFill>
                <a:latin typeface="Arial"/>
                <a:ea typeface="Arial"/>
                <a:cs typeface="Arial"/>
                <a:sym typeface="Arial"/>
              </a:rPr>
              <a:t>Don’t have </a:t>
            </a:r>
            <a:r>
              <a:rPr lang="en-US" sz="1867" b="1" dirty="0">
                <a:solidFill>
                  <a:srgbClr val="046938"/>
                </a:solidFill>
                <a:latin typeface="Arial"/>
                <a:ea typeface="Arial"/>
                <a:cs typeface="Arial"/>
                <a:sym typeface="Arial"/>
              </a:rPr>
              <a:t>enough IT people</a:t>
            </a:r>
            <a:endParaRPr sz="2400" dirty="0">
              <a:solidFill>
                <a:srgbClr val="046938"/>
              </a:solidFill>
            </a:endParaRPr>
          </a:p>
        </p:txBody>
      </p:sp>
      <p:sp>
        <p:nvSpPr>
          <p:cNvPr id="9" name="Google Shape;401;p18">
            <a:extLst>
              <a:ext uri="{FF2B5EF4-FFF2-40B4-BE49-F238E27FC236}">
                <a16:creationId xmlns:a16="http://schemas.microsoft.com/office/drawing/2014/main" id="{0DEF441D-8890-2C43-AF2C-EB5219EEAFED}"/>
              </a:ext>
            </a:extLst>
          </p:cNvPr>
          <p:cNvSpPr txBox="1"/>
          <p:nvPr/>
        </p:nvSpPr>
        <p:spPr>
          <a:xfrm>
            <a:off x="2175501" y="3152141"/>
            <a:ext cx="3787199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>
              <a:lnSpc>
                <a:spcPct val="90000"/>
              </a:lnSpc>
              <a:buClr>
                <a:schemeClr val="accent1"/>
              </a:buClr>
              <a:buSzPts val="1400"/>
            </a:pPr>
            <a:r>
              <a:rPr lang="en-US" sz="1867" dirty="0">
                <a:solidFill>
                  <a:srgbClr val="046938"/>
                </a:solidFill>
                <a:latin typeface="Arial"/>
                <a:ea typeface="Arial"/>
                <a:cs typeface="Arial"/>
                <a:sym typeface="Arial"/>
              </a:rPr>
              <a:t>Don’t have the </a:t>
            </a:r>
            <a:r>
              <a:rPr lang="en-US" sz="1867" b="1" dirty="0">
                <a:solidFill>
                  <a:srgbClr val="046938"/>
                </a:solidFill>
                <a:latin typeface="Arial"/>
                <a:ea typeface="Arial"/>
                <a:cs typeface="Arial"/>
                <a:sym typeface="Arial"/>
              </a:rPr>
              <a:t>right IT skills</a:t>
            </a:r>
            <a:endParaRPr sz="2400" dirty="0">
              <a:solidFill>
                <a:srgbClr val="046938"/>
              </a:solidFill>
            </a:endParaRPr>
          </a:p>
        </p:txBody>
      </p:sp>
      <p:sp>
        <p:nvSpPr>
          <p:cNvPr id="11" name="Google Shape;402;p18">
            <a:extLst>
              <a:ext uri="{FF2B5EF4-FFF2-40B4-BE49-F238E27FC236}">
                <a16:creationId xmlns:a16="http://schemas.microsoft.com/office/drawing/2014/main" id="{F50D4F0A-88DF-5645-A824-0997E2B78D1D}"/>
              </a:ext>
            </a:extLst>
          </p:cNvPr>
          <p:cNvSpPr/>
          <p:nvPr/>
        </p:nvSpPr>
        <p:spPr>
          <a:xfrm>
            <a:off x="6178599" y="3990341"/>
            <a:ext cx="3746500" cy="571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050"/>
            </a:pPr>
            <a:r>
              <a:rPr lang="en-US" sz="1400" b="1" dirty="0">
                <a:solidFill>
                  <a:srgbClr val="046938"/>
                </a:solidFill>
                <a:latin typeface="Arial"/>
                <a:ea typeface="Arial"/>
                <a:cs typeface="Arial"/>
                <a:sym typeface="Arial"/>
              </a:rPr>
              <a:t>72%</a:t>
            </a:r>
            <a:endParaRPr sz="2400" dirty="0">
              <a:solidFill>
                <a:srgbClr val="046938"/>
              </a:solidFill>
            </a:endParaRPr>
          </a:p>
        </p:txBody>
      </p:sp>
      <p:sp>
        <p:nvSpPr>
          <p:cNvPr id="12" name="Google Shape;403;p18">
            <a:extLst>
              <a:ext uri="{FF2B5EF4-FFF2-40B4-BE49-F238E27FC236}">
                <a16:creationId xmlns:a16="http://schemas.microsoft.com/office/drawing/2014/main" id="{32EC3AC1-89E3-754F-90F2-075B9B3DC2E2}"/>
              </a:ext>
            </a:extLst>
          </p:cNvPr>
          <p:cNvSpPr txBox="1"/>
          <p:nvPr/>
        </p:nvSpPr>
        <p:spPr>
          <a:xfrm>
            <a:off x="2474885" y="3990341"/>
            <a:ext cx="3487815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>
              <a:lnSpc>
                <a:spcPct val="90000"/>
              </a:lnSpc>
              <a:buClr>
                <a:schemeClr val="accent1"/>
              </a:buClr>
              <a:buSzPts val="1400"/>
            </a:pPr>
            <a:r>
              <a:rPr lang="en-US" sz="1867" dirty="0">
                <a:solidFill>
                  <a:srgbClr val="046938"/>
                </a:solidFill>
                <a:latin typeface="Arial"/>
                <a:ea typeface="Arial"/>
                <a:cs typeface="Arial"/>
                <a:sym typeface="Arial"/>
              </a:rPr>
              <a:t>Don’t have </a:t>
            </a:r>
            <a:r>
              <a:rPr lang="en-US" sz="1867" b="1" dirty="0">
                <a:solidFill>
                  <a:srgbClr val="046938"/>
                </a:solidFill>
                <a:latin typeface="Arial"/>
                <a:ea typeface="Arial"/>
                <a:cs typeface="Arial"/>
                <a:sym typeface="Arial"/>
              </a:rPr>
              <a:t>enough capacity </a:t>
            </a:r>
            <a:r>
              <a:rPr lang="en-US" sz="1867" dirty="0">
                <a:solidFill>
                  <a:srgbClr val="046938"/>
                </a:solidFill>
                <a:latin typeface="Arial"/>
                <a:ea typeface="Arial"/>
                <a:cs typeface="Arial"/>
                <a:sym typeface="Arial"/>
              </a:rPr>
              <a:t>of technical infrastructure</a:t>
            </a:r>
            <a:endParaRPr sz="2400" dirty="0">
              <a:solidFill>
                <a:srgbClr val="046938"/>
              </a:solidFill>
            </a:endParaRPr>
          </a:p>
        </p:txBody>
      </p:sp>
      <p:sp>
        <p:nvSpPr>
          <p:cNvPr id="13" name="Google Shape;404;p18">
            <a:extLst>
              <a:ext uri="{FF2B5EF4-FFF2-40B4-BE49-F238E27FC236}">
                <a16:creationId xmlns:a16="http://schemas.microsoft.com/office/drawing/2014/main" id="{55ED0EDB-4DC5-5342-B857-C4E5278A03E2}"/>
              </a:ext>
            </a:extLst>
          </p:cNvPr>
          <p:cNvSpPr/>
          <p:nvPr/>
        </p:nvSpPr>
        <p:spPr>
          <a:xfrm>
            <a:off x="6178599" y="4828541"/>
            <a:ext cx="3416300" cy="571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050"/>
            </a:pPr>
            <a:r>
              <a:rPr lang="en-US" sz="1400" b="1" dirty="0">
                <a:solidFill>
                  <a:srgbClr val="046938"/>
                </a:solidFill>
                <a:latin typeface="Arial"/>
                <a:ea typeface="Arial"/>
                <a:cs typeface="Arial"/>
                <a:sym typeface="Arial"/>
              </a:rPr>
              <a:t>69%</a:t>
            </a:r>
            <a:endParaRPr sz="2400" dirty="0">
              <a:solidFill>
                <a:srgbClr val="046938"/>
              </a:solidFill>
            </a:endParaRPr>
          </a:p>
        </p:txBody>
      </p:sp>
      <p:sp>
        <p:nvSpPr>
          <p:cNvPr id="14" name="Google Shape;405;p18">
            <a:extLst>
              <a:ext uri="{FF2B5EF4-FFF2-40B4-BE49-F238E27FC236}">
                <a16:creationId xmlns:a16="http://schemas.microsoft.com/office/drawing/2014/main" id="{2C969378-1289-AD46-B23B-456DE4523636}"/>
              </a:ext>
            </a:extLst>
          </p:cNvPr>
          <p:cNvSpPr txBox="1"/>
          <p:nvPr/>
        </p:nvSpPr>
        <p:spPr>
          <a:xfrm>
            <a:off x="2175501" y="4828541"/>
            <a:ext cx="3787199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>
              <a:lnSpc>
                <a:spcPct val="90000"/>
              </a:lnSpc>
              <a:buClr>
                <a:schemeClr val="accent1"/>
              </a:buClr>
              <a:buSzPts val="1400"/>
            </a:pPr>
            <a:r>
              <a:rPr lang="en-US" sz="1867" dirty="0">
                <a:solidFill>
                  <a:srgbClr val="046938"/>
                </a:solidFill>
                <a:latin typeface="Arial"/>
                <a:ea typeface="Arial"/>
                <a:cs typeface="Arial"/>
                <a:sym typeface="Arial"/>
              </a:rPr>
              <a:t>Can’t implement </a:t>
            </a:r>
            <a:r>
              <a:rPr lang="en-US" sz="1867" b="1" dirty="0">
                <a:solidFill>
                  <a:srgbClr val="046938"/>
                </a:solidFill>
                <a:latin typeface="Arial"/>
                <a:ea typeface="Arial"/>
                <a:cs typeface="Arial"/>
                <a:sym typeface="Arial"/>
              </a:rPr>
              <a:t>fast enough </a:t>
            </a:r>
            <a:r>
              <a:rPr lang="en-US" sz="1867" dirty="0">
                <a:solidFill>
                  <a:srgbClr val="046938"/>
                </a:solidFill>
                <a:latin typeface="Arial"/>
                <a:ea typeface="Arial"/>
                <a:cs typeface="Arial"/>
                <a:sym typeface="Arial"/>
              </a:rPr>
              <a:t>to meet business goals</a:t>
            </a:r>
            <a:endParaRPr sz="2400" dirty="0">
              <a:solidFill>
                <a:srgbClr val="046938"/>
              </a:solidFill>
            </a:endParaRPr>
          </a:p>
        </p:txBody>
      </p:sp>
      <p:sp>
        <p:nvSpPr>
          <p:cNvPr id="15" name="Google Shape;406;p18">
            <a:extLst>
              <a:ext uri="{FF2B5EF4-FFF2-40B4-BE49-F238E27FC236}">
                <a16:creationId xmlns:a16="http://schemas.microsoft.com/office/drawing/2014/main" id="{61D0A7C5-CFF0-DE4E-8AA0-3B3F2B7AF380}"/>
              </a:ext>
            </a:extLst>
          </p:cNvPr>
          <p:cNvSpPr/>
          <p:nvPr/>
        </p:nvSpPr>
        <p:spPr>
          <a:xfrm>
            <a:off x="6178599" y="5666741"/>
            <a:ext cx="2921000" cy="571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050"/>
            </a:pPr>
            <a:r>
              <a:rPr lang="en-US" sz="1400" b="1" dirty="0">
                <a:solidFill>
                  <a:srgbClr val="046938"/>
                </a:solidFill>
                <a:latin typeface="Arial"/>
                <a:ea typeface="Arial"/>
                <a:cs typeface="Arial"/>
                <a:sym typeface="Arial"/>
              </a:rPr>
              <a:t>63%</a:t>
            </a:r>
            <a:endParaRPr sz="2400" dirty="0">
              <a:solidFill>
                <a:srgbClr val="046938"/>
              </a:solidFill>
            </a:endParaRPr>
          </a:p>
        </p:txBody>
      </p:sp>
      <p:sp>
        <p:nvSpPr>
          <p:cNvPr id="16" name="Google Shape;407;p18">
            <a:extLst>
              <a:ext uri="{FF2B5EF4-FFF2-40B4-BE49-F238E27FC236}">
                <a16:creationId xmlns:a16="http://schemas.microsoft.com/office/drawing/2014/main" id="{5E7715D0-C7B1-E844-9C60-11D39303F3E1}"/>
              </a:ext>
            </a:extLst>
          </p:cNvPr>
          <p:cNvSpPr txBox="1"/>
          <p:nvPr/>
        </p:nvSpPr>
        <p:spPr>
          <a:xfrm>
            <a:off x="768399" y="5666741"/>
            <a:ext cx="51943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>
              <a:lnSpc>
                <a:spcPct val="90000"/>
              </a:lnSpc>
              <a:buClr>
                <a:schemeClr val="accent1"/>
              </a:buClr>
              <a:buSzPts val="1400"/>
            </a:pPr>
            <a:r>
              <a:rPr lang="en-US" sz="1867" dirty="0">
                <a:solidFill>
                  <a:srgbClr val="046938"/>
                </a:solidFill>
                <a:latin typeface="Arial"/>
                <a:ea typeface="Arial"/>
                <a:cs typeface="Arial"/>
                <a:sym typeface="Arial"/>
              </a:rPr>
              <a:t>Don’t offer </a:t>
            </a:r>
            <a:r>
              <a:rPr lang="en-US" sz="1867" b="1" dirty="0">
                <a:solidFill>
                  <a:srgbClr val="046938"/>
                </a:solidFill>
                <a:latin typeface="Arial"/>
                <a:ea typeface="Arial"/>
                <a:cs typeface="Arial"/>
                <a:sym typeface="Arial"/>
              </a:rPr>
              <a:t>innovative</a:t>
            </a:r>
            <a:r>
              <a:rPr lang="en-US" sz="1867" dirty="0">
                <a:solidFill>
                  <a:srgbClr val="046938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67" b="1" dirty="0">
                <a:solidFill>
                  <a:srgbClr val="046938"/>
                </a:solidFill>
                <a:latin typeface="Arial"/>
                <a:ea typeface="Arial"/>
                <a:cs typeface="Arial"/>
                <a:sym typeface="Arial"/>
              </a:rPr>
              <a:t>business-relevant</a:t>
            </a:r>
            <a:r>
              <a:rPr lang="en-US" sz="1867" dirty="0">
                <a:solidFill>
                  <a:srgbClr val="046938"/>
                </a:solidFill>
                <a:latin typeface="Arial"/>
                <a:ea typeface="Arial"/>
                <a:cs typeface="Arial"/>
                <a:sym typeface="Arial"/>
              </a:rPr>
              <a:t> ideas</a:t>
            </a:r>
            <a:endParaRPr sz="2400" dirty="0">
              <a:solidFill>
                <a:srgbClr val="046938"/>
              </a:solidFill>
            </a:endParaRPr>
          </a:p>
        </p:txBody>
      </p:sp>
      <p:cxnSp>
        <p:nvCxnSpPr>
          <p:cNvPr id="17" name="Google Shape;408;p18">
            <a:extLst>
              <a:ext uri="{FF2B5EF4-FFF2-40B4-BE49-F238E27FC236}">
                <a16:creationId xmlns:a16="http://schemas.microsoft.com/office/drawing/2014/main" id="{735C9CD2-A6C1-5443-85C9-D1C48BD28AB6}"/>
              </a:ext>
            </a:extLst>
          </p:cNvPr>
          <p:cNvCxnSpPr/>
          <p:nvPr/>
        </p:nvCxnSpPr>
        <p:spPr>
          <a:xfrm>
            <a:off x="6178599" y="2313941"/>
            <a:ext cx="0" cy="39243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90402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37E0D4-A8F8-3F4B-9318-6C2A7E0FD43A}"/>
              </a:ext>
            </a:extLst>
          </p:cNvPr>
          <p:cNvSpPr/>
          <p:nvPr/>
        </p:nvSpPr>
        <p:spPr>
          <a:xfrm>
            <a:off x="483301" y="120907"/>
            <a:ext cx="9708832" cy="434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AFEBD4-4698-1740-B0A0-3FA09ABDF976}"/>
              </a:ext>
            </a:extLst>
          </p:cNvPr>
          <p:cNvSpPr txBox="1"/>
          <p:nvPr/>
        </p:nvSpPr>
        <p:spPr>
          <a:xfrm>
            <a:off x="3547386" y="3028869"/>
            <a:ext cx="4705134" cy="1661993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defTabSz="914400">
              <a:spcBef>
                <a:spcPts val="1200"/>
              </a:spcBef>
              <a:buClr>
                <a:srgbClr val="43B9EB"/>
              </a:buClr>
              <a:tabLst>
                <a:tab pos="171450" algn="l"/>
              </a:tabLst>
            </a:pPr>
            <a:r>
              <a:rPr lang="en-US" b="1" kern="0" dirty="0">
                <a:solidFill>
                  <a:srgbClr val="046938"/>
                </a:solidFill>
                <a:cs typeface="Arial"/>
                <a:sym typeface="Arial"/>
                <a:rtl val="0"/>
              </a:rPr>
              <a:t>Key trends:</a:t>
            </a:r>
          </a:p>
          <a:p>
            <a:pPr marL="342900" indent="-342900" defTabSz="91440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171450" algn="l"/>
              </a:tabLst>
            </a:pPr>
            <a:r>
              <a:rPr lang="en-US" b="1" kern="0" dirty="0">
                <a:solidFill>
                  <a:srgbClr val="046938"/>
                </a:solidFill>
                <a:cs typeface="Arial"/>
                <a:sym typeface="Arial"/>
                <a:rtl val="0"/>
              </a:rPr>
              <a:t>Wireless First</a:t>
            </a:r>
          </a:p>
          <a:p>
            <a:pPr marL="342900" indent="-342900" defTabSz="91440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171450" algn="l"/>
              </a:tabLst>
            </a:pPr>
            <a:r>
              <a:rPr lang="en-US" b="1" kern="0" dirty="0">
                <a:solidFill>
                  <a:srgbClr val="046938"/>
                </a:solidFill>
                <a:cs typeface="Arial"/>
                <a:sym typeface="Arial"/>
                <a:rtl val="0"/>
              </a:rPr>
              <a:t>Mobile First</a:t>
            </a:r>
          </a:p>
          <a:p>
            <a:pPr marL="342900" indent="-342900" defTabSz="91440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171450" algn="l"/>
              </a:tabLst>
            </a:pPr>
            <a:r>
              <a:rPr lang="en-US" b="1" kern="0" dirty="0">
                <a:solidFill>
                  <a:srgbClr val="046938"/>
                </a:solidFill>
                <a:cs typeface="Arial"/>
                <a:sym typeface="Arial"/>
                <a:rtl val="0"/>
              </a:rPr>
              <a:t>Tenet Services – individual space on the net</a:t>
            </a:r>
          </a:p>
        </p:txBody>
      </p:sp>
      <p:sp>
        <p:nvSpPr>
          <p:cNvPr id="6" name="Google Shape;389;p17">
            <a:extLst>
              <a:ext uri="{FF2B5EF4-FFF2-40B4-BE49-F238E27FC236}">
                <a16:creationId xmlns:a16="http://schemas.microsoft.com/office/drawing/2014/main" id="{B85BA727-6409-7243-ACF8-D3E08F841D87}"/>
              </a:ext>
            </a:extLst>
          </p:cNvPr>
          <p:cNvSpPr/>
          <p:nvPr/>
        </p:nvSpPr>
        <p:spPr>
          <a:xfrm>
            <a:off x="6657305" y="5017425"/>
            <a:ext cx="3613112" cy="102453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82875" tIns="45700" rIns="182875" bIns="45700" anchor="ctr" anchorCtr="0">
            <a:noAutofit/>
          </a:bodyPr>
          <a:lstStyle/>
          <a:p>
            <a:pPr algn="ctr" defTabSz="914400">
              <a:buClr>
                <a:srgbClr val="FFFFFF"/>
              </a:buClr>
              <a:buSzPts val="2000"/>
              <a:buFont typeface="Arial"/>
              <a:buNone/>
            </a:pPr>
            <a:r>
              <a:rPr lang="en-US" sz="1400" b="1" kern="0" dirty="0">
                <a:solidFill>
                  <a:srgbClr val="046938"/>
                </a:solidFill>
                <a:latin typeface="Arial"/>
                <a:cs typeface="Arial"/>
                <a:sym typeface="Arial"/>
                <a:rtl val="0"/>
              </a:rPr>
              <a:t>Relevance</a:t>
            </a:r>
          </a:p>
          <a:p>
            <a:pPr algn="ctr" defTabSz="914400">
              <a:buClr>
                <a:srgbClr val="FFFFFF"/>
              </a:buClr>
              <a:buSzPts val="2000"/>
              <a:buFont typeface="Arial"/>
              <a:buNone/>
            </a:pPr>
            <a:r>
              <a:rPr lang="en-US" sz="1400" kern="0" dirty="0">
                <a:solidFill>
                  <a:srgbClr val="046938"/>
                </a:solidFill>
                <a:latin typeface="Arial"/>
                <a:cs typeface="Arial"/>
                <a:sym typeface="Arial"/>
                <a:rtl val="0"/>
              </a:rPr>
              <a:t>Deliver personalized experiences based on user location; Integration with IoT</a:t>
            </a:r>
          </a:p>
          <a:p>
            <a:pPr algn="ctr" defTabSz="914400">
              <a:buClr>
                <a:srgbClr val="FFFFFF"/>
              </a:buClr>
              <a:buSzPts val="2000"/>
              <a:buFont typeface="Arial"/>
              <a:buNone/>
            </a:pPr>
            <a:r>
              <a:rPr lang="en-US" sz="1400" kern="0" dirty="0">
                <a:solidFill>
                  <a:srgbClr val="046938"/>
                </a:solidFill>
                <a:latin typeface="Arial"/>
                <a:cs typeface="Arial"/>
                <a:sym typeface="Arial"/>
                <a:rtl val="0"/>
              </a:rPr>
              <a:t>New Client Centered Wireless Solution</a:t>
            </a:r>
          </a:p>
          <a:p>
            <a:pPr algn="ctr" defTabSz="914400">
              <a:buClr>
                <a:srgbClr val="FFFFFF"/>
              </a:buClr>
              <a:buSzPts val="2000"/>
              <a:buFont typeface="Arial"/>
              <a:buNone/>
            </a:pPr>
            <a:r>
              <a:rPr lang="en-US" sz="1400" kern="0" dirty="0">
                <a:solidFill>
                  <a:srgbClr val="046938"/>
                </a:solidFill>
                <a:latin typeface="Arial"/>
                <a:cs typeface="Arial"/>
                <a:sym typeface="Arial"/>
                <a:rtl val="0"/>
              </a:rPr>
              <a:t>PPSK – limit 7,000 user on any network.</a:t>
            </a:r>
          </a:p>
        </p:txBody>
      </p:sp>
      <p:sp>
        <p:nvSpPr>
          <p:cNvPr id="7" name="Google Shape;390;p17">
            <a:extLst>
              <a:ext uri="{FF2B5EF4-FFF2-40B4-BE49-F238E27FC236}">
                <a16:creationId xmlns:a16="http://schemas.microsoft.com/office/drawing/2014/main" id="{E8C7B04B-E604-4A43-AE8C-48BDFC50503F}"/>
              </a:ext>
            </a:extLst>
          </p:cNvPr>
          <p:cNvSpPr/>
          <p:nvPr/>
        </p:nvSpPr>
        <p:spPr>
          <a:xfrm>
            <a:off x="6657305" y="2004332"/>
            <a:ext cx="3613112" cy="102453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82875" tIns="45700" rIns="182875" bIns="45700" anchor="ctr" anchorCtr="0">
            <a:noAutofit/>
          </a:bodyPr>
          <a:lstStyle/>
          <a:p>
            <a:pPr algn="ctr" defTabSz="914400">
              <a:buClr>
                <a:srgbClr val="FFFFFF"/>
              </a:buClr>
              <a:buSzPts val="2000"/>
              <a:buFont typeface="Arial"/>
              <a:buNone/>
            </a:pPr>
            <a:r>
              <a:rPr lang="en-US" sz="1400" b="1" kern="0" dirty="0">
                <a:solidFill>
                  <a:srgbClr val="046938"/>
                </a:solidFill>
                <a:cs typeface="Arial"/>
                <a:sym typeface="Arial"/>
                <a:rtl val="0"/>
              </a:rPr>
              <a:t>Insight</a:t>
            </a:r>
          </a:p>
          <a:p>
            <a:pPr algn="ctr" defTabSz="914400">
              <a:buClr>
                <a:srgbClr val="FFFFFF"/>
              </a:buClr>
              <a:buSzPts val="2000"/>
              <a:buFont typeface="Arial"/>
              <a:buNone/>
            </a:pPr>
            <a:r>
              <a:rPr lang="en-US" sz="1400" kern="0" dirty="0">
                <a:solidFill>
                  <a:srgbClr val="046938"/>
                </a:solidFill>
                <a:cs typeface="Arial"/>
                <a:sym typeface="Arial"/>
                <a:rtl val="0"/>
              </a:rPr>
              <a:t>“Up” is not the same as “good”</a:t>
            </a:r>
          </a:p>
          <a:p>
            <a:pPr algn="ctr" defTabSz="914400">
              <a:buClr>
                <a:srgbClr val="FFFFFF"/>
              </a:buClr>
              <a:buSzPts val="2000"/>
              <a:buFont typeface="Arial"/>
              <a:buNone/>
            </a:pPr>
            <a:r>
              <a:rPr lang="en-US" sz="1400" kern="0" dirty="0">
                <a:solidFill>
                  <a:srgbClr val="046938"/>
                </a:solidFill>
                <a:cs typeface="Arial"/>
                <a:sym typeface="Arial"/>
                <a:rtl val="0"/>
              </a:rPr>
              <a:t>Aware as well as there</a:t>
            </a:r>
            <a:endParaRPr sz="1400" kern="0" dirty="0">
              <a:solidFill>
                <a:srgbClr val="046938"/>
              </a:solidFill>
              <a:cs typeface="Arial"/>
              <a:sym typeface="Arial"/>
              <a:rtl val="0"/>
            </a:endParaRPr>
          </a:p>
        </p:txBody>
      </p:sp>
      <p:sp>
        <p:nvSpPr>
          <p:cNvPr id="8" name="Google Shape;391;p17">
            <a:extLst>
              <a:ext uri="{FF2B5EF4-FFF2-40B4-BE49-F238E27FC236}">
                <a16:creationId xmlns:a16="http://schemas.microsoft.com/office/drawing/2014/main" id="{66C2DA90-12BA-6743-89C0-C37789F59ECC}"/>
              </a:ext>
            </a:extLst>
          </p:cNvPr>
          <p:cNvSpPr/>
          <p:nvPr/>
        </p:nvSpPr>
        <p:spPr>
          <a:xfrm>
            <a:off x="1341186" y="5060480"/>
            <a:ext cx="3613112" cy="102453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82875" tIns="45700" rIns="182875" bIns="45700" anchor="ctr" anchorCtr="0">
            <a:noAutofit/>
          </a:bodyPr>
          <a:lstStyle/>
          <a:p>
            <a:pPr algn="ctr" defTabSz="914400">
              <a:buClr>
                <a:srgbClr val="FFFFFF"/>
              </a:buClr>
              <a:buSzPts val="2000"/>
              <a:buFont typeface="Arial"/>
              <a:buNone/>
            </a:pPr>
            <a:r>
              <a:rPr lang="en-US" sz="1400" b="1" kern="0" dirty="0">
                <a:solidFill>
                  <a:srgbClr val="046938"/>
                </a:solidFill>
                <a:latin typeface="Arial"/>
                <a:cs typeface="Arial"/>
                <a:sym typeface="Arial"/>
                <a:rtl val="0"/>
              </a:rPr>
              <a:t>Automation</a:t>
            </a:r>
          </a:p>
          <a:p>
            <a:pPr algn="ctr" defTabSz="914400">
              <a:buClr>
                <a:srgbClr val="FFFFFF"/>
              </a:buClr>
              <a:buSzPts val="2000"/>
              <a:buFont typeface="Arial"/>
              <a:buNone/>
            </a:pPr>
            <a:r>
              <a:rPr lang="en-US" sz="1400" kern="0" dirty="0">
                <a:solidFill>
                  <a:srgbClr val="046938"/>
                </a:solidFill>
                <a:latin typeface="Arial"/>
                <a:cs typeface="Arial"/>
                <a:sym typeface="Arial"/>
                <a:rtl val="0"/>
              </a:rPr>
              <a:t>Network configure machines</a:t>
            </a:r>
          </a:p>
          <a:p>
            <a:pPr algn="ctr" defTabSz="914400">
              <a:buClr>
                <a:srgbClr val="FFFFFF"/>
              </a:buClr>
              <a:buSzPts val="2000"/>
              <a:buFont typeface="Arial"/>
              <a:buNone/>
            </a:pPr>
            <a:r>
              <a:rPr lang="en-US" sz="1400" kern="0" dirty="0">
                <a:solidFill>
                  <a:srgbClr val="046938"/>
                </a:solidFill>
                <a:latin typeface="Arial"/>
                <a:cs typeface="Arial"/>
                <a:sym typeface="Arial"/>
                <a:rtl val="0"/>
              </a:rPr>
              <a:t>Complexity Resolved</a:t>
            </a:r>
            <a:endParaRPr sz="1400" kern="0" dirty="0">
              <a:solidFill>
                <a:srgbClr val="046938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9" name="Google Shape;389;p17">
            <a:extLst>
              <a:ext uri="{FF2B5EF4-FFF2-40B4-BE49-F238E27FC236}">
                <a16:creationId xmlns:a16="http://schemas.microsoft.com/office/drawing/2014/main" id="{B57DCDED-BC93-7F46-9BA3-7C14C8508B40}"/>
              </a:ext>
            </a:extLst>
          </p:cNvPr>
          <p:cNvSpPr/>
          <p:nvPr/>
        </p:nvSpPr>
        <p:spPr>
          <a:xfrm>
            <a:off x="1341186" y="2030755"/>
            <a:ext cx="3613112" cy="102453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82875" tIns="45700" rIns="182875" bIns="45700" anchor="ctr" anchorCtr="0">
            <a:noAutofit/>
          </a:bodyPr>
          <a:lstStyle/>
          <a:p>
            <a:pPr algn="ctr" defTabSz="914400">
              <a:buClr>
                <a:srgbClr val="FFFFFF"/>
              </a:buClr>
              <a:buSzPts val="2000"/>
              <a:buFont typeface="Arial"/>
              <a:buNone/>
            </a:pPr>
            <a:r>
              <a:rPr lang="en-US" sz="1400" b="1" kern="0" dirty="0">
                <a:solidFill>
                  <a:srgbClr val="046938"/>
                </a:solidFill>
                <a:cs typeface="Arial"/>
                <a:sym typeface="Arial"/>
                <a:rtl val="0"/>
              </a:rPr>
              <a:t>Assurance</a:t>
            </a:r>
          </a:p>
          <a:p>
            <a:pPr algn="ctr" defTabSz="914400">
              <a:buClr>
                <a:srgbClr val="FFFFFF"/>
              </a:buClr>
              <a:buSzPts val="2000"/>
              <a:buFont typeface="Arial"/>
              <a:buNone/>
            </a:pPr>
            <a:r>
              <a:rPr lang="en-US" sz="1400" kern="0" dirty="0">
                <a:solidFill>
                  <a:srgbClr val="046938"/>
                </a:solidFill>
                <a:cs typeface="Arial"/>
                <a:sym typeface="Arial"/>
                <a:rtl val="0"/>
              </a:rPr>
              <a:t>critical services require more predictable, reliable, and measurable networks</a:t>
            </a:r>
            <a:endParaRPr sz="1050" kern="0" dirty="0">
              <a:solidFill>
                <a:srgbClr val="046938"/>
              </a:solidFill>
              <a:cs typeface="Arial"/>
              <a:sym typeface="Arial"/>
              <a:rtl val="0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C91540C-1B01-D440-AEE6-367D2104C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751" y="767837"/>
            <a:ext cx="10992810" cy="85640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46938"/>
                </a:solidFill>
              </a:rPr>
              <a:t>The Access Network must adapt to changing times</a:t>
            </a:r>
          </a:p>
        </p:txBody>
      </p:sp>
    </p:spTree>
    <p:extLst>
      <p:ext uri="{BB962C8B-B14F-4D97-AF65-F5344CB8AC3E}">
        <p14:creationId xmlns:p14="http://schemas.microsoft.com/office/powerpoint/2010/main" val="284219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37E0D4-A8F8-3F4B-9318-6C2A7E0FD43A}"/>
              </a:ext>
            </a:extLst>
          </p:cNvPr>
          <p:cNvSpPr/>
          <p:nvPr/>
        </p:nvSpPr>
        <p:spPr>
          <a:xfrm>
            <a:off x="483301" y="120907"/>
            <a:ext cx="9708832" cy="434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0DED970B-D4ED-2B46-A253-06C466794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91" y="615437"/>
            <a:ext cx="10992810" cy="85640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6938"/>
                </a:solidFill>
              </a:rPr>
              <a:t>Why move to AI and the Cloud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333C2D6-8E82-F342-A103-C60C9EC088C6}"/>
              </a:ext>
            </a:extLst>
          </p:cNvPr>
          <p:cNvSpPr txBox="1">
            <a:spLocks/>
          </p:cNvSpPr>
          <p:nvPr/>
        </p:nvSpPr>
        <p:spPr>
          <a:xfrm>
            <a:off x="11294960" y="6614172"/>
            <a:ext cx="327407" cy="1436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1CAEDA-F13C-43B4-B3A8-D3983B74564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5F0C50-C934-D846-A4F1-A2CED153D16D}"/>
              </a:ext>
            </a:extLst>
          </p:cNvPr>
          <p:cNvSpPr/>
          <p:nvPr/>
        </p:nvSpPr>
        <p:spPr>
          <a:xfrm>
            <a:off x="0" y="2157516"/>
            <a:ext cx="12191999" cy="20956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  <a:sym typeface="Arial"/>
              <a:rtl val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AC31144-C54A-224E-8EC6-475D472849B2}"/>
              </a:ext>
            </a:extLst>
          </p:cNvPr>
          <p:cNvGrpSpPr/>
          <p:nvPr/>
        </p:nvGrpSpPr>
        <p:grpSpPr>
          <a:xfrm>
            <a:off x="6501135" y="2256703"/>
            <a:ext cx="1931836" cy="1838761"/>
            <a:chOff x="2311439" y="1832363"/>
            <a:chExt cx="1931836" cy="183876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D43715-93A4-384B-9CBA-7B8207531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4417" y="2411805"/>
              <a:ext cx="1500032" cy="12593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1AD5E3-A1AC-C44C-A462-621DEEAA034C}"/>
                </a:ext>
              </a:extLst>
            </p:cNvPr>
            <p:cNvSpPr/>
            <p:nvPr/>
          </p:nvSpPr>
          <p:spPr>
            <a:xfrm>
              <a:off x="2311439" y="1832363"/>
              <a:ext cx="19318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46938"/>
                  </a:solidFill>
                  <a:effectLst/>
                  <a:uLnTx/>
                  <a:uFillTx/>
                  <a:cs typeface="Arial"/>
                  <a:sym typeface="Arial"/>
                  <a:rtl val="0"/>
                </a:rPr>
                <a:t>Microservices cloud for agility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D49C45-DE01-0241-871B-8F801C361078}"/>
              </a:ext>
            </a:extLst>
          </p:cNvPr>
          <p:cNvGrpSpPr/>
          <p:nvPr/>
        </p:nvGrpSpPr>
        <p:grpSpPr>
          <a:xfrm>
            <a:off x="1103632" y="2286342"/>
            <a:ext cx="2075612" cy="1798708"/>
            <a:chOff x="-369096" y="1842472"/>
            <a:chExt cx="2075612" cy="17987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5CD64C-EE58-8F40-8D03-36BE6E92A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2731" y="2370404"/>
              <a:ext cx="1542882" cy="12707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373A50-EA4A-1346-B89D-EE9EA8B6F193}"/>
                </a:ext>
              </a:extLst>
            </p:cNvPr>
            <p:cNvSpPr/>
            <p:nvPr/>
          </p:nvSpPr>
          <p:spPr>
            <a:xfrm>
              <a:off x="-369096" y="1842472"/>
              <a:ext cx="20756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62AD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46938"/>
                  </a:solidFill>
                  <a:effectLst/>
                  <a:uLnTx/>
                  <a:uFillTx/>
                  <a:cs typeface="Arial"/>
                  <a:sym typeface="Arial"/>
                  <a:rtl val="0"/>
                </a:rPr>
                <a:t>Client level visibility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F1D463-82AA-0C43-84E9-4B9C3B5A6473}"/>
              </a:ext>
            </a:extLst>
          </p:cNvPr>
          <p:cNvGrpSpPr/>
          <p:nvPr/>
        </p:nvGrpSpPr>
        <p:grpSpPr>
          <a:xfrm>
            <a:off x="8899270" y="2219683"/>
            <a:ext cx="2345441" cy="1865367"/>
            <a:chOff x="6734569" y="1805758"/>
            <a:chExt cx="2345441" cy="186536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65E5BCA-CE8E-EB49-B612-B3118354FABF}"/>
                </a:ext>
              </a:extLst>
            </p:cNvPr>
            <p:cNvSpPr/>
            <p:nvPr/>
          </p:nvSpPr>
          <p:spPr>
            <a:xfrm>
              <a:off x="6734569" y="1805758"/>
              <a:ext cx="234544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62AD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46938"/>
                  </a:solidFill>
                  <a:effectLst/>
                  <a:uLnTx/>
                  <a:uFillTx/>
                  <a:cs typeface="Arial"/>
                  <a:sym typeface="Arial"/>
                  <a:rtl val="0"/>
                </a:rPr>
                <a:t>Digital Engagement with virtual BLE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3B859C2-4FD5-A64C-A7A3-EEC0D45BED35}"/>
                </a:ext>
              </a:extLst>
            </p:cNvPr>
            <p:cNvGrpSpPr/>
            <p:nvPr/>
          </p:nvGrpSpPr>
          <p:grpSpPr>
            <a:xfrm>
              <a:off x="7096261" y="2411805"/>
              <a:ext cx="1565475" cy="1259320"/>
              <a:chOff x="6600431" y="1522867"/>
              <a:chExt cx="1971419" cy="1988358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EC21716-9703-3D48-AF79-3E1DDEE17C0F}"/>
                  </a:ext>
                </a:extLst>
              </p:cNvPr>
              <p:cNvGrpSpPr/>
              <p:nvPr/>
            </p:nvGrpSpPr>
            <p:grpSpPr>
              <a:xfrm>
                <a:off x="6600431" y="1522867"/>
                <a:ext cx="1971412" cy="1988358"/>
                <a:chOff x="6600431" y="1522867"/>
                <a:chExt cx="1971412" cy="1988358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2F22ACEE-6573-AB4A-B1E3-CB77FB3736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00431" y="1522867"/>
                  <a:ext cx="1971412" cy="1988358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25" name="Rounded Rectangle 50">
                  <a:extLst>
                    <a:ext uri="{FF2B5EF4-FFF2-40B4-BE49-F238E27FC236}">
                      <a16:creationId xmlns:a16="http://schemas.microsoft.com/office/drawing/2014/main" id="{3C78C3F6-2C90-BA4E-91B7-7DBCF76EDE7D}"/>
                    </a:ext>
                  </a:extLst>
                </p:cNvPr>
                <p:cNvSpPr/>
                <p:nvPr/>
              </p:nvSpPr>
              <p:spPr>
                <a:xfrm>
                  <a:off x="8084766" y="2260760"/>
                  <a:ext cx="367024" cy="135086"/>
                </a:xfrm>
                <a:prstGeom prst="round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  <a:sym typeface="Arial"/>
                    <a:rtl val="0"/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9C21055-02BA-2044-B320-841ADE0FBA5C}"/>
                  </a:ext>
                </a:extLst>
              </p:cNvPr>
              <p:cNvGrpSpPr/>
              <p:nvPr/>
            </p:nvGrpSpPr>
            <p:grpSpPr>
              <a:xfrm>
                <a:off x="7675633" y="1710597"/>
                <a:ext cx="896217" cy="1722306"/>
                <a:chOff x="5416107" y="1492842"/>
                <a:chExt cx="922770" cy="2040966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7C6A84DD-B1EC-0347-AEA7-D5D6E94B61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6107" y="1492842"/>
                  <a:ext cx="922770" cy="2040966"/>
                </a:xfrm>
                <a:prstGeom prst="rect">
                  <a:avLst/>
                </a:prstGeom>
              </p:spPr>
            </p:pic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DFA55A05-8D87-4E4F-A3B0-EFDE88AEED3C}"/>
                    </a:ext>
                  </a:extLst>
                </p:cNvPr>
                <p:cNvSpPr/>
                <p:nvPr/>
              </p:nvSpPr>
              <p:spPr>
                <a:xfrm>
                  <a:off x="5522910" y="2487639"/>
                  <a:ext cx="721833" cy="369491"/>
                </a:xfrm>
                <a:prstGeom prst="rect">
                  <a:avLst/>
                </a:prstGeom>
                <a:solidFill>
                  <a:srgbClr val="CCE7E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  <a:sym typeface="Arial"/>
                    <a:rtl val="0"/>
                  </a:endParaRPr>
                </a:p>
              </p:txBody>
            </p: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BCF4C79C-DCC1-EA49-ABA1-39661FC42B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60401" y="2508387"/>
                  <a:ext cx="588641" cy="302687"/>
                </a:xfrm>
                <a:prstGeom prst="rect">
                  <a:avLst/>
                </a:prstGeom>
              </p:spPr>
            </p:pic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0C863F8-EDF3-4E43-B2F5-2639AEC9FF26}"/>
                    </a:ext>
                  </a:extLst>
                </p:cNvPr>
                <p:cNvSpPr/>
                <p:nvPr/>
              </p:nvSpPr>
              <p:spPr>
                <a:xfrm>
                  <a:off x="5784850" y="2705100"/>
                  <a:ext cx="317501" cy="79375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  <a:sym typeface="Arial"/>
                    <a:rtl val="0"/>
                  </a:endParaRPr>
                </a:p>
              </p:txBody>
            </p:sp>
          </p:grp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1F835-385A-9141-BD0D-FAB9E2094929}"/>
              </a:ext>
            </a:extLst>
          </p:cNvPr>
          <p:cNvGrpSpPr/>
          <p:nvPr/>
        </p:nvGrpSpPr>
        <p:grpSpPr>
          <a:xfrm>
            <a:off x="3693426" y="2266200"/>
            <a:ext cx="2245645" cy="1818850"/>
            <a:chOff x="4559410" y="1842472"/>
            <a:chExt cx="2245645" cy="181885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E18CF8F-AB43-CA43-8261-986F927A54FF}"/>
                </a:ext>
              </a:extLst>
            </p:cNvPr>
            <p:cNvSpPr/>
            <p:nvPr/>
          </p:nvSpPr>
          <p:spPr>
            <a:xfrm>
              <a:off x="4559410" y="1842472"/>
              <a:ext cx="224564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46938"/>
                  </a:solidFill>
                  <a:effectLst/>
                  <a:uLnTx/>
                  <a:uFillTx/>
                  <a:cs typeface="Arial"/>
                  <a:sym typeface="Arial"/>
                  <a:rtl val="0"/>
                </a:rPr>
                <a:t>AI-driven operations and support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E62AD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1E7EE01-79A3-A742-BDCE-1796F1392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9495" y="2440418"/>
              <a:ext cx="1565475" cy="12209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9" name="Google Shape;373;p75">
            <a:extLst>
              <a:ext uri="{FF2B5EF4-FFF2-40B4-BE49-F238E27FC236}">
                <a16:creationId xmlns:a16="http://schemas.microsoft.com/office/drawing/2014/main" id="{B39D65A2-A375-7442-A811-CC0C58D8568C}"/>
              </a:ext>
            </a:extLst>
          </p:cNvPr>
          <p:cNvSpPr txBox="1"/>
          <p:nvPr/>
        </p:nvSpPr>
        <p:spPr>
          <a:xfrm>
            <a:off x="4372932" y="5511542"/>
            <a:ext cx="4091579" cy="225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chemeClr val="accent4"/>
              </a:buClr>
              <a:buSzPts val="1050"/>
            </a:pPr>
            <a:r>
              <a:rPr lang="en-US" sz="1467" dirty="0">
                <a:solidFill>
                  <a:srgbClr val="04693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the Top 50 retailers have switched</a:t>
            </a:r>
          </a:p>
        </p:txBody>
      </p:sp>
      <p:sp>
        <p:nvSpPr>
          <p:cNvPr id="30" name="Google Shape;373;p75">
            <a:extLst>
              <a:ext uri="{FF2B5EF4-FFF2-40B4-BE49-F238E27FC236}">
                <a16:creationId xmlns:a16="http://schemas.microsoft.com/office/drawing/2014/main" id="{D6C9C41F-A60E-9649-9FD4-C7E7A48EA437}"/>
              </a:ext>
            </a:extLst>
          </p:cNvPr>
          <p:cNvSpPr txBox="1"/>
          <p:nvPr/>
        </p:nvSpPr>
        <p:spPr>
          <a:xfrm>
            <a:off x="4372934" y="5999936"/>
            <a:ext cx="3937737" cy="677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chemeClr val="accent4"/>
              </a:buClr>
              <a:buSzPts val="1050"/>
            </a:pPr>
            <a:r>
              <a:rPr lang="en-US" sz="1467" dirty="0">
                <a:solidFill>
                  <a:srgbClr val="04693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the top 20 service providers are running wireless managed services with an AI to provide a better client experience and reduce management cost.</a:t>
            </a:r>
          </a:p>
        </p:txBody>
      </p:sp>
      <p:sp>
        <p:nvSpPr>
          <p:cNvPr id="31" name="Google Shape;373;p75">
            <a:extLst>
              <a:ext uri="{FF2B5EF4-FFF2-40B4-BE49-F238E27FC236}">
                <a16:creationId xmlns:a16="http://schemas.microsoft.com/office/drawing/2014/main" id="{BDAA1AF9-DCDB-A14E-AE67-46CD45924B67}"/>
              </a:ext>
            </a:extLst>
          </p:cNvPr>
          <p:cNvSpPr txBox="1"/>
          <p:nvPr/>
        </p:nvSpPr>
        <p:spPr>
          <a:xfrm>
            <a:off x="4372933" y="4977162"/>
            <a:ext cx="4091579" cy="225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chemeClr val="accent4"/>
              </a:buClr>
              <a:buSzPts val="1050"/>
            </a:pPr>
            <a:r>
              <a:rPr lang="en-US" sz="1467" dirty="0">
                <a:solidFill>
                  <a:srgbClr val="04693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the Fortune 500 have chosen an AI driven network</a:t>
            </a:r>
          </a:p>
        </p:txBody>
      </p:sp>
      <p:sp>
        <p:nvSpPr>
          <p:cNvPr id="32" name="Google Shape;373;p75">
            <a:extLst>
              <a:ext uri="{FF2B5EF4-FFF2-40B4-BE49-F238E27FC236}">
                <a16:creationId xmlns:a16="http://schemas.microsoft.com/office/drawing/2014/main" id="{78F610C9-0E00-F94A-8FCA-D8AE5F9FA04A}"/>
              </a:ext>
            </a:extLst>
          </p:cNvPr>
          <p:cNvSpPr txBox="1"/>
          <p:nvPr/>
        </p:nvSpPr>
        <p:spPr>
          <a:xfrm>
            <a:off x="4372932" y="4442784"/>
            <a:ext cx="4091579" cy="451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chemeClr val="accent4"/>
              </a:buClr>
              <a:buSzPts val="1050"/>
            </a:pPr>
            <a:r>
              <a:rPr lang="en-US" sz="1467" dirty="0">
                <a:solidFill>
                  <a:srgbClr val="04693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the Fortune 10 have standardized on a Cloud based AI managed network</a:t>
            </a:r>
          </a:p>
        </p:txBody>
      </p:sp>
      <p:sp>
        <p:nvSpPr>
          <p:cNvPr id="33" name="Google Shape;377;p75">
            <a:extLst>
              <a:ext uri="{FF2B5EF4-FFF2-40B4-BE49-F238E27FC236}">
                <a16:creationId xmlns:a16="http://schemas.microsoft.com/office/drawing/2014/main" id="{EAB263CE-934F-4344-A124-5014A4BE4000}"/>
              </a:ext>
            </a:extLst>
          </p:cNvPr>
          <p:cNvSpPr txBox="1"/>
          <p:nvPr/>
        </p:nvSpPr>
        <p:spPr>
          <a:xfrm>
            <a:off x="2982633" y="5427829"/>
            <a:ext cx="12788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buClr>
                <a:schemeClr val="accent4"/>
              </a:buClr>
              <a:buSzPts val="2400"/>
            </a:pPr>
            <a:r>
              <a:rPr lang="en" sz="2400" b="1" dirty="0">
                <a:solidFill>
                  <a:srgbClr val="759C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</a:t>
            </a:r>
          </a:p>
        </p:txBody>
      </p:sp>
      <p:sp>
        <p:nvSpPr>
          <p:cNvPr id="34" name="Google Shape;377;p75">
            <a:extLst>
              <a:ext uri="{FF2B5EF4-FFF2-40B4-BE49-F238E27FC236}">
                <a16:creationId xmlns:a16="http://schemas.microsoft.com/office/drawing/2014/main" id="{693A238C-B989-EB46-B9EA-DCCED3B48814}"/>
              </a:ext>
            </a:extLst>
          </p:cNvPr>
          <p:cNvSpPr txBox="1"/>
          <p:nvPr/>
        </p:nvSpPr>
        <p:spPr>
          <a:xfrm>
            <a:off x="3077972" y="6059620"/>
            <a:ext cx="118356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buClr>
                <a:schemeClr val="accent4"/>
              </a:buClr>
              <a:buSzPts val="2400"/>
            </a:pPr>
            <a:r>
              <a:rPr lang="en" sz="2400" b="1" dirty="0">
                <a:solidFill>
                  <a:srgbClr val="759C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35" name="Google Shape;377;p75">
            <a:extLst>
              <a:ext uri="{FF2B5EF4-FFF2-40B4-BE49-F238E27FC236}">
                <a16:creationId xmlns:a16="http://schemas.microsoft.com/office/drawing/2014/main" id="{E56FFBEB-1694-2D4C-8BAB-3D8E79961E95}"/>
              </a:ext>
            </a:extLst>
          </p:cNvPr>
          <p:cNvSpPr txBox="1"/>
          <p:nvPr/>
        </p:nvSpPr>
        <p:spPr>
          <a:xfrm>
            <a:off x="3077972" y="4896395"/>
            <a:ext cx="11835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buClr>
                <a:schemeClr val="accent4"/>
              </a:buClr>
              <a:buSzPts val="2400"/>
            </a:pPr>
            <a:r>
              <a:rPr lang="en" sz="2400" b="1" dirty="0">
                <a:solidFill>
                  <a:srgbClr val="759C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25+</a:t>
            </a:r>
          </a:p>
        </p:txBody>
      </p:sp>
      <p:sp>
        <p:nvSpPr>
          <p:cNvPr id="36" name="Google Shape;377;p75">
            <a:extLst>
              <a:ext uri="{FF2B5EF4-FFF2-40B4-BE49-F238E27FC236}">
                <a16:creationId xmlns:a16="http://schemas.microsoft.com/office/drawing/2014/main" id="{972D6E99-C277-914A-BDD4-0301B2CE47CA}"/>
              </a:ext>
            </a:extLst>
          </p:cNvPr>
          <p:cNvSpPr txBox="1"/>
          <p:nvPr/>
        </p:nvSpPr>
        <p:spPr>
          <a:xfrm>
            <a:off x="2945935" y="4364963"/>
            <a:ext cx="13155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buClr>
                <a:schemeClr val="accent4"/>
              </a:buClr>
              <a:buSzPts val="2400"/>
            </a:pPr>
            <a:r>
              <a:rPr lang="en" sz="2400" b="1" dirty="0">
                <a:solidFill>
                  <a:srgbClr val="759C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  <a:endParaRPr sz="2400" b="1" dirty="0">
              <a:solidFill>
                <a:srgbClr val="759C3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16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4997</TotalTime>
  <Words>777</Words>
  <Application>Microsoft Office PowerPoint</Application>
  <PresentationFormat>Widescreen</PresentationFormat>
  <Paragraphs>173</Paragraphs>
  <Slides>21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Avenir</vt:lpstr>
      <vt:lpstr>Avenir Book</vt:lpstr>
      <vt:lpstr>Calibri</vt:lpstr>
      <vt:lpstr>Calibri Light</vt:lpstr>
      <vt:lpstr>Gill Sans</vt:lpstr>
      <vt:lpstr>Helvetica</vt:lpstr>
      <vt:lpstr>Lato</vt:lpstr>
      <vt:lpstr>National 2</vt:lpstr>
      <vt:lpstr>Tahoma</vt:lpstr>
      <vt:lpstr>Wingdings</vt:lpstr>
      <vt:lpstr>Office Theme</vt:lpstr>
      <vt:lpstr>Building the AI  Network of the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AI for Information, Technology and Consulting ?</vt:lpstr>
      <vt:lpstr>The Access Network must adapt to changing times</vt:lpstr>
      <vt:lpstr>Why move to AI and the Cloud</vt:lpstr>
      <vt:lpstr>MARVIS</vt:lpstr>
      <vt:lpstr>AI-Driven</vt:lpstr>
      <vt:lpstr>AI-Driven in action</vt:lpstr>
      <vt:lpstr>AI-Driven in action</vt:lpstr>
      <vt:lpstr>AI-Driven in action</vt:lpstr>
      <vt:lpstr>AI-Driven in action</vt:lpstr>
      <vt:lpstr>AI-Driven in action</vt:lpstr>
      <vt:lpstr>Access networks have not changed much…over the years</vt:lpstr>
      <vt:lpstr>Clean out the unplanned work  </vt:lpstr>
      <vt:lpstr>The AI-driven enterprise:  Automation and insight across the stack</vt:lpstr>
      <vt:lpstr>Session Evaluations There are two ways to access the session and presenter evaluations:</vt:lpstr>
      <vt:lpstr>Contact Information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Berg</dc:creator>
  <cp:lastModifiedBy>Sarah Reynolds</cp:lastModifiedBy>
  <cp:revision>53</cp:revision>
  <dcterms:created xsi:type="dcterms:W3CDTF">2019-03-25T21:23:33Z</dcterms:created>
  <dcterms:modified xsi:type="dcterms:W3CDTF">2019-10-17T12:49:50Z</dcterms:modified>
</cp:coreProperties>
</file>