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1" r:id="rId3"/>
    <p:sldId id="272" r:id="rId4"/>
    <p:sldId id="284" r:id="rId5"/>
    <p:sldId id="285" r:id="rId6"/>
    <p:sldId id="286" r:id="rId7"/>
    <p:sldId id="273" r:id="rId8"/>
    <p:sldId id="297" r:id="rId9"/>
    <p:sldId id="298" r:id="rId10"/>
    <p:sldId id="299" r:id="rId11"/>
    <p:sldId id="274" r:id="rId12"/>
    <p:sldId id="295" r:id="rId13"/>
    <p:sldId id="294" r:id="rId14"/>
    <p:sldId id="296" r:id="rId15"/>
    <p:sldId id="270" r:id="rId16"/>
    <p:sldId id="293" r:id="rId17"/>
    <p:sldId id="267" r:id="rId18"/>
    <p:sldId id="269" r:id="rId19"/>
    <p:sldId id="263" r:id="rId20"/>
    <p:sldId id="26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 autoAdjust="0"/>
    <p:restoredTop sz="83599" autoAdjust="0"/>
  </p:normalViewPr>
  <p:slideViewPr>
    <p:cSldViewPr snapToGrid="0">
      <p:cViewPr varScale="1">
        <p:scale>
          <a:sx n="89" d="100"/>
          <a:sy n="89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1"/>
        <c:ser>
          <c:idx val="0"/>
          <c:order val="0"/>
          <c:tx>
            <c:strRef>
              <c:f>Sheet2!$A$1</c:f>
              <c:strCache>
                <c:ptCount val="1"/>
                <c:pt idx="0">
                  <c:v>Roadmap Initiatives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2A6-4364-9764-AEF11DAF48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2A6-4364-9764-AEF11DAF48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2A6-4364-9764-AEF11DAF48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2A6-4364-9764-AEF11DAF48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2A6-4364-9764-AEF11DAF48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2A6-4364-9764-AEF11DAF48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2A6-4364-9764-AEF11DAF48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2A6-4364-9764-AEF11DAF48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2A6-4364-9764-AEF11DAF48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2A6-4364-9764-AEF11DAF48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2A6-4364-9764-AEF11DAF488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2A6-4364-9764-AEF11DAF488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2A6-4364-9764-AEF11DAF488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F2A6-4364-9764-AEF11DAF488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  <a:alpha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F2A6-4364-9764-AEF11DAF4888}"/>
              </c:ext>
            </c:extLst>
          </c:dPt>
          <c:dLbls>
            <c:dLbl>
              <c:idx val="0"/>
              <c:layout>
                <c:manualLayout>
                  <c:x val="-9.6694879836660141E-2"/>
                  <c:y val="6.69544622257771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D93B124-FB06-5841-97E7-B8A57A5519F9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90409534401296"/>
                      <c:h val="6.34854001441115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A6-4364-9764-AEF11DAF4888}"/>
                </c:ext>
              </c:extLst>
            </c:dLbl>
            <c:dLbl>
              <c:idx val="1"/>
              <c:layout>
                <c:manualLayout>
                  <c:x val="-8.2043119604122861E-2"/>
                  <c:y val="6.936466270722288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546DC8-067B-834F-94DD-45A57036891B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61652837657217E-2"/>
                      <c:h val="5.47242265294275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A6-4364-9764-AEF11DAF4888}"/>
                </c:ext>
              </c:extLst>
            </c:dLbl>
            <c:dLbl>
              <c:idx val="2"/>
              <c:layout>
                <c:manualLayout>
                  <c:x val="-8.0526781042755624E-2"/>
                  <c:y val="4.81234610729160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2F1E85-561B-F24C-A22F-F31E6D4B6921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91249894201885"/>
                      <c:h val="6.567570742341315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2A6-4364-9764-AEF11DAF4888}"/>
                </c:ext>
              </c:extLst>
            </c:dLbl>
            <c:dLbl>
              <c:idx val="3"/>
              <c:layout>
                <c:manualLayout>
                  <c:x val="-6.7612334567436719E-2"/>
                  <c:y val="2.92925197481500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015544-02D6-CE4A-8E68-91025B4BABDD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479191215383567E-2"/>
                      <c:h val="8.757842322620967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2A6-4364-9764-AEF11DAF4888}"/>
                </c:ext>
              </c:extLst>
            </c:dLbl>
            <c:dLbl>
              <c:idx val="4"/>
              <c:layout>
                <c:manualLayout>
                  <c:x val="-7.081669737304834E-2"/>
                  <c:y val="3.13848425873037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ECA8D4-5C5A-F040-A679-ECAEA84DDF07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4345664683925"/>
                      <c:h val="8.757837355343471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2A6-4364-9764-AEF11DAF4888}"/>
                </c:ext>
              </c:extLst>
            </c:dLbl>
            <c:dLbl>
              <c:idx val="5"/>
              <c:layout>
                <c:manualLayout>
                  <c:x val="-7.6063382844917565E-2"/>
                  <c:y val="5.2308075860786445E-2"/>
                </c:manualLayout>
              </c:layout>
              <c:tx>
                <c:rich>
                  <a:bodyPr/>
                  <a:lstStyle/>
                  <a:p>
                    <a:fld id="{16B84AD7-674F-0A4C-BECF-6AEDDA6539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2A6-4364-9764-AEF11DAF4888}"/>
                </c:ext>
              </c:extLst>
            </c:dLbl>
            <c:dLbl>
              <c:idx val="6"/>
              <c:layout>
                <c:manualLayout>
                  <c:x val="-6.7875000133684485E-2"/>
                  <c:y val="4.39388462850458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2A95CA-FC23-284F-95F8-BBA571BF5541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03395431460439E-2"/>
                      <c:h val="5.691451483415052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2A6-4364-9764-AEF11DAF4888}"/>
                </c:ext>
              </c:extLst>
            </c:dLbl>
            <c:dLbl>
              <c:idx val="7"/>
              <c:layout>
                <c:manualLayout>
                  <c:x val="-5.9220088823707745E-2"/>
                  <c:y val="5.02157481396860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AD5CB6-D818-4266-A562-CC1710AC6678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2A6-4364-9764-AEF11DAF4888}"/>
                </c:ext>
              </c:extLst>
            </c:dLbl>
            <c:dLbl>
              <c:idx val="8"/>
              <c:layout>
                <c:manualLayout>
                  <c:x val="-5.5124708612382396E-2"/>
                  <c:y val="5.02156902643697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2D0E59-248A-5E40-8358-2F5BC51F7314}" type="CELLRANGE">
                      <a:rPr lang="en-US"/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2A6-4364-9764-AEF11DAF4888}"/>
                </c:ext>
              </c:extLst>
            </c:dLbl>
            <c:dLbl>
              <c:idx val="9"/>
              <c:layout>
                <c:manualLayout>
                  <c:x val="-5.1566327181143019E-2"/>
                  <c:y val="3.13849249622186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F50E97-A28C-C549-ACFB-940715282D7B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53070772292504E-2"/>
                      <c:h val="8.100758388685323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2A6-4364-9764-AEF11DAF4888}"/>
                </c:ext>
              </c:extLst>
            </c:dLbl>
            <c:dLbl>
              <c:idx val="10"/>
              <c:layout>
                <c:manualLayout>
                  <c:x val="-0.11550286102624298"/>
                  <c:y val="7.74159991954528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Learning </a:t>
                    </a:r>
                    <a:endParaRPr lang="en-US" b="1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 baseline="0">
                        <a:solidFill>
                          <a:schemeClr val="tx1"/>
                        </a:solidFill>
                      </a:rPr>
                      <a:t>Design</a:t>
                    </a:r>
                    <a:endParaRPr lang="en-US" b="1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52265900763424"/>
                      <c:h val="7.62351830181147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F2A6-4364-9764-AEF11DAF4888}"/>
                </c:ext>
              </c:extLst>
            </c:dLbl>
            <c:dLbl>
              <c:idx val="11"/>
              <c:layout>
                <c:manualLayout>
                  <c:x val="-7.1212834376092132E-2"/>
                  <c:y val="5.847903368008835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5604E8-F4DB-4818-9D3A-7C8D11C99DD9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2A6-4364-9764-AEF11DAF4888}"/>
                </c:ext>
              </c:extLst>
            </c:dLbl>
            <c:dLbl>
              <c:idx val="12"/>
              <c:layout>
                <c:manualLayout>
                  <c:x val="-6.9624350341282906E-2"/>
                  <c:y val="0.12972401602752245"/>
                </c:manualLayout>
              </c:layout>
              <c:tx>
                <c:rich>
                  <a:bodyPr/>
                  <a:lstStyle/>
                  <a:p>
                    <a:fld id="{8A3C27CD-ED26-3E4D-83EF-1580C8C2A5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2A6-4364-9764-AEF11DAF4888}"/>
                </c:ext>
              </c:extLst>
            </c:dLbl>
            <c:dLbl>
              <c:idx val="13"/>
              <c:layout>
                <c:manualLayout>
                  <c:x val="-7.5794885915185573E-2"/>
                  <c:y val="6.695433085291481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3998AE-FCCE-F447-994A-EB9247577667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54807344674168E-2"/>
                      <c:h val="0.1051006712072818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F2A6-4364-9764-AEF11DAF4888}"/>
                </c:ext>
              </c:extLst>
            </c:dLbl>
            <c:dLbl>
              <c:idx val="14"/>
              <c:layout>
                <c:manualLayout>
                  <c:x val="-0.1031725482601623"/>
                  <c:y val="5.85850394963004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C92374-4342-5D4C-8128-9F10BD1CBC95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3197504327245"/>
                      <c:h val="8.31978403274303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F2A6-4364-9764-AEF11DAF4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Sheet2!$B$2:$B$16</c:f>
              <c:numCache>
                <c:formatCode>General</c:formatCode>
                <c:ptCount val="15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9</c:v>
                </c:pt>
                <c:pt idx="13">
                  <c:v>1</c:v>
                </c:pt>
                <c:pt idx="14">
                  <c:v>2</c:v>
                </c:pt>
              </c:numCache>
            </c:numRef>
          </c:xVal>
          <c:yVal>
            <c:numRef>
              <c:f>Sheet2!$C$2:$C$16</c:f>
              <c:numCache>
                <c:formatCode>General</c:formatCode>
                <c:ptCount val="15"/>
                <c:pt idx="0">
                  <c:v>7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9</c:v>
                </c:pt>
                <c:pt idx="13">
                  <c:v>2</c:v>
                </c:pt>
                <c:pt idx="14">
                  <c:v>3</c:v>
                </c:pt>
              </c:numCache>
            </c:numRef>
          </c:yVal>
          <c:bubbleSize>
            <c:numRef>
              <c:f>Sheet2!$D$2:$D$16</c:f>
              <c:numCache>
                <c:formatCode>"$"#,##0</c:formatCode>
                <c:ptCount val="15"/>
                <c:pt idx="0">
                  <c:v>3700000</c:v>
                </c:pt>
                <c:pt idx="1">
                  <c:v>5500000</c:v>
                </c:pt>
                <c:pt idx="2">
                  <c:v>1500000</c:v>
                </c:pt>
                <c:pt idx="3">
                  <c:v>400000</c:v>
                </c:pt>
                <c:pt idx="4">
                  <c:v>350000</c:v>
                </c:pt>
                <c:pt idx="5">
                  <c:v>2900000</c:v>
                </c:pt>
                <c:pt idx="6">
                  <c:v>1300000</c:v>
                </c:pt>
                <c:pt idx="7">
                  <c:v>3100000</c:v>
                </c:pt>
                <c:pt idx="8">
                  <c:v>2900000</c:v>
                </c:pt>
                <c:pt idx="9">
                  <c:v>125000</c:v>
                </c:pt>
                <c:pt idx="10">
                  <c:v>6000000</c:v>
                </c:pt>
                <c:pt idx="11">
                  <c:v>3500000</c:v>
                </c:pt>
                <c:pt idx="12">
                  <c:v>28000000</c:v>
                </c:pt>
                <c:pt idx="13">
                  <c:v>4000000</c:v>
                </c:pt>
                <c:pt idx="14">
                  <c:v>3000000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Sheet2!$A$2:$A$16</c15:f>
                <c15:dlblRangeCache>
                  <c:ptCount val="15"/>
                  <c:pt idx="0">
                    <c:v>Research Enterprise</c:v>
                  </c:pt>
                  <c:pt idx="1">
                    <c:v>CRM</c:v>
                  </c:pt>
                  <c:pt idx="2">
                    <c:v>Operational Excellence </c:v>
                  </c:pt>
                  <c:pt idx="3">
                    <c:v>Identity Access Management</c:v>
                  </c:pt>
                  <c:pt idx="4">
                    <c:v>Digital Authentication </c:v>
                  </c:pt>
                  <c:pt idx="5">
                    <c:v>Data &amp; Tools</c:v>
                  </c:pt>
                  <c:pt idx="6">
                    <c:v>Information Security</c:v>
                  </c:pt>
                  <c:pt idx="7">
                    <c:v>eTRACS </c:v>
                  </c:pt>
                  <c:pt idx="8">
                    <c:v>Wifi </c:v>
                  </c:pt>
                  <c:pt idx="9">
                    <c:v>Desktop Transition</c:v>
                  </c:pt>
                  <c:pt idx="10">
                    <c:v>Learning Design</c:v>
                  </c:pt>
                  <c:pt idx="11">
                    <c:v>Disasters</c:v>
                  </c:pt>
                  <c:pt idx="12">
                    <c:v>Cedar</c:v>
                  </c:pt>
                  <c:pt idx="13">
                    <c:v>Cabling Upgrade </c:v>
                  </c:pt>
                  <c:pt idx="14">
                    <c:v>Unified Communications 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F2A6-4364-9764-AEF11DAF4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68286000"/>
        <c:axId val="568285672"/>
      </c:bubbleChart>
      <c:valAx>
        <c:axId val="568286000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Risk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85672"/>
        <c:crosses val="autoZero"/>
        <c:crossBetween val="midCat"/>
      </c:valAx>
      <c:valAx>
        <c:axId val="5682856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Percieved</a:t>
                </a:r>
                <a:r>
                  <a:rPr lang="en-US" b="1" baseline="0"/>
                  <a:t> </a:t>
                </a:r>
                <a:r>
                  <a:rPr lang="en-US" b="1"/>
                  <a:t>Return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8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061E7-2F9C-45B5-9606-B1E4CCEA2FAE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F6426C93-BC9E-4BE4-8414-59A0E3D8A9BD}">
      <dgm:prSet phldrT="[Text]"/>
      <dgm:spPr/>
      <dgm:t>
        <a:bodyPr/>
        <a:lstStyle/>
        <a:p>
          <a:r>
            <a:rPr lang="en-US" dirty="0"/>
            <a:t>Socialize &amp; Educate</a:t>
          </a:r>
        </a:p>
      </dgm:t>
    </dgm:pt>
    <dgm:pt modelId="{2958DAA4-9F70-4A5C-86BA-032E3B146278}" type="parTrans" cxnId="{69127984-577F-417F-9B07-1DD2CFCF5CAF}">
      <dgm:prSet/>
      <dgm:spPr/>
      <dgm:t>
        <a:bodyPr/>
        <a:lstStyle/>
        <a:p>
          <a:endParaRPr lang="en-US"/>
        </a:p>
      </dgm:t>
    </dgm:pt>
    <dgm:pt modelId="{FCE993A2-0B12-4316-9F00-4190FF1634E3}" type="sibTrans" cxnId="{69127984-577F-417F-9B07-1DD2CFCF5CAF}">
      <dgm:prSet/>
      <dgm:spPr/>
      <dgm:t>
        <a:bodyPr/>
        <a:lstStyle/>
        <a:p>
          <a:endParaRPr lang="en-US"/>
        </a:p>
      </dgm:t>
    </dgm:pt>
    <dgm:pt modelId="{FD80E7B9-6978-4080-BACB-2E43974253DB}">
      <dgm:prSet phldrT="[Text]"/>
      <dgm:spPr/>
      <dgm:t>
        <a:bodyPr/>
        <a:lstStyle/>
        <a:p>
          <a:r>
            <a:rPr lang="en-US" dirty="0"/>
            <a:t>Identify</a:t>
          </a:r>
        </a:p>
      </dgm:t>
    </dgm:pt>
    <dgm:pt modelId="{4B891402-5C5B-4286-97C0-29500B0FB525}" type="parTrans" cxnId="{F648AA52-D416-4A1F-B319-625705C62720}">
      <dgm:prSet/>
      <dgm:spPr/>
      <dgm:t>
        <a:bodyPr/>
        <a:lstStyle/>
        <a:p>
          <a:endParaRPr lang="en-US"/>
        </a:p>
      </dgm:t>
    </dgm:pt>
    <dgm:pt modelId="{58E59CD9-CB9E-4F39-84C2-3B15BBB64130}" type="sibTrans" cxnId="{F648AA52-D416-4A1F-B319-625705C62720}">
      <dgm:prSet/>
      <dgm:spPr/>
      <dgm:t>
        <a:bodyPr/>
        <a:lstStyle/>
        <a:p>
          <a:endParaRPr lang="en-US"/>
        </a:p>
      </dgm:t>
    </dgm:pt>
    <dgm:pt modelId="{B563A5A4-ADBC-4CF1-AB48-823639F9413A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008AEF83-66DD-4C6D-A38A-C95693D56BD8}" type="parTrans" cxnId="{A50E6DC4-35BA-4363-B1DC-B33D9023726A}">
      <dgm:prSet/>
      <dgm:spPr/>
      <dgm:t>
        <a:bodyPr/>
        <a:lstStyle/>
        <a:p>
          <a:endParaRPr lang="en-US"/>
        </a:p>
      </dgm:t>
    </dgm:pt>
    <dgm:pt modelId="{12B1A6D0-42DF-4098-B7A0-AD5F5A2419BC}" type="sibTrans" cxnId="{A50E6DC4-35BA-4363-B1DC-B33D9023726A}">
      <dgm:prSet/>
      <dgm:spPr/>
      <dgm:t>
        <a:bodyPr/>
        <a:lstStyle/>
        <a:p>
          <a:endParaRPr lang="en-US"/>
        </a:p>
      </dgm:t>
    </dgm:pt>
    <dgm:pt modelId="{7CD1C55B-8B4B-4586-9BAB-64DDF20D32F5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31A43075-8225-4C5C-9221-41D9DAAB675F}" type="parTrans" cxnId="{2D61A6A3-2BD2-4D7A-893F-675BD5A0E758}">
      <dgm:prSet/>
      <dgm:spPr/>
      <dgm:t>
        <a:bodyPr/>
        <a:lstStyle/>
        <a:p>
          <a:endParaRPr lang="en-US"/>
        </a:p>
      </dgm:t>
    </dgm:pt>
    <dgm:pt modelId="{628EDE02-F034-4EE3-8903-2FD5AFAB2760}" type="sibTrans" cxnId="{2D61A6A3-2BD2-4D7A-893F-675BD5A0E758}">
      <dgm:prSet/>
      <dgm:spPr/>
      <dgm:t>
        <a:bodyPr/>
        <a:lstStyle/>
        <a:p>
          <a:endParaRPr lang="en-US"/>
        </a:p>
      </dgm:t>
    </dgm:pt>
    <dgm:pt modelId="{485A0769-B954-4F32-ACF2-E0A40D04396B}" type="pres">
      <dgm:prSet presAssocID="{0C9061E7-2F9C-45B5-9606-B1E4CCEA2FAE}" presName="Name0" presStyleCnt="0">
        <dgm:presLayoutVars>
          <dgm:dir/>
          <dgm:resizeHandles val="exact"/>
        </dgm:presLayoutVars>
      </dgm:prSet>
      <dgm:spPr/>
    </dgm:pt>
    <dgm:pt modelId="{0DD282F0-C6FF-433A-9D1C-54729FDAE6EF}" type="pres">
      <dgm:prSet presAssocID="{0C9061E7-2F9C-45B5-9606-B1E4CCEA2FAE}" presName="fgShape" presStyleLbl="fgShp" presStyleIdx="0" presStyleCnt="1"/>
      <dgm:spPr/>
    </dgm:pt>
    <dgm:pt modelId="{B6E8EE98-02F8-4416-92F2-581BB57E6CFC}" type="pres">
      <dgm:prSet presAssocID="{0C9061E7-2F9C-45B5-9606-B1E4CCEA2FAE}" presName="linComp" presStyleCnt="0"/>
      <dgm:spPr/>
    </dgm:pt>
    <dgm:pt modelId="{A9D548EB-0FD5-4430-AB12-F4A5DAE0F533}" type="pres">
      <dgm:prSet presAssocID="{F6426C93-BC9E-4BE4-8414-59A0E3D8A9BD}" presName="compNode" presStyleCnt="0"/>
      <dgm:spPr/>
    </dgm:pt>
    <dgm:pt modelId="{760BD3E2-BE7A-417B-AD1B-5B23294B211D}" type="pres">
      <dgm:prSet presAssocID="{F6426C93-BC9E-4BE4-8414-59A0E3D8A9BD}" presName="bkgdShape" presStyleLbl="node1" presStyleIdx="0" presStyleCnt="4"/>
      <dgm:spPr/>
    </dgm:pt>
    <dgm:pt modelId="{3861E2FB-2645-457B-B001-B533B80CDACF}" type="pres">
      <dgm:prSet presAssocID="{F6426C93-BC9E-4BE4-8414-59A0E3D8A9BD}" presName="nodeTx" presStyleLbl="node1" presStyleIdx="0" presStyleCnt="4">
        <dgm:presLayoutVars>
          <dgm:bulletEnabled val="1"/>
        </dgm:presLayoutVars>
      </dgm:prSet>
      <dgm:spPr/>
    </dgm:pt>
    <dgm:pt modelId="{D5F1D787-C8E2-4A91-9281-1187DCFCD5C7}" type="pres">
      <dgm:prSet presAssocID="{F6426C93-BC9E-4BE4-8414-59A0E3D8A9BD}" presName="invisiNode" presStyleLbl="node1" presStyleIdx="0" presStyleCnt="4"/>
      <dgm:spPr/>
    </dgm:pt>
    <dgm:pt modelId="{13FB9380-51B6-4BAE-9A9B-A1615D4B220C}" type="pres">
      <dgm:prSet presAssocID="{F6426C93-BC9E-4BE4-8414-59A0E3D8A9B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F4B1CE6-1AA8-4912-90C0-C985FB38FFD3}" type="pres">
      <dgm:prSet presAssocID="{FCE993A2-0B12-4316-9F00-4190FF1634E3}" presName="sibTrans" presStyleLbl="sibTrans2D1" presStyleIdx="0" presStyleCnt="0"/>
      <dgm:spPr/>
    </dgm:pt>
    <dgm:pt modelId="{8F7D186E-25F1-4990-8F15-C1B72D4EA739}" type="pres">
      <dgm:prSet presAssocID="{FD80E7B9-6978-4080-BACB-2E43974253DB}" presName="compNode" presStyleCnt="0"/>
      <dgm:spPr/>
    </dgm:pt>
    <dgm:pt modelId="{AE2D6F96-A306-48EC-A3A2-D92489BC7702}" type="pres">
      <dgm:prSet presAssocID="{FD80E7B9-6978-4080-BACB-2E43974253DB}" presName="bkgdShape" presStyleLbl="node1" presStyleIdx="1" presStyleCnt="4"/>
      <dgm:spPr/>
    </dgm:pt>
    <dgm:pt modelId="{E8F208F2-2AF2-4958-9571-00549CE2A9C1}" type="pres">
      <dgm:prSet presAssocID="{FD80E7B9-6978-4080-BACB-2E43974253DB}" presName="nodeTx" presStyleLbl="node1" presStyleIdx="1" presStyleCnt="4">
        <dgm:presLayoutVars>
          <dgm:bulletEnabled val="1"/>
        </dgm:presLayoutVars>
      </dgm:prSet>
      <dgm:spPr/>
    </dgm:pt>
    <dgm:pt modelId="{6D2BDEC9-EEE4-46EE-99DD-38A7DB43F334}" type="pres">
      <dgm:prSet presAssocID="{FD80E7B9-6978-4080-BACB-2E43974253DB}" presName="invisiNode" presStyleLbl="node1" presStyleIdx="1" presStyleCnt="4"/>
      <dgm:spPr/>
    </dgm:pt>
    <dgm:pt modelId="{FCB2E93F-47FB-4896-AA17-32128DEDB326}" type="pres">
      <dgm:prSet presAssocID="{FD80E7B9-6978-4080-BACB-2E43974253DB}" presName="imagNode" presStyleLbl="fgImgPlace1" presStyleIdx="1" presStyleCnt="4" custLinFactNeighborY="1088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8E03778-E629-4543-8B4C-52908384C5AB}" type="pres">
      <dgm:prSet presAssocID="{58E59CD9-CB9E-4F39-84C2-3B15BBB64130}" presName="sibTrans" presStyleLbl="sibTrans2D1" presStyleIdx="0" presStyleCnt="0"/>
      <dgm:spPr/>
    </dgm:pt>
    <dgm:pt modelId="{70FFCB17-7D36-47B9-AF66-20734B539DFD}" type="pres">
      <dgm:prSet presAssocID="{B563A5A4-ADBC-4CF1-AB48-823639F9413A}" presName="compNode" presStyleCnt="0"/>
      <dgm:spPr/>
    </dgm:pt>
    <dgm:pt modelId="{C41118CF-5A77-4954-8E5F-7D8F5D3C7366}" type="pres">
      <dgm:prSet presAssocID="{B563A5A4-ADBC-4CF1-AB48-823639F9413A}" presName="bkgdShape" presStyleLbl="node1" presStyleIdx="2" presStyleCnt="4"/>
      <dgm:spPr/>
    </dgm:pt>
    <dgm:pt modelId="{7E9214E9-26B1-4EDF-A5B8-BD40AA95F19A}" type="pres">
      <dgm:prSet presAssocID="{B563A5A4-ADBC-4CF1-AB48-823639F9413A}" presName="nodeTx" presStyleLbl="node1" presStyleIdx="2" presStyleCnt="4">
        <dgm:presLayoutVars>
          <dgm:bulletEnabled val="1"/>
        </dgm:presLayoutVars>
      </dgm:prSet>
      <dgm:spPr/>
    </dgm:pt>
    <dgm:pt modelId="{C98D6669-C36F-44BF-A0B6-55938895E433}" type="pres">
      <dgm:prSet presAssocID="{B563A5A4-ADBC-4CF1-AB48-823639F9413A}" presName="invisiNode" presStyleLbl="node1" presStyleIdx="2" presStyleCnt="4"/>
      <dgm:spPr/>
    </dgm:pt>
    <dgm:pt modelId="{420A2502-B48C-4E73-B558-937C86529297}" type="pres">
      <dgm:prSet presAssocID="{B563A5A4-ADBC-4CF1-AB48-823639F9413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6B268A67-A3AA-4027-88CE-E4E3DCC1E719}" type="pres">
      <dgm:prSet presAssocID="{12B1A6D0-42DF-4098-B7A0-AD5F5A2419BC}" presName="sibTrans" presStyleLbl="sibTrans2D1" presStyleIdx="0" presStyleCnt="0"/>
      <dgm:spPr/>
    </dgm:pt>
    <dgm:pt modelId="{8122437A-2A82-4860-81E4-A67165646DF7}" type="pres">
      <dgm:prSet presAssocID="{7CD1C55B-8B4B-4586-9BAB-64DDF20D32F5}" presName="compNode" presStyleCnt="0"/>
      <dgm:spPr/>
    </dgm:pt>
    <dgm:pt modelId="{74FE0A70-7956-4281-8488-1ECD47BD06C3}" type="pres">
      <dgm:prSet presAssocID="{7CD1C55B-8B4B-4586-9BAB-64DDF20D32F5}" presName="bkgdShape" presStyleLbl="node1" presStyleIdx="3" presStyleCnt="4"/>
      <dgm:spPr/>
    </dgm:pt>
    <dgm:pt modelId="{58BBCF99-263C-419D-B52C-017762A66D1E}" type="pres">
      <dgm:prSet presAssocID="{7CD1C55B-8B4B-4586-9BAB-64DDF20D32F5}" presName="nodeTx" presStyleLbl="node1" presStyleIdx="3" presStyleCnt="4">
        <dgm:presLayoutVars>
          <dgm:bulletEnabled val="1"/>
        </dgm:presLayoutVars>
      </dgm:prSet>
      <dgm:spPr/>
    </dgm:pt>
    <dgm:pt modelId="{53735A77-63F7-42DE-870C-8D3ACAD212C5}" type="pres">
      <dgm:prSet presAssocID="{7CD1C55B-8B4B-4586-9BAB-64DDF20D32F5}" presName="invisiNode" presStyleLbl="node1" presStyleIdx="3" presStyleCnt="4"/>
      <dgm:spPr/>
    </dgm:pt>
    <dgm:pt modelId="{4435357B-DFD0-4905-9F95-ADD0FFBDC688}" type="pres">
      <dgm:prSet presAssocID="{7CD1C55B-8B4B-4586-9BAB-64DDF20D32F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C2406D2A-5E6F-458F-90D6-EC1512360770}" type="presOf" srcId="{12B1A6D0-42DF-4098-B7A0-AD5F5A2419BC}" destId="{6B268A67-A3AA-4027-88CE-E4E3DCC1E719}" srcOrd="0" destOrd="0" presId="urn:microsoft.com/office/officeart/2005/8/layout/hList7"/>
    <dgm:cxn modelId="{378D842A-50FE-4EA0-9668-B4E52E38ECB8}" type="presOf" srcId="{7CD1C55B-8B4B-4586-9BAB-64DDF20D32F5}" destId="{58BBCF99-263C-419D-B52C-017762A66D1E}" srcOrd="1" destOrd="0" presId="urn:microsoft.com/office/officeart/2005/8/layout/hList7"/>
    <dgm:cxn modelId="{0436E832-6F54-4577-803D-8A2992B055B0}" type="presOf" srcId="{0C9061E7-2F9C-45B5-9606-B1E4CCEA2FAE}" destId="{485A0769-B954-4F32-ACF2-E0A40D04396B}" srcOrd="0" destOrd="0" presId="urn:microsoft.com/office/officeart/2005/8/layout/hList7"/>
    <dgm:cxn modelId="{F648AA52-D416-4A1F-B319-625705C62720}" srcId="{0C9061E7-2F9C-45B5-9606-B1E4CCEA2FAE}" destId="{FD80E7B9-6978-4080-BACB-2E43974253DB}" srcOrd="1" destOrd="0" parTransId="{4B891402-5C5B-4286-97C0-29500B0FB525}" sibTransId="{58E59CD9-CB9E-4F39-84C2-3B15BBB64130}"/>
    <dgm:cxn modelId="{6888C158-A29E-4C0D-AE19-B8B05281FB30}" type="presOf" srcId="{B563A5A4-ADBC-4CF1-AB48-823639F9413A}" destId="{7E9214E9-26B1-4EDF-A5B8-BD40AA95F19A}" srcOrd="1" destOrd="0" presId="urn:microsoft.com/office/officeart/2005/8/layout/hList7"/>
    <dgm:cxn modelId="{2F2D3E72-433B-4DB5-81AF-92DB5784977D}" type="presOf" srcId="{FCE993A2-0B12-4316-9F00-4190FF1634E3}" destId="{0F4B1CE6-1AA8-4912-90C0-C985FB38FFD3}" srcOrd="0" destOrd="0" presId="urn:microsoft.com/office/officeart/2005/8/layout/hList7"/>
    <dgm:cxn modelId="{1F798B7B-E34C-4797-A1D7-69F87C3E07A9}" type="presOf" srcId="{B563A5A4-ADBC-4CF1-AB48-823639F9413A}" destId="{C41118CF-5A77-4954-8E5F-7D8F5D3C7366}" srcOrd="0" destOrd="0" presId="urn:microsoft.com/office/officeart/2005/8/layout/hList7"/>
    <dgm:cxn modelId="{69127984-577F-417F-9B07-1DD2CFCF5CAF}" srcId="{0C9061E7-2F9C-45B5-9606-B1E4CCEA2FAE}" destId="{F6426C93-BC9E-4BE4-8414-59A0E3D8A9BD}" srcOrd="0" destOrd="0" parTransId="{2958DAA4-9F70-4A5C-86BA-032E3B146278}" sibTransId="{FCE993A2-0B12-4316-9F00-4190FF1634E3}"/>
    <dgm:cxn modelId="{0DE3C884-03EB-485F-844D-2E3F617AA3DF}" type="presOf" srcId="{F6426C93-BC9E-4BE4-8414-59A0E3D8A9BD}" destId="{760BD3E2-BE7A-417B-AD1B-5B23294B211D}" srcOrd="0" destOrd="0" presId="urn:microsoft.com/office/officeart/2005/8/layout/hList7"/>
    <dgm:cxn modelId="{2D61A6A3-2BD2-4D7A-893F-675BD5A0E758}" srcId="{0C9061E7-2F9C-45B5-9606-B1E4CCEA2FAE}" destId="{7CD1C55B-8B4B-4586-9BAB-64DDF20D32F5}" srcOrd="3" destOrd="0" parTransId="{31A43075-8225-4C5C-9221-41D9DAAB675F}" sibTransId="{628EDE02-F034-4EE3-8903-2FD5AFAB2760}"/>
    <dgm:cxn modelId="{AB0C33AF-1225-491A-A400-47D098F30E65}" type="presOf" srcId="{FD80E7B9-6978-4080-BACB-2E43974253DB}" destId="{E8F208F2-2AF2-4958-9571-00549CE2A9C1}" srcOrd="1" destOrd="0" presId="urn:microsoft.com/office/officeart/2005/8/layout/hList7"/>
    <dgm:cxn modelId="{725188B9-77FA-49B0-B8DD-FE6237EE8A2D}" type="presOf" srcId="{7CD1C55B-8B4B-4586-9BAB-64DDF20D32F5}" destId="{74FE0A70-7956-4281-8488-1ECD47BD06C3}" srcOrd="0" destOrd="0" presId="urn:microsoft.com/office/officeart/2005/8/layout/hList7"/>
    <dgm:cxn modelId="{A50E6DC4-35BA-4363-B1DC-B33D9023726A}" srcId="{0C9061E7-2F9C-45B5-9606-B1E4CCEA2FAE}" destId="{B563A5A4-ADBC-4CF1-AB48-823639F9413A}" srcOrd="2" destOrd="0" parTransId="{008AEF83-66DD-4C6D-A38A-C95693D56BD8}" sibTransId="{12B1A6D0-42DF-4098-B7A0-AD5F5A2419BC}"/>
    <dgm:cxn modelId="{54F2DDF3-B798-4926-B781-107CD4D30242}" type="presOf" srcId="{FD80E7B9-6978-4080-BACB-2E43974253DB}" destId="{AE2D6F96-A306-48EC-A3A2-D92489BC7702}" srcOrd="0" destOrd="0" presId="urn:microsoft.com/office/officeart/2005/8/layout/hList7"/>
    <dgm:cxn modelId="{C35017F7-5D9C-4CBD-910F-503106464707}" type="presOf" srcId="{58E59CD9-CB9E-4F39-84C2-3B15BBB64130}" destId="{58E03778-E629-4543-8B4C-52908384C5AB}" srcOrd="0" destOrd="0" presId="urn:microsoft.com/office/officeart/2005/8/layout/hList7"/>
    <dgm:cxn modelId="{BA7717F7-E443-452C-A69C-DA4A57802D29}" type="presOf" srcId="{F6426C93-BC9E-4BE4-8414-59A0E3D8A9BD}" destId="{3861E2FB-2645-457B-B001-B533B80CDACF}" srcOrd="1" destOrd="0" presId="urn:microsoft.com/office/officeart/2005/8/layout/hList7"/>
    <dgm:cxn modelId="{87893C65-ACFB-4263-B6AB-FC388E09DFF1}" type="presParOf" srcId="{485A0769-B954-4F32-ACF2-E0A40D04396B}" destId="{0DD282F0-C6FF-433A-9D1C-54729FDAE6EF}" srcOrd="0" destOrd="0" presId="urn:microsoft.com/office/officeart/2005/8/layout/hList7"/>
    <dgm:cxn modelId="{387A9092-92CC-4658-9AAF-D487E3EF10A8}" type="presParOf" srcId="{485A0769-B954-4F32-ACF2-E0A40D04396B}" destId="{B6E8EE98-02F8-4416-92F2-581BB57E6CFC}" srcOrd="1" destOrd="0" presId="urn:microsoft.com/office/officeart/2005/8/layout/hList7"/>
    <dgm:cxn modelId="{49ED5025-FF06-44E8-AC8E-807FD26F6BD6}" type="presParOf" srcId="{B6E8EE98-02F8-4416-92F2-581BB57E6CFC}" destId="{A9D548EB-0FD5-4430-AB12-F4A5DAE0F533}" srcOrd="0" destOrd="0" presId="urn:microsoft.com/office/officeart/2005/8/layout/hList7"/>
    <dgm:cxn modelId="{00923654-C371-445D-9BA3-D7BF55655D62}" type="presParOf" srcId="{A9D548EB-0FD5-4430-AB12-F4A5DAE0F533}" destId="{760BD3E2-BE7A-417B-AD1B-5B23294B211D}" srcOrd="0" destOrd="0" presId="urn:microsoft.com/office/officeart/2005/8/layout/hList7"/>
    <dgm:cxn modelId="{6FA6DE2C-D233-413E-8F81-B3FE7137EBF8}" type="presParOf" srcId="{A9D548EB-0FD5-4430-AB12-F4A5DAE0F533}" destId="{3861E2FB-2645-457B-B001-B533B80CDACF}" srcOrd="1" destOrd="0" presId="urn:microsoft.com/office/officeart/2005/8/layout/hList7"/>
    <dgm:cxn modelId="{B4FDA622-A6C3-4EBA-A851-8A5672CD95E2}" type="presParOf" srcId="{A9D548EB-0FD5-4430-AB12-F4A5DAE0F533}" destId="{D5F1D787-C8E2-4A91-9281-1187DCFCD5C7}" srcOrd="2" destOrd="0" presId="urn:microsoft.com/office/officeart/2005/8/layout/hList7"/>
    <dgm:cxn modelId="{A85EFB0D-1E34-4DB3-B404-175720685F8A}" type="presParOf" srcId="{A9D548EB-0FD5-4430-AB12-F4A5DAE0F533}" destId="{13FB9380-51B6-4BAE-9A9B-A1615D4B220C}" srcOrd="3" destOrd="0" presId="urn:microsoft.com/office/officeart/2005/8/layout/hList7"/>
    <dgm:cxn modelId="{DFDA92C4-0E0A-4CDB-A8C1-382FD12E75DC}" type="presParOf" srcId="{B6E8EE98-02F8-4416-92F2-581BB57E6CFC}" destId="{0F4B1CE6-1AA8-4912-90C0-C985FB38FFD3}" srcOrd="1" destOrd="0" presId="urn:microsoft.com/office/officeart/2005/8/layout/hList7"/>
    <dgm:cxn modelId="{7EC77A3E-4AD6-4234-A94C-5822F9D3A307}" type="presParOf" srcId="{B6E8EE98-02F8-4416-92F2-581BB57E6CFC}" destId="{8F7D186E-25F1-4990-8F15-C1B72D4EA739}" srcOrd="2" destOrd="0" presId="urn:microsoft.com/office/officeart/2005/8/layout/hList7"/>
    <dgm:cxn modelId="{4339E8A5-E783-49A6-BD62-34BD8FB8255E}" type="presParOf" srcId="{8F7D186E-25F1-4990-8F15-C1B72D4EA739}" destId="{AE2D6F96-A306-48EC-A3A2-D92489BC7702}" srcOrd="0" destOrd="0" presId="urn:microsoft.com/office/officeart/2005/8/layout/hList7"/>
    <dgm:cxn modelId="{AC34DD73-CAF7-4686-A973-20F048462345}" type="presParOf" srcId="{8F7D186E-25F1-4990-8F15-C1B72D4EA739}" destId="{E8F208F2-2AF2-4958-9571-00549CE2A9C1}" srcOrd="1" destOrd="0" presId="urn:microsoft.com/office/officeart/2005/8/layout/hList7"/>
    <dgm:cxn modelId="{2DF875DD-02A6-4D27-B6A0-57E488F9B18A}" type="presParOf" srcId="{8F7D186E-25F1-4990-8F15-C1B72D4EA739}" destId="{6D2BDEC9-EEE4-46EE-99DD-38A7DB43F334}" srcOrd="2" destOrd="0" presId="urn:microsoft.com/office/officeart/2005/8/layout/hList7"/>
    <dgm:cxn modelId="{A49F672A-3159-46E6-9354-7EE1349439BE}" type="presParOf" srcId="{8F7D186E-25F1-4990-8F15-C1B72D4EA739}" destId="{FCB2E93F-47FB-4896-AA17-32128DEDB326}" srcOrd="3" destOrd="0" presId="urn:microsoft.com/office/officeart/2005/8/layout/hList7"/>
    <dgm:cxn modelId="{8CD140D3-F92F-4E8B-98EB-3EC605BEF5F0}" type="presParOf" srcId="{B6E8EE98-02F8-4416-92F2-581BB57E6CFC}" destId="{58E03778-E629-4543-8B4C-52908384C5AB}" srcOrd="3" destOrd="0" presId="urn:microsoft.com/office/officeart/2005/8/layout/hList7"/>
    <dgm:cxn modelId="{DA131F36-90E1-4D46-AAD3-96F8055961B7}" type="presParOf" srcId="{B6E8EE98-02F8-4416-92F2-581BB57E6CFC}" destId="{70FFCB17-7D36-47B9-AF66-20734B539DFD}" srcOrd="4" destOrd="0" presId="urn:microsoft.com/office/officeart/2005/8/layout/hList7"/>
    <dgm:cxn modelId="{8E1C3C9B-DF7B-495C-894C-E244E08ADF28}" type="presParOf" srcId="{70FFCB17-7D36-47B9-AF66-20734B539DFD}" destId="{C41118CF-5A77-4954-8E5F-7D8F5D3C7366}" srcOrd="0" destOrd="0" presId="urn:microsoft.com/office/officeart/2005/8/layout/hList7"/>
    <dgm:cxn modelId="{46AE5116-C870-4BB2-B473-D88BA26028BC}" type="presParOf" srcId="{70FFCB17-7D36-47B9-AF66-20734B539DFD}" destId="{7E9214E9-26B1-4EDF-A5B8-BD40AA95F19A}" srcOrd="1" destOrd="0" presId="urn:microsoft.com/office/officeart/2005/8/layout/hList7"/>
    <dgm:cxn modelId="{4CC90C6E-C74A-4D9F-AD98-A1BCAFFF9DF6}" type="presParOf" srcId="{70FFCB17-7D36-47B9-AF66-20734B539DFD}" destId="{C98D6669-C36F-44BF-A0B6-55938895E433}" srcOrd="2" destOrd="0" presId="urn:microsoft.com/office/officeart/2005/8/layout/hList7"/>
    <dgm:cxn modelId="{DA314135-EAA8-4980-A899-2A4AF64D69AC}" type="presParOf" srcId="{70FFCB17-7D36-47B9-AF66-20734B539DFD}" destId="{420A2502-B48C-4E73-B558-937C86529297}" srcOrd="3" destOrd="0" presId="urn:microsoft.com/office/officeart/2005/8/layout/hList7"/>
    <dgm:cxn modelId="{8AFF25DB-7AEA-4B48-9A20-B6EA5CB4EF65}" type="presParOf" srcId="{B6E8EE98-02F8-4416-92F2-581BB57E6CFC}" destId="{6B268A67-A3AA-4027-88CE-E4E3DCC1E719}" srcOrd="5" destOrd="0" presId="urn:microsoft.com/office/officeart/2005/8/layout/hList7"/>
    <dgm:cxn modelId="{3EBA1804-158D-411F-8AE7-CAAED087AC98}" type="presParOf" srcId="{B6E8EE98-02F8-4416-92F2-581BB57E6CFC}" destId="{8122437A-2A82-4860-81E4-A67165646DF7}" srcOrd="6" destOrd="0" presId="urn:microsoft.com/office/officeart/2005/8/layout/hList7"/>
    <dgm:cxn modelId="{28032EDE-AD65-4323-A5B6-6A3A26DCF957}" type="presParOf" srcId="{8122437A-2A82-4860-81E4-A67165646DF7}" destId="{74FE0A70-7956-4281-8488-1ECD47BD06C3}" srcOrd="0" destOrd="0" presId="urn:microsoft.com/office/officeart/2005/8/layout/hList7"/>
    <dgm:cxn modelId="{A7CCA24E-6497-43F4-95DF-19A2E3C94DB6}" type="presParOf" srcId="{8122437A-2A82-4860-81E4-A67165646DF7}" destId="{58BBCF99-263C-419D-B52C-017762A66D1E}" srcOrd="1" destOrd="0" presId="urn:microsoft.com/office/officeart/2005/8/layout/hList7"/>
    <dgm:cxn modelId="{9B26A919-644B-4D1F-BB98-F69965B95174}" type="presParOf" srcId="{8122437A-2A82-4860-81E4-A67165646DF7}" destId="{53735A77-63F7-42DE-870C-8D3ACAD212C5}" srcOrd="2" destOrd="0" presId="urn:microsoft.com/office/officeart/2005/8/layout/hList7"/>
    <dgm:cxn modelId="{441EE29E-7B64-40E9-8B9A-A7FDFF84BC86}" type="presParOf" srcId="{8122437A-2A82-4860-81E4-A67165646DF7}" destId="{4435357B-DFD0-4905-9F95-ADD0FFBDC6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559F5-06A4-3C4F-B438-884A3EBCC257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</dgm:pt>
    <dgm:pt modelId="{16661491-8886-9847-8358-870F866A6AB3}">
      <dgm:prSet phldrT="[Text]" phldr="1"/>
      <dgm:spPr/>
      <dgm:t>
        <a:bodyPr/>
        <a:lstStyle/>
        <a:p>
          <a:endParaRPr lang="en-US" b="1" dirty="0">
            <a:noFill/>
          </a:endParaRPr>
        </a:p>
      </dgm:t>
    </dgm:pt>
    <dgm:pt modelId="{27888040-6DE2-E048-81BA-35A476E78CF5}" type="parTrans" cxnId="{E95F5A42-0C8F-AE47-B489-03BDA3C35B05}">
      <dgm:prSet/>
      <dgm:spPr/>
      <dgm:t>
        <a:bodyPr/>
        <a:lstStyle/>
        <a:p>
          <a:endParaRPr lang="en-US" b="1"/>
        </a:p>
      </dgm:t>
    </dgm:pt>
    <dgm:pt modelId="{54C4640C-6245-4946-9DA5-69729AF7987D}" type="sibTrans" cxnId="{E95F5A42-0C8F-AE47-B489-03BDA3C35B05}">
      <dgm:prSet/>
      <dgm:spPr/>
      <dgm:t>
        <a:bodyPr/>
        <a:lstStyle/>
        <a:p>
          <a:endParaRPr lang="en-US" b="1"/>
        </a:p>
      </dgm:t>
    </dgm:pt>
    <dgm:pt modelId="{B1DCD04C-AACA-214E-93BD-517D39EFC4BC}">
      <dgm:prSet phldrT="[Text]" phldr="1"/>
      <dgm:spPr/>
      <dgm:t>
        <a:bodyPr/>
        <a:lstStyle/>
        <a:p>
          <a:endParaRPr lang="en-US" b="1" dirty="0">
            <a:noFill/>
          </a:endParaRPr>
        </a:p>
      </dgm:t>
    </dgm:pt>
    <dgm:pt modelId="{8F82A45D-E0C4-1548-B8CE-C01929A5D8D6}" type="parTrans" cxnId="{54F2D320-73D0-1A4D-9B91-1F9BB540D1FD}">
      <dgm:prSet/>
      <dgm:spPr/>
      <dgm:t>
        <a:bodyPr/>
        <a:lstStyle/>
        <a:p>
          <a:endParaRPr lang="en-US" b="1"/>
        </a:p>
      </dgm:t>
    </dgm:pt>
    <dgm:pt modelId="{F1ED3999-E7DC-8E40-8395-C78FEBB9C7C4}" type="sibTrans" cxnId="{54F2D320-73D0-1A4D-9B91-1F9BB540D1FD}">
      <dgm:prSet/>
      <dgm:spPr/>
      <dgm:t>
        <a:bodyPr/>
        <a:lstStyle/>
        <a:p>
          <a:endParaRPr lang="en-US" b="1"/>
        </a:p>
      </dgm:t>
    </dgm:pt>
    <dgm:pt modelId="{9E8C1261-DA2C-AD4A-827D-02524B8D8BDB}">
      <dgm:prSet phldrT="[Text]" phldr="1"/>
      <dgm:spPr/>
      <dgm:t>
        <a:bodyPr/>
        <a:lstStyle/>
        <a:p>
          <a:endParaRPr lang="en-US" b="1" dirty="0">
            <a:noFill/>
          </a:endParaRPr>
        </a:p>
      </dgm:t>
    </dgm:pt>
    <dgm:pt modelId="{D727C035-6EE4-5140-A7C6-64760A43108E}" type="sibTrans" cxnId="{8C853068-DD9A-5E46-989E-54C09D193D1A}">
      <dgm:prSet/>
      <dgm:spPr/>
      <dgm:t>
        <a:bodyPr/>
        <a:lstStyle/>
        <a:p>
          <a:endParaRPr lang="en-US" b="1"/>
        </a:p>
      </dgm:t>
    </dgm:pt>
    <dgm:pt modelId="{013E4EAE-1A0B-E24B-A00D-BBFE9F90A461}" type="parTrans" cxnId="{8C853068-DD9A-5E46-989E-54C09D193D1A}">
      <dgm:prSet/>
      <dgm:spPr/>
      <dgm:t>
        <a:bodyPr/>
        <a:lstStyle/>
        <a:p>
          <a:endParaRPr lang="en-US" b="1"/>
        </a:p>
      </dgm:t>
    </dgm:pt>
    <dgm:pt modelId="{096DD7E2-17D9-4D65-BE58-56288CE86D24}">
      <dgm:prSet phldrT="[Text]"/>
      <dgm:spPr/>
      <dgm:t>
        <a:bodyPr/>
        <a:lstStyle/>
        <a:p>
          <a:endParaRPr lang="en-US" b="1" dirty="0">
            <a:noFill/>
          </a:endParaRPr>
        </a:p>
      </dgm:t>
    </dgm:pt>
    <dgm:pt modelId="{FE5497CF-9D40-4A2B-A4BC-664386003FA2}" type="parTrans" cxnId="{A7A3F62C-1828-4859-91BC-3FD5327589B6}">
      <dgm:prSet/>
      <dgm:spPr/>
      <dgm:t>
        <a:bodyPr/>
        <a:lstStyle/>
        <a:p>
          <a:endParaRPr lang="en-US" b="1"/>
        </a:p>
      </dgm:t>
    </dgm:pt>
    <dgm:pt modelId="{0FD90695-ABF0-4013-8B3D-1B8F7263651B}" type="sibTrans" cxnId="{A7A3F62C-1828-4859-91BC-3FD5327589B6}">
      <dgm:prSet/>
      <dgm:spPr/>
      <dgm:t>
        <a:bodyPr/>
        <a:lstStyle/>
        <a:p>
          <a:endParaRPr lang="en-US" b="1"/>
        </a:p>
      </dgm:t>
    </dgm:pt>
    <dgm:pt modelId="{328CB745-15B1-1647-B452-A499FF17B0D9}" type="pres">
      <dgm:prSet presAssocID="{2CC559F5-06A4-3C4F-B438-884A3EBCC257}" presName="compositeShape" presStyleCnt="0">
        <dgm:presLayoutVars>
          <dgm:chMax val="7"/>
          <dgm:dir/>
          <dgm:resizeHandles val="exact"/>
        </dgm:presLayoutVars>
      </dgm:prSet>
      <dgm:spPr/>
    </dgm:pt>
    <dgm:pt modelId="{A936320A-9EA4-F34C-8F5C-81191E9715A1}" type="pres">
      <dgm:prSet presAssocID="{2CC559F5-06A4-3C4F-B438-884A3EBCC257}" presName="wedge1" presStyleLbl="node1" presStyleIdx="0" presStyleCnt="4"/>
      <dgm:spPr/>
    </dgm:pt>
    <dgm:pt modelId="{E4482D32-270F-0045-899E-FB26531EB284}" type="pres">
      <dgm:prSet presAssocID="{2CC559F5-06A4-3C4F-B438-884A3EBCC257}" presName="dummy1a" presStyleCnt="0"/>
      <dgm:spPr/>
    </dgm:pt>
    <dgm:pt modelId="{4BDD945E-BF36-5147-9DF6-2165440689B4}" type="pres">
      <dgm:prSet presAssocID="{2CC559F5-06A4-3C4F-B438-884A3EBCC257}" presName="dummy1b" presStyleCnt="0"/>
      <dgm:spPr/>
    </dgm:pt>
    <dgm:pt modelId="{6728DD9D-5F49-4B4E-8FAA-0EB526C464F3}" type="pres">
      <dgm:prSet presAssocID="{2CC559F5-06A4-3C4F-B438-884A3EBCC25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356A73-D02A-DC45-9E34-B69A3E38358C}" type="pres">
      <dgm:prSet presAssocID="{2CC559F5-06A4-3C4F-B438-884A3EBCC257}" presName="wedge2" presStyleLbl="node1" presStyleIdx="1" presStyleCnt="4"/>
      <dgm:spPr/>
    </dgm:pt>
    <dgm:pt modelId="{F1D1CA7B-BEBF-3045-B91A-FB3678B0AED0}" type="pres">
      <dgm:prSet presAssocID="{2CC559F5-06A4-3C4F-B438-884A3EBCC257}" presName="dummy2a" presStyleCnt="0"/>
      <dgm:spPr/>
    </dgm:pt>
    <dgm:pt modelId="{5442478A-23CC-2244-BFCD-FBDF0806D3D5}" type="pres">
      <dgm:prSet presAssocID="{2CC559F5-06A4-3C4F-B438-884A3EBCC257}" presName="dummy2b" presStyleCnt="0"/>
      <dgm:spPr/>
    </dgm:pt>
    <dgm:pt modelId="{CD9752A9-8C48-904E-B10B-679BEC024E86}" type="pres">
      <dgm:prSet presAssocID="{2CC559F5-06A4-3C4F-B438-884A3EBCC25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72D794-2061-4E4B-A939-6C991A86E64E}" type="pres">
      <dgm:prSet presAssocID="{2CC559F5-06A4-3C4F-B438-884A3EBCC257}" presName="wedge3" presStyleLbl="node1" presStyleIdx="2" presStyleCnt="4"/>
      <dgm:spPr/>
    </dgm:pt>
    <dgm:pt modelId="{219ED6DD-BF5A-824D-BC4F-A593C943E96C}" type="pres">
      <dgm:prSet presAssocID="{2CC559F5-06A4-3C4F-B438-884A3EBCC257}" presName="dummy3a" presStyleCnt="0"/>
      <dgm:spPr/>
    </dgm:pt>
    <dgm:pt modelId="{1C1AC2BD-6887-8040-B650-6945A04FDCE3}" type="pres">
      <dgm:prSet presAssocID="{2CC559F5-06A4-3C4F-B438-884A3EBCC257}" presName="dummy3b" presStyleCnt="0"/>
      <dgm:spPr/>
    </dgm:pt>
    <dgm:pt modelId="{4D24DC58-1ED6-184B-95AC-2A37197CD1E1}" type="pres">
      <dgm:prSet presAssocID="{2CC559F5-06A4-3C4F-B438-884A3EBCC25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0EE98F-DD00-4A23-A8BB-CEF0A25626F8}" type="pres">
      <dgm:prSet presAssocID="{2CC559F5-06A4-3C4F-B438-884A3EBCC257}" presName="wedge4" presStyleLbl="node1" presStyleIdx="3" presStyleCnt="4"/>
      <dgm:spPr/>
    </dgm:pt>
    <dgm:pt modelId="{CCA6071D-53CC-425D-A2FC-C7C878066E2F}" type="pres">
      <dgm:prSet presAssocID="{2CC559F5-06A4-3C4F-B438-884A3EBCC257}" presName="dummy4a" presStyleCnt="0"/>
      <dgm:spPr/>
    </dgm:pt>
    <dgm:pt modelId="{6F52D86F-25CE-4CD4-8231-14D798A29EFA}" type="pres">
      <dgm:prSet presAssocID="{2CC559F5-06A4-3C4F-B438-884A3EBCC257}" presName="dummy4b" presStyleCnt="0"/>
      <dgm:spPr/>
    </dgm:pt>
    <dgm:pt modelId="{EB61247B-811F-486F-83E2-DCCE05CDCD74}" type="pres">
      <dgm:prSet presAssocID="{2CC559F5-06A4-3C4F-B438-884A3EBCC25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AF37F6B-95BE-4F44-98C8-9F2220A4001C}" type="pres">
      <dgm:prSet presAssocID="{54C4640C-6245-4946-9DA5-69729AF7987D}" presName="arrowWedge1" presStyleLbl="fgSibTrans2D1" presStyleIdx="0" presStyleCnt="4"/>
      <dgm:spPr/>
    </dgm:pt>
    <dgm:pt modelId="{A162FE60-5D2C-514B-A666-F9034A31C50B}" type="pres">
      <dgm:prSet presAssocID="{D727C035-6EE4-5140-A7C6-64760A43108E}" presName="arrowWedge2" presStyleLbl="fgSibTrans2D1" presStyleIdx="1" presStyleCnt="4"/>
      <dgm:spPr/>
    </dgm:pt>
    <dgm:pt modelId="{C33C0C8C-78F3-4C46-B92A-D1D15B46C405}" type="pres">
      <dgm:prSet presAssocID="{F1ED3999-E7DC-8E40-8395-C78FEBB9C7C4}" presName="arrowWedge3" presStyleLbl="fgSibTrans2D1" presStyleIdx="2" presStyleCnt="4"/>
      <dgm:spPr/>
    </dgm:pt>
    <dgm:pt modelId="{976E9D3F-34E7-438D-8B8A-ADD9A43ECB75}" type="pres">
      <dgm:prSet presAssocID="{0FD90695-ABF0-4013-8B3D-1B8F7263651B}" presName="arrowWedge4" presStyleLbl="fgSibTrans2D1" presStyleIdx="3" presStyleCnt="4"/>
      <dgm:spPr/>
    </dgm:pt>
  </dgm:ptLst>
  <dgm:cxnLst>
    <dgm:cxn modelId="{54F2D320-73D0-1A4D-9B91-1F9BB540D1FD}" srcId="{2CC559F5-06A4-3C4F-B438-884A3EBCC257}" destId="{B1DCD04C-AACA-214E-93BD-517D39EFC4BC}" srcOrd="2" destOrd="0" parTransId="{8F82A45D-E0C4-1548-B8CE-C01929A5D8D6}" sibTransId="{F1ED3999-E7DC-8E40-8395-C78FEBB9C7C4}"/>
    <dgm:cxn modelId="{A7A3F62C-1828-4859-91BC-3FD5327589B6}" srcId="{2CC559F5-06A4-3C4F-B438-884A3EBCC257}" destId="{096DD7E2-17D9-4D65-BE58-56288CE86D24}" srcOrd="3" destOrd="0" parTransId="{FE5497CF-9D40-4A2B-A4BC-664386003FA2}" sibTransId="{0FD90695-ABF0-4013-8B3D-1B8F7263651B}"/>
    <dgm:cxn modelId="{E95F5A42-0C8F-AE47-B489-03BDA3C35B05}" srcId="{2CC559F5-06A4-3C4F-B438-884A3EBCC257}" destId="{16661491-8886-9847-8358-870F866A6AB3}" srcOrd="0" destOrd="0" parTransId="{27888040-6DE2-E048-81BA-35A476E78CF5}" sibTransId="{54C4640C-6245-4946-9DA5-69729AF7987D}"/>
    <dgm:cxn modelId="{BA7C9558-EBFB-4096-821C-CCBD686348DC}" type="presOf" srcId="{096DD7E2-17D9-4D65-BE58-56288CE86D24}" destId="{DD0EE98F-DD00-4A23-A8BB-CEF0A25626F8}" srcOrd="0" destOrd="0" presId="urn:microsoft.com/office/officeart/2005/8/layout/cycle8"/>
    <dgm:cxn modelId="{8F351760-FB00-9542-8A15-2023F261AD34}" type="presOf" srcId="{B1DCD04C-AACA-214E-93BD-517D39EFC4BC}" destId="{4D24DC58-1ED6-184B-95AC-2A37197CD1E1}" srcOrd="1" destOrd="0" presId="urn:microsoft.com/office/officeart/2005/8/layout/cycle8"/>
    <dgm:cxn modelId="{8C853068-DD9A-5E46-989E-54C09D193D1A}" srcId="{2CC559F5-06A4-3C4F-B438-884A3EBCC257}" destId="{9E8C1261-DA2C-AD4A-827D-02524B8D8BDB}" srcOrd="1" destOrd="0" parTransId="{013E4EAE-1A0B-E24B-A00D-BBFE9F90A461}" sibTransId="{D727C035-6EE4-5140-A7C6-64760A43108E}"/>
    <dgm:cxn modelId="{77EB9981-94CC-44FA-BCB1-F06BE8F8D3EA}" type="presOf" srcId="{096DD7E2-17D9-4D65-BE58-56288CE86D24}" destId="{EB61247B-811F-486F-83E2-DCCE05CDCD74}" srcOrd="1" destOrd="0" presId="urn:microsoft.com/office/officeart/2005/8/layout/cycle8"/>
    <dgm:cxn modelId="{8795AA8A-0D31-2148-BA38-C95466888BE8}" type="presOf" srcId="{9E8C1261-DA2C-AD4A-827D-02524B8D8BDB}" destId="{5D356A73-D02A-DC45-9E34-B69A3E38358C}" srcOrd="0" destOrd="0" presId="urn:microsoft.com/office/officeart/2005/8/layout/cycle8"/>
    <dgm:cxn modelId="{EF49C8B8-DA72-DA42-9E3A-2439BDF6362E}" type="presOf" srcId="{B1DCD04C-AACA-214E-93BD-517D39EFC4BC}" destId="{0E72D794-2061-4E4B-A939-6C991A86E64E}" srcOrd="0" destOrd="0" presId="urn:microsoft.com/office/officeart/2005/8/layout/cycle8"/>
    <dgm:cxn modelId="{909655C6-6740-9043-AFF9-A2415EF9C904}" type="presOf" srcId="{9E8C1261-DA2C-AD4A-827D-02524B8D8BDB}" destId="{CD9752A9-8C48-904E-B10B-679BEC024E86}" srcOrd="1" destOrd="0" presId="urn:microsoft.com/office/officeart/2005/8/layout/cycle8"/>
    <dgm:cxn modelId="{1707E4D9-7F70-2544-BE2C-A295C31613DF}" type="presOf" srcId="{16661491-8886-9847-8358-870F866A6AB3}" destId="{A936320A-9EA4-F34C-8F5C-81191E9715A1}" srcOrd="0" destOrd="0" presId="urn:microsoft.com/office/officeart/2005/8/layout/cycle8"/>
    <dgm:cxn modelId="{E1AEEBDA-ED9B-244A-8C46-F7BDFBC60DAD}" type="presOf" srcId="{16661491-8886-9847-8358-870F866A6AB3}" destId="{6728DD9D-5F49-4B4E-8FAA-0EB526C464F3}" srcOrd="1" destOrd="0" presId="urn:microsoft.com/office/officeart/2005/8/layout/cycle8"/>
    <dgm:cxn modelId="{8E2DC4F7-DE0A-B94E-89BF-ECC1886BC08A}" type="presOf" srcId="{2CC559F5-06A4-3C4F-B438-884A3EBCC257}" destId="{328CB745-15B1-1647-B452-A499FF17B0D9}" srcOrd="0" destOrd="0" presId="urn:microsoft.com/office/officeart/2005/8/layout/cycle8"/>
    <dgm:cxn modelId="{43CC802C-446E-D744-9C42-0E9327FF70C8}" type="presParOf" srcId="{328CB745-15B1-1647-B452-A499FF17B0D9}" destId="{A936320A-9EA4-F34C-8F5C-81191E9715A1}" srcOrd="0" destOrd="0" presId="urn:microsoft.com/office/officeart/2005/8/layout/cycle8"/>
    <dgm:cxn modelId="{A5F5D884-198D-4C4F-8775-F742C02D024B}" type="presParOf" srcId="{328CB745-15B1-1647-B452-A499FF17B0D9}" destId="{E4482D32-270F-0045-899E-FB26531EB284}" srcOrd="1" destOrd="0" presId="urn:microsoft.com/office/officeart/2005/8/layout/cycle8"/>
    <dgm:cxn modelId="{A3954649-895A-DC4B-AE47-484D250FB425}" type="presParOf" srcId="{328CB745-15B1-1647-B452-A499FF17B0D9}" destId="{4BDD945E-BF36-5147-9DF6-2165440689B4}" srcOrd="2" destOrd="0" presId="urn:microsoft.com/office/officeart/2005/8/layout/cycle8"/>
    <dgm:cxn modelId="{04B2D35E-487E-CA44-89EF-EEEDD5DDEDFD}" type="presParOf" srcId="{328CB745-15B1-1647-B452-A499FF17B0D9}" destId="{6728DD9D-5F49-4B4E-8FAA-0EB526C464F3}" srcOrd="3" destOrd="0" presId="urn:microsoft.com/office/officeart/2005/8/layout/cycle8"/>
    <dgm:cxn modelId="{DBA1530D-454A-3946-A599-048D99C6AA48}" type="presParOf" srcId="{328CB745-15B1-1647-B452-A499FF17B0D9}" destId="{5D356A73-D02A-DC45-9E34-B69A3E38358C}" srcOrd="4" destOrd="0" presId="urn:microsoft.com/office/officeart/2005/8/layout/cycle8"/>
    <dgm:cxn modelId="{6AFCBDB3-1C11-974E-A05B-27ACD9E84E96}" type="presParOf" srcId="{328CB745-15B1-1647-B452-A499FF17B0D9}" destId="{F1D1CA7B-BEBF-3045-B91A-FB3678B0AED0}" srcOrd="5" destOrd="0" presId="urn:microsoft.com/office/officeart/2005/8/layout/cycle8"/>
    <dgm:cxn modelId="{1FB6FDD6-238D-D34C-9745-86E3A8259E58}" type="presParOf" srcId="{328CB745-15B1-1647-B452-A499FF17B0D9}" destId="{5442478A-23CC-2244-BFCD-FBDF0806D3D5}" srcOrd="6" destOrd="0" presId="urn:microsoft.com/office/officeart/2005/8/layout/cycle8"/>
    <dgm:cxn modelId="{6698456A-F78A-9D4A-A0CF-513822EF2A5F}" type="presParOf" srcId="{328CB745-15B1-1647-B452-A499FF17B0D9}" destId="{CD9752A9-8C48-904E-B10B-679BEC024E86}" srcOrd="7" destOrd="0" presId="urn:microsoft.com/office/officeart/2005/8/layout/cycle8"/>
    <dgm:cxn modelId="{F04D0218-1E31-4443-B189-EE7F70FAC1A5}" type="presParOf" srcId="{328CB745-15B1-1647-B452-A499FF17B0D9}" destId="{0E72D794-2061-4E4B-A939-6C991A86E64E}" srcOrd="8" destOrd="0" presId="urn:microsoft.com/office/officeart/2005/8/layout/cycle8"/>
    <dgm:cxn modelId="{D9874D3D-D93E-8E4A-8087-48895DC3B0B2}" type="presParOf" srcId="{328CB745-15B1-1647-B452-A499FF17B0D9}" destId="{219ED6DD-BF5A-824D-BC4F-A593C943E96C}" srcOrd="9" destOrd="0" presId="urn:microsoft.com/office/officeart/2005/8/layout/cycle8"/>
    <dgm:cxn modelId="{4F108CA1-641F-5D44-A7FD-1DF4DD6DD384}" type="presParOf" srcId="{328CB745-15B1-1647-B452-A499FF17B0D9}" destId="{1C1AC2BD-6887-8040-B650-6945A04FDCE3}" srcOrd="10" destOrd="0" presId="urn:microsoft.com/office/officeart/2005/8/layout/cycle8"/>
    <dgm:cxn modelId="{6BACEDB6-AF73-9346-94CF-D934518B6477}" type="presParOf" srcId="{328CB745-15B1-1647-B452-A499FF17B0D9}" destId="{4D24DC58-1ED6-184B-95AC-2A37197CD1E1}" srcOrd="11" destOrd="0" presId="urn:microsoft.com/office/officeart/2005/8/layout/cycle8"/>
    <dgm:cxn modelId="{9E41508B-79C7-4EC7-8285-9B9B147035A2}" type="presParOf" srcId="{328CB745-15B1-1647-B452-A499FF17B0D9}" destId="{DD0EE98F-DD00-4A23-A8BB-CEF0A25626F8}" srcOrd="12" destOrd="0" presId="urn:microsoft.com/office/officeart/2005/8/layout/cycle8"/>
    <dgm:cxn modelId="{88B50C3B-3BD8-441E-BBB4-05D4A8832B0E}" type="presParOf" srcId="{328CB745-15B1-1647-B452-A499FF17B0D9}" destId="{CCA6071D-53CC-425D-A2FC-C7C878066E2F}" srcOrd="13" destOrd="0" presId="urn:microsoft.com/office/officeart/2005/8/layout/cycle8"/>
    <dgm:cxn modelId="{A2EC7F2B-EE12-4184-9F7A-CBFB452E0788}" type="presParOf" srcId="{328CB745-15B1-1647-B452-A499FF17B0D9}" destId="{6F52D86F-25CE-4CD4-8231-14D798A29EFA}" srcOrd="14" destOrd="0" presId="urn:microsoft.com/office/officeart/2005/8/layout/cycle8"/>
    <dgm:cxn modelId="{7637171D-6E83-42FF-8F2D-8CB2283659DD}" type="presParOf" srcId="{328CB745-15B1-1647-B452-A499FF17B0D9}" destId="{EB61247B-811F-486F-83E2-DCCE05CDCD74}" srcOrd="15" destOrd="0" presId="urn:microsoft.com/office/officeart/2005/8/layout/cycle8"/>
    <dgm:cxn modelId="{72A1D10B-D537-F240-914F-B49B3081E8BC}" type="presParOf" srcId="{328CB745-15B1-1647-B452-A499FF17B0D9}" destId="{FAF37F6B-95BE-4F44-98C8-9F2220A4001C}" srcOrd="16" destOrd="0" presId="urn:microsoft.com/office/officeart/2005/8/layout/cycle8"/>
    <dgm:cxn modelId="{94A3E904-FCA4-304B-8669-1AF8CD0183CB}" type="presParOf" srcId="{328CB745-15B1-1647-B452-A499FF17B0D9}" destId="{A162FE60-5D2C-514B-A666-F9034A31C50B}" srcOrd="17" destOrd="0" presId="urn:microsoft.com/office/officeart/2005/8/layout/cycle8"/>
    <dgm:cxn modelId="{DCDD428B-CF30-2544-8F4A-74871DD052C7}" type="presParOf" srcId="{328CB745-15B1-1647-B452-A499FF17B0D9}" destId="{C33C0C8C-78F3-4C46-B92A-D1D15B46C405}" srcOrd="18" destOrd="0" presId="urn:microsoft.com/office/officeart/2005/8/layout/cycle8"/>
    <dgm:cxn modelId="{4A592A04-C51F-412F-B9EB-B8401F11CD4E}" type="presParOf" srcId="{328CB745-15B1-1647-B452-A499FF17B0D9}" destId="{976E9D3F-34E7-438D-8B8A-ADD9A43EC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05351-C3ED-704A-85A6-C72A02803C9D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D4BA0-5500-3940-97C2-3E0E6E5219F0}">
      <dgm:prSet phldrT="[Text]"/>
      <dgm:spPr/>
      <dgm:t>
        <a:bodyPr/>
        <a:lstStyle/>
        <a:p>
          <a:r>
            <a:rPr lang="en-US" dirty="0"/>
            <a:t>DX</a:t>
          </a:r>
        </a:p>
      </dgm:t>
    </dgm:pt>
    <dgm:pt modelId="{6DC34196-CA32-0A49-B8CA-B4E7F2B1A6C2}" type="parTrans" cxnId="{0BAE6D66-8782-FD47-8D3C-406EE2668080}">
      <dgm:prSet/>
      <dgm:spPr/>
      <dgm:t>
        <a:bodyPr/>
        <a:lstStyle/>
        <a:p>
          <a:endParaRPr lang="en-US"/>
        </a:p>
      </dgm:t>
    </dgm:pt>
    <dgm:pt modelId="{43033847-B8DC-8841-9798-8D992D153DAF}" type="sibTrans" cxnId="{0BAE6D66-8782-FD47-8D3C-406EE2668080}">
      <dgm:prSet/>
      <dgm:spPr/>
      <dgm:t>
        <a:bodyPr/>
        <a:lstStyle/>
        <a:p>
          <a:endParaRPr lang="en-US"/>
        </a:p>
      </dgm:t>
    </dgm:pt>
    <dgm:pt modelId="{FF286CEF-ED54-0145-B5B0-C5DF2B6879DC}">
      <dgm:prSet phldrT="[Text]" custT="1"/>
      <dgm:spPr/>
      <dgm:t>
        <a:bodyPr/>
        <a:lstStyle/>
        <a:p>
          <a:r>
            <a:rPr lang="en-US" sz="2000" dirty="0"/>
            <a:t>User Centric</a:t>
          </a:r>
        </a:p>
      </dgm:t>
    </dgm:pt>
    <dgm:pt modelId="{DD87EA2F-FD27-1447-98B1-BA6BDD63DF48}" type="parTrans" cxnId="{042BD197-A47A-2F43-8FDE-8FAED5377680}">
      <dgm:prSet/>
      <dgm:spPr/>
      <dgm:t>
        <a:bodyPr/>
        <a:lstStyle/>
        <a:p>
          <a:endParaRPr lang="en-US"/>
        </a:p>
      </dgm:t>
    </dgm:pt>
    <dgm:pt modelId="{AC1BA9E8-7DE1-804F-B4DC-051910AE211D}" type="sibTrans" cxnId="{042BD197-A47A-2F43-8FDE-8FAED5377680}">
      <dgm:prSet/>
      <dgm:spPr/>
      <dgm:t>
        <a:bodyPr/>
        <a:lstStyle/>
        <a:p>
          <a:endParaRPr lang="en-US"/>
        </a:p>
      </dgm:t>
    </dgm:pt>
    <dgm:pt modelId="{BA500E47-1675-154E-BE03-2425F199EFC8}">
      <dgm:prSet phldrT="[Text]" custT="1"/>
      <dgm:spPr/>
      <dgm:t>
        <a:bodyPr/>
        <a:lstStyle/>
        <a:p>
          <a:r>
            <a:rPr lang="en-US" sz="2000" dirty="0"/>
            <a:t>Digital Value</a:t>
          </a:r>
        </a:p>
      </dgm:t>
    </dgm:pt>
    <dgm:pt modelId="{73FCDF9A-8C98-CF49-8317-CBF4A0F83F49}" type="parTrans" cxnId="{DD1C71BB-22C7-E64D-8978-98CCEC62656E}">
      <dgm:prSet/>
      <dgm:spPr/>
      <dgm:t>
        <a:bodyPr/>
        <a:lstStyle/>
        <a:p>
          <a:endParaRPr lang="en-US"/>
        </a:p>
      </dgm:t>
    </dgm:pt>
    <dgm:pt modelId="{063AD3E6-440D-E548-A9F7-785F6407531E}" type="sibTrans" cxnId="{DD1C71BB-22C7-E64D-8978-98CCEC62656E}">
      <dgm:prSet/>
      <dgm:spPr/>
      <dgm:t>
        <a:bodyPr/>
        <a:lstStyle/>
        <a:p>
          <a:endParaRPr lang="en-US"/>
        </a:p>
      </dgm:t>
    </dgm:pt>
    <dgm:pt modelId="{354CD0AD-D5FF-7747-AFA6-A8B332856FA5}">
      <dgm:prSet phldrT="[Text]" custT="1"/>
      <dgm:spPr/>
      <dgm:t>
        <a:bodyPr/>
        <a:lstStyle/>
        <a:p>
          <a:r>
            <a:rPr lang="en-US" sz="1600" dirty="0"/>
            <a:t>Integrate</a:t>
          </a:r>
          <a:endParaRPr lang="en-US" sz="1400" dirty="0"/>
        </a:p>
      </dgm:t>
    </dgm:pt>
    <dgm:pt modelId="{4388AF24-60D4-2447-BFF5-42E5084BF0D2}" type="parTrans" cxnId="{0C0B7EA1-ADFA-9B4F-B24C-9DDE7CE9C879}">
      <dgm:prSet/>
      <dgm:spPr/>
      <dgm:t>
        <a:bodyPr/>
        <a:lstStyle/>
        <a:p>
          <a:endParaRPr lang="en-US"/>
        </a:p>
      </dgm:t>
    </dgm:pt>
    <dgm:pt modelId="{57FD8045-3958-8447-B225-38557FC7ACEC}" type="sibTrans" cxnId="{0C0B7EA1-ADFA-9B4F-B24C-9DDE7CE9C879}">
      <dgm:prSet/>
      <dgm:spPr/>
      <dgm:t>
        <a:bodyPr/>
        <a:lstStyle/>
        <a:p>
          <a:endParaRPr lang="en-US"/>
        </a:p>
      </dgm:t>
    </dgm:pt>
    <dgm:pt modelId="{5373AE04-616C-DA4E-884E-4735EEE54320}">
      <dgm:prSet phldrT="[Text]" custT="1"/>
      <dgm:spPr/>
      <dgm:t>
        <a:bodyPr/>
        <a:lstStyle/>
        <a:p>
          <a:r>
            <a:rPr lang="en-US" sz="1600" dirty="0"/>
            <a:t>Mindset</a:t>
          </a:r>
          <a:endParaRPr lang="en-US" sz="1400" dirty="0"/>
        </a:p>
      </dgm:t>
    </dgm:pt>
    <dgm:pt modelId="{89251848-F04D-EF4A-83DE-FD6FCD88CCEF}" type="parTrans" cxnId="{5DE51B82-9E1A-B744-94AA-400E95630B20}">
      <dgm:prSet/>
      <dgm:spPr/>
      <dgm:t>
        <a:bodyPr/>
        <a:lstStyle/>
        <a:p>
          <a:endParaRPr lang="en-US"/>
        </a:p>
      </dgm:t>
    </dgm:pt>
    <dgm:pt modelId="{E785F0E2-EF55-AE4F-B91D-0AC5DAB19550}" type="sibTrans" cxnId="{5DE51B82-9E1A-B744-94AA-400E95630B20}">
      <dgm:prSet/>
      <dgm:spPr/>
      <dgm:t>
        <a:bodyPr/>
        <a:lstStyle/>
        <a:p>
          <a:endParaRPr lang="en-US"/>
        </a:p>
      </dgm:t>
    </dgm:pt>
    <dgm:pt modelId="{E60489B6-C002-8F45-B91F-9E62F14FAFB6}">
      <dgm:prSet phldrT="[Text]" custT="1"/>
      <dgm:spPr/>
      <dgm:t>
        <a:bodyPr/>
        <a:lstStyle/>
        <a:p>
          <a:r>
            <a:rPr lang="en-US" sz="1400" dirty="0"/>
            <a:t>Capability</a:t>
          </a:r>
        </a:p>
      </dgm:t>
    </dgm:pt>
    <dgm:pt modelId="{F7193B64-0E0C-6F40-8910-92AFFDD0D39D}" type="parTrans" cxnId="{BCD11581-5079-E546-B92F-30F5DC88DDBA}">
      <dgm:prSet/>
      <dgm:spPr/>
      <dgm:t>
        <a:bodyPr/>
        <a:lstStyle/>
        <a:p>
          <a:endParaRPr lang="en-US"/>
        </a:p>
      </dgm:t>
    </dgm:pt>
    <dgm:pt modelId="{3B3E414D-DA09-094F-BA6C-4CD1EE31E86C}" type="sibTrans" cxnId="{BCD11581-5079-E546-B92F-30F5DC88DDBA}">
      <dgm:prSet/>
      <dgm:spPr/>
      <dgm:t>
        <a:bodyPr/>
        <a:lstStyle/>
        <a:p>
          <a:endParaRPr lang="en-US"/>
        </a:p>
      </dgm:t>
    </dgm:pt>
    <dgm:pt modelId="{34999CDB-D2E0-BC4D-AD0F-5496542BCABB}">
      <dgm:prSet phldrT="[Text]" custT="1"/>
      <dgm:spPr/>
      <dgm:t>
        <a:bodyPr/>
        <a:lstStyle/>
        <a:p>
          <a:r>
            <a:rPr lang="en-US" sz="2000" dirty="0"/>
            <a:t>Agility</a:t>
          </a:r>
        </a:p>
      </dgm:t>
    </dgm:pt>
    <dgm:pt modelId="{CDAF1583-7D9F-5C48-812A-F7FB0BFA98B8}" type="parTrans" cxnId="{B6E5AC12-06D8-4C46-877A-3779AD9DB713}">
      <dgm:prSet/>
      <dgm:spPr/>
      <dgm:t>
        <a:bodyPr/>
        <a:lstStyle/>
        <a:p>
          <a:endParaRPr lang="en-US"/>
        </a:p>
      </dgm:t>
    </dgm:pt>
    <dgm:pt modelId="{A40FE3AE-661C-5146-B1EC-DA6BD7331A1D}" type="sibTrans" cxnId="{B6E5AC12-06D8-4C46-877A-3779AD9DB713}">
      <dgm:prSet/>
      <dgm:spPr/>
      <dgm:t>
        <a:bodyPr/>
        <a:lstStyle/>
        <a:p>
          <a:endParaRPr lang="en-US"/>
        </a:p>
      </dgm:t>
    </dgm:pt>
    <dgm:pt modelId="{C984B9EB-CE8C-1445-8FDF-D2FF39B485FA}">
      <dgm:prSet phldrT="[Text]" custT="1"/>
      <dgm:spPr/>
      <dgm:t>
        <a:bodyPr/>
        <a:lstStyle/>
        <a:p>
          <a:r>
            <a:rPr lang="en-US" sz="2000" dirty="0"/>
            <a:t>Data Driven</a:t>
          </a:r>
        </a:p>
      </dgm:t>
    </dgm:pt>
    <dgm:pt modelId="{EF4FE672-7A73-194A-BA8A-76446C9C7DAD}" type="parTrans" cxnId="{501056DC-58AA-BF40-AD33-FD0125053C45}">
      <dgm:prSet/>
      <dgm:spPr/>
      <dgm:t>
        <a:bodyPr/>
        <a:lstStyle/>
        <a:p>
          <a:endParaRPr lang="en-US"/>
        </a:p>
      </dgm:t>
    </dgm:pt>
    <dgm:pt modelId="{7CD0A2BF-11FB-DE42-B80C-D3733763E48B}" type="sibTrans" cxnId="{501056DC-58AA-BF40-AD33-FD0125053C45}">
      <dgm:prSet/>
      <dgm:spPr/>
      <dgm:t>
        <a:bodyPr/>
        <a:lstStyle/>
        <a:p>
          <a:endParaRPr lang="en-US"/>
        </a:p>
      </dgm:t>
    </dgm:pt>
    <dgm:pt modelId="{39D7D41F-CEA4-0C4E-A996-4A55C7B046F2}">
      <dgm:prSet phldrT="[Text]" custT="1"/>
      <dgm:spPr/>
      <dgm:t>
        <a:bodyPr/>
        <a:lstStyle/>
        <a:p>
          <a:r>
            <a:rPr lang="en-US" sz="2000" dirty="0"/>
            <a:t>New </a:t>
          </a:r>
          <a:br>
            <a:rPr lang="en-US" sz="2000" dirty="0"/>
          </a:br>
          <a:r>
            <a:rPr lang="en-US" sz="2000" dirty="0"/>
            <a:t>Skills</a:t>
          </a:r>
        </a:p>
      </dgm:t>
    </dgm:pt>
    <dgm:pt modelId="{CD9695DD-E97D-F941-B781-D24AFDF87F4E}" type="parTrans" cxnId="{970BF044-02DE-7E43-9C0A-679F672EA4C7}">
      <dgm:prSet/>
      <dgm:spPr/>
      <dgm:t>
        <a:bodyPr/>
        <a:lstStyle/>
        <a:p>
          <a:endParaRPr lang="en-US"/>
        </a:p>
      </dgm:t>
    </dgm:pt>
    <dgm:pt modelId="{8D8275B4-6CF5-8847-8FC4-8DE6DEE9D290}" type="sibTrans" cxnId="{970BF044-02DE-7E43-9C0A-679F672EA4C7}">
      <dgm:prSet/>
      <dgm:spPr/>
      <dgm:t>
        <a:bodyPr/>
        <a:lstStyle/>
        <a:p>
          <a:endParaRPr lang="en-US"/>
        </a:p>
      </dgm:t>
    </dgm:pt>
    <dgm:pt modelId="{7286945E-A82C-D644-9C0E-F213E7F51B93}" type="pres">
      <dgm:prSet presAssocID="{0C405351-C3ED-704A-85A6-C72A02803C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6E20EC-C1F8-714D-BB71-2F2B2B5E4B12}" type="pres">
      <dgm:prSet presAssocID="{1B9D4BA0-5500-3940-97C2-3E0E6E5219F0}" presName="centerShape" presStyleLbl="node0" presStyleIdx="0" presStyleCnt="1"/>
      <dgm:spPr/>
    </dgm:pt>
    <dgm:pt modelId="{3822C8BF-0A96-DA46-90A1-DDDF2AEB6FFC}" type="pres">
      <dgm:prSet presAssocID="{DD87EA2F-FD27-1447-98B1-BA6BDD63DF48}" presName="parTrans" presStyleLbl="sibTrans2D1" presStyleIdx="0" presStyleCnt="8"/>
      <dgm:spPr/>
    </dgm:pt>
    <dgm:pt modelId="{41A4F1F3-10D6-B741-935F-CFC1B115AF8F}" type="pres">
      <dgm:prSet presAssocID="{DD87EA2F-FD27-1447-98B1-BA6BDD63DF48}" presName="connectorText" presStyleLbl="sibTrans2D1" presStyleIdx="0" presStyleCnt="8"/>
      <dgm:spPr/>
    </dgm:pt>
    <dgm:pt modelId="{4280E2CB-A2AA-E549-B74B-527EB05CCC3A}" type="pres">
      <dgm:prSet presAssocID="{FF286CEF-ED54-0145-B5B0-C5DF2B6879DC}" presName="node" presStyleLbl="node1" presStyleIdx="0" presStyleCnt="8">
        <dgm:presLayoutVars>
          <dgm:bulletEnabled val="1"/>
        </dgm:presLayoutVars>
      </dgm:prSet>
      <dgm:spPr/>
    </dgm:pt>
    <dgm:pt modelId="{74CC920C-0967-0545-AA44-8E2AF7CE0E6B}" type="pres">
      <dgm:prSet presAssocID="{F7193B64-0E0C-6F40-8910-92AFFDD0D39D}" presName="parTrans" presStyleLbl="sibTrans2D1" presStyleIdx="1" presStyleCnt="8"/>
      <dgm:spPr/>
    </dgm:pt>
    <dgm:pt modelId="{BAAAF552-0C5E-D340-8D34-585169691FBC}" type="pres">
      <dgm:prSet presAssocID="{F7193B64-0E0C-6F40-8910-92AFFDD0D39D}" presName="connectorText" presStyleLbl="sibTrans2D1" presStyleIdx="1" presStyleCnt="8"/>
      <dgm:spPr/>
    </dgm:pt>
    <dgm:pt modelId="{579C3775-12A2-E642-9015-E67CEEF88CB9}" type="pres">
      <dgm:prSet presAssocID="{E60489B6-C002-8F45-B91F-9E62F14FAFB6}" presName="node" presStyleLbl="node1" presStyleIdx="1" presStyleCnt="8">
        <dgm:presLayoutVars>
          <dgm:bulletEnabled val="1"/>
        </dgm:presLayoutVars>
      </dgm:prSet>
      <dgm:spPr/>
    </dgm:pt>
    <dgm:pt modelId="{7E00648C-FDD1-D848-9FF4-0151699FDB4D}" type="pres">
      <dgm:prSet presAssocID="{CDAF1583-7D9F-5C48-812A-F7FB0BFA98B8}" presName="parTrans" presStyleLbl="sibTrans2D1" presStyleIdx="2" presStyleCnt="8"/>
      <dgm:spPr/>
    </dgm:pt>
    <dgm:pt modelId="{F2347C3A-704D-2C49-97B2-DB75C8464295}" type="pres">
      <dgm:prSet presAssocID="{CDAF1583-7D9F-5C48-812A-F7FB0BFA98B8}" presName="connectorText" presStyleLbl="sibTrans2D1" presStyleIdx="2" presStyleCnt="8"/>
      <dgm:spPr/>
    </dgm:pt>
    <dgm:pt modelId="{FBD84266-FADA-E440-AB40-6109CF4CBE46}" type="pres">
      <dgm:prSet presAssocID="{34999CDB-D2E0-BC4D-AD0F-5496542BCABB}" presName="node" presStyleLbl="node1" presStyleIdx="2" presStyleCnt="8">
        <dgm:presLayoutVars>
          <dgm:bulletEnabled val="1"/>
        </dgm:presLayoutVars>
      </dgm:prSet>
      <dgm:spPr/>
    </dgm:pt>
    <dgm:pt modelId="{C37BC937-CDB3-7B4B-8BD2-F4DA8D36E37B}" type="pres">
      <dgm:prSet presAssocID="{EF4FE672-7A73-194A-BA8A-76446C9C7DAD}" presName="parTrans" presStyleLbl="sibTrans2D1" presStyleIdx="3" presStyleCnt="8"/>
      <dgm:spPr/>
    </dgm:pt>
    <dgm:pt modelId="{808A7C34-C876-9447-9556-5FD6AE8E3099}" type="pres">
      <dgm:prSet presAssocID="{EF4FE672-7A73-194A-BA8A-76446C9C7DAD}" presName="connectorText" presStyleLbl="sibTrans2D1" presStyleIdx="3" presStyleCnt="8"/>
      <dgm:spPr/>
    </dgm:pt>
    <dgm:pt modelId="{891D0C98-43AE-C44F-87DB-1ACF5C0270B5}" type="pres">
      <dgm:prSet presAssocID="{C984B9EB-CE8C-1445-8FDF-D2FF39B485FA}" presName="node" presStyleLbl="node1" presStyleIdx="3" presStyleCnt="8">
        <dgm:presLayoutVars>
          <dgm:bulletEnabled val="1"/>
        </dgm:presLayoutVars>
      </dgm:prSet>
      <dgm:spPr/>
    </dgm:pt>
    <dgm:pt modelId="{5FED35E9-5585-864B-9FDA-4A351A2D15CE}" type="pres">
      <dgm:prSet presAssocID="{73FCDF9A-8C98-CF49-8317-CBF4A0F83F49}" presName="parTrans" presStyleLbl="sibTrans2D1" presStyleIdx="4" presStyleCnt="8"/>
      <dgm:spPr/>
    </dgm:pt>
    <dgm:pt modelId="{0D106E9A-2683-B649-8DB0-10E548E8B90B}" type="pres">
      <dgm:prSet presAssocID="{73FCDF9A-8C98-CF49-8317-CBF4A0F83F49}" presName="connectorText" presStyleLbl="sibTrans2D1" presStyleIdx="4" presStyleCnt="8"/>
      <dgm:spPr/>
    </dgm:pt>
    <dgm:pt modelId="{18C7EC96-F20D-4B43-AFEB-7922487DE89A}" type="pres">
      <dgm:prSet presAssocID="{BA500E47-1675-154E-BE03-2425F199EFC8}" presName="node" presStyleLbl="node1" presStyleIdx="4" presStyleCnt="8">
        <dgm:presLayoutVars>
          <dgm:bulletEnabled val="1"/>
        </dgm:presLayoutVars>
      </dgm:prSet>
      <dgm:spPr/>
    </dgm:pt>
    <dgm:pt modelId="{1B0C68C2-3B6C-6145-A770-3DD9AAB21DA0}" type="pres">
      <dgm:prSet presAssocID="{4388AF24-60D4-2447-BFF5-42E5084BF0D2}" presName="parTrans" presStyleLbl="sibTrans2D1" presStyleIdx="5" presStyleCnt="8"/>
      <dgm:spPr/>
    </dgm:pt>
    <dgm:pt modelId="{926B1FB4-5F2A-3641-BBE5-7411AC6F171A}" type="pres">
      <dgm:prSet presAssocID="{4388AF24-60D4-2447-BFF5-42E5084BF0D2}" presName="connectorText" presStyleLbl="sibTrans2D1" presStyleIdx="5" presStyleCnt="8"/>
      <dgm:spPr/>
    </dgm:pt>
    <dgm:pt modelId="{172C92D8-5875-F646-9861-C6E4E6ABDEDE}" type="pres">
      <dgm:prSet presAssocID="{354CD0AD-D5FF-7747-AFA6-A8B332856FA5}" presName="node" presStyleLbl="node1" presStyleIdx="5" presStyleCnt="8">
        <dgm:presLayoutVars>
          <dgm:bulletEnabled val="1"/>
        </dgm:presLayoutVars>
      </dgm:prSet>
      <dgm:spPr/>
    </dgm:pt>
    <dgm:pt modelId="{8ADC6EE2-19E0-E248-80F8-175BB7B09C3D}" type="pres">
      <dgm:prSet presAssocID="{CD9695DD-E97D-F941-B781-D24AFDF87F4E}" presName="parTrans" presStyleLbl="sibTrans2D1" presStyleIdx="6" presStyleCnt="8"/>
      <dgm:spPr/>
    </dgm:pt>
    <dgm:pt modelId="{903822B4-F457-2049-AC51-B3D71F869B80}" type="pres">
      <dgm:prSet presAssocID="{CD9695DD-E97D-F941-B781-D24AFDF87F4E}" presName="connectorText" presStyleLbl="sibTrans2D1" presStyleIdx="6" presStyleCnt="8"/>
      <dgm:spPr/>
    </dgm:pt>
    <dgm:pt modelId="{09E1660D-76D1-0540-99BF-98F391AA7499}" type="pres">
      <dgm:prSet presAssocID="{39D7D41F-CEA4-0C4E-A996-4A55C7B046F2}" presName="node" presStyleLbl="node1" presStyleIdx="6" presStyleCnt="8">
        <dgm:presLayoutVars>
          <dgm:bulletEnabled val="1"/>
        </dgm:presLayoutVars>
      </dgm:prSet>
      <dgm:spPr/>
    </dgm:pt>
    <dgm:pt modelId="{D23B4E50-13F5-4240-896E-8D6A99796E55}" type="pres">
      <dgm:prSet presAssocID="{89251848-F04D-EF4A-83DE-FD6FCD88CCEF}" presName="parTrans" presStyleLbl="sibTrans2D1" presStyleIdx="7" presStyleCnt="8"/>
      <dgm:spPr/>
    </dgm:pt>
    <dgm:pt modelId="{02131779-CDA4-F247-84E1-D3EC16E416E6}" type="pres">
      <dgm:prSet presAssocID="{89251848-F04D-EF4A-83DE-FD6FCD88CCEF}" presName="connectorText" presStyleLbl="sibTrans2D1" presStyleIdx="7" presStyleCnt="8"/>
      <dgm:spPr/>
    </dgm:pt>
    <dgm:pt modelId="{47CDB0CD-9A45-5949-AF77-D16FB019F4DA}" type="pres">
      <dgm:prSet presAssocID="{5373AE04-616C-DA4E-884E-4735EEE54320}" presName="node" presStyleLbl="node1" presStyleIdx="7" presStyleCnt="8">
        <dgm:presLayoutVars>
          <dgm:bulletEnabled val="1"/>
        </dgm:presLayoutVars>
      </dgm:prSet>
      <dgm:spPr/>
    </dgm:pt>
  </dgm:ptLst>
  <dgm:cxnLst>
    <dgm:cxn modelId="{E6999B04-5D62-1047-9F3D-9D38B6B207CC}" type="presOf" srcId="{E60489B6-C002-8F45-B91F-9E62F14FAFB6}" destId="{579C3775-12A2-E642-9015-E67CEEF88CB9}" srcOrd="0" destOrd="0" presId="urn:microsoft.com/office/officeart/2005/8/layout/radial5"/>
    <dgm:cxn modelId="{C6629207-DB6F-E149-BDE1-29E4CA7E378A}" type="presOf" srcId="{F7193B64-0E0C-6F40-8910-92AFFDD0D39D}" destId="{BAAAF552-0C5E-D340-8D34-585169691FBC}" srcOrd="1" destOrd="0" presId="urn:microsoft.com/office/officeart/2005/8/layout/radial5"/>
    <dgm:cxn modelId="{CAD1920D-BBD8-2947-B76A-8B2C4E8C05C4}" type="presOf" srcId="{39D7D41F-CEA4-0C4E-A996-4A55C7B046F2}" destId="{09E1660D-76D1-0540-99BF-98F391AA7499}" srcOrd="0" destOrd="0" presId="urn:microsoft.com/office/officeart/2005/8/layout/radial5"/>
    <dgm:cxn modelId="{B6E5AC12-06D8-4C46-877A-3779AD9DB713}" srcId="{1B9D4BA0-5500-3940-97C2-3E0E6E5219F0}" destId="{34999CDB-D2E0-BC4D-AD0F-5496542BCABB}" srcOrd="2" destOrd="0" parTransId="{CDAF1583-7D9F-5C48-812A-F7FB0BFA98B8}" sibTransId="{A40FE3AE-661C-5146-B1EC-DA6BD7331A1D}"/>
    <dgm:cxn modelId="{5909E022-9AE7-B641-8980-F9D77A53A98E}" type="presOf" srcId="{CD9695DD-E97D-F941-B781-D24AFDF87F4E}" destId="{8ADC6EE2-19E0-E248-80F8-175BB7B09C3D}" srcOrd="0" destOrd="0" presId="urn:microsoft.com/office/officeart/2005/8/layout/radial5"/>
    <dgm:cxn modelId="{C6957533-CE3F-6C43-B207-805E3D05D1E4}" type="presOf" srcId="{34999CDB-D2E0-BC4D-AD0F-5496542BCABB}" destId="{FBD84266-FADA-E440-AB40-6109CF4CBE46}" srcOrd="0" destOrd="0" presId="urn:microsoft.com/office/officeart/2005/8/layout/radial5"/>
    <dgm:cxn modelId="{09ACFB3A-AAD8-434E-8D52-954B880A163F}" type="presOf" srcId="{5373AE04-616C-DA4E-884E-4735EEE54320}" destId="{47CDB0CD-9A45-5949-AF77-D16FB019F4DA}" srcOrd="0" destOrd="0" presId="urn:microsoft.com/office/officeart/2005/8/layout/radial5"/>
    <dgm:cxn modelId="{461CE13E-C207-3C48-92CB-0C0A39087752}" type="presOf" srcId="{4388AF24-60D4-2447-BFF5-42E5084BF0D2}" destId="{926B1FB4-5F2A-3641-BBE5-7411AC6F171A}" srcOrd="1" destOrd="0" presId="urn:microsoft.com/office/officeart/2005/8/layout/radial5"/>
    <dgm:cxn modelId="{970BF044-02DE-7E43-9C0A-679F672EA4C7}" srcId="{1B9D4BA0-5500-3940-97C2-3E0E6E5219F0}" destId="{39D7D41F-CEA4-0C4E-A996-4A55C7B046F2}" srcOrd="6" destOrd="0" parTransId="{CD9695DD-E97D-F941-B781-D24AFDF87F4E}" sibTransId="{8D8275B4-6CF5-8847-8FC4-8DE6DEE9D290}"/>
    <dgm:cxn modelId="{E27E4750-BE4F-2847-8E58-CAF030EF12B5}" type="presOf" srcId="{C984B9EB-CE8C-1445-8FDF-D2FF39B485FA}" destId="{891D0C98-43AE-C44F-87DB-1ACF5C0270B5}" srcOrd="0" destOrd="0" presId="urn:microsoft.com/office/officeart/2005/8/layout/radial5"/>
    <dgm:cxn modelId="{745A0F5F-08DC-DF4D-A2C6-6B62215ADF17}" type="presOf" srcId="{EF4FE672-7A73-194A-BA8A-76446C9C7DAD}" destId="{808A7C34-C876-9447-9556-5FD6AE8E3099}" srcOrd="1" destOrd="0" presId="urn:microsoft.com/office/officeart/2005/8/layout/radial5"/>
    <dgm:cxn modelId="{9BFB2E62-1926-014D-8448-B71C2AD1A3ED}" type="presOf" srcId="{DD87EA2F-FD27-1447-98B1-BA6BDD63DF48}" destId="{3822C8BF-0A96-DA46-90A1-DDDF2AEB6FFC}" srcOrd="0" destOrd="0" presId="urn:microsoft.com/office/officeart/2005/8/layout/radial5"/>
    <dgm:cxn modelId="{0BAE6D66-8782-FD47-8D3C-406EE2668080}" srcId="{0C405351-C3ED-704A-85A6-C72A02803C9D}" destId="{1B9D4BA0-5500-3940-97C2-3E0E6E5219F0}" srcOrd="0" destOrd="0" parTransId="{6DC34196-CA32-0A49-B8CA-B4E7F2B1A6C2}" sibTransId="{43033847-B8DC-8841-9798-8D992D153DAF}"/>
    <dgm:cxn modelId="{66246369-36DD-704C-AB64-A968306216D0}" type="presOf" srcId="{F7193B64-0E0C-6F40-8910-92AFFDD0D39D}" destId="{74CC920C-0967-0545-AA44-8E2AF7CE0E6B}" srcOrd="0" destOrd="0" presId="urn:microsoft.com/office/officeart/2005/8/layout/radial5"/>
    <dgm:cxn modelId="{04149575-8391-4A4E-ABD2-970440F0D069}" type="presOf" srcId="{0C405351-C3ED-704A-85A6-C72A02803C9D}" destId="{7286945E-A82C-D644-9C0E-F213E7F51B93}" srcOrd="0" destOrd="0" presId="urn:microsoft.com/office/officeart/2005/8/layout/radial5"/>
    <dgm:cxn modelId="{BCD11581-5079-E546-B92F-30F5DC88DDBA}" srcId="{1B9D4BA0-5500-3940-97C2-3E0E6E5219F0}" destId="{E60489B6-C002-8F45-B91F-9E62F14FAFB6}" srcOrd="1" destOrd="0" parTransId="{F7193B64-0E0C-6F40-8910-92AFFDD0D39D}" sibTransId="{3B3E414D-DA09-094F-BA6C-4CD1EE31E86C}"/>
    <dgm:cxn modelId="{5DE51B82-9E1A-B744-94AA-400E95630B20}" srcId="{1B9D4BA0-5500-3940-97C2-3E0E6E5219F0}" destId="{5373AE04-616C-DA4E-884E-4735EEE54320}" srcOrd="7" destOrd="0" parTransId="{89251848-F04D-EF4A-83DE-FD6FCD88CCEF}" sibTransId="{E785F0E2-EF55-AE4F-B91D-0AC5DAB19550}"/>
    <dgm:cxn modelId="{17BA0389-6167-1642-9314-7BD4EB875F73}" type="presOf" srcId="{73FCDF9A-8C98-CF49-8317-CBF4A0F83F49}" destId="{0D106E9A-2683-B649-8DB0-10E548E8B90B}" srcOrd="1" destOrd="0" presId="urn:microsoft.com/office/officeart/2005/8/layout/radial5"/>
    <dgm:cxn modelId="{042BD197-A47A-2F43-8FDE-8FAED5377680}" srcId="{1B9D4BA0-5500-3940-97C2-3E0E6E5219F0}" destId="{FF286CEF-ED54-0145-B5B0-C5DF2B6879DC}" srcOrd="0" destOrd="0" parTransId="{DD87EA2F-FD27-1447-98B1-BA6BDD63DF48}" sibTransId="{AC1BA9E8-7DE1-804F-B4DC-051910AE211D}"/>
    <dgm:cxn modelId="{589AB298-2FE4-0D46-AD46-1F7AB2C10542}" type="presOf" srcId="{354CD0AD-D5FF-7747-AFA6-A8B332856FA5}" destId="{172C92D8-5875-F646-9861-C6E4E6ABDEDE}" srcOrd="0" destOrd="0" presId="urn:microsoft.com/office/officeart/2005/8/layout/radial5"/>
    <dgm:cxn modelId="{341639A1-AA07-6145-8F30-A69EBCB66759}" type="presOf" srcId="{FF286CEF-ED54-0145-B5B0-C5DF2B6879DC}" destId="{4280E2CB-A2AA-E549-B74B-527EB05CCC3A}" srcOrd="0" destOrd="0" presId="urn:microsoft.com/office/officeart/2005/8/layout/radial5"/>
    <dgm:cxn modelId="{0C0B7EA1-ADFA-9B4F-B24C-9DDE7CE9C879}" srcId="{1B9D4BA0-5500-3940-97C2-3E0E6E5219F0}" destId="{354CD0AD-D5FF-7747-AFA6-A8B332856FA5}" srcOrd="5" destOrd="0" parTransId="{4388AF24-60D4-2447-BFF5-42E5084BF0D2}" sibTransId="{57FD8045-3958-8447-B225-38557FC7ACEC}"/>
    <dgm:cxn modelId="{84D303A4-F9DF-0746-A636-4C6259511E52}" type="presOf" srcId="{89251848-F04D-EF4A-83DE-FD6FCD88CCEF}" destId="{02131779-CDA4-F247-84E1-D3EC16E416E6}" srcOrd="1" destOrd="0" presId="urn:microsoft.com/office/officeart/2005/8/layout/radial5"/>
    <dgm:cxn modelId="{C4FFC0AB-E40B-BE46-93F3-0674C3255594}" type="presOf" srcId="{BA500E47-1675-154E-BE03-2425F199EFC8}" destId="{18C7EC96-F20D-4B43-AFEB-7922487DE89A}" srcOrd="0" destOrd="0" presId="urn:microsoft.com/office/officeart/2005/8/layout/radial5"/>
    <dgm:cxn modelId="{11588AAC-8104-1149-85AE-81735B321D30}" type="presOf" srcId="{89251848-F04D-EF4A-83DE-FD6FCD88CCEF}" destId="{D23B4E50-13F5-4240-896E-8D6A99796E55}" srcOrd="0" destOrd="0" presId="urn:microsoft.com/office/officeart/2005/8/layout/radial5"/>
    <dgm:cxn modelId="{D67C62BA-0599-194A-A8E7-5BB17C403902}" type="presOf" srcId="{73FCDF9A-8C98-CF49-8317-CBF4A0F83F49}" destId="{5FED35E9-5585-864B-9FDA-4A351A2D15CE}" srcOrd="0" destOrd="0" presId="urn:microsoft.com/office/officeart/2005/8/layout/radial5"/>
    <dgm:cxn modelId="{DD1C71BB-22C7-E64D-8978-98CCEC62656E}" srcId="{1B9D4BA0-5500-3940-97C2-3E0E6E5219F0}" destId="{BA500E47-1675-154E-BE03-2425F199EFC8}" srcOrd="4" destOrd="0" parTransId="{73FCDF9A-8C98-CF49-8317-CBF4A0F83F49}" sibTransId="{063AD3E6-440D-E548-A9F7-785F6407531E}"/>
    <dgm:cxn modelId="{FFCDF7BB-A936-F846-8CF8-DDE8972E5D76}" type="presOf" srcId="{CDAF1583-7D9F-5C48-812A-F7FB0BFA98B8}" destId="{F2347C3A-704D-2C49-97B2-DB75C8464295}" srcOrd="1" destOrd="0" presId="urn:microsoft.com/office/officeart/2005/8/layout/radial5"/>
    <dgm:cxn modelId="{CD1B0AC5-4C06-6244-98CD-A56F8A251936}" type="presOf" srcId="{CDAF1583-7D9F-5C48-812A-F7FB0BFA98B8}" destId="{7E00648C-FDD1-D848-9FF4-0151699FDB4D}" srcOrd="0" destOrd="0" presId="urn:microsoft.com/office/officeart/2005/8/layout/radial5"/>
    <dgm:cxn modelId="{A45670C6-B8C4-E742-B7EB-FAF49C1CDA61}" type="presOf" srcId="{4388AF24-60D4-2447-BFF5-42E5084BF0D2}" destId="{1B0C68C2-3B6C-6145-A770-3DD9AAB21DA0}" srcOrd="0" destOrd="0" presId="urn:microsoft.com/office/officeart/2005/8/layout/radial5"/>
    <dgm:cxn modelId="{501056DC-58AA-BF40-AD33-FD0125053C45}" srcId="{1B9D4BA0-5500-3940-97C2-3E0E6E5219F0}" destId="{C984B9EB-CE8C-1445-8FDF-D2FF39B485FA}" srcOrd="3" destOrd="0" parTransId="{EF4FE672-7A73-194A-BA8A-76446C9C7DAD}" sibTransId="{7CD0A2BF-11FB-DE42-B80C-D3733763E48B}"/>
    <dgm:cxn modelId="{BBF084EA-63CC-F140-A48A-6AC912D11A95}" type="presOf" srcId="{DD87EA2F-FD27-1447-98B1-BA6BDD63DF48}" destId="{41A4F1F3-10D6-B741-935F-CFC1B115AF8F}" srcOrd="1" destOrd="0" presId="urn:microsoft.com/office/officeart/2005/8/layout/radial5"/>
    <dgm:cxn modelId="{FF662CED-5EFC-D04B-9348-366C3658E2EC}" type="presOf" srcId="{EF4FE672-7A73-194A-BA8A-76446C9C7DAD}" destId="{C37BC937-CDB3-7B4B-8BD2-F4DA8D36E37B}" srcOrd="0" destOrd="0" presId="urn:microsoft.com/office/officeart/2005/8/layout/radial5"/>
    <dgm:cxn modelId="{4BDF4CF3-18AB-F84F-8F56-D2D8D9E63BF0}" type="presOf" srcId="{CD9695DD-E97D-F941-B781-D24AFDF87F4E}" destId="{903822B4-F457-2049-AC51-B3D71F869B80}" srcOrd="1" destOrd="0" presId="urn:microsoft.com/office/officeart/2005/8/layout/radial5"/>
    <dgm:cxn modelId="{60A3ADFE-FA87-9940-805C-3E24A846A0E3}" type="presOf" srcId="{1B9D4BA0-5500-3940-97C2-3E0E6E5219F0}" destId="{3E6E20EC-C1F8-714D-BB71-2F2B2B5E4B12}" srcOrd="0" destOrd="0" presId="urn:microsoft.com/office/officeart/2005/8/layout/radial5"/>
    <dgm:cxn modelId="{B2C87E29-6269-254A-8F1F-0886811159D1}" type="presParOf" srcId="{7286945E-A82C-D644-9C0E-F213E7F51B93}" destId="{3E6E20EC-C1F8-714D-BB71-2F2B2B5E4B12}" srcOrd="0" destOrd="0" presId="urn:microsoft.com/office/officeart/2005/8/layout/radial5"/>
    <dgm:cxn modelId="{19EB979B-4CE6-144D-886C-E8BC52AE0155}" type="presParOf" srcId="{7286945E-A82C-D644-9C0E-F213E7F51B93}" destId="{3822C8BF-0A96-DA46-90A1-DDDF2AEB6FFC}" srcOrd="1" destOrd="0" presId="urn:microsoft.com/office/officeart/2005/8/layout/radial5"/>
    <dgm:cxn modelId="{11803658-986A-4544-8A4C-A5321C6E6D65}" type="presParOf" srcId="{3822C8BF-0A96-DA46-90A1-DDDF2AEB6FFC}" destId="{41A4F1F3-10D6-B741-935F-CFC1B115AF8F}" srcOrd="0" destOrd="0" presId="urn:microsoft.com/office/officeart/2005/8/layout/radial5"/>
    <dgm:cxn modelId="{36F85BF1-B4A4-214D-A7E3-D6247ED2653A}" type="presParOf" srcId="{7286945E-A82C-D644-9C0E-F213E7F51B93}" destId="{4280E2CB-A2AA-E549-B74B-527EB05CCC3A}" srcOrd="2" destOrd="0" presId="urn:microsoft.com/office/officeart/2005/8/layout/radial5"/>
    <dgm:cxn modelId="{60553FB1-8801-5D47-81A6-35ABB4459ABD}" type="presParOf" srcId="{7286945E-A82C-D644-9C0E-F213E7F51B93}" destId="{74CC920C-0967-0545-AA44-8E2AF7CE0E6B}" srcOrd="3" destOrd="0" presId="urn:microsoft.com/office/officeart/2005/8/layout/radial5"/>
    <dgm:cxn modelId="{9775823A-28DE-A44C-B846-BBCB68636D14}" type="presParOf" srcId="{74CC920C-0967-0545-AA44-8E2AF7CE0E6B}" destId="{BAAAF552-0C5E-D340-8D34-585169691FBC}" srcOrd="0" destOrd="0" presId="urn:microsoft.com/office/officeart/2005/8/layout/radial5"/>
    <dgm:cxn modelId="{479388E6-32AB-3E45-915C-522E03A64D60}" type="presParOf" srcId="{7286945E-A82C-D644-9C0E-F213E7F51B93}" destId="{579C3775-12A2-E642-9015-E67CEEF88CB9}" srcOrd="4" destOrd="0" presId="urn:microsoft.com/office/officeart/2005/8/layout/radial5"/>
    <dgm:cxn modelId="{26A57216-39C0-A641-B576-B1B2880680B7}" type="presParOf" srcId="{7286945E-A82C-D644-9C0E-F213E7F51B93}" destId="{7E00648C-FDD1-D848-9FF4-0151699FDB4D}" srcOrd="5" destOrd="0" presId="urn:microsoft.com/office/officeart/2005/8/layout/radial5"/>
    <dgm:cxn modelId="{B14AAEC0-2FD3-0242-8130-3C6940C7D38F}" type="presParOf" srcId="{7E00648C-FDD1-D848-9FF4-0151699FDB4D}" destId="{F2347C3A-704D-2C49-97B2-DB75C8464295}" srcOrd="0" destOrd="0" presId="urn:microsoft.com/office/officeart/2005/8/layout/radial5"/>
    <dgm:cxn modelId="{30C0A1A8-FCF0-7C45-A436-3FEA39F1C032}" type="presParOf" srcId="{7286945E-A82C-D644-9C0E-F213E7F51B93}" destId="{FBD84266-FADA-E440-AB40-6109CF4CBE46}" srcOrd="6" destOrd="0" presId="urn:microsoft.com/office/officeart/2005/8/layout/radial5"/>
    <dgm:cxn modelId="{3D34AC3D-369B-5842-A0CC-9E3071E744D3}" type="presParOf" srcId="{7286945E-A82C-D644-9C0E-F213E7F51B93}" destId="{C37BC937-CDB3-7B4B-8BD2-F4DA8D36E37B}" srcOrd="7" destOrd="0" presId="urn:microsoft.com/office/officeart/2005/8/layout/radial5"/>
    <dgm:cxn modelId="{7110C1F2-C489-8745-8141-E4F3DD37A185}" type="presParOf" srcId="{C37BC937-CDB3-7B4B-8BD2-F4DA8D36E37B}" destId="{808A7C34-C876-9447-9556-5FD6AE8E3099}" srcOrd="0" destOrd="0" presId="urn:microsoft.com/office/officeart/2005/8/layout/radial5"/>
    <dgm:cxn modelId="{640DB3D0-0A04-E24C-903E-E6622E4CE76F}" type="presParOf" srcId="{7286945E-A82C-D644-9C0E-F213E7F51B93}" destId="{891D0C98-43AE-C44F-87DB-1ACF5C0270B5}" srcOrd="8" destOrd="0" presId="urn:microsoft.com/office/officeart/2005/8/layout/radial5"/>
    <dgm:cxn modelId="{C8ADC609-836D-F640-B8B7-C9FEDCE2A316}" type="presParOf" srcId="{7286945E-A82C-D644-9C0E-F213E7F51B93}" destId="{5FED35E9-5585-864B-9FDA-4A351A2D15CE}" srcOrd="9" destOrd="0" presId="urn:microsoft.com/office/officeart/2005/8/layout/radial5"/>
    <dgm:cxn modelId="{18938E00-6619-5247-A53E-D654627289BD}" type="presParOf" srcId="{5FED35E9-5585-864B-9FDA-4A351A2D15CE}" destId="{0D106E9A-2683-B649-8DB0-10E548E8B90B}" srcOrd="0" destOrd="0" presId="urn:microsoft.com/office/officeart/2005/8/layout/radial5"/>
    <dgm:cxn modelId="{9E33D79F-33EA-B54D-8358-112FDA2A9C41}" type="presParOf" srcId="{7286945E-A82C-D644-9C0E-F213E7F51B93}" destId="{18C7EC96-F20D-4B43-AFEB-7922487DE89A}" srcOrd="10" destOrd="0" presId="urn:microsoft.com/office/officeart/2005/8/layout/radial5"/>
    <dgm:cxn modelId="{43687134-606A-4449-9CFB-D3E20FF8BCD8}" type="presParOf" srcId="{7286945E-A82C-D644-9C0E-F213E7F51B93}" destId="{1B0C68C2-3B6C-6145-A770-3DD9AAB21DA0}" srcOrd="11" destOrd="0" presId="urn:microsoft.com/office/officeart/2005/8/layout/radial5"/>
    <dgm:cxn modelId="{EE0EFF31-C7C9-BC45-A347-B459B7DB17A7}" type="presParOf" srcId="{1B0C68C2-3B6C-6145-A770-3DD9AAB21DA0}" destId="{926B1FB4-5F2A-3641-BBE5-7411AC6F171A}" srcOrd="0" destOrd="0" presId="urn:microsoft.com/office/officeart/2005/8/layout/radial5"/>
    <dgm:cxn modelId="{0A07EBD4-066B-0640-9A16-E70FB58C4994}" type="presParOf" srcId="{7286945E-A82C-D644-9C0E-F213E7F51B93}" destId="{172C92D8-5875-F646-9861-C6E4E6ABDEDE}" srcOrd="12" destOrd="0" presId="urn:microsoft.com/office/officeart/2005/8/layout/radial5"/>
    <dgm:cxn modelId="{F7445838-3E3A-C54F-8831-0545FD22BA30}" type="presParOf" srcId="{7286945E-A82C-D644-9C0E-F213E7F51B93}" destId="{8ADC6EE2-19E0-E248-80F8-175BB7B09C3D}" srcOrd="13" destOrd="0" presId="urn:microsoft.com/office/officeart/2005/8/layout/radial5"/>
    <dgm:cxn modelId="{8055F7C5-9EB3-C743-9E23-EA8D8F955100}" type="presParOf" srcId="{8ADC6EE2-19E0-E248-80F8-175BB7B09C3D}" destId="{903822B4-F457-2049-AC51-B3D71F869B80}" srcOrd="0" destOrd="0" presId="urn:microsoft.com/office/officeart/2005/8/layout/radial5"/>
    <dgm:cxn modelId="{9A94A4A2-5A86-CD4E-B47F-E5D8F010E0C8}" type="presParOf" srcId="{7286945E-A82C-D644-9C0E-F213E7F51B93}" destId="{09E1660D-76D1-0540-99BF-98F391AA7499}" srcOrd="14" destOrd="0" presId="urn:microsoft.com/office/officeart/2005/8/layout/radial5"/>
    <dgm:cxn modelId="{824DD16A-C187-B643-8FAE-F5709E2C1259}" type="presParOf" srcId="{7286945E-A82C-D644-9C0E-F213E7F51B93}" destId="{D23B4E50-13F5-4240-896E-8D6A99796E55}" srcOrd="15" destOrd="0" presId="urn:microsoft.com/office/officeart/2005/8/layout/radial5"/>
    <dgm:cxn modelId="{9B262949-6EBE-F54B-861D-B8A049BBA39D}" type="presParOf" srcId="{D23B4E50-13F5-4240-896E-8D6A99796E55}" destId="{02131779-CDA4-F247-84E1-D3EC16E416E6}" srcOrd="0" destOrd="0" presId="urn:microsoft.com/office/officeart/2005/8/layout/radial5"/>
    <dgm:cxn modelId="{B6181652-B748-0043-B856-BD40E64858C4}" type="presParOf" srcId="{7286945E-A82C-D644-9C0E-F213E7F51B93}" destId="{47CDB0CD-9A45-5949-AF77-D16FB019F4D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1B598-FBBF-49C7-B628-88B12E2E0D74}" type="doc">
      <dgm:prSet loTypeId="urn:microsoft.com/office/officeart/2009/3/layout/StepUp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A47E5A-7924-4598-B565-79AB0F648A2E}">
      <dgm:prSet phldrT="[Text]"/>
      <dgm:spPr/>
      <dgm:t>
        <a:bodyPr/>
        <a:lstStyle/>
        <a:p>
          <a:r>
            <a:rPr lang="en-US" b="1" dirty="0"/>
            <a:t>Defining</a:t>
          </a:r>
        </a:p>
      </dgm:t>
    </dgm:pt>
    <dgm:pt modelId="{E9521200-C147-4216-BB3F-B9E230A05CED}" type="parTrans" cxnId="{E501559A-BFEB-4C56-A12A-A4C67BCF5E1F}">
      <dgm:prSet/>
      <dgm:spPr/>
      <dgm:t>
        <a:bodyPr/>
        <a:lstStyle/>
        <a:p>
          <a:endParaRPr lang="en-US"/>
        </a:p>
      </dgm:t>
    </dgm:pt>
    <dgm:pt modelId="{90362AA9-759A-457D-9260-92F1B3D5FB76}" type="sibTrans" cxnId="{E501559A-BFEB-4C56-A12A-A4C67BCF5E1F}">
      <dgm:prSet/>
      <dgm:spPr/>
      <dgm:t>
        <a:bodyPr/>
        <a:lstStyle/>
        <a:p>
          <a:endParaRPr lang="en-US"/>
        </a:p>
      </dgm:t>
    </dgm:pt>
    <dgm:pt modelId="{0BCF8226-1238-4686-B912-A68ED5D7F80A}">
      <dgm:prSet phldrT="[Text]"/>
      <dgm:spPr/>
      <dgm:t>
        <a:bodyPr/>
        <a:lstStyle/>
        <a:p>
          <a:r>
            <a:rPr lang="en-US" b="1" dirty="0"/>
            <a:t>Creating</a:t>
          </a:r>
        </a:p>
      </dgm:t>
    </dgm:pt>
    <dgm:pt modelId="{539DD43A-E59E-4848-9F5B-BE0E4D18011F}" type="parTrans" cxnId="{184F733B-7C2C-408A-B752-5952840E48A3}">
      <dgm:prSet/>
      <dgm:spPr/>
      <dgm:t>
        <a:bodyPr/>
        <a:lstStyle/>
        <a:p>
          <a:endParaRPr lang="en-US"/>
        </a:p>
      </dgm:t>
    </dgm:pt>
    <dgm:pt modelId="{965383D9-4DF3-4027-966C-143B049E062C}" type="sibTrans" cxnId="{184F733B-7C2C-408A-B752-5952840E48A3}">
      <dgm:prSet/>
      <dgm:spPr/>
      <dgm:t>
        <a:bodyPr/>
        <a:lstStyle/>
        <a:p>
          <a:endParaRPr lang="en-US"/>
        </a:p>
      </dgm:t>
    </dgm:pt>
    <dgm:pt modelId="{7CD0CA4A-4CB5-4BC1-AF6D-C5F3675B71FE}">
      <dgm:prSet phldrT="[Text]"/>
      <dgm:spPr/>
      <dgm:t>
        <a:bodyPr/>
        <a:lstStyle/>
        <a:p>
          <a:r>
            <a:rPr lang="en-US" b="1" dirty="0"/>
            <a:t>Trying</a:t>
          </a:r>
        </a:p>
      </dgm:t>
    </dgm:pt>
    <dgm:pt modelId="{1C35C34C-D3FF-43A3-B8F7-12EAF5AC7ACA}" type="parTrans" cxnId="{D2F96E69-56DE-4EA9-8FD5-196E159AF7F8}">
      <dgm:prSet/>
      <dgm:spPr/>
      <dgm:t>
        <a:bodyPr/>
        <a:lstStyle/>
        <a:p>
          <a:endParaRPr lang="en-US"/>
        </a:p>
      </dgm:t>
    </dgm:pt>
    <dgm:pt modelId="{9E346AC3-A1E1-446E-B783-0B7E8C700ED1}" type="sibTrans" cxnId="{D2F96E69-56DE-4EA9-8FD5-196E159AF7F8}">
      <dgm:prSet/>
      <dgm:spPr/>
      <dgm:t>
        <a:bodyPr/>
        <a:lstStyle/>
        <a:p>
          <a:endParaRPr lang="en-US"/>
        </a:p>
      </dgm:t>
    </dgm:pt>
    <dgm:pt modelId="{42DFE633-7314-4C4D-914B-0F3C8622E843}">
      <dgm:prSet phldrT="[Text]"/>
      <dgm:spPr/>
      <dgm:t>
        <a:bodyPr/>
        <a:lstStyle/>
        <a:p>
          <a:r>
            <a:rPr lang="en-US" b="1" dirty="0"/>
            <a:t>Measuring</a:t>
          </a:r>
        </a:p>
      </dgm:t>
    </dgm:pt>
    <dgm:pt modelId="{3F2E3C90-9500-4AC6-9BA6-3DFAA8030454}" type="parTrans" cxnId="{510CC3F2-828E-4577-8E86-83C46B8AAC5C}">
      <dgm:prSet/>
      <dgm:spPr/>
      <dgm:t>
        <a:bodyPr/>
        <a:lstStyle/>
        <a:p>
          <a:endParaRPr lang="en-US"/>
        </a:p>
      </dgm:t>
    </dgm:pt>
    <dgm:pt modelId="{4CFD3E77-1AE3-4BAC-8ACC-9E86B8102360}" type="sibTrans" cxnId="{510CC3F2-828E-4577-8E86-83C46B8AAC5C}">
      <dgm:prSet/>
      <dgm:spPr/>
      <dgm:t>
        <a:bodyPr/>
        <a:lstStyle/>
        <a:p>
          <a:endParaRPr lang="en-US"/>
        </a:p>
      </dgm:t>
    </dgm:pt>
    <dgm:pt modelId="{C6687CF9-F2C5-444F-9592-7555BE550937}">
      <dgm:prSet phldrT="[Text]"/>
      <dgm:spPr/>
      <dgm:t>
        <a:bodyPr/>
        <a:lstStyle/>
        <a:p>
          <a:r>
            <a:rPr lang="en-US" b="1" dirty="0"/>
            <a:t>Learning</a:t>
          </a:r>
        </a:p>
      </dgm:t>
    </dgm:pt>
    <dgm:pt modelId="{58DDA91B-9078-48DA-BA2A-8A9D82E4D423}" type="parTrans" cxnId="{07E2E557-A958-4890-A082-714ADA93AC48}">
      <dgm:prSet/>
      <dgm:spPr/>
      <dgm:t>
        <a:bodyPr/>
        <a:lstStyle/>
        <a:p>
          <a:endParaRPr lang="en-US"/>
        </a:p>
      </dgm:t>
    </dgm:pt>
    <dgm:pt modelId="{8BAB4007-3705-46F4-B009-639DE36309A4}" type="sibTrans" cxnId="{07E2E557-A958-4890-A082-714ADA93AC48}">
      <dgm:prSet/>
      <dgm:spPr/>
      <dgm:t>
        <a:bodyPr/>
        <a:lstStyle/>
        <a:p>
          <a:endParaRPr lang="en-US"/>
        </a:p>
      </dgm:t>
    </dgm:pt>
    <dgm:pt modelId="{ADC3062C-C1C3-4EEB-A6CA-2E9E582D477B}">
      <dgm:prSet phldrT="[Text]"/>
      <dgm:spPr/>
      <dgm:t>
        <a:bodyPr/>
        <a:lstStyle/>
        <a:p>
          <a:r>
            <a:rPr lang="en-US" dirty="0"/>
            <a:t>DX project success</a:t>
          </a:r>
        </a:p>
      </dgm:t>
    </dgm:pt>
    <dgm:pt modelId="{84CB09DF-5E06-467D-86C7-396E5A847159}" type="parTrans" cxnId="{CDE2D024-C70D-43B2-8FCA-16908BC83F29}">
      <dgm:prSet/>
      <dgm:spPr/>
      <dgm:t>
        <a:bodyPr/>
        <a:lstStyle/>
        <a:p>
          <a:endParaRPr lang="en-US"/>
        </a:p>
      </dgm:t>
    </dgm:pt>
    <dgm:pt modelId="{39331A0C-FAF5-442F-B899-03DFA8530B7A}" type="sibTrans" cxnId="{CDE2D024-C70D-43B2-8FCA-16908BC83F29}">
      <dgm:prSet/>
      <dgm:spPr/>
      <dgm:t>
        <a:bodyPr/>
        <a:lstStyle/>
        <a:p>
          <a:endParaRPr lang="en-US"/>
        </a:p>
      </dgm:t>
    </dgm:pt>
    <dgm:pt modelId="{21C70BED-51A3-4328-97ED-C5B4C8D5509D}">
      <dgm:prSet phldrT="[Text]"/>
      <dgm:spPr/>
      <dgm:t>
        <a:bodyPr/>
        <a:lstStyle/>
        <a:p>
          <a:r>
            <a:rPr lang="en-US" dirty="0"/>
            <a:t>New tools, tactics and templates </a:t>
          </a:r>
        </a:p>
      </dgm:t>
    </dgm:pt>
    <dgm:pt modelId="{13F5B567-1BC8-438A-8CB4-52500FF00EFC}" type="parTrans" cxnId="{C54349EB-5099-4C4B-9D3B-BFDC376CADBB}">
      <dgm:prSet/>
      <dgm:spPr/>
      <dgm:t>
        <a:bodyPr/>
        <a:lstStyle/>
        <a:p>
          <a:endParaRPr lang="en-US"/>
        </a:p>
      </dgm:t>
    </dgm:pt>
    <dgm:pt modelId="{22A0154C-27CC-43A2-AA6A-D6C424DF0B48}" type="sibTrans" cxnId="{C54349EB-5099-4C4B-9D3B-BFDC376CADBB}">
      <dgm:prSet/>
      <dgm:spPr/>
      <dgm:t>
        <a:bodyPr/>
        <a:lstStyle/>
        <a:p>
          <a:endParaRPr lang="en-US"/>
        </a:p>
      </dgm:t>
    </dgm:pt>
    <dgm:pt modelId="{40D2D4FB-D03F-4FEC-B24E-3DD37D292612}">
      <dgm:prSet phldrT="[Text]"/>
      <dgm:spPr/>
      <dgm:t>
        <a:bodyPr/>
        <a:lstStyle/>
        <a:p>
          <a:r>
            <a:rPr lang="en-US" dirty="0"/>
            <a:t>New activities to support DX</a:t>
          </a:r>
        </a:p>
      </dgm:t>
    </dgm:pt>
    <dgm:pt modelId="{69E37DA4-0E8B-4836-B37C-1FD8A1C73EB4}" type="parTrans" cxnId="{623345C9-3345-4D16-94EF-F29CD2A4593F}">
      <dgm:prSet/>
      <dgm:spPr/>
      <dgm:t>
        <a:bodyPr/>
        <a:lstStyle/>
        <a:p>
          <a:endParaRPr lang="en-US"/>
        </a:p>
      </dgm:t>
    </dgm:pt>
    <dgm:pt modelId="{6037B3A2-DB4A-48C7-8FA5-55EC8E836EC1}" type="sibTrans" cxnId="{623345C9-3345-4D16-94EF-F29CD2A4593F}">
      <dgm:prSet/>
      <dgm:spPr/>
      <dgm:t>
        <a:bodyPr/>
        <a:lstStyle/>
        <a:p>
          <a:endParaRPr lang="en-US"/>
        </a:p>
      </dgm:t>
    </dgm:pt>
    <dgm:pt modelId="{A40D4BA1-7576-43D0-B368-E2A15F7A9FC0}">
      <dgm:prSet phldrT="[Text]"/>
      <dgm:spPr/>
      <dgm:t>
        <a:bodyPr/>
        <a:lstStyle/>
        <a:p>
          <a:r>
            <a:rPr lang="en-US" dirty="0"/>
            <a:t>Qualitative &amp; quantitative results</a:t>
          </a:r>
        </a:p>
      </dgm:t>
    </dgm:pt>
    <dgm:pt modelId="{98810AA8-70E9-473F-83E3-52C62C03AA7C}" type="parTrans" cxnId="{4FAD48E0-9CC1-4146-9D3F-0FFB90568E60}">
      <dgm:prSet/>
      <dgm:spPr/>
      <dgm:t>
        <a:bodyPr/>
        <a:lstStyle/>
        <a:p>
          <a:endParaRPr lang="en-US"/>
        </a:p>
      </dgm:t>
    </dgm:pt>
    <dgm:pt modelId="{AF7F1735-F155-4518-BC02-C962084E1506}" type="sibTrans" cxnId="{4FAD48E0-9CC1-4146-9D3F-0FFB90568E60}">
      <dgm:prSet/>
      <dgm:spPr/>
      <dgm:t>
        <a:bodyPr/>
        <a:lstStyle/>
        <a:p>
          <a:endParaRPr lang="en-US"/>
        </a:p>
      </dgm:t>
    </dgm:pt>
    <dgm:pt modelId="{75AA55A3-59F8-4BFF-B695-C1EF8A29B4EB}">
      <dgm:prSet phldrT="[Text]"/>
      <dgm:spPr/>
      <dgm:t>
        <a:bodyPr/>
        <a:lstStyle/>
        <a:p>
          <a:r>
            <a:rPr lang="en-US" dirty="0"/>
            <a:t>Mixed methodology</a:t>
          </a:r>
        </a:p>
      </dgm:t>
    </dgm:pt>
    <dgm:pt modelId="{472E3BE8-0CF8-4D59-AF03-968EE3A36AE0}" type="parTrans" cxnId="{B30ACD72-60C7-4253-8C38-42FD50F64F2C}">
      <dgm:prSet/>
      <dgm:spPr/>
      <dgm:t>
        <a:bodyPr/>
        <a:lstStyle/>
        <a:p>
          <a:endParaRPr lang="en-US"/>
        </a:p>
      </dgm:t>
    </dgm:pt>
    <dgm:pt modelId="{8EFA61BC-1B3A-4A9C-A728-37D000584043}" type="sibTrans" cxnId="{B30ACD72-60C7-4253-8C38-42FD50F64F2C}">
      <dgm:prSet/>
      <dgm:spPr/>
      <dgm:t>
        <a:bodyPr/>
        <a:lstStyle/>
        <a:p>
          <a:endParaRPr lang="en-US"/>
        </a:p>
      </dgm:t>
    </dgm:pt>
    <dgm:pt modelId="{771F8912-6EBA-4997-B7FA-9DD4F346DEBF}">
      <dgm:prSet phldrT="[Text]"/>
      <dgm:spPr/>
      <dgm:t>
        <a:bodyPr/>
        <a:lstStyle/>
        <a:p>
          <a:r>
            <a:rPr lang="en-US" dirty="0"/>
            <a:t>Design Life-cycle</a:t>
          </a:r>
        </a:p>
      </dgm:t>
    </dgm:pt>
    <dgm:pt modelId="{F36A52C8-58BA-46AE-87C3-E1CB08D9D861}" type="parTrans" cxnId="{A08DE4A9-E8A4-4489-9E71-1EAAAEF0DEFD}">
      <dgm:prSet/>
      <dgm:spPr/>
      <dgm:t>
        <a:bodyPr/>
        <a:lstStyle/>
        <a:p>
          <a:endParaRPr lang="en-US"/>
        </a:p>
      </dgm:t>
    </dgm:pt>
    <dgm:pt modelId="{4D3481B8-3B68-4C42-9074-98E3CC27B587}" type="sibTrans" cxnId="{A08DE4A9-E8A4-4489-9E71-1EAAAEF0DEFD}">
      <dgm:prSet/>
      <dgm:spPr/>
      <dgm:t>
        <a:bodyPr/>
        <a:lstStyle/>
        <a:p>
          <a:endParaRPr lang="en-US"/>
        </a:p>
      </dgm:t>
    </dgm:pt>
    <dgm:pt modelId="{4361DEC0-3724-46F2-B1AA-75E8E466A81D}">
      <dgm:prSet phldrT="[Text]"/>
      <dgm:spPr/>
      <dgm:t>
        <a:bodyPr/>
        <a:lstStyle/>
        <a:p>
          <a:r>
            <a:rPr lang="en-US" dirty="0"/>
            <a:t>User centric </a:t>
          </a:r>
        </a:p>
      </dgm:t>
    </dgm:pt>
    <dgm:pt modelId="{71419489-0146-4413-B489-50CCDBBAA137}" type="parTrans" cxnId="{18E21D65-FD10-4797-89AA-D9072B851CAB}">
      <dgm:prSet/>
      <dgm:spPr/>
      <dgm:t>
        <a:bodyPr/>
        <a:lstStyle/>
        <a:p>
          <a:endParaRPr lang="en-US"/>
        </a:p>
      </dgm:t>
    </dgm:pt>
    <dgm:pt modelId="{B95861BA-FBFB-4A9F-A02C-B1C7BA786D97}" type="sibTrans" cxnId="{18E21D65-FD10-4797-89AA-D9072B851CAB}">
      <dgm:prSet/>
      <dgm:spPr/>
      <dgm:t>
        <a:bodyPr/>
        <a:lstStyle/>
        <a:p>
          <a:endParaRPr lang="en-US"/>
        </a:p>
      </dgm:t>
    </dgm:pt>
    <dgm:pt modelId="{997260BD-0212-47E5-9750-9ED62D66400D}">
      <dgm:prSet phldrT="[Text]"/>
      <dgm:spPr/>
      <dgm:t>
        <a:bodyPr/>
        <a:lstStyle/>
        <a:p>
          <a:r>
            <a:rPr lang="en-US" dirty="0"/>
            <a:t>DX Advisory committee</a:t>
          </a:r>
        </a:p>
      </dgm:t>
    </dgm:pt>
    <dgm:pt modelId="{7B948904-51EE-4945-8DE5-34FA099BA465}" type="parTrans" cxnId="{73E8EF79-0C26-46D6-863E-FF7CB39FAE87}">
      <dgm:prSet/>
      <dgm:spPr/>
      <dgm:t>
        <a:bodyPr/>
        <a:lstStyle/>
        <a:p>
          <a:endParaRPr lang="en-US"/>
        </a:p>
      </dgm:t>
    </dgm:pt>
    <dgm:pt modelId="{2111AAEA-EA5A-49AC-8348-84CA8B2AB0E3}" type="sibTrans" cxnId="{73E8EF79-0C26-46D6-863E-FF7CB39FAE87}">
      <dgm:prSet/>
      <dgm:spPr/>
      <dgm:t>
        <a:bodyPr/>
        <a:lstStyle/>
        <a:p>
          <a:endParaRPr lang="en-US"/>
        </a:p>
      </dgm:t>
    </dgm:pt>
    <dgm:pt modelId="{460DF437-024A-4332-BDBB-EBCBB06F68D7}">
      <dgm:prSet phldrT="[Text]"/>
      <dgm:spPr/>
      <dgm:t>
        <a:bodyPr/>
        <a:lstStyle/>
        <a:p>
          <a:r>
            <a:rPr lang="en-US" dirty="0"/>
            <a:t>Client, colleague &amp; partner feedback</a:t>
          </a:r>
        </a:p>
      </dgm:t>
    </dgm:pt>
    <dgm:pt modelId="{25FCB41D-34D7-4E90-AE75-AEEBD87618A9}" type="parTrans" cxnId="{B9C360E7-282F-423A-98B7-FC998BF56E10}">
      <dgm:prSet/>
      <dgm:spPr/>
      <dgm:t>
        <a:bodyPr/>
        <a:lstStyle/>
        <a:p>
          <a:endParaRPr lang="en-US"/>
        </a:p>
      </dgm:t>
    </dgm:pt>
    <dgm:pt modelId="{8556ABDC-663A-40A9-A353-E960ED3E4F37}" type="sibTrans" cxnId="{B9C360E7-282F-423A-98B7-FC998BF56E10}">
      <dgm:prSet/>
      <dgm:spPr/>
      <dgm:t>
        <a:bodyPr/>
        <a:lstStyle/>
        <a:p>
          <a:endParaRPr lang="en-US"/>
        </a:p>
      </dgm:t>
    </dgm:pt>
    <dgm:pt modelId="{887FEA19-9B5C-494B-A440-4321CF7C065C}">
      <dgm:prSet phldrT="[Text]"/>
      <dgm:spPr/>
      <dgm:t>
        <a:bodyPr/>
        <a:lstStyle/>
        <a:p>
          <a:r>
            <a:rPr lang="en-US" dirty="0"/>
            <a:t>Lessons learned review</a:t>
          </a:r>
        </a:p>
      </dgm:t>
    </dgm:pt>
    <dgm:pt modelId="{7C23F020-26F1-4330-9E21-88C4078C60F8}" type="parTrans" cxnId="{6E6AF408-CA9B-42FA-B372-6568F2126943}">
      <dgm:prSet/>
      <dgm:spPr/>
      <dgm:t>
        <a:bodyPr/>
        <a:lstStyle/>
        <a:p>
          <a:endParaRPr lang="en-US"/>
        </a:p>
      </dgm:t>
    </dgm:pt>
    <dgm:pt modelId="{5E3B287F-3855-471C-9D03-8861C8AA8D1A}" type="sibTrans" cxnId="{6E6AF408-CA9B-42FA-B372-6568F2126943}">
      <dgm:prSet/>
      <dgm:spPr/>
      <dgm:t>
        <a:bodyPr/>
        <a:lstStyle/>
        <a:p>
          <a:endParaRPr lang="en-US"/>
        </a:p>
      </dgm:t>
    </dgm:pt>
    <dgm:pt modelId="{93685087-99E3-644B-8BEF-7165649CD166}">
      <dgm:prSet phldrT="[Text]"/>
      <dgm:spPr/>
      <dgm:t>
        <a:bodyPr/>
        <a:lstStyle/>
        <a:p>
          <a:r>
            <a:rPr lang="en-US" dirty="0"/>
            <a:t>Definition of Done</a:t>
          </a:r>
        </a:p>
      </dgm:t>
    </dgm:pt>
    <dgm:pt modelId="{AC00E8C6-9E1F-B046-B2E5-BCCF12881AB8}" type="parTrans" cxnId="{866994A5-526E-D044-8D0D-D960FFA6D560}">
      <dgm:prSet/>
      <dgm:spPr/>
    </dgm:pt>
    <dgm:pt modelId="{243F0D80-F745-604E-BD3F-DB2E35FF1A74}" type="sibTrans" cxnId="{866994A5-526E-D044-8D0D-D960FFA6D560}">
      <dgm:prSet/>
      <dgm:spPr/>
    </dgm:pt>
    <dgm:pt modelId="{D344B551-731F-B340-B49A-0AC3C1D35977}">
      <dgm:prSet phldrT="[Text]"/>
      <dgm:spPr/>
      <dgm:t>
        <a:bodyPr/>
        <a:lstStyle/>
        <a:p>
          <a:r>
            <a:rPr lang="en-US" dirty="0"/>
            <a:t>Project Classification </a:t>
          </a:r>
        </a:p>
      </dgm:t>
    </dgm:pt>
    <dgm:pt modelId="{8CDB9DBB-62C0-F847-9090-40DC834CFC8E}" type="parTrans" cxnId="{D8C4286B-9EAA-264F-8A1A-966ACA0FEF18}">
      <dgm:prSet/>
      <dgm:spPr/>
    </dgm:pt>
    <dgm:pt modelId="{9F718128-D245-7A47-AC5E-6590CD3EA613}" type="sibTrans" cxnId="{D8C4286B-9EAA-264F-8A1A-966ACA0FEF18}">
      <dgm:prSet/>
      <dgm:spPr/>
    </dgm:pt>
    <dgm:pt modelId="{7C4D876A-19D8-4747-9E81-61E58AD4BBD8}" type="pres">
      <dgm:prSet presAssocID="{B711B598-FBBF-49C7-B628-88B12E2E0D74}" presName="rootnode" presStyleCnt="0">
        <dgm:presLayoutVars>
          <dgm:chMax/>
          <dgm:chPref/>
          <dgm:dir/>
          <dgm:animLvl val="lvl"/>
        </dgm:presLayoutVars>
      </dgm:prSet>
      <dgm:spPr/>
    </dgm:pt>
    <dgm:pt modelId="{225F5702-0D7D-7644-8608-467DE20C08F1}" type="pres">
      <dgm:prSet presAssocID="{42A47E5A-7924-4598-B565-79AB0F648A2E}" presName="composite" presStyleCnt="0"/>
      <dgm:spPr/>
    </dgm:pt>
    <dgm:pt modelId="{4877EC2A-A52A-7747-A4C2-6A86EBB8A19F}" type="pres">
      <dgm:prSet presAssocID="{42A47E5A-7924-4598-B565-79AB0F648A2E}" presName="LShape" presStyleLbl="alignNode1" presStyleIdx="0" presStyleCnt="9"/>
      <dgm:spPr/>
    </dgm:pt>
    <dgm:pt modelId="{0D3E055F-8379-594C-A41E-2BCEDD94CDCF}" type="pres">
      <dgm:prSet presAssocID="{42A47E5A-7924-4598-B565-79AB0F648A2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64FB39E-DD70-F24F-9CD4-6FF0385143EA}" type="pres">
      <dgm:prSet presAssocID="{42A47E5A-7924-4598-B565-79AB0F648A2E}" presName="Triangle" presStyleLbl="alignNode1" presStyleIdx="1" presStyleCnt="9"/>
      <dgm:spPr/>
    </dgm:pt>
    <dgm:pt modelId="{EAC51833-D1F4-6442-BD1F-596998C82DC9}" type="pres">
      <dgm:prSet presAssocID="{90362AA9-759A-457D-9260-92F1B3D5FB76}" presName="sibTrans" presStyleCnt="0"/>
      <dgm:spPr/>
    </dgm:pt>
    <dgm:pt modelId="{74A9F448-9D5B-994E-BB86-9A3BE0303760}" type="pres">
      <dgm:prSet presAssocID="{90362AA9-759A-457D-9260-92F1B3D5FB76}" presName="space" presStyleCnt="0"/>
      <dgm:spPr/>
    </dgm:pt>
    <dgm:pt modelId="{00A48DC3-5403-9346-AF8E-0F3210C0A361}" type="pres">
      <dgm:prSet presAssocID="{0BCF8226-1238-4686-B912-A68ED5D7F80A}" presName="composite" presStyleCnt="0"/>
      <dgm:spPr/>
    </dgm:pt>
    <dgm:pt modelId="{600FF8CC-BD39-AC44-B499-A207C54799D9}" type="pres">
      <dgm:prSet presAssocID="{0BCF8226-1238-4686-B912-A68ED5D7F80A}" presName="LShape" presStyleLbl="alignNode1" presStyleIdx="2" presStyleCnt="9"/>
      <dgm:spPr/>
    </dgm:pt>
    <dgm:pt modelId="{539CC5E2-4582-1247-9308-D97B1B1D809F}" type="pres">
      <dgm:prSet presAssocID="{0BCF8226-1238-4686-B912-A68ED5D7F80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9AE0294-5FC6-6643-92EF-10F9C80F8FCD}" type="pres">
      <dgm:prSet presAssocID="{0BCF8226-1238-4686-B912-A68ED5D7F80A}" presName="Triangle" presStyleLbl="alignNode1" presStyleIdx="3" presStyleCnt="9"/>
      <dgm:spPr/>
    </dgm:pt>
    <dgm:pt modelId="{DE9E34FE-A8B6-2345-BAA3-FE270F7DD7AA}" type="pres">
      <dgm:prSet presAssocID="{965383D9-4DF3-4027-966C-143B049E062C}" presName="sibTrans" presStyleCnt="0"/>
      <dgm:spPr/>
    </dgm:pt>
    <dgm:pt modelId="{9D0FBB8C-DB45-0345-A8AF-C3D241680F2B}" type="pres">
      <dgm:prSet presAssocID="{965383D9-4DF3-4027-966C-143B049E062C}" presName="space" presStyleCnt="0"/>
      <dgm:spPr/>
    </dgm:pt>
    <dgm:pt modelId="{87D710B1-0D0C-794E-BAA7-58FE5F8106A9}" type="pres">
      <dgm:prSet presAssocID="{7CD0CA4A-4CB5-4BC1-AF6D-C5F3675B71FE}" presName="composite" presStyleCnt="0"/>
      <dgm:spPr/>
    </dgm:pt>
    <dgm:pt modelId="{83C40A54-B2B4-1B40-9F96-692D5DDD02D9}" type="pres">
      <dgm:prSet presAssocID="{7CD0CA4A-4CB5-4BC1-AF6D-C5F3675B71FE}" presName="LShape" presStyleLbl="alignNode1" presStyleIdx="4" presStyleCnt="9"/>
      <dgm:spPr/>
    </dgm:pt>
    <dgm:pt modelId="{38EE69CB-298E-ED4D-849C-AA1E8AD8C498}" type="pres">
      <dgm:prSet presAssocID="{7CD0CA4A-4CB5-4BC1-AF6D-C5F3675B71F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ED1AB69-D364-F244-BA1C-633A8E39BBF3}" type="pres">
      <dgm:prSet presAssocID="{7CD0CA4A-4CB5-4BC1-AF6D-C5F3675B71FE}" presName="Triangle" presStyleLbl="alignNode1" presStyleIdx="5" presStyleCnt="9"/>
      <dgm:spPr/>
    </dgm:pt>
    <dgm:pt modelId="{D54ACF89-5C9B-334D-8C1F-F7F9BB001045}" type="pres">
      <dgm:prSet presAssocID="{9E346AC3-A1E1-446E-B783-0B7E8C700ED1}" presName="sibTrans" presStyleCnt="0"/>
      <dgm:spPr/>
    </dgm:pt>
    <dgm:pt modelId="{6977C163-0175-9A43-BB69-2896CABDAF5C}" type="pres">
      <dgm:prSet presAssocID="{9E346AC3-A1E1-446E-B783-0B7E8C700ED1}" presName="space" presStyleCnt="0"/>
      <dgm:spPr/>
    </dgm:pt>
    <dgm:pt modelId="{C2EC8464-FCAE-2942-BD66-8CAF344D0AD7}" type="pres">
      <dgm:prSet presAssocID="{42DFE633-7314-4C4D-914B-0F3C8622E843}" presName="composite" presStyleCnt="0"/>
      <dgm:spPr/>
    </dgm:pt>
    <dgm:pt modelId="{87E59522-B873-BD41-B70F-97286888983B}" type="pres">
      <dgm:prSet presAssocID="{42DFE633-7314-4C4D-914B-0F3C8622E843}" presName="LShape" presStyleLbl="alignNode1" presStyleIdx="6" presStyleCnt="9"/>
      <dgm:spPr/>
    </dgm:pt>
    <dgm:pt modelId="{E484BFC5-B56C-934D-964D-2EF4CC2EA9BF}" type="pres">
      <dgm:prSet presAssocID="{42DFE633-7314-4C4D-914B-0F3C8622E84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02C8855-1572-324B-B759-485489DBF5A1}" type="pres">
      <dgm:prSet presAssocID="{42DFE633-7314-4C4D-914B-0F3C8622E843}" presName="Triangle" presStyleLbl="alignNode1" presStyleIdx="7" presStyleCnt="9"/>
      <dgm:spPr/>
    </dgm:pt>
    <dgm:pt modelId="{442DC39C-0559-4449-BE20-28FE84053C89}" type="pres">
      <dgm:prSet presAssocID="{4CFD3E77-1AE3-4BAC-8ACC-9E86B8102360}" presName="sibTrans" presStyleCnt="0"/>
      <dgm:spPr/>
    </dgm:pt>
    <dgm:pt modelId="{0DC9FEEC-FFAA-F94F-A46C-A5C05F17E67B}" type="pres">
      <dgm:prSet presAssocID="{4CFD3E77-1AE3-4BAC-8ACC-9E86B8102360}" presName="space" presStyleCnt="0"/>
      <dgm:spPr/>
    </dgm:pt>
    <dgm:pt modelId="{15F5C189-21D9-7E48-A343-C61725C7A722}" type="pres">
      <dgm:prSet presAssocID="{C6687CF9-F2C5-444F-9592-7555BE550937}" presName="composite" presStyleCnt="0"/>
      <dgm:spPr/>
    </dgm:pt>
    <dgm:pt modelId="{740F9372-FE5B-2B40-86DA-C0F97E8A87B6}" type="pres">
      <dgm:prSet presAssocID="{C6687CF9-F2C5-444F-9592-7555BE550937}" presName="LShape" presStyleLbl="alignNode1" presStyleIdx="8" presStyleCnt="9"/>
      <dgm:spPr/>
    </dgm:pt>
    <dgm:pt modelId="{C133ACD8-2F18-D944-8DE8-40940D4F80C0}" type="pres">
      <dgm:prSet presAssocID="{C6687CF9-F2C5-444F-9592-7555BE55093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E6AF408-CA9B-42FA-B372-6568F2126943}" srcId="{C6687CF9-F2C5-444F-9592-7555BE550937}" destId="{887FEA19-9B5C-494B-A440-4321CF7C065C}" srcOrd="2" destOrd="0" parTransId="{7C23F020-26F1-4330-9E21-88C4078C60F8}" sibTransId="{5E3B287F-3855-471C-9D03-8861C8AA8D1A}"/>
    <dgm:cxn modelId="{12B4C20C-F8A8-A646-8CD4-666BC27BDCCD}" type="presOf" srcId="{771F8912-6EBA-4997-B7FA-9DD4F346DEBF}" destId="{38EE69CB-298E-ED4D-849C-AA1E8AD8C498}" srcOrd="0" destOrd="2" presId="urn:microsoft.com/office/officeart/2009/3/layout/StepUpProcess"/>
    <dgm:cxn modelId="{ADF7F110-2A50-744E-BE53-25CDFBD3C533}" type="presOf" srcId="{0BCF8226-1238-4686-B912-A68ED5D7F80A}" destId="{539CC5E2-4582-1247-9308-D97B1B1D809F}" srcOrd="0" destOrd="0" presId="urn:microsoft.com/office/officeart/2009/3/layout/StepUpProcess"/>
    <dgm:cxn modelId="{DE3CEA18-7518-4247-B367-22A10291B85F}" type="presOf" srcId="{93685087-99E3-644B-8BEF-7165649CD166}" destId="{0D3E055F-8379-594C-A41E-2BCEDD94CDCF}" srcOrd="0" destOrd="2" presId="urn:microsoft.com/office/officeart/2009/3/layout/StepUpProcess"/>
    <dgm:cxn modelId="{CDE2D024-C70D-43B2-8FCA-16908BC83F29}" srcId="{42A47E5A-7924-4598-B565-79AB0F648A2E}" destId="{ADC3062C-C1C3-4EEB-A6CA-2E9E582D477B}" srcOrd="0" destOrd="0" parTransId="{84CB09DF-5E06-467D-86C7-396E5A847159}" sibTransId="{39331A0C-FAF5-442F-B899-03DFA8530B7A}"/>
    <dgm:cxn modelId="{EF77F736-B608-2F4B-B39C-1513F78807A2}" type="presOf" srcId="{460DF437-024A-4332-BDBB-EBCBB06F68D7}" destId="{C133ACD8-2F18-D944-8DE8-40940D4F80C0}" srcOrd="0" destOrd="2" presId="urn:microsoft.com/office/officeart/2009/3/layout/StepUpProcess"/>
    <dgm:cxn modelId="{184F733B-7C2C-408A-B752-5952840E48A3}" srcId="{B711B598-FBBF-49C7-B628-88B12E2E0D74}" destId="{0BCF8226-1238-4686-B912-A68ED5D7F80A}" srcOrd="1" destOrd="0" parTransId="{539DD43A-E59E-4848-9F5B-BE0E4D18011F}" sibTransId="{965383D9-4DF3-4027-966C-143B049E062C}"/>
    <dgm:cxn modelId="{51B1103C-4722-4647-AD49-43E73517DD25}" type="presOf" srcId="{7CD0CA4A-4CB5-4BC1-AF6D-C5F3675B71FE}" destId="{38EE69CB-298E-ED4D-849C-AA1E8AD8C498}" srcOrd="0" destOrd="0" presId="urn:microsoft.com/office/officeart/2009/3/layout/StepUpProcess"/>
    <dgm:cxn modelId="{C584C03D-7E71-0E49-8880-EA3259067B46}" type="presOf" srcId="{4361DEC0-3724-46F2-B1AA-75E8E466A81D}" destId="{38EE69CB-298E-ED4D-849C-AA1E8AD8C498}" srcOrd="0" destOrd="3" presId="urn:microsoft.com/office/officeart/2009/3/layout/StepUpProcess"/>
    <dgm:cxn modelId="{0BE3BA55-AF39-BF4F-91AD-A4F589CCC6D4}" type="presOf" srcId="{42A47E5A-7924-4598-B565-79AB0F648A2E}" destId="{0D3E055F-8379-594C-A41E-2BCEDD94CDCF}" srcOrd="0" destOrd="0" presId="urn:microsoft.com/office/officeart/2009/3/layout/StepUpProcess"/>
    <dgm:cxn modelId="{07E2E557-A958-4890-A082-714ADA93AC48}" srcId="{B711B598-FBBF-49C7-B628-88B12E2E0D74}" destId="{C6687CF9-F2C5-444F-9592-7555BE550937}" srcOrd="4" destOrd="0" parTransId="{58DDA91B-9078-48DA-BA2A-8A9D82E4D423}" sibTransId="{8BAB4007-3705-46F4-B009-639DE36309A4}"/>
    <dgm:cxn modelId="{C40F2758-F74A-F745-BAC7-03833EB5605E}" type="presOf" srcId="{997260BD-0212-47E5-9750-9ED62D66400D}" destId="{C133ACD8-2F18-D944-8DE8-40940D4F80C0}" srcOrd="0" destOrd="1" presId="urn:microsoft.com/office/officeart/2009/3/layout/StepUpProcess"/>
    <dgm:cxn modelId="{18E21D65-FD10-4797-89AA-D9072B851CAB}" srcId="{7CD0CA4A-4CB5-4BC1-AF6D-C5F3675B71FE}" destId="{4361DEC0-3724-46F2-B1AA-75E8E466A81D}" srcOrd="2" destOrd="0" parTransId="{71419489-0146-4413-B489-50CCDBBAA137}" sibTransId="{B95861BA-FBFB-4A9F-A02C-B1C7BA786D97}"/>
    <dgm:cxn modelId="{D2F96E69-56DE-4EA9-8FD5-196E159AF7F8}" srcId="{B711B598-FBBF-49C7-B628-88B12E2E0D74}" destId="{7CD0CA4A-4CB5-4BC1-AF6D-C5F3675B71FE}" srcOrd="2" destOrd="0" parTransId="{1C35C34C-D3FF-43A3-B8F7-12EAF5AC7ACA}" sibTransId="{9E346AC3-A1E1-446E-B783-0B7E8C700ED1}"/>
    <dgm:cxn modelId="{D8C4286B-9EAA-264F-8A1A-966ACA0FEF18}" srcId="{42A47E5A-7924-4598-B565-79AB0F648A2E}" destId="{D344B551-731F-B340-B49A-0AC3C1D35977}" srcOrd="2" destOrd="0" parTransId="{8CDB9DBB-62C0-F847-9090-40DC834CFC8E}" sibTransId="{9F718128-D245-7A47-AC5E-6590CD3EA613}"/>
    <dgm:cxn modelId="{B30ACD72-60C7-4253-8C38-42FD50F64F2C}" srcId="{7CD0CA4A-4CB5-4BC1-AF6D-C5F3675B71FE}" destId="{75AA55A3-59F8-4BFF-B695-C1EF8A29B4EB}" srcOrd="0" destOrd="0" parTransId="{472E3BE8-0CF8-4D59-AF03-968EE3A36AE0}" sibTransId="{8EFA61BC-1B3A-4A9C-A728-37D000584043}"/>
    <dgm:cxn modelId="{C7814E77-17AD-4D40-BD69-D567B261C032}" type="presOf" srcId="{C6687CF9-F2C5-444F-9592-7555BE550937}" destId="{C133ACD8-2F18-D944-8DE8-40940D4F80C0}" srcOrd="0" destOrd="0" presId="urn:microsoft.com/office/officeart/2009/3/layout/StepUpProcess"/>
    <dgm:cxn modelId="{73E8EF79-0C26-46D6-863E-FF7CB39FAE87}" srcId="{C6687CF9-F2C5-444F-9592-7555BE550937}" destId="{997260BD-0212-47E5-9750-9ED62D66400D}" srcOrd="0" destOrd="0" parTransId="{7B948904-51EE-4945-8DE5-34FA099BA465}" sibTransId="{2111AAEA-EA5A-49AC-8348-84CA8B2AB0E3}"/>
    <dgm:cxn modelId="{71ADA291-2244-4C49-BE8F-E5DDB9032899}" type="presOf" srcId="{887FEA19-9B5C-494B-A440-4321CF7C065C}" destId="{C133ACD8-2F18-D944-8DE8-40940D4F80C0}" srcOrd="0" destOrd="3" presId="urn:microsoft.com/office/officeart/2009/3/layout/StepUpProcess"/>
    <dgm:cxn modelId="{71594999-4045-BF4E-BAA2-70A1EC5F73DC}" type="presOf" srcId="{42DFE633-7314-4C4D-914B-0F3C8622E843}" destId="{E484BFC5-B56C-934D-964D-2EF4CC2EA9BF}" srcOrd="0" destOrd="0" presId="urn:microsoft.com/office/officeart/2009/3/layout/StepUpProcess"/>
    <dgm:cxn modelId="{E501559A-BFEB-4C56-A12A-A4C67BCF5E1F}" srcId="{B711B598-FBBF-49C7-B628-88B12E2E0D74}" destId="{42A47E5A-7924-4598-B565-79AB0F648A2E}" srcOrd="0" destOrd="0" parTransId="{E9521200-C147-4216-BB3F-B9E230A05CED}" sibTransId="{90362AA9-759A-457D-9260-92F1B3D5FB76}"/>
    <dgm:cxn modelId="{A5691D9D-4AED-E144-81E9-DA046C790024}" type="presOf" srcId="{A40D4BA1-7576-43D0-B368-E2A15F7A9FC0}" destId="{E484BFC5-B56C-934D-964D-2EF4CC2EA9BF}" srcOrd="0" destOrd="1" presId="urn:microsoft.com/office/officeart/2009/3/layout/StepUpProcess"/>
    <dgm:cxn modelId="{DF68A9A3-7FEE-024F-8253-D722DC19863F}" type="presOf" srcId="{B711B598-FBBF-49C7-B628-88B12E2E0D74}" destId="{7C4D876A-19D8-4747-9E81-61E58AD4BBD8}" srcOrd="0" destOrd="0" presId="urn:microsoft.com/office/officeart/2009/3/layout/StepUpProcess"/>
    <dgm:cxn modelId="{866994A5-526E-D044-8D0D-D960FFA6D560}" srcId="{42A47E5A-7924-4598-B565-79AB0F648A2E}" destId="{93685087-99E3-644B-8BEF-7165649CD166}" srcOrd="1" destOrd="0" parTransId="{AC00E8C6-9E1F-B046-B2E5-BCCF12881AB8}" sibTransId="{243F0D80-F745-604E-BD3F-DB2E35FF1A74}"/>
    <dgm:cxn modelId="{A08DE4A9-E8A4-4489-9E71-1EAAAEF0DEFD}" srcId="{7CD0CA4A-4CB5-4BC1-AF6D-C5F3675B71FE}" destId="{771F8912-6EBA-4997-B7FA-9DD4F346DEBF}" srcOrd="1" destOrd="0" parTransId="{F36A52C8-58BA-46AE-87C3-E1CB08D9D861}" sibTransId="{4D3481B8-3B68-4C42-9074-98E3CC27B587}"/>
    <dgm:cxn modelId="{8FF4AAB7-0586-A143-B562-BD4E61AFD7EB}" type="presOf" srcId="{40D2D4FB-D03F-4FEC-B24E-3DD37D292612}" destId="{539CC5E2-4582-1247-9308-D97B1B1D809F}" srcOrd="0" destOrd="2" presId="urn:microsoft.com/office/officeart/2009/3/layout/StepUpProcess"/>
    <dgm:cxn modelId="{AB209BB9-BDB9-C44A-9BA0-F8CE61A14ECE}" type="presOf" srcId="{21C70BED-51A3-4328-97ED-C5B4C8D5509D}" destId="{539CC5E2-4582-1247-9308-D97B1B1D809F}" srcOrd="0" destOrd="1" presId="urn:microsoft.com/office/officeart/2009/3/layout/StepUpProcess"/>
    <dgm:cxn modelId="{623345C9-3345-4D16-94EF-F29CD2A4593F}" srcId="{0BCF8226-1238-4686-B912-A68ED5D7F80A}" destId="{40D2D4FB-D03F-4FEC-B24E-3DD37D292612}" srcOrd="1" destOrd="0" parTransId="{69E37DA4-0E8B-4836-B37C-1FD8A1C73EB4}" sibTransId="{6037B3A2-DB4A-48C7-8FA5-55EC8E836EC1}"/>
    <dgm:cxn modelId="{4FAD48E0-9CC1-4146-9D3F-0FFB90568E60}" srcId="{42DFE633-7314-4C4D-914B-0F3C8622E843}" destId="{A40D4BA1-7576-43D0-B368-E2A15F7A9FC0}" srcOrd="0" destOrd="0" parTransId="{98810AA8-70E9-473F-83E3-52C62C03AA7C}" sibTransId="{AF7F1735-F155-4518-BC02-C962084E1506}"/>
    <dgm:cxn modelId="{B9C360E7-282F-423A-98B7-FC998BF56E10}" srcId="{C6687CF9-F2C5-444F-9592-7555BE550937}" destId="{460DF437-024A-4332-BDBB-EBCBB06F68D7}" srcOrd="1" destOrd="0" parTransId="{25FCB41D-34D7-4E90-AE75-AEEBD87618A9}" sibTransId="{8556ABDC-663A-40A9-A353-E960ED3E4F37}"/>
    <dgm:cxn modelId="{C54349EB-5099-4C4B-9D3B-BFDC376CADBB}" srcId="{0BCF8226-1238-4686-B912-A68ED5D7F80A}" destId="{21C70BED-51A3-4328-97ED-C5B4C8D5509D}" srcOrd="0" destOrd="0" parTransId="{13F5B567-1BC8-438A-8CB4-52500FF00EFC}" sibTransId="{22A0154C-27CC-43A2-AA6A-D6C424DF0B48}"/>
    <dgm:cxn modelId="{510CC3F2-828E-4577-8E86-83C46B8AAC5C}" srcId="{B711B598-FBBF-49C7-B628-88B12E2E0D74}" destId="{42DFE633-7314-4C4D-914B-0F3C8622E843}" srcOrd="3" destOrd="0" parTransId="{3F2E3C90-9500-4AC6-9BA6-3DFAA8030454}" sibTransId="{4CFD3E77-1AE3-4BAC-8ACC-9E86B8102360}"/>
    <dgm:cxn modelId="{056D19F6-9A89-AF4C-A753-7BBC061EBD76}" type="presOf" srcId="{ADC3062C-C1C3-4EEB-A6CA-2E9E582D477B}" destId="{0D3E055F-8379-594C-A41E-2BCEDD94CDCF}" srcOrd="0" destOrd="1" presId="urn:microsoft.com/office/officeart/2009/3/layout/StepUpProcess"/>
    <dgm:cxn modelId="{EF3786F8-0F76-3142-93FF-B1A9CD532031}" type="presOf" srcId="{75AA55A3-59F8-4BFF-B695-C1EF8A29B4EB}" destId="{38EE69CB-298E-ED4D-849C-AA1E8AD8C498}" srcOrd="0" destOrd="1" presId="urn:microsoft.com/office/officeart/2009/3/layout/StepUpProcess"/>
    <dgm:cxn modelId="{8AFE2EFB-3559-264F-AFBA-55B5309C03AE}" type="presOf" srcId="{D344B551-731F-B340-B49A-0AC3C1D35977}" destId="{0D3E055F-8379-594C-A41E-2BCEDD94CDCF}" srcOrd="0" destOrd="3" presId="urn:microsoft.com/office/officeart/2009/3/layout/StepUpProcess"/>
    <dgm:cxn modelId="{92CC4608-1AE6-9A4D-8C02-CE6E11F7A365}" type="presParOf" srcId="{7C4D876A-19D8-4747-9E81-61E58AD4BBD8}" destId="{225F5702-0D7D-7644-8608-467DE20C08F1}" srcOrd="0" destOrd="0" presId="urn:microsoft.com/office/officeart/2009/3/layout/StepUpProcess"/>
    <dgm:cxn modelId="{D8DED83B-1F9B-E645-BA78-2136588ACF13}" type="presParOf" srcId="{225F5702-0D7D-7644-8608-467DE20C08F1}" destId="{4877EC2A-A52A-7747-A4C2-6A86EBB8A19F}" srcOrd="0" destOrd="0" presId="urn:microsoft.com/office/officeart/2009/3/layout/StepUpProcess"/>
    <dgm:cxn modelId="{01D81AD1-A0AC-ED48-9B3E-7F680CD3300A}" type="presParOf" srcId="{225F5702-0D7D-7644-8608-467DE20C08F1}" destId="{0D3E055F-8379-594C-A41E-2BCEDD94CDCF}" srcOrd="1" destOrd="0" presId="urn:microsoft.com/office/officeart/2009/3/layout/StepUpProcess"/>
    <dgm:cxn modelId="{CAECF5C5-6D09-C040-B39F-5A532CD9D0A6}" type="presParOf" srcId="{225F5702-0D7D-7644-8608-467DE20C08F1}" destId="{564FB39E-DD70-F24F-9CD4-6FF0385143EA}" srcOrd="2" destOrd="0" presId="urn:microsoft.com/office/officeart/2009/3/layout/StepUpProcess"/>
    <dgm:cxn modelId="{B7BB3D1E-610A-9A47-A3E0-96581B2DBDC1}" type="presParOf" srcId="{7C4D876A-19D8-4747-9E81-61E58AD4BBD8}" destId="{EAC51833-D1F4-6442-BD1F-596998C82DC9}" srcOrd="1" destOrd="0" presId="urn:microsoft.com/office/officeart/2009/3/layout/StepUpProcess"/>
    <dgm:cxn modelId="{701F655D-0F6E-914D-A94E-42F878D6DA41}" type="presParOf" srcId="{EAC51833-D1F4-6442-BD1F-596998C82DC9}" destId="{74A9F448-9D5B-994E-BB86-9A3BE0303760}" srcOrd="0" destOrd="0" presId="urn:microsoft.com/office/officeart/2009/3/layout/StepUpProcess"/>
    <dgm:cxn modelId="{5E876D21-FC21-854A-A5BB-7FEB6F650CEF}" type="presParOf" srcId="{7C4D876A-19D8-4747-9E81-61E58AD4BBD8}" destId="{00A48DC3-5403-9346-AF8E-0F3210C0A361}" srcOrd="2" destOrd="0" presId="urn:microsoft.com/office/officeart/2009/3/layout/StepUpProcess"/>
    <dgm:cxn modelId="{FD5AE40F-03BB-4941-8401-CCF0762F7C6E}" type="presParOf" srcId="{00A48DC3-5403-9346-AF8E-0F3210C0A361}" destId="{600FF8CC-BD39-AC44-B499-A207C54799D9}" srcOrd="0" destOrd="0" presId="urn:microsoft.com/office/officeart/2009/3/layout/StepUpProcess"/>
    <dgm:cxn modelId="{A92CA005-E9A6-2544-A503-08002E5D34E0}" type="presParOf" srcId="{00A48DC3-5403-9346-AF8E-0F3210C0A361}" destId="{539CC5E2-4582-1247-9308-D97B1B1D809F}" srcOrd="1" destOrd="0" presId="urn:microsoft.com/office/officeart/2009/3/layout/StepUpProcess"/>
    <dgm:cxn modelId="{E8C862B9-5190-8540-8E29-A2110459C616}" type="presParOf" srcId="{00A48DC3-5403-9346-AF8E-0F3210C0A361}" destId="{B9AE0294-5FC6-6643-92EF-10F9C80F8FCD}" srcOrd="2" destOrd="0" presId="urn:microsoft.com/office/officeart/2009/3/layout/StepUpProcess"/>
    <dgm:cxn modelId="{6CDC2788-5A97-F647-8976-CC681736E9EF}" type="presParOf" srcId="{7C4D876A-19D8-4747-9E81-61E58AD4BBD8}" destId="{DE9E34FE-A8B6-2345-BAA3-FE270F7DD7AA}" srcOrd="3" destOrd="0" presId="urn:microsoft.com/office/officeart/2009/3/layout/StepUpProcess"/>
    <dgm:cxn modelId="{8793C0C6-1BDF-034D-8CCB-21D0158F5005}" type="presParOf" srcId="{DE9E34FE-A8B6-2345-BAA3-FE270F7DD7AA}" destId="{9D0FBB8C-DB45-0345-A8AF-C3D241680F2B}" srcOrd="0" destOrd="0" presId="urn:microsoft.com/office/officeart/2009/3/layout/StepUpProcess"/>
    <dgm:cxn modelId="{78A30164-3F01-3B40-95D9-75FCF102A8A1}" type="presParOf" srcId="{7C4D876A-19D8-4747-9E81-61E58AD4BBD8}" destId="{87D710B1-0D0C-794E-BAA7-58FE5F8106A9}" srcOrd="4" destOrd="0" presId="urn:microsoft.com/office/officeart/2009/3/layout/StepUpProcess"/>
    <dgm:cxn modelId="{B7CB38EB-2703-A44B-96DB-38C6C7D1AD5D}" type="presParOf" srcId="{87D710B1-0D0C-794E-BAA7-58FE5F8106A9}" destId="{83C40A54-B2B4-1B40-9F96-692D5DDD02D9}" srcOrd="0" destOrd="0" presId="urn:microsoft.com/office/officeart/2009/3/layout/StepUpProcess"/>
    <dgm:cxn modelId="{66AD65B8-32D3-6042-B23F-1D4902FE56CD}" type="presParOf" srcId="{87D710B1-0D0C-794E-BAA7-58FE5F8106A9}" destId="{38EE69CB-298E-ED4D-849C-AA1E8AD8C498}" srcOrd="1" destOrd="0" presId="urn:microsoft.com/office/officeart/2009/3/layout/StepUpProcess"/>
    <dgm:cxn modelId="{7BFFB4EC-DFC9-8C46-AF0B-AC088BF7CD55}" type="presParOf" srcId="{87D710B1-0D0C-794E-BAA7-58FE5F8106A9}" destId="{1ED1AB69-D364-F244-BA1C-633A8E39BBF3}" srcOrd="2" destOrd="0" presId="urn:microsoft.com/office/officeart/2009/3/layout/StepUpProcess"/>
    <dgm:cxn modelId="{F0A338CC-DB38-FA44-AB82-91A57F94D7CA}" type="presParOf" srcId="{7C4D876A-19D8-4747-9E81-61E58AD4BBD8}" destId="{D54ACF89-5C9B-334D-8C1F-F7F9BB001045}" srcOrd="5" destOrd="0" presId="urn:microsoft.com/office/officeart/2009/3/layout/StepUpProcess"/>
    <dgm:cxn modelId="{BBD71B09-91A5-6E4C-860D-5DC79CAA07B2}" type="presParOf" srcId="{D54ACF89-5C9B-334D-8C1F-F7F9BB001045}" destId="{6977C163-0175-9A43-BB69-2896CABDAF5C}" srcOrd="0" destOrd="0" presId="urn:microsoft.com/office/officeart/2009/3/layout/StepUpProcess"/>
    <dgm:cxn modelId="{2652DDB8-94AC-B342-8716-793D82C47381}" type="presParOf" srcId="{7C4D876A-19D8-4747-9E81-61E58AD4BBD8}" destId="{C2EC8464-FCAE-2942-BD66-8CAF344D0AD7}" srcOrd="6" destOrd="0" presId="urn:microsoft.com/office/officeart/2009/3/layout/StepUpProcess"/>
    <dgm:cxn modelId="{7522F435-BCE0-5249-A411-099BB4638BCC}" type="presParOf" srcId="{C2EC8464-FCAE-2942-BD66-8CAF344D0AD7}" destId="{87E59522-B873-BD41-B70F-97286888983B}" srcOrd="0" destOrd="0" presId="urn:microsoft.com/office/officeart/2009/3/layout/StepUpProcess"/>
    <dgm:cxn modelId="{48319953-E489-3F4B-ABC5-2C764E989E81}" type="presParOf" srcId="{C2EC8464-FCAE-2942-BD66-8CAF344D0AD7}" destId="{E484BFC5-B56C-934D-964D-2EF4CC2EA9BF}" srcOrd="1" destOrd="0" presId="urn:microsoft.com/office/officeart/2009/3/layout/StepUpProcess"/>
    <dgm:cxn modelId="{5CACC2A3-D1B0-7F4F-A2F9-9601EE9D8F13}" type="presParOf" srcId="{C2EC8464-FCAE-2942-BD66-8CAF344D0AD7}" destId="{F02C8855-1572-324B-B759-485489DBF5A1}" srcOrd="2" destOrd="0" presId="urn:microsoft.com/office/officeart/2009/3/layout/StepUpProcess"/>
    <dgm:cxn modelId="{E2FC8D42-6984-1D4D-A48F-839FB313560D}" type="presParOf" srcId="{7C4D876A-19D8-4747-9E81-61E58AD4BBD8}" destId="{442DC39C-0559-4449-BE20-28FE84053C89}" srcOrd="7" destOrd="0" presId="urn:microsoft.com/office/officeart/2009/3/layout/StepUpProcess"/>
    <dgm:cxn modelId="{470C35D6-1ABF-064F-82A0-5851B5C48396}" type="presParOf" srcId="{442DC39C-0559-4449-BE20-28FE84053C89}" destId="{0DC9FEEC-FFAA-F94F-A46C-A5C05F17E67B}" srcOrd="0" destOrd="0" presId="urn:microsoft.com/office/officeart/2009/3/layout/StepUpProcess"/>
    <dgm:cxn modelId="{CD19BA28-1053-4E44-AA02-0CDBD96CD456}" type="presParOf" srcId="{7C4D876A-19D8-4747-9E81-61E58AD4BBD8}" destId="{15F5C189-21D9-7E48-A343-C61725C7A722}" srcOrd="8" destOrd="0" presId="urn:microsoft.com/office/officeart/2009/3/layout/StepUpProcess"/>
    <dgm:cxn modelId="{8700F065-3EAE-8541-A5D8-A1F4E1351329}" type="presParOf" srcId="{15F5C189-21D9-7E48-A343-C61725C7A722}" destId="{740F9372-FE5B-2B40-86DA-C0F97E8A87B6}" srcOrd="0" destOrd="0" presId="urn:microsoft.com/office/officeart/2009/3/layout/StepUpProcess"/>
    <dgm:cxn modelId="{DF3E2CC2-0BE3-6C46-805C-DDE7769C780E}" type="presParOf" srcId="{15F5C189-21D9-7E48-A343-C61725C7A722}" destId="{C133ACD8-2F18-D944-8DE8-40940D4F80C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BD3E2-BE7A-417B-AD1B-5B23294B211D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Socialize &amp; Educate</a:t>
          </a:r>
        </a:p>
      </dsp:txBody>
      <dsp:txXfrm>
        <a:off x="2451" y="1740535"/>
        <a:ext cx="2569852" cy="1740535"/>
      </dsp:txXfrm>
    </dsp:sp>
    <dsp:sp modelId="{13FB9380-51B6-4BAE-9A9B-A1615D4B220C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D6F96-A306-48EC-A3A2-D92489BC7702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Identify</a:t>
          </a:r>
        </a:p>
      </dsp:txBody>
      <dsp:txXfrm>
        <a:off x="2649399" y="1740535"/>
        <a:ext cx="2569852" cy="1740535"/>
      </dsp:txXfrm>
    </dsp:sp>
    <dsp:sp modelId="{FCB2E93F-47FB-4896-AA17-32128DEDB326}">
      <dsp:nvSpPr>
        <dsp:cNvPr id="0" name=""/>
        <dsp:cNvSpPr/>
      </dsp:nvSpPr>
      <dsp:spPr>
        <a:xfrm>
          <a:off x="3209828" y="276845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118CF-5A77-4954-8E5F-7D8F5D3C7366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Assess</a:t>
          </a:r>
        </a:p>
      </dsp:txBody>
      <dsp:txXfrm>
        <a:off x="5296347" y="1740535"/>
        <a:ext cx="2569852" cy="1740535"/>
      </dsp:txXfrm>
    </dsp:sp>
    <dsp:sp modelId="{420A2502-B48C-4E73-B558-937C86529297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E0A70-7956-4281-8488-1ECD47BD06C3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Support</a:t>
          </a:r>
        </a:p>
      </dsp:txBody>
      <dsp:txXfrm>
        <a:off x="7943295" y="1740535"/>
        <a:ext cx="2569852" cy="1740535"/>
      </dsp:txXfrm>
    </dsp:sp>
    <dsp:sp modelId="{4435357B-DFD0-4905-9F95-ADD0FFBDC688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82F0-C6FF-433A-9D1C-54729FDAE6EF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6320A-9EA4-F34C-8F5C-81191E9715A1}">
      <dsp:nvSpPr>
        <dsp:cNvPr id="0" name=""/>
        <dsp:cNvSpPr/>
      </dsp:nvSpPr>
      <dsp:spPr>
        <a:xfrm>
          <a:off x="1608795" y="372358"/>
          <a:ext cx="4975737" cy="4975737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b="1" kern="1200" dirty="0">
            <a:noFill/>
          </a:endParaRPr>
        </a:p>
      </dsp:txBody>
      <dsp:txXfrm>
        <a:off x="4250082" y="1403639"/>
        <a:ext cx="1836284" cy="1362404"/>
      </dsp:txXfrm>
    </dsp:sp>
    <dsp:sp modelId="{5D356A73-D02A-DC45-9E34-B69A3E38358C}">
      <dsp:nvSpPr>
        <dsp:cNvPr id="0" name=""/>
        <dsp:cNvSpPr/>
      </dsp:nvSpPr>
      <dsp:spPr>
        <a:xfrm>
          <a:off x="1608795" y="539401"/>
          <a:ext cx="4975737" cy="4975737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b="1" kern="1200" dirty="0">
            <a:noFill/>
          </a:endParaRPr>
        </a:p>
      </dsp:txBody>
      <dsp:txXfrm>
        <a:off x="4250082" y="3121453"/>
        <a:ext cx="1836284" cy="1362404"/>
      </dsp:txXfrm>
    </dsp:sp>
    <dsp:sp modelId="{0E72D794-2061-4E4B-A939-6C991A86E64E}">
      <dsp:nvSpPr>
        <dsp:cNvPr id="0" name=""/>
        <dsp:cNvSpPr/>
      </dsp:nvSpPr>
      <dsp:spPr>
        <a:xfrm>
          <a:off x="1441752" y="539401"/>
          <a:ext cx="4975737" cy="4975737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b="1" kern="1200" dirty="0">
            <a:noFill/>
          </a:endParaRPr>
        </a:p>
      </dsp:txBody>
      <dsp:txXfrm>
        <a:off x="1939918" y="3121453"/>
        <a:ext cx="1836284" cy="1362404"/>
      </dsp:txXfrm>
    </dsp:sp>
    <dsp:sp modelId="{DD0EE98F-DD00-4A23-A8BB-CEF0A25626F8}">
      <dsp:nvSpPr>
        <dsp:cNvPr id="0" name=""/>
        <dsp:cNvSpPr/>
      </dsp:nvSpPr>
      <dsp:spPr>
        <a:xfrm>
          <a:off x="1441752" y="372358"/>
          <a:ext cx="4975737" cy="4975737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noFill/>
          </a:endParaRPr>
        </a:p>
      </dsp:txBody>
      <dsp:txXfrm>
        <a:off x="1939918" y="1403639"/>
        <a:ext cx="1836284" cy="1362404"/>
      </dsp:txXfrm>
    </dsp:sp>
    <dsp:sp modelId="{FAF37F6B-95BE-4F44-98C8-9F2220A4001C}">
      <dsp:nvSpPr>
        <dsp:cNvPr id="0" name=""/>
        <dsp:cNvSpPr/>
      </dsp:nvSpPr>
      <dsp:spPr>
        <a:xfrm>
          <a:off x="1300773" y="64336"/>
          <a:ext cx="5591781" cy="55917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2FE60-5D2C-514B-A666-F9034A31C50B}">
      <dsp:nvSpPr>
        <dsp:cNvPr id="0" name=""/>
        <dsp:cNvSpPr/>
      </dsp:nvSpPr>
      <dsp:spPr>
        <a:xfrm>
          <a:off x="1300773" y="231379"/>
          <a:ext cx="5591781" cy="55917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0C8C-78F3-4C46-B92A-D1D15B46C405}">
      <dsp:nvSpPr>
        <dsp:cNvPr id="0" name=""/>
        <dsp:cNvSpPr/>
      </dsp:nvSpPr>
      <dsp:spPr>
        <a:xfrm>
          <a:off x="1133730" y="231379"/>
          <a:ext cx="5591781" cy="55917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E9D3F-34E7-438D-8B8A-ADD9A43ECB75}">
      <dsp:nvSpPr>
        <dsp:cNvPr id="0" name=""/>
        <dsp:cNvSpPr/>
      </dsp:nvSpPr>
      <dsp:spPr>
        <a:xfrm>
          <a:off x="1133730" y="64336"/>
          <a:ext cx="5591781" cy="55917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E20EC-C1F8-714D-BB71-2F2B2B5E4B12}">
      <dsp:nvSpPr>
        <dsp:cNvPr id="0" name=""/>
        <dsp:cNvSpPr/>
      </dsp:nvSpPr>
      <dsp:spPr>
        <a:xfrm>
          <a:off x="2477857" y="1863795"/>
          <a:ext cx="1245217" cy="124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DX</a:t>
          </a:r>
        </a:p>
      </dsp:txBody>
      <dsp:txXfrm>
        <a:off x="2660215" y="2046153"/>
        <a:ext cx="880501" cy="880501"/>
      </dsp:txXfrm>
    </dsp:sp>
    <dsp:sp modelId="{3822C8BF-0A96-DA46-90A1-DDDF2AEB6FFC}">
      <dsp:nvSpPr>
        <dsp:cNvPr id="0" name=""/>
        <dsp:cNvSpPr/>
      </dsp:nvSpPr>
      <dsp:spPr>
        <a:xfrm rot="16200000">
          <a:off x="2908715" y="1301169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66240" y="1443369"/>
        <a:ext cx="268450" cy="254024"/>
      </dsp:txXfrm>
    </dsp:sp>
    <dsp:sp modelId="{4280E2CB-A2AA-E549-B74B-527EB05CCC3A}">
      <dsp:nvSpPr>
        <dsp:cNvPr id="0" name=""/>
        <dsp:cNvSpPr/>
      </dsp:nvSpPr>
      <dsp:spPr>
        <a:xfrm>
          <a:off x="2540118" y="19513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User Centric</a:t>
          </a:r>
        </a:p>
      </dsp:txBody>
      <dsp:txXfrm>
        <a:off x="2704240" y="183635"/>
        <a:ext cx="792451" cy="792451"/>
      </dsp:txXfrm>
    </dsp:sp>
    <dsp:sp modelId="{74CC920C-0967-0545-AA44-8E2AF7CE0E6B}">
      <dsp:nvSpPr>
        <dsp:cNvPr id="0" name=""/>
        <dsp:cNvSpPr/>
      </dsp:nvSpPr>
      <dsp:spPr>
        <a:xfrm rot="18900000">
          <a:off x="3597118" y="1586314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13967" y="1711665"/>
        <a:ext cx="268450" cy="254024"/>
      </dsp:txXfrm>
    </dsp:sp>
    <dsp:sp modelId="{579C3775-12A2-E642-9015-E67CEEF88CB9}">
      <dsp:nvSpPr>
        <dsp:cNvPr id="0" name=""/>
        <dsp:cNvSpPr/>
      </dsp:nvSpPr>
      <dsp:spPr>
        <a:xfrm>
          <a:off x="3888247" y="577926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Capability</a:t>
          </a:r>
        </a:p>
      </dsp:txBody>
      <dsp:txXfrm>
        <a:off x="4052369" y="742048"/>
        <a:ext cx="792451" cy="792451"/>
      </dsp:txXfrm>
    </dsp:sp>
    <dsp:sp modelId="{7E00648C-FDD1-D848-9FF4-0151699FDB4D}">
      <dsp:nvSpPr>
        <dsp:cNvPr id="0" name=""/>
        <dsp:cNvSpPr/>
      </dsp:nvSpPr>
      <dsp:spPr>
        <a:xfrm>
          <a:off x="3882263" y="2274716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882263" y="2359391"/>
        <a:ext cx="268450" cy="254024"/>
      </dsp:txXfrm>
    </dsp:sp>
    <dsp:sp modelId="{FBD84266-FADA-E440-AB40-6109CF4CBE46}">
      <dsp:nvSpPr>
        <dsp:cNvPr id="0" name=""/>
        <dsp:cNvSpPr/>
      </dsp:nvSpPr>
      <dsp:spPr>
        <a:xfrm>
          <a:off x="4446660" y="1926056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Agility</a:t>
          </a:r>
        </a:p>
      </dsp:txBody>
      <dsp:txXfrm>
        <a:off x="4610782" y="2090178"/>
        <a:ext cx="792451" cy="792451"/>
      </dsp:txXfrm>
    </dsp:sp>
    <dsp:sp modelId="{C37BC937-CDB3-7B4B-8BD2-F4DA8D36E37B}">
      <dsp:nvSpPr>
        <dsp:cNvPr id="0" name=""/>
        <dsp:cNvSpPr/>
      </dsp:nvSpPr>
      <dsp:spPr>
        <a:xfrm rot="2700000">
          <a:off x="3597118" y="2963119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13967" y="3007118"/>
        <a:ext cx="268450" cy="254024"/>
      </dsp:txXfrm>
    </dsp:sp>
    <dsp:sp modelId="{891D0C98-43AE-C44F-87DB-1ACF5C0270B5}">
      <dsp:nvSpPr>
        <dsp:cNvPr id="0" name=""/>
        <dsp:cNvSpPr/>
      </dsp:nvSpPr>
      <dsp:spPr>
        <a:xfrm>
          <a:off x="3888247" y="3274185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Driven</a:t>
          </a:r>
        </a:p>
      </dsp:txBody>
      <dsp:txXfrm>
        <a:off x="4052369" y="3438307"/>
        <a:ext cx="792451" cy="792451"/>
      </dsp:txXfrm>
    </dsp:sp>
    <dsp:sp modelId="{5FED35E9-5585-864B-9FDA-4A351A2D15CE}">
      <dsp:nvSpPr>
        <dsp:cNvPr id="0" name=""/>
        <dsp:cNvSpPr/>
      </dsp:nvSpPr>
      <dsp:spPr>
        <a:xfrm rot="5400000">
          <a:off x="2908715" y="3248264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66240" y="3275414"/>
        <a:ext cx="268450" cy="254024"/>
      </dsp:txXfrm>
    </dsp:sp>
    <dsp:sp modelId="{18C7EC96-F20D-4B43-AFEB-7922487DE89A}">
      <dsp:nvSpPr>
        <dsp:cNvPr id="0" name=""/>
        <dsp:cNvSpPr/>
      </dsp:nvSpPr>
      <dsp:spPr>
        <a:xfrm>
          <a:off x="2540118" y="3832598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Digital Value</a:t>
          </a:r>
        </a:p>
      </dsp:txBody>
      <dsp:txXfrm>
        <a:off x="2704240" y="3996720"/>
        <a:ext cx="792451" cy="792451"/>
      </dsp:txXfrm>
    </dsp:sp>
    <dsp:sp modelId="{1B0C68C2-3B6C-6145-A770-3DD9AAB21DA0}">
      <dsp:nvSpPr>
        <dsp:cNvPr id="0" name=""/>
        <dsp:cNvSpPr/>
      </dsp:nvSpPr>
      <dsp:spPr>
        <a:xfrm rot="8100000">
          <a:off x="2220313" y="2963119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318514" y="3007118"/>
        <a:ext cx="268450" cy="254024"/>
      </dsp:txXfrm>
    </dsp:sp>
    <dsp:sp modelId="{172C92D8-5875-F646-9861-C6E4E6ABDEDE}">
      <dsp:nvSpPr>
        <dsp:cNvPr id="0" name=""/>
        <dsp:cNvSpPr/>
      </dsp:nvSpPr>
      <dsp:spPr>
        <a:xfrm>
          <a:off x="1191988" y="3274185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</a:t>
          </a:r>
          <a:endParaRPr lang="en-US" sz="1400" kern="1200" dirty="0"/>
        </a:p>
      </dsp:txBody>
      <dsp:txXfrm>
        <a:off x="1356110" y="3438307"/>
        <a:ext cx="792451" cy="792451"/>
      </dsp:txXfrm>
    </dsp:sp>
    <dsp:sp modelId="{8ADC6EE2-19E0-E248-80F8-175BB7B09C3D}">
      <dsp:nvSpPr>
        <dsp:cNvPr id="0" name=""/>
        <dsp:cNvSpPr/>
      </dsp:nvSpPr>
      <dsp:spPr>
        <a:xfrm rot="10800000">
          <a:off x="1935167" y="2274716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050217" y="2359391"/>
        <a:ext cx="268450" cy="254024"/>
      </dsp:txXfrm>
    </dsp:sp>
    <dsp:sp modelId="{09E1660D-76D1-0540-99BF-98F391AA7499}">
      <dsp:nvSpPr>
        <dsp:cNvPr id="0" name=""/>
        <dsp:cNvSpPr/>
      </dsp:nvSpPr>
      <dsp:spPr>
        <a:xfrm>
          <a:off x="633575" y="1926056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</a:t>
          </a:r>
          <a:br>
            <a:rPr lang="en-US" sz="2000" kern="1200" dirty="0"/>
          </a:br>
          <a:r>
            <a:rPr lang="en-US" sz="2000" kern="1200" dirty="0"/>
            <a:t>Skills</a:t>
          </a:r>
        </a:p>
      </dsp:txBody>
      <dsp:txXfrm>
        <a:off x="797697" y="2090178"/>
        <a:ext cx="792451" cy="792451"/>
      </dsp:txXfrm>
    </dsp:sp>
    <dsp:sp modelId="{D23B4E50-13F5-4240-896E-8D6A99796E55}">
      <dsp:nvSpPr>
        <dsp:cNvPr id="0" name=""/>
        <dsp:cNvSpPr/>
      </dsp:nvSpPr>
      <dsp:spPr>
        <a:xfrm rot="13500000">
          <a:off x="2220313" y="1586314"/>
          <a:ext cx="383500" cy="423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318514" y="1711665"/>
        <a:ext cx="268450" cy="254024"/>
      </dsp:txXfrm>
    </dsp:sp>
    <dsp:sp modelId="{47CDB0CD-9A45-5949-AF77-D16FB019F4DA}">
      <dsp:nvSpPr>
        <dsp:cNvPr id="0" name=""/>
        <dsp:cNvSpPr/>
      </dsp:nvSpPr>
      <dsp:spPr>
        <a:xfrm>
          <a:off x="1191988" y="577926"/>
          <a:ext cx="1120695" cy="112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Mindset</a:t>
          </a:r>
          <a:endParaRPr lang="en-US" sz="1400" kern="1200" dirty="0"/>
        </a:p>
      </dsp:txBody>
      <dsp:txXfrm>
        <a:off x="1356110" y="742048"/>
        <a:ext cx="792451" cy="792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7EC2A-A52A-7747-A4C2-6A86EBB8A19F}">
      <dsp:nvSpPr>
        <dsp:cNvPr id="0" name=""/>
        <dsp:cNvSpPr/>
      </dsp:nvSpPr>
      <dsp:spPr>
        <a:xfrm rot="5400000">
          <a:off x="407670" y="2511321"/>
          <a:ext cx="1216014" cy="202342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E055F-8379-594C-A41E-2BCEDD94CDCF}">
      <dsp:nvSpPr>
        <dsp:cNvPr id="0" name=""/>
        <dsp:cNvSpPr/>
      </dsp:nvSpPr>
      <dsp:spPr>
        <a:xfrm>
          <a:off x="204687" y="3115888"/>
          <a:ext cx="1826755" cy="160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Defining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DX project success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Definition of Done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Project Classification </a:t>
          </a:r>
        </a:p>
      </dsp:txBody>
      <dsp:txXfrm>
        <a:off x="204687" y="3115888"/>
        <a:ext cx="1826755" cy="1601258"/>
      </dsp:txXfrm>
    </dsp:sp>
    <dsp:sp modelId="{564FB39E-DD70-F24F-9CD4-6FF0385143EA}">
      <dsp:nvSpPr>
        <dsp:cNvPr id="0" name=""/>
        <dsp:cNvSpPr/>
      </dsp:nvSpPr>
      <dsp:spPr>
        <a:xfrm>
          <a:off x="1686772" y="2362354"/>
          <a:ext cx="344670" cy="3446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FF8CC-BD39-AC44-B499-A207C54799D9}">
      <dsp:nvSpPr>
        <dsp:cNvPr id="0" name=""/>
        <dsp:cNvSpPr/>
      </dsp:nvSpPr>
      <dsp:spPr>
        <a:xfrm rot="5400000">
          <a:off x="2643976" y="1957945"/>
          <a:ext cx="1216014" cy="202342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C5E2-4582-1247-9308-D97B1B1D809F}">
      <dsp:nvSpPr>
        <dsp:cNvPr id="0" name=""/>
        <dsp:cNvSpPr/>
      </dsp:nvSpPr>
      <dsp:spPr>
        <a:xfrm>
          <a:off x="2440993" y="2562512"/>
          <a:ext cx="1826755" cy="160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Creating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New tools, tactics and templates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New activities to support DX</a:t>
          </a:r>
        </a:p>
      </dsp:txBody>
      <dsp:txXfrm>
        <a:off x="2440993" y="2562512"/>
        <a:ext cx="1826755" cy="1601258"/>
      </dsp:txXfrm>
    </dsp:sp>
    <dsp:sp modelId="{B9AE0294-5FC6-6643-92EF-10F9C80F8FCD}">
      <dsp:nvSpPr>
        <dsp:cNvPr id="0" name=""/>
        <dsp:cNvSpPr/>
      </dsp:nvSpPr>
      <dsp:spPr>
        <a:xfrm>
          <a:off x="3923078" y="1808978"/>
          <a:ext cx="344670" cy="3446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40A54-B2B4-1B40-9F96-692D5DDD02D9}">
      <dsp:nvSpPr>
        <dsp:cNvPr id="0" name=""/>
        <dsp:cNvSpPr/>
      </dsp:nvSpPr>
      <dsp:spPr>
        <a:xfrm rot="5400000">
          <a:off x="4880282" y="1404569"/>
          <a:ext cx="1216014" cy="202342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E69CB-298E-ED4D-849C-AA1E8AD8C498}">
      <dsp:nvSpPr>
        <dsp:cNvPr id="0" name=""/>
        <dsp:cNvSpPr/>
      </dsp:nvSpPr>
      <dsp:spPr>
        <a:xfrm>
          <a:off x="4677299" y="2009136"/>
          <a:ext cx="1826755" cy="160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Trying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Mixed methodology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 Life-cycle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User centric </a:t>
          </a:r>
        </a:p>
      </dsp:txBody>
      <dsp:txXfrm>
        <a:off x="4677299" y="2009136"/>
        <a:ext cx="1826755" cy="1601258"/>
      </dsp:txXfrm>
    </dsp:sp>
    <dsp:sp modelId="{1ED1AB69-D364-F244-BA1C-633A8E39BBF3}">
      <dsp:nvSpPr>
        <dsp:cNvPr id="0" name=""/>
        <dsp:cNvSpPr/>
      </dsp:nvSpPr>
      <dsp:spPr>
        <a:xfrm>
          <a:off x="6159383" y="1255602"/>
          <a:ext cx="344670" cy="34467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9522-B873-BD41-B70F-97286888983B}">
      <dsp:nvSpPr>
        <dsp:cNvPr id="0" name=""/>
        <dsp:cNvSpPr/>
      </dsp:nvSpPr>
      <dsp:spPr>
        <a:xfrm rot="5400000">
          <a:off x="7116588" y="851193"/>
          <a:ext cx="1216014" cy="202342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4BFC5-B56C-934D-964D-2EF4CC2EA9BF}">
      <dsp:nvSpPr>
        <dsp:cNvPr id="0" name=""/>
        <dsp:cNvSpPr/>
      </dsp:nvSpPr>
      <dsp:spPr>
        <a:xfrm>
          <a:off x="6913604" y="1455760"/>
          <a:ext cx="1826755" cy="160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Measuring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Qualitative &amp; quantitative results</a:t>
          </a:r>
        </a:p>
      </dsp:txBody>
      <dsp:txXfrm>
        <a:off x="6913604" y="1455760"/>
        <a:ext cx="1826755" cy="1601258"/>
      </dsp:txXfrm>
    </dsp:sp>
    <dsp:sp modelId="{F02C8855-1572-324B-B759-485489DBF5A1}">
      <dsp:nvSpPr>
        <dsp:cNvPr id="0" name=""/>
        <dsp:cNvSpPr/>
      </dsp:nvSpPr>
      <dsp:spPr>
        <a:xfrm>
          <a:off x="8395689" y="702226"/>
          <a:ext cx="344670" cy="34467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F9372-FE5B-2B40-86DA-C0F97E8A87B6}">
      <dsp:nvSpPr>
        <dsp:cNvPr id="0" name=""/>
        <dsp:cNvSpPr/>
      </dsp:nvSpPr>
      <dsp:spPr>
        <a:xfrm rot="5400000">
          <a:off x="9352893" y="297817"/>
          <a:ext cx="1216014" cy="202342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3ACD8-2F18-D944-8DE8-40940D4F80C0}">
      <dsp:nvSpPr>
        <dsp:cNvPr id="0" name=""/>
        <dsp:cNvSpPr/>
      </dsp:nvSpPr>
      <dsp:spPr>
        <a:xfrm>
          <a:off x="9149910" y="902384"/>
          <a:ext cx="1826755" cy="160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Learning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DX Advisory committee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Client, colleague &amp; partner feedback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Lessons learned review</a:t>
          </a:r>
        </a:p>
      </dsp:txBody>
      <dsp:txXfrm>
        <a:off x="9149910" y="902384"/>
        <a:ext cx="1826755" cy="1601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9E55-4DFB-46FF-8DE7-F8AD4759DFA8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DB77-1471-486A-95BE-AF0694405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31EDB3-BC8A-4AC0-AAD0-3030E1579474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018CE-A628-4939-9CB1-6ED981212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My intent is to look at DX as a 4 way split between People / Process / Data &amp; Technology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Starting at 12 o’clock, the focus should be centered on the users and what their team / departments capability is in order to successfully create effective tools &amp; processes. We can’t do this without embracing agility and approaching our knowledge and change more iteratively to ensure we are working on the right things. 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Understanding what and where data is needed to support the effective process creation then forms digital value as we start to look at data as a currency. These means we must move towards a more technology integrated approach to move information to the places its most valued. 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Finally we anticipate the new skills that are needed with the onset of new technology and tools to support successful DX change.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Which results in DX becoming more of a mindset than a theory or individual tactic.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My approach is very much to work continuously and iteratively across a few different areas: 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While I am </a:t>
            </a:r>
            <a:r>
              <a:rPr lang="en-US" b="1" dirty="0"/>
              <a:t>Defining what project success in DX looks like, </a:t>
            </a:r>
            <a:r>
              <a:rPr lang="en-US" dirty="0"/>
              <a:t>I am also </a:t>
            </a:r>
            <a:r>
              <a:rPr lang="en-US" b="1" dirty="0"/>
              <a:t>Creating: </a:t>
            </a:r>
            <a:r>
              <a:rPr lang="en-US" dirty="0"/>
              <a:t>new methods and templates for DX projects to support quality based outcomes. Which then leads us into </a:t>
            </a:r>
            <a:r>
              <a:rPr lang="en-US" b="1" dirty="0"/>
              <a:t>Trying</a:t>
            </a:r>
            <a:r>
              <a:rPr lang="en-US" dirty="0"/>
              <a:t> – we are testing out new methodologies and concepts such as conducting a User Journey Mapping exercise with our MFA pilot users to better understand the viability and desirability of a proposed solution. 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We naturally go into a continuous measurement cycle, but focusing on both quantitative and qualitative results with both project metrics and community feedback to see how things are going and finally </a:t>
            </a:r>
            <a:r>
              <a:rPr lang="en-US" b="1" dirty="0"/>
              <a:t>Learning: , I have established a DX Advisory Committee </a:t>
            </a:r>
            <a:r>
              <a:rPr lang="en-US" b="0" dirty="0"/>
              <a:t>to </a:t>
            </a:r>
            <a:r>
              <a:rPr lang="en-US" dirty="0"/>
              <a:t>discuss learnings from our trying stages as well as any feedback or nuggets that our teams are identifying on the ground.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talked</a:t>
            </a:r>
            <a:r>
              <a:rPr lang="en-US" baseline="0" dirty="0"/>
              <a:t> some about how our panelists view DX and what they’re doing at their institutions. </a:t>
            </a:r>
          </a:p>
          <a:p>
            <a:r>
              <a:rPr lang="en-US" baseline="0" dirty="0"/>
              <a:t>At this point, we’d like to hear from all of you by using SLI.DO</a:t>
            </a:r>
          </a:p>
          <a:p>
            <a:endParaRPr lang="en-US" baseline="0" dirty="0"/>
          </a:p>
          <a:p>
            <a:r>
              <a:rPr lang="en-US" baseline="0" dirty="0"/>
              <a:t>Why should we believe that Digital Transformation is not just another fad? What’s different this time?</a:t>
            </a:r>
          </a:p>
          <a:p>
            <a:endParaRPr lang="en-US" baseline="0" dirty="0"/>
          </a:p>
          <a:p>
            <a:r>
              <a:rPr lang="en-US" baseline="0" dirty="0"/>
              <a:t>Here’s a question on; go to SLI.DO on your phone or laptop</a:t>
            </a:r>
          </a:p>
          <a:p>
            <a:r>
              <a:rPr lang="en-US" baseline="0" dirty="0"/>
              <a:t>And type your thoughts</a:t>
            </a:r>
          </a:p>
          <a:p>
            <a:r>
              <a:rPr lang="en-US" dirty="0"/>
              <a:t>---</a:t>
            </a:r>
          </a:p>
          <a:p>
            <a:endParaRPr lang="en-US" dirty="0"/>
          </a:p>
          <a:p>
            <a:r>
              <a:rPr lang="en-US" dirty="0"/>
              <a:t>12:00-12:06:</a:t>
            </a:r>
            <a:r>
              <a:rPr lang="en-US" baseline="0" dirty="0"/>
              <a:t> panelists discuss </a:t>
            </a:r>
          </a:p>
          <a:p>
            <a:r>
              <a:rPr lang="en-US" baseline="0" dirty="0"/>
              <a:t>Brian</a:t>
            </a:r>
          </a:p>
          <a:p>
            <a:r>
              <a:rPr lang="en-US" baseline="0" dirty="0"/>
              <a:t>Jennifer</a:t>
            </a:r>
          </a:p>
          <a:p>
            <a:r>
              <a:rPr lang="en-US" baseline="0" dirty="0"/>
              <a:t>Mark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12:06-12:12 Let’s start with processes and data: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Mark</a:t>
            </a:r>
          </a:p>
          <a:p>
            <a:pPr defTabSz="931774">
              <a:defRPr/>
            </a:pPr>
            <a:r>
              <a:rPr lang="en-US" dirty="0"/>
              <a:t>Jennifer</a:t>
            </a:r>
          </a:p>
          <a:p>
            <a:pPr defTabSz="931774">
              <a:defRPr/>
            </a:pPr>
            <a:r>
              <a:rPr lang="en-US" dirty="0"/>
              <a:t>Brian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8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12:12-12:18</a:t>
            </a:r>
          </a:p>
          <a:p>
            <a:endParaRPr lang="en-US" dirty="0"/>
          </a:p>
          <a:p>
            <a:r>
              <a:rPr lang="en-US" dirty="0"/>
              <a:t>Brian,</a:t>
            </a:r>
            <a:endParaRPr lang="en-US" baseline="0" dirty="0"/>
          </a:p>
          <a:p>
            <a:r>
              <a:rPr lang="en-US" baseline="0" dirty="0"/>
              <a:t>Jennifer</a:t>
            </a:r>
          </a:p>
          <a:p>
            <a:r>
              <a:rPr lang="en-US" baseline="0" dirty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12:18-12:21</a:t>
            </a:r>
          </a:p>
          <a:p>
            <a:endParaRPr lang="en-US" dirty="0"/>
          </a:p>
          <a:p>
            <a:r>
              <a:rPr lang="en-US" dirty="0"/>
              <a:t>Jennifer</a:t>
            </a:r>
          </a:p>
          <a:p>
            <a:r>
              <a:rPr lang="en-US" dirty="0"/>
              <a:t>Mark</a:t>
            </a:r>
          </a:p>
          <a:p>
            <a:r>
              <a:rPr lang="en-US" dirty="0"/>
              <a:t>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4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47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3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I see my role focused across these 4 areas: 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Socialize / Educate, </a:t>
            </a:r>
            <a:r>
              <a:rPr lang="en-US" b="0" dirty="0"/>
              <a:t>my team, my IT department / my institution about what DX means, what it looks like, and how we might lead / execute and support it. Creating a buzz to gain interest and prompt discussion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Identify: </a:t>
            </a:r>
            <a:r>
              <a:rPr lang="en-US" b="0" dirty="0"/>
              <a:t>Ear to the ground to be able to identify problems that we need to solve or what </a:t>
            </a:r>
            <a:r>
              <a:rPr lang="en-US" dirty="0"/>
              <a:t>opportunities we could vs should be taking advantage of. The more you listen and learn the better situation you are in to predict and plan.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Assess:</a:t>
            </a:r>
            <a:r>
              <a:rPr lang="en-US" dirty="0"/>
              <a:t> current gaps / functionality of our departmental tools and processes / impact of change on the community to prevent fatigue / technology decisions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Support: </a:t>
            </a:r>
            <a:r>
              <a:rPr lang="en-US" dirty="0"/>
              <a:t>multi-dimensional change (people / process / data / tech)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18CE-A628-4939-9CB1-6ED981212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mailto:mark_roman@sfu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casey@sfu.ca" TargetMode="External"/><Relationship Id="rId5" Type="http://schemas.openxmlformats.org/officeDocument/2006/relationships/hyperlink" Target="mailto:jdebaere@bu.edu" TargetMode="External"/><Relationship Id="rId4" Type="http://schemas.openxmlformats.org/officeDocument/2006/relationships/hyperlink" Target="mailto:brstewar@ualberta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B138-1A3E-45F6-9C2A-6AAB440F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Transformation: </a:t>
            </a:r>
            <a:br>
              <a:rPr lang="en-US" dirty="0"/>
            </a:br>
            <a:r>
              <a:rPr lang="en-US" dirty="0"/>
              <a:t>Ideas Are Easy, Execution Is Hard</a:t>
            </a:r>
          </a:p>
        </p:txBody>
      </p:sp>
    </p:spTree>
    <p:extLst>
      <p:ext uri="{BB962C8B-B14F-4D97-AF65-F5344CB8AC3E}">
        <p14:creationId xmlns:p14="http://schemas.microsoft.com/office/powerpoint/2010/main" val="150134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437" y="228853"/>
            <a:ext cx="10515600" cy="4045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Doing: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203444"/>
              </p:ext>
            </p:extLst>
          </p:nvPr>
        </p:nvGraphicFramePr>
        <p:xfrm>
          <a:off x="2846114" y="439434"/>
          <a:ext cx="8415337" cy="639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368079" y="902448"/>
            <a:ext cx="3807004" cy="274214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High Attention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81699" y="4230941"/>
            <a:ext cx="2390588" cy="170688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Table Stakes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66969" y="1256032"/>
            <a:ext cx="3434894" cy="286035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Clear Way Forward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2998" y="3756721"/>
            <a:ext cx="2215232" cy="179889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Hard to Explain</a:t>
            </a:r>
          </a:p>
        </p:txBody>
      </p:sp>
    </p:spTree>
    <p:extLst>
      <p:ext uri="{BB962C8B-B14F-4D97-AF65-F5344CB8AC3E}">
        <p14:creationId xmlns:p14="http://schemas.microsoft.com/office/powerpoint/2010/main" val="17377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Jennifer Casey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Director, Digital Transformation</a:t>
            </a:r>
          </a:p>
          <a:p>
            <a:r>
              <a:rPr lang="en-US" dirty="0"/>
              <a:t>Simon Fraser University -  Vancouver, BC Canada</a:t>
            </a:r>
          </a:p>
        </p:txBody>
      </p:sp>
    </p:spTree>
    <p:extLst>
      <p:ext uri="{BB962C8B-B14F-4D97-AF65-F5344CB8AC3E}">
        <p14:creationId xmlns:p14="http://schemas.microsoft.com/office/powerpoint/2010/main" val="25291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role in Digital Transformation (DX)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450614"/>
              </p:ext>
            </p:extLst>
          </p:nvPr>
        </p:nvGraphicFramePr>
        <p:xfrm>
          <a:off x="823415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79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69" y="130986"/>
            <a:ext cx="10515600" cy="1325563"/>
          </a:xfrm>
        </p:spPr>
        <p:txBody>
          <a:bodyPr/>
          <a:lstStyle/>
          <a:p>
            <a:r>
              <a:rPr lang="en-US" dirty="0"/>
              <a:t>My intent in Digital Transformation (DX)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83547F5-D7BB-A244-A5FC-D5E4C7E2A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03858"/>
              </p:ext>
            </p:extLst>
          </p:nvPr>
        </p:nvGraphicFramePr>
        <p:xfrm>
          <a:off x="1468254" y="1027906"/>
          <a:ext cx="8062285" cy="592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5D5EEC9-C503-F04D-B0DF-C23769CC5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247206"/>
              </p:ext>
            </p:extLst>
          </p:nvPr>
        </p:nvGraphicFramePr>
        <p:xfrm>
          <a:off x="2380046" y="1503250"/>
          <a:ext cx="6200932" cy="49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40AFAC-66AB-734F-ACB8-C937D5E1A1B9}"/>
              </a:ext>
            </a:extLst>
          </p:cNvPr>
          <p:cNvSpPr txBox="1"/>
          <p:nvPr/>
        </p:nvSpPr>
        <p:spPr>
          <a:xfrm>
            <a:off x="7832991" y="1499630"/>
            <a:ext cx="16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9C2E2-6602-B941-B01D-F86E1DA6BEB1}"/>
              </a:ext>
            </a:extLst>
          </p:cNvPr>
          <p:cNvSpPr txBox="1"/>
          <p:nvPr/>
        </p:nvSpPr>
        <p:spPr>
          <a:xfrm>
            <a:off x="1595399" y="1561185"/>
            <a:ext cx="145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B06D-2288-0642-BC3B-A172D3846839}"/>
              </a:ext>
            </a:extLst>
          </p:cNvPr>
          <p:cNvSpPr txBox="1"/>
          <p:nvPr/>
        </p:nvSpPr>
        <p:spPr>
          <a:xfrm>
            <a:off x="8004538" y="5465335"/>
            <a:ext cx="102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829" y="5465335"/>
            <a:ext cx="2065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1698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I’m doing in Digital Transformation (DX)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5082990"/>
              </p:ext>
            </p:extLst>
          </p:nvPr>
        </p:nvGraphicFramePr>
        <p:xfrm>
          <a:off x="838200" y="1446232"/>
          <a:ext cx="109806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02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to sli.do</a:t>
            </a:r>
          </a:p>
          <a:p>
            <a:r>
              <a:rPr lang="en-US" dirty="0"/>
              <a:t>Enter code H312</a:t>
            </a:r>
          </a:p>
          <a:p>
            <a:pPr>
              <a:spcAft>
                <a:spcPts val="1200"/>
              </a:spcAft>
            </a:pPr>
            <a:r>
              <a:rPr lang="en-US" dirty="0"/>
              <a:t>Type in your thoughts to share with the room:</a:t>
            </a:r>
          </a:p>
          <a:p>
            <a:pPr marL="457200" lvl="1" indent="0">
              <a:buNone/>
            </a:pPr>
            <a:r>
              <a:rPr lang="en-US" sz="2800" b="1" dirty="0"/>
              <a:t>Why should we believe that Digital Transformation is not just another fad? What’s different this time?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46CA9"/>
                </a:solidFill>
              </a:rPr>
              <a:t>Why should we believe that Digital Transformation is not just another fad? What’s different this time?</a:t>
            </a:r>
          </a:p>
        </p:txBody>
      </p:sp>
    </p:spTree>
    <p:extLst>
      <p:ext uri="{BB962C8B-B14F-4D97-AF65-F5344CB8AC3E}">
        <p14:creationId xmlns:p14="http://schemas.microsoft.com/office/powerpoint/2010/main" val="27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446CA9"/>
                </a:solidFill>
              </a:rPr>
              <a:t>Processes and Data:</a:t>
            </a:r>
          </a:p>
          <a:p>
            <a:r>
              <a:rPr lang="en-US" dirty="0"/>
              <a:t>What changes pave way for digital transformation? What are the challenges?</a:t>
            </a:r>
          </a:p>
          <a:p>
            <a:r>
              <a:rPr lang="en-US" dirty="0"/>
              <a:t>What is the role of data in digital transformation? </a:t>
            </a:r>
          </a:p>
          <a:p>
            <a:r>
              <a:rPr lang="en-US" dirty="0"/>
              <a:t>How do we engage with faculty, staff and students to make these changes?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Ideas are easy; execution is hard …</a:t>
            </a:r>
          </a:p>
        </p:txBody>
      </p:sp>
    </p:spTree>
    <p:extLst>
      <p:ext uri="{BB962C8B-B14F-4D97-AF65-F5344CB8AC3E}">
        <p14:creationId xmlns:p14="http://schemas.microsoft.com/office/powerpoint/2010/main" val="133148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446CA9"/>
                </a:solidFill>
              </a:rPr>
              <a:t>Culture:</a:t>
            </a:r>
          </a:p>
          <a:p>
            <a:r>
              <a:rPr lang="en-US" dirty="0"/>
              <a:t>How does the culture of an organization factor into digital transformation? </a:t>
            </a:r>
          </a:p>
          <a:p>
            <a:r>
              <a:rPr lang="en-US" dirty="0"/>
              <a:t>Is it realistic to expect tradition-based institutions to embrace digital transformation?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Ideas are easy; execution is hard …</a:t>
            </a:r>
          </a:p>
        </p:txBody>
      </p:sp>
    </p:spTree>
    <p:extLst>
      <p:ext uri="{BB962C8B-B14F-4D97-AF65-F5344CB8AC3E}">
        <p14:creationId xmlns:p14="http://schemas.microsoft.com/office/powerpoint/2010/main" val="58594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446CA9"/>
                </a:solidFill>
              </a:rPr>
              <a:t>Digital Transformation:</a:t>
            </a:r>
          </a:p>
          <a:p>
            <a:r>
              <a:rPr lang="en-US" dirty="0"/>
              <a:t>What’s your one key takeaway?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Ideas are easy; execution is hard …</a:t>
            </a:r>
          </a:p>
        </p:txBody>
      </p:sp>
    </p:spTree>
    <p:extLst>
      <p:ext uri="{BB962C8B-B14F-4D97-AF65-F5344CB8AC3E}">
        <p14:creationId xmlns:p14="http://schemas.microsoft.com/office/powerpoint/2010/main" val="259064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92350"/>
            <a:ext cx="557212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Brian Stewart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Deputy CIO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University of Alberta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Josie DeBaere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Director, Technology Architecture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Boston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5" y="2292350"/>
            <a:ext cx="564832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Jennifer Casey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Director, Digital Transformation Office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Simon Fraser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Mark Roman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Chief Information Officer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Simon Fraser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Digital Transformation: </a:t>
            </a:r>
            <a:br>
              <a:rPr lang="en-US" dirty="0"/>
            </a:br>
            <a:r>
              <a:rPr lang="en-US" dirty="0"/>
              <a:t>Ideas Are Easy, Execution Is Hard</a:t>
            </a:r>
          </a:p>
        </p:txBody>
      </p:sp>
    </p:spTree>
    <p:extLst>
      <p:ext uri="{BB962C8B-B14F-4D97-AF65-F5344CB8AC3E}">
        <p14:creationId xmlns:p14="http://schemas.microsoft.com/office/powerpoint/2010/main" val="255056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-283369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3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 txBox="1">
            <a:spLocks/>
          </p:cNvSpPr>
          <p:nvPr/>
        </p:nvSpPr>
        <p:spPr>
          <a:xfrm>
            <a:off x="6400800" y="1958975"/>
            <a:ext cx="5572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i="1" dirty="0"/>
              <a:t>Brian Stewart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Deputy CIO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University of Alberta</a:t>
            </a:r>
          </a:p>
          <a:p>
            <a:pPr>
              <a:spcBef>
                <a:spcPts val="0"/>
              </a:spcBef>
            </a:pPr>
            <a:r>
              <a:rPr lang="en-US" sz="2800" dirty="0">
                <a:hlinkClick r:id="rId4"/>
              </a:rPr>
              <a:t>brstewar@ualberta.ca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i="1" dirty="0"/>
              <a:t>Josie DeBaere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Director, Technology Architecture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Boston University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hlinkClick r:id="rId5"/>
              </a:rPr>
              <a:t>jdebaere@bu.edu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A2CCFA6-5D07-49EC-990C-22193793796E}"/>
              </a:ext>
            </a:extLst>
          </p:cNvPr>
          <p:cNvSpPr txBox="1">
            <a:spLocks/>
          </p:cNvSpPr>
          <p:nvPr/>
        </p:nvSpPr>
        <p:spPr>
          <a:xfrm>
            <a:off x="447675" y="1958975"/>
            <a:ext cx="564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i="1" dirty="0"/>
              <a:t>Jennifer Casey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Director, Digital Transformation Office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Simon Fraser University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hlinkClick r:id="rId6"/>
              </a:rPr>
              <a:t>jcasey@sfu.ca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b="1" i="1" dirty="0"/>
          </a:p>
          <a:p>
            <a:pPr>
              <a:spcBef>
                <a:spcPts val="0"/>
              </a:spcBef>
            </a:pPr>
            <a:r>
              <a:rPr lang="en-US" sz="2800" b="1" i="1" dirty="0"/>
              <a:t>Mark Roman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Chief Information Officer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Simon Fraser University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hlinkClick r:id="rId7"/>
              </a:rPr>
              <a:t>mark_roman@sfu.ca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Brian Stewart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Deputy Chief Information Officer</a:t>
            </a:r>
          </a:p>
          <a:p>
            <a:r>
              <a:rPr lang="en-US" dirty="0"/>
              <a:t>University of Alberta – Edmonton, AB Canada </a:t>
            </a:r>
          </a:p>
        </p:txBody>
      </p:sp>
    </p:spTree>
    <p:extLst>
      <p:ext uri="{BB962C8B-B14F-4D97-AF65-F5344CB8AC3E}">
        <p14:creationId xmlns:p14="http://schemas.microsoft.com/office/powerpoint/2010/main" val="115996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in Digital Transformation (DX)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Personal</a:t>
            </a:r>
          </a:p>
          <a:p>
            <a:r>
              <a:rPr lang="en-US" dirty="0"/>
              <a:t>Develop a digital consciousness and create momentum </a:t>
            </a:r>
          </a:p>
          <a:p>
            <a:r>
              <a:rPr lang="en-CA" dirty="0"/>
              <a:t>Identify areas of weakness</a:t>
            </a:r>
          </a:p>
          <a:p>
            <a:r>
              <a:rPr lang="en-CA" dirty="0"/>
              <a:t>Iterate a roadmap to adopt DX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 CIO</a:t>
            </a:r>
          </a:p>
          <a:p>
            <a:r>
              <a:rPr lang="en-CA" dirty="0"/>
              <a:t>Create Digital gravity</a:t>
            </a:r>
            <a:endParaRPr lang="en-US" dirty="0"/>
          </a:p>
          <a:p>
            <a:r>
              <a:rPr lang="en-US" dirty="0"/>
              <a:t>Advocate and initiate change</a:t>
            </a:r>
          </a:p>
          <a:p>
            <a:r>
              <a:rPr lang="en-US" dirty="0"/>
              <a:t>Seek DX opportunities and demonstrate  the effectiveness of DX</a:t>
            </a:r>
          </a:p>
          <a:p>
            <a:r>
              <a:rPr lang="en-US" dirty="0"/>
              <a:t>Lead the IT department and the Institution into DX – eyes wide open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IT Department</a:t>
            </a:r>
          </a:p>
          <a:p>
            <a:r>
              <a:rPr lang="en-US" dirty="0"/>
              <a:t>Adopt DX –people, process, technology</a:t>
            </a:r>
          </a:p>
          <a:p>
            <a:r>
              <a:rPr lang="en-CA" dirty="0"/>
              <a:t>Fill knowledge gaps and </a:t>
            </a:r>
            <a:r>
              <a:rPr lang="en-US" dirty="0"/>
              <a:t>learn new skills and approaches</a:t>
            </a:r>
          </a:p>
          <a:p>
            <a:r>
              <a:rPr lang="en-US" dirty="0"/>
              <a:t>Develop sustainable technology models for campus adoption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intent in Digital Transformation (DX)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dirty="0"/>
              <a:t>Create fascinating learning experiences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Enhance student experience and success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Increase graduation rates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Reduce graduation times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Reduce administrative load on faculty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Reduce cost of education – optimize resource utilization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Create a Learning organization – use data to iterate the future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79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I’m doing in Digital Transformation (DX)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Learning, learning, learning</a:t>
            </a:r>
          </a:p>
          <a:p>
            <a:endParaRPr lang="en-US" sz="3000" dirty="0"/>
          </a:p>
          <a:p>
            <a:r>
              <a:rPr lang="en-US" sz="3000" dirty="0"/>
              <a:t>Digital momentum - initiatives</a:t>
            </a:r>
          </a:p>
          <a:p>
            <a:pPr lvl="1"/>
            <a:r>
              <a:rPr lang="en-US" sz="2600" dirty="0"/>
              <a:t>Robotic Process Automation – automate routine functions</a:t>
            </a:r>
          </a:p>
          <a:p>
            <a:pPr lvl="1"/>
            <a:r>
              <a:rPr lang="en-US" sz="2600" dirty="0"/>
              <a:t>Chat Bots – increased hours and disintermediation of services</a:t>
            </a:r>
          </a:p>
          <a:p>
            <a:pPr lvl="1"/>
            <a:r>
              <a:rPr lang="en-US" sz="2600" dirty="0"/>
              <a:t>Screen overlays – intuitive interfaces for existing applications</a:t>
            </a:r>
          </a:p>
          <a:p>
            <a:pPr lvl="1"/>
            <a:r>
              <a:rPr lang="en-US" sz="2600" dirty="0"/>
              <a:t>Service Reviews – focus on uncovering client values</a:t>
            </a:r>
          </a:p>
          <a:p>
            <a:pPr lvl="1"/>
            <a:r>
              <a:rPr lang="en-US" sz="2600" dirty="0"/>
              <a:t>Learning Analytics – using Moodle and SIS data</a:t>
            </a:r>
          </a:p>
          <a:p>
            <a:pPr lvl="1"/>
            <a:r>
              <a:rPr lang="en-US" sz="2600" dirty="0" err="1"/>
              <a:t>IoT</a:t>
            </a:r>
            <a:r>
              <a:rPr lang="en-US" sz="2600" dirty="0"/>
              <a:t> – classroom utilization using </a:t>
            </a:r>
            <a:r>
              <a:rPr lang="en-US" sz="2600" dirty="0" err="1"/>
              <a:t>Wifi</a:t>
            </a:r>
            <a:r>
              <a:rPr lang="en-US" sz="2600" dirty="0"/>
              <a:t> Internet Access Points</a:t>
            </a:r>
          </a:p>
          <a:p>
            <a:pPr lvl="1"/>
            <a:r>
              <a:rPr lang="en-US" sz="2600" dirty="0"/>
              <a:t>Data management – Governance, quality, availability and protection</a:t>
            </a:r>
          </a:p>
          <a:p>
            <a:pPr lvl="1"/>
            <a:r>
              <a:rPr lang="en-US" sz="2600" dirty="0"/>
              <a:t>Staff leadership and skills development </a:t>
            </a:r>
          </a:p>
          <a:p>
            <a:pPr lvl="1"/>
            <a:endParaRPr lang="en-US" sz="2600" dirty="0"/>
          </a:p>
          <a:p>
            <a:r>
              <a:rPr lang="en-US" sz="3000" dirty="0"/>
              <a:t>Putting data at the heart of what IT does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8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Roman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 Information Office</a:t>
            </a:r>
          </a:p>
          <a:p>
            <a:r>
              <a:rPr lang="en-US" dirty="0"/>
              <a:t>Simon Fraser University – Vancouver, BC Canada</a:t>
            </a:r>
          </a:p>
        </p:txBody>
      </p:sp>
    </p:spTree>
    <p:extLst>
      <p:ext uri="{BB962C8B-B14F-4D97-AF65-F5344CB8AC3E}">
        <p14:creationId xmlns:p14="http://schemas.microsoft.com/office/powerpoint/2010/main" val="296325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69" y="1180690"/>
            <a:ext cx="4063849" cy="49491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38946" y="1113165"/>
            <a:ext cx="3564163" cy="5066499"/>
            <a:chOff x="1814662" y="1211232"/>
            <a:chExt cx="3564163" cy="4956480"/>
          </a:xfrm>
        </p:grpSpPr>
        <p:sp>
          <p:nvSpPr>
            <p:cNvPr id="25" name="Rounded Rectangle 24"/>
            <p:cNvSpPr/>
            <p:nvPr/>
          </p:nvSpPr>
          <p:spPr>
            <a:xfrm>
              <a:off x="1814662" y="1217250"/>
              <a:ext cx="3564163" cy="4950462"/>
            </a:xfrm>
            <a:prstGeom prst="roundRect">
              <a:avLst>
                <a:gd name="adj" fmla="val 593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74683" y="1211232"/>
              <a:ext cx="97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External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22096" y="2754783"/>
              <a:ext cx="1794146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Focii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Client service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Leadership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Project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Technology deficit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Stewardship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Organization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4428" y="2264604"/>
              <a:ext cx="2620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“Should IT continue to exist?”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48313" y="1101213"/>
            <a:ext cx="2513393" cy="5066499"/>
            <a:chOff x="5429335" y="1211232"/>
            <a:chExt cx="2513393" cy="4956480"/>
          </a:xfrm>
        </p:grpSpPr>
        <p:sp>
          <p:nvSpPr>
            <p:cNvPr id="26" name="Rounded Rectangle 25"/>
            <p:cNvSpPr/>
            <p:nvPr/>
          </p:nvSpPr>
          <p:spPr>
            <a:xfrm>
              <a:off x="5429335" y="1217250"/>
              <a:ext cx="2513393" cy="4950462"/>
            </a:xfrm>
            <a:prstGeom prst="roundRect">
              <a:avLst>
                <a:gd name="adj" fmla="val 593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7717" y="1211232"/>
              <a:ext cx="934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Internal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6408" y="4270371"/>
              <a:ext cx="231069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Focii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People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Cultural evolution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Collaboration model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Operations improvement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6434" y="2264604"/>
              <a:ext cx="1732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“Are we pushing IT</a:t>
              </a:r>
            </a:p>
            <a:p>
              <a:pPr algn="ctr"/>
              <a:r>
                <a:rPr lang="en-US" sz="1600" i="1" dirty="0"/>
                <a:t> too hard?”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13107" y="1101213"/>
            <a:ext cx="2578594" cy="5066499"/>
            <a:chOff x="8013107" y="1211232"/>
            <a:chExt cx="2578594" cy="4956480"/>
          </a:xfrm>
        </p:grpSpPr>
        <p:sp>
          <p:nvSpPr>
            <p:cNvPr id="27" name="Rounded Rectangle 26"/>
            <p:cNvSpPr/>
            <p:nvPr/>
          </p:nvSpPr>
          <p:spPr>
            <a:xfrm>
              <a:off x="8013107" y="1217250"/>
              <a:ext cx="2578594" cy="4950462"/>
            </a:xfrm>
            <a:prstGeom prst="roundRect">
              <a:avLst>
                <a:gd name="adj" fmla="val 593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99735" y="1211232"/>
              <a:ext cx="2315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Digital Transformation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7203" y="3603569"/>
              <a:ext cx="20117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Focii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SFU operational model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IT pivots without friction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13013" y="2222554"/>
              <a:ext cx="1621850" cy="81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i="1"/>
              </a:lvl1pPr>
            </a:lstStyle>
            <a:p>
              <a:r>
                <a:rPr lang="en-US" dirty="0"/>
                <a:t>“Every SFU project is an IT project!”</a:t>
              </a: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6439" y="365126"/>
            <a:ext cx="10967361" cy="4811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Role: One I.S. Vision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02310" y="1210585"/>
            <a:ext cx="853440" cy="5276757"/>
            <a:chOff x="4993642" y="1210585"/>
            <a:chExt cx="853440" cy="5276757"/>
          </a:xfrm>
        </p:grpSpPr>
        <p:sp>
          <p:nvSpPr>
            <p:cNvPr id="2" name="TextBox 1"/>
            <p:cNvSpPr txBox="1"/>
            <p:nvPr/>
          </p:nvSpPr>
          <p:spPr>
            <a:xfrm>
              <a:off x="4993642" y="6225732"/>
              <a:ext cx="8534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Today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5411694" y="1210585"/>
              <a:ext cx="0" cy="502920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6439" y="247137"/>
            <a:ext cx="11632244" cy="6416021"/>
            <a:chOff x="386439" y="247137"/>
            <a:chExt cx="11632244" cy="6416021"/>
          </a:xfrm>
        </p:grpSpPr>
        <p:sp>
          <p:nvSpPr>
            <p:cNvPr id="31" name="TextBox 30"/>
            <p:cNvSpPr txBox="1"/>
            <p:nvPr/>
          </p:nvSpPr>
          <p:spPr>
            <a:xfrm>
              <a:off x="7261412" y="247137"/>
              <a:ext cx="4757271" cy="621495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r>
                <a:rPr lang="en-US" sz="1600" dirty="0"/>
                <a:t>All of our systems will work in a seamless fashion, and all of our staff will work together in a seamless fashion.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6439" y="1464229"/>
              <a:ext cx="10264228" cy="5198929"/>
              <a:chOff x="386439" y="1464229"/>
              <a:chExt cx="10264228" cy="519892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780987" y="6173688"/>
                <a:ext cx="8869680" cy="1195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792941" y="1464229"/>
                <a:ext cx="0" cy="4715436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839960" y="6293826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Time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6439" y="3679116"/>
                <a:ext cx="1357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Deliverables</a:t>
                </a:r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789471" y="1489587"/>
                <a:ext cx="8200103" cy="4694903"/>
              </a:xfrm>
              <a:custGeom>
                <a:avLst/>
                <a:gdLst>
                  <a:gd name="connsiteX0" fmla="*/ 0 w 8200103"/>
                  <a:gd name="connsiteY0" fmla="*/ 4694903 h 4694903"/>
                  <a:gd name="connsiteX1" fmla="*/ 2807110 w 8200103"/>
                  <a:gd name="connsiteY1" fmla="*/ 2792361 h 4694903"/>
                  <a:gd name="connsiteX2" fmla="*/ 4980039 w 8200103"/>
                  <a:gd name="connsiteY2" fmla="*/ 2271252 h 4694903"/>
                  <a:gd name="connsiteX3" fmla="*/ 6061587 w 8200103"/>
                  <a:gd name="connsiteY3" fmla="*/ 1882878 h 4694903"/>
                  <a:gd name="connsiteX4" fmla="*/ 7374194 w 8200103"/>
                  <a:gd name="connsiteY4" fmla="*/ 1779639 h 4694903"/>
                  <a:gd name="connsiteX5" fmla="*/ 7919884 w 8200103"/>
                  <a:gd name="connsiteY5" fmla="*/ 1209368 h 4694903"/>
                  <a:gd name="connsiteX6" fmla="*/ 8200103 w 8200103"/>
                  <a:gd name="connsiteY6" fmla="*/ 0 h 469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00103" h="4694903">
                    <a:moveTo>
                      <a:pt x="0" y="4694903"/>
                    </a:moveTo>
                    <a:cubicBezTo>
                      <a:pt x="988552" y="3945603"/>
                      <a:pt x="1977104" y="3196303"/>
                      <a:pt x="2807110" y="2792361"/>
                    </a:cubicBezTo>
                    <a:cubicBezTo>
                      <a:pt x="3637116" y="2388419"/>
                      <a:pt x="4437626" y="2422832"/>
                      <a:pt x="4980039" y="2271252"/>
                    </a:cubicBezTo>
                    <a:cubicBezTo>
                      <a:pt x="5522452" y="2119671"/>
                      <a:pt x="5662561" y="1964813"/>
                      <a:pt x="6061587" y="1882878"/>
                    </a:cubicBezTo>
                    <a:cubicBezTo>
                      <a:pt x="6460613" y="1800943"/>
                      <a:pt x="7064478" y="1891891"/>
                      <a:pt x="7374194" y="1779639"/>
                    </a:cubicBezTo>
                    <a:cubicBezTo>
                      <a:pt x="7683910" y="1667387"/>
                      <a:pt x="7782233" y="1505974"/>
                      <a:pt x="7919884" y="1209368"/>
                    </a:cubicBezTo>
                    <a:cubicBezTo>
                      <a:pt x="8057535" y="912762"/>
                      <a:pt x="8128819" y="456381"/>
                      <a:pt x="8200103" y="0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54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Intent: </a:t>
            </a:r>
            <a:r>
              <a:rPr lang="en-US" dirty="0" err="1">
                <a:solidFill>
                  <a:srgbClr val="C00000"/>
                </a:solidFill>
                <a:latin typeface="Arial Black" panose="020B0A04020102020204" pitchFamily="34" charset="0"/>
              </a:rPr>
              <a:t>Dx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Roadmap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6" y="125786"/>
            <a:ext cx="11491956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1401</Words>
  <Application>Microsoft Macintosh PowerPoint</Application>
  <PresentationFormat>Widescreen</PresentationFormat>
  <Paragraphs>270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Digital Transformation:  Ideas Are Easy, Execution Is Hard</vt:lpstr>
      <vt:lpstr>Digital Transformation:  Ideas Are Easy, Execution Is Hard</vt:lpstr>
      <vt:lpstr>Brian Stewart</vt:lpstr>
      <vt:lpstr>My role in Digital Transformation (DX)</vt:lpstr>
      <vt:lpstr>My intent in Digital Transformation (DX)</vt:lpstr>
      <vt:lpstr>What I’m doing in Digital Transformation (DX)</vt:lpstr>
      <vt:lpstr>Mark Roman </vt:lpstr>
      <vt:lpstr>Role: One I.S. Vision</vt:lpstr>
      <vt:lpstr>Intent: Dx Roadmap</vt:lpstr>
      <vt:lpstr>Doing:</vt:lpstr>
      <vt:lpstr>Jennifer Casey</vt:lpstr>
      <vt:lpstr>My role in Digital Transformation (DX)</vt:lpstr>
      <vt:lpstr>My intent in Digital Transformation (DX)</vt:lpstr>
      <vt:lpstr>What I’m doing in Digital Transformation (DX)</vt:lpstr>
      <vt:lpstr>Why should we believe that Digital Transformation is not just another fad? What’s different this time?</vt:lpstr>
      <vt:lpstr>Ideas are easy; execution is hard …</vt:lpstr>
      <vt:lpstr>Ideas are easy; execution is hard …</vt:lpstr>
      <vt:lpstr>Ideas are easy; execution is hard …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Jennifer Casey</cp:lastModifiedBy>
  <cp:revision>55</cp:revision>
  <cp:lastPrinted>2019-10-11T23:15:03Z</cp:lastPrinted>
  <dcterms:created xsi:type="dcterms:W3CDTF">2019-03-25T21:23:33Z</dcterms:created>
  <dcterms:modified xsi:type="dcterms:W3CDTF">2019-10-15T16:13:14Z</dcterms:modified>
</cp:coreProperties>
</file>