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79" r:id="rId6"/>
    <p:sldId id="273" r:id="rId7"/>
    <p:sldId id="281" r:id="rId8"/>
    <p:sldId id="280" r:id="rId9"/>
    <p:sldId id="272" r:id="rId10"/>
    <p:sldId id="268" r:id="rId11"/>
    <p:sldId id="265" r:id="rId12"/>
    <p:sldId id="274" r:id="rId13"/>
    <p:sldId id="269" r:id="rId14"/>
    <p:sldId id="284" r:id="rId15"/>
    <p:sldId id="27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6CA9"/>
    <a:srgbClr val="EF76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0E464-BD59-6A7C-0B87-3BA13299136B}" v="7" dt="2019-10-11T20:33:33.279"/>
    <p1510:client id="{3920D286-5A99-B54C-8E1C-C67AFFC87398}" v="506" dt="2019-10-11T21:41:59.813"/>
    <p1510:client id="{3C41B74D-99CC-433B-AA33-3936E99969A8}" v="475" dt="2019-10-11T19:56:28.205"/>
    <p1510:client id="{405E35F2-A90B-95FA-D7D0-2C6C4255FC00}" v="269" dt="2019-10-11T19:48:31.422"/>
    <p1510:client id="{621DCB97-CFAF-B946-B5C6-A21C3AD19676}" v="497" dt="2019-10-13T01:50:20.272"/>
    <p1510:client id="{AD808D70-BB81-FC3A-A37E-530C638185A2}" v="24" dt="2019-10-13T01:57:03.462"/>
    <p1510:client id="{D8DE0A3A-89BF-1942-865A-9888C671C49B}" v="13" dt="2019-10-11T14:11:03.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946416-2EE1-4C59-9AA2-7026F2AD913E}" type="doc">
      <dgm:prSet loTypeId="urn:microsoft.com/office/officeart/2018/5/layout/IconCircleLabelList" loCatId="icon" qsTypeId="urn:microsoft.com/office/officeart/2005/8/quickstyle/simple1" qsCatId="simple" csTypeId="urn:microsoft.com/office/officeart/2018/5/colors/Iconchunking_neutralbg_accent5_2" csCatId="accent5" phldr="1"/>
      <dgm:spPr/>
      <dgm:t>
        <a:bodyPr/>
        <a:lstStyle/>
        <a:p>
          <a:endParaRPr lang="en-US"/>
        </a:p>
      </dgm:t>
    </dgm:pt>
    <dgm:pt modelId="{93827FAA-903D-49AE-AC42-9797F8E33C65}">
      <dgm:prSet/>
      <dgm:spPr/>
      <dgm:t>
        <a:bodyPr/>
        <a:lstStyle/>
        <a:p>
          <a:pPr>
            <a:lnSpc>
              <a:spcPct val="100000"/>
            </a:lnSpc>
            <a:defRPr cap="all"/>
          </a:pPr>
          <a:r>
            <a:rPr lang="en-US"/>
            <a:t>Lack of information being shared by a department/team</a:t>
          </a:r>
        </a:p>
      </dgm:t>
    </dgm:pt>
    <dgm:pt modelId="{9BAED105-3EDA-40A9-837B-C519348C0755}" type="parTrans" cxnId="{CC9DFA2F-F61C-4653-9683-42A817F4953D}">
      <dgm:prSet/>
      <dgm:spPr/>
      <dgm:t>
        <a:bodyPr/>
        <a:lstStyle/>
        <a:p>
          <a:endParaRPr lang="en-US"/>
        </a:p>
      </dgm:t>
    </dgm:pt>
    <dgm:pt modelId="{D3D7455E-4A2F-4E62-8063-078B76410DE5}" type="sibTrans" cxnId="{CC9DFA2F-F61C-4653-9683-42A817F4953D}">
      <dgm:prSet/>
      <dgm:spPr/>
      <dgm:t>
        <a:bodyPr/>
        <a:lstStyle/>
        <a:p>
          <a:endParaRPr lang="en-US"/>
        </a:p>
      </dgm:t>
    </dgm:pt>
    <dgm:pt modelId="{D99C538C-923F-48DA-AB3E-C2776AA62C0C}">
      <dgm:prSet/>
      <dgm:spPr/>
      <dgm:t>
        <a:bodyPr/>
        <a:lstStyle/>
        <a:p>
          <a:pPr>
            <a:lnSpc>
              <a:spcPct val="100000"/>
            </a:lnSpc>
            <a:defRPr cap="all"/>
          </a:pPr>
          <a:r>
            <a:rPr lang="en-US"/>
            <a:t>Information is shared up and down and not outward</a:t>
          </a:r>
        </a:p>
      </dgm:t>
    </dgm:pt>
    <dgm:pt modelId="{349B09CD-5EAF-47B6-B254-CAD7D71F2176}" type="parTrans" cxnId="{2E1DBFC2-FD9A-4F5E-B660-F099DE635814}">
      <dgm:prSet/>
      <dgm:spPr/>
      <dgm:t>
        <a:bodyPr/>
        <a:lstStyle/>
        <a:p>
          <a:endParaRPr lang="en-US"/>
        </a:p>
      </dgm:t>
    </dgm:pt>
    <dgm:pt modelId="{1834684E-EA45-4894-A50D-4FCBB96900D1}" type="sibTrans" cxnId="{2E1DBFC2-FD9A-4F5E-B660-F099DE635814}">
      <dgm:prSet/>
      <dgm:spPr/>
      <dgm:t>
        <a:bodyPr/>
        <a:lstStyle/>
        <a:p>
          <a:endParaRPr lang="en-US"/>
        </a:p>
      </dgm:t>
    </dgm:pt>
    <dgm:pt modelId="{3FE99CAB-853B-45CA-A831-54ED1F163A18}">
      <dgm:prSet/>
      <dgm:spPr/>
      <dgm:t>
        <a:bodyPr/>
        <a:lstStyle/>
        <a:p>
          <a:pPr>
            <a:lnSpc>
              <a:spcPct val="100000"/>
            </a:lnSpc>
            <a:defRPr cap="all"/>
          </a:pPr>
          <a:r>
            <a:rPr lang="en-US"/>
            <a:t>Lack of synergy</a:t>
          </a:r>
        </a:p>
      </dgm:t>
    </dgm:pt>
    <dgm:pt modelId="{B08B9174-E5D1-489E-A800-D9600028432F}" type="parTrans" cxnId="{9B4511EE-8861-483C-9553-EA07D99415B6}">
      <dgm:prSet/>
      <dgm:spPr/>
      <dgm:t>
        <a:bodyPr/>
        <a:lstStyle/>
        <a:p>
          <a:endParaRPr lang="en-US"/>
        </a:p>
      </dgm:t>
    </dgm:pt>
    <dgm:pt modelId="{39865E89-A438-4C0F-B85E-CCB452F1440D}" type="sibTrans" cxnId="{9B4511EE-8861-483C-9553-EA07D99415B6}">
      <dgm:prSet/>
      <dgm:spPr/>
      <dgm:t>
        <a:bodyPr/>
        <a:lstStyle/>
        <a:p>
          <a:endParaRPr lang="en-US"/>
        </a:p>
      </dgm:t>
    </dgm:pt>
    <dgm:pt modelId="{C2DDD025-736F-4926-B2FD-FC41E015E754}" type="pres">
      <dgm:prSet presAssocID="{00946416-2EE1-4C59-9AA2-7026F2AD913E}" presName="root" presStyleCnt="0">
        <dgm:presLayoutVars>
          <dgm:dir/>
          <dgm:resizeHandles val="exact"/>
        </dgm:presLayoutVars>
      </dgm:prSet>
      <dgm:spPr/>
    </dgm:pt>
    <dgm:pt modelId="{A7C51355-2A0C-47B1-AFB6-03CD934E600F}" type="pres">
      <dgm:prSet presAssocID="{93827FAA-903D-49AE-AC42-9797F8E33C65}" presName="compNode" presStyleCnt="0"/>
      <dgm:spPr/>
    </dgm:pt>
    <dgm:pt modelId="{3CA18E4D-55E8-4F61-A266-766C2827027E}" type="pres">
      <dgm:prSet presAssocID="{93827FAA-903D-49AE-AC42-9797F8E33C65}" presName="iconBgRect" presStyleLbl="bgShp" presStyleIdx="0" presStyleCnt="3"/>
      <dgm:spPr/>
    </dgm:pt>
    <dgm:pt modelId="{80FCDEA8-5148-488F-8DA8-0D6666D4018B}" type="pres">
      <dgm:prSet presAssocID="{93827FAA-903D-49AE-AC42-9797F8E33C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CEF0F6DE-7658-444E-8DF8-0722344E9C5A}" type="pres">
      <dgm:prSet presAssocID="{93827FAA-903D-49AE-AC42-9797F8E33C65}" presName="spaceRect" presStyleCnt="0"/>
      <dgm:spPr/>
    </dgm:pt>
    <dgm:pt modelId="{942148F9-39AA-4359-A7EF-7D5BB22ACAF0}" type="pres">
      <dgm:prSet presAssocID="{93827FAA-903D-49AE-AC42-9797F8E33C65}" presName="textRect" presStyleLbl="revTx" presStyleIdx="0" presStyleCnt="3">
        <dgm:presLayoutVars>
          <dgm:chMax val="1"/>
          <dgm:chPref val="1"/>
        </dgm:presLayoutVars>
      </dgm:prSet>
      <dgm:spPr/>
    </dgm:pt>
    <dgm:pt modelId="{ED9EC392-B183-4931-A1E0-66353E34C754}" type="pres">
      <dgm:prSet presAssocID="{D3D7455E-4A2F-4E62-8063-078B76410DE5}" presName="sibTrans" presStyleCnt="0"/>
      <dgm:spPr/>
    </dgm:pt>
    <dgm:pt modelId="{E4D9C2F8-E5E4-4D4C-80EE-3B3AEFC60217}" type="pres">
      <dgm:prSet presAssocID="{D99C538C-923F-48DA-AB3E-C2776AA62C0C}" presName="compNode" presStyleCnt="0"/>
      <dgm:spPr/>
    </dgm:pt>
    <dgm:pt modelId="{3FEB9CD5-74BE-42C1-8DD1-32D976D530CE}" type="pres">
      <dgm:prSet presAssocID="{D99C538C-923F-48DA-AB3E-C2776AA62C0C}" presName="iconBgRect" presStyleLbl="bgShp" presStyleIdx="1" presStyleCnt="3"/>
      <dgm:spPr/>
    </dgm:pt>
    <dgm:pt modelId="{4914D09D-2F42-4B15-AF0A-0398FFB0A2CE}" type="pres">
      <dgm:prSet presAssocID="{D99C538C-923F-48DA-AB3E-C2776AA62C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5B95E1C0-FDE4-4591-8927-CB247C201C40}" type="pres">
      <dgm:prSet presAssocID="{D99C538C-923F-48DA-AB3E-C2776AA62C0C}" presName="spaceRect" presStyleCnt="0"/>
      <dgm:spPr/>
    </dgm:pt>
    <dgm:pt modelId="{9CE92AA2-9CB4-4DF2-B5B1-C37DC394A38F}" type="pres">
      <dgm:prSet presAssocID="{D99C538C-923F-48DA-AB3E-C2776AA62C0C}" presName="textRect" presStyleLbl="revTx" presStyleIdx="1" presStyleCnt="3">
        <dgm:presLayoutVars>
          <dgm:chMax val="1"/>
          <dgm:chPref val="1"/>
        </dgm:presLayoutVars>
      </dgm:prSet>
      <dgm:spPr/>
    </dgm:pt>
    <dgm:pt modelId="{D58B478D-F57B-4E51-A6B2-DEA3131A91A5}" type="pres">
      <dgm:prSet presAssocID="{1834684E-EA45-4894-A50D-4FCBB96900D1}" presName="sibTrans" presStyleCnt="0"/>
      <dgm:spPr/>
    </dgm:pt>
    <dgm:pt modelId="{B1C111F9-EA49-4A93-AF83-468350C10490}" type="pres">
      <dgm:prSet presAssocID="{3FE99CAB-853B-45CA-A831-54ED1F163A18}" presName="compNode" presStyleCnt="0"/>
      <dgm:spPr/>
    </dgm:pt>
    <dgm:pt modelId="{6A647DAC-77E0-412C-A1F2-14F0149C6F19}" type="pres">
      <dgm:prSet presAssocID="{3FE99CAB-853B-45CA-A831-54ED1F163A18}" presName="iconBgRect" presStyleLbl="bgShp" presStyleIdx="2" presStyleCnt="3"/>
      <dgm:spPr/>
    </dgm:pt>
    <dgm:pt modelId="{97BEFB00-CFAA-45A0-A1CE-4C412875EA32}" type="pres">
      <dgm:prSet presAssocID="{3FE99CAB-853B-45CA-A831-54ED1F163A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5A26E26F-3DC3-4292-8C8B-6150A7D04C04}" type="pres">
      <dgm:prSet presAssocID="{3FE99CAB-853B-45CA-A831-54ED1F163A18}" presName="spaceRect" presStyleCnt="0"/>
      <dgm:spPr/>
    </dgm:pt>
    <dgm:pt modelId="{407A5867-23E1-4A38-9210-6C1B1459E70C}" type="pres">
      <dgm:prSet presAssocID="{3FE99CAB-853B-45CA-A831-54ED1F163A18}" presName="textRect" presStyleLbl="revTx" presStyleIdx="2" presStyleCnt="3">
        <dgm:presLayoutVars>
          <dgm:chMax val="1"/>
          <dgm:chPref val="1"/>
        </dgm:presLayoutVars>
      </dgm:prSet>
      <dgm:spPr/>
    </dgm:pt>
  </dgm:ptLst>
  <dgm:cxnLst>
    <dgm:cxn modelId="{CC9DFA2F-F61C-4653-9683-42A817F4953D}" srcId="{00946416-2EE1-4C59-9AA2-7026F2AD913E}" destId="{93827FAA-903D-49AE-AC42-9797F8E33C65}" srcOrd="0" destOrd="0" parTransId="{9BAED105-3EDA-40A9-837B-C519348C0755}" sibTransId="{D3D7455E-4A2F-4E62-8063-078B76410DE5}"/>
    <dgm:cxn modelId="{39418A8C-A6B2-467E-91B3-5AC0FA8F00AF}" type="presOf" srcId="{93827FAA-903D-49AE-AC42-9797F8E33C65}" destId="{942148F9-39AA-4359-A7EF-7D5BB22ACAF0}" srcOrd="0" destOrd="0" presId="urn:microsoft.com/office/officeart/2018/5/layout/IconCircleLabelList"/>
    <dgm:cxn modelId="{2E1DBFC2-FD9A-4F5E-B660-F099DE635814}" srcId="{00946416-2EE1-4C59-9AA2-7026F2AD913E}" destId="{D99C538C-923F-48DA-AB3E-C2776AA62C0C}" srcOrd="1" destOrd="0" parTransId="{349B09CD-5EAF-47B6-B254-CAD7D71F2176}" sibTransId="{1834684E-EA45-4894-A50D-4FCBB96900D1}"/>
    <dgm:cxn modelId="{59F9B3D2-2B6E-4A98-8D10-1832B750C9A3}" type="presOf" srcId="{D99C538C-923F-48DA-AB3E-C2776AA62C0C}" destId="{9CE92AA2-9CB4-4DF2-B5B1-C37DC394A38F}" srcOrd="0" destOrd="0" presId="urn:microsoft.com/office/officeart/2018/5/layout/IconCircleLabelList"/>
    <dgm:cxn modelId="{2933D5D5-F4F9-4268-8205-3D7F0E89BCF9}" type="presOf" srcId="{3FE99CAB-853B-45CA-A831-54ED1F163A18}" destId="{407A5867-23E1-4A38-9210-6C1B1459E70C}" srcOrd="0" destOrd="0" presId="urn:microsoft.com/office/officeart/2018/5/layout/IconCircleLabelList"/>
    <dgm:cxn modelId="{9824D8E7-ADF6-4A76-9540-96EE48B4A8A5}" type="presOf" srcId="{00946416-2EE1-4C59-9AA2-7026F2AD913E}" destId="{C2DDD025-736F-4926-B2FD-FC41E015E754}" srcOrd="0" destOrd="0" presId="urn:microsoft.com/office/officeart/2018/5/layout/IconCircleLabelList"/>
    <dgm:cxn modelId="{9B4511EE-8861-483C-9553-EA07D99415B6}" srcId="{00946416-2EE1-4C59-9AA2-7026F2AD913E}" destId="{3FE99CAB-853B-45CA-A831-54ED1F163A18}" srcOrd="2" destOrd="0" parTransId="{B08B9174-E5D1-489E-A800-D9600028432F}" sibTransId="{39865E89-A438-4C0F-B85E-CCB452F1440D}"/>
    <dgm:cxn modelId="{A7A2435A-ACBB-49E4-9228-84A64AB4DB8D}" type="presParOf" srcId="{C2DDD025-736F-4926-B2FD-FC41E015E754}" destId="{A7C51355-2A0C-47B1-AFB6-03CD934E600F}" srcOrd="0" destOrd="0" presId="urn:microsoft.com/office/officeart/2018/5/layout/IconCircleLabelList"/>
    <dgm:cxn modelId="{549E63EE-FEBC-4027-800E-8CCE58A98896}" type="presParOf" srcId="{A7C51355-2A0C-47B1-AFB6-03CD934E600F}" destId="{3CA18E4D-55E8-4F61-A266-766C2827027E}" srcOrd="0" destOrd="0" presId="urn:microsoft.com/office/officeart/2018/5/layout/IconCircleLabelList"/>
    <dgm:cxn modelId="{12942C75-2C5F-4473-9724-1B2477CCB5C1}" type="presParOf" srcId="{A7C51355-2A0C-47B1-AFB6-03CD934E600F}" destId="{80FCDEA8-5148-488F-8DA8-0D6666D4018B}" srcOrd="1" destOrd="0" presId="urn:microsoft.com/office/officeart/2018/5/layout/IconCircleLabelList"/>
    <dgm:cxn modelId="{C54D9F7A-BE92-482E-AE95-95D0628A0F03}" type="presParOf" srcId="{A7C51355-2A0C-47B1-AFB6-03CD934E600F}" destId="{CEF0F6DE-7658-444E-8DF8-0722344E9C5A}" srcOrd="2" destOrd="0" presId="urn:microsoft.com/office/officeart/2018/5/layout/IconCircleLabelList"/>
    <dgm:cxn modelId="{CF7631DA-76B4-45FF-9B63-5E74E892C060}" type="presParOf" srcId="{A7C51355-2A0C-47B1-AFB6-03CD934E600F}" destId="{942148F9-39AA-4359-A7EF-7D5BB22ACAF0}" srcOrd="3" destOrd="0" presId="urn:microsoft.com/office/officeart/2018/5/layout/IconCircleLabelList"/>
    <dgm:cxn modelId="{4C4E2748-04EE-4227-83D7-7012363E81FD}" type="presParOf" srcId="{C2DDD025-736F-4926-B2FD-FC41E015E754}" destId="{ED9EC392-B183-4931-A1E0-66353E34C754}" srcOrd="1" destOrd="0" presId="urn:microsoft.com/office/officeart/2018/5/layout/IconCircleLabelList"/>
    <dgm:cxn modelId="{3B91DCCF-4435-49D9-B8BA-A1B4E6F8480B}" type="presParOf" srcId="{C2DDD025-736F-4926-B2FD-FC41E015E754}" destId="{E4D9C2F8-E5E4-4D4C-80EE-3B3AEFC60217}" srcOrd="2" destOrd="0" presId="urn:microsoft.com/office/officeart/2018/5/layout/IconCircleLabelList"/>
    <dgm:cxn modelId="{43DC5774-924A-4F98-9BED-7CF800BC1E1B}" type="presParOf" srcId="{E4D9C2F8-E5E4-4D4C-80EE-3B3AEFC60217}" destId="{3FEB9CD5-74BE-42C1-8DD1-32D976D530CE}" srcOrd="0" destOrd="0" presId="urn:microsoft.com/office/officeart/2018/5/layout/IconCircleLabelList"/>
    <dgm:cxn modelId="{6163A622-8219-46CD-8D16-D4E312D894E2}" type="presParOf" srcId="{E4D9C2F8-E5E4-4D4C-80EE-3B3AEFC60217}" destId="{4914D09D-2F42-4B15-AF0A-0398FFB0A2CE}" srcOrd="1" destOrd="0" presId="urn:microsoft.com/office/officeart/2018/5/layout/IconCircleLabelList"/>
    <dgm:cxn modelId="{592E5472-965A-4832-8817-A14108AE7FEF}" type="presParOf" srcId="{E4D9C2F8-E5E4-4D4C-80EE-3B3AEFC60217}" destId="{5B95E1C0-FDE4-4591-8927-CB247C201C40}" srcOrd="2" destOrd="0" presId="urn:microsoft.com/office/officeart/2018/5/layout/IconCircleLabelList"/>
    <dgm:cxn modelId="{AB899105-65A0-4947-AEA1-D22210B76D45}" type="presParOf" srcId="{E4D9C2F8-E5E4-4D4C-80EE-3B3AEFC60217}" destId="{9CE92AA2-9CB4-4DF2-B5B1-C37DC394A38F}" srcOrd="3" destOrd="0" presId="urn:microsoft.com/office/officeart/2018/5/layout/IconCircleLabelList"/>
    <dgm:cxn modelId="{701E755D-40C8-4DEC-8065-59696D98115C}" type="presParOf" srcId="{C2DDD025-736F-4926-B2FD-FC41E015E754}" destId="{D58B478D-F57B-4E51-A6B2-DEA3131A91A5}" srcOrd="3" destOrd="0" presId="urn:microsoft.com/office/officeart/2018/5/layout/IconCircleLabelList"/>
    <dgm:cxn modelId="{52E5C2CA-E83B-4149-B8AA-888C758BFB5B}" type="presParOf" srcId="{C2DDD025-736F-4926-B2FD-FC41E015E754}" destId="{B1C111F9-EA49-4A93-AF83-468350C10490}" srcOrd="4" destOrd="0" presId="urn:microsoft.com/office/officeart/2018/5/layout/IconCircleLabelList"/>
    <dgm:cxn modelId="{4D916480-8EB7-447C-88C8-4E6B9216285D}" type="presParOf" srcId="{B1C111F9-EA49-4A93-AF83-468350C10490}" destId="{6A647DAC-77E0-412C-A1F2-14F0149C6F19}" srcOrd="0" destOrd="0" presId="urn:microsoft.com/office/officeart/2018/5/layout/IconCircleLabelList"/>
    <dgm:cxn modelId="{168DB539-09E3-441D-B47F-E6026CAA3C99}" type="presParOf" srcId="{B1C111F9-EA49-4A93-AF83-468350C10490}" destId="{97BEFB00-CFAA-45A0-A1CE-4C412875EA32}" srcOrd="1" destOrd="0" presId="urn:microsoft.com/office/officeart/2018/5/layout/IconCircleLabelList"/>
    <dgm:cxn modelId="{F89F292F-BAC8-4BF5-A8A3-CE17D614ADDB}" type="presParOf" srcId="{B1C111F9-EA49-4A93-AF83-468350C10490}" destId="{5A26E26F-3DC3-4292-8C8B-6150A7D04C04}" srcOrd="2" destOrd="0" presId="urn:microsoft.com/office/officeart/2018/5/layout/IconCircleLabelList"/>
    <dgm:cxn modelId="{30EDCAB2-5B6E-46F1-8ADD-67D752ECE775}" type="presParOf" srcId="{B1C111F9-EA49-4A93-AF83-468350C10490}" destId="{407A5867-23E1-4A38-9210-6C1B1459E70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9B3D48-A611-41D1-A9AC-1549BA94A1F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C5C700A-B47C-4918-9522-B2A5AAEF09A6}">
      <dgm:prSet/>
      <dgm:spPr/>
      <dgm:t>
        <a:bodyPr/>
        <a:lstStyle/>
        <a:p>
          <a:pPr>
            <a:defRPr b="1"/>
          </a:pPr>
          <a:r>
            <a:rPr lang="en-US"/>
            <a:t>Communications</a:t>
          </a:r>
        </a:p>
      </dgm:t>
    </dgm:pt>
    <dgm:pt modelId="{B73FA2E1-4196-443D-B686-9954E4350F40}" type="parTrans" cxnId="{F545C22E-0198-42A5-A96D-D915AD69DE57}">
      <dgm:prSet/>
      <dgm:spPr/>
      <dgm:t>
        <a:bodyPr/>
        <a:lstStyle/>
        <a:p>
          <a:endParaRPr lang="en-US"/>
        </a:p>
      </dgm:t>
    </dgm:pt>
    <dgm:pt modelId="{F67097F4-909C-4178-AAC7-06EA7A938D5F}" type="sibTrans" cxnId="{F545C22E-0198-42A5-A96D-D915AD69DE57}">
      <dgm:prSet/>
      <dgm:spPr/>
      <dgm:t>
        <a:bodyPr/>
        <a:lstStyle/>
        <a:p>
          <a:endParaRPr lang="en-US"/>
        </a:p>
      </dgm:t>
    </dgm:pt>
    <dgm:pt modelId="{072BCF41-A616-4AEB-BB50-3A22E491568D}">
      <dgm:prSet/>
      <dgm:spPr/>
      <dgm:t>
        <a:bodyPr/>
        <a:lstStyle/>
        <a:p>
          <a:r>
            <a:rPr lang="en-US"/>
            <a:t>How process work? </a:t>
          </a:r>
        </a:p>
      </dgm:t>
    </dgm:pt>
    <dgm:pt modelId="{A86E5D46-CE79-410E-A4DB-094C4CFECB0C}" type="parTrans" cxnId="{3A94EBC3-688B-4ED2-B21F-8D3913C32B8F}">
      <dgm:prSet/>
      <dgm:spPr/>
      <dgm:t>
        <a:bodyPr/>
        <a:lstStyle/>
        <a:p>
          <a:endParaRPr lang="en-US"/>
        </a:p>
      </dgm:t>
    </dgm:pt>
    <dgm:pt modelId="{14EB2418-E203-49F8-A6D3-F81445D42DA7}" type="sibTrans" cxnId="{3A94EBC3-688B-4ED2-B21F-8D3913C32B8F}">
      <dgm:prSet/>
      <dgm:spPr/>
      <dgm:t>
        <a:bodyPr/>
        <a:lstStyle/>
        <a:p>
          <a:endParaRPr lang="en-US"/>
        </a:p>
      </dgm:t>
    </dgm:pt>
    <dgm:pt modelId="{6615AB91-5FD3-4146-A262-ACE94E898B89}">
      <dgm:prSet/>
      <dgm:spPr/>
      <dgm:t>
        <a:bodyPr/>
        <a:lstStyle/>
        <a:p>
          <a:r>
            <a:rPr lang="en-US"/>
            <a:t>Who makes decisions? </a:t>
          </a:r>
        </a:p>
      </dgm:t>
    </dgm:pt>
    <dgm:pt modelId="{A0E96138-283E-4601-A083-97EF954EE3B9}" type="parTrans" cxnId="{C3CF9D22-BB95-4179-B11B-3C2D72F09E33}">
      <dgm:prSet/>
      <dgm:spPr/>
      <dgm:t>
        <a:bodyPr/>
        <a:lstStyle/>
        <a:p>
          <a:endParaRPr lang="en-US"/>
        </a:p>
      </dgm:t>
    </dgm:pt>
    <dgm:pt modelId="{9BC58279-9146-4DEA-947E-6FB94CBC3AF0}" type="sibTrans" cxnId="{C3CF9D22-BB95-4179-B11B-3C2D72F09E33}">
      <dgm:prSet/>
      <dgm:spPr/>
      <dgm:t>
        <a:bodyPr/>
        <a:lstStyle/>
        <a:p>
          <a:endParaRPr lang="en-US"/>
        </a:p>
      </dgm:t>
    </dgm:pt>
    <dgm:pt modelId="{FEBA8FC4-1E78-4E47-873C-DD18ECB82FEE}">
      <dgm:prSet/>
      <dgm:spPr/>
      <dgm:t>
        <a:bodyPr/>
        <a:lstStyle/>
        <a:p>
          <a:r>
            <a:rPr lang="en-US"/>
            <a:t>Who is responsible for what? </a:t>
          </a:r>
        </a:p>
      </dgm:t>
    </dgm:pt>
    <dgm:pt modelId="{9479FBC4-00E2-4F6E-BD4A-42CAC665FFC8}" type="parTrans" cxnId="{F47448C4-C09B-4F06-B660-8A623C25DC3B}">
      <dgm:prSet/>
      <dgm:spPr/>
      <dgm:t>
        <a:bodyPr/>
        <a:lstStyle/>
        <a:p>
          <a:endParaRPr lang="en-US"/>
        </a:p>
      </dgm:t>
    </dgm:pt>
    <dgm:pt modelId="{C8676640-1E1F-4457-A509-354457E47041}" type="sibTrans" cxnId="{F47448C4-C09B-4F06-B660-8A623C25DC3B}">
      <dgm:prSet/>
      <dgm:spPr/>
      <dgm:t>
        <a:bodyPr/>
        <a:lstStyle/>
        <a:p>
          <a:endParaRPr lang="en-US"/>
        </a:p>
      </dgm:t>
    </dgm:pt>
    <dgm:pt modelId="{D2E7994C-7433-4B97-8C3C-7E32488F2C1A}">
      <dgm:prSet/>
      <dgm:spPr/>
      <dgm:t>
        <a:bodyPr/>
        <a:lstStyle/>
        <a:p>
          <a:r>
            <a:rPr lang="en-US"/>
            <a:t>Status Updates? </a:t>
          </a:r>
        </a:p>
      </dgm:t>
    </dgm:pt>
    <dgm:pt modelId="{05BDE301-95D6-4FD3-81B5-6ACDF0BBA04F}" type="parTrans" cxnId="{33617613-2C0C-4F9D-BD30-6840E9E74EAC}">
      <dgm:prSet/>
      <dgm:spPr/>
      <dgm:t>
        <a:bodyPr/>
        <a:lstStyle/>
        <a:p>
          <a:endParaRPr lang="en-US"/>
        </a:p>
      </dgm:t>
    </dgm:pt>
    <dgm:pt modelId="{3A1AA21B-1247-48BE-955F-10356A0D9E33}" type="sibTrans" cxnId="{33617613-2C0C-4F9D-BD30-6840E9E74EAC}">
      <dgm:prSet/>
      <dgm:spPr/>
      <dgm:t>
        <a:bodyPr/>
        <a:lstStyle/>
        <a:p>
          <a:endParaRPr lang="en-US"/>
        </a:p>
      </dgm:t>
    </dgm:pt>
    <dgm:pt modelId="{41ACED20-0970-4918-A109-8FD217424209}">
      <dgm:prSet/>
      <dgm:spPr/>
      <dgm:t>
        <a:bodyPr/>
        <a:lstStyle/>
        <a:p>
          <a:pPr>
            <a:defRPr b="1"/>
          </a:pPr>
          <a:r>
            <a:rPr lang="en-US"/>
            <a:t>Transparency </a:t>
          </a:r>
        </a:p>
      </dgm:t>
    </dgm:pt>
    <dgm:pt modelId="{82743300-47EF-4711-B78C-28CBA2B83BDA}" type="parTrans" cxnId="{B4D3D9B3-6514-4F94-BB3D-E855057A43C9}">
      <dgm:prSet/>
      <dgm:spPr/>
      <dgm:t>
        <a:bodyPr/>
        <a:lstStyle/>
        <a:p>
          <a:endParaRPr lang="en-US"/>
        </a:p>
      </dgm:t>
    </dgm:pt>
    <dgm:pt modelId="{10CA339D-FEED-405C-80B5-E8C766E2583E}" type="sibTrans" cxnId="{B4D3D9B3-6514-4F94-BB3D-E855057A43C9}">
      <dgm:prSet/>
      <dgm:spPr/>
      <dgm:t>
        <a:bodyPr/>
        <a:lstStyle/>
        <a:p>
          <a:endParaRPr lang="en-US"/>
        </a:p>
      </dgm:t>
    </dgm:pt>
    <dgm:pt modelId="{E270F0AF-86E9-42AC-B071-C5D844D54EF6}">
      <dgm:prSet/>
      <dgm:spPr/>
      <dgm:t>
        <a:bodyPr/>
        <a:lstStyle/>
        <a:p>
          <a:r>
            <a:rPr lang="en-US"/>
            <a:t>What is the department doing? </a:t>
          </a:r>
        </a:p>
      </dgm:t>
    </dgm:pt>
    <dgm:pt modelId="{5BD906C9-90D2-463A-A9D1-0F133A672127}" type="parTrans" cxnId="{ECB49453-A4EC-4FD4-A61B-8A1274AA9D46}">
      <dgm:prSet/>
      <dgm:spPr/>
      <dgm:t>
        <a:bodyPr/>
        <a:lstStyle/>
        <a:p>
          <a:endParaRPr lang="en-US"/>
        </a:p>
      </dgm:t>
    </dgm:pt>
    <dgm:pt modelId="{97D0E6E5-D44E-485A-9401-53A10AF9F063}" type="sibTrans" cxnId="{ECB49453-A4EC-4FD4-A61B-8A1274AA9D46}">
      <dgm:prSet/>
      <dgm:spPr/>
      <dgm:t>
        <a:bodyPr/>
        <a:lstStyle/>
        <a:p>
          <a:endParaRPr lang="en-US"/>
        </a:p>
      </dgm:t>
    </dgm:pt>
    <dgm:pt modelId="{924DDC37-E44D-4B17-B631-091482E6AEF4}">
      <dgm:prSet/>
      <dgm:spPr/>
      <dgm:t>
        <a:bodyPr/>
        <a:lstStyle/>
        <a:p>
          <a:r>
            <a:rPr lang="en-US"/>
            <a:t>Where are the request coming from? </a:t>
          </a:r>
        </a:p>
      </dgm:t>
    </dgm:pt>
    <dgm:pt modelId="{1AF61BB6-8458-4265-95C0-7F2DB0DCCCE9}" type="parTrans" cxnId="{8EDB3B14-BCDC-4E65-96E5-DF89BD76E91E}">
      <dgm:prSet/>
      <dgm:spPr/>
      <dgm:t>
        <a:bodyPr/>
        <a:lstStyle/>
        <a:p>
          <a:endParaRPr lang="en-US"/>
        </a:p>
      </dgm:t>
    </dgm:pt>
    <dgm:pt modelId="{A9A09101-F73A-4B20-8032-FC6074F57FD7}" type="sibTrans" cxnId="{8EDB3B14-BCDC-4E65-96E5-DF89BD76E91E}">
      <dgm:prSet/>
      <dgm:spPr/>
      <dgm:t>
        <a:bodyPr/>
        <a:lstStyle/>
        <a:p>
          <a:endParaRPr lang="en-US"/>
        </a:p>
      </dgm:t>
    </dgm:pt>
    <dgm:pt modelId="{ABFC24A4-A286-4858-B5FA-FE0D150EE7BD}">
      <dgm:prSet/>
      <dgm:spPr/>
      <dgm:t>
        <a:bodyPr/>
        <a:lstStyle/>
        <a:p>
          <a:r>
            <a:rPr lang="en-US"/>
            <a:t>Who is doing the work? </a:t>
          </a:r>
        </a:p>
      </dgm:t>
    </dgm:pt>
    <dgm:pt modelId="{8A729466-3182-482D-BEFA-78838B47230F}" type="parTrans" cxnId="{13693355-2D48-4411-947C-DE12DFE13A29}">
      <dgm:prSet/>
      <dgm:spPr/>
      <dgm:t>
        <a:bodyPr/>
        <a:lstStyle/>
        <a:p>
          <a:endParaRPr lang="en-US"/>
        </a:p>
      </dgm:t>
    </dgm:pt>
    <dgm:pt modelId="{2B293F8C-1781-43DA-A85C-C885272EFB45}" type="sibTrans" cxnId="{13693355-2D48-4411-947C-DE12DFE13A29}">
      <dgm:prSet/>
      <dgm:spPr/>
      <dgm:t>
        <a:bodyPr/>
        <a:lstStyle/>
        <a:p>
          <a:endParaRPr lang="en-US"/>
        </a:p>
      </dgm:t>
    </dgm:pt>
    <dgm:pt modelId="{CCB673C8-1EF4-4E3B-B964-4ADB59B77D36}">
      <dgm:prSet/>
      <dgm:spPr/>
      <dgm:t>
        <a:bodyPr/>
        <a:lstStyle/>
        <a:p>
          <a:r>
            <a:rPr lang="en-US"/>
            <a:t>What services my department provide </a:t>
          </a:r>
        </a:p>
      </dgm:t>
    </dgm:pt>
    <dgm:pt modelId="{0E63908A-D860-449C-BE8D-9B3CFB2FD62C}" type="parTrans" cxnId="{1005364B-1FB2-4E14-914C-316EEFA04F40}">
      <dgm:prSet/>
      <dgm:spPr/>
      <dgm:t>
        <a:bodyPr/>
        <a:lstStyle/>
        <a:p>
          <a:endParaRPr lang="en-US"/>
        </a:p>
      </dgm:t>
    </dgm:pt>
    <dgm:pt modelId="{05BE089A-8B2E-43E1-9ABF-FAABA71C8F5F}" type="sibTrans" cxnId="{1005364B-1FB2-4E14-914C-316EEFA04F40}">
      <dgm:prSet/>
      <dgm:spPr/>
      <dgm:t>
        <a:bodyPr/>
        <a:lstStyle/>
        <a:p>
          <a:endParaRPr lang="en-US"/>
        </a:p>
      </dgm:t>
    </dgm:pt>
    <dgm:pt modelId="{F1BE8625-E6E7-4EE4-BCA5-EB5DF7715F7F}">
      <dgm:prSet/>
      <dgm:spPr/>
      <dgm:t>
        <a:bodyPr/>
        <a:lstStyle/>
        <a:p>
          <a:r>
            <a:rPr lang="en-US"/>
            <a:t>How to access services </a:t>
          </a:r>
        </a:p>
      </dgm:t>
    </dgm:pt>
    <dgm:pt modelId="{EABF1E93-967D-4ACD-862D-59EA6512C713}" type="parTrans" cxnId="{BEA2D8FE-9A23-4494-A56A-706CFF7893FA}">
      <dgm:prSet/>
      <dgm:spPr/>
      <dgm:t>
        <a:bodyPr/>
        <a:lstStyle/>
        <a:p>
          <a:endParaRPr lang="en-US"/>
        </a:p>
      </dgm:t>
    </dgm:pt>
    <dgm:pt modelId="{EC718C52-3B64-48BA-896E-49CD21DAA2E9}" type="sibTrans" cxnId="{BEA2D8FE-9A23-4494-A56A-706CFF7893FA}">
      <dgm:prSet/>
      <dgm:spPr/>
      <dgm:t>
        <a:bodyPr/>
        <a:lstStyle/>
        <a:p>
          <a:endParaRPr lang="en-US"/>
        </a:p>
      </dgm:t>
    </dgm:pt>
    <dgm:pt modelId="{63A22EEF-3164-E64B-A254-05EFC74AF17D}" type="pres">
      <dgm:prSet presAssocID="{DC9B3D48-A611-41D1-A9AC-1549BA94A1F3}" presName="linear" presStyleCnt="0">
        <dgm:presLayoutVars>
          <dgm:animLvl val="lvl"/>
          <dgm:resizeHandles val="exact"/>
        </dgm:presLayoutVars>
      </dgm:prSet>
      <dgm:spPr/>
    </dgm:pt>
    <dgm:pt modelId="{8B06D907-5CD6-E148-922A-85E0BAADDB99}" type="pres">
      <dgm:prSet presAssocID="{6C5C700A-B47C-4918-9522-B2A5AAEF09A6}" presName="parentText" presStyleLbl="node1" presStyleIdx="0" presStyleCnt="2">
        <dgm:presLayoutVars>
          <dgm:chMax val="0"/>
          <dgm:bulletEnabled val="1"/>
        </dgm:presLayoutVars>
      </dgm:prSet>
      <dgm:spPr/>
    </dgm:pt>
    <dgm:pt modelId="{9ECFD1CF-DEA4-DC41-B7E5-E5BB29AE63C9}" type="pres">
      <dgm:prSet presAssocID="{6C5C700A-B47C-4918-9522-B2A5AAEF09A6}" presName="childText" presStyleLbl="revTx" presStyleIdx="0" presStyleCnt="2">
        <dgm:presLayoutVars>
          <dgm:bulletEnabled val="1"/>
        </dgm:presLayoutVars>
      </dgm:prSet>
      <dgm:spPr/>
    </dgm:pt>
    <dgm:pt modelId="{FD4D04AA-2A25-1C48-B237-17DCBF952600}" type="pres">
      <dgm:prSet presAssocID="{41ACED20-0970-4918-A109-8FD217424209}" presName="parentText" presStyleLbl="node1" presStyleIdx="1" presStyleCnt="2">
        <dgm:presLayoutVars>
          <dgm:chMax val="0"/>
          <dgm:bulletEnabled val="1"/>
        </dgm:presLayoutVars>
      </dgm:prSet>
      <dgm:spPr/>
    </dgm:pt>
    <dgm:pt modelId="{3AF9F09F-E747-4F4F-A2A9-F37D940B68AE}" type="pres">
      <dgm:prSet presAssocID="{41ACED20-0970-4918-A109-8FD217424209}" presName="childText" presStyleLbl="revTx" presStyleIdx="1" presStyleCnt="2">
        <dgm:presLayoutVars>
          <dgm:bulletEnabled val="1"/>
        </dgm:presLayoutVars>
      </dgm:prSet>
      <dgm:spPr/>
    </dgm:pt>
  </dgm:ptLst>
  <dgm:cxnLst>
    <dgm:cxn modelId="{33617613-2C0C-4F9D-BD30-6840E9E74EAC}" srcId="{6C5C700A-B47C-4918-9522-B2A5AAEF09A6}" destId="{D2E7994C-7433-4B97-8C3C-7E32488F2C1A}" srcOrd="3" destOrd="0" parTransId="{05BDE301-95D6-4FD3-81B5-6ACDF0BBA04F}" sibTransId="{3A1AA21B-1247-48BE-955F-10356A0D9E33}"/>
    <dgm:cxn modelId="{8EDB3B14-BCDC-4E65-96E5-DF89BD76E91E}" srcId="{41ACED20-0970-4918-A109-8FD217424209}" destId="{924DDC37-E44D-4B17-B631-091482E6AEF4}" srcOrd="1" destOrd="0" parTransId="{1AF61BB6-8458-4265-95C0-7F2DB0DCCCE9}" sibTransId="{A9A09101-F73A-4B20-8032-FC6074F57FD7}"/>
    <dgm:cxn modelId="{EB3FEF1D-3053-4346-8271-B0A84EE984EE}" type="presOf" srcId="{924DDC37-E44D-4B17-B631-091482E6AEF4}" destId="{3AF9F09F-E747-4F4F-A2A9-F37D940B68AE}" srcOrd="0" destOrd="1" presId="urn:microsoft.com/office/officeart/2005/8/layout/vList2"/>
    <dgm:cxn modelId="{C3CF9D22-BB95-4179-B11B-3C2D72F09E33}" srcId="{6C5C700A-B47C-4918-9522-B2A5AAEF09A6}" destId="{6615AB91-5FD3-4146-A262-ACE94E898B89}" srcOrd="1" destOrd="0" parTransId="{A0E96138-283E-4601-A083-97EF954EE3B9}" sibTransId="{9BC58279-9146-4DEA-947E-6FB94CBC3AF0}"/>
    <dgm:cxn modelId="{18C7CD23-AC2E-4AA3-ADF3-563DC29EFFE1}" type="presOf" srcId="{072BCF41-A616-4AEB-BB50-3A22E491568D}" destId="{9ECFD1CF-DEA4-DC41-B7E5-E5BB29AE63C9}" srcOrd="0" destOrd="0" presId="urn:microsoft.com/office/officeart/2005/8/layout/vList2"/>
    <dgm:cxn modelId="{F545C22E-0198-42A5-A96D-D915AD69DE57}" srcId="{DC9B3D48-A611-41D1-A9AC-1549BA94A1F3}" destId="{6C5C700A-B47C-4918-9522-B2A5AAEF09A6}" srcOrd="0" destOrd="0" parTransId="{B73FA2E1-4196-443D-B686-9954E4350F40}" sibTransId="{F67097F4-909C-4178-AAC7-06EA7A938D5F}"/>
    <dgm:cxn modelId="{ECA16232-68BD-4353-AD8A-AAE2346EFA8A}" type="presOf" srcId="{D2E7994C-7433-4B97-8C3C-7E32488F2C1A}" destId="{9ECFD1CF-DEA4-DC41-B7E5-E5BB29AE63C9}" srcOrd="0" destOrd="3" presId="urn:microsoft.com/office/officeart/2005/8/layout/vList2"/>
    <dgm:cxn modelId="{629AFE4A-14ED-4A16-A725-1217D3772FC6}" type="presOf" srcId="{6615AB91-5FD3-4146-A262-ACE94E898B89}" destId="{9ECFD1CF-DEA4-DC41-B7E5-E5BB29AE63C9}" srcOrd="0" destOrd="1" presId="urn:microsoft.com/office/officeart/2005/8/layout/vList2"/>
    <dgm:cxn modelId="{1005364B-1FB2-4E14-914C-316EEFA04F40}" srcId="{41ACED20-0970-4918-A109-8FD217424209}" destId="{CCB673C8-1EF4-4E3B-B964-4ADB59B77D36}" srcOrd="3" destOrd="0" parTransId="{0E63908A-D860-449C-BE8D-9B3CFB2FD62C}" sibTransId="{05BE089A-8B2E-43E1-9ABF-FAABA71C8F5F}"/>
    <dgm:cxn modelId="{17FDDF50-5959-4F4B-AA60-99E2F431B21E}" type="presOf" srcId="{F1BE8625-E6E7-4EE4-BCA5-EB5DF7715F7F}" destId="{3AF9F09F-E747-4F4F-A2A9-F37D940B68AE}" srcOrd="0" destOrd="4" presId="urn:microsoft.com/office/officeart/2005/8/layout/vList2"/>
    <dgm:cxn modelId="{ECB49453-A4EC-4FD4-A61B-8A1274AA9D46}" srcId="{41ACED20-0970-4918-A109-8FD217424209}" destId="{E270F0AF-86E9-42AC-B071-C5D844D54EF6}" srcOrd="0" destOrd="0" parTransId="{5BD906C9-90D2-463A-A9D1-0F133A672127}" sibTransId="{97D0E6E5-D44E-485A-9401-53A10AF9F063}"/>
    <dgm:cxn modelId="{13693355-2D48-4411-947C-DE12DFE13A29}" srcId="{41ACED20-0970-4918-A109-8FD217424209}" destId="{ABFC24A4-A286-4858-B5FA-FE0D150EE7BD}" srcOrd="2" destOrd="0" parTransId="{8A729466-3182-482D-BEFA-78838B47230F}" sibTransId="{2B293F8C-1781-43DA-A85C-C885272EFB45}"/>
    <dgm:cxn modelId="{95FC2A56-5243-467D-AFB0-60E104C40D8B}" type="presOf" srcId="{DC9B3D48-A611-41D1-A9AC-1549BA94A1F3}" destId="{63A22EEF-3164-E64B-A254-05EFC74AF17D}" srcOrd="0" destOrd="0" presId="urn:microsoft.com/office/officeart/2005/8/layout/vList2"/>
    <dgm:cxn modelId="{6258B18D-6583-4772-B9AA-1376261C9F8C}" type="presOf" srcId="{CCB673C8-1EF4-4E3B-B964-4ADB59B77D36}" destId="{3AF9F09F-E747-4F4F-A2A9-F37D940B68AE}" srcOrd="0" destOrd="3" presId="urn:microsoft.com/office/officeart/2005/8/layout/vList2"/>
    <dgm:cxn modelId="{D94D189D-7EA8-406F-BBEF-C18BA6FE4E93}" type="presOf" srcId="{6C5C700A-B47C-4918-9522-B2A5AAEF09A6}" destId="{8B06D907-5CD6-E148-922A-85E0BAADDB99}" srcOrd="0" destOrd="0" presId="urn:microsoft.com/office/officeart/2005/8/layout/vList2"/>
    <dgm:cxn modelId="{4D01F0AF-1217-404B-993C-EED310C4000D}" type="presOf" srcId="{E270F0AF-86E9-42AC-B071-C5D844D54EF6}" destId="{3AF9F09F-E747-4F4F-A2A9-F37D940B68AE}" srcOrd="0" destOrd="0" presId="urn:microsoft.com/office/officeart/2005/8/layout/vList2"/>
    <dgm:cxn modelId="{B4D3D9B3-6514-4F94-BB3D-E855057A43C9}" srcId="{DC9B3D48-A611-41D1-A9AC-1549BA94A1F3}" destId="{41ACED20-0970-4918-A109-8FD217424209}" srcOrd="1" destOrd="0" parTransId="{82743300-47EF-4711-B78C-28CBA2B83BDA}" sibTransId="{10CA339D-FEED-405C-80B5-E8C766E2583E}"/>
    <dgm:cxn modelId="{3A94EBC3-688B-4ED2-B21F-8D3913C32B8F}" srcId="{6C5C700A-B47C-4918-9522-B2A5AAEF09A6}" destId="{072BCF41-A616-4AEB-BB50-3A22E491568D}" srcOrd="0" destOrd="0" parTransId="{A86E5D46-CE79-410E-A4DB-094C4CFECB0C}" sibTransId="{14EB2418-E203-49F8-A6D3-F81445D42DA7}"/>
    <dgm:cxn modelId="{F47448C4-C09B-4F06-B660-8A623C25DC3B}" srcId="{6C5C700A-B47C-4918-9522-B2A5AAEF09A6}" destId="{FEBA8FC4-1E78-4E47-873C-DD18ECB82FEE}" srcOrd="2" destOrd="0" parTransId="{9479FBC4-00E2-4F6E-BD4A-42CAC665FFC8}" sibTransId="{C8676640-1E1F-4457-A509-354457E47041}"/>
    <dgm:cxn modelId="{9E8F28CC-DFF6-47D6-9196-C963A1D774E5}" type="presOf" srcId="{ABFC24A4-A286-4858-B5FA-FE0D150EE7BD}" destId="{3AF9F09F-E747-4F4F-A2A9-F37D940B68AE}" srcOrd="0" destOrd="2" presId="urn:microsoft.com/office/officeart/2005/8/layout/vList2"/>
    <dgm:cxn modelId="{4A0D2BCE-04B0-4F8B-B503-B8A393C791C8}" type="presOf" srcId="{41ACED20-0970-4918-A109-8FD217424209}" destId="{FD4D04AA-2A25-1C48-B237-17DCBF952600}" srcOrd="0" destOrd="0" presId="urn:microsoft.com/office/officeart/2005/8/layout/vList2"/>
    <dgm:cxn modelId="{58215EF1-F158-4C97-82D2-03756C4CE33D}" type="presOf" srcId="{FEBA8FC4-1E78-4E47-873C-DD18ECB82FEE}" destId="{9ECFD1CF-DEA4-DC41-B7E5-E5BB29AE63C9}" srcOrd="0" destOrd="2" presId="urn:microsoft.com/office/officeart/2005/8/layout/vList2"/>
    <dgm:cxn modelId="{BEA2D8FE-9A23-4494-A56A-706CFF7893FA}" srcId="{41ACED20-0970-4918-A109-8FD217424209}" destId="{F1BE8625-E6E7-4EE4-BCA5-EB5DF7715F7F}" srcOrd="4" destOrd="0" parTransId="{EABF1E93-967D-4ACD-862D-59EA6512C713}" sibTransId="{EC718C52-3B64-48BA-896E-49CD21DAA2E9}"/>
    <dgm:cxn modelId="{BBD2AB1D-9E28-4BF6-BF2B-D2DE969E2E6C}" type="presParOf" srcId="{63A22EEF-3164-E64B-A254-05EFC74AF17D}" destId="{8B06D907-5CD6-E148-922A-85E0BAADDB99}" srcOrd="0" destOrd="0" presId="urn:microsoft.com/office/officeart/2005/8/layout/vList2"/>
    <dgm:cxn modelId="{AE1B0AA6-A365-48B4-A31B-91D9985E500D}" type="presParOf" srcId="{63A22EEF-3164-E64B-A254-05EFC74AF17D}" destId="{9ECFD1CF-DEA4-DC41-B7E5-E5BB29AE63C9}" srcOrd="1" destOrd="0" presId="urn:microsoft.com/office/officeart/2005/8/layout/vList2"/>
    <dgm:cxn modelId="{3F908030-8DD6-47C5-A2F6-D61CF316D8A2}" type="presParOf" srcId="{63A22EEF-3164-E64B-A254-05EFC74AF17D}" destId="{FD4D04AA-2A25-1C48-B237-17DCBF952600}" srcOrd="2" destOrd="0" presId="urn:microsoft.com/office/officeart/2005/8/layout/vList2"/>
    <dgm:cxn modelId="{984752E7-DAF6-4DE3-A255-B4D8FC8B57AE}" type="presParOf" srcId="{63A22EEF-3164-E64B-A254-05EFC74AF17D}" destId="{3AF9F09F-E747-4F4F-A2A9-F37D940B68A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18E4D-55E8-4F61-A266-766C2827027E}">
      <dsp:nvSpPr>
        <dsp:cNvPr id="0" name=""/>
        <dsp:cNvSpPr/>
      </dsp:nvSpPr>
      <dsp:spPr>
        <a:xfrm>
          <a:off x="679050"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CDEA8-5148-488F-8DA8-0D6666D4018B}">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2148F9-39AA-4359-A7EF-7D5BB22ACAF0}">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Lack of information being shared by a department/team</a:t>
          </a:r>
        </a:p>
      </dsp:txBody>
      <dsp:txXfrm>
        <a:off x="75768" y="3053169"/>
        <a:ext cx="3093750" cy="720000"/>
      </dsp:txXfrm>
    </dsp:sp>
    <dsp:sp modelId="{3FEB9CD5-74BE-42C1-8DD1-32D976D530CE}">
      <dsp:nvSpPr>
        <dsp:cNvPr id="0" name=""/>
        <dsp:cNvSpPr/>
      </dsp:nvSpPr>
      <dsp:spPr>
        <a:xfrm>
          <a:off x="4314206"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4D09D-2F42-4B15-AF0A-0398FFB0A2CE}">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E92AA2-9CB4-4DF2-B5B1-C37DC394A38F}">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Information is shared up and down and not outward</a:t>
          </a:r>
        </a:p>
      </dsp:txBody>
      <dsp:txXfrm>
        <a:off x="3710925" y="3053169"/>
        <a:ext cx="3093750" cy="720000"/>
      </dsp:txXfrm>
    </dsp:sp>
    <dsp:sp modelId="{6A647DAC-77E0-412C-A1F2-14F0149C6F19}">
      <dsp:nvSpPr>
        <dsp:cNvPr id="0" name=""/>
        <dsp:cNvSpPr/>
      </dsp:nvSpPr>
      <dsp:spPr>
        <a:xfrm>
          <a:off x="7949362" y="5781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EFB00-CFAA-45A0-A1CE-4C412875EA32}">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7A5867-23E1-4A38-9210-6C1B1459E70C}">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Lack of synergy</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6D907-5CD6-E148-922A-85E0BAADDB99}">
      <dsp:nvSpPr>
        <dsp:cNvPr id="0" name=""/>
        <dsp:cNvSpPr/>
      </dsp:nvSpPr>
      <dsp:spPr>
        <a:xfrm>
          <a:off x="0" y="4733"/>
          <a:ext cx="10515600"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b="1"/>
          </a:pPr>
          <a:r>
            <a:rPr lang="en-US" sz="2600" kern="1200"/>
            <a:t>Communications</a:t>
          </a:r>
        </a:p>
      </dsp:txBody>
      <dsp:txXfrm>
        <a:off x="30442" y="35175"/>
        <a:ext cx="10454716" cy="562726"/>
      </dsp:txXfrm>
    </dsp:sp>
    <dsp:sp modelId="{9ECFD1CF-DEA4-DC41-B7E5-E5BB29AE63C9}">
      <dsp:nvSpPr>
        <dsp:cNvPr id="0" name=""/>
        <dsp:cNvSpPr/>
      </dsp:nvSpPr>
      <dsp:spPr>
        <a:xfrm>
          <a:off x="0" y="628344"/>
          <a:ext cx="105156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How process work? </a:t>
          </a:r>
        </a:p>
        <a:p>
          <a:pPr marL="228600" lvl="1" indent="-228600" algn="l" defTabSz="889000">
            <a:lnSpc>
              <a:spcPct val="90000"/>
            </a:lnSpc>
            <a:spcBef>
              <a:spcPct val="0"/>
            </a:spcBef>
            <a:spcAft>
              <a:spcPct val="20000"/>
            </a:spcAft>
            <a:buChar char="•"/>
          </a:pPr>
          <a:r>
            <a:rPr lang="en-US" sz="2000" kern="1200"/>
            <a:t>Who makes decisions? </a:t>
          </a:r>
        </a:p>
        <a:p>
          <a:pPr marL="228600" lvl="1" indent="-228600" algn="l" defTabSz="889000">
            <a:lnSpc>
              <a:spcPct val="90000"/>
            </a:lnSpc>
            <a:spcBef>
              <a:spcPct val="0"/>
            </a:spcBef>
            <a:spcAft>
              <a:spcPct val="20000"/>
            </a:spcAft>
            <a:buChar char="•"/>
          </a:pPr>
          <a:r>
            <a:rPr lang="en-US" sz="2000" kern="1200"/>
            <a:t>Who is responsible for what? </a:t>
          </a:r>
        </a:p>
        <a:p>
          <a:pPr marL="228600" lvl="1" indent="-228600" algn="l" defTabSz="889000">
            <a:lnSpc>
              <a:spcPct val="90000"/>
            </a:lnSpc>
            <a:spcBef>
              <a:spcPct val="0"/>
            </a:spcBef>
            <a:spcAft>
              <a:spcPct val="20000"/>
            </a:spcAft>
            <a:buChar char="•"/>
          </a:pPr>
          <a:r>
            <a:rPr lang="en-US" sz="2000" kern="1200"/>
            <a:t>Status Updates? </a:t>
          </a:r>
        </a:p>
      </dsp:txBody>
      <dsp:txXfrm>
        <a:off x="0" y="628344"/>
        <a:ext cx="10515600" cy="1372410"/>
      </dsp:txXfrm>
    </dsp:sp>
    <dsp:sp modelId="{FD4D04AA-2A25-1C48-B237-17DCBF952600}">
      <dsp:nvSpPr>
        <dsp:cNvPr id="0" name=""/>
        <dsp:cNvSpPr/>
      </dsp:nvSpPr>
      <dsp:spPr>
        <a:xfrm>
          <a:off x="0" y="2000754"/>
          <a:ext cx="10515600"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b="1"/>
          </a:pPr>
          <a:r>
            <a:rPr lang="en-US" sz="2600" kern="1200"/>
            <a:t>Transparency </a:t>
          </a:r>
        </a:p>
      </dsp:txBody>
      <dsp:txXfrm>
        <a:off x="30442" y="2031196"/>
        <a:ext cx="10454716" cy="562726"/>
      </dsp:txXfrm>
    </dsp:sp>
    <dsp:sp modelId="{3AF9F09F-E747-4F4F-A2A9-F37D940B68AE}">
      <dsp:nvSpPr>
        <dsp:cNvPr id="0" name=""/>
        <dsp:cNvSpPr/>
      </dsp:nvSpPr>
      <dsp:spPr>
        <a:xfrm>
          <a:off x="0" y="2624364"/>
          <a:ext cx="10515600"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What is the department doing? </a:t>
          </a:r>
        </a:p>
        <a:p>
          <a:pPr marL="228600" lvl="1" indent="-228600" algn="l" defTabSz="889000">
            <a:lnSpc>
              <a:spcPct val="90000"/>
            </a:lnSpc>
            <a:spcBef>
              <a:spcPct val="0"/>
            </a:spcBef>
            <a:spcAft>
              <a:spcPct val="20000"/>
            </a:spcAft>
            <a:buChar char="•"/>
          </a:pPr>
          <a:r>
            <a:rPr lang="en-US" sz="2000" kern="1200"/>
            <a:t>Where are the request coming from? </a:t>
          </a:r>
        </a:p>
        <a:p>
          <a:pPr marL="228600" lvl="1" indent="-228600" algn="l" defTabSz="889000">
            <a:lnSpc>
              <a:spcPct val="90000"/>
            </a:lnSpc>
            <a:spcBef>
              <a:spcPct val="0"/>
            </a:spcBef>
            <a:spcAft>
              <a:spcPct val="20000"/>
            </a:spcAft>
            <a:buChar char="•"/>
          </a:pPr>
          <a:r>
            <a:rPr lang="en-US" sz="2000" kern="1200"/>
            <a:t>Who is doing the work? </a:t>
          </a:r>
        </a:p>
        <a:p>
          <a:pPr marL="228600" lvl="1" indent="-228600" algn="l" defTabSz="889000">
            <a:lnSpc>
              <a:spcPct val="90000"/>
            </a:lnSpc>
            <a:spcBef>
              <a:spcPct val="0"/>
            </a:spcBef>
            <a:spcAft>
              <a:spcPct val="20000"/>
            </a:spcAft>
            <a:buChar char="•"/>
          </a:pPr>
          <a:r>
            <a:rPr lang="en-US" sz="2000" kern="1200"/>
            <a:t>What services my department provide </a:t>
          </a:r>
        </a:p>
        <a:p>
          <a:pPr marL="228600" lvl="1" indent="-228600" algn="l" defTabSz="889000">
            <a:lnSpc>
              <a:spcPct val="90000"/>
            </a:lnSpc>
            <a:spcBef>
              <a:spcPct val="0"/>
            </a:spcBef>
            <a:spcAft>
              <a:spcPct val="20000"/>
            </a:spcAft>
            <a:buChar char="•"/>
          </a:pPr>
          <a:r>
            <a:rPr lang="en-US" sz="2000" kern="1200"/>
            <a:t>How to access services </a:t>
          </a:r>
        </a:p>
      </dsp:txBody>
      <dsp:txXfrm>
        <a:off x="0" y="2624364"/>
        <a:ext cx="10515600" cy="17222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008C11-BAFD-194C-BF30-3AC90C6DA553}" type="datetimeFigureOut">
              <a:rPr lang="en-US" smtClean="0"/>
              <a:t>10/12/2019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4D86E-2779-1C4C-9DCC-CEFECCED5B25}" type="slidenum">
              <a:rPr lang="en-US" smtClean="0"/>
              <a:t>‹#›</a:t>
            </a:fld>
            <a:endParaRPr lang="en-US"/>
          </a:p>
        </p:txBody>
      </p:sp>
    </p:spTree>
    <p:extLst>
      <p:ext uri="{BB962C8B-B14F-4D97-AF65-F5344CB8AC3E}">
        <p14:creationId xmlns:p14="http://schemas.microsoft.com/office/powerpoint/2010/main" val="52320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Can anyone relate to sending an email to a department, such as HR, and not hearing back? Is the person I emailed on out sick, on vacation, do they even work here anymore? I see some nodding heads, I’m sure we can all relate.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We partnered with HR and listened to their concerns and the concerns of our employees. There was a lot of shopping around taking place. Meaning users would call person to person in HR until someone answered the phone. In the meantime, the first person they called may have called back and provided an entirely different answer. There was a disconnect between users and what was happening in the background because there was not transparent communication. There were also the dreaded paper approvals which shuffled from office to office waiting signatures.</a:t>
            </a:r>
          </a:p>
          <a:p>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1</a:t>
            </a:fld>
            <a:endParaRPr lang="en-US"/>
          </a:p>
        </p:txBody>
      </p:sp>
    </p:spTree>
    <p:extLst>
      <p:ext uri="{BB962C8B-B14F-4D97-AF65-F5344CB8AC3E}">
        <p14:creationId xmlns:p14="http://schemas.microsoft.com/office/powerpoint/2010/main" val="266141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2</a:t>
            </a:fld>
            <a:endParaRPr lang="en-US"/>
          </a:p>
        </p:txBody>
      </p:sp>
    </p:spTree>
    <p:extLst>
      <p:ext uri="{BB962C8B-B14F-4D97-AF65-F5344CB8AC3E}">
        <p14:creationId xmlns:p14="http://schemas.microsoft.com/office/powerpoint/2010/main" val="125152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4D86E-2779-1C4C-9DCC-CEFECCED5B25}" type="slidenum">
              <a:rPr lang="en-US" smtClean="0"/>
              <a:t>5</a:t>
            </a:fld>
            <a:endParaRPr lang="en-US"/>
          </a:p>
        </p:txBody>
      </p:sp>
    </p:spTree>
    <p:extLst>
      <p:ext uri="{BB962C8B-B14F-4D97-AF65-F5344CB8AC3E}">
        <p14:creationId xmlns:p14="http://schemas.microsoft.com/office/powerpoint/2010/main" val="2889251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6</a:t>
            </a:fld>
            <a:endParaRPr lang="en-US"/>
          </a:p>
        </p:txBody>
      </p:sp>
    </p:spTree>
    <p:extLst>
      <p:ext uri="{BB962C8B-B14F-4D97-AF65-F5344CB8AC3E}">
        <p14:creationId xmlns:p14="http://schemas.microsoft.com/office/powerpoint/2010/main" val="3373901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7</a:t>
            </a:fld>
            <a:endParaRPr lang="en-US"/>
          </a:p>
        </p:txBody>
      </p:sp>
    </p:spTree>
    <p:extLst>
      <p:ext uri="{BB962C8B-B14F-4D97-AF65-F5344CB8AC3E}">
        <p14:creationId xmlns:p14="http://schemas.microsoft.com/office/powerpoint/2010/main" val="272065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8</a:t>
            </a:fld>
            <a:endParaRPr lang="en-US"/>
          </a:p>
        </p:txBody>
      </p:sp>
    </p:spTree>
    <p:extLst>
      <p:ext uri="{BB962C8B-B14F-4D97-AF65-F5344CB8AC3E}">
        <p14:creationId xmlns:p14="http://schemas.microsoft.com/office/powerpoint/2010/main" val="146599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9</a:t>
            </a:fld>
            <a:endParaRPr lang="en-US"/>
          </a:p>
        </p:txBody>
      </p:sp>
    </p:spTree>
    <p:extLst>
      <p:ext uri="{BB962C8B-B14F-4D97-AF65-F5344CB8AC3E}">
        <p14:creationId xmlns:p14="http://schemas.microsoft.com/office/powerpoint/2010/main" val="413921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10</a:t>
            </a:fld>
            <a:endParaRPr lang="en-US"/>
          </a:p>
        </p:txBody>
      </p:sp>
    </p:spTree>
    <p:extLst>
      <p:ext uri="{BB962C8B-B14F-4D97-AF65-F5344CB8AC3E}">
        <p14:creationId xmlns:p14="http://schemas.microsoft.com/office/powerpoint/2010/main" val="416506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74D86E-2779-1C4C-9DCC-CEFECCED5B25}" type="slidenum">
              <a:rPr lang="en-US" smtClean="0"/>
              <a:t>11</a:t>
            </a:fld>
            <a:endParaRPr lang="en-US"/>
          </a:p>
        </p:txBody>
      </p:sp>
    </p:spTree>
    <p:extLst>
      <p:ext uri="{BB962C8B-B14F-4D97-AF65-F5344CB8AC3E}">
        <p14:creationId xmlns:p14="http://schemas.microsoft.com/office/powerpoint/2010/main" val="30696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64D38-740B-4143-AC65-384A0440D003}"/>
              </a:ext>
            </a:extLst>
          </p:cNvPr>
          <p:cNvSpPr>
            <a:spLocks noGrp="1"/>
          </p:cNvSpPr>
          <p:nvPr>
            <p:ph type="ctrTitle"/>
          </p:nvPr>
        </p:nvSpPr>
        <p:spPr>
          <a:xfrm>
            <a:off x="619125" y="455613"/>
            <a:ext cx="9144000" cy="2387600"/>
          </a:xfrm>
        </p:spPr>
        <p:txBody>
          <a:bodyPr anchor="b"/>
          <a:lstStyle>
            <a:lvl1pPr algn="ctr">
              <a:defRPr sz="6000" b="1">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DCA52540-53B1-4F9A-9B57-DD1BD668A361}"/>
              </a:ext>
            </a:extLst>
          </p:cNvPr>
          <p:cNvSpPr>
            <a:spLocks noGrp="1"/>
          </p:cNvSpPr>
          <p:nvPr>
            <p:ph type="subTitle" idx="1"/>
          </p:nvPr>
        </p:nvSpPr>
        <p:spPr>
          <a:xfrm>
            <a:off x="619125" y="2935288"/>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180DFF-03B4-4196-AEBC-F9CD1C7475AF}"/>
              </a:ext>
            </a:extLst>
          </p:cNvPr>
          <p:cNvSpPr>
            <a:spLocks noGrp="1"/>
          </p:cNvSpPr>
          <p:nvPr>
            <p:ph type="dt" sz="half" idx="10"/>
          </p:nvPr>
        </p:nvSpPr>
        <p:spPr>
          <a:xfrm>
            <a:off x="809625" y="6492875"/>
            <a:ext cx="1781176" cy="365125"/>
          </a:xfrm>
        </p:spPr>
        <p:txBody>
          <a:bodyPr/>
          <a:lstStyle>
            <a:lvl1pPr algn="ctr">
              <a:defRPr>
                <a:solidFill>
                  <a:schemeClr val="accent5">
                    <a:lumMod val="20000"/>
                    <a:lumOff val="80000"/>
                  </a:schemeClr>
                </a:solidFill>
              </a:defRPr>
            </a:lvl1pPr>
          </a:lstStyle>
          <a:p>
            <a:fld id="{4879B3C3-A2A0-4934-8D45-F81E7FC5DA70}" type="datetimeFigureOut">
              <a:rPr lang="en-US" smtClean="0"/>
              <a:pPr/>
              <a:t>10/12/2019</a:t>
            </a:fld>
            <a:endParaRPr lang="en-US"/>
          </a:p>
        </p:txBody>
      </p:sp>
      <p:sp>
        <p:nvSpPr>
          <p:cNvPr id="5" name="Footer Placeholder 4">
            <a:extLst>
              <a:ext uri="{FF2B5EF4-FFF2-40B4-BE49-F238E27FC236}">
                <a16:creationId xmlns:a16="http://schemas.microsoft.com/office/drawing/2014/main" id="{486D8918-F756-45A3-8342-6B44516AB481}"/>
              </a:ext>
            </a:extLst>
          </p:cNvPr>
          <p:cNvSpPr>
            <a:spLocks noGrp="1"/>
          </p:cNvSpPr>
          <p:nvPr>
            <p:ph type="ftr" sz="quarter" idx="11"/>
          </p:nvPr>
        </p:nvSpPr>
        <p:spPr>
          <a:xfrm>
            <a:off x="3781425" y="6492874"/>
            <a:ext cx="4114800" cy="365125"/>
          </a:xfrm>
        </p:spPr>
        <p:txBody>
          <a:bodyPr/>
          <a:lstStyle>
            <a:lvl1pPr>
              <a:defRPr>
                <a:solidFill>
                  <a:schemeClr val="accent5">
                    <a:lumMod val="20000"/>
                    <a:lumOff val="80000"/>
                  </a:schemeClr>
                </a:solidFill>
              </a:defRPr>
            </a:lvl1pPr>
          </a:lstStyle>
          <a:p>
            <a:endParaRPr lang="en-US"/>
          </a:p>
        </p:txBody>
      </p:sp>
    </p:spTree>
    <p:extLst>
      <p:ext uri="{BB962C8B-B14F-4D97-AF65-F5344CB8AC3E}">
        <p14:creationId xmlns:p14="http://schemas.microsoft.com/office/powerpoint/2010/main" val="379717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CF33-50F6-4C0B-91CA-D89BE0BADD3C}"/>
              </a:ext>
            </a:extLst>
          </p:cNvPr>
          <p:cNvSpPr>
            <a:spLocks noGrp="1"/>
          </p:cNvSpPr>
          <p:nvPr>
            <p:ph type="title"/>
          </p:nvPr>
        </p:nvSpPr>
        <p:spPr/>
        <p:txBody>
          <a:bodyPr/>
          <a:lstStyle>
            <a:lvl1pPr>
              <a:defRPr b="1">
                <a:solidFill>
                  <a:srgbClr val="EF762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751745E-8FCA-4EA6-AB27-B0974F861B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72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DFCB-2347-45B8-80C6-6A3E2C5E50A2}"/>
              </a:ext>
            </a:extLst>
          </p:cNvPr>
          <p:cNvSpPr>
            <a:spLocks noGrp="1"/>
          </p:cNvSpPr>
          <p:nvPr>
            <p:ph type="title"/>
          </p:nvPr>
        </p:nvSpPr>
        <p:spPr>
          <a:xfrm>
            <a:off x="838200" y="347663"/>
            <a:ext cx="10515600" cy="2852737"/>
          </a:xfrm>
        </p:spPr>
        <p:txBody>
          <a:bodyPr anchor="b"/>
          <a:lstStyle>
            <a:lvl1pPr>
              <a:defRPr sz="6000" b="1">
                <a:solidFill>
                  <a:schemeClr val="accent2">
                    <a:lumMod val="20000"/>
                    <a:lumOff val="8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603AC8B-4CA9-42A1-A6C9-418427F29F89}"/>
              </a:ext>
            </a:extLst>
          </p:cNvPr>
          <p:cNvSpPr>
            <a:spLocks noGrp="1"/>
          </p:cNvSpPr>
          <p:nvPr>
            <p:ph type="body" idx="1"/>
          </p:nvPr>
        </p:nvSpPr>
        <p:spPr>
          <a:xfrm>
            <a:off x="838200" y="3227388"/>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666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6206-7E00-4E1A-9030-004775DD168C}"/>
              </a:ext>
            </a:extLst>
          </p:cNvPr>
          <p:cNvSpPr>
            <a:spLocks noGrp="1"/>
          </p:cNvSpPr>
          <p:nvPr>
            <p:ph type="title"/>
          </p:nvPr>
        </p:nvSpPr>
        <p:spPr/>
        <p:txBody>
          <a:bodyPr/>
          <a:lstStyle>
            <a:lvl1pPr>
              <a:defRPr b="1">
                <a:solidFill>
                  <a:srgbClr val="446CA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D409145-286A-4DC5-9DF3-DDF28A2E07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EA2F43-C806-4251-9FEF-543F7D817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39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D938-CB1D-4FF7-B6FC-B15A521E92F7}"/>
              </a:ext>
            </a:extLst>
          </p:cNvPr>
          <p:cNvSpPr>
            <a:spLocks noGrp="1"/>
          </p:cNvSpPr>
          <p:nvPr>
            <p:ph type="title"/>
          </p:nvPr>
        </p:nvSpPr>
        <p:spPr>
          <a:xfrm>
            <a:off x="839788" y="365125"/>
            <a:ext cx="10515600" cy="1325563"/>
          </a:xfrm>
        </p:spPr>
        <p:txBody>
          <a:bodyPr/>
          <a:lstStyle>
            <a:lvl1pPr>
              <a:defRPr b="1">
                <a:solidFill>
                  <a:srgbClr val="446CA9"/>
                </a:solidFill>
              </a:defRPr>
            </a:lvl1pPr>
          </a:lstStyle>
          <a:p>
            <a:r>
              <a:rPr lang="en-US"/>
              <a:t>Click to edit Master title style</a:t>
            </a:r>
          </a:p>
        </p:txBody>
      </p:sp>
      <p:sp>
        <p:nvSpPr>
          <p:cNvPr id="3" name="Text Placeholder 2">
            <a:extLst>
              <a:ext uri="{FF2B5EF4-FFF2-40B4-BE49-F238E27FC236}">
                <a16:creationId xmlns:a16="http://schemas.microsoft.com/office/drawing/2014/main" id="{7A9E4615-9ABA-49B8-954A-3BA88214198C}"/>
              </a:ext>
            </a:extLst>
          </p:cNvPr>
          <p:cNvSpPr>
            <a:spLocks noGrp="1"/>
          </p:cNvSpPr>
          <p:nvPr>
            <p:ph type="body" idx="1"/>
          </p:nvPr>
        </p:nvSpPr>
        <p:spPr>
          <a:xfrm>
            <a:off x="839788" y="1681163"/>
            <a:ext cx="5157787"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02FE8-A058-4671-A267-866CE5836C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E7361A-F08D-4094-8140-2D8B43E590B8}"/>
              </a:ext>
            </a:extLst>
          </p:cNvPr>
          <p:cNvSpPr>
            <a:spLocks noGrp="1"/>
          </p:cNvSpPr>
          <p:nvPr>
            <p:ph type="body" sz="quarter" idx="3"/>
          </p:nvPr>
        </p:nvSpPr>
        <p:spPr>
          <a:xfrm>
            <a:off x="6172200" y="1681163"/>
            <a:ext cx="5183188" cy="823912"/>
          </a:xfrm>
        </p:spPr>
        <p:txBody>
          <a:bodyPr anchor="b">
            <a:normAutofit/>
          </a:bodyPr>
          <a:lstStyle>
            <a:lvl1pPr marL="0" indent="0">
              <a:buNone/>
              <a:defRPr sz="3200" b="0">
                <a:solidFill>
                  <a:srgbClr val="EF762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9086B-1657-4B07-9A0F-FC426D961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12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F7AAF-2BBF-4380-9A58-23F3D6D3F3CE}"/>
              </a:ext>
            </a:extLst>
          </p:cNvPr>
          <p:cNvSpPr>
            <a:spLocks noGrp="1"/>
          </p:cNvSpPr>
          <p:nvPr>
            <p:ph type="title"/>
          </p:nvPr>
        </p:nvSpPr>
        <p:spPr>
          <a:xfrm>
            <a:off x="838200" y="1603375"/>
            <a:ext cx="10515600" cy="1325563"/>
          </a:xfrm>
        </p:spPr>
        <p:txBody>
          <a:bodyPr>
            <a:normAutofit/>
          </a:bodyPr>
          <a:lstStyle>
            <a:lvl1pPr>
              <a:defRPr sz="6000" b="1">
                <a:solidFill>
                  <a:schemeClr val="bg1"/>
                </a:solidFill>
              </a:defRPr>
            </a:lvl1pPr>
          </a:lstStyle>
          <a:p>
            <a:r>
              <a:rPr lang="en-US"/>
              <a:t>Click to edit Master title style</a:t>
            </a:r>
          </a:p>
        </p:txBody>
      </p:sp>
    </p:spTree>
    <p:extLst>
      <p:ext uri="{BB962C8B-B14F-4D97-AF65-F5344CB8AC3E}">
        <p14:creationId xmlns:p14="http://schemas.microsoft.com/office/powerpoint/2010/main" val="13616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540B-73CC-49AE-9C20-785089683822}"/>
              </a:ext>
            </a:extLst>
          </p:cNvPr>
          <p:cNvSpPr>
            <a:spLocks noGrp="1"/>
          </p:cNvSpPr>
          <p:nvPr>
            <p:ph type="title"/>
          </p:nvPr>
        </p:nvSpPr>
        <p:spPr>
          <a:xfrm>
            <a:off x="839787" y="726281"/>
            <a:ext cx="3932237" cy="1600200"/>
          </a:xfrm>
        </p:spPr>
        <p:txBody>
          <a:bodyPr anchor="b">
            <a:normAutofit/>
          </a:bodyPr>
          <a:lstStyle>
            <a:lvl1pPr>
              <a:defRPr sz="4400" b="1"/>
            </a:lvl1pPr>
          </a:lstStyle>
          <a:p>
            <a:r>
              <a:rPr lang="en-US"/>
              <a:t>Click to edit Master title style</a:t>
            </a:r>
          </a:p>
        </p:txBody>
      </p:sp>
      <p:sp>
        <p:nvSpPr>
          <p:cNvPr id="3" name="Picture Placeholder 2">
            <a:extLst>
              <a:ext uri="{FF2B5EF4-FFF2-40B4-BE49-F238E27FC236}">
                <a16:creationId xmlns:a16="http://schemas.microsoft.com/office/drawing/2014/main" id="{DE6B6DD9-C579-4256-A53A-AB5E9E899F4C}"/>
              </a:ext>
            </a:extLst>
          </p:cNvPr>
          <p:cNvSpPr>
            <a:spLocks noGrp="1"/>
          </p:cNvSpPr>
          <p:nvPr>
            <p:ph type="pic" idx="1"/>
          </p:nvPr>
        </p:nvSpPr>
        <p:spPr>
          <a:xfrm>
            <a:off x="5180012" y="152638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3EEC68-B7AD-41A9-A7E2-A442FC8C66BD}"/>
              </a:ext>
            </a:extLst>
          </p:cNvPr>
          <p:cNvSpPr>
            <a:spLocks noGrp="1"/>
          </p:cNvSpPr>
          <p:nvPr>
            <p:ph type="body" sz="half" idx="2"/>
          </p:nvPr>
        </p:nvSpPr>
        <p:spPr>
          <a:xfrm>
            <a:off x="860424" y="2428875"/>
            <a:ext cx="3932237" cy="397113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7992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DCF34-004C-456C-9BDC-5624160F6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581ABF-A750-49FF-8810-DD600F279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6D40D-2D40-461D-B00C-2F78B6DC16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9B3C3-A2A0-4934-8D45-F81E7FC5DA70}" type="datetimeFigureOut">
              <a:rPr lang="en-US" smtClean="0"/>
              <a:t>10/12/2019</a:t>
            </a:fld>
            <a:endParaRPr lang="en-US"/>
          </a:p>
        </p:txBody>
      </p:sp>
      <p:sp>
        <p:nvSpPr>
          <p:cNvPr id="5" name="Footer Placeholder 4">
            <a:extLst>
              <a:ext uri="{FF2B5EF4-FFF2-40B4-BE49-F238E27FC236}">
                <a16:creationId xmlns:a16="http://schemas.microsoft.com/office/drawing/2014/main" id="{3D0E22F0-B9BE-420C-9E14-F7F65D1864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24353A-0FC2-41A2-9A6D-0536EC4CBC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F5B29-BEA2-46CF-8969-A9D44B5BC61B}" type="slidenum">
              <a:rPr lang="en-US" smtClean="0"/>
              <a:t>‹#›</a:t>
            </a:fld>
            <a:endParaRPr lang="en-US"/>
          </a:p>
        </p:txBody>
      </p:sp>
    </p:spTree>
    <p:extLst>
      <p:ext uri="{BB962C8B-B14F-4D97-AF65-F5344CB8AC3E}">
        <p14:creationId xmlns:p14="http://schemas.microsoft.com/office/powerpoint/2010/main" val="248735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mj-lt"/>
                <a:ea typeface="+mj-ea"/>
                <a:cs typeface="+mj-cs"/>
              </a:rPr>
              <a:t>Organizational Silos Don’t Break them Connect them</a:t>
            </a:r>
          </a:p>
        </p:txBody>
      </p:sp>
      <p:pic>
        <p:nvPicPr>
          <p:cNvPr id="5" name="Picture 10" descr="A picture containing building, drawing, sign, tower&#10;&#10;Description generated with very high confidence">
            <a:extLst>
              <a:ext uri="{FF2B5EF4-FFF2-40B4-BE49-F238E27FC236}">
                <a16:creationId xmlns:a16="http://schemas.microsoft.com/office/drawing/2014/main" id="{11E7D9C1-50B1-EC4C-A5CF-9143727D607B}"/>
              </a:ext>
            </a:extLst>
          </p:cNvPr>
          <p:cNvPicPr>
            <a:picLocks noChangeAspect="1"/>
          </p:cNvPicPr>
          <p:nvPr/>
        </p:nvPicPr>
        <p:blipFill>
          <a:blip r:embed="rId4"/>
          <a:stretch>
            <a:fillRect/>
          </a:stretch>
        </p:blipFill>
        <p:spPr>
          <a:xfrm>
            <a:off x="9957858" y="5750045"/>
            <a:ext cx="2235200" cy="1109952"/>
          </a:xfrm>
          <a:prstGeom prst="rect">
            <a:avLst/>
          </a:prstGeom>
          <a:ln>
            <a:noFill/>
          </a:ln>
          <a:effectLst>
            <a:softEdge rad="112500"/>
          </a:effectLst>
        </p:spPr>
      </p:pic>
      <p:pic>
        <p:nvPicPr>
          <p:cNvPr id="6" name="Picture 12" descr="A close up of a logo&#10;&#10;Description generated with very high confidence">
            <a:extLst>
              <a:ext uri="{FF2B5EF4-FFF2-40B4-BE49-F238E27FC236}">
                <a16:creationId xmlns:a16="http://schemas.microsoft.com/office/drawing/2014/main" id="{1CFF9B8F-75AC-834B-AD91-F80DF6562302}"/>
              </a:ext>
            </a:extLst>
          </p:cNvPr>
          <p:cNvPicPr>
            <a:picLocks noChangeAspect="1"/>
          </p:cNvPicPr>
          <p:nvPr/>
        </p:nvPicPr>
        <p:blipFill>
          <a:blip r:embed="rId5"/>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232277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5D95C70-37FF-8747-91E0-B329D2EF4043}"/>
              </a:ext>
            </a:extLst>
          </p:cNvPr>
          <p:cNvSpPr>
            <a:spLocks noGrp="1"/>
          </p:cNvSpPr>
          <p:nvPr>
            <p:ph type="title"/>
          </p:nvPr>
        </p:nvSpPr>
        <p:spPr>
          <a:xfrm>
            <a:off x="0" y="3707009"/>
            <a:ext cx="3290887" cy="2452687"/>
          </a:xfrm>
        </p:spPr>
        <p:txBody>
          <a:bodyPr vert="horz" lIns="91440" tIns="45720" rIns="91440" bIns="45720" rtlCol="0" anchor="ctr">
            <a:normAutofit/>
          </a:bodyPr>
          <a:lstStyle/>
          <a:p>
            <a:r>
              <a:rPr lang="en-US" sz="3600">
                <a:solidFill>
                  <a:schemeClr val="tx1"/>
                </a:solidFill>
              </a:rPr>
              <a:t>Development</a:t>
            </a:r>
          </a:p>
        </p:txBody>
      </p:sp>
      <p:pic>
        <p:nvPicPr>
          <p:cNvPr id="16" name="Picture 15" descr="A picture containing person, remote, indoor, holding&#10;&#10;Description automatically generated">
            <a:extLst>
              <a:ext uri="{FF2B5EF4-FFF2-40B4-BE49-F238E27FC236}">
                <a16:creationId xmlns:a16="http://schemas.microsoft.com/office/drawing/2014/main" id="{BD86AC8E-D86E-6A4A-A15B-48740244F6CF}"/>
              </a:ext>
            </a:extLst>
          </p:cNvPr>
          <p:cNvPicPr>
            <a:picLocks noChangeAspect="1"/>
          </p:cNvPicPr>
          <p:nvPr/>
        </p:nvPicPr>
        <p:blipFill rotWithShape="1">
          <a:blip r:embed="rId3">
            <a:extLst>
              <a:ext uri="{28A0092B-C50C-407E-A947-70E740481C1C}">
                <a14:useLocalDpi xmlns:a14="http://schemas.microsoft.com/office/drawing/2010/main" val="0"/>
              </a:ext>
            </a:extLst>
          </a:blip>
          <a:srcRect t="33219" r="-2" b="6925"/>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3" name="Content Placeholder 12">
            <a:extLst>
              <a:ext uri="{FF2B5EF4-FFF2-40B4-BE49-F238E27FC236}">
                <a16:creationId xmlns:a16="http://schemas.microsoft.com/office/drawing/2014/main" id="{74EC6F5D-9610-E449-88DA-7DAAB22D8164}"/>
              </a:ext>
            </a:extLst>
          </p:cNvPr>
          <p:cNvSpPr>
            <a:spLocks noGrp="1"/>
          </p:cNvSpPr>
          <p:nvPr>
            <p:ph sz="half" idx="1"/>
          </p:nvPr>
        </p:nvSpPr>
        <p:spPr>
          <a:xfrm>
            <a:off x="3290887" y="3707009"/>
            <a:ext cx="4407308" cy="2990353"/>
          </a:xfrm>
        </p:spPr>
        <p:txBody>
          <a:bodyPr vert="horz" lIns="91440" tIns="45720" rIns="91440" bIns="45720" rtlCol="0" anchor="ctr">
            <a:normAutofit/>
          </a:bodyPr>
          <a:lstStyle/>
          <a:p>
            <a:pPr fontAlgn="base"/>
            <a:r>
              <a:rPr lang="en-US" sz="2000"/>
              <a:t>Guidance </a:t>
            </a:r>
          </a:p>
          <a:p>
            <a:pPr lvl="1" fontAlgn="base"/>
            <a:r>
              <a:rPr lang="en-US" sz="2000"/>
              <a:t>Provide consultation assistance</a:t>
            </a:r>
          </a:p>
          <a:p>
            <a:pPr lvl="1" fontAlgn="base"/>
            <a:r>
              <a:rPr lang="en-US" sz="2000"/>
              <a:t>Find best ways to meet their needs  </a:t>
            </a:r>
          </a:p>
          <a:p>
            <a:pPr lvl="1" fontAlgn="base"/>
            <a:r>
              <a:rPr lang="en-US" sz="2000"/>
              <a:t>Determine best available tool/system </a:t>
            </a:r>
          </a:p>
          <a:p>
            <a:pPr marL="0" indent="0">
              <a:buNone/>
            </a:pPr>
            <a:endParaRPr lang="en-US" sz="1800"/>
          </a:p>
        </p:txBody>
      </p:sp>
      <p:sp>
        <p:nvSpPr>
          <p:cNvPr id="17" name="TextBox 16">
            <a:extLst>
              <a:ext uri="{FF2B5EF4-FFF2-40B4-BE49-F238E27FC236}">
                <a16:creationId xmlns:a16="http://schemas.microsoft.com/office/drawing/2014/main" id="{65982FEC-0F04-AD43-97F7-95861970A004}"/>
              </a:ext>
            </a:extLst>
          </p:cNvPr>
          <p:cNvSpPr txBox="1"/>
          <p:nvPr/>
        </p:nvSpPr>
        <p:spPr>
          <a:xfrm>
            <a:off x="7877220" y="3889112"/>
            <a:ext cx="4314780" cy="1631216"/>
          </a:xfrm>
          <a:prstGeom prst="rect">
            <a:avLst/>
          </a:prstGeom>
          <a:noFill/>
        </p:spPr>
        <p:txBody>
          <a:bodyPr wrap="square" rtlCol="0">
            <a:spAutoFit/>
          </a:bodyPr>
          <a:lstStyle/>
          <a:p>
            <a:pPr marL="342900" indent="-342900" fontAlgn="base">
              <a:buFont typeface="Arial" panose="020B0604020202020204" pitchFamily="34" charset="0"/>
              <a:buChar char="•"/>
            </a:pPr>
            <a:r>
              <a:rPr lang="en-US" sz="2000"/>
              <a:t>High-level outcomes </a:t>
            </a:r>
          </a:p>
          <a:p>
            <a:pPr marL="800100" lvl="1" indent="-342900" fontAlgn="base">
              <a:buFont typeface="Arial" panose="020B0604020202020204" pitchFamily="34" charset="0"/>
              <a:buChar char="•"/>
            </a:pPr>
            <a:r>
              <a:rPr lang="en-US" sz="2000"/>
              <a:t>Transparency </a:t>
            </a:r>
          </a:p>
          <a:p>
            <a:pPr marL="800100" lvl="1" indent="-342900" fontAlgn="base">
              <a:buFont typeface="Arial" panose="020B0604020202020204" pitchFamily="34" charset="0"/>
              <a:buChar char="•"/>
            </a:pPr>
            <a:r>
              <a:rPr lang="en-US" sz="2000"/>
              <a:t>Understand their work </a:t>
            </a:r>
          </a:p>
          <a:p>
            <a:pPr marL="800100" lvl="1" indent="-342900" fontAlgn="base">
              <a:buFont typeface="Arial" panose="020B0604020202020204" pitchFamily="34" charset="0"/>
              <a:buChar char="•"/>
            </a:pPr>
            <a:r>
              <a:rPr lang="en-US" sz="2000"/>
              <a:t>Short path for information</a:t>
            </a:r>
          </a:p>
          <a:p>
            <a:pPr marL="800100" lvl="1" indent="-342900" fontAlgn="base">
              <a:buFont typeface="Arial" panose="020B0604020202020204" pitchFamily="34" charset="0"/>
              <a:buChar char="•"/>
            </a:pPr>
            <a:r>
              <a:rPr lang="en-US" sz="2000"/>
              <a:t>Data collection</a:t>
            </a:r>
          </a:p>
        </p:txBody>
      </p:sp>
      <p:pic>
        <p:nvPicPr>
          <p:cNvPr id="2" name="Picture 12" descr="A close up of a logo&#10;&#10;Description generated with very high confidence">
            <a:extLst>
              <a:ext uri="{FF2B5EF4-FFF2-40B4-BE49-F238E27FC236}">
                <a16:creationId xmlns:a16="http://schemas.microsoft.com/office/drawing/2014/main" id="{227ADBAD-2EBF-47A8-A632-CAFA67CBEF72}"/>
              </a:ext>
            </a:extLst>
          </p:cNvPr>
          <p:cNvPicPr>
            <a:picLocks noChangeAspect="1"/>
          </p:cNvPicPr>
          <p:nvPr/>
        </p:nvPicPr>
        <p:blipFill>
          <a:blip r:embed="rId4"/>
          <a:stretch>
            <a:fillRect/>
          </a:stretch>
        </p:blipFill>
        <p:spPr>
          <a:xfrm>
            <a:off x="-1058" y="6125605"/>
            <a:ext cx="1663699" cy="734541"/>
          </a:xfrm>
          <a:prstGeom prst="rect">
            <a:avLst/>
          </a:prstGeom>
          <a:ln>
            <a:noFill/>
          </a:ln>
          <a:effectLst>
            <a:softEdge rad="112500"/>
          </a:effectLst>
        </p:spPr>
      </p:pic>
      <p:pic>
        <p:nvPicPr>
          <p:cNvPr id="3" name="Picture 10" descr="A picture containing building, drawing, sign, tower&#10;&#10;Description generated with very high confidence">
            <a:extLst>
              <a:ext uri="{FF2B5EF4-FFF2-40B4-BE49-F238E27FC236}">
                <a16:creationId xmlns:a16="http://schemas.microsoft.com/office/drawing/2014/main" id="{1E211931-E5C6-452D-AED2-951553BD63F1}"/>
              </a:ext>
            </a:extLst>
          </p:cNvPr>
          <p:cNvPicPr>
            <a:picLocks noChangeAspect="1"/>
          </p:cNvPicPr>
          <p:nvPr/>
        </p:nvPicPr>
        <p:blipFill>
          <a:blip r:embed="rId5"/>
          <a:stretch>
            <a:fillRect/>
          </a:stretch>
        </p:blipFill>
        <p:spPr>
          <a:xfrm>
            <a:off x="9957858" y="5750045"/>
            <a:ext cx="2235200" cy="1109952"/>
          </a:xfrm>
          <a:prstGeom prst="rect">
            <a:avLst/>
          </a:prstGeom>
          <a:ln>
            <a:noFill/>
          </a:ln>
          <a:effectLst>
            <a:softEdge rad="112500"/>
          </a:effectLst>
        </p:spPr>
      </p:pic>
    </p:spTree>
    <p:extLst>
      <p:ext uri="{BB962C8B-B14F-4D97-AF65-F5344CB8AC3E}">
        <p14:creationId xmlns:p14="http://schemas.microsoft.com/office/powerpoint/2010/main" val="90189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5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E69D93-FE8A-1D42-B592-FB87CA4DF5E4}"/>
              </a:ext>
            </a:extLst>
          </p:cNvPr>
          <p:cNvSpPr>
            <a:spLocks noGrp="1"/>
          </p:cNvSpPr>
          <p:nvPr>
            <p:ph type="title"/>
          </p:nvPr>
        </p:nvSpPr>
        <p:spPr>
          <a:xfrm>
            <a:off x="640080" y="1555372"/>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a:solidFill>
                  <a:srgbClr val="FFFFFF"/>
                </a:solidFill>
                <a:latin typeface="+mj-lt"/>
                <a:ea typeface="+mj-ea"/>
                <a:cs typeface="+mj-cs"/>
              </a:rPr>
              <a:t>After Implementation</a:t>
            </a:r>
          </a:p>
        </p:txBody>
      </p:sp>
      <p:pic>
        <p:nvPicPr>
          <p:cNvPr id="15" name="Picture 15" descr="A screenshot of a cell phone&#10;&#10;Description generated with very high confidence">
            <a:extLst>
              <a:ext uri="{FF2B5EF4-FFF2-40B4-BE49-F238E27FC236}">
                <a16:creationId xmlns:a16="http://schemas.microsoft.com/office/drawing/2014/main" id="{27C43C9E-7FBE-41D2-95FD-4A3BDC7F8BE2}"/>
              </a:ext>
            </a:extLst>
          </p:cNvPr>
          <p:cNvPicPr>
            <a:picLocks noChangeAspect="1"/>
          </p:cNvPicPr>
          <p:nvPr/>
        </p:nvPicPr>
        <p:blipFill>
          <a:blip r:embed="rId3"/>
          <a:stretch>
            <a:fillRect/>
          </a:stretch>
        </p:blipFill>
        <p:spPr>
          <a:xfrm>
            <a:off x="3867666" y="86996"/>
            <a:ext cx="6607102" cy="5731661"/>
          </a:xfrm>
          <a:prstGeom prst="rect">
            <a:avLst/>
          </a:prstGeom>
        </p:spPr>
      </p:pic>
      <p:pic>
        <p:nvPicPr>
          <p:cNvPr id="6" name="Picture 10" descr="A picture containing building, drawing, sign, tower&#10;&#10;Description generated with very high confidence">
            <a:extLst>
              <a:ext uri="{FF2B5EF4-FFF2-40B4-BE49-F238E27FC236}">
                <a16:creationId xmlns:a16="http://schemas.microsoft.com/office/drawing/2014/main" id="{2D4B8A8A-E0FE-6B44-A6B8-2C7FEA2CEF20}"/>
              </a:ext>
            </a:extLst>
          </p:cNvPr>
          <p:cNvPicPr>
            <a:picLocks noChangeAspect="1"/>
          </p:cNvPicPr>
          <p:nvPr/>
        </p:nvPicPr>
        <p:blipFill>
          <a:blip r:embed="rId4"/>
          <a:stretch>
            <a:fillRect/>
          </a:stretch>
        </p:blipFill>
        <p:spPr>
          <a:xfrm>
            <a:off x="9957858" y="5771212"/>
            <a:ext cx="2235200" cy="1109952"/>
          </a:xfrm>
          <a:prstGeom prst="rect">
            <a:avLst/>
          </a:prstGeom>
          <a:ln>
            <a:noFill/>
          </a:ln>
          <a:effectLst>
            <a:softEdge rad="112500"/>
          </a:effectLst>
        </p:spPr>
      </p:pic>
      <p:pic>
        <p:nvPicPr>
          <p:cNvPr id="7" name="Picture 12" descr="A close up of a logo&#10;&#10;Description generated with very high confidence">
            <a:extLst>
              <a:ext uri="{FF2B5EF4-FFF2-40B4-BE49-F238E27FC236}">
                <a16:creationId xmlns:a16="http://schemas.microsoft.com/office/drawing/2014/main" id="{FD4949E3-623E-0B4E-99A7-C85BFF864C52}"/>
              </a:ext>
            </a:extLst>
          </p:cNvPr>
          <p:cNvPicPr>
            <a:picLocks noChangeAspect="1"/>
          </p:cNvPicPr>
          <p:nvPr/>
        </p:nvPicPr>
        <p:blipFill>
          <a:blip r:embed="rId5"/>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272750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B5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E69D93-FE8A-1D42-B592-FB87CA4DF5E4}"/>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Example</a:t>
            </a:r>
          </a:p>
        </p:txBody>
      </p:sp>
      <p:pic>
        <p:nvPicPr>
          <p:cNvPr id="4" name="Picture 4" descr="A close up of a tower&#10;&#10;Description generated with high confidence">
            <a:extLst>
              <a:ext uri="{FF2B5EF4-FFF2-40B4-BE49-F238E27FC236}">
                <a16:creationId xmlns:a16="http://schemas.microsoft.com/office/drawing/2014/main" id="{C237B3AF-0D2B-45AB-9B87-F0F9CBA824F4}"/>
              </a:ext>
            </a:extLst>
          </p:cNvPr>
          <p:cNvPicPr>
            <a:picLocks noChangeAspect="1"/>
          </p:cNvPicPr>
          <p:nvPr/>
        </p:nvPicPr>
        <p:blipFill rotWithShape="1">
          <a:blip r:embed="rId2"/>
          <a:srcRect l="18310" r="20255"/>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8B3AB1C-F710-C945-830A-4D1515015ECD}"/>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400">
                <a:solidFill>
                  <a:srgbClr val="FFFFFF"/>
                </a:solidFill>
              </a:rPr>
              <a:t>Phase approach</a:t>
            </a:r>
            <a:endParaRPr lang="en-US" sz="2400">
              <a:solidFill>
                <a:srgbClr val="FFFFFF"/>
              </a:solidFill>
              <a:cs typeface="Calibri"/>
            </a:endParaRPr>
          </a:p>
          <a:p>
            <a:r>
              <a:rPr lang="en-US" sz="2400">
                <a:solidFill>
                  <a:srgbClr val="FFFFFF"/>
                </a:solidFill>
              </a:rPr>
              <a:t>Fast results for the team</a:t>
            </a:r>
          </a:p>
          <a:p>
            <a:r>
              <a:rPr lang="en-US" sz="2400">
                <a:solidFill>
                  <a:srgbClr val="FFFFFF"/>
                </a:solidFill>
              </a:rPr>
              <a:t>Customers Self-Service</a:t>
            </a:r>
          </a:p>
          <a:p>
            <a:r>
              <a:rPr lang="en-US" sz="2400">
                <a:solidFill>
                  <a:srgbClr val="FFFFFF"/>
                </a:solidFill>
              </a:rPr>
              <a:t>Workload improvement across the department</a:t>
            </a:r>
          </a:p>
        </p:txBody>
      </p:sp>
      <p:pic>
        <p:nvPicPr>
          <p:cNvPr id="5" name="Picture 12" descr="A close up of a logo&#10;&#10;Description generated with very high confidence">
            <a:extLst>
              <a:ext uri="{FF2B5EF4-FFF2-40B4-BE49-F238E27FC236}">
                <a16:creationId xmlns:a16="http://schemas.microsoft.com/office/drawing/2014/main" id="{D6599F2D-C7B4-492F-8505-7AE0D99CDF40}"/>
              </a:ext>
            </a:extLst>
          </p:cNvPr>
          <p:cNvPicPr>
            <a:picLocks noChangeAspect="1"/>
          </p:cNvPicPr>
          <p:nvPr/>
        </p:nvPicPr>
        <p:blipFill>
          <a:blip r:embed="rId3"/>
          <a:stretch>
            <a:fillRect/>
          </a:stretch>
        </p:blipFill>
        <p:spPr>
          <a:xfrm>
            <a:off x="-1058" y="6125605"/>
            <a:ext cx="1663699" cy="734541"/>
          </a:xfrm>
          <a:prstGeom prst="rect">
            <a:avLst/>
          </a:prstGeom>
          <a:ln>
            <a:noFill/>
          </a:ln>
          <a:effectLst>
            <a:softEdge rad="112500"/>
          </a:effectLst>
        </p:spPr>
      </p:pic>
      <p:pic>
        <p:nvPicPr>
          <p:cNvPr id="6" name="Picture 10" descr="A picture containing building, drawing, sign, tower&#10;&#10;Description generated with very high confidence">
            <a:extLst>
              <a:ext uri="{FF2B5EF4-FFF2-40B4-BE49-F238E27FC236}">
                <a16:creationId xmlns:a16="http://schemas.microsoft.com/office/drawing/2014/main" id="{51BA2389-762A-4AB9-B712-B1BB3342C2DD}"/>
              </a:ext>
            </a:extLst>
          </p:cNvPr>
          <p:cNvPicPr>
            <a:picLocks noChangeAspect="1"/>
          </p:cNvPicPr>
          <p:nvPr/>
        </p:nvPicPr>
        <p:blipFill>
          <a:blip r:embed="rId4"/>
          <a:stretch>
            <a:fillRect/>
          </a:stretch>
        </p:blipFill>
        <p:spPr>
          <a:xfrm>
            <a:off x="9957858" y="5750045"/>
            <a:ext cx="2235200" cy="1109952"/>
          </a:xfrm>
          <a:prstGeom prst="rect">
            <a:avLst/>
          </a:prstGeom>
          <a:ln>
            <a:noFill/>
          </a:ln>
          <a:effectLst>
            <a:softEdge rad="112500"/>
          </a:effectLst>
        </p:spPr>
      </p:pic>
    </p:spTree>
    <p:extLst>
      <p:ext uri="{BB962C8B-B14F-4D97-AF65-F5344CB8AC3E}">
        <p14:creationId xmlns:p14="http://schemas.microsoft.com/office/powerpoint/2010/main" val="180361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descr="A picture containing building, drawing, sign, tower&#10;&#10;Description generated with very high confidence">
            <a:extLst>
              <a:ext uri="{FF2B5EF4-FFF2-40B4-BE49-F238E27FC236}">
                <a16:creationId xmlns:a16="http://schemas.microsoft.com/office/drawing/2014/main" id="{B05B0262-A844-4531-A3D7-194EBA339C51}"/>
              </a:ext>
            </a:extLst>
          </p:cNvPr>
          <p:cNvPicPr>
            <a:picLocks noChangeAspect="1"/>
          </p:cNvPicPr>
          <p:nvPr/>
        </p:nvPicPr>
        <p:blipFill>
          <a:blip r:embed="rId3"/>
          <a:stretch>
            <a:fillRect/>
          </a:stretch>
        </p:blipFill>
        <p:spPr>
          <a:xfrm>
            <a:off x="9957858" y="5750045"/>
            <a:ext cx="2235200" cy="1109952"/>
          </a:xfrm>
          <a:prstGeom prst="rect">
            <a:avLst/>
          </a:prstGeom>
          <a:ln>
            <a:noFill/>
          </a:ln>
          <a:effectLst>
            <a:softEdge rad="112500"/>
          </a:effectLst>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solidFill>
                  <a:schemeClr val="tx1"/>
                </a:solidFill>
              </a:rPr>
              <a:t>Silos: The Good And Bad</a:t>
            </a:r>
          </a:p>
        </p:txBody>
      </p:sp>
      <p:pic>
        <p:nvPicPr>
          <p:cNvPr id="4" name="Picture 4" descr="The tower of the building&#10;&#10;Description generated with high confidence">
            <a:extLst>
              <a:ext uri="{FF2B5EF4-FFF2-40B4-BE49-F238E27FC236}">
                <a16:creationId xmlns:a16="http://schemas.microsoft.com/office/drawing/2014/main" id="{6856C2CC-9632-4694-B1D5-DF48D0A80409}"/>
              </a:ext>
            </a:extLst>
          </p:cNvPr>
          <p:cNvPicPr>
            <a:picLocks noChangeAspect="1"/>
          </p:cNvPicPr>
          <p:nvPr/>
        </p:nvPicPr>
        <p:blipFill rotWithShape="1">
          <a:blip r:embed="rId4"/>
          <a:srcRect t="28714" b="25861"/>
          <a:stretch/>
        </p:blipFill>
        <p:spPr>
          <a:xfrm>
            <a:off x="20" y="10"/>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FAD1109-439E-443F-BC9F-0F52C81FF426}"/>
              </a:ext>
            </a:extLst>
          </p:cNvPr>
          <p:cNvSpPr>
            <a:spLocks noGrp="1"/>
          </p:cNvSpPr>
          <p:nvPr>
            <p:ph sz="half" idx="1"/>
          </p:nvPr>
        </p:nvSpPr>
        <p:spPr>
          <a:xfrm>
            <a:off x="3771900" y="3752849"/>
            <a:ext cx="4613260" cy="2452687"/>
          </a:xfrm>
        </p:spPr>
        <p:txBody>
          <a:bodyPr vert="horz" lIns="91440" tIns="45720" rIns="91440" bIns="45720" rtlCol="0" anchor="ctr">
            <a:noAutofit/>
          </a:bodyPr>
          <a:lstStyle/>
          <a:p>
            <a:r>
              <a:rPr lang="en-US" sz="2000"/>
              <a:t>Silos, why do they exist</a:t>
            </a:r>
            <a:endParaRPr lang="en-US" sz="2000">
              <a:cs typeface="Calibri"/>
            </a:endParaRPr>
          </a:p>
          <a:p>
            <a:pPr lvl="1" fontAlgn="base"/>
            <a:r>
              <a:rPr lang="en-US" sz="2000"/>
              <a:t>We build them as we build our organizations </a:t>
            </a:r>
            <a:endParaRPr lang="en-US" sz="2000">
              <a:cs typeface="Calibri"/>
            </a:endParaRPr>
          </a:p>
          <a:p>
            <a:pPr lvl="2" fontAlgn="base"/>
            <a:r>
              <a:rPr lang="en-US"/>
              <a:t>Part of a natural progression</a:t>
            </a:r>
            <a:endParaRPr lang="en-US">
              <a:cs typeface="Calibri"/>
            </a:endParaRPr>
          </a:p>
          <a:p>
            <a:pPr lvl="2" fontAlgn="base"/>
            <a:r>
              <a:rPr lang="en-US"/>
              <a:t>Build divisions, departments  </a:t>
            </a:r>
            <a:endParaRPr lang="en-US">
              <a:cs typeface="Calibri"/>
            </a:endParaRPr>
          </a:p>
          <a:p>
            <a:pPr fontAlgn="base"/>
            <a:endParaRPr lang="en-US">
              <a:cs typeface="Calibri"/>
            </a:endParaRPr>
          </a:p>
        </p:txBody>
      </p:sp>
      <p:sp>
        <p:nvSpPr>
          <p:cNvPr id="7" name="TextBox 6">
            <a:extLst>
              <a:ext uri="{FF2B5EF4-FFF2-40B4-BE49-F238E27FC236}">
                <a16:creationId xmlns:a16="http://schemas.microsoft.com/office/drawing/2014/main" id="{C12EAEAA-C0A4-4F0D-8D4A-D259AD8651A4}"/>
              </a:ext>
            </a:extLst>
          </p:cNvPr>
          <p:cNvSpPr txBox="1"/>
          <p:nvPr/>
        </p:nvSpPr>
        <p:spPr>
          <a:xfrm>
            <a:off x="8349841" y="3932674"/>
            <a:ext cx="3326206" cy="2010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000">
                <a:ea typeface="+mn-lt"/>
                <a:cs typeface="+mn-lt"/>
              </a:rPr>
              <a:t>We build them into projects </a:t>
            </a:r>
          </a:p>
          <a:p>
            <a:pPr marL="742950" lvl="1" indent="-285750">
              <a:lnSpc>
                <a:spcPct val="90000"/>
              </a:lnSpc>
              <a:spcBef>
                <a:spcPts val="500"/>
              </a:spcBef>
              <a:buFont typeface="Arial"/>
              <a:buChar char="•"/>
            </a:pPr>
            <a:r>
              <a:rPr lang="en-US" sz="2000">
                <a:ea typeface="+mn-lt"/>
                <a:cs typeface="+mn-lt"/>
              </a:rPr>
              <a:t>Task teams </a:t>
            </a:r>
          </a:p>
          <a:p>
            <a:pPr marL="1200150" lvl="2" indent="-285750">
              <a:lnSpc>
                <a:spcPct val="90000"/>
              </a:lnSpc>
              <a:spcBef>
                <a:spcPts val="500"/>
              </a:spcBef>
              <a:buFont typeface="Arial"/>
              <a:buChar char="•"/>
            </a:pPr>
            <a:r>
              <a:rPr lang="en-US" sz="2000">
                <a:ea typeface="+mn-lt"/>
                <a:cs typeface="+mn-lt"/>
              </a:rPr>
              <a:t>Developers</a:t>
            </a:r>
          </a:p>
          <a:p>
            <a:pPr marL="1200150" lvl="2" indent="-285750">
              <a:lnSpc>
                <a:spcPct val="90000"/>
              </a:lnSpc>
              <a:spcBef>
                <a:spcPts val="500"/>
              </a:spcBef>
              <a:buFont typeface="Arial"/>
              <a:buChar char="•"/>
            </a:pPr>
            <a:r>
              <a:rPr lang="en-US" sz="2000">
                <a:ea typeface="+mn-lt"/>
                <a:cs typeface="+mn-lt"/>
              </a:rPr>
              <a:t>Testers</a:t>
            </a:r>
          </a:p>
          <a:p>
            <a:pPr marL="1200150" lvl="2" indent="-285750" algn="l">
              <a:lnSpc>
                <a:spcPct val="90000"/>
              </a:lnSpc>
              <a:spcBef>
                <a:spcPts val="500"/>
              </a:spcBef>
              <a:buFont typeface="Arial"/>
              <a:buChar char="•"/>
            </a:pPr>
            <a:r>
              <a:rPr lang="en-US" sz="2000">
                <a:ea typeface="+mn-lt"/>
                <a:cs typeface="+mn-lt"/>
              </a:rPr>
              <a:t>Trainers</a:t>
            </a:r>
            <a:endParaRPr lang="en-US" sz="2000"/>
          </a:p>
        </p:txBody>
      </p:sp>
      <p:pic>
        <p:nvPicPr>
          <p:cNvPr id="12" name="Picture 12" descr="A close up of a logo&#10;&#10;Description generated with very high confidence">
            <a:extLst>
              <a:ext uri="{FF2B5EF4-FFF2-40B4-BE49-F238E27FC236}">
                <a16:creationId xmlns:a16="http://schemas.microsoft.com/office/drawing/2014/main" id="{CFD0B738-274D-49B1-8FA4-729AB83E80A0}"/>
              </a:ext>
            </a:extLst>
          </p:cNvPr>
          <p:cNvPicPr>
            <a:picLocks noChangeAspect="1"/>
          </p:cNvPicPr>
          <p:nvPr/>
        </p:nvPicPr>
        <p:blipFill>
          <a:blip r:embed="rId5"/>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5703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picture containing grass, outdoor, building, field&#10;&#10;Description automatically generated">
            <a:extLst>
              <a:ext uri="{FF2B5EF4-FFF2-40B4-BE49-F238E27FC236}">
                <a16:creationId xmlns:a16="http://schemas.microsoft.com/office/drawing/2014/main" id="{38A18A3E-BB12-AA49-89D4-8C21728EB82E}"/>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10714"/>
          <a:stretch/>
        </p:blipFill>
        <p:spPr>
          <a:xfrm>
            <a:off x="20" y="10"/>
            <a:ext cx="12191980" cy="6857990"/>
          </a:xfrm>
          <a:prstGeom prst="rect">
            <a:avLst/>
          </a:prstGeom>
        </p:spPr>
      </p:pic>
      <p:sp>
        <p:nvSpPr>
          <p:cNvPr id="2" name="Title 1">
            <a:extLst>
              <a:ext uri="{FF2B5EF4-FFF2-40B4-BE49-F238E27FC236}">
                <a16:creationId xmlns:a16="http://schemas.microsoft.com/office/drawing/2014/main" id="{C80235C8-A7C2-EB47-A1F1-6C8FA3E4C29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chemeClr val="tx1"/>
                </a:solidFill>
              </a:rPr>
              <a:t>Where Silos Breakdown</a:t>
            </a:r>
          </a:p>
        </p:txBody>
      </p:sp>
      <p:graphicFrame>
        <p:nvGraphicFramePr>
          <p:cNvPr id="13" name="Content Placeholder 2">
            <a:extLst>
              <a:ext uri="{FF2B5EF4-FFF2-40B4-BE49-F238E27FC236}">
                <a16:creationId xmlns:a16="http://schemas.microsoft.com/office/drawing/2014/main" id="{7D0E5519-98D6-4EE9-BDDD-A3F71AD4F884}"/>
              </a:ext>
            </a:extLst>
          </p:cNvPr>
          <p:cNvGraphicFramePr>
            <a:graphicFrameLocks noGrp="1"/>
          </p:cNvGraphicFramePr>
          <p:nvPr>
            <p:ph sz="half" idx="1"/>
            <p:extLst>
              <p:ext uri="{D42A27DB-BD31-4B8C-83A1-F6EECF244321}">
                <p14:modId xmlns:p14="http://schemas.microsoft.com/office/powerpoint/2010/main" val="2335009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0" descr="A picture containing building, drawing, sign, tower&#10;&#10;Description generated with very high confidence">
            <a:extLst>
              <a:ext uri="{FF2B5EF4-FFF2-40B4-BE49-F238E27FC236}">
                <a16:creationId xmlns:a16="http://schemas.microsoft.com/office/drawing/2014/main" id="{2A0058E2-27A1-BB42-8689-B72B70DE6086}"/>
              </a:ext>
            </a:extLst>
          </p:cNvPr>
          <p:cNvPicPr>
            <a:picLocks noChangeAspect="1"/>
          </p:cNvPicPr>
          <p:nvPr/>
        </p:nvPicPr>
        <p:blipFill>
          <a:blip r:embed="rId8"/>
          <a:stretch>
            <a:fillRect/>
          </a:stretch>
        </p:blipFill>
        <p:spPr>
          <a:xfrm>
            <a:off x="9957858" y="5750045"/>
            <a:ext cx="2235200" cy="1109952"/>
          </a:xfrm>
          <a:prstGeom prst="rect">
            <a:avLst/>
          </a:prstGeom>
          <a:ln>
            <a:noFill/>
          </a:ln>
          <a:effectLst>
            <a:softEdge rad="112500"/>
          </a:effectLst>
        </p:spPr>
      </p:pic>
      <p:pic>
        <p:nvPicPr>
          <p:cNvPr id="17" name="Picture 12" descr="A close up of a logo&#10;&#10;Description generated with very high confidence">
            <a:extLst>
              <a:ext uri="{FF2B5EF4-FFF2-40B4-BE49-F238E27FC236}">
                <a16:creationId xmlns:a16="http://schemas.microsoft.com/office/drawing/2014/main" id="{41C6E4CB-CED3-C649-8B92-64C4404E8E1D}"/>
              </a:ext>
            </a:extLst>
          </p:cNvPr>
          <p:cNvPicPr>
            <a:picLocks noChangeAspect="1"/>
          </p:cNvPicPr>
          <p:nvPr/>
        </p:nvPicPr>
        <p:blipFill>
          <a:blip r:embed="rId9"/>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316750631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picture containing grass, outdoor, building, field&#10;&#10;Description automatically generated">
            <a:extLst>
              <a:ext uri="{FF2B5EF4-FFF2-40B4-BE49-F238E27FC236}">
                <a16:creationId xmlns:a16="http://schemas.microsoft.com/office/drawing/2014/main" id="{3F166970-7B05-E04D-886B-CCC3E9610280}"/>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10714"/>
          <a:stretch/>
        </p:blipFill>
        <p:spPr>
          <a:xfrm>
            <a:off x="20" y="10"/>
            <a:ext cx="12191980" cy="6857990"/>
          </a:xfrm>
          <a:prstGeom prst="rect">
            <a:avLst/>
          </a:prstGeom>
        </p:spPr>
      </p:pic>
      <p:sp>
        <p:nvSpPr>
          <p:cNvPr id="2" name="Title 1">
            <a:extLst>
              <a:ext uri="{FF2B5EF4-FFF2-40B4-BE49-F238E27FC236}">
                <a16:creationId xmlns:a16="http://schemas.microsoft.com/office/drawing/2014/main" id="{34ED5B64-39D9-B146-BB85-D1A28DDFB650}"/>
              </a:ext>
            </a:extLst>
          </p:cNvPr>
          <p:cNvSpPr>
            <a:spLocks noGrp="1"/>
          </p:cNvSpPr>
          <p:nvPr>
            <p:ph type="title"/>
          </p:nvPr>
        </p:nvSpPr>
        <p:spPr>
          <a:xfrm>
            <a:off x="838200" y="365125"/>
            <a:ext cx="10515600" cy="1325563"/>
          </a:xfrm>
        </p:spPr>
        <p:txBody>
          <a:bodyPr>
            <a:normAutofit/>
          </a:bodyPr>
          <a:lstStyle/>
          <a:p>
            <a:r>
              <a:rPr lang="en-US"/>
              <a:t>Problems</a:t>
            </a:r>
          </a:p>
        </p:txBody>
      </p:sp>
      <p:graphicFrame>
        <p:nvGraphicFramePr>
          <p:cNvPr id="8" name="Content Placeholder 2">
            <a:extLst>
              <a:ext uri="{FF2B5EF4-FFF2-40B4-BE49-F238E27FC236}">
                <a16:creationId xmlns:a16="http://schemas.microsoft.com/office/drawing/2014/main" id="{0EAFCF00-0D8E-4BD2-AB2F-4733D14A0663}"/>
              </a:ext>
            </a:extLst>
          </p:cNvPr>
          <p:cNvGraphicFramePr>
            <a:graphicFrameLocks noGrp="1"/>
          </p:cNvGraphicFramePr>
          <p:nvPr>
            <p:ph idx="1"/>
            <p:extLst>
              <p:ext uri="{D42A27DB-BD31-4B8C-83A1-F6EECF244321}">
                <p14:modId xmlns:p14="http://schemas.microsoft.com/office/powerpoint/2010/main" val="39102802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10" descr="A picture containing building, drawing, sign, tower&#10;&#10;Description generated with very high confidence">
            <a:extLst>
              <a:ext uri="{FF2B5EF4-FFF2-40B4-BE49-F238E27FC236}">
                <a16:creationId xmlns:a16="http://schemas.microsoft.com/office/drawing/2014/main" id="{DAB8F609-CC7F-4F45-ABD6-DC221731767B}"/>
              </a:ext>
            </a:extLst>
          </p:cNvPr>
          <p:cNvPicPr>
            <a:picLocks noChangeAspect="1"/>
          </p:cNvPicPr>
          <p:nvPr/>
        </p:nvPicPr>
        <p:blipFill>
          <a:blip r:embed="rId8"/>
          <a:stretch>
            <a:fillRect/>
          </a:stretch>
        </p:blipFill>
        <p:spPr>
          <a:xfrm>
            <a:off x="9957858" y="5750045"/>
            <a:ext cx="2235200" cy="1109952"/>
          </a:xfrm>
          <a:prstGeom prst="rect">
            <a:avLst/>
          </a:prstGeom>
          <a:ln>
            <a:noFill/>
          </a:ln>
          <a:effectLst>
            <a:softEdge rad="112500"/>
          </a:effectLst>
        </p:spPr>
      </p:pic>
      <p:pic>
        <p:nvPicPr>
          <p:cNvPr id="27" name="Picture 12" descr="A close up of a logo&#10;&#10;Description generated with very high confidence">
            <a:extLst>
              <a:ext uri="{FF2B5EF4-FFF2-40B4-BE49-F238E27FC236}">
                <a16:creationId xmlns:a16="http://schemas.microsoft.com/office/drawing/2014/main" id="{46FA6B11-5B11-864E-9DAC-4BEE84074897}"/>
              </a:ext>
            </a:extLst>
          </p:cNvPr>
          <p:cNvPicPr>
            <a:picLocks noChangeAspect="1"/>
          </p:cNvPicPr>
          <p:nvPr/>
        </p:nvPicPr>
        <p:blipFill>
          <a:blip r:embed="rId9"/>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341032111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2A7291-A6D2-F74E-8226-EDE1589A55C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What is ITSM?</a:t>
            </a:r>
          </a:p>
        </p:txBody>
      </p:sp>
      <p:pic>
        <p:nvPicPr>
          <p:cNvPr id="5" name="Picture 10" descr="A picture containing building, drawing, sign, tower&#10;&#10;Description generated with very high confidence">
            <a:extLst>
              <a:ext uri="{FF2B5EF4-FFF2-40B4-BE49-F238E27FC236}">
                <a16:creationId xmlns:a16="http://schemas.microsoft.com/office/drawing/2014/main" id="{DE836090-C486-4942-927F-E7B10F1FB1A2}"/>
              </a:ext>
            </a:extLst>
          </p:cNvPr>
          <p:cNvPicPr>
            <a:picLocks noChangeAspect="1"/>
          </p:cNvPicPr>
          <p:nvPr/>
        </p:nvPicPr>
        <p:blipFill>
          <a:blip r:embed="rId4"/>
          <a:stretch>
            <a:fillRect/>
          </a:stretch>
        </p:blipFill>
        <p:spPr>
          <a:xfrm>
            <a:off x="9957858" y="5750045"/>
            <a:ext cx="2235200" cy="1109952"/>
          </a:xfrm>
          <a:prstGeom prst="rect">
            <a:avLst/>
          </a:prstGeom>
        </p:spPr>
      </p:pic>
      <p:pic>
        <p:nvPicPr>
          <p:cNvPr id="6" name="Picture 12" descr="A close up of a logo&#10;&#10;Description generated with very high confidence">
            <a:extLst>
              <a:ext uri="{FF2B5EF4-FFF2-40B4-BE49-F238E27FC236}">
                <a16:creationId xmlns:a16="http://schemas.microsoft.com/office/drawing/2014/main" id="{C47F70D8-7AF0-A147-99CD-A4F3F3DDD8D2}"/>
              </a:ext>
            </a:extLst>
          </p:cNvPr>
          <p:cNvPicPr>
            <a:picLocks noChangeAspect="1"/>
          </p:cNvPicPr>
          <p:nvPr/>
        </p:nvPicPr>
        <p:blipFill>
          <a:blip r:embed="rId5"/>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3279311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a:solidFill>
                  <a:srgbClr val="000000"/>
                </a:solidFill>
              </a:rPr>
              <a:t>ITSM Best Practices</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A picture containing building, sitting, boat, large&#10;&#10;Description generated with very high confidence">
            <a:extLst>
              <a:ext uri="{FF2B5EF4-FFF2-40B4-BE49-F238E27FC236}">
                <a16:creationId xmlns:a16="http://schemas.microsoft.com/office/drawing/2014/main" id="{347A224B-9BDF-40E4-85C7-EE641BA777B8}"/>
              </a:ext>
            </a:extLst>
          </p:cNvPr>
          <p:cNvPicPr>
            <a:picLocks noGrp="1" noChangeAspect="1"/>
          </p:cNvPicPr>
          <p:nvPr>
            <p:ph sz="half" idx="2"/>
          </p:nvPr>
        </p:nvPicPr>
        <p:blipFill rotWithShape="1">
          <a:blip r:embed="rId4">
            <a:alphaModFix/>
          </a:blip>
          <a:srcRect t="8814" r="-1" b="32835"/>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FFAD1109-439E-443F-BC9F-0F52C81FF426}"/>
              </a:ext>
            </a:extLst>
          </p:cNvPr>
          <p:cNvSpPr>
            <a:spLocks noGrp="1"/>
          </p:cNvSpPr>
          <p:nvPr>
            <p:ph sz="half" idx="1"/>
          </p:nvPr>
        </p:nvSpPr>
        <p:spPr>
          <a:xfrm>
            <a:off x="6090176" y="2421682"/>
            <a:ext cx="4977976" cy="4252387"/>
          </a:xfrm>
        </p:spPr>
        <p:txBody>
          <a:bodyPr vert="horz" lIns="91440" tIns="45720" rIns="91440" bIns="45720" rtlCol="0" anchor="ctr">
            <a:normAutofit fontScale="92500" lnSpcReduction="10000"/>
          </a:bodyPr>
          <a:lstStyle/>
          <a:p>
            <a:pPr fontAlgn="base"/>
            <a:r>
              <a:rPr lang="en-US" sz="2400">
                <a:solidFill>
                  <a:srgbClr val="000000"/>
                </a:solidFill>
              </a:rPr>
              <a:t>Reporting </a:t>
            </a:r>
          </a:p>
          <a:p>
            <a:pPr fontAlgn="base"/>
            <a:r>
              <a:rPr lang="en-US" sz="2400">
                <a:solidFill>
                  <a:srgbClr val="000000"/>
                </a:solidFill>
              </a:rPr>
              <a:t>Managing work </a:t>
            </a:r>
          </a:p>
          <a:p>
            <a:pPr fontAlgn="base"/>
            <a:r>
              <a:rPr lang="en-US" sz="2400">
                <a:solidFill>
                  <a:srgbClr val="000000"/>
                </a:solidFill>
              </a:rPr>
              <a:t>Workflows – Approvals </a:t>
            </a:r>
          </a:p>
          <a:p>
            <a:pPr fontAlgn="base"/>
            <a:r>
              <a:rPr lang="en-US" sz="2400">
                <a:solidFill>
                  <a:srgbClr val="000000"/>
                </a:solidFill>
              </a:rPr>
              <a:t>Tracking </a:t>
            </a:r>
          </a:p>
          <a:p>
            <a:pPr lvl="1"/>
            <a:r>
              <a:rPr lang="en-US">
                <a:solidFill>
                  <a:srgbClr val="000000"/>
                </a:solidFill>
              </a:rPr>
              <a:t>Requests</a:t>
            </a:r>
          </a:p>
          <a:p>
            <a:pPr lvl="1"/>
            <a:r>
              <a:rPr lang="en-US">
                <a:solidFill>
                  <a:srgbClr val="000000"/>
                </a:solidFill>
              </a:rPr>
              <a:t>Incidents</a:t>
            </a:r>
          </a:p>
          <a:p>
            <a:pPr lvl="1"/>
            <a:r>
              <a:rPr lang="en-US">
                <a:solidFill>
                  <a:srgbClr val="000000"/>
                </a:solidFill>
              </a:rPr>
              <a:t>Projects</a:t>
            </a:r>
          </a:p>
          <a:p>
            <a:pPr lvl="1"/>
            <a:r>
              <a:rPr lang="en-US">
                <a:solidFill>
                  <a:srgbClr val="000000"/>
                </a:solidFill>
              </a:rPr>
              <a:t>Assets </a:t>
            </a:r>
          </a:p>
          <a:p>
            <a:pPr fontAlgn="base"/>
            <a:r>
              <a:rPr lang="en-US" sz="2400">
                <a:solidFill>
                  <a:srgbClr val="000000"/>
                </a:solidFill>
              </a:rPr>
              <a:t>Tracking incidents </a:t>
            </a:r>
          </a:p>
          <a:p>
            <a:pPr fontAlgn="base"/>
            <a:r>
              <a:rPr lang="en-US" sz="2400">
                <a:solidFill>
                  <a:srgbClr val="000000"/>
                </a:solidFill>
              </a:rPr>
              <a:t>Customer Satisfaction </a:t>
            </a:r>
          </a:p>
          <a:p>
            <a:pPr fontAlgn="base"/>
            <a:r>
              <a:rPr lang="en-US" sz="2400">
                <a:solidFill>
                  <a:srgbClr val="000000"/>
                </a:solidFill>
              </a:rPr>
              <a:t>Timeline breakdown </a:t>
            </a:r>
          </a:p>
          <a:p>
            <a:pPr fontAlgn="base"/>
            <a:endParaRPr lang="en-US" sz="1600">
              <a:solidFill>
                <a:srgbClr val="000000"/>
              </a:solidFill>
            </a:endParaRPr>
          </a:p>
          <a:p>
            <a:pPr fontAlgn="base"/>
            <a:endParaRPr lang="en-US" sz="1600">
              <a:solidFill>
                <a:srgbClr val="000000"/>
              </a:solidFill>
            </a:endParaRPr>
          </a:p>
          <a:p>
            <a:pPr marL="0"/>
            <a:endParaRPr lang="en-US" sz="1600">
              <a:solidFill>
                <a:srgbClr val="000000"/>
              </a:solidFill>
            </a:endParaRPr>
          </a:p>
        </p:txBody>
      </p:sp>
      <p:pic>
        <p:nvPicPr>
          <p:cNvPr id="15" name="Picture 10" descr="A picture containing building, drawing, sign, tower&#10;&#10;Description generated with very high confidence">
            <a:extLst>
              <a:ext uri="{FF2B5EF4-FFF2-40B4-BE49-F238E27FC236}">
                <a16:creationId xmlns:a16="http://schemas.microsoft.com/office/drawing/2014/main" id="{1E377CE9-D8CA-534F-AD57-269B4043A39A}"/>
              </a:ext>
            </a:extLst>
          </p:cNvPr>
          <p:cNvPicPr>
            <a:picLocks noChangeAspect="1"/>
          </p:cNvPicPr>
          <p:nvPr/>
        </p:nvPicPr>
        <p:blipFill>
          <a:blip r:embed="rId5"/>
          <a:stretch>
            <a:fillRect/>
          </a:stretch>
        </p:blipFill>
        <p:spPr>
          <a:xfrm>
            <a:off x="9957858" y="5750045"/>
            <a:ext cx="2235200" cy="1109952"/>
          </a:xfrm>
          <a:prstGeom prst="rect">
            <a:avLst/>
          </a:prstGeom>
        </p:spPr>
      </p:pic>
      <p:pic>
        <p:nvPicPr>
          <p:cNvPr id="4" name="Picture 12" descr="A close up of a logo&#10;&#10;Description generated with very high confidence">
            <a:extLst>
              <a:ext uri="{FF2B5EF4-FFF2-40B4-BE49-F238E27FC236}">
                <a16:creationId xmlns:a16="http://schemas.microsoft.com/office/drawing/2014/main" id="{49996D8C-3E7E-403E-BBDE-391761413F0E}"/>
              </a:ext>
            </a:extLst>
          </p:cNvPr>
          <p:cNvPicPr>
            <a:picLocks noChangeAspect="1"/>
          </p:cNvPicPr>
          <p:nvPr/>
        </p:nvPicPr>
        <p:blipFill>
          <a:blip r:embed="rId6"/>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2034544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p:txBody>
          <a:bodyPr/>
          <a:lstStyle/>
          <a:p>
            <a:r>
              <a:rPr lang="en-US"/>
              <a:t>Why ESM?</a:t>
            </a:r>
          </a:p>
        </p:txBody>
      </p:sp>
      <p:sp>
        <p:nvSpPr>
          <p:cNvPr id="3" name="Content Placeholder 2">
            <a:extLst>
              <a:ext uri="{FF2B5EF4-FFF2-40B4-BE49-F238E27FC236}">
                <a16:creationId xmlns:a16="http://schemas.microsoft.com/office/drawing/2014/main" id="{FFAD1109-439E-443F-BC9F-0F52C81FF426}"/>
              </a:ext>
            </a:extLst>
          </p:cNvPr>
          <p:cNvSpPr>
            <a:spLocks noGrp="1"/>
          </p:cNvSpPr>
          <p:nvPr>
            <p:ph sz="half" idx="1"/>
          </p:nvPr>
        </p:nvSpPr>
        <p:spPr>
          <a:xfrm>
            <a:off x="838200" y="1487838"/>
            <a:ext cx="5257800" cy="4776328"/>
          </a:xfrm>
        </p:spPr>
        <p:txBody>
          <a:bodyPr vert="horz" lIns="91440" tIns="45720" rIns="91440" bIns="45720" rtlCol="0" anchor="t">
            <a:normAutofit/>
          </a:bodyPr>
          <a:lstStyle/>
          <a:p>
            <a:pPr>
              <a:buFont typeface="Wingdings" pitchFamily="2" charset="2"/>
              <a:buChar char="Ø"/>
            </a:pPr>
            <a:endParaRPr lang="en-US"/>
          </a:p>
          <a:p>
            <a:pPr fontAlgn="base"/>
            <a:r>
              <a:rPr lang="en-US"/>
              <a:t>Catalog of Services</a:t>
            </a:r>
          </a:p>
          <a:p>
            <a:pPr fontAlgn="base"/>
            <a:r>
              <a:rPr lang="en-US"/>
              <a:t>Manage work</a:t>
            </a:r>
          </a:p>
          <a:p>
            <a:pPr fontAlgn="base"/>
            <a:r>
              <a:rPr lang="en-US"/>
              <a:t>Workload </a:t>
            </a:r>
          </a:p>
          <a:p>
            <a:pPr fontAlgn="base"/>
            <a:r>
              <a:rPr lang="en-US"/>
              <a:t>Reports </a:t>
            </a:r>
          </a:p>
          <a:p>
            <a:pPr fontAlgn="base"/>
            <a:r>
              <a:rPr lang="en-US"/>
              <a:t>Digitize Workflows </a:t>
            </a:r>
          </a:p>
          <a:p>
            <a:pPr fontAlgn="base"/>
            <a:r>
              <a:rPr lang="en-US"/>
              <a:t>Collect data </a:t>
            </a:r>
          </a:p>
          <a:p>
            <a:pPr fontAlgn="base"/>
            <a:r>
              <a:rPr lang="en-US"/>
              <a:t>Finding gaps/trends </a:t>
            </a:r>
          </a:p>
          <a:p>
            <a:pPr fontAlgn="base"/>
            <a:r>
              <a:rPr lang="en-US"/>
              <a:t>Transparency</a:t>
            </a:r>
          </a:p>
          <a:p>
            <a:pPr marL="0" indent="0">
              <a:buNone/>
            </a:pPr>
            <a:endParaRPr lang="en-US"/>
          </a:p>
          <a:p>
            <a:endParaRPr lang="en-US"/>
          </a:p>
        </p:txBody>
      </p:sp>
      <p:pic>
        <p:nvPicPr>
          <p:cNvPr id="6" name="Content Placeholder 5">
            <a:extLst>
              <a:ext uri="{FF2B5EF4-FFF2-40B4-BE49-F238E27FC236}">
                <a16:creationId xmlns:a16="http://schemas.microsoft.com/office/drawing/2014/main" id="{12B51AD7-7084-B14A-8F14-EFAE899499E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9800" y="2661812"/>
            <a:ext cx="5181600" cy="2426716"/>
          </a:xfrm>
          <a:prstGeom prst="rect">
            <a:avLst/>
          </a:prstGeom>
        </p:spPr>
      </p:pic>
      <p:sp>
        <p:nvSpPr>
          <p:cNvPr id="5" name="Arrow: Left-Right 4">
            <a:extLst>
              <a:ext uri="{FF2B5EF4-FFF2-40B4-BE49-F238E27FC236}">
                <a16:creationId xmlns:a16="http://schemas.microsoft.com/office/drawing/2014/main" id="{C2EBC5D9-168A-4282-B119-120B278A5E02}"/>
              </a:ext>
            </a:extLst>
          </p:cNvPr>
          <p:cNvSpPr/>
          <p:nvPr/>
        </p:nvSpPr>
        <p:spPr>
          <a:xfrm>
            <a:off x="6585720" y="3632260"/>
            <a:ext cx="1214033" cy="4843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764D0299-E8B1-42E9-BE10-5BE09824A241}"/>
              </a:ext>
            </a:extLst>
          </p:cNvPr>
          <p:cNvSpPr/>
          <p:nvPr/>
        </p:nvSpPr>
        <p:spPr>
          <a:xfrm>
            <a:off x="9363307" y="3633067"/>
            <a:ext cx="1214033" cy="4843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C3EF623F-B5EF-4121-8497-52FBC3F5CD46}"/>
              </a:ext>
            </a:extLst>
          </p:cNvPr>
          <p:cNvSpPr/>
          <p:nvPr/>
        </p:nvSpPr>
        <p:spPr>
          <a:xfrm>
            <a:off x="7956351" y="3633875"/>
            <a:ext cx="1214033" cy="4843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29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838200" y="365125"/>
            <a:ext cx="10515600" cy="1325563"/>
          </a:xfrm>
        </p:spPr>
        <p:txBody>
          <a:bodyPr/>
          <a:lstStyle/>
          <a:p>
            <a:r>
              <a:rPr lang="en-US"/>
              <a:t>Unified Communications</a:t>
            </a:r>
          </a:p>
        </p:txBody>
      </p:sp>
      <p:sp>
        <p:nvSpPr>
          <p:cNvPr id="3" name="Content Placeholder 2">
            <a:extLst>
              <a:ext uri="{FF2B5EF4-FFF2-40B4-BE49-F238E27FC236}">
                <a16:creationId xmlns:a16="http://schemas.microsoft.com/office/drawing/2014/main" id="{FFAD1109-439E-443F-BC9F-0F52C81FF426}"/>
              </a:ext>
            </a:extLst>
          </p:cNvPr>
          <p:cNvSpPr>
            <a:spLocks noGrp="1"/>
          </p:cNvSpPr>
          <p:nvPr>
            <p:ph sz="half" idx="1"/>
          </p:nvPr>
        </p:nvSpPr>
        <p:spPr>
          <a:xfrm>
            <a:off x="838200" y="1825624"/>
            <a:ext cx="5257800" cy="4438541"/>
          </a:xfrm>
        </p:spPr>
        <p:txBody>
          <a:bodyPr vert="horz" lIns="91440" tIns="45720" rIns="91440" bIns="45720" rtlCol="0" anchor="t">
            <a:normAutofit/>
          </a:bodyPr>
          <a:lstStyle/>
          <a:p>
            <a:pPr marL="0" indent="0" fontAlgn="base">
              <a:buNone/>
            </a:pPr>
            <a:r>
              <a:rPr lang="en-US" sz="2400"/>
              <a:t>Implemented a suite of collaborative tools that cross functional team to use to: </a:t>
            </a:r>
          </a:p>
          <a:p>
            <a:pPr fontAlgn="base"/>
            <a:r>
              <a:rPr lang="en-US" sz="2400"/>
              <a:t>Chat, Both asynchronously and synchronously</a:t>
            </a:r>
            <a:endParaRPr lang="en-US" sz="2400">
              <a:cs typeface="Calibri"/>
            </a:endParaRPr>
          </a:p>
          <a:p>
            <a:pPr fontAlgn="base"/>
            <a:r>
              <a:rPr lang="en-US" sz="2400"/>
              <a:t>Whiteboarding</a:t>
            </a:r>
            <a:endParaRPr lang="en-US" sz="2400">
              <a:cs typeface="Calibri" panose="020F0502020204030204"/>
            </a:endParaRPr>
          </a:p>
          <a:p>
            <a:pPr fontAlgn="base"/>
            <a:r>
              <a:rPr lang="en-US" sz="2400"/>
              <a:t>Document collaboration</a:t>
            </a:r>
            <a:endParaRPr lang="en-US" sz="2400">
              <a:cs typeface="Calibri" panose="020F0502020204030204"/>
            </a:endParaRPr>
          </a:p>
          <a:p>
            <a:pPr fontAlgn="base"/>
            <a:r>
              <a:rPr lang="en-US" sz="2400"/>
              <a:t>Teleconferencing</a:t>
            </a:r>
            <a:endParaRPr lang="en-US" sz="2400">
              <a:cs typeface="Calibri" panose="020F0502020204030204"/>
            </a:endParaRPr>
          </a:p>
          <a:p>
            <a:pPr fontAlgn="base"/>
            <a:r>
              <a:rPr lang="en-US" sz="2400"/>
              <a:t>Document storage</a:t>
            </a:r>
            <a:endParaRPr lang="en-US" sz="2400">
              <a:cs typeface="Calibri" panose="020F0502020204030204"/>
            </a:endParaRPr>
          </a:p>
          <a:p>
            <a:pPr marL="0" indent="0">
              <a:buNone/>
            </a:pPr>
            <a:endParaRPr lang="en-US"/>
          </a:p>
          <a:p>
            <a:endParaRPr lang="en-US"/>
          </a:p>
        </p:txBody>
      </p:sp>
      <p:pic>
        <p:nvPicPr>
          <p:cNvPr id="5" name="Picture 6" descr="A large white building&#10;&#10;Description generated with very high confidence">
            <a:extLst>
              <a:ext uri="{FF2B5EF4-FFF2-40B4-BE49-F238E27FC236}">
                <a16:creationId xmlns:a16="http://schemas.microsoft.com/office/drawing/2014/main" id="{FD750523-F333-4E8E-910E-42AE585E9A51}"/>
              </a:ext>
            </a:extLst>
          </p:cNvPr>
          <p:cNvPicPr>
            <a:picLocks noChangeAspect="1"/>
          </p:cNvPicPr>
          <p:nvPr/>
        </p:nvPicPr>
        <p:blipFill>
          <a:blip r:embed="rId3"/>
          <a:stretch>
            <a:fillRect/>
          </a:stretch>
        </p:blipFill>
        <p:spPr>
          <a:xfrm>
            <a:off x="6139542" y="2662052"/>
            <a:ext cx="5162025" cy="2683387"/>
          </a:xfrm>
          <a:prstGeom prst="rect">
            <a:avLst/>
          </a:prstGeom>
        </p:spPr>
      </p:pic>
      <p:sp>
        <p:nvSpPr>
          <p:cNvPr id="13" name="Arrow: Left-Right 12">
            <a:extLst>
              <a:ext uri="{FF2B5EF4-FFF2-40B4-BE49-F238E27FC236}">
                <a16:creationId xmlns:a16="http://schemas.microsoft.com/office/drawing/2014/main" id="{E7B55678-7B90-413E-B252-6EB9B6FB8D03}"/>
              </a:ext>
            </a:extLst>
          </p:cNvPr>
          <p:cNvSpPr/>
          <p:nvPr/>
        </p:nvSpPr>
        <p:spPr>
          <a:xfrm>
            <a:off x="6844024" y="3890565"/>
            <a:ext cx="1214033" cy="4843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A75D4DF2-F9D0-45CD-9B22-836C16A073EF}"/>
              </a:ext>
            </a:extLst>
          </p:cNvPr>
          <p:cNvSpPr/>
          <p:nvPr/>
        </p:nvSpPr>
        <p:spPr>
          <a:xfrm>
            <a:off x="9402052" y="3891373"/>
            <a:ext cx="1214033" cy="4843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id="{C2C6C429-ECD8-4DEF-90F7-5CC9AD2AB63A}"/>
              </a:ext>
            </a:extLst>
          </p:cNvPr>
          <p:cNvSpPr/>
          <p:nvPr/>
        </p:nvSpPr>
        <p:spPr>
          <a:xfrm>
            <a:off x="8240487" y="3892180"/>
            <a:ext cx="1033220" cy="4843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315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65C3F8-E322-4073-BD35-BD9F517ACE2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Partnerships</a:t>
            </a:r>
          </a:p>
        </p:txBody>
      </p:sp>
      <p:pic>
        <p:nvPicPr>
          <p:cNvPr id="5" name="Picture 10" descr="A picture containing building, drawing, sign, tower&#10;&#10;Description generated with very high confidence">
            <a:extLst>
              <a:ext uri="{FF2B5EF4-FFF2-40B4-BE49-F238E27FC236}">
                <a16:creationId xmlns:a16="http://schemas.microsoft.com/office/drawing/2014/main" id="{F6F3DDB9-0B55-654F-B8EC-7A0D62C8F9E3}"/>
              </a:ext>
            </a:extLst>
          </p:cNvPr>
          <p:cNvPicPr>
            <a:picLocks noChangeAspect="1"/>
          </p:cNvPicPr>
          <p:nvPr/>
        </p:nvPicPr>
        <p:blipFill>
          <a:blip r:embed="rId4"/>
          <a:stretch>
            <a:fillRect/>
          </a:stretch>
        </p:blipFill>
        <p:spPr>
          <a:xfrm>
            <a:off x="9957858" y="5750045"/>
            <a:ext cx="2235200" cy="1109952"/>
          </a:xfrm>
          <a:prstGeom prst="rect">
            <a:avLst/>
          </a:prstGeom>
        </p:spPr>
      </p:pic>
      <p:pic>
        <p:nvPicPr>
          <p:cNvPr id="6" name="Picture 12" descr="A close up of a logo&#10;&#10;Description generated with very high confidence">
            <a:extLst>
              <a:ext uri="{FF2B5EF4-FFF2-40B4-BE49-F238E27FC236}">
                <a16:creationId xmlns:a16="http://schemas.microsoft.com/office/drawing/2014/main" id="{744A2A03-7616-FF44-87A0-A8F6AFCD9D5E}"/>
              </a:ext>
            </a:extLst>
          </p:cNvPr>
          <p:cNvPicPr>
            <a:picLocks noChangeAspect="1"/>
          </p:cNvPicPr>
          <p:nvPr/>
        </p:nvPicPr>
        <p:blipFill>
          <a:blip r:embed="rId5"/>
          <a:stretch>
            <a:fillRect/>
          </a:stretch>
        </p:blipFill>
        <p:spPr>
          <a:xfrm>
            <a:off x="-1058" y="6125605"/>
            <a:ext cx="1663699" cy="734541"/>
          </a:xfrm>
          <a:prstGeom prst="rect">
            <a:avLst/>
          </a:prstGeom>
          <a:ln>
            <a:noFill/>
          </a:ln>
          <a:effectLst>
            <a:softEdge rad="112500"/>
          </a:effectLst>
        </p:spPr>
      </p:pic>
    </p:spTree>
    <p:extLst>
      <p:ext uri="{BB962C8B-B14F-4D97-AF65-F5344CB8AC3E}">
        <p14:creationId xmlns:p14="http://schemas.microsoft.com/office/powerpoint/2010/main" val="2849414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F928D42C3B6248BA93BF2AF7E11D2F" ma:contentTypeVersion="0" ma:contentTypeDescription="Create a new document." ma:contentTypeScope="" ma:versionID="d18635eabe90f7dc889e27e615126d17">
  <xsd:schema xmlns:xsd="http://www.w3.org/2001/XMLSchema" xmlns:xs="http://www.w3.org/2001/XMLSchema" xmlns:p="http://schemas.microsoft.com/office/2006/metadata/properties" xmlns:ns2="86f05c22-f7f4-452a-b259-d3033defcd8b" targetNamespace="http://schemas.microsoft.com/office/2006/metadata/properties" ma:root="true" ma:fieldsID="22facfed30b767d9e97fa6e00c892adb" ns2:_="">
    <xsd:import namespace="86f05c22-f7f4-452a-b259-d3033defcd8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05c22-f7f4-452a-b259-d3033defcd8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6f05c22-f7f4-452a-b259-d3033defcd8b">XEYWKCSY3Z2D-1121938936-186</_dlc_DocId>
    <_dlc_DocIdUrl xmlns="86f05c22-f7f4-452a-b259-d3033defcd8b">
      <Url>https://intranet.lonestar.edu/OTS/_layouts/15/DocIdRedir.aspx?ID=XEYWKCSY3Z2D-1121938936-186</Url>
      <Description>XEYWKCSY3Z2D-1121938936-186</Description>
    </_dlc_DocIdUrl>
  </documentManagement>
</p:properties>
</file>

<file path=customXml/itemProps1.xml><?xml version="1.0" encoding="utf-8"?>
<ds:datastoreItem xmlns:ds="http://schemas.openxmlformats.org/officeDocument/2006/customXml" ds:itemID="{06FA38BE-7245-41B9-900E-D962AA988ABB}">
  <ds:schemaRefs>
    <ds:schemaRef ds:uri="http://schemas.microsoft.com/sharepoint/events"/>
  </ds:schemaRefs>
</ds:datastoreItem>
</file>

<file path=customXml/itemProps2.xml><?xml version="1.0" encoding="utf-8"?>
<ds:datastoreItem xmlns:ds="http://schemas.openxmlformats.org/officeDocument/2006/customXml" ds:itemID="{B832C6F2-62BC-4762-ADB3-A932B599D127}">
  <ds:schemaRefs>
    <ds:schemaRef ds:uri="http://schemas.microsoft.com/sharepoint/v3/contenttype/forms"/>
  </ds:schemaRefs>
</ds:datastoreItem>
</file>

<file path=customXml/itemProps3.xml><?xml version="1.0" encoding="utf-8"?>
<ds:datastoreItem xmlns:ds="http://schemas.openxmlformats.org/officeDocument/2006/customXml" ds:itemID="{F90B5F8C-4F4E-40B7-B11B-166CEEAE30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f05c22-f7f4-452a-b259-d3033defc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B5FA082-BE0B-40BE-8081-EE7F065C4F39}">
  <ds:schemaRefs>
    <ds:schemaRef ds:uri="http://schemas.microsoft.com/office/2006/metadata/properties"/>
    <ds:schemaRef ds:uri="http://schemas.microsoft.com/office/infopath/2007/PartnerControls"/>
    <ds:schemaRef ds:uri="86f05c22-f7f4-452a-b259-d3033defcd8b"/>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9</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Organizational Silos Don’t Break them Connect them</vt:lpstr>
      <vt:lpstr>Silos: The Good And Bad</vt:lpstr>
      <vt:lpstr>Where Silos Breakdown</vt:lpstr>
      <vt:lpstr>Problems</vt:lpstr>
      <vt:lpstr>What is ITSM?</vt:lpstr>
      <vt:lpstr>ITSM Best Practices</vt:lpstr>
      <vt:lpstr>Why ESM?</vt:lpstr>
      <vt:lpstr>Unified Communications</vt:lpstr>
      <vt:lpstr>Partnerships</vt:lpstr>
      <vt:lpstr>Development</vt:lpstr>
      <vt:lpstr>After Implementation</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Silos Don’t Break them Connect them</dc:title>
  <dc:creator>Butch Juelg</dc:creator>
  <cp:revision>26</cp:revision>
  <dcterms:created xsi:type="dcterms:W3CDTF">2019-10-11T21:39:00Z</dcterms:created>
  <dcterms:modified xsi:type="dcterms:W3CDTF">2019-10-13T01:57:32Z</dcterms:modified>
</cp:coreProperties>
</file>