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66" r:id="rId7"/>
    <p:sldId id="267" r:id="rId8"/>
    <p:sldId id="258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622"/>
    <a:srgbClr val="446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15F1-A912-4928-87F0-1BCD1B1A6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Journeys to cultivate a </a:t>
            </a:r>
            <a:br>
              <a:rPr lang="en-US" dirty="0"/>
            </a:br>
            <a:r>
              <a:rPr lang="en-US" dirty="0"/>
              <a:t>“One IT” </a:t>
            </a:r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E0EE9-0655-42A9-8455-EF00DEF1F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4" y="2935288"/>
            <a:ext cx="9872413" cy="1655762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Today’s speakers:</a:t>
            </a:r>
          </a:p>
          <a:p>
            <a:pPr algn="l"/>
            <a:r>
              <a:rPr lang="en-US" dirty="0" smtClean="0"/>
              <a:t>James </a:t>
            </a:r>
            <a:r>
              <a:rPr lang="en-US" dirty="0" err="1" smtClean="0"/>
              <a:t>Dudek</a:t>
            </a:r>
            <a:r>
              <a:rPr lang="en-US" dirty="0" smtClean="0"/>
              <a:t>, Employee Experience Lead &amp; Senior Organizational Strategist – University of California, </a:t>
            </a:r>
            <a:r>
              <a:rPr lang="en-US" dirty="0" smtClean="0"/>
              <a:t>Berkeley</a:t>
            </a:r>
          </a:p>
          <a:p>
            <a:pPr algn="l"/>
            <a:r>
              <a:rPr lang="en-US" dirty="0"/>
              <a:t>Cathy Curley, CIO – College of Literature, Science, and the Arts, University of </a:t>
            </a:r>
            <a:r>
              <a:rPr lang="en-US" dirty="0" smtClean="0"/>
              <a:t>Michigan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105" y="4950995"/>
            <a:ext cx="2943225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020" y="4698582"/>
            <a:ext cx="15906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8424529" cy="160020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Contact Information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hlinkClick r:id="rId2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EE71080-E299-491A-86DA-498A98AD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10278631" cy="317784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Connect with us via </a:t>
            </a:r>
            <a:r>
              <a:rPr lang="en-US" sz="3200" dirty="0" err="1" smtClean="0"/>
              <a:t>BrainDate</a:t>
            </a:r>
            <a:endParaRPr lang="en-US" sz="3200" dirty="0"/>
          </a:p>
          <a:p>
            <a:r>
              <a:rPr lang="en-US" sz="3200" dirty="0" smtClean="0"/>
              <a:t>	Leading and Partnering Across the Institution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Keywords: Collaboration, One IT, Partnering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James </a:t>
            </a:r>
            <a:r>
              <a:rPr lang="en-US" sz="3200" dirty="0" err="1" smtClean="0"/>
              <a:t>Dudek</a:t>
            </a:r>
            <a:r>
              <a:rPr lang="en-US" sz="3200" dirty="0" smtClean="0"/>
              <a:t> – jdudek@berkeley.edu</a:t>
            </a:r>
          </a:p>
          <a:p>
            <a:r>
              <a:rPr lang="en-US" sz="3200" dirty="0" smtClean="0"/>
              <a:t>Cathy Curley – cacurley@umich.edu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88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b="0" dirty="0"/>
              <a:t>Creating “One IT” at Berkeley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4800" dirty="0"/>
              <a:t>Definition of “One IT”</a:t>
            </a:r>
          </a:p>
          <a:p>
            <a:pPr fontAlgn="base"/>
            <a:r>
              <a:rPr lang="en-US" sz="4800" dirty="0"/>
              <a:t>How to Begin</a:t>
            </a:r>
          </a:p>
          <a:p>
            <a:pPr fontAlgn="base"/>
            <a:r>
              <a:rPr lang="en-US" sz="4800" dirty="0"/>
              <a:t>Governance</a:t>
            </a:r>
          </a:p>
          <a:p>
            <a:pPr fontAlgn="base"/>
            <a:r>
              <a:rPr lang="en-US" sz="4800" dirty="0"/>
              <a:t>Where are we now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884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7622"/>
                </a:solidFill>
              </a:rPr>
              <a:t>Michigan IT:</a:t>
            </a:r>
            <a:r>
              <a:rPr lang="en-US" b="0" dirty="0">
                <a:solidFill>
                  <a:srgbClr val="EF7622"/>
                </a:solidFill>
              </a:rPr>
              <a:t> A Brief History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53" y="1618499"/>
            <a:ext cx="10969358" cy="39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3368" y="1171073"/>
            <a:ext cx="5454316" cy="391427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64" y="1765466"/>
            <a:ext cx="5292436" cy="26421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/>
              <a:t>Michigan IT </a:t>
            </a:r>
            <a:r>
              <a:rPr lang="en-US" sz="3200" b="1" dirty="0" smtClean="0"/>
              <a:t>Vision</a:t>
            </a:r>
          </a:p>
          <a:p>
            <a:pPr marL="0" indent="0" algn="ctr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Collaboratively providing unparalleled IT services that constantly adapt to best meet evolving campus needs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026" name="Picture 2" descr="MichiganIT-verti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44" y="1683250"/>
            <a:ext cx="2946084" cy="280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F15A-0128-4534-A652-772AFEBB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EF7622"/>
                </a:solidFill>
              </a:rPr>
              <a:t>Michigan IT Annual Event </a:t>
            </a:r>
            <a:r>
              <a:rPr lang="en-US" dirty="0" smtClean="0">
                <a:solidFill>
                  <a:srgbClr val="EF7622"/>
                </a:solidFill>
              </a:rPr>
              <a:t>Schedule</a:t>
            </a:r>
            <a:endParaRPr lang="en-US" sz="3200" b="0" dirty="0">
              <a:solidFill>
                <a:srgbClr val="EF762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824287"/>
            <a:ext cx="10940715" cy="43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2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C3F8-E322-4073-BD35-BD9F517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solidFill>
                  <a:srgbClr val="EF7622"/>
                </a:solidFill>
              </a:rPr>
              <a:t>Value &amp; Results</a:t>
            </a:r>
            <a:endParaRPr lang="en-US" b="0" dirty="0">
              <a:solidFill>
                <a:srgbClr val="EF762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66625"/>
            <a:ext cx="10955512" cy="409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8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Time to Reassess our 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784305" cy="40751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What are tomorrow’s challenges that we need to be better prepared for</a:t>
            </a:r>
            <a:r>
              <a:rPr lang="en-US" sz="3200" dirty="0" smtClean="0"/>
              <a:t>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What should our community of Michigan technology leaders be working together towards so that Michigan can achieve its goals</a:t>
            </a:r>
            <a:r>
              <a:rPr lang="en-US" sz="3200" dirty="0" smtClean="0"/>
              <a:t>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In the era of technology consumerism, how can we be a more inclusive community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263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7269-866E-4662-A61E-4FD6EB4A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One IT” Recommendations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322BF-4527-43AC-BABB-CC87E7FB1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/>
              <a:t>Solving complex problems is easiest when relationships are a strong foundation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/>
              <a:t>Leverage the people and grass roots enthusiasm to lead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/>
              <a:t>Make it easy for Executive Sponsors to </a:t>
            </a:r>
            <a:r>
              <a:rPr lang="en-US" sz="3200" dirty="0" smtClean="0"/>
              <a:t>support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064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446CA9"/>
                </a:solidFill>
              </a:rPr>
              <a:t>Session Evaluations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200" dirty="0"/>
              <a:t>There are two ways to access the session and presenter evaluations:</a:t>
            </a:r>
            <a:endParaRPr lang="en-US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29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277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Journeys to cultivate a  “One IT” culture</vt:lpstr>
      <vt:lpstr>Case Study: Creating “One IT” at Berkeley</vt:lpstr>
      <vt:lpstr>Michigan IT: A Brief History</vt:lpstr>
      <vt:lpstr>PowerPoint Presentation</vt:lpstr>
      <vt:lpstr>Michigan IT Annual Event Schedule</vt:lpstr>
      <vt:lpstr>Value &amp; Results</vt:lpstr>
      <vt:lpstr>Time to Reassess our Vision</vt:lpstr>
      <vt:lpstr>“One IT” Recommendations</vt:lpstr>
      <vt:lpstr>Session Evaluations There are two ways to access the session and presenter evaluations: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Curley, Cathy</cp:lastModifiedBy>
  <cp:revision>26</cp:revision>
  <dcterms:created xsi:type="dcterms:W3CDTF">2019-03-25T21:23:33Z</dcterms:created>
  <dcterms:modified xsi:type="dcterms:W3CDTF">2019-10-10T23:22:53Z</dcterms:modified>
</cp:coreProperties>
</file>