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</p:sldMasterIdLst>
  <p:notesMasterIdLst>
    <p:notesMasterId r:id="rId27"/>
  </p:notesMasterIdLst>
  <p:sldIdLst>
    <p:sldId id="256" r:id="rId6"/>
    <p:sldId id="257" r:id="rId7"/>
    <p:sldId id="280" r:id="rId8"/>
    <p:sldId id="258" r:id="rId9"/>
    <p:sldId id="259" r:id="rId10"/>
    <p:sldId id="260" r:id="rId11"/>
    <p:sldId id="262" r:id="rId12"/>
    <p:sldId id="278" r:id="rId13"/>
    <p:sldId id="263" r:id="rId14"/>
    <p:sldId id="265" r:id="rId15"/>
    <p:sldId id="264" r:id="rId16"/>
    <p:sldId id="266" r:id="rId17"/>
    <p:sldId id="267" r:id="rId18"/>
    <p:sldId id="269" r:id="rId19"/>
    <p:sldId id="271" r:id="rId20"/>
    <p:sldId id="279" r:id="rId21"/>
    <p:sldId id="273" r:id="rId22"/>
    <p:sldId id="272" r:id="rId23"/>
    <p:sldId id="281" r:id="rId24"/>
    <p:sldId id="286" r:id="rId25"/>
    <p:sldId id="284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5A8E"/>
    <a:srgbClr val="1D4890"/>
    <a:srgbClr val="37496E"/>
    <a:srgbClr val="3675A3"/>
    <a:srgbClr val="000000"/>
    <a:srgbClr val="A7834D"/>
    <a:srgbClr val="2F558D"/>
    <a:srgbClr val="E0E2DE"/>
    <a:srgbClr val="AFB3AA"/>
    <a:srgbClr val="658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B9DCBF-E027-4356-AAC0-DEC95009DA6C}" v="512" dt="2019-10-08T20:41:53.6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3" autoAdjust="0"/>
    <p:restoredTop sz="83727" autoAdjust="0"/>
  </p:normalViewPr>
  <p:slideViewPr>
    <p:cSldViewPr snapToGrid="0">
      <p:cViewPr varScale="1">
        <p:scale>
          <a:sx n="60" d="100"/>
          <a:sy n="60" d="100"/>
        </p:scale>
        <p:origin x="72" y="9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336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Friedman" userId="dd683f79-1ca1-42b4-916a-1ea00890b823" providerId="ADAL" clId="{36B9DCBF-E027-4356-AAC0-DEC95009DA6C}"/>
    <pc:docChg chg="undo redo custSel mod addSld delSld modSld sldOrd addMainMaster modMainMaster">
      <pc:chgData name="Barbara Friedman" userId="dd683f79-1ca1-42b4-916a-1ea00890b823" providerId="ADAL" clId="{36B9DCBF-E027-4356-AAC0-DEC95009DA6C}" dt="2019-10-08T20:42:14.825" v="4683" actId="2696"/>
      <pc:docMkLst>
        <pc:docMk/>
      </pc:docMkLst>
      <pc:sldChg chg="addSp delSp modSp add del">
        <pc:chgData name="Barbara Friedman" userId="dd683f79-1ca1-42b4-916a-1ea00890b823" providerId="ADAL" clId="{36B9DCBF-E027-4356-AAC0-DEC95009DA6C}" dt="2019-10-03T16:46:11.045" v="3059" actId="14100"/>
        <pc:sldMkLst>
          <pc:docMk/>
          <pc:sldMk cId="3642003461" sldId="256"/>
        </pc:sldMkLst>
        <pc:spChg chg="mod">
          <ac:chgData name="Barbara Friedman" userId="dd683f79-1ca1-42b4-916a-1ea00890b823" providerId="ADAL" clId="{36B9DCBF-E027-4356-AAC0-DEC95009DA6C}" dt="2019-10-03T16:45:38.230" v="3058" actId="113"/>
          <ac:spMkLst>
            <pc:docMk/>
            <pc:sldMk cId="3642003461" sldId="256"/>
            <ac:spMk id="2" creationId="{16A517D4-D478-496E-8136-95782CF7F3C1}"/>
          </ac:spMkLst>
        </pc:spChg>
        <pc:spChg chg="mod">
          <ac:chgData name="Barbara Friedman" userId="dd683f79-1ca1-42b4-916a-1ea00890b823" providerId="ADAL" clId="{36B9DCBF-E027-4356-AAC0-DEC95009DA6C}" dt="2019-10-03T15:27:25.049" v="2949" actId="1076"/>
          <ac:spMkLst>
            <pc:docMk/>
            <pc:sldMk cId="3642003461" sldId="256"/>
            <ac:spMk id="3" creationId="{8A1D948E-9EB7-4FB9-9F9D-853DA66E398A}"/>
          </ac:spMkLst>
        </pc:spChg>
        <pc:spChg chg="add mod">
          <ac:chgData name="Barbara Friedman" userId="dd683f79-1ca1-42b4-916a-1ea00890b823" providerId="ADAL" clId="{36B9DCBF-E027-4356-AAC0-DEC95009DA6C}" dt="2019-10-03T15:37:19.974" v="2987" actId="403"/>
          <ac:spMkLst>
            <pc:docMk/>
            <pc:sldMk cId="3642003461" sldId="256"/>
            <ac:spMk id="6" creationId="{FC8C5B2E-82D3-4058-8509-A3D100FF95BD}"/>
          </ac:spMkLst>
        </pc:spChg>
        <pc:picChg chg="add del mod ord">
          <ac:chgData name="Barbara Friedman" userId="dd683f79-1ca1-42b4-916a-1ea00890b823" providerId="ADAL" clId="{36B9DCBF-E027-4356-AAC0-DEC95009DA6C}" dt="2019-10-03T16:44:26.964" v="3049" actId="478"/>
          <ac:picMkLst>
            <pc:docMk/>
            <pc:sldMk cId="3642003461" sldId="256"/>
            <ac:picMk id="5" creationId="{483B4703-C186-4B81-8AD0-D4F8AD87AEA7}"/>
          </ac:picMkLst>
        </pc:picChg>
        <pc:picChg chg="add mod ord">
          <ac:chgData name="Barbara Friedman" userId="dd683f79-1ca1-42b4-916a-1ea00890b823" providerId="ADAL" clId="{36B9DCBF-E027-4356-AAC0-DEC95009DA6C}" dt="2019-10-03T16:46:11.045" v="3059" actId="14100"/>
          <ac:picMkLst>
            <pc:docMk/>
            <pc:sldMk cId="3642003461" sldId="256"/>
            <ac:picMk id="8" creationId="{3A145EA2-5871-4CCE-BA3B-2446FDA4B9C4}"/>
          </ac:picMkLst>
        </pc:picChg>
      </pc:sldChg>
      <pc:sldChg chg="modSp add del">
        <pc:chgData name="Barbara Friedman" userId="dd683f79-1ca1-42b4-916a-1ea00890b823" providerId="ADAL" clId="{36B9DCBF-E027-4356-AAC0-DEC95009DA6C}" dt="2019-08-21T19:39:21.120" v="333" actId="1076"/>
        <pc:sldMkLst>
          <pc:docMk/>
          <pc:sldMk cId="2601656518" sldId="257"/>
        </pc:sldMkLst>
        <pc:spChg chg="mod">
          <ac:chgData name="Barbara Friedman" userId="dd683f79-1ca1-42b4-916a-1ea00890b823" providerId="ADAL" clId="{36B9DCBF-E027-4356-AAC0-DEC95009DA6C}" dt="2019-08-21T19:39:21.120" v="333" actId="1076"/>
          <ac:spMkLst>
            <pc:docMk/>
            <pc:sldMk cId="2601656518" sldId="257"/>
            <ac:spMk id="7" creationId="{566035F9-36E4-443D-B286-12FAE4C77551}"/>
          </ac:spMkLst>
        </pc:spChg>
      </pc:sldChg>
      <pc:sldChg chg="add del">
        <pc:chgData name="Barbara Friedman" userId="dd683f79-1ca1-42b4-916a-1ea00890b823" providerId="ADAL" clId="{36B9DCBF-E027-4356-AAC0-DEC95009DA6C}" dt="2019-08-21T17:11:58.061" v="290" actId="2696"/>
        <pc:sldMkLst>
          <pc:docMk/>
          <pc:sldMk cId="2421648413" sldId="258"/>
        </pc:sldMkLst>
      </pc:sldChg>
      <pc:sldChg chg="modSp add del">
        <pc:chgData name="Barbara Friedman" userId="dd683f79-1ca1-42b4-916a-1ea00890b823" providerId="ADAL" clId="{36B9DCBF-E027-4356-AAC0-DEC95009DA6C}" dt="2019-08-21T20:04:05.944" v="524" actId="1076"/>
        <pc:sldMkLst>
          <pc:docMk/>
          <pc:sldMk cId="2297724820" sldId="259"/>
        </pc:sldMkLst>
        <pc:spChg chg="mod">
          <ac:chgData name="Barbara Friedman" userId="dd683f79-1ca1-42b4-916a-1ea00890b823" providerId="ADAL" clId="{36B9DCBF-E027-4356-AAC0-DEC95009DA6C}" dt="2019-08-21T20:04:05.944" v="524" actId="1076"/>
          <ac:spMkLst>
            <pc:docMk/>
            <pc:sldMk cId="2297724820" sldId="259"/>
            <ac:spMk id="14" creationId="{70AD21D9-79E6-4C4D-9DD3-6A9EE5D853E0}"/>
          </ac:spMkLst>
        </pc:spChg>
      </pc:sldChg>
      <pc:sldChg chg="addSp delSp modSp add del">
        <pc:chgData name="Barbara Friedman" userId="dd683f79-1ca1-42b4-916a-1ea00890b823" providerId="ADAL" clId="{36B9DCBF-E027-4356-AAC0-DEC95009DA6C}" dt="2019-09-04T15:16:27.257" v="1581" actId="20577"/>
        <pc:sldMkLst>
          <pc:docMk/>
          <pc:sldMk cId="2136732899" sldId="260"/>
        </pc:sldMkLst>
        <pc:spChg chg="mod">
          <ac:chgData name="Barbara Friedman" userId="dd683f79-1ca1-42b4-916a-1ea00890b823" providerId="ADAL" clId="{36B9DCBF-E027-4356-AAC0-DEC95009DA6C}" dt="2019-09-04T15:16:27.257" v="1581" actId="20577"/>
          <ac:spMkLst>
            <pc:docMk/>
            <pc:sldMk cId="2136732899" sldId="260"/>
            <ac:spMk id="7" creationId="{44E039C7-4912-419E-8BA9-9157CB498EB7}"/>
          </ac:spMkLst>
        </pc:spChg>
        <pc:picChg chg="add mod ord modCrop">
          <ac:chgData name="Barbara Friedman" userId="dd683f79-1ca1-42b4-916a-1ea00890b823" providerId="ADAL" clId="{36B9DCBF-E027-4356-AAC0-DEC95009DA6C}" dt="2019-08-21T19:38:37.645" v="315" actId="732"/>
          <ac:picMkLst>
            <pc:docMk/>
            <pc:sldMk cId="2136732899" sldId="260"/>
            <ac:picMk id="3" creationId="{2FB6064B-A9B7-45B3-B97F-F91BA7D8C75D}"/>
          </ac:picMkLst>
        </pc:picChg>
        <pc:picChg chg="del mod">
          <ac:chgData name="Barbara Friedman" userId="dd683f79-1ca1-42b4-916a-1ea00890b823" providerId="ADAL" clId="{36B9DCBF-E027-4356-AAC0-DEC95009DA6C}" dt="2019-08-21T19:36:52.716" v="302" actId="478"/>
          <ac:picMkLst>
            <pc:docMk/>
            <pc:sldMk cId="2136732899" sldId="260"/>
            <ac:picMk id="5" creationId="{12F26595-625B-43D1-8529-EB58D9C045AE}"/>
          </ac:picMkLst>
        </pc:picChg>
      </pc:sldChg>
      <pc:sldChg chg="addSp modSp add del">
        <pc:chgData name="Barbara Friedman" userId="dd683f79-1ca1-42b4-916a-1ea00890b823" providerId="ADAL" clId="{36B9DCBF-E027-4356-AAC0-DEC95009DA6C}" dt="2019-08-21T19:39:50.635" v="335" actId="732"/>
        <pc:sldMkLst>
          <pc:docMk/>
          <pc:sldMk cId="482062557" sldId="262"/>
        </pc:sldMkLst>
        <pc:spChg chg="add mod">
          <ac:chgData name="Barbara Friedman" userId="dd683f79-1ca1-42b4-916a-1ea00890b823" providerId="ADAL" clId="{36B9DCBF-E027-4356-AAC0-DEC95009DA6C}" dt="2019-08-21T17:12:14.390" v="296" actId="1076"/>
          <ac:spMkLst>
            <pc:docMk/>
            <pc:sldMk cId="482062557" sldId="262"/>
            <ac:spMk id="3" creationId="{B14C4CF6-B06D-49B1-8161-7B5C96FEFFD3}"/>
          </ac:spMkLst>
        </pc:spChg>
        <pc:picChg chg="add mod modCrop">
          <ac:chgData name="Barbara Friedman" userId="dd683f79-1ca1-42b4-916a-1ea00890b823" providerId="ADAL" clId="{36B9DCBF-E027-4356-AAC0-DEC95009DA6C}" dt="2019-08-21T19:39:50.635" v="335" actId="732"/>
          <ac:picMkLst>
            <pc:docMk/>
            <pc:sldMk cId="482062557" sldId="262"/>
            <ac:picMk id="2" creationId="{B9B8E79A-59F7-4798-82BD-F333A34269DF}"/>
          </ac:picMkLst>
        </pc:picChg>
      </pc:sldChg>
      <pc:sldChg chg="addSp delSp modSp add setBg">
        <pc:chgData name="Barbara Friedman" userId="dd683f79-1ca1-42b4-916a-1ea00890b823" providerId="ADAL" clId="{36B9DCBF-E027-4356-AAC0-DEC95009DA6C}" dt="2019-08-26T19:05:09.370" v="1252" actId="1076"/>
        <pc:sldMkLst>
          <pc:docMk/>
          <pc:sldMk cId="2163954639" sldId="263"/>
        </pc:sldMkLst>
        <pc:spChg chg="add del mod">
          <ac:chgData name="Barbara Friedman" userId="dd683f79-1ca1-42b4-916a-1ea00890b823" providerId="ADAL" clId="{36B9DCBF-E027-4356-AAC0-DEC95009DA6C}" dt="2019-08-21T19:50:22.217" v="339" actId="767"/>
          <ac:spMkLst>
            <pc:docMk/>
            <pc:sldMk cId="2163954639" sldId="263"/>
            <ac:spMk id="2" creationId="{BF1BD346-38F9-485A-A13E-C638B1A12E12}"/>
          </ac:spMkLst>
        </pc:spChg>
        <pc:spChg chg="add del mod">
          <ac:chgData name="Barbara Friedman" userId="dd683f79-1ca1-42b4-916a-1ea00890b823" providerId="ADAL" clId="{36B9DCBF-E027-4356-AAC0-DEC95009DA6C}" dt="2019-08-21T20:01:15.432" v="366" actId="478"/>
          <ac:spMkLst>
            <pc:docMk/>
            <pc:sldMk cId="2163954639" sldId="263"/>
            <ac:spMk id="5" creationId="{C13117B3-4CFD-4945-8091-D14F37194EC5}"/>
          </ac:spMkLst>
        </pc:spChg>
        <pc:spChg chg="add mod">
          <ac:chgData name="Barbara Friedman" userId="dd683f79-1ca1-42b4-916a-1ea00890b823" providerId="ADAL" clId="{36B9DCBF-E027-4356-AAC0-DEC95009DA6C}" dt="2019-08-26T19:05:09.370" v="1252" actId="1076"/>
          <ac:spMkLst>
            <pc:docMk/>
            <pc:sldMk cId="2163954639" sldId="263"/>
            <ac:spMk id="6" creationId="{7B3EC381-9101-4BB5-AD98-BF6F41B62017}"/>
          </ac:spMkLst>
        </pc:spChg>
        <pc:picChg chg="add del mod">
          <ac:chgData name="Barbara Friedman" userId="dd683f79-1ca1-42b4-916a-1ea00890b823" providerId="ADAL" clId="{36B9DCBF-E027-4356-AAC0-DEC95009DA6C}" dt="2019-08-21T19:52:21.333" v="345" actId="478"/>
          <ac:picMkLst>
            <pc:docMk/>
            <pc:sldMk cId="2163954639" sldId="263"/>
            <ac:picMk id="3" creationId="{F3934365-72B5-448C-B810-F22783A9ACD7}"/>
          </ac:picMkLst>
        </pc:picChg>
        <pc:picChg chg="add del mod">
          <ac:chgData name="Barbara Friedman" userId="dd683f79-1ca1-42b4-916a-1ea00890b823" providerId="ADAL" clId="{36B9DCBF-E027-4356-AAC0-DEC95009DA6C}" dt="2019-08-21T19:59:17.128" v="348" actId="478"/>
          <ac:picMkLst>
            <pc:docMk/>
            <pc:sldMk cId="2163954639" sldId="263"/>
            <ac:picMk id="4" creationId="{CE7E6992-232C-4A61-9835-1CD374ACC9AB}"/>
          </ac:picMkLst>
        </pc:picChg>
        <pc:picChg chg="add mod">
          <ac:chgData name="Barbara Friedman" userId="dd683f79-1ca1-42b4-916a-1ea00890b823" providerId="ADAL" clId="{36B9DCBF-E027-4356-AAC0-DEC95009DA6C}" dt="2019-08-21T20:44:11.171" v="988" actId="14100"/>
          <ac:picMkLst>
            <pc:docMk/>
            <pc:sldMk cId="2163954639" sldId="263"/>
            <ac:picMk id="1026" creationId="{15FE5FA7-0368-4B67-A50B-EC60BD854AEA}"/>
          </ac:picMkLst>
        </pc:picChg>
      </pc:sldChg>
      <pc:sldChg chg="addSp delSp modSp add setBg modAnim">
        <pc:chgData name="Barbara Friedman" userId="dd683f79-1ca1-42b4-916a-1ea00890b823" providerId="ADAL" clId="{36B9DCBF-E027-4356-AAC0-DEC95009DA6C}" dt="2019-10-08T20:20:12.891" v="4550" actId="29295"/>
        <pc:sldMkLst>
          <pc:docMk/>
          <pc:sldMk cId="1045213604" sldId="264"/>
        </pc:sldMkLst>
        <pc:spChg chg="add mod">
          <ac:chgData name="Barbara Friedman" userId="dd683f79-1ca1-42b4-916a-1ea00890b823" providerId="ADAL" clId="{36B9DCBF-E027-4356-AAC0-DEC95009DA6C}" dt="2019-10-08T20:17:34.523" v="4456" actId="207"/>
          <ac:spMkLst>
            <pc:docMk/>
            <pc:sldMk cId="1045213604" sldId="264"/>
            <ac:spMk id="2" creationId="{51406A85-CD01-4E7C-82C3-58F8C48876E8}"/>
          </ac:spMkLst>
        </pc:spChg>
        <pc:spChg chg="add mod">
          <ac:chgData name="Barbara Friedman" userId="dd683f79-1ca1-42b4-916a-1ea00890b823" providerId="ADAL" clId="{36B9DCBF-E027-4356-AAC0-DEC95009DA6C}" dt="2019-10-08T20:18:12.478" v="4490" actId="1076"/>
          <ac:spMkLst>
            <pc:docMk/>
            <pc:sldMk cId="1045213604" sldId="264"/>
            <ac:spMk id="3" creationId="{004FEC87-78BA-4D7D-89E2-88BC3897ADEA}"/>
          </ac:spMkLst>
        </pc:spChg>
        <pc:spChg chg="add mod">
          <ac:chgData name="Barbara Friedman" userId="dd683f79-1ca1-42b4-916a-1ea00890b823" providerId="ADAL" clId="{36B9DCBF-E027-4356-AAC0-DEC95009DA6C}" dt="2019-10-08T20:18:17.518" v="4491" actId="207"/>
          <ac:spMkLst>
            <pc:docMk/>
            <pc:sldMk cId="1045213604" sldId="264"/>
            <ac:spMk id="4" creationId="{4D71B73F-70AF-4869-826B-F1D249B3B66A}"/>
          </ac:spMkLst>
        </pc:spChg>
        <pc:spChg chg="add mod">
          <ac:chgData name="Barbara Friedman" userId="dd683f79-1ca1-42b4-916a-1ea00890b823" providerId="ADAL" clId="{36B9DCBF-E027-4356-AAC0-DEC95009DA6C}" dt="2019-10-08T20:17:38.318" v="4457" actId="207"/>
          <ac:spMkLst>
            <pc:docMk/>
            <pc:sldMk cId="1045213604" sldId="264"/>
            <ac:spMk id="5" creationId="{9762F039-788B-43A1-B5DE-D858468627E7}"/>
          </ac:spMkLst>
        </pc:spChg>
        <pc:spChg chg="add del mod ord">
          <ac:chgData name="Barbara Friedman" userId="dd683f79-1ca1-42b4-916a-1ea00890b823" providerId="ADAL" clId="{36B9DCBF-E027-4356-AAC0-DEC95009DA6C}" dt="2019-10-08T20:16:14.259" v="4413" actId="478"/>
          <ac:spMkLst>
            <pc:docMk/>
            <pc:sldMk cId="1045213604" sldId="264"/>
            <ac:spMk id="6" creationId="{6857C02C-A38E-476C-9DCC-C0DA2E97918C}"/>
          </ac:spMkLst>
        </pc:spChg>
        <pc:spChg chg="add mod ord">
          <ac:chgData name="Barbara Friedman" userId="dd683f79-1ca1-42b4-916a-1ea00890b823" providerId="ADAL" clId="{36B9DCBF-E027-4356-AAC0-DEC95009DA6C}" dt="2019-10-08T20:17:26.918" v="4454" actId="167"/>
          <ac:spMkLst>
            <pc:docMk/>
            <pc:sldMk cId="1045213604" sldId="264"/>
            <ac:spMk id="9" creationId="{E8A2819B-99E3-4777-9AEB-9B92246B6019}"/>
          </ac:spMkLst>
        </pc:spChg>
        <pc:spChg chg="add del mod">
          <ac:chgData name="Barbara Friedman" userId="dd683f79-1ca1-42b4-916a-1ea00890b823" providerId="ADAL" clId="{36B9DCBF-E027-4356-AAC0-DEC95009DA6C}" dt="2019-08-21T20:31:45.825" v="905" actId="478"/>
          <ac:spMkLst>
            <pc:docMk/>
            <pc:sldMk cId="1045213604" sldId="264"/>
            <ac:spMk id="9" creationId="{E8F8DCE2-985E-4721-A28D-034E9EF62069}"/>
          </ac:spMkLst>
        </pc:spChg>
        <pc:spChg chg="add mod">
          <ac:chgData name="Barbara Friedman" userId="dd683f79-1ca1-42b4-916a-1ea00890b823" providerId="ADAL" clId="{36B9DCBF-E027-4356-AAC0-DEC95009DA6C}" dt="2019-10-08T20:17:43.199" v="4458" actId="207"/>
          <ac:spMkLst>
            <pc:docMk/>
            <pc:sldMk cId="1045213604" sldId="264"/>
            <ac:spMk id="10" creationId="{F4AB4C6E-E13D-4AA7-AA04-956B74E95D96}"/>
          </ac:spMkLst>
        </pc:spChg>
        <pc:spChg chg="add mod">
          <ac:chgData name="Barbara Friedman" userId="dd683f79-1ca1-42b4-916a-1ea00890b823" providerId="ADAL" clId="{36B9DCBF-E027-4356-AAC0-DEC95009DA6C}" dt="2019-10-08T20:19:47.867" v="4548" actId="404"/>
          <ac:spMkLst>
            <pc:docMk/>
            <pc:sldMk cId="1045213604" sldId="264"/>
            <ac:spMk id="11" creationId="{B679C77C-6F26-4358-A973-9A05590D13E6}"/>
          </ac:spMkLst>
        </pc:spChg>
        <pc:picChg chg="add mod ord">
          <ac:chgData name="Barbara Friedman" userId="dd683f79-1ca1-42b4-916a-1ea00890b823" providerId="ADAL" clId="{36B9DCBF-E027-4356-AAC0-DEC95009DA6C}" dt="2019-10-08T20:20:12.891" v="4550" actId="29295"/>
          <ac:picMkLst>
            <pc:docMk/>
            <pc:sldMk cId="1045213604" sldId="264"/>
            <ac:picMk id="8" creationId="{C0933B99-A191-46CE-9F6F-F69E8ADBF279}"/>
          </ac:picMkLst>
        </pc:picChg>
        <pc:picChg chg="add del mod">
          <ac:chgData name="Barbara Friedman" userId="dd683f79-1ca1-42b4-916a-1ea00890b823" providerId="ADAL" clId="{36B9DCBF-E027-4356-AAC0-DEC95009DA6C}" dt="2019-08-21T20:20:39.047" v="737"/>
          <ac:picMkLst>
            <pc:docMk/>
            <pc:sldMk cId="1045213604" sldId="264"/>
            <ac:picMk id="8" creationId="{C5488D92-814C-469A-B65C-A97C04F219F9}"/>
          </ac:picMkLst>
        </pc:picChg>
      </pc:sldChg>
      <pc:sldChg chg="addSp delSp modSp add">
        <pc:chgData name="Barbara Friedman" userId="dd683f79-1ca1-42b4-916a-1ea00890b823" providerId="ADAL" clId="{36B9DCBF-E027-4356-AAC0-DEC95009DA6C}" dt="2019-09-04T15:18:11.842" v="1593" actId="14100"/>
        <pc:sldMkLst>
          <pc:docMk/>
          <pc:sldMk cId="988589284" sldId="265"/>
        </pc:sldMkLst>
        <pc:spChg chg="add mod">
          <ac:chgData name="Barbara Friedman" userId="dd683f79-1ca1-42b4-916a-1ea00890b823" providerId="ADAL" clId="{36B9DCBF-E027-4356-AAC0-DEC95009DA6C}" dt="2019-08-26T18:38:22.226" v="1031" actId="208"/>
          <ac:spMkLst>
            <pc:docMk/>
            <pc:sldMk cId="988589284" sldId="265"/>
            <ac:spMk id="7" creationId="{1A912010-537C-4D95-83F3-8C3DD7D20CB8}"/>
          </ac:spMkLst>
        </pc:spChg>
        <pc:spChg chg="add mod">
          <ac:chgData name="Barbara Friedman" userId="dd683f79-1ca1-42b4-916a-1ea00890b823" providerId="ADAL" clId="{36B9DCBF-E027-4356-AAC0-DEC95009DA6C}" dt="2019-08-26T19:48:50.578" v="1275" actId="20577"/>
          <ac:spMkLst>
            <pc:docMk/>
            <pc:sldMk cId="988589284" sldId="265"/>
            <ac:spMk id="8" creationId="{33B7830C-B91D-44A0-B465-4F15516836E6}"/>
          </ac:spMkLst>
        </pc:spChg>
        <pc:spChg chg="add mod">
          <ac:chgData name="Barbara Friedman" userId="dd683f79-1ca1-42b4-916a-1ea00890b823" providerId="ADAL" clId="{36B9DCBF-E027-4356-AAC0-DEC95009DA6C}" dt="2019-08-26T18:42:14.632" v="1084" actId="14100"/>
          <ac:spMkLst>
            <pc:docMk/>
            <pc:sldMk cId="988589284" sldId="265"/>
            <ac:spMk id="12" creationId="{6BAB523C-6E01-4F30-8561-DF538E9B4EFF}"/>
          </ac:spMkLst>
        </pc:spChg>
        <pc:spChg chg="add mod">
          <ac:chgData name="Barbara Friedman" userId="dd683f79-1ca1-42b4-916a-1ea00890b823" providerId="ADAL" clId="{36B9DCBF-E027-4356-AAC0-DEC95009DA6C}" dt="2019-08-26T18:58:35.960" v="1174" actId="1076"/>
          <ac:spMkLst>
            <pc:docMk/>
            <pc:sldMk cId="988589284" sldId="265"/>
            <ac:spMk id="13" creationId="{548B57F4-2C4A-47DF-A433-3C9918A25601}"/>
          </ac:spMkLst>
        </pc:spChg>
        <pc:spChg chg="add mod">
          <ac:chgData name="Barbara Friedman" userId="dd683f79-1ca1-42b4-916a-1ea00890b823" providerId="ADAL" clId="{36B9DCBF-E027-4356-AAC0-DEC95009DA6C}" dt="2019-08-26T18:42:32.584" v="1090" actId="1035"/>
          <ac:spMkLst>
            <pc:docMk/>
            <pc:sldMk cId="988589284" sldId="265"/>
            <ac:spMk id="14" creationId="{12A972B2-11BF-4BD7-9883-87396B349E39}"/>
          </ac:spMkLst>
        </pc:spChg>
        <pc:spChg chg="add mod">
          <ac:chgData name="Barbara Friedman" userId="dd683f79-1ca1-42b4-916a-1ea00890b823" providerId="ADAL" clId="{36B9DCBF-E027-4356-AAC0-DEC95009DA6C}" dt="2019-08-26T18:42:58.273" v="1097" actId="1037"/>
          <ac:spMkLst>
            <pc:docMk/>
            <pc:sldMk cId="988589284" sldId="265"/>
            <ac:spMk id="15" creationId="{BB7544C1-6B40-4F7E-A545-BE32ED71401B}"/>
          </ac:spMkLst>
        </pc:spChg>
        <pc:spChg chg="add mod">
          <ac:chgData name="Barbara Friedman" userId="dd683f79-1ca1-42b4-916a-1ea00890b823" providerId="ADAL" clId="{36B9DCBF-E027-4356-AAC0-DEC95009DA6C}" dt="2019-08-26T18:43:04.008" v="1099" actId="1076"/>
          <ac:spMkLst>
            <pc:docMk/>
            <pc:sldMk cId="988589284" sldId="265"/>
            <ac:spMk id="16" creationId="{55DA25EB-10CF-4839-A9D5-408B1AC6CFED}"/>
          </ac:spMkLst>
        </pc:spChg>
        <pc:spChg chg="add del">
          <ac:chgData name="Barbara Friedman" userId="dd683f79-1ca1-42b4-916a-1ea00890b823" providerId="ADAL" clId="{36B9DCBF-E027-4356-AAC0-DEC95009DA6C}" dt="2019-08-26T18:48:06.804" v="1108"/>
          <ac:spMkLst>
            <pc:docMk/>
            <pc:sldMk cId="988589284" sldId="265"/>
            <ac:spMk id="18" creationId="{926F54E7-1314-447D-95E4-79FB95ED6F54}"/>
          </ac:spMkLst>
        </pc:spChg>
        <pc:spChg chg="add mod">
          <ac:chgData name="Barbara Friedman" userId="dd683f79-1ca1-42b4-916a-1ea00890b823" providerId="ADAL" clId="{36B9DCBF-E027-4356-AAC0-DEC95009DA6C}" dt="2019-08-26T18:48:21.645" v="1118" actId="1037"/>
          <ac:spMkLst>
            <pc:docMk/>
            <pc:sldMk cId="988589284" sldId="265"/>
            <ac:spMk id="19" creationId="{9395043F-B594-45D6-BEC3-6D183019A9E8}"/>
          </ac:spMkLst>
        </pc:spChg>
        <pc:spChg chg="add mod">
          <ac:chgData name="Barbara Friedman" userId="dd683f79-1ca1-42b4-916a-1ea00890b823" providerId="ADAL" clId="{36B9DCBF-E027-4356-AAC0-DEC95009DA6C}" dt="2019-08-26T18:48:57.957" v="1123" actId="1038"/>
          <ac:spMkLst>
            <pc:docMk/>
            <pc:sldMk cId="988589284" sldId="265"/>
            <ac:spMk id="20" creationId="{A0BD2331-7ED9-44AC-B6E3-50BFD82B738D}"/>
          </ac:spMkLst>
        </pc:spChg>
        <pc:spChg chg="add mod">
          <ac:chgData name="Barbara Friedman" userId="dd683f79-1ca1-42b4-916a-1ea00890b823" providerId="ADAL" clId="{36B9DCBF-E027-4356-AAC0-DEC95009DA6C}" dt="2019-08-26T18:49:05.501" v="1125" actId="1076"/>
          <ac:spMkLst>
            <pc:docMk/>
            <pc:sldMk cId="988589284" sldId="265"/>
            <ac:spMk id="21" creationId="{E08615C3-2499-46C7-9492-F31086CECF80}"/>
          </ac:spMkLst>
        </pc:spChg>
        <pc:spChg chg="add mod">
          <ac:chgData name="Barbara Friedman" userId="dd683f79-1ca1-42b4-916a-1ea00890b823" providerId="ADAL" clId="{36B9DCBF-E027-4356-AAC0-DEC95009DA6C}" dt="2019-08-26T18:49:16.205" v="1133" actId="1038"/>
          <ac:spMkLst>
            <pc:docMk/>
            <pc:sldMk cId="988589284" sldId="265"/>
            <ac:spMk id="22" creationId="{17EE741B-CAE4-47CA-B57F-AABA13043696}"/>
          </ac:spMkLst>
        </pc:spChg>
        <pc:spChg chg="add mod">
          <ac:chgData name="Barbara Friedman" userId="dd683f79-1ca1-42b4-916a-1ea00890b823" providerId="ADAL" clId="{36B9DCBF-E027-4356-AAC0-DEC95009DA6C}" dt="2019-08-26T18:49:30.301" v="1137" actId="1036"/>
          <ac:spMkLst>
            <pc:docMk/>
            <pc:sldMk cId="988589284" sldId="265"/>
            <ac:spMk id="23" creationId="{661F1BD3-EBBD-4467-8190-13D4685CEEE2}"/>
          </ac:spMkLst>
        </pc:spChg>
        <pc:spChg chg="add mod">
          <ac:chgData name="Barbara Friedman" userId="dd683f79-1ca1-42b4-916a-1ea00890b823" providerId="ADAL" clId="{36B9DCBF-E027-4356-AAC0-DEC95009DA6C}" dt="2019-08-26T18:49:52.989" v="1142" actId="1036"/>
          <ac:spMkLst>
            <pc:docMk/>
            <pc:sldMk cId="988589284" sldId="265"/>
            <ac:spMk id="24" creationId="{FEC342AC-2BDA-40AA-9BD1-F44421921A01}"/>
          </ac:spMkLst>
        </pc:spChg>
        <pc:spChg chg="add mod">
          <ac:chgData name="Barbara Friedman" userId="dd683f79-1ca1-42b4-916a-1ea00890b823" providerId="ADAL" clId="{36B9DCBF-E027-4356-AAC0-DEC95009DA6C}" dt="2019-08-26T18:50:03.701" v="1147" actId="1036"/>
          <ac:spMkLst>
            <pc:docMk/>
            <pc:sldMk cId="988589284" sldId="265"/>
            <ac:spMk id="25" creationId="{616E6DDA-A4A6-4752-AAD6-FB7407AC0BD4}"/>
          </ac:spMkLst>
        </pc:spChg>
        <pc:spChg chg="add mod">
          <ac:chgData name="Barbara Friedman" userId="dd683f79-1ca1-42b4-916a-1ea00890b823" providerId="ADAL" clId="{36B9DCBF-E027-4356-AAC0-DEC95009DA6C}" dt="2019-08-26T18:50:26.510" v="1157" actId="1036"/>
          <ac:spMkLst>
            <pc:docMk/>
            <pc:sldMk cId="988589284" sldId="265"/>
            <ac:spMk id="26" creationId="{2CA88B85-B4C0-43FB-A9C4-64BFE6BB8E75}"/>
          </ac:spMkLst>
        </pc:spChg>
        <pc:spChg chg="add mod">
          <ac:chgData name="Barbara Friedman" userId="dd683f79-1ca1-42b4-916a-1ea00890b823" providerId="ADAL" clId="{36B9DCBF-E027-4356-AAC0-DEC95009DA6C}" dt="2019-08-26T18:50:40.645" v="1159" actId="1076"/>
          <ac:spMkLst>
            <pc:docMk/>
            <pc:sldMk cId="988589284" sldId="265"/>
            <ac:spMk id="27" creationId="{13E040ED-A886-49B6-9F44-21AE463E39DD}"/>
          </ac:spMkLst>
        </pc:spChg>
        <pc:spChg chg="add mod">
          <ac:chgData name="Barbara Friedman" userId="dd683f79-1ca1-42b4-916a-1ea00890b823" providerId="ADAL" clId="{36B9DCBF-E027-4356-AAC0-DEC95009DA6C}" dt="2019-08-26T18:58:04.369" v="1166" actId="1038"/>
          <ac:spMkLst>
            <pc:docMk/>
            <pc:sldMk cId="988589284" sldId="265"/>
            <ac:spMk id="28" creationId="{CAFB6507-E2C6-446D-8709-0B513767BBE6}"/>
          </ac:spMkLst>
        </pc:spChg>
        <pc:picChg chg="add mod">
          <ac:chgData name="Barbara Friedman" userId="dd683f79-1ca1-42b4-916a-1ea00890b823" providerId="ADAL" clId="{36B9DCBF-E027-4356-AAC0-DEC95009DA6C}" dt="2019-08-26T18:48:12.452" v="1111" actId="1076"/>
          <ac:picMkLst>
            <pc:docMk/>
            <pc:sldMk cId="988589284" sldId="265"/>
            <ac:picMk id="2" creationId="{8064B2A5-0E08-4F5B-93AC-F14B57B51CB6}"/>
          </ac:picMkLst>
        </pc:picChg>
        <pc:picChg chg="add mod">
          <ac:chgData name="Barbara Friedman" userId="dd683f79-1ca1-42b4-916a-1ea00890b823" providerId="ADAL" clId="{36B9DCBF-E027-4356-AAC0-DEC95009DA6C}" dt="2019-08-26T18:47:34.547" v="1104" actId="14100"/>
          <ac:picMkLst>
            <pc:docMk/>
            <pc:sldMk cId="988589284" sldId="265"/>
            <ac:picMk id="3" creationId="{C97D6918-4A85-4ACC-A2E3-0A3105C6359B}"/>
          </ac:picMkLst>
        </pc:picChg>
        <pc:picChg chg="add mod">
          <ac:chgData name="Barbara Friedman" userId="dd683f79-1ca1-42b4-916a-1ea00890b823" providerId="ADAL" clId="{36B9DCBF-E027-4356-AAC0-DEC95009DA6C}" dt="2019-08-26T18:37:34.572" v="1028" actId="14100"/>
          <ac:picMkLst>
            <pc:docMk/>
            <pc:sldMk cId="988589284" sldId="265"/>
            <ac:picMk id="4" creationId="{C240C5F3-327C-4F99-BDC7-1F085C9659C0}"/>
          </ac:picMkLst>
        </pc:picChg>
        <pc:picChg chg="add mod">
          <ac:chgData name="Barbara Friedman" userId="dd683f79-1ca1-42b4-916a-1ea00890b823" providerId="ADAL" clId="{36B9DCBF-E027-4356-AAC0-DEC95009DA6C}" dt="2019-08-26T18:47:49.259" v="1106" actId="1076"/>
          <ac:picMkLst>
            <pc:docMk/>
            <pc:sldMk cId="988589284" sldId="265"/>
            <ac:picMk id="5" creationId="{98D52D6A-276B-4C59-AABD-60476A7E8F9A}"/>
          </ac:picMkLst>
        </pc:picChg>
        <pc:picChg chg="add mod">
          <ac:chgData name="Barbara Friedman" userId="dd683f79-1ca1-42b4-916a-1ea00890b823" providerId="ADAL" clId="{36B9DCBF-E027-4356-AAC0-DEC95009DA6C}" dt="2019-08-26T18:58:30.584" v="1173" actId="14100"/>
          <ac:picMkLst>
            <pc:docMk/>
            <pc:sldMk cId="988589284" sldId="265"/>
            <ac:picMk id="6" creationId="{7669E57F-0A7F-42A6-B162-D6C595E06810}"/>
          </ac:picMkLst>
        </pc:picChg>
        <pc:picChg chg="add del">
          <ac:chgData name="Barbara Friedman" userId="dd683f79-1ca1-42b4-916a-1ea00890b823" providerId="ADAL" clId="{36B9DCBF-E027-4356-AAC0-DEC95009DA6C}" dt="2019-08-26T18:47:21.773" v="1102"/>
          <ac:picMkLst>
            <pc:docMk/>
            <pc:sldMk cId="988589284" sldId="265"/>
            <ac:picMk id="17" creationId="{2267ADF7-BDEC-47A9-97E9-4C97489AD1CA}"/>
          </ac:picMkLst>
        </pc:picChg>
        <pc:picChg chg="add del">
          <ac:chgData name="Barbara Friedman" userId="dd683f79-1ca1-42b4-916a-1ea00890b823" providerId="ADAL" clId="{36B9DCBF-E027-4356-AAC0-DEC95009DA6C}" dt="2019-08-26T19:01:24.393" v="1202"/>
          <ac:picMkLst>
            <pc:docMk/>
            <pc:sldMk cId="988589284" sldId="265"/>
            <ac:picMk id="48" creationId="{70770674-9C63-469D-8B66-930A19789905}"/>
          </ac:picMkLst>
        </pc:picChg>
        <pc:cxnChg chg="add del mod">
          <ac:chgData name="Barbara Friedman" userId="dd683f79-1ca1-42b4-916a-1ea00890b823" providerId="ADAL" clId="{36B9DCBF-E027-4356-AAC0-DEC95009DA6C}" dt="2019-08-26T18:50:46.318" v="1160" actId="478"/>
          <ac:cxnSpMkLst>
            <pc:docMk/>
            <pc:sldMk cId="988589284" sldId="265"/>
            <ac:cxnSpMk id="10" creationId="{2EB6B674-31DC-4DF6-A598-FFF288A604CE}"/>
          </ac:cxnSpMkLst>
        </pc:cxnChg>
        <pc:cxnChg chg="add del mod">
          <ac:chgData name="Barbara Friedman" userId="dd683f79-1ca1-42b4-916a-1ea00890b823" providerId="ADAL" clId="{36B9DCBF-E027-4356-AAC0-DEC95009DA6C}" dt="2019-09-04T15:17:05.418" v="1583" actId="11529"/>
          <ac:cxnSpMkLst>
            <pc:docMk/>
            <pc:sldMk cId="988589284" sldId="265"/>
            <ac:cxnSpMk id="10" creationId="{F4088259-358D-42D8-98CE-B1FD9FE8EE1F}"/>
          </ac:cxnSpMkLst>
        </pc:cxnChg>
        <pc:cxnChg chg="add mod">
          <ac:chgData name="Barbara Friedman" userId="dd683f79-1ca1-42b4-916a-1ea00890b823" providerId="ADAL" clId="{36B9DCBF-E027-4356-AAC0-DEC95009DA6C}" dt="2019-08-26T18:59:11.021" v="1176" actId="208"/>
          <ac:cxnSpMkLst>
            <pc:docMk/>
            <pc:sldMk cId="988589284" sldId="265"/>
            <ac:cxnSpMk id="30" creationId="{0B895D90-502E-49E6-B05F-4E8B572C605D}"/>
          </ac:cxnSpMkLst>
        </pc:cxnChg>
        <pc:cxnChg chg="add mod">
          <ac:chgData name="Barbara Friedman" userId="dd683f79-1ca1-42b4-916a-1ea00890b823" providerId="ADAL" clId="{36B9DCBF-E027-4356-AAC0-DEC95009DA6C}" dt="2019-08-26T18:59:20.897" v="1179" actId="14100"/>
          <ac:cxnSpMkLst>
            <pc:docMk/>
            <pc:sldMk cId="988589284" sldId="265"/>
            <ac:cxnSpMk id="31" creationId="{F37DB0B0-671E-49A8-9A8C-4E99309C2820}"/>
          </ac:cxnSpMkLst>
        </pc:cxnChg>
        <pc:cxnChg chg="add mod">
          <ac:chgData name="Barbara Friedman" userId="dd683f79-1ca1-42b4-916a-1ea00890b823" providerId="ADAL" clId="{36B9DCBF-E027-4356-AAC0-DEC95009DA6C}" dt="2019-08-26T18:59:30.338" v="1182" actId="14100"/>
          <ac:cxnSpMkLst>
            <pc:docMk/>
            <pc:sldMk cId="988589284" sldId="265"/>
            <ac:cxnSpMk id="33" creationId="{FCCFDBB0-DDF9-4C05-A7C5-27176E72C50C}"/>
          </ac:cxnSpMkLst>
        </pc:cxnChg>
        <pc:cxnChg chg="add mod">
          <ac:chgData name="Barbara Friedman" userId="dd683f79-1ca1-42b4-916a-1ea00890b823" providerId="ADAL" clId="{36B9DCBF-E027-4356-AAC0-DEC95009DA6C}" dt="2019-08-26T19:00:29.928" v="1190" actId="14100"/>
          <ac:cxnSpMkLst>
            <pc:docMk/>
            <pc:sldMk cId="988589284" sldId="265"/>
            <ac:cxnSpMk id="35" creationId="{4ABBD065-49F0-4C08-91C8-353C745057F1}"/>
          </ac:cxnSpMkLst>
        </pc:cxnChg>
        <pc:cxnChg chg="add mod">
          <ac:chgData name="Barbara Friedman" userId="dd683f79-1ca1-42b4-916a-1ea00890b823" providerId="ADAL" clId="{36B9DCBF-E027-4356-AAC0-DEC95009DA6C}" dt="2019-08-26T19:00:26.385" v="1189" actId="1076"/>
          <ac:cxnSpMkLst>
            <pc:docMk/>
            <pc:sldMk cId="988589284" sldId="265"/>
            <ac:cxnSpMk id="39" creationId="{2AA34AC0-DBF5-4E26-AFFD-9B1D5DD3B5A0}"/>
          </ac:cxnSpMkLst>
        </pc:cxnChg>
        <pc:cxnChg chg="add mod">
          <ac:chgData name="Barbara Friedman" userId="dd683f79-1ca1-42b4-916a-1ea00890b823" providerId="ADAL" clId="{36B9DCBF-E027-4356-AAC0-DEC95009DA6C}" dt="2019-09-04T15:17:20.186" v="1586" actId="14100"/>
          <ac:cxnSpMkLst>
            <pc:docMk/>
            <pc:sldMk cId="988589284" sldId="265"/>
            <ac:cxnSpMk id="40" creationId="{2C938FAC-E7BC-44EF-AA6A-99D45F5CCBE2}"/>
          </ac:cxnSpMkLst>
        </pc:cxnChg>
        <pc:cxnChg chg="add mod">
          <ac:chgData name="Barbara Friedman" userId="dd683f79-1ca1-42b4-916a-1ea00890b823" providerId="ADAL" clId="{36B9DCBF-E027-4356-AAC0-DEC95009DA6C}" dt="2019-08-26T19:01:01.400" v="1197" actId="14100"/>
          <ac:cxnSpMkLst>
            <pc:docMk/>
            <pc:sldMk cId="988589284" sldId="265"/>
            <ac:cxnSpMk id="41" creationId="{ACB4EE21-F7D5-47F8-8662-FE1A2B4D7F97}"/>
          </ac:cxnSpMkLst>
        </pc:cxnChg>
        <pc:cxnChg chg="add mod">
          <ac:chgData name="Barbara Friedman" userId="dd683f79-1ca1-42b4-916a-1ea00890b823" providerId="ADAL" clId="{36B9DCBF-E027-4356-AAC0-DEC95009DA6C}" dt="2019-08-26T19:00:56.592" v="1196" actId="14100"/>
          <ac:cxnSpMkLst>
            <pc:docMk/>
            <pc:sldMk cId="988589284" sldId="265"/>
            <ac:cxnSpMk id="43" creationId="{0297C917-80A0-4324-B279-649F4F40FABE}"/>
          </ac:cxnSpMkLst>
        </pc:cxnChg>
        <pc:cxnChg chg="add mod">
          <ac:chgData name="Barbara Friedman" userId="dd683f79-1ca1-42b4-916a-1ea00890b823" providerId="ADAL" clId="{36B9DCBF-E027-4356-AAC0-DEC95009DA6C}" dt="2019-08-26T19:01:18.409" v="1200" actId="14100"/>
          <ac:cxnSpMkLst>
            <pc:docMk/>
            <pc:sldMk cId="988589284" sldId="265"/>
            <ac:cxnSpMk id="46" creationId="{2F069D20-3357-45D9-976B-F1A40FCC90E9}"/>
          </ac:cxnSpMkLst>
        </pc:cxnChg>
        <pc:cxnChg chg="add mod">
          <ac:chgData name="Barbara Friedman" userId="dd683f79-1ca1-42b4-916a-1ea00890b823" providerId="ADAL" clId="{36B9DCBF-E027-4356-AAC0-DEC95009DA6C}" dt="2019-08-26T19:01:44.088" v="1205" actId="14100"/>
          <ac:cxnSpMkLst>
            <pc:docMk/>
            <pc:sldMk cId="988589284" sldId="265"/>
            <ac:cxnSpMk id="49" creationId="{2F1EE371-D920-4AC9-84C3-5EC185D1FF2C}"/>
          </ac:cxnSpMkLst>
        </pc:cxnChg>
        <pc:cxnChg chg="add mod">
          <ac:chgData name="Barbara Friedman" userId="dd683f79-1ca1-42b4-916a-1ea00890b823" providerId="ADAL" clId="{36B9DCBF-E027-4356-AAC0-DEC95009DA6C}" dt="2019-08-26T19:02:16.314" v="1210" actId="14100"/>
          <ac:cxnSpMkLst>
            <pc:docMk/>
            <pc:sldMk cId="988589284" sldId="265"/>
            <ac:cxnSpMk id="51" creationId="{02B2CCDB-5227-44C3-B103-0DDC04FB1EA5}"/>
          </ac:cxnSpMkLst>
        </pc:cxnChg>
        <pc:cxnChg chg="add mod">
          <ac:chgData name="Barbara Friedman" userId="dd683f79-1ca1-42b4-916a-1ea00890b823" providerId="ADAL" clId="{36B9DCBF-E027-4356-AAC0-DEC95009DA6C}" dt="2019-08-26T19:02:29.242" v="1213" actId="14100"/>
          <ac:cxnSpMkLst>
            <pc:docMk/>
            <pc:sldMk cId="988589284" sldId="265"/>
            <ac:cxnSpMk id="56" creationId="{29359758-4BF8-40A5-A51B-5565AAAAE59D}"/>
          </ac:cxnSpMkLst>
        </pc:cxnChg>
        <pc:cxnChg chg="add mod">
          <ac:chgData name="Barbara Friedman" userId="dd683f79-1ca1-42b4-916a-1ea00890b823" providerId="ADAL" clId="{36B9DCBF-E027-4356-AAC0-DEC95009DA6C}" dt="2019-08-26T19:02:58.018" v="1217" actId="14100"/>
          <ac:cxnSpMkLst>
            <pc:docMk/>
            <pc:sldMk cId="988589284" sldId="265"/>
            <ac:cxnSpMk id="58" creationId="{0A096C04-68AB-4B2F-999C-1ABA67520C79}"/>
          </ac:cxnSpMkLst>
        </pc:cxnChg>
        <pc:cxnChg chg="add mod">
          <ac:chgData name="Barbara Friedman" userId="dd683f79-1ca1-42b4-916a-1ea00890b823" providerId="ADAL" clId="{36B9DCBF-E027-4356-AAC0-DEC95009DA6C}" dt="2019-09-04T15:17:52.897" v="1590" actId="14100"/>
          <ac:cxnSpMkLst>
            <pc:docMk/>
            <pc:sldMk cId="988589284" sldId="265"/>
            <ac:cxnSpMk id="61" creationId="{769A8B50-A235-4EBE-BCD9-E9B398839AEC}"/>
          </ac:cxnSpMkLst>
        </pc:cxnChg>
        <pc:cxnChg chg="add mod">
          <ac:chgData name="Barbara Friedman" userId="dd683f79-1ca1-42b4-916a-1ea00890b823" providerId="ADAL" clId="{36B9DCBF-E027-4356-AAC0-DEC95009DA6C}" dt="2019-09-04T15:18:11.842" v="1593" actId="14100"/>
          <ac:cxnSpMkLst>
            <pc:docMk/>
            <pc:sldMk cId="988589284" sldId="265"/>
            <ac:cxnSpMk id="63" creationId="{73C077CE-9277-43F2-8336-CC160C8E3867}"/>
          </ac:cxnSpMkLst>
        </pc:cxnChg>
      </pc:sldChg>
      <pc:sldChg chg="addSp delSp modSp add">
        <pc:chgData name="Barbara Friedman" userId="dd683f79-1ca1-42b4-916a-1ea00890b823" providerId="ADAL" clId="{36B9DCBF-E027-4356-AAC0-DEC95009DA6C}" dt="2019-10-07T19:53:28.650" v="4352" actId="164"/>
        <pc:sldMkLst>
          <pc:docMk/>
          <pc:sldMk cId="3212026928" sldId="266"/>
        </pc:sldMkLst>
        <pc:spChg chg="add mod">
          <ac:chgData name="Barbara Friedman" userId="dd683f79-1ca1-42b4-916a-1ea00890b823" providerId="ADAL" clId="{36B9DCBF-E027-4356-AAC0-DEC95009DA6C}" dt="2019-10-07T15:16:12.694" v="4007" actId="164"/>
          <ac:spMkLst>
            <pc:docMk/>
            <pc:sldMk cId="3212026928" sldId="266"/>
            <ac:spMk id="2" creationId="{9AACD5A0-3361-470B-BAB6-00E8077A2D3D}"/>
          </ac:spMkLst>
        </pc:spChg>
        <pc:spChg chg="add mod ord">
          <ac:chgData name="Barbara Friedman" userId="dd683f79-1ca1-42b4-916a-1ea00890b823" providerId="ADAL" clId="{36B9DCBF-E027-4356-AAC0-DEC95009DA6C}" dt="2019-10-07T15:16:12.694" v="4007" actId="164"/>
          <ac:spMkLst>
            <pc:docMk/>
            <pc:sldMk cId="3212026928" sldId="266"/>
            <ac:spMk id="3" creationId="{490DCDED-D859-4242-941F-A231B86CFB40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5" creationId="{1147E88F-A9E2-4331-AC65-C6C3F5B40B5F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6" creationId="{DD51550F-C525-490A-A2E6-34B8CB00D482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7" creationId="{5692FD11-F06D-48ED-B9CB-99FC733A0A48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8" creationId="{CAB63DBA-3370-4C38-987D-F944153F64DB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9" creationId="{45B4FD3D-D83B-486D-A595-FA9CF2BEF05D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12" creationId="{7E68FEA6-BC59-423D-8A15-80CA33BDB4F2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13" creationId="{4F02DD9D-9E7C-43E4-BEEA-1293D36AD97A}"/>
          </ac:spMkLst>
        </pc:spChg>
        <pc:spChg chg="add del mod">
          <ac:chgData name="Barbara Friedman" userId="dd683f79-1ca1-42b4-916a-1ea00890b823" providerId="ADAL" clId="{36B9DCBF-E027-4356-AAC0-DEC95009DA6C}" dt="2019-10-07T15:21:36.172" v="4061" actId="478"/>
          <ac:spMkLst>
            <pc:docMk/>
            <pc:sldMk cId="3212026928" sldId="266"/>
            <ac:spMk id="14" creationId="{C93FF1B6-8817-47C8-89FF-B02662BD9E44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15" creationId="{2E8F6605-E790-4EA3-8A18-C0032B7C5007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16" creationId="{E9EEF4D6-CAE0-4D7F-A09D-AE6032F45B3F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17" creationId="{74C933D4-7217-4A63-9F51-C6454AC5FE7C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18" creationId="{09F76E93-2487-42FA-9748-4D515D7C7EF8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19" creationId="{3857965D-76E4-4670-A9CF-B47FA3E12B4F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20" creationId="{6B62D9E9-BDC3-41CA-B0E4-121554B5F1E7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21" creationId="{3CBA1A14-B550-45BD-B061-EE1171A6DCF2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22" creationId="{3B5E78F1-B9FB-4557-81C7-194A4D4696A8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23" creationId="{9F2BE1BA-B176-47D8-9F2D-667E1BEF4DF2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24" creationId="{1F47BAE1-E042-4B6B-B7F4-C86D01CDC8DE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25" creationId="{0CF95E41-64CE-4BD1-87B2-F1EB6BE1781A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26" creationId="{B3E50F2E-5458-4DEA-83B2-CC5FBB6E6B87}"/>
          </ac:spMkLst>
        </pc:spChg>
        <pc:spChg chg="add mod">
          <ac:chgData name="Barbara Friedman" userId="dd683f79-1ca1-42b4-916a-1ea00890b823" providerId="ADAL" clId="{36B9DCBF-E027-4356-AAC0-DEC95009DA6C}" dt="2019-10-07T19:53:28.650" v="4352" actId="164"/>
          <ac:spMkLst>
            <pc:docMk/>
            <pc:sldMk cId="3212026928" sldId="266"/>
            <ac:spMk id="27" creationId="{2A89C15E-0A55-4FF0-BC0B-7461EFA66AAF}"/>
          </ac:spMkLst>
        </pc:spChg>
        <pc:grpChg chg="add mod">
          <ac:chgData name="Barbara Friedman" userId="dd683f79-1ca1-42b4-916a-1ea00890b823" providerId="ADAL" clId="{36B9DCBF-E027-4356-AAC0-DEC95009DA6C}" dt="2019-10-07T19:53:28.650" v="4352" actId="164"/>
          <ac:grpSpMkLst>
            <pc:docMk/>
            <pc:sldMk cId="3212026928" sldId="266"/>
            <ac:grpSpMk id="4" creationId="{30355860-5F89-435C-BD57-FA32790F50AB}"/>
          </ac:grpSpMkLst>
        </pc:grpChg>
        <pc:grpChg chg="add mod">
          <ac:chgData name="Barbara Friedman" userId="dd683f79-1ca1-42b4-916a-1ea00890b823" providerId="ADAL" clId="{36B9DCBF-E027-4356-AAC0-DEC95009DA6C}" dt="2019-10-07T19:53:28.650" v="4352" actId="164"/>
          <ac:grpSpMkLst>
            <pc:docMk/>
            <pc:sldMk cId="3212026928" sldId="266"/>
            <ac:grpSpMk id="66" creationId="{DEC2ECD7-5AA5-429C-ADAA-7EAC47DD3F58}"/>
          </ac:grpSpMkLst>
        </pc:grpChg>
        <pc:cxnChg chg="add">
          <ac:chgData name="Barbara Friedman" userId="dd683f79-1ca1-42b4-916a-1ea00890b823" providerId="ADAL" clId="{36B9DCBF-E027-4356-AAC0-DEC95009DA6C}" dt="2019-08-26T20:00:08.902" v="1348"/>
          <ac:cxnSpMkLst>
            <pc:docMk/>
            <pc:sldMk cId="3212026928" sldId="266"/>
            <ac:cxnSpMk id="3" creationId="{769A8B50-A235-4EBE-BCD9-E9B398839AEC}"/>
          </ac:cxnSpMkLst>
        </pc:cxnChg>
        <pc:cxnChg chg="add del mod">
          <ac:chgData name="Barbara Friedman" userId="dd683f79-1ca1-42b4-916a-1ea00890b823" providerId="ADAL" clId="{36B9DCBF-E027-4356-AAC0-DEC95009DA6C}" dt="2019-10-07T15:19:38.216" v="4055" actId="478"/>
          <ac:cxnSpMkLst>
            <pc:docMk/>
            <pc:sldMk cId="3212026928" sldId="266"/>
            <ac:cxnSpMk id="11" creationId="{18C202D5-6AC3-4BBC-AE9D-1DA55A659BD5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29" creationId="{CFF8A655-1455-4068-B4BB-2A716E9963E4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30" creationId="{B3B18A77-99A4-4F88-B1C3-9A3FDBB798FA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36" creationId="{85BAF87C-850F-4796-9C15-F4261F4968EB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39" creationId="{35583A3F-123E-4C7A-BC61-86F5A34B4B11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40" creationId="{11631A2D-1F29-4629-9AC6-168F1C6C409D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44" creationId="{2E170D8B-5104-4C9B-9DC7-3C35B6B5E004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46" creationId="{4C6DA3DB-A098-48F9-AB49-2F8036254719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56" creationId="{24445D3D-B493-4334-85E7-34CFB0BE9227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58" creationId="{91C3F26E-4B8B-43B3-A9A9-1B76AD285CE1}"/>
          </ac:cxnSpMkLst>
        </pc:cxnChg>
        <pc:cxnChg chg="add mod">
          <ac:chgData name="Barbara Friedman" userId="dd683f79-1ca1-42b4-916a-1ea00890b823" providerId="ADAL" clId="{36B9DCBF-E027-4356-AAC0-DEC95009DA6C}" dt="2019-10-07T19:53:28.650" v="4352" actId="164"/>
          <ac:cxnSpMkLst>
            <pc:docMk/>
            <pc:sldMk cId="3212026928" sldId="266"/>
            <ac:cxnSpMk id="60" creationId="{5C74F170-D786-4C20-B88C-B4D453205684}"/>
          </ac:cxnSpMkLst>
        </pc:cxnChg>
      </pc:sldChg>
      <pc:sldChg chg="addSp delSp modSp add del">
        <pc:chgData name="Barbara Friedman" userId="dd683f79-1ca1-42b4-916a-1ea00890b823" providerId="ADAL" clId="{36B9DCBF-E027-4356-AAC0-DEC95009DA6C}" dt="2019-10-08T18:23:40.802" v="4373" actId="1036"/>
        <pc:sldMkLst>
          <pc:docMk/>
          <pc:sldMk cId="1464034204" sldId="267"/>
        </pc:sldMkLst>
        <pc:spChg chg="del mod">
          <ac:chgData name="Barbara Friedman" userId="dd683f79-1ca1-42b4-916a-1ea00890b823" providerId="ADAL" clId="{36B9DCBF-E027-4356-AAC0-DEC95009DA6C}" dt="2019-09-04T15:52:00.282" v="1943"/>
          <ac:spMkLst>
            <pc:docMk/>
            <pc:sldMk cId="1464034204" sldId="267"/>
            <ac:spMk id="2" creationId="{9AACD5A0-3361-470B-BAB6-00E8077A2D3D}"/>
          </ac:spMkLst>
        </pc:spChg>
        <pc:spChg chg="add del mod">
          <ac:chgData name="Barbara Friedman" userId="dd683f79-1ca1-42b4-916a-1ea00890b823" providerId="ADAL" clId="{36B9DCBF-E027-4356-AAC0-DEC95009DA6C}" dt="2019-09-04T15:29:03.199" v="1723" actId="478"/>
          <ac:spMkLst>
            <pc:docMk/>
            <pc:sldMk cId="1464034204" sldId="267"/>
            <ac:spMk id="5" creationId="{C18FF4D4-A761-49DB-AA0B-7EFDC85BB93C}"/>
          </ac:spMkLst>
        </pc:spChg>
        <pc:spChg chg="add del mod">
          <ac:chgData name="Barbara Friedman" userId="dd683f79-1ca1-42b4-916a-1ea00890b823" providerId="ADAL" clId="{36B9DCBF-E027-4356-AAC0-DEC95009DA6C}" dt="2019-09-04T15:57:14.028" v="1955" actId="478"/>
          <ac:spMkLst>
            <pc:docMk/>
            <pc:sldMk cId="1464034204" sldId="267"/>
            <ac:spMk id="6" creationId="{024116C2-7EAE-4360-A8C4-0CE2FAA0CA71}"/>
          </ac:spMkLst>
        </pc:spChg>
        <pc:spChg chg="add del mod ord">
          <ac:chgData name="Barbara Friedman" userId="dd683f79-1ca1-42b4-916a-1ea00890b823" providerId="ADAL" clId="{36B9DCBF-E027-4356-AAC0-DEC95009DA6C}" dt="2019-09-04T15:52:46.824" v="1944" actId="478"/>
          <ac:spMkLst>
            <pc:docMk/>
            <pc:sldMk cId="1464034204" sldId="267"/>
            <ac:spMk id="9" creationId="{EC78566D-9298-4F65-83C4-2C3C263881AA}"/>
          </ac:spMkLst>
        </pc:spChg>
        <pc:spChg chg="add mod">
          <ac:chgData name="Barbara Friedman" userId="dd683f79-1ca1-42b4-916a-1ea00890b823" providerId="ADAL" clId="{36B9DCBF-E027-4356-AAC0-DEC95009DA6C}" dt="2019-09-04T15:59:39.042" v="1982" actId="108"/>
          <ac:spMkLst>
            <pc:docMk/>
            <pc:sldMk cId="1464034204" sldId="267"/>
            <ac:spMk id="10" creationId="{3E248078-B5BA-4415-B253-8A6291B5FBFB}"/>
          </ac:spMkLst>
        </pc:spChg>
        <pc:spChg chg="add mod">
          <ac:chgData name="Barbara Friedman" userId="dd683f79-1ca1-42b4-916a-1ea00890b823" providerId="ADAL" clId="{36B9DCBF-E027-4356-AAC0-DEC95009DA6C}" dt="2019-10-03T15:42:29.716" v="3011" actId="20577"/>
          <ac:spMkLst>
            <pc:docMk/>
            <pc:sldMk cId="1464034204" sldId="267"/>
            <ac:spMk id="11" creationId="{85D3791A-1611-44FF-9A32-C0B8CC72C26F}"/>
          </ac:spMkLst>
        </pc:spChg>
        <pc:picChg chg="add mod">
          <ac:chgData name="Barbara Friedman" userId="dd683f79-1ca1-42b4-916a-1ea00890b823" providerId="ADAL" clId="{36B9DCBF-E027-4356-AAC0-DEC95009DA6C}" dt="2019-10-03T15:41:15.722" v="2996" actId="1076"/>
          <ac:picMkLst>
            <pc:docMk/>
            <pc:sldMk cId="1464034204" sldId="267"/>
            <ac:picMk id="2" creationId="{0617DF59-D289-43C8-9CD1-996B2EFCD9D7}"/>
          </ac:picMkLst>
        </pc:picChg>
        <pc:picChg chg="add del mod">
          <ac:chgData name="Barbara Friedman" userId="dd683f79-1ca1-42b4-916a-1ea00890b823" providerId="ADAL" clId="{36B9DCBF-E027-4356-AAC0-DEC95009DA6C}" dt="2019-10-03T15:41:06.098" v="2994" actId="478"/>
          <ac:picMkLst>
            <pc:docMk/>
            <pc:sldMk cId="1464034204" sldId="267"/>
            <ac:picMk id="3" creationId="{694B6043-C4C8-44B9-9500-1D729E587B45}"/>
          </ac:picMkLst>
        </pc:picChg>
        <pc:picChg chg="add del mod">
          <ac:chgData name="Barbara Friedman" userId="dd683f79-1ca1-42b4-916a-1ea00890b823" providerId="ADAL" clId="{36B9DCBF-E027-4356-AAC0-DEC95009DA6C}" dt="2019-10-04T20:34:44.292" v="3948" actId="478"/>
          <ac:picMkLst>
            <pc:docMk/>
            <pc:sldMk cId="1464034204" sldId="267"/>
            <ac:picMk id="3" creationId="{BBBB1606-7BDB-441D-9054-CDF321F42CB5}"/>
          </ac:picMkLst>
        </pc:picChg>
        <pc:picChg chg="add mod">
          <ac:chgData name="Barbara Friedman" userId="dd683f79-1ca1-42b4-916a-1ea00890b823" providerId="ADAL" clId="{36B9DCBF-E027-4356-AAC0-DEC95009DA6C}" dt="2019-10-04T20:34:53.067" v="3951" actId="14100"/>
          <ac:picMkLst>
            <pc:docMk/>
            <pc:sldMk cId="1464034204" sldId="267"/>
            <ac:picMk id="4" creationId="{105947C0-FC5B-4641-B691-C13D885B242C}"/>
          </ac:picMkLst>
        </pc:picChg>
        <pc:picChg chg="add del mod">
          <ac:chgData name="Barbara Friedman" userId="dd683f79-1ca1-42b4-916a-1ea00890b823" providerId="ADAL" clId="{36B9DCBF-E027-4356-AAC0-DEC95009DA6C}" dt="2019-10-03T15:42:01.340" v="2997" actId="478"/>
          <ac:picMkLst>
            <pc:docMk/>
            <pc:sldMk cId="1464034204" sldId="267"/>
            <ac:picMk id="4" creationId="{A1152824-55F1-4031-AAC9-B7F1348EDD4D}"/>
          </ac:picMkLst>
        </pc:picChg>
        <pc:picChg chg="add del mod">
          <ac:chgData name="Barbara Friedman" userId="dd683f79-1ca1-42b4-916a-1ea00890b823" providerId="ADAL" clId="{36B9DCBF-E027-4356-AAC0-DEC95009DA6C}" dt="2019-10-04T20:33:24.979" v="3944" actId="478"/>
          <ac:picMkLst>
            <pc:docMk/>
            <pc:sldMk cId="1464034204" sldId="267"/>
            <ac:picMk id="5" creationId="{3BD3B273-964C-4FEF-B4DD-D121AC52A94D}"/>
          </ac:picMkLst>
        </pc:picChg>
        <pc:cxnChg chg="add mod">
          <ac:chgData name="Barbara Friedman" userId="dd683f79-1ca1-42b4-916a-1ea00890b823" providerId="ADAL" clId="{36B9DCBF-E027-4356-AAC0-DEC95009DA6C}" dt="2019-10-08T18:23:40.802" v="4373" actId="1036"/>
          <ac:cxnSpMkLst>
            <pc:docMk/>
            <pc:sldMk cId="1464034204" sldId="267"/>
            <ac:cxnSpMk id="5" creationId="{803BF0D2-AAF4-46BB-9517-2C0AB0AEC98B}"/>
          </ac:cxnSpMkLst>
        </pc:cxnChg>
        <pc:cxnChg chg="add mod">
          <ac:chgData name="Barbara Friedman" userId="dd683f79-1ca1-42b4-916a-1ea00890b823" providerId="ADAL" clId="{36B9DCBF-E027-4356-AAC0-DEC95009DA6C}" dt="2019-10-08T18:23:40.802" v="4373" actId="1036"/>
          <ac:cxnSpMkLst>
            <pc:docMk/>
            <pc:sldMk cId="1464034204" sldId="267"/>
            <ac:cxnSpMk id="8" creationId="{297731E3-5D68-4947-9C5E-E4E91933B908}"/>
          </ac:cxnSpMkLst>
        </pc:cxnChg>
        <pc:cxnChg chg="add del mod">
          <ac:chgData name="Barbara Friedman" userId="dd683f79-1ca1-42b4-916a-1ea00890b823" providerId="ADAL" clId="{36B9DCBF-E027-4356-AAC0-DEC95009DA6C}" dt="2019-09-04T15:51:08.495" v="1936" actId="11529"/>
          <ac:cxnSpMkLst>
            <pc:docMk/>
            <pc:sldMk cId="1464034204" sldId="267"/>
            <ac:cxnSpMk id="8" creationId="{46F4E46E-31CB-4C4C-81D6-CEE43641D6D2}"/>
          </ac:cxnSpMkLst>
        </pc:cxnChg>
        <pc:cxnChg chg="add mod">
          <ac:chgData name="Barbara Friedman" userId="dd683f79-1ca1-42b4-916a-1ea00890b823" providerId="ADAL" clId="{36B9DCBF-E027-4356-AAC0-DEC95009DA6C}" dt="2019-10-08T18:23:40.802" v="4373" actId="1036"/>
          <ac:cxnSpMkLst>
            <pc:docMk/>
            <pc:sldMk cId="1464034204" sldId="267"/>
            <ac:cxnSpMk id="9" creationId="{2FF86EC2-A6E6-40E6-A28C-DF46A5F0812F}"/>
          </ac:cxnSpMkLst>
        </pc:cxnChg>
        <pc:cxnChg chg="add mod">
          <ac:chgData name="Barbara Friedman" userId="dd683f79-1ca1-42b4-916a-1ea00890b823" providerId="ADAL" clId="{36B9DCBF-E027-4356-AAC0-DEC95009DA6C}" dt="2019-10-08T18:23:40.802" v="4373" actId="1036"/>
          <ac:cxnSpMkLst>
            <pc:docMk/>
            <pc:sldMk cId="1464034204" sldId="267"/>
            <ac:cxnSpMk id="12" creationId="{5B8A5756-E43D-4FDC-8CCC-9AB0D011B1DC}"/>
          </ac:cxnSpMkLst>
        </pc:cxnChg>
        <pc:cxnChg chg="add mod">
          <ac:chgData name="Barbara Friedman" userId="dd683f79-1ca1-42b4-916a-1ea00890b823" providerId="ADAL" clId="{36B9DCBF-E027-4356-AAC0-DEC95009DA6C}" dt="2019-10-08T18:23:40.802" v="4373" actId="1036"/>
          <ac:cxnSpMkLst>
            <pc:docMk/>
            <pc:sldMk cId="1464034204" sldId="267"/>
            <ac:cxnSpMk id="13" creationId="{33D6CD36-EAC6-4B37-BD4F-563DE2BA83E0}"/>
          </ac:cxnSpMkLst>
        </pc:cxnChg>
        <pc:cxnChg chg="add del">
          <ac:chgData name="Barbara Friedman" userId="dd683f79-1ca1-42b4-916a-1ea00890b823" providerId="ADAL" clId="{36B9DCBF-E027-4356-AAC0-DEC95009DA6C}" dt="2019-10-08T18:23:17.407" v="4368" actId="478"/>
          <ac:cxnSpMkLst>
            <pc:docMk/>
            <pc:sldMk cId="1464034204" sldId="267"/>
            <ac:cxnSpMk id="14" creationId="{DA4E9D5B-4B31-40DA-8257-2888ECB68DC6}"/>
          </ac:cxnSpMkLst>
        </pc:cxnChg>
        <pc:cxnChg chg="add mod">
          <ac:chgData name="Barbara Friedman" userId="dd683f79-1ca1-42b4-916a-1ea00890b823" providerId="ADAL" clId="{36B9DCBF-E027-4356-AAC0-DEC95009DA6C}" dt="2019-10-08T18:23:40.802" v="4373" actId="1036"/>
          <ac:cxnSpMkLst>
            <pc:docMk/>
            <pc:sldMk cId="1464034204" sldId="267"/>
            <ac:cxnSpMk id="15" creationId="{D7AD381B-5E83-4680-8BF2-F49E4901D293}"/>
          </ac:cxnSpMkLst>
        </pc:cxnChg>
      </pc:sldChg>
      <pc:sldChg chg="addSp delSp modSp add del">
        <pc:chgData name="Barbara Friedman" userId="dd683f79-1ca1-42b4-916a-1ea00890b823" providerId="ADAL" clId="{36B9DCBF-E027-4356-AAC0-DEC95009DA6C}" dt="2019-09-04T16:44:55.878" v="2015" actId="2696"/>
        <pc:sldMkLst>
          <pc:docMk/>
          <pc:sldMk cId="2252674044" sldId="268"/>
        </pc:sldMkLst>
        <pc:spChg chg="del mod">
          <ac:chgData name="Barbara Friedman" userId="dd683f79-1ca1-42b4-916a-1ea00890b823" providerId="ADAL" clId="{36B9DCBF-E027-4356-AAC0-DEC95009DA6C}" dt="2019-08-26T20:58:37.975" v="1565" actId="478"/>
          <ac:spMkLst>
            <pc:docMk/>
            <pc:sldMk cId="2252674044" sldId="268"/>
            <ac:spMk id="2" creationId="{9AACD5A0-3361-470B-BAB6-00E8077A2D3D}"/>
          </ac:spMkLst>
        </pc:spChg>
        <pc:graphicFrameChg chg="add mod">
          <ac:chgData name="Barbara Friedman" userId="dd683f79-1ca1-42b4-916a-1ea00890b823" providerId="ADAL" clId="{36B9DCBF-E027-4356-AAC0-DEC95009DA6C}" dt="2019-08-26T21:05:02.095" v="1569" actId="14100"/>
          <ac:graphicFrameMkLst>
            <pc:docMk/>
            <pc:sldMk cId="2252674044" sldId="268"/>
            <ac:graphicFrameMk id="2" creationId="{F4C0BA73-9EBD-48A2-A909-2739A280A0CD}"/>
          </ac:graphicFrameMkLst>
        </pc:graphicFrameChg>
        <pc:graphicFrameChg chg="add del mod">
          <ac:chgData name="Barbara Friedman" userId="dd683f79-1ca1-42b4-916a-1ea00890b823" providerId="ADAL" clId="{36B9DCBF-E027-4356-AAC0-DEC95009DA6C}" dt="2019-08-26T20:57:14.053" v="1557"/>
          <ac:graphicFrameMkLst>
            <pc:docMk/>
            <pc:sldMk cId="2252674044" sldId="268"/>
            <ac:graphicFrameMk id="3" creationId="{9374D26C-7D6B-4AF4-80D0-78825939027C}"/>
          </ac:graphicFrameMkLst>
        </pc:graphicFrameChg>
        <pc:graphicFrameChg chg="add del mod">
          <ac:chgData name="Barbara Friedman" userId="dd683f79-1ca1-42b4-916a-1ea00890b823" providerId="ADAL" clId="{36B9DCBF-E027-4356-AAC0-DEC95009DA6C}" dt="2019-08-26T21:04:52.498" v="1566" actId="478"/>
          <ac:graphicFrameMkLst>
            <pc:docMk/>
            <pc:sldMk cId="2252674044" sldId="268"/>
            <ac:graphicFrameMk id="4" creationId="{E6923223-DA0A-40C2-A30A-85B023599D6E}"/>
          </ac:graphicFrameMkLst>
        </pc:graphicFrameChg>
      </pc:sldChg>
      <pc:sldChg chg="addSp delSp modSp add">
        <pc:chgData name="Barbara Friedman" userId="dd683f79-1ca1-42b4-916a-1ea00890b823" providerId="ADAL" clId="{36B9DCBF-E027-4356-AAC0-DEC95009DA6C}" dt="2019-10-08T18:24:03.002" v="4386" actId="1038"/>
        <pc:sldMkLst>
          <pc:docMk/>
          <pc:sldMk cId="1036212504" sldId="269"/>
        </pc:sldMkLst>
        <pc:spChg chg="del mod">
          <ac:chgData name="Barbara Friedman" userId="dd683f79-1ca1-42b4-916a-1ea00890b823" providerId="ADAL" clId="{36B9DCBF-E027-4356-AAC0-DEC95009DA6C}" dt="2019-09-04T15:58:16.184" v="1972" actId="478"/>
          <ac:spMkLst>
            <pc:docMk/>
            <pc:sldMk cId="1036212504" sldId="269"/>
            <ac:spMk id="2" creationId="{9AACD5A0-3361-470B-BAB6-00E8077A2D3D}"/>
          </ac:spMkLst>
        </pc:spChg>
        <pc:spChg chg="del">
          <ac:chgData name="Barbara Friedman" userId="dd683f79-1ca1-42b4-916a-1ea00890b823" providerId="ADAL" clId="{36B9DCBF-E027-4356-AAC0-DEC95009DA6C}" dt="2019-09-04T15:58:19.136" v="1973" actId="478"/>
          <ac:spMkLst>
            <pc:docMk/>
            <pc:sldMk cId="1036212504" sldId="269"/>
            <ac:spMk id="6" creationId="{024116C2-7EAE-4360-A8C4-0CE2FAA0CA71}"/>
          </ac:spMkLst>
        </pc:spChg>
        <pc:spChg chg="add mod">
          <ac:chgData name="Barbara Friedman" userId="dd683f79-1ca1-42b4-916a-1ea00890b823" providerId="ADAL" clId="{36B9DCBF-E027-4356-AAC0-DEC95009DA6C}" dt="2019-09-04T15:59:17.391" v="1980" actId="108"/>
          <ac:spMkLst>
            <pc:docMk/>
            <pc:sldMk cId="1036212504" sldId="269"/>
            <ac:spMk id="8" creationId="{14477251-B798-4FFF-BB5E-2D6DA99FBCDD}"/>
          </ac:spMkLst>
        </pc:spChg>
        <pc:spChg chg="add mod">
          <ac:chgData name="Barbara Friedman" userId="dd683f79-1ca1-42b4-916a-1ea00890b823" providerId="ADAL" clId="{36B9DCBF-E027-4356-AAC0-DEC95009DA6C}" dt="2019-10-03T15:43:00.030" v="3018" actId="20577"/>
          <ac:spMkLst>
            <pc:docMk/>
            <pc:sldMk cId="1036212504" sldId="269"/>
            <ac:spMk id="9" creationId="{C7A87A40-D91D-4075-8057-FDB276747F12}"/>
          </ac:spMkLst>
        </pc:spChg>
        <pc:picChg chg="add del mod">
          <ac:chgData name="Barbara Friedman" userId="dd683f79-1ca1-42b4-916a-1ea00890b823" providerId="ADAL" clId="{36B9DCBF-E027-4356-AAC0-DEC95009DA6C}" dt="2019-10-04T20:35:33.100" v="3952" actId="478"/>
          <ac:picMkLst>
            <pc:docMk/>
            <pc:sldMk cId="1036212504" sldId="269"/>
            <ac:picMk id="2" creationId="{2BF35467-B947-4E35-A347-F9493D548F54}"/>
          </ac:picMkLst>
        </pc:picChg>
        <pc:picChg chg="add mod">
          <ac:chgData name="Barbara Friedman" userId="dd683f79-1ca1-42b4-916a-1ea00890b823" providerId="ADAL" clId="{36B9DCBF-E027-4356-AAC0-DEC95009DA6C}" dt="2019-10-04T20:36:40.676" v="3955" actId="14100"/>
          <ac:picMkLst>
            <pc:docMk/>
            <pc:sldMk cId="1036212504" sldId="269"/>
            <ac:picMk id="3" creationId="{09AB8457-ADA0-4F09-A635-8F044AB167A0}"/>
          </ac:picMkLst>
        </pc:picChg>
        <pc:picChg chg="del">
          <ac:chgData name="Barbara Friedman" userId="dd683f79-1ca1-42b4-916a-1ea00890b823" providerId="ADAL" clId="{36B9DCBF-E027-4356-AAC0-DEC95009DA6C}" dt="2019-09-04T15:32:45.432" v="1751" actId="478"/>
          <ac:picMkLst>
            <pc:docMk/>
            <pc:sldMk cId="1036212504" sldId="269"/>
            <ac:picMk id="3" creationId="{694B6043-C4C8-44B9-9500-1D729E587B45}"/>
          </ac:picMkLst>
        </pc:picChg>
        <pc:picChg chg="del">
          <ac:chgData name="Barbara Friedman" userId="dd683f79-1ca1-42b4-916a-1ea00890b823" providerId="ADAL" clId="{36B9DCBF-E027-4356-AAC0-DEC95009DA6C}" dt="2019-09-04T15:33:03.384" v="1755" actId="478"/>
          <ac:picMkLst>
            <pc:docMk/>
            <pc:sldMk cId="1036212504" sldId="269"/>
            <ac:picMk id="4" creationId="{A1152824-55F1-4031-AAC9-B7F1348EDD4D}"/>
          </ac:picMkLst>
        </pc:picChg>
        <pc:picChg chg="add mod">
          <ac:chgData name="Barbara Friedman" userId="dd683f79-1ca1-42b4-916a-1ea00890b823" providerId="ADAL" clId="{36B9DCBF-E027-4356-AAC0-DEC95009DA6C}" dt="2019-09-04T15:33:57.681" v="1759" actId="14100"/>
          <ac:picMkLst>
            <pc:docMk/>
            <pc:sldMk cId="1036212504" sldId="269"/>
            <ac:picMk id="5" creationId="{27A40652-39A8-481C-8D3F-C4BCA51F2C02}"/>
          </ac:picMkLst>
        </pc:picChg>
        <pc:picChg chg="add del mod">
          <ac:chgData name="Barbara Friedman" userId="dd683f79-1ca1-42b4-916a-1ea00890b823" providerId="ADAL" clId="{36B9DCBF-E027-4356-AAC0-DEC95009DA6C}" dt="2019-10-01T12:57:43.429" v="2854" actId="478"/>
          <ac:picMkLst>
            <pc:docMk/>
            <pc:sldMk cId="1036212504" sldId="269"/>
            <ac:picMk id="7" creationId="{F73348B3-4DD9-4F34-88A1-B19F7F3AEF19}"/>
          </ac:picMkLst>
        </pc:picChg>
        <pc:cxnChg chg="add mod">
          <ac:chgData name="Barbara Friedman" userId="dd683f79-1ca1-42b4-916a-1ea00890b823" providerId="ADAL" clId="{36B9DCBF-E027-4356-AAC0-DEC95009DA6C}" dt="2019-10-08T18:23:50.069" v="4375" actId="1076"/>
          <ac:cxnSpMkLst>
            <pc:docMk/>
            <pc:sldMk cId="1036212504" sldId="269"/>
            <ac:cxnSpMk id="6" creationId="{3EFEAB89-03E7-4C7A-B06D-191D8209C2AB}"/>
          </ac:cxnSpMkLst>
        </pc:cxnChg>
        <pc:cxnChg chg="add mod">
          <ac:chgData name="Barbara Friedman" userId="dd683f79-1ca1-42b4-916a-1ea00890b823" providerId="ADAL" clId="{36B9DCBF-E027-4356-AAC0-DEC95009DA6C}" dt="2019-10-08T18:24:03.002" v="4386" actId="1038"/>
          <ac:cxnSpMkLst>
            <pc:docMk/>
            <pc:sldMk cId="1036212504" sldId="269"/>
            <ac:cxnSpMk id="7" creationId="{132B5D68-CA46-4756-A721-BDA1F310C9F0}"/>
          </ac:cxnSpMkLst>
        </pc:cxnChg>
        <pc:cxnChg chg="add mod">
          <ac:chgData name="Barbara Friedman" userId="dd683f79-1ca1-42b4-916a-1ea00890b823" providerId="ADAL" clId="{36B9DCBF-E027-4356-AAC0-DEC95009DA6C}" dt="2019-10-08T18:23:50.069" v="4375" actId="1076"/>
          <ac:cxnSpMkLst>
            <pc:docMk/>
            <pc:sldMk cId="1036212504" sldId="269"/>
            <ac:cxnSpMk id="10" creationId="{0E0DF714-6B63-4C65-9319-879065C3ACDA}"/>
          </ac:cxnSpMkLst>
        </pc:cxnChg>
        <pc:cxnChg chg="add mod">
          <ac:chgData name="Barbara Friedman" userId="dd683f79-1ca1-42b4-916a-1ea00890b823" providerId="ADAL" clId="{36B9DCBF-E027-4356-AAC0-DEC95009DA6C}" dt="2019-10-08T18:24:03.002" v="4386" actId="1038"/>
          <ac:cxnSpMkLst>
            <pc:docMk/>
            <pc:sldMk cId="1036212504" sldId="269"/>
            <ac:cxnSpMk id="11" creationId="{B33183A5-DBD5-42CD-A3A7-3930390B076C}"/>
          </ac:cxnSpMkLst>
        </pc:cxnChg>
        <pc:cxnChg chg="add mod">
          <ac:chgData name="Barbara Friedman" userId="dd683f79-1ca1-42b4-916a-1ea00890b823" providerId="ADAL" clId="{36B9DCBF-E027-4356-AAC0-DEC95009DA6C}" dt="2019-10-08T18:23:55.824" v="4376" actId="1076"/>
          <ac:cxnSpMkLst>
            <pc:docMk/>
            <pc:sldMk cId="1036212504" sldId="269"/>
            <ac:cxnSpMk id="12" creationId="{0C16F98A-85B9-4BB8-B541-FDBF7A59B8C1}"/>
          </ac:cxnSpMkLst>
        </pc:cxnChg>
        <pc:cxnChg chg="add mod">
          <ac:chgData name="Barbara Friedman" userId="dd683f79-1ca1-42b4-916a-1ea00890b823" providerId="ADAL" clId="{36B9DCBF-E027-4356-AAC0-DEC95009DA6C}" dt="2019-10-08T18:24:03.002" v="4386" actId="1038"/>
          <ac:cxnSpMkLst>
            <pc:docMk/>
            <pc:sldMk cId="1036212504" sldId="269"/>
            <ac:cxnSpMk id="13" creationId="{FDD99262-DCA9-4B73-B4FB-D200547C2301}"/>
          </ac:cxnSpMkLst>
        </pc:cxnChg>
      </pc:sldChg>
      <pc:sldChg chg="addSp delSp modSp add del mod setBg">
        <pc:chgData name="Barbara Friedman" userId="dd683f79-1ca1-42b4-916a-1ea00890b823" providerId="ADAL" clId="{36B9DCBF-E027-4356-AAC0-DEC95009DA6C}" dt="2019-09-04T16:00:43.937" v="1994" actId="2696"/>
        <pc:sldMkLst>
          <pc:docMk/>
          <pc:sldMk cId="1889184175" sldId="270"/>
        </pc:sldMkLst>
        <pc:spChg chg="mod">
          <ac:chgData name="Barbara Friedman" userId="dd683f79-1ca1-42b4-916a-1ea00890b823" providerId="ADAL" clId="{36B9DCBF-E027-4356-AAC0-DEC95009DA6C}" dt="2019-09-04T15:58:38.760" v="1976" actId="1076"/>
          <ac:spMkLst>
            <pc:docMk/>
            <pc:sldMk cId="1889184175" sldId="270"/>
            <ac:spMk id="2" creationId="{9AACD5A0-3361-470B-BAB6-00E8077A2D3D}"/>
          </ac:spMkLst>
        </pc:spChg>
        <pc:spChg chg="del">
          <ac:chgData name="Barbara Friedman" userId="dd683f79-1ca1-42b4-916a-1ea00890b823" providerId="ADAL" clId="{36B9DCBF-E027-4356-AAC0-DEC95009DA6C}" dt="2019-09-04T15:41:51.156" v="1917" actId="478"/>
          <ac:spMkLst>
            <pc:docMk/>
            <pc:sldMk cId="1889184175" sldId="270"/>
            <ac:spMk id="6" creationId="{024116C2-7EAE-4360-A8C4-0CE2FAA0CA71}"/>
          </ac:spMkLst>
        </pc:spChg>
        <pc:spChg chg="add del">
          <ac:chgData name="Barbara Friedman" userId="dd683f79-1ca1-42b4-916a-1ea00890b823" providerId="ADAL" clId="{36B9DCBF-E027-4356-AAC0-DEC95009DA6C}" dt="2019-09-04T15:48:43.738" v="1925" actId="26606"/>
          <ac:spMkLst>
            <pc:docMk/>
            <pc:sldMk cId="1889184175" sldId="270"/>
            <ac:spMk id="75" creationId="{823AC064-BC96-4F32-8AE1-B2FD38754823}"/>
          </ac:spMkLst>
        </pc:spChg>
        <pc:spChg chg="add">
          <ac:chgData name="Barbara Friedman" userId="dd683f79-1ca1-42b4-916a-1ea00890b823" providerId="ADAL" clId="{36B9DCBF-E027-4356-AAC0-DEC95009DA6C}" dt="2019-09-04T15:49:07.674" v="1926" actId="26606"/>
          <ac:spMkLst>
            <pc:docMk/>
            <pc:sldMk cId="1889184175" sldId="270"/>
            <ac:spMk id="2056" creationId="{A4AC5506-6312-4701-8D3C-40187889A947}"/>
          </ac:spMkLst>
        </pc:spChg>
        <pc:picChg chg="del">
          <ac:chgData name="Barbara Friedman" userId="dd683f79-1ca1-42b4-916a-1ea00890b823" providerId="ADAL" clId="{36B9DCBF-E027-4356-AAC0-DEC95009DA6C}" dt="2019-09-04T15:39:09.073" v="1911" actId="478"/>
          <ac:picMkLst>
            <pc:docMk/>
            <pc:sldMk cId="1889184175" sldId="270"/>
            <ac:picMk id="5" creationId="{27A40652-39A8-481C-8D3F-C4BCA51F2C02}"/>
          </ac:picMkLst>
        </pc:picChg>
        <pc:picChg chg="del">
          <ac:chgData name="Barbara Friedman" userId="dd683f79-1ca1-42b4-916a-1ea00890b823" providerId="ADAL" clId="{36B9DCBF-E027-4356-AAC0-DEC95009DA6C}" dt="2019-09-04T15:41:57.773" v="1919" actId="478"/>
          <ac:picMkLst>
            <pc:docMk/>
            <pc:sldMk cId="1889184175" sldId="270"/>
            <ac:picMk id="7" creationId="{F73348B3-4DD9-4F34-88A1-B19F7F3AEF19}"/>
          </ac:picMkLst>
        </pc:picChg>
        <pc:picChg chg="add del mod">
          <ac:chgData name="Barbara Friedman" userId="dd683f79-1ca1-42b4-916a-1ea00890b823" providerId="ADAL" clId="{36B9DCBF-E027-4356-AAC0-DEC95009DA6C}" dt="2019-09-04T15:41:39.132" v="1914" actId="478"/>
          <ac:picMkLst>
            <pc:docMk/>
            <pc:sldMk cId="1889184175" sldId="270"/>
            <ac:picMk id="2050" creationId="{2816B484-F781-4792-B882-5C4F0706CC2E}"/>
          </ac:picMkLst>
        </pc:picChg>
        <pc:picChg chg="add del mod">
          <ac:chgData name="Barbara Friedman" userId="dd683f79-1ca1-42b4-916a-1ea00890b823" providerId="ADAL" clId="{36B9DCBF-E027-4356-AAC0-DEC95009DA6C}" dt="2019-09-04T15:48:16.543" v="1920" actId="478"/>
          <ac:picMkLst>
            <pc:docMk/>
            <pc:sldMk cId="1889184175" sldId="270"/>
            <ac:picMk id="2052" creationId="{F7D7AE12-7CEC-48EC-A321-36F2A3951FDF}"/>
          </ac:picMkLst>
        </pc:picChg>
        <pc:picChg chg="add mod">
          <ac:chgData name="Barbara Friedman" userId="dd683f79-1ca1-42b4-916a-1ea00890b823" providerId="ADAL" clId="{36B9DCBF-E027-4356-AAC0-DEC95009DA6C}" dt="2019-09-04T15:50:39.480" v="1934" actId="14100"/>
          <ac:picMkLst>
            <pc:docMk/>
            <pc:sldMk cId="1889184175" sldId="270"/>
            <ac:picMk id="2054" creationId="{82F22814-845C-4225-9E35-E5B4C99E2686}"/>
          </ac:picMkLst>
        </pc:picChg>
        <pc:cxnChg chg="add del">
          <ac:chgData name="Barbara Friedman" userId="dd683f79-1ca1-42b4-916a-1ea00890b823" providerId="ADAL" clId="{36B9DCBF-E027-4356-AAC0-DEC95009DA6C}" dt="2019-09-04T15:48:43.738" v="1925" actId="26606"/>
          <ac:cxnSpMkLst>
            <pc:docMk/>
            <pc:sldMk cId="1889184175" sldId="270"/>
            <ac:cxnSpMk id="77" creationId="{7E7C77BC-7138-40B1-A15B-20F57A494629}"/>
          </ac:cxnSpMkLst>
        </pc:cxnChg>
      </pc:sldChg>
      <pc:sldChg chg="addSp delSp modSp add">
        <pc:chgData name="Barbara Friedman" userId="dd683f79-1ca1-42b4-916a-1ea00890b823" providerId="ADAL" clId="{36B9DCBF-E027-4356-AAC0-DEC95009DA6C}" dt="2019-10-03T15:47:57.995" v="3048" actId="14100"/>
        <pc:sldMkLst>
          <pc:docMk/>
          <pc:sldMk cId="2452692181" sldId="271"/>
        </pc:sldMkLst>
        <pc:spChg chg="add mod">
          <ac:chgData name="Barbara Friedman" userId="dd683f79-1ca1-42b4-916a-1ea00890b823" providerId="ADAL" clId="{36B9DCBF-E027-4356-AAC0-DEC95009DA6C}" dt="2019-10-03T15:47:42.628" v="3047" actId="20577"/>
          <ac:spMkLst>
            <pc:docMk/>
            <pc:sldMk cId="2452692181" sldId="271"/>
            <ac:spMk id="2" creationId="{AB63522F-A103-40B9-8BE4-68E9E7163E98}"/>
          </ac:spMkLst>
        </pc:spChg>
        <pc:picChg chg="add del mod">
          <ac:chgData name="Barbara Friedman" userId="dd683f79-1ca1-42b4-916a-1ea00890b823" providerId="ADAL" clId="{36B9DCBF-E027-4356-AAC0-DEC95009DA6C}" dt="2019-10-03T15:47:22.179" v="3019" actId="478"/>
          <ac:picMkLst>
            <pc:docMk/>
            <pc:sldMk cId="2452692181" sldId="271"/>
            <ac:picMk id="3" creationId="{9C8770D5-A288-4B10-880C-62F8E54DC1A2}"/>
          </ac:picMkLst>
        </pc:picChg>
        <pc:picChg chg="add mod">
          <ac:chgData name="Barbara Friedman" userId="dd683f79-1ca1-42b4-916a-1ea00890b823" providerId="ADAL" clId="{36B9DCBF-E027-4356-AAC0-DEC95009DA6C}" dt="2019-10-03T15:47:57.995" v="3048" actId="14100"/>
          <ac:picMkLst>
            <pc:docMk/>
            <pc:sldMk cId="2452692181" sldId="271"/>
            <ac:picMk id="1026" creationId="{18E83CF0-D4C8-4B04-8F6B-1312663D2263}"/>
          </ac:picMkLst>
        </pc:picChg>
      </pc:sldChg>
      <pc:sldChg chg="addSp delSp modSp add mod setBg">
        <pc:chgData name="Barbara Friedman" userId="dd683f79-1ca1-42b4-916a-1ea00890b823" providerId="ADAL" clId="{36B9DCBF-E027-4356-AAC0-DEC95009DA6C}" dt="2019-10-04T20:31:38.554" v="3929" actId="478"/>
        <pc:sldMkLst>
          <pc:docMk/>
          <pc:sldMk cId="4106175478" sldId="272"/>
        </pc:sldMkLst>
        <pc:graphicFrameChg chg="del">
          <ac:chgData name="Barbara Friedman" userId="dd683f79-1ca1-42b4-916a-1ea00890b823" providerId="ADAL" clId="{36B9DCBF-E027-4356-AAC0-DEC95009DA6C}" dt="2019-09-04T16:17:50.951" v="1996" actId="478"/>
          <ac:graphicFrameMkLst>
            <pc:docMk/>
            <pc:sldMk cId="4106175478" sldId="272"/>
            <ac:graphicFrameMk id="2" creationId="{F4C0BA73-9EBD-48A2-A909-2739A280A0CD}"/>
          </ac:graphicFrameMkLst>
        </pc:graphicFrameChg>
        <pc:graphicFrameChg chg="add del mod">
          <ac:chgData name="Barbara Friedman" userId="dd683f79-1ca1-42b4-916a-1ea00890b823" providerId="ADAL" clId="{36B9DCBF-E027-4356-AAC0-DEC95009DA6C}" dt="2019-09-04T16:22:27.174" v="2006"/>
          <ac:graphicFrameMkLst>
            <pc:docMk/>
            <pc:sldMk cId="4106175478" sldId="272"/>
            <ac:graphicFrameMk id="5" creationId="{DA50705C-2523-47D9-99C8-D5ADFE7BAB06}"/>
          </ac:graphicFrameMkLst>
        </pc:graphicFrameChg>
        <pc:graphicFrameChg chg="add del mod">
          <ac:chgData name="Barbara Friedman" userId="dd683f79-1ca1-42b4-916a-1ea00890b823" providerId="ADAL" clId="{36B9DCBF-E027-4356-AAC0-DEC95009DA6C}" dt="2019-09-04T16:23:00.686" v="2008"/>
          <ac:graphicFrameMkLst>
            <pc:docMk/>
            <pc:sldMk cId="4106175478" sldId="272"/>
            <ac:graphicFrameMk id="6" creationId="{4BD6F65E-90BD-4618-BDA9-585F05B0DE9F}"/>
          </ac:graphicFrameMkLst>
        </pc:graphicFrameChg>
        <pc:graphicFrameChg chg="add del mod">
          <ac:chgData name="Barbara Friedman" userId="dd683f79-1ca1-42b4-916a-1ea00890b823" providerId="ADAL" clId="{36B9DCBF-E027-4356-AAC0-DEC95009DA6C}" dt="2019-09-04T16:23:48.823" v="2010"/>
          <ac:graphicFrameMkLst>
            <pc:docMk/>
            <pc:sldMk cId="4106175478" sldId="272"/>
            <ac:graphicFrameMk id="7" creationId="{DD9CD77B-336B-456C-A752-15149D6D7326}"/>
          </ac:graphicFrameMkLst>
        </pc:graphicFrameChg>
        <pc:graphicFrameChg chg="add del mod">
          <ac:chgData name="Barbara Friedman" userId="dd683f79-1ca1-42b4-916a-1ea00890b823" providerId="ADAL" clId="{36B9DCBF-E027-4356-AAC0-DEC95009DA6C}" dt="2019-09-04T16:42:43.303" v="2012"/>
          <ac:graphicFrameMkLst>
            <pc:docMk/>
            <pc:sldMk cId="4106175478" sldId="272"/>
            <ac:graphicFrameMk id="8" creationId="{A33A8E10-888F-472B-BE06-64EFBD03AED4}"/>
          </ac:graphicFrameMkLst>
        </pc:graphicFrameChg>
        <pc:picChg chg="add mod">
          <ac:chgData name="Barbara Friedman" userId="dd683f79-1ca1-42b4-916a-1ea00890b823" providerId="ADAL" clId="{36B9DCBF-E027-4356-AAC0-DEC95009DA6C}" dt="2019-10-04T20:31:32.728" v="3928" actId="962"/>
          <ac:picMkLst>
            <pc:docMk/>
            <pc:sldMk cId="4106175478" sldId="272"/>
            <ac:picMk id="3" creationId="{3BE86747-E58A-4D97-B09B-82353A63175F}"/>
          </ac:picMkLst>
        </pc:picChg>
        <pc:picChg chg="add del mod">
          <ac:chgData name="Barbara Friedman" userId="dd683f79-1ca1-42b4-916a-1ea00890b823" providerId="ADAL" clId="{36B9DCBF-E027-4356-AAC0-DEC95009DA6C}" dt="2019-10-04T20:31:38.554" v="3929" actId="478"/>
          <ac:picMkLst>
            <pc:docMk/>
            <pc:sldMk cId="4106175478" sldId="272"/>
            <ac:picMk id="4" creationId="{A35B57E4-4D8D-4BB8-9062-F0E8CA0FBA57}"/>
          </ac:picMkLst>
        </pc:picChg>
        <pc:picChg chg="add del mod">
          <ac:chgData name="Barbara Friedman" userId="dd683f79-1ca1-42b4-916a-1ea00890b823" providerId="ADAL" clId="{36B9DCBF-E027-4356-AAC0-DEC95009DA6C}" dt="2019-10-04T20:31:01.907" v="3924" actId="478"/>
          <ac:picMkLst>
            <pc:docMk/>
            <pc:sldMk cId="4106175478" sldId="272"/>
            <ac:picMk id="10" creationId="{9C4964F4-AA91-4679-9195-BACDEC1ABA14}"/>
          </ac:picMkLst>
        </pc:picChg>
      </pc:sldChg>
      <pc:sldChg chg="addSp delSp modSp add ord">
        <pc:chgData name="Barbara Friedman" userId="dd683f79-1ca1-42b4-916a-1ea00890b823" providerId="ADAL" clId="{36B9DCBF-E027-4356-AAC0-DEC95009DA6C}" dt="2019-10-08T20:36:14.200" v="4575" actId="1076"/>
        <pc:sldMkLst>
          <pc:docMk/>
          <pc:sldMk cId="1129423924" sldId="273"/>
        </pc:sldMkLst>
        <pc:spChg chg="add mod">
          <ac:chgData name="Barbara Friedman" userId="dd683f79-1ca1-42b4-916a-1ea00890b823" providerId="ADAL" clId="{36B9DCBF-E027-4356-AAC0-DEC95009DA6C}" dt="2019-10-08T20:36:14.200" v="4575" actId="1076"/>
          <ac:spMkLst>
            <pc:docMk/>
            <pc:sldMk cId="1129423924" sldId="273"/>
            <ac:spMk id="2" creationId="{C96E2697-4190-4FBE-A659-B64C00D83E75}"/>
          </ac:spMkLst>
        </pc:spChg>
        <pc:spChg chg="add del mod">
          <ac:chgData name="Barbara Friedman" userId="dd683f79-1ca1-42b4-916a-1ea00890b823" providerId="ADAL" clId="{36B9DCBF-E027-4356-AAC0-DEC95009DA6C}" dt="2019-10-04T18:42:26.174" v="3847" actId="478"/>
          <ac:spMkLst>
            <pc:docMk/>
            <pc:sldMk cId="1129423924" sldId="273"/>
            <ac:spMk id="5" creationId="{DF5BC5B4-C128-4AE3-9863-3F05C24C1849}"/>
          </ac:spMkLst>
        </pc:spChg>
        <pc:graphicFrameChg chg="add mod">
          <ac:chgData name="Barbara Friedman" userId="dd683f79-1ca1-42b4-916a-1ea00890b823" providerId="ADAL" clId="{36B9DCBF-E027-4356-AAC0-DEC95009DA6C}" dt="2019-10-08T20:36:10.829" v="4574" actId="1076"/>
          <ac:graphicFrameMkLst>
            <pc:docMk/>
            <pc:sldMk cId="1129423924" sldId="273"/>
            <ac:graphicFrameMk id="6" creationId="{1BD9A94D-6B92-45E0-AAB5-1A97EC75FB8F}"/>
          </ac:graphicFrameMkLst>
        </pc:graphicFrameChg>
        <pc:picChg chg="add del mod ord">
          <ac:chgData name="Barbara Friedman" userId="dd683f79-1ca1-42b4-916a-1ea00890b823" providerId="ADAL" clId="{36B9DCBF-E027-4356-AAC0-DEC95009DA6C}" dt="2019-10-08T20:34:39.351" v="4563" actId="478"/>
          <ac:picMkLst>
            <pc:docMk/>
            <pc:sldMk cId="1129423924" sldId="273"/>
            <ac:picMk id="4" creationId="{02FF818D-E11F-4129-B5EE-2B0B5479A9FC}"/>
          </ac:picMkLst>
        </pc:picChg>
        <pc:picChg chg="add del mod">
          <ac:chgData name="Barbara Friedman" userId="dd683f79-1ca1-42b4-916a-1ea00890b823" providerId="ADAL" clId="{36B9DCBF-E027-4356-AAC0-DEC95009DA6C}" dt="2019-10-08T20:35:09.723" v="4569"/>
          <ac:picMkLst>
            <pc:docMk/>
            <pc:sldMk cId="1129423924" sldId="273"/>
            <ac:picMk id="5" creationId="{F9FB5576-3E07-4282-9591-E44268FD97C9}"/>
          </ac:picMkLst>
        </pc:picChg>
      </pc:sldChg>
      <pc:sldChg chg="addSp modSp add del">
        <pc:chgData name="Barbara Friedman" userId="dd683f79-1ca1-42b4-916a-1ea00890b823" providerId="ADAL" clId="{36B9DCBF-E027-4356-AAC0-DEC95009DA6C}" dt="2019-10-03T18:23:00.374" v="3447" actId="2696"/>
        <pc:sldMkLst>
          <pc:docMk/>
          <pc:sldMk cId="2971122514" sldId="274"/>
        </pc:sldMkLst>
        <pc:spChg chg="add mod">
          <ac:chgData name="Barbara Friedman" userId="dd683f79-1ca1-42b4-916a-1ea00890b823" providerId="ADAL" clId="{36B9DCBF-E027-4356-AAC0-DEC95009DA6C}" dt="2019-09-04T19:51:17.247" v="2812" actId="313"/>
          <ac:spMkLst>
            <pc:docMk/>
            <pc:sldMk cId="2971122514" sldId="274"/>
            <ac:spMk id="2" creationId="{A9F8ABB5-BBE4-40E2-94BC-6B89F649E96F}"/>
          </ac:spMkLst>
        </pc:spChg>
      </pc:sldChg>
      <pc:sldChg chg="modSp add del ord modNotesTx">
        <pc:chgData name="Barbara Friedman" userId="dd683f79-1ca1-42b4-916a-1ea00890b823" providerId="ADAL" clId="{36B9DCBF-E027-4356-AAC0-DEC95009DA6C}" dt="2019-10-03T19:20:33.019" v="3743" actId="2696"/>
        <pc:sldMkLst>
          <pc:docMk/>
          <pc:sldMk cId="420521117" sldId="275"/>
        </pc:sldMkLst>
        <pc:spChg chg="mod">
          <ac:chgData name="Barbara Friedman" userId="dd683f79-1ca1-42b4-916a-1ea00890b823" providerId="ADAL" clId="{36B9DCBF-E027-4356-AAC0-DEC95009DA6C}" dt="2019-10-03T18:49:24.850" v="3470" actId="6549"/>
          <ac:spMkLst>
            <pc:docMk/>
            <pc:sldMk cId="420521117" sldId="275"/>
            <ac:spMk id="2" creationId="{A9F8ABB5-BBE4-40E2-94BC-6B89F649E96F}"/>
          </ac:spMkLst>
        </pc:spChg>
      </pc:sldChg>
      <pc:sldChg chg="addSp modSp add del">
        <pc:chgData name="Barbara Friedman" userId="dd683f79-1ca1-42b4-916a-1ea00890b823" providerId="ADAL" clId="{36B9DCBF-E027-4356-AAC0-DEC95009DA6C}" dt="2019-10-03T19:17:34.258" v="3684" actId="2696"/>
        <pc:sldMkLst>
          <pc:docMk/>
          <pc:sldMk cId="2536684757" sldId="276"/>
        </pc:sldMkLst>
        <pc:spChg chg="add mod">
          <ac:chgData name="Barbara Friedman" userId="dd683f79-1ca1-42b4-916a-1ea00890b823" providerId="ADAL" clId="{36B9DCBF-E027-4356-AAC0-DEC95009DA6C}" dt="2019-10-03T19:14:08.080" v="3678" actId="20577"/>
          <ac:spMkLst>
            <pc:docMk/>
            <pc:sldMk cId="2536684757" sldId="276"/>
            <ac:spMk id="2" creationId="{81CD0A60-DD52-4418-B48F-479BDC80E080}"/>
          </ac:spMkLst>
        </pc:spChg>
      </pc:sldChg>
      <pc:sldChg chg="addSp modSp add del">
        <pc:chgData name="Barbara Friedman" userId="dd683f79-1ca1-42b4-916a-1ea00890b823" providerId="ADAL" clId="{36B9DCBF-E027-4356-AAC0-DEC95009DA6C}" dt="2019-10-03T19:21:03.356" v="3745" actId="2696"/>
        <pc:sldMkLst>
          <pc:docMk/>
          <pc:sldMk cId="2070453118" sldId="277"/>
        </pc:sldMkLst>
        <pc:spChg chg="add mod">
          <ac:chgData name="Barbara Friedman" userId="dd683f79-1ca1-42b4-916a-1ea00890b823" providerId="ADAL" clId="{36B9DCBF-E027-4356-AAC0-DEC95009DA6C}" dt="2019-10-03T18:20:14.539" v="3436" actId="20577"/>
          <ac:spMkLst>
            <pc:docMk/>
            <pc:sldMk cId="2070453118" sldId="277"/>
            <ac:spMk id="2" creationId="{E1984274-2F36-40FA-85E0-51F70355A024}"/>
          </ac:spMkLst>
        </pc:spChg>
      </pc:sldChg>
      <pc:sldChg chg="add del">
        <pc:chgData name="Barbara Friedman" userId="dd683f79-1ca1-42b4-916a-1ea00890b823" providerId="ADAL" clId="{36B9DCBF-E027-4356-AAC0-DEC95009DA6C}" dt="2019-10-03T18:19:46.946" v="3396" actId="2696"/>
        <pc:sldMkLst>
          <pc:docMk/>
          <pc:sldMk cId="3724175797" sldId="277"/>
        </pc:sldMkLst>
      </pc:sldChg>
      <pc:sldChg chg="addSp modSp add del modNotes">
        <pc:chgData name="Barbara Friedman" userId="dd683f79-1ca1-42b4-916a-1ea00890b823" providerId="ADAL" clId="{36B9DCBF-E027-4356-AAC0-DEC95009DA6C}" dt="2019-10-03T19:08:57.040" v="3491" actId="2696"/>
        <pc:sldMkLst>
          <pc:docMk/>
          <pc:sldMk cId="1374979152" sldId="278"/>
        </pc:sldMkLst>
        <pc:picChg chg="add mod">
          <ac:chgData name="Barbara Friedman" userId="dd683f79-1ca1-42b4-916a-1ea00890b823" providerId="ADAL" clId="{36B9DCBF-E027-4356-AAC0-DEC95009DA6C}" dt="2019-10-03T19:08:31.397" v="3490"/>
          <ac:picMkLst>
            <pc:docMk/>
            <pc:sldMk cId="1374979152" sldId="278"/>
            <ac:picMk id="3" creationId="{7375AEBC-FAE9-400E-A96A-2E7EE51DA0B5}"/>
          </ac:picMkLst>
        </pc:picChg>
      </pc:sldChg>
      <pc:sldChg chg="addSp modSp add modNotes">
        <pc:chgData name="Barbara Friedman" userId="dd683f79-1ca1-42b4-916a-1ea00890b823" providerId="ADAL" clId="{36B9DCBF-E027-4356-AAC0-DEC95009DA6C}" dt="2019-10-04T20:31:46.007" v="3939"/>
        <pc:sldMkLst>
          <pc:docMk/>
          <pc:sldMk cId="4063957846" sldId="278"/>
        </pc:sldMkLst>
        <pc:picChg chg="add mod">
          <ac:chgData name="Barbara Friedman" userId="dd683f79-1ca1-42b4-916a-1ea00890b823" providerId="ADAL" clId="{36B9DCBF-E027-4356-AAC0-DEC95009DA6C}" dt="2019-10-04T20:31:46.007" v="3939"/>
          <ac:picMkLst>
            <pc:docMk/>
            <pc:sldMk cId="4063957846" sldId="278"/>
            <ac:picMk id="3" creationId="{ADA98896-1203-4F43-BD45-712CFFC4CE76}"/>
          </ac:picMkLst>
        </pc:picChg>
      </pc:sldChg>
      <pc:sldChg chg="addSp modSp add modNotes">
        <pc:chgData name="Barbara Friedman" userId="dd683f79-1ca1-42b4-916a-1ea00890b823" providerId="ADAL" clId="{36B9DCBF-E027-4356-AAC0-DEC95009DA6C}" dt="2019-10-04T20:31:46.010" v="3941"/>
        <pc:sldMkLst>
          <pc:docMk/>
          <pc:sldMk cId="3779017285" sldId="279"/>
        </pc:sldMkLst>
        <pc:picChg chg="add mod">
          <ac:chgData name="Barbara Friedman" userId="dd683f79-1ca1-42b4-916a-1ea00890b823" providerId="ADAL" clId="{36B9DCBF-E027-4356-AAC0-DEC95009DA6C}" dt="2019-10-04T20:31:46.010" v="3941"/>
          <ac:picMkLst>
            <pc:docMk/>
            <pc:sldMk cId="3779017285" sldId="279"/>
            <ac:picMk id="3" creationId="{97ABCC25-ED42-42FB-894B-2DE1BC1AEF6F}"/>
          </ac:picMkLst>
        </pc:picChg>
      </pc:sldChg>
      <pc:sldChg chg="addSp modSp add ord modNotes modNotesTx">
        <pc:chgData name="Barbara Friedman" userId="dd683f79-1ca1-42b4-916a-1ea00890b823" providerId="ADAL" clId="{36B9DCBF-E027-4356-AAC0-DEC95009DA6C}" dt="2019-10-08T18:05:19.242" v="4353" actId="1076"/>
        <pc:sldMkLst>
          <pc:docMk/>
          <pc:sldMk cId="2541845275" sldId="280"/>
        </pc:sldMkLst>
        <pc:picChg chg="add mod">
          <ac:chgData name="Barbara Friedman" userId="dd683f79-1ca1-42b4-916a-1ea00890b823" providerId="ADAL" clId="{36B9DCBF-E027-4356-AAC0-DEC95009DA6C}" dt="2019-10-08T18:05:19.242" v="4353" actId="1076"/>
          <ac:picMkLst>
            <pc:docMk/>
            <pc:sldMk cId="2541845275" sldId="280"/>
            <ac:picMk id="3" creationId="{BB8EF608-FBFE-4D6A-B4ED-070E7146873B}"/>
          </ac:picMkLst>
        </pc:picChg>
      </pc:sldChg>
      <pc:sldChg chg="addSp delSp modSp add">
        <pc:chgData name="Barbara Friedman" userId="dd683f79-1ca1-42b4-916a-1ea00890b823" providerId="ADAL" clId="{36B9DCBF-E027-4356-AAC0-DEC95009DA6C}" dt="2019-10-08T20:42:03.143" v="4681" actId="14100"/>
        <pc:sldMkLst>
          <pc:docMk/>
          <pc:sldMk cId="4212711275" sldId="281"/>
        </pc:sldMkLst>
        <pc:spChg chg="add del mod">
          <ac:chgData name="Barbara Friedman" userId="dd683f79-1ca1-42b4-916a-1ea00890b823" providerId="ADAL" clId="{36B9DCBF-E027-4356-AAC0-DEC95009DA6C}" dt="2019-10-07T19:52:09.220" v="4338"/>
          <ac:spMkLst>
            <pc:docMk/>
            <pc:sldMk cId="4212711275" sldId="281"/>
            <ac:spMk id="2" creationId="{167E5D49-8D7B-445F-BAC0-D800C5A9DA32}"/>
          </ac:spMkLst>
        </pc:spChg>
        <pc:spChg chg="add mod">
          <ac:chgData name="Barbara Friedman" userId="dd683f79-1ca1-42b4-916a-1ea00890b823" providerId="ADAL" clId="{36B9DCBF-E027-4356-AAC0-DEC95009DA6C}" dt="2019-10-08T20:40:33.624" v="4600" actId="1076"/>
          <ac:spMkLst>
            <pc:docMk/>
            <pc:sldMk cId="4212711275" sldId="281"/>
            <ac:spMk id="3" creationId="{ECBF5B83-29BB-4FF6-84AD-A7F513F88C39}"/>
          </ac:spMkLst>
        </pc:spChg>
        <pc:spChg chg="add del mod">
          <ac:chgData name="Barbara Friedman" userId="dd683f79-1ca1-42b4-916a-1ea00890b823" providerId="ADAL" clId="{36B9DCBF-E027-4356-AAC0-DEC95009DA6C}" dt="2019-10-08T20:37:47.071" v="4586"/>
          <ac:spMkLst>
            <pc:docMk/>
            <pc:sldMk cId="4212711275" sldId="281"/>
            <ac:spMk id="4" creationId="{69A89D87-0E5A-4860-865D-268F23190787}"/>
          </ac:spMkLst>
        </pc:spChg>
        <pc:spChg chg="add mod">
          <ac:chgData name="Barbara Friedman" userId="dd683f79-1ca1-42b4-916a-1ea00890b823" providerId="ADAL" clId="{36B9DCBF-E027-4356-AAC0-DEC95009DA6C}" dt="2019-10-08T20:42:03.143" v="4681" actId="14100"/>
          <ac:spMkLst>
            <pc:docMk/>
            <pc:sldMk cId="4212711275" sldId="281"/>
            <ac:spMk id="5" creationId="{B522B475-9F46-43E9-AC26-32B65A06FCFD}"/>
          </ac:spMkLst>
        </pc:spChg>
      </pc:sldChg>
      <pc:sldChg chg="addSp modSp add del">
        <pc:chgData name="Barbara Friedman" userId="dd683f79-1ca1-42b4-916a-1ea00890b823" providerId="ADAL" clId="{36B9DCBF-E027-4356-AAC0-DEC95009DA6C}" dt="2019-10-08T20:37:37.172" v="4585" actId="2696"/>
        <pc:sldMkLst>
          <pc:docMk/>
          <pc:sldMk cId="3081611172" sldId="282"/>
        </pc:sldMkLst>
        <pc:spChg chg="add mod">
          <ac:chgData name="Barbara Friedman" userId="dd683f79-1ca1-42b4-916a-1ea00890b823" providerId="ADAL" clId="{36B9DCBF-E027-4356-AAC0-DEC95009DA6C}" dt="2019-10-08T20:36:42.330" v="4578"/>
          <ac:spMkLst>
            <pc:docMk/>
            <pc:sldMk cId="3081611172" sldId="282"/>
            <ac:spMk id="2" creationId="{3E25DBA0-D147-4F58-906A-3064749F6856}"/>
          </ac:spMkLst>
        </pc:spChg>
      </pc:sldChg>
      <pc:sldChg chg="addSp delSp modSp add del">
        <pc:chgData name="Barbara Friedman" userId="dd683f79-1ca1-42b4-916a-1ea00890b823" providerId="ADAL" clId="{36B9DCBF-E027-4356-AAC0-DEC95009DA6C}" dt="2019-10-08T20:40:29.156" v="4599" actId="2696"/>
        <pc:sldMkLst>
          <pc:docMk/>
          <pc:sldMk cId="964878094" sldId="283"/>
        </pc:sldMkLst>
        <pc:graphicFrameChg chg="add del mod">
          <ac:chgData name="Barbara Friedman" userId="dd683f79-1ca1-42b4-916a-1ea00890b823" providerId="ADAL" clId="{36B9DCBF-E027-4356-AAC0-DEC95009DA6C}" dt="2019-10-08T20:33:17.906" v="4556"/>
          <ac:graphicFrameMkLst>
            <pc:docMk/>
            <pc:sldMk cId="964878094" sldId="283"/>
            <ac:graphicFrameMk id="2" creationId="{0FAA18F4-B65D-479B-A41D-793C2D87BD87}"/>
          </ac:graphicFrameMkLst>
        </pc:graphicFrameChg>
        <pc:picChg chg="add del mod">
          <ac:chgData name="Barbara Friedman" userId="dd683f79-1ca1-42b4-916a-1ea00890b823" providerId="ADAL" clId="{36B9DCBF-E027-4356-AAC0-DEC95009DA6C}" dt="2019-10-08T20:34:08.619" v="4560" actId="478"/>
          <ac:picMkLst>
            <pc:docMk/>
            <pc:sldMk cId="964878094" sldId="283"/>
            <ac:picMk id="4" creationId="{B1E1993B-E998-4C40-BE66-2441DA54384C}"/>
          </ac:picMkLst>
        </pc:picChg>
        <pc:picChg chg="add del mod">
          <ac:chgData name="Barbara Friedman" userId="dd683f79-1ca1-42b4-916a-1ea00890b823" providerId="ADAL" clId="{36B9DCBF-E027-4356-AAC0-DEC95009DA6C}" dt="2019-10-08T20:34:35.807" v="4562"/>
          <ac:picMkLst>
            <pc:docMk/>
            <pc:sldMk cId="964878094" sldId="283"/>
            <ac:picMk id="6" creationId="{DC11FB5B-4C46-4B50-9E8F-9C0DF247CF55}"/>
          </ac:picMkLst>
        </pc:picChg>
      </pc:sldChg>
      <pc:sldChg chg="addSp modSp add">
        <pc:chgData name="Barbara Friedman" userId="dd683f79-1ca1-42b4-916a-1ea00890b823" providerId="ADAL" clId="{36B9DCBF-E027-4356-AAC0-DEC95009DA6C}" dt="2019-10-08T20:38:13.132" v="4593" actId="1076"/>
        <pc:sldMkLst>
          <pc:docMk/>
          <pc:sldMk cId="3442378491" sldId="284"/>
        </pc:sldMkLst>
        <pc:spChg chg="add mod">
          <ac:chgData name="Barbara Friedman" userId="dd683f79-1ca1-42b4-916a-1ea00890b823" providerId="ADAL" clId="{36B9DCBF-E027-4356-AAC0-DEC95009DA6C}" dt="2019-10-08T20:38:13.132" v="4593" actId="1076"/>
          <ac:spMkLst>
            <pc:docMk/>
            <pc:sldMk cId="3442378491" sldId="284"/>
            <ac:spMk id="2" creationId="{D0244379-D9D3-47DB-8FB8-643F093BA5B0}"/>
          </ac:spMkLst>
        </pc:spChg>
      </pc:sldChg>
      <pc:sldChg chg="add del">
        <pc:chgData name="Barbara Friedman" userId="dd683f79-1ca1-42b4-916a-1ea00890b823" providerId="ADAL" clId="{36B9DCBF-E027-4356-AAC0-DEC95009DA6C}" dt="2019-10-08T20:40:24.755" v="4598" actId="2696"/>
        <pc:sldMkLst>
          <pc:docMk/>
          <pc:sldMk cId="3371207188" sldId="285"/>
        </pc:sldMkLst>
      </pc:sldChg>
      <pc:sldChg chg="add">
        <pc:chgData name="Barbara Friedman" userId="dd683f79-1ca1-42b4-916a-1ea00890b823" providerId="ADAL" clId="{36B9DCBF-E027-4356-AAC0-DEC95009DA6C}" dt="2019-10-08T20:40:16.312" v="4597"/>
        <pc:sldMkLst>
          <pc:docMk/>
          <pc:sldMk cId="55968883" sldId="286"/>
        </pc:sldMkLst>
      </pc:sldChg>
      <pc:sldChg chg="add del">
        <pc:chgData name="Barbara Friedman" userId="dd683f79-1ca1-42b4-916a-1ea00890b823" providerId="ADAL" clId="{36B9DCBF-E027-4356-AAC0-DEC95009DA6C}" dt="2019-10-08T20:42:11.361" v="4682" actId="2696"/>
        <pc:sldMkLst>
          <pc:docMk/>
          <pc:sldMk cId="999263267" sldId="287"/>
        </pc:sldMkLst>
      </pc:sldChg>
      <pc:sldChg chg="addSp delSp modSp add del">
        <pc:chgData name="Barbara Friedman" userId="dd683f79-1ca1-42b4-916a-1ea00890b823" providerId="ADAL" clId="{36B9DCBF-E027-4356-AAC0-DEC95009DA6C}" dt="2019-10-08T20:42:14.825" v="4683" actId="2696"/>
        <pc:sldMkLst>
          <pc:docMk/>
          <pc:sldMk cId="2575368793" sldId="288"/>
        </pc:sldMkLst>
        <pc:spChg chg="add mod">
          <ac:chgData name="Barbara Friedman" userId="dd683f79-1ca1-42b4-916a-1ea00890b823" providerId="ADAL" clId="{36B9DCBF-E027-4356-AAC0-DEC95009DA6C}" dt="2019-10-08T20:41:07.022" v="4606"/>
          <ac:spMkLst>
            <pc:docMk/>
            <pc:sldMk cId="2575368793" sldId="288"/>
            <ac:spMk id="2" creationId="{8781F8A3-E5B0-42E8-8193-BCA85C5BE14D}"/>
          </ac:spMkLst>
        </pc:spChg>
        <pc:spChg chg="del mod">
          <ac:chgData name="Barbara Friedman" userId="dd683f79-1ca1-42b4-916a-1ea00890b823" providerId="ADAL" clId="{36B9DCBF-E027-4356-AAC0-DEC95009DA6C}" dt="2019-10-08T20:41:07.022" v="4606"/>
          <ac:spMkLst>
            <pc:docMk/>
            <pc:sldMk cId="2575368793" sldId="288"/>
            <ac:spMk id="3" creationId="{AAE11AD9-3FAE-4C30-9924-7763A4C488EC}"/>
          </ac:spMkLst>
        </pc:spChg>
        <pc:spChg chg="del mod">
          <ac:chgData name="Barbara Friedman" userId="dd683f79-1ca1-42b4-916a-1ea00890b823" providerId="ADAL" clId="{36B9DCBF-E027-4356-AAC0-DEC95009DA6C}" dt="2019-10-08T20:41:07.022" v="4606"/>
          <ac:spMkLst>
            <pc:docMk/>
            <pc:sldMk cId="2575368793" sldId="288"/>
            <ac:spMk id="14" creationId="{BEE71080-E299-491A-86DA-498A98AD265F}"/>
          </ac:spMkLst>
        </pc:spChg>
      </pc:sldChg>
      <pc:sldMasterChg chg="add addSldLayout">
        <pc:chgData name="Barbara Friedman" userId="dd683f79-1ca1-42b4-916a-1ea00890b823" providerId="ADAL" clId="{36B9DCBF-E027-4356-AAC0-DEC95009DA6C}" dt="2019-10-08T20:40:16.141" v="4594" actId="27028"/>
        <pc:sldMasterMkLst>
          <pc:docMk/>
          <pc:sldMasterMk cId="248735953" sldId="2147483648"/>
        </pc:sldMasterMkLst>
        <pc:sldLayoutChg chg="add">
          <pc:chgData name="Barbara Friedman" userId="dd683f79-1ca1-42b4-916a-1ea00890b823" providerId="ADAL" clId="{36B9DCBF-E027-4356-AAC0-DEC95009DA6C}" dt="2019-10-08T20:40:16.141" v="4594" actId="27028"/>
          <pc:sldLayoutMkLst>
            <pc:docMk/>
            <pc:sldMasterMk cId="248735953" sldId="2147483648"/>
            <pc:sldLayoutMk cId="3679926757" sldId="2147483657"/>
          </pc:sldLayoutMkLst>
        </pc:sldLayoutChg>
      </pc:sldMasterChg>
      <pc:sldMasterChg chg="replId modSldLayout">
        <pc:chgData name="Barbara Friedman" userId="dd683f79-1ca1-42b4-916a-1ea00890b823" providerId="ADAL" clId="{36B9DCBF-E027-4356-AAC0-DEC95009DA6C}" dt="2019-10-08T20:40:16.141" v="4594" actId="27028"/>
        <pc:sldMasterMkLst>
          <pc:docMk/>
          <pc:sldMasterMk cId="2008040235" sldId="2147483660"/>
        </pc:sldMasterMkLst>
        <pc:sldLayoutChg chg="replId">
          <pc:chgData name="Barbara Friedman" userId="dd683f79-1ca1-42b4-916a-1ea00890b823" providerId="ADAL" clId="{36B9DCBF-E027-4356-AAC0-DEC95009DA6C}" dt="2019-10-08T20:40:16.141" v="4594" actId="27028"/>
          <pc:sldLayoutMkLst>
            <pc:docMk/>
            <pc:sldMasterMk cId="2008040235" sldId="2147483660"/>
            <pc:sldLayoutMk cId="850078592" sldId="2147483661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55CEEA-054C-4058-82CA-6F5C4B780AF7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F2AFD-BB91-45EE-9D56-5B44E79ACF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9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F2AFD-BB91-45EE-9D56-5B44E79ACF1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977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F2AFD-BB91-45EE-9D56-5B44E79ACF1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85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Poll Title: In a 2017 SANS survey, what % of organizations identified "improved use of existing endpoint security and detection technology" as something they could have done better to prevent a threat?</a:t>
            </a:r>
          </a:p>
          <a:p>
            <a:endParaRPr lang="en-US" dirty="0"/>
          </a:p>
          <a:p>
            <a:r>
              <a:rPr lang="en-US" dirty="0"/>
              <a:t>Answer: Close to 32</a:t>
            </a:r>
          </a:p>
          <a:p>
            <a:r>
              <a:rPr lang="en-US" dirty="0"/>
              <a:t>
https://www.polleverywhere.com/multiple_choice_polls/kIZ11QRQcaLWlyiJRgUqI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F2AFD-BB91-45EE-9D56-5B44E79ACF1B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2ECC8C-D697-407D-90F1-7F9FCF3FD9E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03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F2AFD-BB91-45EE-9D56-5B44E79ACF1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02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percentage of devices at your institution meet at least 3 of the Certified Desktop requirements?
https://www.polleverywhere.com/multiple_choice_polls/aNGvVdhlv1GQgzz7v0Lvh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F2AFD-BB91-45EE-9D56-5B44E79ACF1B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00B1F2-EB65-46CE-9D09-55640E1537A6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094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F2AFD-BB91-45EE-9D56-5B44E79ACF1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2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F2AFD-BB91-45EE-9D56-5B44E79ACF1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88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In one word: what is your biggest challenge when it comes to desktop security?
https://www.polleverywhere.com/free_text_polls/KM7u87pWqsdw0W3PJFVAY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F2AFD-BB91-45EE-9D56-5B44E79ACF1B}" type="slidenum">
              <a:rPr lang="en-US" smtClean="0"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6E79BE-F016-47C2-8666-26BF63013A47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135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EAA9E-09E7-4AF9-8007-B77B36CE0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DFE88C-F2E6-4464-88BF-3A4855E8CC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51C11-9967-4053-B53D-608C6CC1C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851D-91E2-4FB8-941B-5CC43FF58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FB028-BD7C-4B1B-A05B-3820A22D3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2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C2BC2-99AD-468E-AD8C-C3DC10B71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01BD7A-D74A-4677-BF4D-C1F5D9B52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19ABF0-C807-4B2D-AD34-4B440EA07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CEAE1-D4B4-46DC-96D5-4140AFA31E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9EC9B-E5D1-4A33-9FDC-70AE25EBD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06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9C00938-5086-4AE7-B9C4-5E345B85F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FA1158-0F86-4EBE-8B09-F5DF1AF34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44D8D4-B505-4E4E-8ACA-23C71F885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8E0A04-0D55-40C6-A4E3-BE563E52F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F4428-CB95-47FF-AE47-6DFA111FC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6482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9540B-73CC-49AE-9C20-785089683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726281"/>
            <a:ext cx="3932237" cy="1600200"/>
          </a:xfrm>
        </p:spPr>
        <p:txBody>
          <a:bodyPr anchor="b">
            <a:normAutofit/>
          </a:bodyPr>
          <a:lstStyle>
            <a:lvl1pPr>
              <a:defRPr sz="44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B6DD9-C579-4256-A53A-AB5E9E899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0012" y="152638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3EEC68-B7AD-41A9-A7E2-A442FC8C6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0424" y="2428875"/>
            <a:ext cx="3932237" cy="397113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992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495D2-AC92-4444-8056-DCE956C5F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470B-C0DF-4412-B190-C5E09A4D5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CC3DF-998E-40D9-82C8-1FF35E20E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31600D-86F8-4DD4-97FA-B47CFD19C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B17D2-F0D0-4A2A-B32A-83C55E8ED0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12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C295-55FD-4431-9D6D-CD7AB5BBB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559AE1-0212-4D12-A897-4F96848FE1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96E5C-FF42-449C-84D9-6B7E46D05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C1076E-373B-4A1A-87D7-2647FCEFD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0E7E2-1F37-4D1B-80B5-946D13389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68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08741-A2E5-4F93-8EB1-10A488F33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7B94F-7DCC-4DBD-BC76-A2DC2123B8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0316CB-8E09-4BFD-A255-00C75E9A1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CD245B-0312-476A-9E3C-44EFD5155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252542-A011-4308-B98E-8F04F7B4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8984F-278D-4C10-B9A7-DA992F03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18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D90AAA-30C8-41B7-985B-7849B1772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022E92-32A7-4B1D-9397-6A05D96603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855EE0-F0EF-4CAD-B613-2925EB2B4D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AD1428-236A-47F4-90B8-3C0D39CB9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3AF519-AE85-406B-82B9-18D64AEC6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FD9518-BD9E-4EB7-85AB-AADCF151C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B5CA1-A1EE-4EC7-AE5C-BBF467F4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2F2BDE-886E-4D90-A1BE-83CF466C9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8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7B843-DE8D-4576-ABDC-E77D7ACC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C3C2F-F33C-4546-B51A-90019278E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B09A3E-9577-47D1-A6D2-5EDF1EAF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451123-A590-49E0-82D2-98D5C563E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35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F66B8B-14F1-42E8-A53D-5AA42B441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FF462D-1BD7-4865-B163-825640D4C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3A4EE6-5493-4409-93DE-1900F6E0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10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C1BE-39B2-46E0-BA40-14B2EDE18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A1BD0-4949-4DD1-964F-E84F0596EA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A8F1B-0865-45A5-ADC0-76D261F15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E51C7C-617D-4858-937A-A4C8D9026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971BEB-6432-4FC8-AAD0-E1FDA5F2C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A28568-E50E-414E-8886-90B7F2128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64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DC6E3-F6D9-4A88-8FB2-F6A96375C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A48CE1-936B-4679-974D-DE642F22A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547212-9A2C-4D93-B8F2-11FDC9D63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7904F-BC8F-49D6-8876-06570613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F847D-F48B-460F-A530-4640E97E6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745F6-B98C-403E-A8DC-9B0A4B609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7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3FC18F-A82E-4C7A-9F48-16FCEB42A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A34E3-D827-45EE-9360-E923F54E11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2EC06D-085A-40D8-BA7C-247EF6A541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3B755-63BE-4A32-9094-B05A21B2638A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059AD-E011-4A0D-97C2-A9AED7DBE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27B8B-A191-4523-A143-DD03AE0561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7BFFF-D1E9-4F81-B61E-6123E262C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4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EDCF34-004C-456C-9BDC-5624160F6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81ABF-A750-49FF-8810-DD600F279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56D40D-2D40-461D-B00C-2F78B6DC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9B3C3-A2A0-4934-8D45-F81E7FC5DA70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E22F0-B9BE-420C-9E14-F7F65D186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4353A-0FC2-41A2-9A6D-0536EC4CB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F5B29-BEA2-46CF-8969-A9D44B5BC6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lickr.com/photos/111692634@N04" TargetMode="External"/><Relationship Id="rId13" Type="http://schemas.openxmlformats.org/officeDocument/2006/relationships/hyperlink" Target="https://commons.wikimedia.org/w/index.php?curid=4641679" TargetMode="External"/><Relationship Id="rId3" Type="http://schemas.openxmlformats.org/officeDocument/2006/relationships/hyperlink" Target="https://commons.wikimedia.org/wiki/User:Chicocvenancio" TargetMode="External"/><Relationship Id="rId7" Type="http://schemas.openxmlformats.org/officeDocument/2006/relationships/hyperlink" Target="https://www.flickr.com/photos/111692634@N04/15327725543" TargetMode="External"/><Relationship Id="rId12" Type="http://schemas.openxmlformats.org/officeDocument/2006/relationships/hyperlink" Target="https://creativecommons.org/licenses/by-nc-sa/2.0/?ref=ccsearch&amp;atype=rich" TargetMode="External"/><Relationship Id="rId2" Type="http://schemas.openxmlformats.org/officeDocument/2006/relationships/hyperlink" Target="https://commons.wikimedia.org/w/index.php?curid=71360196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/4.0/?ref=ccsearch&amp;atype=rich" TargetMode="External"/><Relationship Id="rId11" Type="http://schemas.openxmlformats.org/officeDocument/2006/relationships/hyperlink" Target="https://www.flickr.com/photos/30607329@N00" TargetMode="External"/><Relationship Id="rId5" Type="http://schemas.openxmlformats.org/officeDocument/2006/relationships/hyperlink" Target="https://www.behance.net/gallery/13681807/Package-Logo-Design-Coco-Maca" TargetMode="External"/><Relationship Id="rId15" Type="http://schemas.openxmlformats.org/officeDocument/2006/relationships/hyperlink" Target="https://creativecommons.org/licenses/by/2.0/?ref=ccsearch&amp;atype=rich" TargetMode="External"/><Relationship Id="rId10" Type="http://schemas.openxmlformats.org/officeDocument/2006/relationships/hyperlink" Target="https://www.flickr.com/photos/30607329@N00/2627375549" TargetMode="External"/><Relationship Id="rId4" Type="http://schemas.openxmlformats.org/officeDocument/2006/relationships/hyperlink" Target="https://creativecommons.org/licenses/by/3.0/?ref=ccsearch&amp;atype=rich" TargetMode="External"/><Relationship Id="rId9" Type="http://schemas.openxmlformats.org/officeDocument/2006/relationships/hyperlink" Target="https://creativecommons.org/licenses/by-sa/2.0/?ref=ccsearch&amp;atype=rich" TargetMode="External"/><Relationship Id="rId14" Type="http://schemas.openxmlformats.org/officeDocument/2006/relationships/hyperlink" Target="https://commons.wikimedia.org/wiki/User:Elblogger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145EA2-5871-4CCE-BA3B-2446FDA4B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501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A517D4-D478-496E-8136-95782CF7F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325" y="2551289"/>
            <a:ext cx="9144000" cy="2029002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sz="4900" b="1" dirty="0"/>
              <a:t>Convincing Campus </a:t>
            </a:r>
            <a:br>
              <a:rPr lang="en-US" sz="4900" b="1" dirty="0"/>
            </a:br>
            <a:r>
              <a:rPr lang="en-US" sz="4900" b="1" dirty="0"/>
              <a:t>to Secure Their Devices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1D948E-9EB7-4FB9-9F9D-853DA66E39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7325" y="4421188"/>
            <a:ext cx="9144000" cy="1655762"/>
          </a:xfrm>
        </p:spPr>
        <p:txBody>
          <a:bodyPr/>
          <a:lstStyle/>
          <a:p>
            <a:r>
              <a:rPr lang="en-US" dirty="0"/>
              <a:t>Tom Horton, Cornell University</a:t>
            </a:r>
          </a:p>
          <a:p>
            <a:r>
              <a:rPr lang="en-US" dirty="0"/>
              <a:t>Barbara Friedman, Cornell University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C5B2E-82D3-4058-8509-A3D100FF95BD}"/>
              </a:ext>
            </a:extLst>
          </p:cNvPr>
          <p:cNvSpPr txBox="1"/>
          <p:nvPr/>
        </p:nvSpPr>
        <p:spPr>
          <a:xfrm>
            <a:off x="2449689" y="1377244"/>
            <a:ext cx="73603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/>
              <a:t>Epic Transformation!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642003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64B2A5-0E08-4F5B-93AC-F14B57B51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1348" y="185562"/>
            <a:ext cx="4335159" cy="29081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7D6918-4A85-4ACC-A2E3-0A3105C635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147" y="4301937"/>
            <a:ext cx="5082734" cy="23705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40C5F3-327C-4F99-BDC7-1F085C965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493" y="396830"/>
            <a:ext cx="4004925" cy="26968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D52D6A-276B-4C59-AABD-60476A7E8F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61" y="3631343"/>
            <a:ext cx="2836202" cy="29081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669E57F-0A7F-42A6-B162-D6C595E068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3369" y="3631343"/>
            <a:ext cx="1848915" cy="196447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A912010-537C-4D95-83F3-8C3DD7D20CB8}"/>
              </a:ext>
            </a:extLst>
          </p:cNvPr>
          <p:cNvSpPr/>
          <p:nvPr/>
        </p:nvSpPr>
        <p:spPr>
          <a:xfrm>
            <a:off x="3267032" y="1348033"/>
            <a:ext cx="4236704" cy="2741984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B7830C-B91D-44A0-B465-4F15516836E6}"/>
              </a:ext>
            </a:extLst>
          </p:cNvPr>
          <p:cNvSpPr txBox="1"/>
          <p:nvPr/>
        </p:nvSpPr>
        <p:spPr>
          <a:xfrm>
            <a:off x="3814282" y="1877017"/>
            <a:ext cx="31422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A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cross-divisional team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BAB523C-6E01-4F30-8561-DF538E9B4EFF}"/>
              </a:ext>
            </a:extLst>
          </p:cNvPr>
          <p:cNvSpPr/>
          <p:nvPr/>
        </p:nvSpPr>
        <p:spPr>
          <a:xfrm>
            <a:off x="8260862" y="2613504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48B57F4-2C4A-47DF-A433-3C9918A25601}"/>
              </a:ext>
            </a:extLst>
          </p:cNvPr>
          <p:cNvSpPr/>
          <p:nvPr/>
        </p:nvSpPr>
        <p:spPr>
          <a:xfrm>
            <a:off x="9143999" y="5007240"/>
            <a:ext cx="527404" cy="1016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2A972B2-11BF-4BD7-9883-87396B349E39}"/>
              </a:ext>
            </a:extLst>
          </p:cNvPr>
          <p:cNvSpPr/>
          <p:nvPr/>
        </p:nvSpPr>
        <p:spPr>
          <a:xfrm>
            <a:off x="7681348" y="1049684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B7544C1-6B40-4F7E-A545-BE32ED71401B}"/>
              </a:ext>
            </a:extLst>
          </p:cNvPr>
          <p:cNvSpPr/>
          <p:nvPr/>
        </p:nvSpPr>
        <p:spPr>
          <a:xfrm>
            <a:off x="7677960" y="1513775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5DA25EB-10CF-4839-A9D5-408B1AC6CFED}"/>
              </a:ext>
            </a:extLst>
          </p:cNvPr>
          <p:cNvSpPr/>
          <p:nvPr/>
        </p:nvSpPr>
        <p:spPr>
          <a:xfrm>
            <a:off x="7677960" y="1423155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9395043F-B594-45D6-BEC3-6D183019A9E8}"/>
              </a:ext>
            </a:extLst>
          </p:cNvPr>
          <p:cNvSpPr/>
          <p:nvPr/>
        </p:nvSpPr>
        <p:spPr>
          <a:xfrm>
            <a:off x="3513702" y="6516003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0BD2331-7ED9-44AC-B6E3-50BFD82B738D}"/>
              </a:ext>
            </a:extLst>
          </p:cNvPr>
          <p:cNvSpPr/>
          <p:nvPr/>
        </p:nvSpPr>
        <p:spPr>
          <a:xfrm>
            <a:off x="707292" y="1786397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08615C3-2499-46C7-9492-F31086CECF80}"/>
              </a:ext>
            </a:extLst>
          </p:cNvPr>
          <p:cNvSpPr/>
          <p:nvPr/>
        </p:nvSpPr>
        <p:spPr>
          <a:xfrm>
            <a:off x="707292" y="2369383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7EE741B-CAE4-47CA-B57F-AABA13043696}"/>
              </a:ext>
            </a:extLst>
          </p:cNvPr>
          <p:cNvSpPr/>
          <p:nvPr/>
        </p:nvSpPr>
        <p:spPr>
          <a:xfrm>
            <a:off x="712339" y="2506683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61F1BD3-EBBD-4467-8190-13D4685CEEE2}"/>
              </a:ext>
            </a:extLst>
          </p:cNvPr>
          <p:cNvSpPr/>
          <p:nvPr/>
        </p:nvSpPr>
        <p:spPr>
          <a:xfrm>
            <a:off x="1935108" y="1155934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EC342AC-2BDA-40AA-9BD1-F44421921A01}"/>
              </a:ext>
            </a:extLst>
          </p:cNvPr>
          <p:cNvSpPr/>
          <p:nvPr/>
        </p:nvSpPr>
        <p:spPr>
          <a:xfrm>
            <a:off x="916108" y="5220676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16E6DDA-A4A6-4752-AAD6-FB7407AC0BD4}"/>
              </a:ext>
            </a:extLst>
          </p:cNvPr>
          <p:cNvSpPr/>
          <p:nvPr/>
        </p:nvSpPr>
        <p:spPr>
          <a:xfrm>
            <a:off x="897708" y="5018220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A88B85-B4C0-43FB-A9C4-64BFE6BB8E75}"/>
              </a:ext>
            </a:extLst>
          </p:cNvPr>
          <p:cNvSpPr/>
          <p:nvPr/>
        </p:nvSpPr>
        <p:spPr>
          <a:xfrm>
            <a:off x="3156503" y="811469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3E040ED-A886-49B6-9F44-21AE463E39DD}"/>
              </a:ext>
            </a:extLst>
          </p:cNvPr>
          <p:cNvSpPr/>
          <p:nvPr/>
        </p:nvSpPr>
        <p:spPr>
          <a:xfrm>
            <a:off x="5462954" y="4772968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CAFB6507-E2C6-446D-8709-0B513767BBE6}"/>
              </a:ext>
            </a:extLst>
          </p:cNvPr>
          <p:cNvSpPr/>
          <p:nvPr/>
        </p:nvSpPr>
        <p:spPr>
          <a:xfrm>
            <a:off x="2580133" y="4688952"/>
            <a:ext cx="485693" cy="9062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0B895D90-502E-49E6-B05F-4E8B572C605D}"/>
              </a:ext>
            </a:extLst>
          </p:cNvPr>
          <p:cNvCxnSpPr/>
          <p:nvPr/>
        </p:nvCxnSpPr>
        <p:spPr>
          <a:xfrm>
            <a:off x="3399349" y="902089"/>
            <a:ext cx="242847" cy="44594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37DB0B0-671E-49A8-9A8C-4E99309C2820}"/>
              </a:ext>
            </a:extLst>
          </p:cNvPr>
          <p:cNvCxnSpPr>
            <a:cxnSpLocks/>
            <a:stCxn id="23" idx="5"/>
          </p:cNvCxnSpPr>
          <p:nvPr/>
        </p:nvCxnSpPr>
        <p:spPr>
          <a:xfrm>
            <a:off x="2349673" y="1233283"/>
            <a:ext cx="912312" cy="59842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CCFDBB0-DDF9-4C05-A7C5-27176E72C50C}"/>
              </a:ext>
            </a:extLst>
          </p:cNvPr>
          <p:cNvCxnSpPr>
            <a:cxnSpLocks/>
            <a:stCxn id="20" idx="6"/>
          </p:cNvCxnSpPr>
          <p:nvPr/>
        </p:nvCxnSpPr>
        <p:spPr>
          <a:xfrm>
            <a:off x="1192985" y="1831707"/>
            <a:ext cx="2076335" cy="32079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ABBD065-49F0-4C08-91C8-353C745057F1}"/>
              </a:ext>
            </a:extLst>
          </p:cNvPr>
          <p:cNvCxnSpPr>
            <a:cxnSpLocks/>
          </p:cNvCxnSpPr>
          <p:nvPr/>
        </p:nvCxnSpPr>
        <p:spPr>
          <a:xfrm>
            <a:off x="1192985" y="2414695"/>
            <a:ext cx="2089225" cy="664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AA34AC0-DBF5-4E26-AFFD-9B1D5DD3B5A0}"/>
              </a:ext>
            </a:extLst>
          </p:cNvPr>
          <p:cNvCxnSpPr>
            <a:cxnSpLocks/>
          </p:cNvCxnSpPr>
          <p:nvPr/>
        </p:nvCxnSpPr>
        <p:spPr>
          <a:xfrm flipV="1">
            <a:off x="1219617" y="2547009"/>
            <a:ext cx="2062593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B4EE21-F7D5-47F8-8662-FE1A2B4D7F97}"/>
              </a:ext>
            </a:extLst>
          </p:cNvPr>
          <p:cNvCxnSpPr>
            <a:cxnSpLocks/>
            <a:stCxn id="25" idx="6"/>
          </p:cNvCxnSpPr>
          <p:nvPr/>
        </p:nvCxnSpPr>
        <p:spPr>
          <a:xfrm flipV="1">
            <a:off x="1383401" y="3138977"/>
            <a:ext cx="1878584" cy="19245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0297C917-80A0-4324-B279-649F4F40FABE}"/>
              </a:ext>
            </a:extLst>
          </p:cNvPr>
          <p:cNvCxnSpPr>
            <a:cxnSpLocks/>
          </p:cNvCxnSpPr>
          <p:nvPr/>
        </p:nvCxnSpPr>
        <p:spPr>
          <a:xfrm flipV="1">
            <a:off x="1395102" y="3424861"/>
            <a:ext cx="1874218" cy="184112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F069D20-3357-45D9-976B-F1A40FCC90E9}"/>
              </a:ext>
            </a:extLst>
          </p:cNvPr>
          <p:cNvCxnSpPr>
            <a:cxnSpLocks/>
            <a:stCxn id="28" idx="6"/>
          </p:cNvCxnSpPr>
          <p:nvPr/>
        </p:nvCxnSpPr>
        <p:spPr>
          <a:xfrm flipV="1">
            <a:off x="3065826" y="3978166"/>
            <a:ext cx="359188" cy="75609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2F1EE371-D920-4AC9-84C3-5EC185D1FF2C}"/>
              </a:ext>
            </a:extLst>
          </p:cNvPr>
          <p:cNvCxnSpPr>
            <a:cxnSpLocks/>
            <a:stCxn id="19" idx="6"/>
          </p:cNvCxnSpPr>
          <p:nvPr/>
        </p:nvCxnSpPr>
        <p:spPr>
          <a:xfrm flipV="1">
            <a:off x="3999395" y="4101253"/>
            <a:ext cx="105794" cy="24600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B2CCDB-5227-44C3-B103-0DDC04FB1EA5}"/>
              </a:ext>
            </a:extLst>
          </p:cNvPr>
          <p:cNvCxnSpPr>
            <a:cxnSpLocks/>
            <a:stCxn id="27" idx="0"/>
          </p:cNvCxnSpPr>
          <p:nvPr/>
        </p:nvCxnSpPr>
        <p:spPr>
          <a:xfrm flipV="1">
            <a:off x="5705801" y="4070664"/>
            <a:ext cx="0" cy="70230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9359758-4BF8-40A5-A51B-5565AAAAE59D}"/>
              </a:ext>
            </a:extLst>
          </p:cNvPr>
          <p:cNvCxnSpPr>
            <a:cxnSpLocks/>
            <a:stCxn id="13" idx="2"/>
          </p:cNvCxnSpPr>
          <p:nvPr/>
        </p:nvCxnSpPr>
        <p:spPr>
          <a:xfrm flipH="1" flipV="1">
            <a:off x="7400673" y="3911276"/>
            <a:ext cx="1743326" cy="114676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A096C04-68AB-4B2F-999C-1ABA67520C79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7508784" y="2658814"/>
            <a:ext cx="752078" cy="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769A8B50-A235-4EBE-BCD9-E9B398839AEC}"/>
              </a:ext>
            </a:extLst>
          </p:cNvPr>
          <p:cNvCxnSpPr>
            <a:cxnSpLocks/>
            <a:stCxn id="15" idx="2"/>
          </p:cNvCxnSpPr>
          <p:nvPr/>
        </p:nvCxnSpPr>
        <p:spPr>
          <a:xfrm flipH="1">
            <a:off x="7487642" y="1559085"/>
            <a:ext cx="190318" cy="1192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3C077CE-9277-43F2-8336-CC160C8E3867}"/>
              </a:ext>
            </a:extLst>
          </p:cNvPr>
          <p:cNvCxnSpPr>
            <a:cxnSpLocks/>
            <a:stCxn id="16" idx="2"/>
          </p:cNvCxnSpPr>
          <p:nvPr/>
        </p:nvCxnSpPr>
        <p:spPr>
          <a:xfrm flipH="1">
            <a:off x="7452205" y="1468465"/>
            <a:ext cx="225755" cy="11778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2C938FAC-E7BC-44EF-AA6A-99D45F5CCBE2}"/>
              </a:ext>
            </a:extLst>
          </p:cNvPr>
          <p:cNvCxnSpPr>
            <a:cxnSpLocks/>
          </p:cNvCxnSpPr>
          <p:nvPr/>
        </p:nvCxnSpPr>
        <p:spPr>
          <a:xfrm flipH="1">
            <a:off x="7288040" y="1087679"/>
            <a:ext cx="399204" cy="36515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589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8A2819B-99E3-4777-9AEB-9B92246B6019}"/>
              </a:ext>
            </a:extLst>
          </p:cNvPr>
          <p:cNvSpPr/>
          <p:nvPr/>
        </p:nvSpPr>
        <p:spPr>
          <a:xfrm>
            <a:off x="545940" y="375687"/>
            <a:ext cx="11100120" cy="6106626"/>
          </a:xfrm>
          <a:prstGeom prst="roundRect">
            <a:avLst/>
          </a:prstGeom>
          <a:solidFill>
            <a:srgbClr val="C0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0933B99-A191-46CE-9F6F-F69E8ADBF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406A85-CD01-4E7C-82C3-58F8C48876E8}"/>
              </a:ext>
            </a:extLst>
          </p:cNvPr>
          <p:cNvSpPr txBox="1"/>
          <p:nvPr/>
        </p:nvSpPr>
        <p:spPr>
          <a:xfrm rot="21401563">
            <a:off x="840181" y="598748"/>
            <a:ext cx="7771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How do we collect and store data from all these systems?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4FEC87-78BA-4D7D-89E2-88BC3897ADEA}"/>
              </a:ext>
            </a:extLst>
          </p:cNvPr>
          <p:cNvSpPr txBox="1"/>
          <p:nvPr/>
        </p:nvSpPr>
        <p:spPr>
          <a:xfrm>
            <a:off x="4076613" y="3298207"/>
            <a:ext cx="7175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 Rounded MT Bold" panose="020F0704030504030204" pitchFamily="34" charset="0"/>
              </a:rPr>
              <a:t>Who has access to the reports?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1B73F-70AF-4869-826B-F1D249B3B66A}"/>
              </a:ext>
            </a:extLst>
          </p:cNvPr>
          <p:cNvSpPr txBox="1"/>
          <p:nvPr/>
        </p:nvSpPr>
        <p:spPr>
          <a:xfrm rot="21259697">
            <a:off x="564520" y="4059345"/>
            <a:ext cx="66999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Who’s responsible for support?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2F039-788B-43A1-B5DE-D858468627E7}"/>
              </a:ext>
            </a:extLst>
          </p:cNvPr>
          <p:cNvSpPr txBox="1"/>
          <p:nvPr/>
        </p:nvSpPr>
        <p:spPr>
          <a:xfrm>
            <a:off x="2756030" y="1948838"/>
            <a:ext cx="7795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Berlin Sans FB Demi" panose="020E0802020502020306" pitchFamily="34" charset="0"/>
              </a:rPr>
              <a:t>How do we match up device names?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AB4C6E-E13D-4AA7-AA04-956B74E95D96}"/>
              </a:ext>
            </a:extLst>
          </p:cNvPr>
          <p:cNvSpPr txBox="1"/>
          <p:nvPr/>
        </p:nvSpPr>
        <p:spPr>
          <a:xfrm rot="150179">
            <a:off x="804138" y="2630424"/>
            <a:ext cx="8003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Narrow" panose="020B0606020202030204" pitchFamily="34" charset="0"/>
              </a:rPr>
              <a:t>If it’s 95% backed up, is it backed up?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679C77C-6F26-4358-A973-9A05590D13E6}"/>
              </a:ext>
            </a:extLst>
          </p:cNvPr>
          <p:cNvSpPr/>
          <p:nvPr/>
        </p:nvSpPr>
        <p:spPr>
          <a:xfrm>
            <a:off x="-107934" y="5058915"/>
            <a:ext cx="125777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/>
          <a:p>
            <a:pPr algn="ctr"/>
            <a:r>
              <a:rPr lang="en-US" sz="4000" cap="none" spc="0" dirty="0">
                <a:ln w="10160">
                  <a:solidFill>
                    <a:srgbClr val="A7834D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ngravers MT" panose="02090707080505020304" pitchFamily="18" charset="0"/>
              </a:rPr>
              <a:t>How do we do this on top of </a:t>
            </a:r>
            <a:br>
              <a:rPr lang="en-US" sz="4000" cap="none" spc="0" dirty="0">
                <a:ln w="10160">
                  <a:solidFill>
                    <a:srgbClr val="A7834D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ngravers MT" panose="02090707080505020304" pitchFamily="18" charset="0"/>
              </a:rPr>
            </a:br>
            <a:r>
              <a:rPr lang="en-US" sz="4000" cap="none" spc="0" dirty="0">
                <a:ln w="10160">
                  <a:solidFill>
                    <a:srgbClr val="A7834D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Engravers MT" panose="02090707080505020304" pitchFamily="18" charset="0"/>
              </a:rPr>
              <a:t>our regular work?</a:t>
            </a:r>
          </a:p>
        </p:txBody>
      </p:sp>
    </p:spTree>
    <p:extLst>
      <p:ext uri="{BB962C8B-B14F-4D97-AF65-F5344CB8AC3E}">
        <p14:creationId xmlns:p14="http://schemas.microsoft.com/office/powerpoint/2010/main" val="1045213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DEC2ECD7-5AA5-429C-ADAA-7EAC47DD3F58}"/>
              </a:ext>
            </a:extLst>
          </p:cNvPr>
          <p:cNvGrpSpPr/>
          <p:nvPr/>
        </p:nvGrpSpPr>
        <p:grpSpPr>
          <a:xfrm>
            <a:off x="745286" y="434567"/>
            <a:ext cx="10650002" cy="6106084"/>
            <a:chOff x="745286" y="434567"/>
            <a:chExt cx="10650002" cy="610608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0355860-5F89-435C-BD57-FA32790F50AB}"/>
                </a:ext>
              </a:extLst>
            </p:cNvPr>
            <p:cNvGrpSpPr/>
            <p:nvPr/>
          </p:nvGrpSpPr>
          <p:grpSpPr>
            <a:xfrm>
              <a:off x="1999306" y="434567"/>
              <a:ext cx="8193387" cy="724645"/>
              <a:chOff x="1702051" y="878186"/>
              <a:chExt cx="8193387" cy="724645"/>
            </a:xfrm>
          </p:grpSpPr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490DCDED-D859-4242-941F-A231B86CFB40}"/>
                  </a:ext>
                </a:extLst>
              </p:cNvPr>
              <p:cNvSpPr/>
              <p:nvPr/>
            </p:nvSpPr>
            <p:spPr>
              <a:xfrm>
                <a:off x="1702051" y="878186"/>
                <a:ext cx="8193387" cy="724277"/>
              </a:xfrm>
              <a:prstGeom prst="roundRect">
                <a:avLst/>
              </a:prstGeom>
              <a:solidFill>
                <a:srgbClr val="C000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ACD5A0-3361-470B-BAB6-00E8077A2D3D}"/>
                  </a:ext>
                </a:extLst>
              </p:cNvPr>
              <p:cNvSpPr txBox="1"/>
              <p:nvPr/>
            </p:nvSpPr>
            <p:spPr>
              <a:xfrm>
                <a:off x="2181884" y="894945"/>
                <a:ext cx="723371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dirty="0">
                    <a:solidFill>
                      <a:schemeClr val="bg1"/>
                    </a:solidFill>
                  </a:rPr>
                  <a:t>Certified Desktop Architecture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47E88F-A9E2-4331-AC65-C6C3F5B40B5F}"/>
                </a:ext>
              </a:extLst>
            </p:cNvPr>
            <p:cNvSpPr/>
            <p:nvPr/>
          </p:nvSpPr>
          <p:spPr>
            <a:xfrm>
              <a:off x="9412579" y="1782022"/>
              <a:ext cx="1982709" cy="10954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51550F-C525-490A-A2E6-34B8CB00D482}"/>
                </a:ext>
              </a:extLst>
            </p:cNvPr>
            <p:cNvSpPr/>
            <p:nvPr/>
          </p:nvSpPr>
          <p:spPr>
            <a:xfrm>
              <a:off x="745286" y="1782022"/>
              <a:ext cx="1982709" cy="10954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692FD11-F06D-48ED-B9CB-99FC733A0A48}"/>
                </a:ext>
              </a:extLst>
            </p:cNvPr>
            <p:cNvSpPr/>
            <p:nvPr/>
          </p:nvSpPr>
          <p:spPr>
            <a:xfrm>
              <a:off x="2913590" y="1774154"/>
              <a:ext cx="1982709" cy="10954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B63DBA-3370-4C38-987D-F944153F64DB}"/>
                </a:ext>
              </a:extLst>
            </p:cNvPr>
            <p:cNvSpPr/>
            <p:nvPr/>
          </p:nvSpPr>
          <p:spPr>
            <a:xfrm>
              <a:off x="5081894" y="1782022"/>
              <a:ext cx="1982709" cy="10954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B4FD3D-D83B-486D-A595-FA9CF2BEF05D}"/>
                </a:ext>
              </a:extLst>
            </p:cNvPr>
            <p:cNvSpPr/>
            <p:nvPr/>
          </p:nvSpPr>
          <p:spPr>
            <a:xfrm>
              <a:off x="7254521" y="1782022"/>
              <a:ext cx="1982709" cy="10954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E68FEA6-BC59-423D-8A15-80CA33BDB4F2}"/>
                </a:ext>
              </a:extLst>
            </p:cNvPr>
            <p:cNvSpPr/>
            <p:nvPr/>
          </p:nvSpPr>
          <p:spPr>
            <a:xfrm>
              <a:off x="9412579" y="3274334"/>
              <a:ext cx="1982709" cy="10954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F02DD9D-9E7C-43E4-BEEA-1293D36AD97A}"/>
                </a:ext>
              </a:extLst>
            </p:cNvPr>
            <p:cNvSpPr/>
            <p:nvPr/>
          </p:nvSpPr>
          <p:spPr>
            <a:xfrm>
              <a:off x="799716" y="3274334"/>
              <a:ext cx="1982709" cy="1095470"/>
            </a:xfrm>
            <a:prstGeom prst="rect">
              <a:avLst/>
            </a:prstGeom>
            <a:noFill/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2E8F6605-E790-4EA3-8A18-C0032B7C5007}"/>
                </a:ext>
              </a:extLst>
            </p:cNvPr>
            <p:cNvSpPr/>
            <p:nvPr/>
          </p:nvSpPr>
          <p:spPr>
            <a:xfrm>
              <a:off x="4816060" y="3189514"/>
              <a:ext cx="2559876" cy="1180290"/>
            </a:xfrm>
            <a:prstGeom prst="roundRect">
              <a:avLst/>
            </a:prstGeom>
            <a:noFill/>
            <a:ln w="38100" cmpd="dbl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lowchart: Magnetic Disk 15">
              <a:extLst>
                <a:ext uri="{FF2B5EF4-FFF2-40B4-BE49-F238E27FC236}">
                  <a16:creationId xmlns:a16="http://schemas.microsoft.com/office/drawing/2014/main" id="{E9EEF4D6-CAE0-4D7F-A09D-AE6032F45B3F}"/>
                </a:ext>
              </a:extLst>
            </p:cNvPr>
            <p:cNvSpPr/>
            <p:nvPr/>
          </p:nvSpPr>
          <p:spPr>
            <a:xfrm>
              <a:off x="2913590" y="4931229"/>
              <a:ext cx="1982709" cy="1492204"/>
            </a:xfrm>
            <a:prstGeom prst="flowChartMagneticDisk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Multidocument 16">
              <a:extLst>
                <a:ext uri="{FF2B5EF4-FFF2-40B4-BE49-F238E27FC236}">
                  <a16:creationId xmlns:a16="http://schemas.microsoft.com/office/drawing/2014/main" id="{74C933D4-7217-4A63-9F51-C6454AC5FE7C}"/>
                </a:ext>
              </a:extLst>
            </p:cNvPr>
            <p:cNvSpPr/>
            <p:nvPr/>
          </p:nvSpPr>
          <p:spPr>
            <a:xfrm>
              <a:off x="7295703" y="4907794"/>
              <a:ext cx="2036643" cy="1632857"/>
            </a:xfrm>
            <a:prstGeom prst="flowChartMultidocumen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9F76E93-2487-42FA-9748-4D515D7C7EF8}"/>
                </a:ext>
              </a:extLst>
            </p:cNvPr>
            <p:cNvSpPr txBox="1"/>
            <p:nvPr/>
          </p:nvSpPr>
          <p:spPr>
            <a:xfrm>
              <a:off x="954271" y="2171112"/>
              <a:ext cx="1564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JAMF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57965D-76E4-4670-A9CF-B47FA3E12B4F}"/>
                </a:ext>
              </a:extLst>
            </p:cNvPr>
            <p:cNvSpPr txBox="1"/>
            <p:nvPr/>
          </p:nvSpPr>
          <p:spPr>
            <a:xfrm>
              <a:off x="3122574" y="2171112"/>
              <a:ext cx="15647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SCCM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62D9E9-BDC3-41CA-B0E4-121554B5F1E7}"/>
                </a:ext>
              </a:extLst>
            </p:cNvPr>
            <p:cNvSpPr txBox="1"/>
            <p:nvPr/>
          </p:nvSpPr>
          <p:spPr>
            <a:xfrm>
              <a:off x="5220831" y="2137223"/>
              <a:ext cx="17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CrowdStrike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BA1A14-B550-45BD-B061-EE1171A6DCF2}"/>
                </a:ext>
              </a:extLst>
            </p:cNvPr>
            <p:cNvSpPr txBox="1"/>
            <p:nvPr/>
          </p:nvSpPr>
          <p:spPr>
            <a:xfrm>
              <a:off x="7375936" y="2171112"/>
              <a:ext cx="17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Code42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B5E78F1-B9FB-4557-81C7-194A4D4696A8}"/>
                </a:ext>
              </a:extLst>
            </p:cNvPr>
            <p:cNvSpPr txBox="1"/>
            <p:nvPr/>
          </p:nvSpPr>
          <p:spPr>
            <a:xfrm>
              <a:off x="9528766" y="2145091"/>
              <a:ext cx="17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Alertus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F2BE1BA-B176-47D8-9F2D-667E1BEF4DF2}"/>
                </a:ext>
              </a:extLst>
            </p:cNvPr>
            <p:cNvSpPr txBox="1"/>
            <p:nvPr/>
          </p:nvSpPr>
          <p:spPr>
            <a:xfrm>
              <a:off x="861473" y="3360404"/>
              <a:ext cx="1866522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Remedy</a:t>
              </a: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Asset</a:t>
              </a:r>
            </a:p>
            <a:p>
              <a:pPr algn="ctr"/>
              <a:r>
                <a:rPr lang="en-US" dirty="0">
                  <a:latin typeface="Arial Black" panose="020B0A04020102020204" pitchFamily="34" charset="0"/>
                </a:rPr>
                <a:t>Management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F47BAE1-E042-4B6B-B7F4-C86D01CDC8DE}"/>
                </a:ext>
              </a:extLst>
            </p:cNvPr>
            <p:cNvSpPr txBox="1"/>
            <p:nvPr/>
          </p:nvSpPr>
          <p:spPr>
            <a:xfrm>
              <a:off x="9528766" y="3637403"/>
              <a:ext cx="17503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Spirion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F95E41-64CE-4BD1-87B2-F1EB6BE1781A}"/>
                </a:ext>
              </a:extLst>
            </p:cNvPr>
            <p:cNvSpPr txBox="1"/>
            <p:nvPr/>
          </p:nvSpPr>
          <p:spPr>
            <a:xfrm>
              <a:off x="5220831" y="3498903"/>
              <a:ext cx="17503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>
                  <a:latin typeface="Arial Black" panose="020B0A04020102020204" pitchFamily="34" charset="0"/>
                </a:rPr>
                <a:t>Data</a:t>
              </a:r>
              <a:br>
                <a:rPr lang="en-US" i="1" dirty="0">
                  <a:latin typeface="Arial Black" panose="020B0A04020102020204" pitchFamily="34" charset="0"/>
                </a:rPr>
              </a:br>
              <a:r>
                <a:rPr lang="en-US" i="1" dirty="0">
                  <a:latin typeface="Arial Black" panose="020B0A04020102020204" pitchFamily="34" charset="0"/>
                </a:rPr>
                <a:t>Aggregator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3E50F2E-5458-4DEA-83B2-CC5FBB6E6B87}"/>
                </a:ext>
              </a:extLst>
            </p:cNvPr>
            <p:cNvSpPr txBox="1"/>
            <p:nvPr/>
          </p:nvSpPr>
          <p:spPr>
            <a:xfrm>
              <a:off x="3029776" y="5403903"/>
              <a:ext cx="17503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CD</a:t>
              </a:r>
              <a:br>
                <a:rPr lang="en-US" dirty="0">
                  <a:latin typeface="Arial Black" panose="020B0A04020102020204" pitchFamily="34" charset="0"/>
                </a:rPr>
              </a:br>
              <a:r>
                <a:rPr lang="en-US" dirty="0">
                  <a:latin typeface="Arial Black" panose="020B0A04020102020204" pitchFamily="34" charset="0"/>
                </a:rPr>
                <a:t>Data Warehouse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A89C15E-0A55-4FF0-BC0B-7461EFA66AAF}"/>
                </a:ext>
              </a:extLst>
            </p:cNvPr>
            <p:cNvSpPr txBox="1"/>
            <p:nvPr/>
          </p:nvSpPr>
          <p:spPr>
            <a:xfrm>
              <a:off x="7295703" y="5262557"/>
              <a:ext cx="17503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 Black" panose="020B0A04020102020204" pitchFamily="34" charset="0"/>
                </a:rPr>
                <a:t>Interactive</a:t>
              </a:r>
              <a:br>
                <a:rPr lang="en-US" dirty="0">
                  <a:latin typeface="Arial Black" panose="020B0A04020102020204" pitchFamily="34" charset="0"/>
                </a:rPr>
              </a:br>
              <a:r>
                <a:rPr lang="en-US" dirty="0">
                  <a:latin typeface="Arial Black" panose="020B0A04020102020204" pitchFamily="34" charset="0"/>
                </a:rPr>
                <a:t>Reports</a:t>
              </a:r>
              <a:br>
                <a:rPr lang="en-US" dirty="0">
                  <a:latin typeface="Arial Black" panose="020B0A04020102020204" pitchFamily="34" charset="0"/>
                </a:rPr>
              </a:br>
              <a:r>
                <a:rPr lang="en-US" dirty="0">
                  <a:latin typeface="Arial Black" panose="020B0A04020102020204" pitchFamily="34" charset="0"/>
                </a:rPr>
                <a:t>(Tableau)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CFF8A655-1455-4068-B4BB-2A716E9963E4}"/>
                </a:ext>
              </a:extLst>
            </p:cNvPr>
            <p:cNvCxnSpPr>
              <a:cxnSpLocks/>
            </p:cNvCxnSpPr>
            <p:nvPr/>
          </p:nvCxnSpPr>
          <p:spPr>
            <a:xfrm>
              <a:off x="2727995" y="2877492"/>
              <a:ext cx="2088065" cy="72526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3B18A77-99A4-4F88-B1C3-9A3FDBB798FA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>
              <a:off x="3904945" y="2869624"/>
              <a:ext cx="911115" cy="40471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85BAF87C-850F-4796-9C15-F4261F4968E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92345" y="2906441"/>
              <a:ext cx="7306" cy="240045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35583A3F-123E-4C7A-BC61-86F5A34B4B1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75936" y="2860334"/>
              <a:ext cx="2033636" cy="74241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11631A2D-1F29-4629-9AC6-168F1C6C409D}"/>
                </a:ext>
              </a:extLst>
            </p:cNvPr>
            <p:cNvCxnSpPr>
              <a:cxnSpLocks/>
              <a:stCxn id="9" idx="2"/>
            </p:cNvCxnSpPr>
            <p:nvPr/>
          </p:nvCxnSpPr>
          <p:spPr>
            <a:xfrm flipH="1">
              <a:off x="7375936" y="2877492"/>
              <a:ext cx="869940" cy="377757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2E170D8B-5104-4C9B-9DC7-3C35B6B5E004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2789752" y="3779659"/>
              <a:ext cx="2026308" cy="2219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4C6DA3DB-A098-48F9-AB49-2F8036254719}"/>
                </a:ext>
              </a:extLst>
            </p:cNvPr>
            <p:cNvCxnSpPr>
              <a:cxnSpLocks/>
              <a:stCxn id="12" idx="1"/>
              <a:endCxn id="15" idx="3"/>
            </p:cNvCxnSpPr>
            <p:nvPr/>
          </p:nvCxnSpPr>
          <p:spPr>
            <a:xfrm flipH="1" flipV="1">
              <a:off x="7375936" y="3779659"/>
              <a:ext cx="2036643" cy="4241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24445D3D-B493-4334-85E7-34CFB0BE92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08733" y="4366786"/>
              <a:ext cx="1290918" cy="716843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91C3F26E-4B8B-43B3-A9A9-1B76AD285CE1}"/>
                </a:ext>
              </a:extLst>
            </p:cNvPr>
            <p:cNvCxnSpPr>
              <a:cxnSpLocks/>
              <a:endCxn id="13" idx="2"/>
            </p:cNvCxnSpPr>
            <p:nvPr/>
          </p:nvCxnSpPr>
          <p:spPr>
            <a:xfrm flipH="1" flipV="1">
              <a:off x="1791071" y="4369804"/>
              <a:ext cx="1197523" cy="713825"/>
            </a:xfrm>
            <a:prstGeom prst="straightConnector1">
              <a:avLst/>
            </a:prstGeom>
            <a:ln w="31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5C74F170-D786-4C20-B88C-B4D453205684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 flipV="1">
              <a:off x="4896299" y="5621619"/>
              <a:ext cx="2358222" cy="55712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2026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48078-B5BA-4415-B253-8A6291B5FBFB}"/>
              </a:ext>
            </a:extLst>
          </p:cNvPr>
          <p:cNvSpPr/>
          <p:nvPr/>
        </p:nvSpPr>
        <p:spPr>
          <a:xfrm>
            <a:off x="0" y="159026"/>
            <a:ext cx="12192000" cy="5373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college #1: Desktop security profile, March, 2019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D3791A-1611-44FF-9A32-C0B8CC72C26F}"/>
              </a:ext>
            </a:extLst>
          </p:cNvPr>
          <p:cNvSpPr/>
          <p:nvPr/>
        </p:nvSpPr>
        <p:spPr>
          <a:xfrm>
            <a:off x="0" y="3135387"/>
            <a:ext cx="12192000" cy="5373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Desktop security profile, October, 2019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17DF59-D289-43C8-9CD1-996B2EFCD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3" y="804127"/>
            <a:ext cx="11485714" cy="22666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05947C0-FC5B-4641-B691-C13D885B2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43" y="3820063"/>
            <a:ext cx="10957792" cy="2878911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03BF0D2-AAF4-46BB-9517-2C0AB0AEC98B}"/>
              </a:ext>
            </a:extLst>
          </p:cNvPr>
          <p:cNvCxnSpPr/>
          <p:nvPr/>
        </p:nvCxnSpPr>
        <p:spPr>
          <a:xfrm>
            <a:off x="678426" y="1927122"/>
            <a:ext cx="4719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97731E3-5D68-4947-9C5E-E4E91933B908}"/>
              </a:ext>
            </a:extLst>
          </p:cNvPr>
          <p:cNvCxnSpPr/>
          <p:nvPr/>
        </p:nvCxnSpPr>
        <p:spPr>
          <a:xfrm>
            <a:off x="707922" y="5363497"/>
            <a:ext cx="4719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FF86EC2-A6E6-40E6-A28C-DF46A5F0812F}"/>
              </a:ext>
            </a:extLst>
          </p:cNvPr>
          <p:cNvCxnSpPr/>
          <p:nvPr/>
        </p:nvCxnSpPr>
        <p:spPr>
          <a:xfrm>
            <a:off x="678426" y="2118851"/>
            <a:ext cx="471948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B8A5756-E43D-4FDC-8CCC-9AB0D011B1DC}"/>
              </a:ext>
            </a:extLst>
          </p:cNvPr>
          <p:cNvCxnSpPr/>
          <p:nvPr/>
        </p:nvCxnSpPr>
        <p:spPr>
          <a:xfrm>
            <a:off x="707922" y="5584723"/>
            <a:ext cx="471948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D6CD36-EAC6-4B37-BD4F-563DE2BA83E0}"/>
              </a:ext>
            </a:extLst>
          </p:cNvPr>
          <p:cNvCxnSpPr/>
          <p:nvPr/>
        </p:nvCxnSpPr>
        <p:spPr>
          <a:xfrm>
            <a:off x="678426" y="2694038"/>
            <a:ext cx="4719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AD381B-5E83-4680-8BF2-F49E4901D293}"/>
              </a:ext>
            </a:extLst>
          </p:cNvPr>
          <p:cNvCxnSpPr/>
          <p:nvPr/>
        </p:nvCxnSpPr>
        <p:spPr>
          <a:xfrm>
            <a:off x="707922" y="6297561"/>
            <a:ext cx="4719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034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A40652-39A8-481C-8D3F-C4BCA51F2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235" y="768511"/>
            <a:ext cx="10476669" cy="214058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477251-B798-4FFF-BB5E-2D6DA99FBCDD}"/>
              </a:ext>
            </a:extLst>
          </p:cNvPr>
          <p:cNvSpPr/>
          <p:nvPr/>
        </p:nvSpPr>
        <p:spPr>
          <a:xfrm>
            <a:off x="0" y="159026"/>
            <a:ext cx="12192000" cy="5373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college #2: Desktop security profile, March, 2019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A87A40-D91D-4075-8057-FDB276747F12}"/>
              </a:ext>
            </a:extLst>
          </p:cNvPr>
          <p:cNvSpPr/>
          <p:nvPr/>
        </p:nvSpPr>
        <p:spPr>
          <a:xfrm>
            <a:off x="0" y="3135387"/>
            <a:ext cx="12192000" cy="5373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College #2: Desktop security profile, October, 2019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B8457-ADA0-4F09-A635-8F044AB16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62" y="3738006"/>
            <a:ext cx="10459760" cy="2847432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3EFEAB89-03E7-4C7A-B06D-191D8209C2AB}"/>
              </a:ext>
            </a:extLst>
          </p:cNvPr>
          <p:cNvCxnSpPr/>
          <p:nvPr/>
        </p:nvCxnSpPr>
        <p:spPr>
          <a:xfrm>
            <a:off x="1130710" y="1759973"/>
            <a:ext cx="4719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32B5D68-CA46-4756-A721-BDA1F310C9F0}"/>
              </a:ext>
            </a:extLst>
          </p:cNvPr>
          <p:cNvCxnSpPr/>
          <p:nvPr/>
        </p:nvCxnSpPr>
        <p:spPr>
          <a:xfrm>
            <a:off x="1179870" y="5275004"/>
            <a:ext cx="471948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E0DF714-6B63-4C65-9319-879065C3ACDA}"/>
              </a:ext>
            </a:extLst>
          </p:cNvPr>
          <p:cNvCxnSpPr/>
          <p:nvPr/>
        </p:nvCxnSpPr>
        <p:spPr>
          <a:xfrm>
            <a:off x="1130710" y="1951702"/>
            <a:ext cx="471948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33183A5-DBD5-42CD-A3A7-3930390B076C}"/>
              </a:ext>
            </a:extLst>
          </p:cNvPr>
          <p:cNvCxnSpPr/>
          <p:nvPr/>
        </p:nvCxnSpPr>
        <p:spPr>
          <a:xfrm>
            <a:off x="1179870" y="5496230"/>
            <a:ext cx="471948" cy="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C16F98A-85B9-4BB8-B541-FDBF7A59B8C1}"/>
              </a:ext>
            </a:extLst>
          </p:cNvPr>
          <p:cNvCxnSpPr/>
          <p:nvPr/>
        </p:nvCxnSpPr>
        <p:spPr>
          <a:xfrm>
            <a:off x="1130710" y="2467895"/>
            <a:ext cx="4719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DD99262-DCA9-4B73-B4FB-D200547C2301}"/>
              </a:ext>
            </a:extLst>
          </p:cNvPr>
          <p:cNvCxnSpPr/>
          <p:nvPr/>
        </p:nvCxnSpPr>
        <p:spPr>
          <a:xfrm>
            <a:off x="1179870" y="6209068"/>
            <a:ext cx="471948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212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63522F-A103-40B9-8BE4-68E9E7163E98}"/>
              </a:ext>
            </a:extLst>
          </p:cNvPr>
          <p:cNvSpPr/>
          <p:nvPr/>
        </p:nvSpPr>
        <p:spPr>
          <a:xfrm>
            <a:off x="0" y="159026"/>
            <a:ext cx="12192000" cy="53735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Sample college #2: Detail Data, October, 2019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8E83CF0-D4C8-4B04-8F6B-1312663D2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2614"/>
            <a:ext cx="12192000" cy="3613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692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ABCC25-ED42-42FB-894B-2DE1BC1AEF6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017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96E2697-4190-4FBE-A659-B64C00D83E75}"/>
              </a:ext>
            </a:extLst>
          </p:cNvPr>
          <p:cNvSpPr txBox="1"/>
          <p:nvPr/>
        </p:nvSpPr>
        <p:spPr>
          <a:xfrm>
            <a:off x="6096000" y="842530"/>
            <a:ext cx="5225143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/>
              <a:t>Our Challenges:</a:t>
            </a:r>
          </a:p>
          <a:p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Faculty adoption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User experience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Unit-based needs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400" dirty="0"/>
              <a:t>Resource constraints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BD9A94D-6B92-45E0-AAB5-1A97EC75FB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8155971"/>
              </p:ext>
            </p:extLst>
          </p:nvPr>
        </p:nvGraphicFramePr>
        <p:xfrm>
          <a:off x="419193" y="653143"/>
          <a:ext cx="5163137" cy="52773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age" r:id="rId3" imgW="5739480" imgH="5866560" progId="Photoshop.Image.18">
                  <p:embed/>
                </p:oleObj>
              </mc:Choice>
              <mc:Fallback>
                <p:oleObj name="Image" r:id="rId3" imgW="5739480" imgH="5866560" progId="Photoshop.Image.18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BD9A94D-6B92-45E0-AAB5-1A97EC75FB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93" y="653143"/>
                        <a:ext cx="5163137" cy="52773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9423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E86747-E58A-4D97-B09B-82353A631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75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BF5B83-29BB-4FF6-84AD-A7F513F88C39}"/>
              </a:ext>
            </a:extLst>
          </p:cNvPr>
          <p:cNvSpPr/>
          <p:nvPr/>
        </p:nvSpPr>
        <p:spPr>
          <a:xfrm>
            <a:off x="3623367" y="742433"/>
            <a:ext cx="494526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/>
              <a:t>Questions?</a:t>
            </a:r>
            <a:endParaRPr lang="en-US" sz="8000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522B475-9F46-43E9-AC26-32B65A06FCFD}"/>
              </a:ext>
            </a:extLst>
          </p:cNvPr>
          <p:cNvSpPr txBox="1">
            <a:spLocks/>
          </p:cNvSpPr>
          <p:nvPr/>
        </p:nvSpPr>
        <p:spPr>
          <a:xfrm>
            <a:off x="711451" y="3429000"/>
            <a:ext cx="10919075" cy="295575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C00000"/>
                </a:solidFill>
              </a:rPr>
              <a:t>Contact Information:</a:t>
            </a:r>
            <a:br>
              <a:rPr lang="en-US" b="1" dirty="0">
                <a:solidFill>
                  <a:srgbClr val="C00000"/>
                </a:solidFill>
              </a:rPr>
            </a:b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Tom Horton: horton@cornell.edu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Barbara Friedman: btf5@cornell.edu </a:t>
            </a:r>
          </a:p>
        </p:txBody>
      </p:sp>
    </p:spTree>
    <p:extLst>
      <p:ext uri="{BB962C8B-B14F-4D97-AF65-F5344CB8AC3E}">
        <p14:creationId xmlns:p14="http://schemas.microsoft.com/office/powerpoint/2010/main" val="4212711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1976E4-DAFB-4907-A8E0-7B821351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9" y="-1272012"/>
            <a:ext cx="12195019" cy="813001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E8B4B9-8C5C-4824-859B-227610C4073B}"/>
              </a:ext>
            </a:extLst>
          </p:cNvPr>
          <p:cNvSpPr/>
          <p:nvPr/>
        </p:nvSpPr>
        <p:spPr>
          <a:xfrm>
            <a:off x="253497" y="3429000"/>
            <a:ext cx="633743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A6D51CC-7D94-4B11-BD85-F8738D411FD4}"/>
              </a:ext>
            </a:extLst>
          </p:cNvPr>
          <p:cNvSpPr/>
          <p:nvPr/>
        </p:nvSpPr>
        <p:spPr>
          <a:xfrm>
            <a:off x="2174339" y="5088048"/>
            <a:ext cx="7840301" cy="13399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6035F9-36E4-443D-B286-12FAE4C77551}"/>
              </a:ext>
            </a:extLst>
          </p:cNvPr>
          <p:cNvSpPr txBox="1"/>
          <p:nvPr/>
        </p:nvSpPr>
        <p:spPr>
          <a:xfrm>
            <a:off x="2510698" y="5373283"/>
            <a:ext cx="7179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“Are our faculty devices safe?”</a:t>
            </a:r>
          </a:p>
        </p:txBody>
      </p:sp>
    </p:spTree>
    <p:extLst>
      <p:ext uri="{BB962C8B-B14F-4D97-AF65-F5344CB8AC3E}">
        <p14:creationId xmlns:p14="http://schemas.microsoft.com/office/powerpoint/2010/main" val="2601656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1C3572A-5D97-4C60-AF84-B037BA495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82" y="779539"/>
            <a:ext cx="8440392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4900" dirty="0">
                <a:solidFill>
                  <a:srgbClr val="446CA9"/>
                </a:solidFill>
              </a:rPr>
              <a:t>Session Evaluations</a:t>
            </a:r>
            <a:br>
              <a:rPr lang="en-US" sz="2800" dirty="0"/>
            </a:br>
            <a:r>
              <a:rPr lang="en-US" sz="2200" dirty="0"/>
              <a:t>There are two ways to access the session and presenter evaluations:</a:t>
            </a:r>
            <a:endParaRPr lang="en-US" sz="20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F63C15D-E3EE-4E83-86CD-78BCCCB0CF70}"/>
              </a:ext>
            </a:extLst>
          </p:cNvPr>
          <p:cNvSpPr txBox="1">
            <a:spLocks/>
          </p:cNvSpPr>
          <p:nvPr/>
        </p:nvSpPr>
        <p:spPr>
          <a:xfrm>
            <a:off x="1000387" y="2350169"/>
            <a:ext cx="7547810" cy="312821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446CA9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F91365-6C53-48AF-BE7B-1DA5CEB68C5A}"/>
              </a:ext>
            </a:extLst>
          </p:cNvPr>
          <p:cNvSpPr txBox="1"/>
          <p:nvPr/>
        </p:nvSpPr>
        <p:spPr>
          <a:xfrm>
            <a:off x="1534491" y="3819782"/>
            <a:ext cx="2957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From the mobile app, click on the session you want from the schedule &gt; then scroll down or click on the associated resources &gt; and the </a:t>
            </a:r>
            <a:r>
              <a:rPr lang="en-US" sz="1600" dirty="0">
                <a:solidFill>
                  <a:srgbClr val="446CA9"/>
                </a:solidFill>
              </a:rPr>
              <a:t>evaluation </a:t>
            </a:r>
            <a:r>
              <a:rPr lang="en-US" sz="1600" dirty="0"/>
              <a:t>will pop up in the 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D61638-B65C-4C26-A662-6F5DAE2846BE}"/>
              </a:ext>
            </a:extLst>
          </p:cNvPr>
          <p:cNvSpPr txBox="1"/>
          <p:nvPr/>
        </p:nvSpPr>
        <p:spPr>
          <a:xfrm>
            <a:off x="1556793" y="2585930"/>
            <a:ext cx="27717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the online agenda, click on the “</a:t>
            </a:r>
            <a:r>
              <a:rPr lang="en-US" sz="1600" dirty="0">
                <a:solidFill>
                  <a:srgbClr val="446CA9"/>
                </a:solidFill>
              </a:rPr>
              <a:t>Evaluate Session</a:t>
            </a:r>
            <a:r>
              <a:rPr lang="en-US" sz="1600" dirty="0"/>
              <a:t>” link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8FFA51A-01BE-4644-9E4E-BA9458958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3158" y="1879398"/>
            <a:ext cx="5518484" cy="14172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C543409-459F-4B50-B554-E9347D57F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3158" y="3462565"/>
            <a:ext cx="5519942" cy="22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88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244379-D9D3-47DB-8FB8-643F093BA5B0}"/>
              </a:ext>
            </a:extLst>
          </p:cNvPr>
          <p:cNvSpPr txBox="1"/>
          <p:nvPr/>
        </p:nvSpPr>
        <p:spPr>
          <a:xfrm>
            <a:off x="1007136" y="1707078"/>
            <a:ext cx="1017772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hlinkClick r:id="rId2"/>
              </a:rPr>
              <a:t>"File:Filament Led (140071415).jpeg"</a:t>
            </a:r>
            <a:r>
              <a:rPr lang="en-US" sz="2000" dirty="0"/>
              <a:t> by </a:t>
            </a:r>
            <a:r>
              <a:rPr lang="en-US" sz="2000" u="sng" dirty="0" err="1">
                <a:hlinkClick r:id="rId3"/>
              </a:rPr>
              <a:t>Chicocvenancio</a:t>
            </a:r>
            <a:r>
              <a:rPr lang="en-US" sz="2000" dirty="0"/>
              <a:t> is licensed under </a:t>
            </a:r>
            <a:r>
              <a:rPr lang="en-US" sz="2000" u="sng" dirty="0">
                <a:hlinkClick r:id="rId4"/>
              </a:rPr>
              <a:t>CC BY 3.0 </a:t>
            </a:r>
            <a:endParaRPr lang="en-US" sz="2000" u="sng" dirty="0"/>
          </a:p>
          <a:p>
            <a:endParaRPr lang="en-US" sz="2000" u="sng" dirty="0"/>
          </a:p>
          <a:p>
            <a:r>
              <a:rPr lang="en-US" sz="2000" dirty="0">
                <a:hlinkClick r:id="rId5"/>
              </a:rPr>
              <a:t>"Package &amp; Logo Design - Coco </a:t>
            </a:r>
            <a:r>
              <a:rPr lang="en-US" sz="2000" dirty="0" err="1">
                <a:hlinkClick r:id="rId5"/>
              </a:rPr>
              <a:t>Maca</a:t>
            </a:r>
            <a:r>
              <a:rPr lang="en-US" sz="2000" dirty="0">
                <a:hlinkClick r:id="rId5"/>
              </a:rPr>
              <a:t>"</a:t>
            </a:r>
            <a:r>
              <a:rPr lang="en-US" sz="2000" dirty="0"/>
              <a:t> by </a:t>
            </a:r>
            <a:r>
              <a:rPr lang="en-US" sz="2000" dirty="0" err="1"/>
              <a:t>Kyounghee</a:t>
            </a:r>
            <a:r>
              <a:rPr lang="en-US" sz="2000" dirty="0"/>
              <a:t> Lauren Lee is licensed under </a:t>
            </a:r>
            <a:r>
              <a:rPr lang="en-US" sz="2000" dirty="0">
                <a:hlinkClick r:id="rId6"/>
              </a:rPr>
              <a:t>CC BY-NC 4.0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7"/>
              </a:rPr>
              <a:t>"Computer Security - Padlock"</a:t>
            </a:r>
            <a:r>
              <a:rPr lang="en-US" sz="2000" dirty="0"/>
              <a:t> by </a:t>
            </a:r>
            <a:r>
              <a:rPr lang="en-US" sz="2000" dirty="0">
                <a:hlinkClick r:id="rId8"/>
              </a:rPr>
              <a:t>perspec_photo88</a:t>
            </a:r>
            <a:r>
              <a:rPr lang="en-US" sz="2000" dirty="0"/>
              <a:t> is licensed under </a:t>
            </a:r>
            <a:r>
              <a:rPr lang="en-US" sz="2000" dirty="0">
                <a:hlinkClick r:id="rId9"/>
              </a:rPr>
              <a:t>CC BY-SA 2.0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10"/>
              </a:rPr>
              <a:t>"Pale Pieces"</a:t>
            </a:r>
            <a:r>
              <a:rPr lang="en-US" sz="2000" dirty="0"/>
              <a:t> by </a:t>
            </a:r>
            <a:r>
              <a:rPr lang="en-US" sz="2000" dirty="0">
                <a:hlinkClick r:id="rId11"/>
              </a:rPr>
              <a:t>madth3</a:t>
            </a:r>
            <a:r>
              <a:rPr lang="en-US" sz="2000" dirty="0"/>
              <a:t> is licensed under </a:t>
            </a:r>
            <a:r>
              <a:rPr lang="en-US" sz="2000" dirty="0">
                <a:hlinkClick r:id="rId12"/>
              </a:rPr>
              <a:t>CC BY-NC-SA 2.0 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>
                <a:hlinkClick r:id="rId13"/>
              </a:rPr>
              <a:t>"File:Cubo mischiato.jpg"</a:t>
            </a:r>
            <a:r>
              <a:rPr lang="en-US" sz="2000" dirty="0"/>
              <a:t> by </a:t>
            </a:r>
            <a:r>
              <a:rPr lang="en-US" sz="2000" dirty="0" err="1">
                <a:hlinkClick r:id="rId14"/>
              </a:rPr>
              <a:t>Elbloggers</a:t>
            </a:r>
            <a:r>
              <a:rPr lang="en-US" sz="2000" dirty="0"/>
              <a:t> is licensed under </a:t>
            </a:r>
            <a:r>
              <a:rPr lang="en-US" sz="2000" dirty="0">
                <a:hlinkClick r:id="rId15"/>
              </a:rPr>
              <a:t>CC BY 2.0 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2378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B8EF608-FBFE-4D6A-B4ED-070E7146873B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75342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845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456A8C-F0FD-4EA1-AFDB-BDA2DFE83357}"/>
              </a:ext>
            </a:extLst>
          </p:cNvPr>
          <p:cNvSpPr/>
          <p:nvPr/>
        </p:nvSpPr>
        <p:spPr>
          <a:xfrm>
            <a:off x="5486400" y="489098"/>
            <a:ext cx="6315739" cy="5864741"/>
          </a:xfrm>
          <a:prstGeom prst="roundRect">
            <a:avLst/>
          </a:prstGeom>
          <a:solidFill>
            <a:srgbClr val="A6333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224D48-4758-4015-A17F-21321BFDD35F}"/>
              </a:ext>
            </a:extLst>
          </p:cNvPr>
          <p:cNvSpPr txBox="1"/>
          <p:nvPr/>
        </p:nvSpPr>
        <p:spPr>
          <a:xfrm>
            <a:off x="5826642" y="1105449"/>
            <a:ext cx="5837275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Where we were:</a:t>
            </a:r>
          </a:p>
          <a:p>
            <a:pPr marL="571500" indent="-57150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Policy with no teeth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No visibility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4800" dirty="0">
                <a:solidFill>
                  <a:schemeClr val="bg1"/>
                </a:solidFill>
              </a:rPr>
              <a:t>Needed new backup solution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E32175-2CBC-4998-8317-FA7CA13A6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98" y="0"/>
            <a:ext cx="44726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6484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54C40"/>
            </a:gs>
            <a:gs pos="100000">
              <a:srgbClr val="635C54">
                <a:lumMod val="95000"/>
              </a:srgb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399BEE7-EB8A-4D48-BF19-07F03049A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5154" y="0"/>
            <a:ext cx="10663224" cy="686823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0C57C82-7C1F-4BEF-B4E3-653C6C5E2334}"/>
              </a:ext>
            </a:extLst>
          </p:cNvPr>
          <p:cNvSpPr/>
          <p:nvPr/>
        </p:nvSpPr>
        <p:spPr>
          <a:xfrm>
            <a:off x="5194852" y="304800"/>
            <a:ext cx="6771860" cy="6255026"/>
          </a:xfrm>
          <a:prstGeom prst="roundRect">
            <a:avLst/>
          </a:prstGeom>
          <a:solidFill>
            <a:srgbClr val="35312E"/>
          </a:solidFill>
          <a:ln>
            <a:solidFill>
              <a:srgbClr val="4C4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AD21D9-79E6-4C4D-9DD3-6A9EE5D853E0}"/>
              </a:ext>
            </a:extLst>
          </p:cNvPr>
          <p:cNvSpPr txBox="1"/>
          <p:nvPr/>
        </p:nvSpPr>
        <p:spPr>
          <a:xfrm>
            <a:off x="5609126" y="304800"/>
            <a:ext cx="5943311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Program design iterations:</a:t>
            </a:r>
          </a:p>
          <a:p>
            <a:pPr marL="914400" indent="-914400">
              <a:spcBef>
                <a:spcPts val="1800"/>
              </a:spcBef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Faculty Only</a:t>
            </a:r>
          </a:p>
          <a:p>
            <a:pPr marL="914400" indent="-914400">
              <a:spcBef>
                <a:spcPts val="3000"/>
              </a:spcBef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Separate pricing for staff and faculty</a:t>
            </a:r>
          </a:p>
          <a:p>
            <a:pPr marL="914400" indent="-914400">
              <a:spcBef>
                <a:spcPts val="3000"/>
              </a:spcBef>
              <a:buFont typeface="+mj-lt"/>
              <a:buAutoNum type="arabicPeriod"/>
            </a:pPr>
            <a:r>
              <a:rPr lang="en-US" sz="4800" dirty="0">
                <a:solidFill>
                  <a:schemeClr val="bg1"/>
                </a:solidFill>
              </a:rPr>
              <a:t>Package with other security tools</a:t>
            </a:r>
          </a:p>
        </p:txBody>
      </p:sp>
    </p:spTree>
    <p:extLst>
      <p:ext uri="{BB962C8B-B14F-4D97-AF65-F5344CB8AC3E}">
        <p14:creationId xmlns:p14="http://schemas.microsoft.com/office/powerpoint/2010/main" val="2297724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B6064B-A9B7-45B3-B97F-F91BA7D8C7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58" b="1838"/>
          <a:stretch/>
        </p:blipFill>
        <p:spPr>
          <a:xfrm>
            <a:off x="0" y="724745"/>
            <a:ext cx="6559826" cy="61332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E039C7-4912-419E-8BA9-9157CB498EB7}"/>
              </a:ext>
            </a:extLst>
          </p:cNvPr>
          <p:cNvSpPr txBox="1"/>
          <p:nvPr/>
        </p:nvSpPr>
        <p:spPr>
          <a:xfrm>
            <a:off x="4526733" y="139486"/>
            <a:ext cx="7665267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Certified Desktop…</a:t>
            </a:r>
          </a:p>
          <a:p>
            <a:r>
              <a:rPr lang="en-US" sz="4400" dirty="0"/>
              <a:t>    </a:t>
            </a:r>
            <a:r>
              <a:rPr lang="en-US" sz="3600" dirty="0"/>
              <a:t>an agreement with campus units</a:t>
            </a:r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For one low per-desktop price, CIT delivers:</a:t>
            </a:r>
          </a:p>
          <a:p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Patches (OS and applications)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Crowdstrike malware protection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Code42 backup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Spirion confidential data scan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36732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8E79A-59F7-4798-82BD-F333A34269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3" b="7954"/>
          <a:stretch/>
        </p:blipFill>
        <p:spPr>
          <a:xfrm>
            <a:off x="-16066" y="0"/>
            <a:ext cx="12208066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4C4CF6-B06D-49B1-8161-7B5C96FEFFD3}"/>
              </a:ext>
            </a:extLst>
          </p:cNvPr>
          <p:cNvSpPr txBox="1"/>
          <p:nvPr/>
        </p:nvSpPr>
        <p:spPr>
          <a:xfrm>
            <a:off x="1149457" y="531438"/>
            <a:ext cx="1086293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In return, campus units agree to have </a:t>
            </a:r>
            <a:br>
              <a:rPr lang="en-US" sz="3600" dirty="0"/>
            </a:br>
            <a:r>
              <a:rPr lang="en-US" sz="3600" dirty="0"/>
              <a:t>at least 75% of their endpoints in compliance </a:t>
            </a:r>
            <a:br>
              <a:rPr lang="en-US" sz="3600" dirty="0"/>
            </a:br>
            <a:r>
              <a:rPr lang="en-US" sz="3600" dirty="0"/>
              <a:t>with policy. This includes:</a:t>
            </a:r>
          </a:p>
          <a:p>
            <a:endParaRPr lang="en-US" sz="4000" dirty="0"/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Whole disk encryption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Use of an anti-malware product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Keeping patches up to date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Locking screensaver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/>
              <a:t>System backups</a:t>
            </a:r>
          </a:p>
          <a:p>
            <a:endParaRPr lang="en-US" sz="4400" dirty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820625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A98896-1203-4F43-BD45-712CFFC4CE7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57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28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5FE5FA7-0368-4B67-A50B-EC60BD854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8650">
            <a:off x="7150430" y="911860"/>
            <a:ext cx="4094351" cy="53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3EC381-9101-4BB5-AD98-BF6F41B62017}"/>
              </a:ext>
            </a:extLst>
          </p:cNvPr>
          <p:cNvSpPr txBox="1"/>
          <p:nvPr/>
        </p:nvSpPr>
        <p:spPr>
          <a:xfrm>
            <a:off x="480500" y="1351508"/>
            <a:ext cx="600726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The Certified Desktop Agreement,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valid through July 2020, was signed by all 45 colleges and administrative units</a:t>
            </a:r>
          </a:p>
        </p:txBody>
      </p:sp>
    </p:spTree>
    <p:extLst>
      <p:ext uri="{BB962C8B-B14F-4D97-AF65-F5344CB8AC3E}">
        <p14:creationId xmlns:p14="http://schemas.microsoft.com/office/powerpoint/2010/main" val="216395463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f8d1953-91a9-4bfb-81f8-cd6751c3922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847996c0-1724-40c3-9709-ba251a8d87f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cd336dd8-1fb6-4673-9633-44d547a267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lf_Registration_Enabled xmlns="eaeb764a-e9e0-4b04-bfac-3753a1a86a16" xsi:nil="true"/>
    <AppVersion xmlns="eaeb764a-e9e0-4b04-bfac-3753a1a86a16" xsi:nil="true"/>
    <Students xmlns="eaeb764a-e9e0-4b04-bfac-3753a1a86a16">
      <UserInfo>
        <DisplayName/>
        <AccountId xsi:nil="true"/>
        <AccountType/>
      </UserInfo>
    </Students>
    <Invited_Students xmlns="eaeb764a-e9e0-4b04-bfac-3753a1a86a16" xsi:nil="true"/>
    <FolderType xmlns="eaeb764a-e9e0-4b04-bfac-3753a1a86a16" xsi:nil="true"/>
    <Teachers xmlns="eaeb764a-e9e0-4b04-bfac-3753a1a86a16">
      <UserInfo>
        <DisplayName/>
        <AccountId xsi:nil="true"/>
        <AccountType/>
      </UserInfo>
    </Teachers>
    <Student_Groups xmlns="eaeb764a-e9e0-4b04-bfac-3753a1a86a16">
      <UserInfo>
        <DisplayName/>
        <AccountId xsi:nil="true"/>
        <AccountType/>
      </UserInfo>
    </Student_Groups>
    <Owner xmlns="eaeb764a-e9e0-4b04-bfac-3753a1a86a16">
      <UserInfo>
        <DisplayName/>
        <AccountId xsi:nil="true"/>
        <AccountType/>
      </UserInfo>
    </Owner>
    <Invited_Teachers xmlns="eaeb764a-e9e0-4b04-bfac-3753a1a86a16" xsi:nil="true"/>
    <NotebookType xmlns="eaeb764a-e9e0-4b04-bfac-3753a1a86a16" xsi:nil="true"/>
    <Has_Teacher_Only_SectionGroup xmlns="eaeb764a-e9e0-4b04-bfac-3753a1a86a16" xsi:nil="true"/>
    <DefaultSectionNames xmlns="eaeb764a-e9e0-4b04-bfac-3753a1a86a1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2D86E3E8B35D4BAA79325135308D01" ma:contentTypeVersion="25" ma:contentTypeDescription="Create a new document." ma:contentTypeScope="" ma:versionID="2029162c84ab8cfe16d5c7918aeccb09">
  <xsd:schema xmlns:xsd="http://www.w3.org/2001/XMLSchema" xmlns:xs="http://www.w3.org/2001/XMLSchema" xmlns:p="http://schemas.microsoft.com/office/2006/metadata/properties" xmlns:ns3="fff902f4-a771-462b-a757-73fdcfaeeefa" xmlns:ns4="eaeb764a-e9e0-4b04-bfac-3753a1a86a16" targetNamespace="http://schemas.microsoft.com/office/2006/metadata/properties" ma:root="true" ma:fieldsID="9211ba507d11dd9214f6557655773401" ns3:_="" ns4:_="">
    <xsd:import namespace="fff902f4-a771-462b-a757-73fdcfaeeefa"/>
    <xsd:import namespace="eaeb764a-e9e0-4b04-bfac-3753a1a86a16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NotebookType" minOccurs="0"/>
                <xsd:element ref="ns4:FolderType" minOccurs="0"/>
                <xsd:element ref="ns4:Owner" minOccurs="0"/>
                <xsd:element ref="ns4:DefaultSectionNames" minOccurs="0"/>
                <xsd:element ref="ns4:AppVersion" minOccurs="0"/>
                <xsd:element ref="ns4:Teachers" minOccurs="0"/>
                <xsd:element ref="ns4:Students" minOccurs="0"/>
                <xsd:element ref="ns4:Student_Groups" minOccurs="0"/>
                <xsd:element ref="ns4:Invited_Teachers" minOccurs="0"/>
                <xsd:element ref="ns4:Invited_Students" minOccurs="0"/>
                <xsd:element ref="ns4:Self_Registration_Enabled" minOccurs="0"/>
                <xsd:element ref="ns4:Has_Teacher_Only_SectionGroup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902f4-a771-462b-a757-73fdcfaeeef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eb764a-e9e0-4b04-bfac-3753a1a86a16" elementFormDefault="qualified">
    <xsd:import namespace="http://schemas.microsoft.com/office/2006/documentManagement/types"/>
    <xsd:import namespace="http://schemas.microsoft.com/office/infopath/2007/PartnerControls"/>
    <xsd:element name="NotebookType" ma:index="11" nillable="true" ma:displayName="Notebook Type" ma:internalName="NotebookType">
      <xsd:simpleType>
        <xsd:restriction base="dms:Text"/>
      </xsd:simpleType>
    </xsd:element>
    <xsd:element name="FolderType" ma:index="12" nillable="true" ma:displayName="Folder Type" ma:internalName="FolderType">
      <xsd:simpleType>
        <xsd:restriction base="dms:Text"/>
      </xsd:simpleType>
    </xsd:element>
    <xsd:element name="Owner" ma:index="13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4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5" nillable="true" ma:displayName="App Version" ma:internalName="AppVersion">
      <xsd:simpleType>
        <xsd:restriction base="dms:Text"/>
      </xsd:simpleType>
    </xsd:element>
    <xsd:element name="Teachers" ma:index="16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7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8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9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0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1" nillable="true" ma:displayName="Self_Registration_Enabled" ma:internalName="Self_Registration_Enabled">
      <xsd:simpleType>
        <xsd:restriction base="dms:Boolean"/>
      </xsd:simpleType>
    </xsd:element>
    <xsd:element name="Has_Teacher_Only_SectionGroup" ma:index="22" nillable="true" ma:displayName="Has Teacher Only SectionGroup" ma:internalName="Has_Teacher_Only_SectionGroup">
      <xsd:simpleType>
        <xsd:restriction base="dms:Boolean"/>
      </xsd:simpleType>
    </xsd:element>
    <xsd:element name="MediaServiceMetadata" ma:index="2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2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2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2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9ED95D-9DE8-4F9B-9031-0C728B29BE98}">
  <ds:schemaRefs>
    <ds:schemaRef ds:uri="http://schemas.microsoft.com/office/2006/metadata/properties"/>
    <ds:schemaRef ds:uri="http://schemas.microsoft.com/office/infopath/2007/PartnerControls"/>
    <ds:schemaRef ds:uri="eaeb764a-e9e0-4b04-bfac-3753a1a86a16"/>
  </ds:schemaRefs>
</ds:datastoreItem>
</file>

<file path=customXml/itemProps2.xml><?xml version="1.0" encoding="utf-8"?>
<ds:datastoreItem xmlns:ds="http://schemas.openxmlformats.org/officeDocument/2006/customXml" ds:itemID="{43C282E2-6453-437C-85C4-35ED512190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f902f4-a771-462b-a757-73fdcfaeeefa"/>
    <ds:schemaRef ds:uri="eaeb764a-e9e0-4b04-bfac-3753a1a86a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8CC011B-658D-449E-B997-2356128996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1123</TotalTime>
  <Words>375</Words>
  <Application>Microsoft Office PowerPoint</Application>
  <PresentationFormat>Widescreen</PresentationFormat>
  <Paragraphs>94</Paragraphs>
  <Slides>21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Arial Black</vt:lpstr>
      <vt:lpstr>Arial Narrow</vt:lpstr>
      <vt:lpstr>Arial Rounded MT Bold</vt:lpstr>
      <vt:lpstr>Berlin Sans FB Demi</vt:lpstr>
      <vt:lpstr>Calibri</vt:lpstr>
      <vt:lpstr>Calibri Light</vt:lpstr>
      <vt:lpstr>Engravers MT</vt:lpstr>
      <vt:lpstr>Office Theme</vt:lpstr>
      <vt:lpstr>Office Theme</vt:lpstr>
      <vt:lpstr>Adobe Photoshop Image</vt:lpstr>
      <vt:lpstr> Convincing Campus  to Secure Their Devices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Session Evaluations There are two ways to access the session and presenter evaluations: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Barbara Friedman</dc:creator>
  <cp:lastModifiedBy>Barbara Friedman</cp:lastModifiedBy>
  <cp:revision>1</cp:revision>
  <dcterms:created xsi:type="dcterms:W3CDTF">2019-09-04T16:19:13Z</dcterms:created>
  <dcterms:modified xsi:type="dcterms:W3CDTF">2019-10-08T20:42:21Z</dcterms:modified>
</cp:coreProperties>
</file>