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622"/>
    <a:srgbClr val="446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8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0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hyperlink" Target="https://github.com/tmcgill/youtube-caption-audit" TargetMode="Externa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amara.org/en/" TargetMode="External"/><Relationship Id="rId7" Type="http://schemas.openxmlformats.org/officeDocument/2006/relationships/image" Target="../media/image44.svg"/><Relationship Id="rId2" Type="http://schemas.openxmlformats.org/officeDocument/2006/relationships/hyperlink" Target="otter.ai" TargetMode="External"/><Relationship Id="rId1" Type="http://schemas.openxmlformats.org/officeDocument/2006/relationships/hyperlink" Target="http://ncamftp.wgbh.org/cadet/" TargetMode="Externa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1.png"/><Relationship Id="rId7" Type="http://schemas.openxmlformats.org/officeDocument/2006/relationships/hyperlink" Target="https://github.com/tmcgill/youtube-caption-audit" TargetMode="External"/><Relationship Id="rId12" Type="http://schemas.openxmlformats.org/officeDocument/2006/relationships/image" Target="../media/image39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8.sv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svg"/><Relationship Id="rId9" Type="http://schemas.openxmlformats.org/officeDocument/2006/relationships/image" Target="../media/image3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sv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5.png"/><Relationship Id="rId11" Type="http://schemas.openxmlformats.org/officeDocument/2006/relationships/hyperlink" Target="https://amara.org/en/" TargetMode="External"/><Relationship Id="rId5" Type="http://schemas.openxmlformats.org/officeDocument/2006/relationships/hyperlink" Target="http://ncamftp.wgbh.org/cadet/" TargetMode="External"/><Relationship Id="rId10" Type="http://schemas.openxmlformats.org/officeDocument/2006/relationships/hyperlink" Target="otter.ai" TargetMode="External"/><Relationship Id="rId4" Type="http://schemas.openxmlformats.org/officeDocument/2006/relationships/image" Target="../media/image44.svg"/><Relationship Id="rId9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B79E5-6498-40FC-91E9-AECEE864A48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02E3305-8A7C-4F6C-B768-670D241404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000" dirty="0"/>
            <a:t>The challenge behind captioning</a:t>
          </a:r>
        </a:p>
      </dgm:t>
    </dgm:pt>
    <dgm:pt modelId="{E11E0324-02F2-4144-922A-A1292B52753E}" type="parTrans" cxnId="{B3DD8BFA-5520-41FC-A05B-75F0CD246757}">
      <dgm:prSet/>
      <dgm:spPr/>
      <dgm:t>
        <a:bodyPr/>
        <a:lstStyle/>
        <a:p>
          <a:endParaRPr lang="en-US"/>
        </a:p>
      </dgm:t>
    </dgm:pt>
    <dgm:pt modelId="{3B65690A-AE57-4969-9B02-0DB9EDD1F082}" type="sibTrans" cxnId="{B3DD8BFA-5520-41FC-A05B-75F0CD246757}">
      <dgm:prSet/>
      <dgm:spPr/>
      <dgm:t>
        <a:bodyPr/>
        <a:lstStyle/>
        <a:p>
          <a:endParaRPr lang="en-US"/>
        </a:p>
      </dgm:t>
    </dgm:pt>
    <dgm:pt modelId="{D95A7D7D-C503-4A02-884A-828C496025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000" dirty="0"/>
            <a:t>Finding out what others are doing</a:t>
          </a:r>
        </a:p>
      </dgm:t>
    </dgm:pt>
    <dgm:pt modelId="{EE6E2035-F25C-4D8D-BF82-D451963D8070}" type="parTrans" cxnId="{13BDA451-9CAD-4F19-8EB4-08D325B5EF42}">
      <dgm:prSet/>
      <dgm:spPr/>
      <dgm:t>
        <a:bodyPr/>
        <a:lstStyle/>
        <a:p>
          <a:endParaRPr lang="en-US"/>
        </a:p>
      </dgm:t>
    </dgm:pt>
    <dgm:pt modelId="{4662E813-674D-418A-BDB8-2F2334891EEB}" type="sibTrans" cxnId="{13BDA451-9CAD-4F19-8EB4-08D325B5EF42}">
      <dgm:prSet/>
      <dgm:spPr/>
      <dgm:t>
        <a:bodyPr/>
        <a:lstStyle/>
        <a:p>
          <a:endParaRPr lang="en-US"/>
        </a:p>
      </dgm:t>
    </dgm:pt>
    <dgm:pt modelId="{538C76D6-59B3-4024-9EB3-00F0258191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000" dirty="0"/>
            <a:t>Learning from the results</a:t>
          </a:r>
        </a:p>
      </dgm:t>
    </dgm:pt>
    <dgm:pt modelId="{A334FD07-4093-47B5-B207-290A6F658463}" type="parTrans" cxnId="{97DD5DAC-3631-4B38-BFB6-3457A99FFEA1}">
      <dgm:prSet/>
      <dgm:spPr/>
      <dgm:t>
        <a:bodyPr/>
        <a:lstStyle/>
        <a:p>
          <a:endParaRPr lang="en-US"/>
        </a:p>
      </dgm:t>
    </dgm:pt>
    <dgm:pt modelId="{238493F5-A788-49F9-A316-1759D77BA37B}" type="sibTrans" cxnId="{97DD5DAC-3631-4B38-BFB6-3457A99FFEA1}">
      <dgm:prSet/>
      <dgm:spPr/>
      <dgm:t>
        <a:bodyPr/>
        <a:lstStyle/>
        <a:p>
          <a:endParaRPr lang="en-US"/>
        </a:p>
      </dgm:t>
    </dgm:pt>
    <dgm:pt modelId="{93DA275D-B6AF-405C-B532-5B73F37264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000" dirty="0"/>
            <a:t>Ways to start your captioning journey</a:t>
          </a:r>
        </a:p>
      </dgm:t>
    </dgm:pt>
    <dgm:pt modelId="{D2841DA6-9FD0-4D63-903B-00F4642B7A88}" type="parTrans" cxnId="{AEB127CA-3F28-4248-B232-5EB600DD5659}">
      <dgm:prSet/>
      <dgm:spPr/>
      <dgm:t>
        <a:bodyPr/>
        <a:lstStyle/>
        <a:p>
          <a:endParaRPr lang="en-US"/>
        </a:p>
      </dgm:t>
    </dgm:pt>
    <dgm:pt modelId="{3DE972A0-841E-4670-954F-7D29C5CB1EE4}" type="sibTrans" cxnId="{AEB127CA-3F28-4248-B232-5EB600DD5659}">
      <dgm:prSet/>
      <dgm:spPr/>
      <dgm:t>
        <a:bodyPr/>
        <a:lstStyle/>
        <a:p>
          <a:endParaRPr lang="en-US"/>
        </a:p>
      </dgm:t>
    </dgm:pt>
    <dgm:pt modelId="{81A5DB5F-3D2E-4E92-8323-B84F29D56524}" type="pres">
      <dgm:prSet presAssocID="{C1FB79E5-6498-40FC-91E9-AECEE864A483}" presName="root" presStyleCnt="0">
        <dgm:presLayoutVars>
          <dgm:dir/>
          <dgm:resizeHandles val="exact"/>
        </dgm:presLayoutVars>
      </dgm:prSet>
      <dgm:spPr/>
    </dgm:pt>
    <dgm:pt modelId="{A8825DD6-271D-4C67-A320-C86F9D0EA66A}" type="pres">
      <dgm:prSet presAssocID="{302E3305-8A7C-4F6C-B768-670D2414042D}" presName="compNode" presStyleCnt="0"/>
      <dgm:spPr/>
    </dgm:pt>
    <dgm:pt modelId="{1BB6AF3E-CA63-464A-A1CF-05AC5F22BE9D}" type="pres">
      <dgm:prSet presAssocID="{302E3305-8A7C-4F6C-B768-670D2414042D}" presName="bgRect" presStyleLbl="bgShp" presStyleIdx="0" presStyleCnt="4"/>
      <dgm:spPr/>
    </dgm:pt>
    <dgm:pt modelId="{0A1ED5AE-A4B5-4B7D-82EC-FD17425C494B}" type="pres">
      <dgm:prSet presAssocID="{302E3305-8A7C-4F6C-B768-670D2414042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0150E80-815A-4761-B847-B28D73E39B97}" type="pres">
      <dgm:prSet presAssocID="{302E3305-8A7C-4F6C-B768-670D2414042D}" presName="spaceRect" presStyleCnt="0"/>
      <dgm:spPr/>
    </dgm:pt>
    <dgm:pt modelId="{AE315A50-F9C2-400E-9974-145767A5AE04}" type="pres">
      <dgm:prSet presAssocID="{302E3305-8A7C-4F6C-B768-670D2414042D}" presName="parTx" presStyleLbl="revTx" presStyleIdx="0" presStyleCnt="4">
        <dgm:presLayoutVars>
          <dgm:chMax val="0"/>
          <dgm:chPref val="0"/>
        </dgm:presLayoutVars>
      </dgm:prSet>
      <dgm:spPr/>
    </dgm:pt>
    <dgm:pt modelId="{A5CA5282-4D91-4632-8E68-F6D9C4656EE5}" type="pres">
      <dgm:prSet presAssocID="{3B65690A-AE57-4969-9B02-0DB9EDD1F082}" presName="sibTrans" presStyleCnt="0"/>
      <dgm:spPr/>
    </dgm:pt>
    <dgm:pt modelId="{B9BFB77B-9F5E-4075-9FAF-A40C6ED14EE2}" type="pres">
      <dgm:prSet presAssocID="{D95A7D7D-C503-4A02-884A-828C496025E0}" presName="compNode" presStyleCnt="0"/>
      <dgm:spPr/>
    </dgm:pt>
    <dgm:pt modelId="{4BD2C4F7-77DB-49C9-AD52-1427534B2C1F}" type="pres">
      <dgm:prSet presAssocID="{D95A7D7D-C503-4A02-884A-828C496025E0}" presName="bgRect" presStyleLbl="bgShp" presStyleIdx="1" presStyleCnt="4"/>
      <dgm:spPr/>
    </dgm:pt>
    <dgm:pt modelId="{3E1FC692-6B41-4208-9B6F-9CC64A1C9E45}" type="pres">
      <dgm:prSet presAssocID="{D95A7D7D-C503-4A02-884A-828C496025E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7C4256F-F97A-4338-8C32-A4B295AF4BE8}" type="pres">
      <dgm:prSet presAssocID="{D95A7D7D-C503-4A02-884A-828C496025E0}" presName="spaceRect" presStyleCnt="0"/>
      <dgm:spPr/>
    </dgm:pt>
    <dgm:pt modelId="{06E50719-6898-4E21-AFAC-6824B06AC923}" type="pres">
      <dgm:prSet presAssocID="{D95A7D7D-C503-4A02-884A-828C496025E0}" presName="parTx" presStyleLbl="revTx" presStyleIdx="1" presStyleCnt="4">
        <dgm:presLayoutVars>
          <dgm:chMax val="0"/>
          <dgm:chPref val="0"/>
        </dgm:presLayoutVars>
      </dgm:prSet>
      <dgm:spPr/>
    </dgm:pt>
    <dgm:pt modelId="{3ED4203D-888C-4DDF-866B-BC5DEB8F9CBF}" type="pres">
      <dgm:prSet presAssocID="{4662E813-674D-418A-BDB8-2F2334891EEB}" presName="sibTrans" presStyleCnt="0"/>
      <dgm:spPr/>
    </dgm:pt>
    <dgm:pt modelId="{C95908FA-FE19-4382-A5C1-578132137D03}" type="pres">
      <dgm:prSet presAssocID="{538C76D6-59B3-4024-9EB3-00F0258191A2}" presName="compNode" presStyleCnt="0"/>
      <dgm:spPr/>
    </dgm:pt>
    <dgm:pt modelId="{51289AFC-452F-4B59-AD16-B57A05620C2E}" type="pres">
      <dgm:prSet presAssocID="{538C76D6-59B3-4024-9EB3-00F0258191A2}" presName="bgRect" presStyleLbl="bgShp" presStyleIdx="2" presStyleCnt="4"/>
      <dgm:spPr/>
    </dgm:pt>
    <dgm:pt modelId="{4F998526-8882-4083-9E51-024F1136FFDE}" type="pres">
      <dgm:prSet presAssocID="{538C76D6-59B3-4024-9EB3-00F0258191A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9BA04E5-2CDB-4EE2-880E-60953CA1545D}" type="pres">
      <dgm:prSet presAssocID="{538C76D6-59B3-4024-9EB3-00F0258191A2}" presName="spaceRect" presStyleCnt="0"/>
      <dgm:spPr/>
    </dgm:pt>
    <dgm:pt modelId="{FB7A543C-B267-4725-A04F-856526A7F783}" type="pres">
      <dgm:prSet presAssocID="{538C76D6-59B3-4024-9EB3-00F0258191A2}" presName="parTx" presStyleLbl="revTx" presStyleIdx="2" presStyleCnt="4">
        <dgm:presLayoutVars>
          <dgm:chMax val="0"/>
          <dgm:chPref val="0"/>
        </dgm:presLayoutVars>
      </dgm:prSet>
      <dgm:spPr/>
    </dgm:pt>
    <dgm:pt modelId="{EA21F0FF-951F-40A3-8E81-89C0E846339C}" type="pres">
      <dgm:prSet presAssocID="{238493F5-A788-49F9-A316-1759D77BA37B}" presName="sibTrans" presStyleCnt="0"/>
      <dgm:spPr/>
    </dgm:pt>
    <dgm:pt modelId="{A735F11C-869D-4942-9CF8-423331DC7C3D}" type="pres">
      <dgm:prSet presAssocID="{93DA275D-B6AF-405C-B532-5B73F3726479}" presName="compNode" presStyleCnt="0"/>
      <dgm:spPr/>
    </dgm:pt>
    <dgm:pt modelId="{8C97F0FA-02BB-4F14-91E8-2D8C5AB636D1}" type="pres">
      <dgm:prSet presAssocID="{93DA275D-B6AF-405C-B532-5B73F3726479}" presName="bgRect" presStyleLbl="bgShp" presStyleIdx="3" presStyleCnt="4"/>
      <dgm:spPr/>
    </dgm:pt>
    <dgm:pt modelId="{1AEEE463-BC60-482B-83EC-9A040D484A6C}" type="pres">
      <dgm:prSet presAssocID="{93DA275D-B6AF-405C-B532-5B73F372647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5BD8B934-F88F-442A-9FAC-FE300A355A36}" type="pres">
      <dgm:prSet presAssocID="{93DA275D-B6AF-405C-B532-5B73F3726479}" presName="spaceRect" presStyleCnt="0"/>
      <dgm:spPr/>
    </dgm:pt>
    <dgm:pt modelId="{F3133BC5-A70D-4300-A5DC-802D6D44EE70}" type="pres">
      <dgm:prSet presAssocID="{93DA275D-B6AF-405C-B532-5B73F372647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E54153F-CCDB-6045-8771-61A0E6DAEF8D}" type="presOf" srcId="{538C76D6-59B3-4024-9EB3-00F0258191A2}" destId="{FB7A543C-B267-4725-A04F-856526A7F783}" srcOrd="0" destOrd="0" presId="urn:microsoft.com/office/officeart/2018/2/layout/IconVerticalSolidList"/>
    <dgm:cxn modelId="{13BDA451-9CAD-4F19-8EB4-08D325B5EF42}" srcId="{C1FB79E5-6498-40FC-91E9-AECEE864A483}" destId="{D95A7D7D-C503-4A02-884A-828C496025E0}" srcOrd="1" destOrd="0" parTransId="{EE6E2035-F25C-4D8D-BF82-D451963D8070}" sibTransId="{4662E813-674D-418A-BDB8-2F2334891EEB}"/>
    <dgm:cxn modelId="{C7398691-54C4-1F44-9CE9-2D1A0DD1C162}" type="presOf" srcId="{302E3305-8A7C-4F6C-B768-670D2414042D}" destId="{AE315A50-F9C2-400E-9974-145767A5AE04}" srcOrd="0" destOrd="0" presId="urn:microsoft.com/office/officeart/2018/2/layout/IconVerticalSolidList"/>
    <dgm:cxn modelId="{97DD5DAC-3631-4B38-BFB6-3457A99FFEA1}" srcId="{C1FB79E5-6498-40FC-91E9-AECEE864A483}" destId="{538C76D6-59B3-4024-9EB3-00F0258191A2}" srcOrd="2" destOrd="0" parTransId="{A334FD07-4093-47B5-B207-290A6F658463}" sibTransId="{238493F5-A788-49F9-A316-1759D77BA37B}"/>
    <dgm:cxn modelId="{DC0440BA-40AE-C747-9B71-81452C1C7AB3}" type="presOf" srcId="{C1FB79E5-6498-40FC-91E9-AECEE864A483}" destId="{81A5DB5F-3D2E-4E92-8323-B84F29D56524}" srcOrd="0" destOrd="0" presId="urn:microsoft.com/office/officeart/2018/2/layout/IconVerticalSolidList"/>
    <dgm:cxn modelId="{AEB127CA-3F28-4248-B232-5EB600DD5659}" srcId="{C1FB79E5-6498-40FC-91E9-AECEE864A483}" destId="{93DA275D-B6AF-405C-B532-5B73F3726479}" srcOrd="3" destOrd="0" parTransId="{D2841DA6-9FD0-4D63-903B-00F4642B7A88}" sibTransId="{3DE972A0-841E-4670-954F-7D29C5CB1EE4}"/>
    <dgm:cxn modelId="{BA2B5DCD-F4F4-EA46-89AF-DB7B0FB5B3A1}" type="presOf" srcId="{93DA275D-B6AF-405C-B532-5B73F3726479}" destId="{F3133BC5-A70D-4300-A5DC-802D6D44EE70}" srcOrd="0" destOrd="0" presId="urn:microsoft.com/office/officeart/2018/2/layout/IconVerticalSolidList"/>
    <dgm:cxn modelId="{B3DD8BFA-5520-41FC-A05B-75F0CD246757}" srcId="{C1FB79E5-6498-40FC-91E9-AECEE864A483}" destId="{302E3305-8A7C-4F6C-B768-670D2414042D}" srcOrd="0" destOrd="0" parTransId="{E11E0324-02F2-4144-922A-A1292B52753E}" sibTransId="{3B65690A-AE57-4969-9B02-0DB9EDD1F082}"/>
    <dgm:cxn modelId="{AF29CDFB-E134-0F4A-AF8B-C732DC99C832}" type="presOf" srcId="{D95A7D7D-C503-4A02-884A-828C496025E0}" destId="{06E50719-6898-4E21-AFAC-6824B06AC923}" srcOrd="0" destOrd="0" presId="urn:microsoft.com/office/officeart/2018/2/layout/IconVerticalSolidList"/>
    <dgm:cxn modelId="{56E06003-9482-3F40-A4F8-57365E409252}" type="presParOf" srcId="{81A5DB5F-3D2E-4E92-8323-B84F29D56524}" destId="{A8825DD6-271D-4C67-A320-C86F9D0EA66A}" srcOrd="0" destOrd="0" presId="urn:microsoft.com/office/officeart/2018/2/layout/IconVerticalSolidList"/>
    <dgm:cxn modelId="{8C8AEBD0-2EFE-9749-94B0-48463A218A08}" type="presParOf" srcId="{A8825DD6-271D-4C67-A320-C86F9D0EA66A}" destId="{1BB6AF3E-CA63-464A-A1CF-05AC5F22BE9D}" srcOrd="0" destOrd="0" presId="urn:microsoft.com/office/officeart/2018/2/layout/IconVerticalSolidList"/>
    <dgm:cxn modelId="{8EA1E40B-47BF-0944-B5D4-CAF24EBA6623}" type="presParOf" srcId="{A8825DD6-271D-4C67-A320-C86F9D0EA66A}" destId="{0A1ED5AE-A4B5-4B7D-82EC-FD17425C494B}" srcOrd="1" destOrd="0" presId="urn:microsoft.com/office/officeart/2018/2/layout/IconVerticalSolidList"/>
    <dgm:cxn modelId="{AA12D0E4-311C-5E47-9E36-F01D8D89AA52}" type="presParOf" srcId="{A8825DD6-271D-4C67-A320-C86F9D0EA66A}" destId="{C0150E80-815A-4761-B847-B28D73E39B97}" srcOrd="2" destOrd="0" presId="urn:microsoft.com/office/officeart/2018/2/layout/IconVerticalSolidList"/>
    <dgm:cxn modelId="{BE750B69-06A2-414F-9CC8-B13BCBE66666}" type="presParOf" srcId="{A8825DD6-271D-4C67-A320-C86F9D0EA66A}" destId="{AE315A50-F9C2-400E-9974-145767A5AE04}" srcOrd="3" destOrd="0" presId="urn:microsoft.com/office/officeart/2018/2/layout/IconVerticalSolidList"/>
    <dgm:cxn modelId="{BCC533DD-FFEC-E345-8997-24EBD8FD9779}" type="presParOf" srcId="{81A5DB5F-3D2E-4E92-8323-B84F29D56524}" destId="{A5CA5282-4D91-4632-8E68-F6D9C4656EE5}" srcOrd="1" destOrd="0" presId="urn:microsoft.com/office/officeart/2018/2/layout/IconVerticalSolidList"/>
    <dgm:cxn modelId="{A05FE714-95AB-914B-A797-819ECF86FE13}" type="presParOf" srcId="{81A5DB5F-3D2E-4E92-8323-B84F29D56524}" destId="{B9BFB77B-9F5E-4075-9FAF-A40C6ED14EE2}" srcOrd="2" destOrd="0" presId="urn:microsoft.com/office/officeart/2018/2/layout/IconVerticalSolidList"/>
    <dgm:cxn modelId="{B25C0955-AB47-4E40-B1B9-89DAAE978B7B}" type="presParOf" srcId="{B9BFB77B-9F5E-4075-9FAF-A40C6ED14EE2}" destId="{4BD2C4F7-77DB-49C9-AD52-1427534B2C1F}" srcOrd="0" destOrd="0" presId="urn:microsoft.com/office/officeart/2018/2/layout/IconVerticalSolidList"/>
    <dgm:cxn modelId="{57F33FDD-0A88-254F-8C41-6BC2D4FCEC03}" type="presParOf" srcId="{B9BFB77B-9F5E-4075-9FAF-A40C6ED14EE2}" destId="{3E1FC692-6B41-4208-9B6F-9CC64A1C9E45}" srcOrd="1" destOrd="0" presId="urn:microsoft.com/office/officeart/2018/2/layout/IconVerticalSolidList"/>
    <dgm:cxn modelId="{53619DBE-9567-1F4C-884F-DB558464DA39}" type="presParOf" srcId="{B9BFB77B-9F5E-4075-9FAF-A40C6ED14EE2}" destId="{C7C4256F-F97A-4338-8C32-A4B295AF4BE8}" srcOrd="2" destOrd="0" presId="urn:microsoft.com/office/officeart/2018/2/layout/IconVerticalSolidList"/>
    <dgm:cxn modelId="{40F7B9E1-03C7-BB40-97B5-0B43A3D04A62}" type="presParOf" srcId="{B9BFB77B-9F5E-4075-9FAF-A40C6ED14EE2}" destId="{06E50719-6898-4E21-AFAC-6824B06AC923}" srcOrd="3" destOrd="0" presId="urn:microsoft.com/office/officeart/2018/2/layout/IconVerticalSolidList"/>
    <dgm:cxn modelId="{EC612512-2019-5D4E-AE2E-6D22170CE938}" type="presParOf" srcId="{81A5DB5F-3D2E-4E92-8323-B84F29D56524}" destId="{3ED4203D-888C-4DDF-866B-BC5DEB8F9CBF}" srcOrd="3" destOrd="0" presId="urn:microsoft.com/office/officeart/2018/2/layout/IconVerticalSolidList"/>
    <dgm:cxn modelId="{C8BB8F39-4398-634A-BB8A-626ADFDDF659}" type="presParOf" srcId="{81A5DB5F-3D2E-4E92-8323-B84F29D56524}" destId="{C95908FA-FE19-4382-A5C1-578132137D03}" srcOrd="4" destOrd="0" presId="urn:microsoft.com/office/officeart/2018/2/layout/IconVerticalSolidList"/>
    <dgm:cxn modelId="{F9377194-D951-D047-BD51-B47FA70D6B15}" type="presParOf" srcId="{C95908FA-FE19-4382-A5C1-578132137D03}" destId="{51289AFC-452F-4B59-AD16-B57A05620C2E}" srcOrd="0" destOrd="0" presId="urn:microsoft.com/office/officeart/2018/2/layout/IconVerticalSolidList"/>
    <dgm:cxn modelId="{0628F7A9-94A2-6E41-B4DE-E024962A3FF2}" type="presParOf" srcId="{C95908FA-FE19-4382-A5C1-578132137D03}" destId="{4F998526-8882-4083-9E51-024F1136FFDE}" srcOrd="1" destOrd="0" presId="urn:microsoft.com/office/officeart/2018/2/layout/IconVerticalSolidList"/>
    <dgm:cxn modelId="{417E377C-DDA6-9342-B554-8A93533C6127}" type="presParOf" srcId="{C95908FA-FE19-4382-A5C1-578132137D03}" destId="{B9BA04E5-2CDB-4EE2-880E-60953CA1545D}" srcOrd="2" destOrd="0" presId="urn:microsoft.com/office/officeart/2018/2/layout/IconVerticalSolidList"/>
    <dgm:cxn modelId="{9A1BF1AF-DE35-3B4B-890F-B972DF0CAE40}" type="presParOf" srcId="{C95908FA-FE19-4382-A5C1-578132137D03}" destId="{FB7A543C-B267-4725-A04F-856526A7F783}" srcOrd="3" destOrd="0" presId="urn:microsoft.com/office/officeart/2018/2/layout/IconVerticalSolidList"/>
    <dgm:cxn modelId="{380117EB-9BC7-694D-B179-C60054B54676}" type="presParOf" srcId="{81A5DB5F-3D2E-4E92-8323-B84F29D56524}" destId="{EA21F0FF-951F-40A3-8E81-89C0E846339C}" srcOrd="5" destOrd="0" presId="urn:microsoft.com/office/officeart/2018/2/layout/IconVerticalSolidList"/>
    <dgm:cxn modelId="{503DA3AF-098E-7943-84D0-6486887D7221}" type="presParOf" srcId="{81A5DB5F-3D2E-4E92-8323-B84F29D56524}" destId="{A735F11C-869D-4942-9CF8-423331DC7C3D}" srcOrd="6" destOrd="0" presId="urn:microsoft.com/office/officeart/2018/2/layout/IconVerticalSolidList"/>
    <dgm:cxn modelId="{A026CA13-A97F-5748-AEB5-348985B625FB}" type="presParOf" srcId="{A735F11C-869D-4942-9CF8-423331DC7C3D}" destId="{8C97F0FA-02BB-4F14-91E8-2D8C5AB636D1}" srcOrd="0" destOrd="0" presId="urn:microsoft.com/office/officeart/2018/2/layout/IconVerticalSolidList"/>
    <dgm:cxn modelId="{F66CD3A8-9D36-BE4C-A858-CA646C3627A5}" type="presParOf" srcId="{A735F11C-869D-4942-9CF8-423331DC7C3D}" destId="{1AEEE463-BC60-482B-83EC-9A040D484A6C}" srcOrd="1" destOrd="0" presId="urn:microsoft.com/office/officeart/2018/2/layout/IconVerticalSolidList"/>
    <dgm:cxn modelId="{EA5F6C41-F9DE-0E45-B476-7BEFC425D8BC}" type="presParOf" srcId="{A735F11C-869D-4942-9CF8-423331DC7C3D}" destId="{5BD8B934-F88F-442A-9FAC-FE300A355A36}" srcOrd="2" destOrd="0" presId="urn:microsoft.com/office/officeart/2018/2/layout/IconVerticalSolidList"/>
    <dgm:cxn modelId="{ACAED7CB-5FA9-454A-A969-52F9DDEB2AB0}" type="presParOf" srcId="{A735F11C-869D-4942-9CF8-423331DC7C3D}" destId="{F3133BC5-A70D-4300-A5DC-802D6D44EE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0CBC9-5FD0-4E19-947B-C4CA92D6805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6CE664C-F34C-4375-B638-E4D77C86B5C6}">
      <dgm:prSet custT="1"/>
      <dgm:spPr/>
      <dgm:t>
        <a:bodyPr/>
        <a:lstStyle/>
        <a:p>
          <a:r>
            <a:rPr lang="en-US" sz="3000" dirty="0"/>
            <a:t>Primary focus on students requiring accommodations</a:t>
          </a:r>
        </a:p>
      </dgm:t>
    </dgm:pt>
    <dgm:pt modelId="{01DCA4DB-F1D8-4BD5-AB68-CCDC7CDF6727}" type="parTrans" cxnId="{2EA234C2-0910-4434-9347-6D3A5BC666D3}">
      <dgm:prSet/>
      <dgm:spPr/>
      <dgm:t>
        <a:bodyPr/>
        <a:lstStyle/>
        <a:p>
          <a:endParaRPr lang="en-US"/>
        </a:p>
      </dgm:t>
    </dgm:pt>
    <dgm:pt modelId="{5698281D-14B5-4FE7-B709-92E24D1BE786}" type="sibTrans" cxnId="{2EA234C2-0910-4434-9347-6D3A5BC666D3}">
      <dgm:prSet/>
      <dgm:spPr/>
      <dgm:t>
        <a:bodyPr/>
        <a:lstStyle/>
        <a:p>
          <a:endParaRPr lang="en-US"/>
        </a:p>
      </dgm:t>
    </dgm:pt>
    <dgm:pt modelId="{8AB84C4B-FDD1-4E64-B533-98BBE760BB22}">
      <dgm:prSet custT="1"/>
      <dgm:spPr/>
      <dgm:t>
        <a:bodyPr/>
        <a:lstStyle/>
        <a:p>
          <a:r>
            <a:rPr lang="en-US" sz="3000" dirty="0"/>
            <a:t>Many non-course-related videos are being captioned</a:t>
          </a:r>
        </a:p>
      </dgm:t>
    </dgm:pt>
    <dgm:pt modelId="{9BEF00CF-8C2A-4FCC-9D2E-4058392C3E9E}" type="parTrans" cxnId="{FC1D917F-2DFE-4C0F-A4A5-AAF23D9A19E8}">
      <dgm:prSet/>
      <dgm:spPr/>
      <dgm:t>
        <a:bodyPr/>
        <a:lstStyle/>
        <a:p>
          <a:endParaRPr lang="en-US"/>
        </a:p>
      </dgm:t>
    </dgm:pt>
    <dgm:pt modelId="{8702033A-665B-4E4C-92A0-5B32B170BC52}" type="sibTrans" cxnId="{FC1D917F-2DFE-4C0F-A4A5-AAF23D9A19E8}">
      <dgm:prSet/>
      <dgm:spPr/>
      <dgm:t>
        <a:bodyPr/>
        <a:lstStyle/>
        <a:p>
          <a:endParaRPr lang="en-US"/>
        </a:p>
      </dgm:t>
    </dgm:pt>
    <dgm:pt modelId="{610CB258-1967-4554-A3BC-23BCBF1E64A6}">
      <dgm:prSet custT="1"/>
      <dgm:spPr/>
      <dgm:t>
        <a:bodyPr/>
        <a:lstStyle/>
        <a:p>
          <a:r>
            <a:rPr lang="en-US" sz="3000" dirty="0"/>
            <a:t>Majority have some means for people to request captions</a:t>
          </a:r>
        </a:p>
      </dgm:t>
    </dgm:pt>
    <dgm:pt modelId="{D15619DC-57CD-48C8-87DC-AA4484F41EF2}" type="parTrans" cxnId="{F8CA468D-2386-4795-9BEF-B31DEA4778D8}">
      <dgm:prSet/>
      <dgm:spPr/>
      <dgm:t>
        <a:bodyPr/>
        <a:lstStyle/>
        <a:p>
          <a:endParaRPr lang="en-US"/>
        </a:p>
      </dgm:t>
    </dgm:pt>
    <dgm:pt modelId="{B73D9848-2926-4918-9D99-53CBB789F8AB}" type="sibTrans" cxnId="{F8CA468D-2386-4795-9BEF-B31DEA4778D8}">
      <dgm:prSet/>
      <dgm:spPr/>
      <dgm:t>
        <a:bodyPr/>
        <a:lstStyle/>
        <a:p>
          <a:endParaRPr lang="en-US"/>
        </a:p>
      </dgm:t>
    </dgm:pt>
    <dgm:pt modelId="{307DDEF6-4440-40F8-81FB-9EE31845DC1B}">
      <dgm:prSet custT="1"/>
      <dgm:spPr/>
      <dgm:t>
        <a:bodyPr/>
        <a:lstStyle/>
        <a:p>
          <a:r>
            <a:rPr lang="en-US" sz="3000" dirty="0"/>
            <a:t>Descriptive video is less frequent but shows the same trends</a:t>
          </a:r>
        </a:p>
      </dgm:t>
    </dgm:pt>
    <dgm:pt modelId="{C6EA17AC-5E28-4BBD-8AB6-4D1F62EA9E98}" type="parTrans" cxnId="{B707351B-68E5-44EB-9314-CC5A5719A307}">
      <dgm:prSet/>
      <dgm:spPr/>
      <dgm:t>
        <a:bodyPr/>
        <a:lstStyle/>
        <a:p>
          <a:endParaRPr lang="en-US"/>
        </a:p>
      </dgm:t>
    </dgm:pt>
    <dgm:pt modelId="{0ACA8594-4E6F-4317-B7D8-8144BC41FBF6}" type="sibTrans" cxnId="{B707351B-68E5-44EB-9314-CC5A5719A307}">
      <dgm:prSet/>
      <dgm:spPr/>
      <dgm:t>
        <a:bodyPr/>
        <a:lstStyle/>
        <a:p>
          <a:endParaRPr lang="en-US"/>
        </a:p>
      </dgm:t>
    </dgm:pt>
    <dgm:pt modelId="{CF348B6E-4ADD-4EF1-BE84-37F59E0950A0}" type="pres">
      <dgm:prSet presAssocID="{A370CBC9-5FD0-4E19-947B-C4CA92D68054}" presName="root" presStyleCnt="0">
        <dgm:presLayoutVars>
          <dgm:dir/>
          <dgm:resizeHandles val="exact"/>
        </dgm:presLayoutVars>
      </dgm:prSet>
      <dgm:spPr/>
    </dgm:pt>
    <dgm:pt modelId="{750F19BC-6F62-41B4-871D-AD24FA3FDCBF}" type="pres">
      <dgm:prSet presAssocID="{A370CBC9-5FD0-4E19-947B-C4CA92D68054}" presName="container" presStyleCnt="0">
        <dgm:presLayoutVars>
          <dgm:dir/>
          <dgm:resizeHandles val="exact"/>
        </dgm:presLayoutVars>
      </dgm:prSet>
      <dgm:spPr/>
    </dgm:pt>
    <dgm:pt modelId="{D8373B11-17A7-4729-B298-98E884B2C1D7}" type="pres">
      <dgm:prSet presAssocID="{E6CE664C-F34C-4375-B638-E4D77C86B5C6}" presName="compNode" presStyleCnt="0"/>
      <dgm:spPr/>
    </dgm:pt>
    <dgm:pt modelId="{72C564DA-A82C-423A-9048-4EC3C75983B5}" type="pres">
      <dgm:prSet presAssocID="{E6CE664C-F34C-4375-B638-E4D77C86B5C6}" presName="iconBgRect" presStyleLbl="bgShp" presStyleIdx="0" presStyleCnt="4"/>
      <dgm:spPr/>
    </dgm:pt>
    <dgm:pt modelId="{E12BB417-9479-4452-ADE1-53E980BA2E0F}" type="pres">
      <dgm:prSet presAssocID="{E6CE664C-F34C-4375-B638-E4D77C86B5C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A694ECC0-4A28-4B5D-80B7-7CF13C91C890}" type="pres">
      <dgm:prSet presAssocID="{E6CE664C-F34C-4375-B638-E4D77C86B5C6}" presName="spaceRect" presStyleCnt="0"/>
      <dgm:spPr/>
    </dgm:pt>
    <dgm:pt modelId="{896B2BA2-274F-4C8E-9A3C-4F35E63CF415}" type="pres">
      <dgm:prSet presAssocID="{E6CE664C-F34C-4375-B638-E4D77C86B5C6}" presName="textRect" presStyleLbl="revTx" presStyleIdx="0" presStyleCnt="4">
        <dgm:presLayoutVars>
          <dgm:chMax val="1"/>
          <dgm:chPref val="1"/>
        </dgm:presLayoutVars>
      </dgm:prSet>
      <dgm:spPr/>
    </dgm:pt>
    <dgm:pt modelId="{0EC1407F-6864-4E30-8492-F9A54BB44ACF}" type="pres">
      <dgm:prSet presAssocID="{5698281D-14B5-4FE7-B709-92E24D1BE786}" presName="sibTrans" presStyleLbl="sibTrans2D1" presStyleIdx="0" presStyleCnt="0"/>
      <dgm:spPr/>
    </dgm:pt>
    <dgm:pt modelId="{A685935C-9A92-4630-AC28-C224ABA0B54F}" type="pres">
      <dgm:prSet presAssocID="{8AB84C4B-FDD1-4E64-B533-98BBE760BB22}" presName="compNode" presStyleCnt="0"/>
      <dgm:spPr/>
    </dgm:pt>
    <dgm:pt modelId="{4CA32B37-7E71-406B-9BD5-42E2E6A632D0}" type="pres">
      <dgm:prSet presAssocID="{8AB84C4B-FDD1-4E64-B533-98BBE760BB22}" presName="iconBgRect" presStyleLbl="bgShp" presStyleIdx="1" presStyleCnt="4"/>
      <dgm:spPr/>
    </dgm:pt>
    <dgm:pt modelId="{8AD9F8B6-ECEC-4804-ABBD-3C5D2286E21E}" type="pres">
      <dgm:prSet presAssocID="{8AB84C4B-FDD1-4E64-B533-98BBE760BB2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C8BBE4E-D1FD-43FE-B979-BA4EE53C0EFE}" type="pres">
      <dgm:prSet presAssocID="{8AB84C4B-FDD1-4E64-B533-98BBE760BB22}" presName="spaceRect" presStyleCnt="0"/>
      <dgm:spPr/>
    </dgm:pt>
    <dgm:pt modelId="{08B03852-160E-466C-AFA5-9BAEA6FBF555}" type="pres">
      <dgm:prSet presAssocID="{8AB84C4B-FDD1-4E64-B533-98BBE760BB22}" presName="textRect" presStyleLbl="revTx" presStyleIdx="1" presStyleCnt="4">
        <dgm:presLayoutVars>
          <dgm:chMax val="1"/>
          <dgm:chPref val="1"/>
        </dgm:presLayoutVars>
      </dgm:prSet>
      <dgm:spPr/>
    </dgm:pt>
    <dgm:pt modelId="{133FC41E-A3F3-4461-B605-A7133675C52A}" type="pres">
      <dgm:prSet presAssocID="{8702033A-665B-4E4C-92A0-5B32B170BC52}" presName="sibTrans" presStyleLbl="sibTrans2D1" presStyleIdx="0" presStyleCnt="0"/>
      <dgm:spPr/>
    </dgm:pt>
    <dgm:pt modelId="{61E63367-1159-41E0-B9EA-B129A39DA303}" type="pres">
      <dgm:prSet presAssocID="{610CB258-1967-4554-A3BC-23BCBF1E64A6}" presName="compNode" presStyleCnt="0"/>
      <dgm:spPr/>
    </dgm:pt>
    <dgm:pt modelId="{744AE30E-A5DA-4BA8-B503-BBDAD7D22BB3}" type="pres">
      <dgm:prSet presAssocID="{610CB258-1967-4554-A3BC-23BCBF1E64A6}" presName="iconBgRect" presStyleLbl="bgShp" presStyleIdx="2" presStyleCnt="4"/>
      <dgm:spPr/>
    </dgm:pt>
    <dgm:pt modelId="{BA167382-6A13-4E6A-94E2-FDD69BD820CE}" type="pres">
      <dgm:prSet presAssocID="{610CB258-1967-4554-A3BC-23BCBF1E64A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B48B5B69-3556-49B6-A459-D0DD2463849B}" type="pres">
      <dgm:prSet presAssocID="{610CB258-1967-4554-A3BC-23BCBF1E64A6}" presName="spaceRect" presStyleCnt="0"/>
      <dgm:spPr/>
    </dgm:pt>
    <dgm:pt modelId="{6A430DAE-583B-44A4-BE0E-C7217C6E582D}" type="pres">
      <dgm:prSet presAssocID="{610CB258-1967-4554-A3BC-23BCBF1E64A6}" presName="textRect" presStyleLbl="revTx" presStyleIdx="2" presStyleCnt="4">
        <dgm:presLayoutVars>
          <dgm:chMax val="1"/>
          <dgm:chPref val="1"/>
        </dgm:presLayoutVars>
      </dgm:prSet>
      <dgm:spPr/>
    </dgm:pt>
    <dgm:pt modelId="{62BEC228-C22F-4B46-BFB2-C1AC58BEAC5B}" type="pres">
      <dgm:prSet presAssocID="{B73D9848-2926-4918-9D99-53CBB789F8AB}" presName="sibTrans" presStyleLbl="sibTrans2D1" presStyleIdx="0" presStyleCnt="0"/>
      <dgm:spPr/>
    </dgm:pt>
    <dgm:pt modelId="{73614B7E-10E5-4A84-9A8E-223D035063DA}" type="pres">
      <dgm:prSet presAssocID="{307DDEF6-4440-40F8-81FB-9EE31845DC1B}" presName="compNode" presStyleCnt="0"/>
      <dgm:spPr/>
    </dgm:pt>
    <dgm:pt modelId="{BE98A32C-3260-443E-92F3-0F9C6139427A}" type="pres">
      <dgm:prSet presAssocID="{307DDEF6-4440-40F8-81FB-9EE31845DC1B}" presName="iconBgRect" presStyleLbl="bgShp" presStyleIdx="3" presStyleCnt="4"/>
      <dgm:spPr/>
    </dgm:pt>
    <dgm:pt modelId="{5BF39AC4-B6D7-4674-A94E-84834EFB5D42}" type="pres">
      <dgm:prSet presAssocID="{307DDEF6-4440-40F8-81FB-9EE31845DC1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9DAC36E9-2E8E-41EF-8199-0ECBB57A2E65}" type="pres">
      <dgm:prSet presAssocID="{307DDEF6-4440-40F8-81FB-9EE31845DC1B}" presName="spaceRect" presStyleCnt="0"/>
      <dgm:spPr/>
    </dgm:pt>
    <dgm:pt modelId="{142D94CE-0766-4ABB-BE11-2E67D2A662C6}" type="pres">
      <dgm:prSet presAssocID="{307DDEF6-4440-40F8-81FB-9EE31845DC1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707351B-68E5-44EB-9314-CC5A5719A307}" srcId="{A370CBC9-5FD0-4E19-947B-C4CA92D68054}" destId="{307DDEF6-4440-40F8-81FB-9EE31845DC1B}" srcOrd="3" destOrd="0" parTransId="{C6EA17AC-5E28-4BBD-8AB6-4D1F62EA9E98}" sibTransId="{0ACA8594-4E6F-4317-B7D8-8144BC41FBF6}"/>
    <dgm:cxn modelId="{95CAEB38-C50C-8A42-8FA8-2F5F74546D7B}" type="presOf" srcId="{5698281D-14B5-4FE7-B709-92E24D1BE786}" destId="{0EC1407F-6864-4E30-8492-F9A54BB44ACF}" srcOrd="0" destOrd="0" presId="urn:microsoft.com/office/officeart/2018/2/layout/IconCircleList"/>
    <dgm:cxn modelId="{7C02E755-47C6-A645-BDD4-EC97FEF6BB73}" type="presOf" srcId="{B73D9848-2926-4918-9D99-53CBB789F8AB}" destId="{62BEC228-C22F-4B46-BFB2-C1AC58BEAC5B}" srcOrd="0" destOrd="0" presId="urn:microsoft.com/office/officeart/2018/2/layout/IconCircleList"/>
    <dgm:cxn modelId="{0AE21F7C-53AF-6648-826D-D2E8A3123F55}" type="presOf" srcId="{8AB84C4B-FDD1-4E64-B533-98BBE760BB22}" destId="{08B03852-160E-466C-AFA5-9BAEA6FBF555}" srcOrd="0" destOrd="0" presId="urn:microsoft.com/office/officeart/2018/2/layout/IconCircleList"/>
    <dgm:cxn modelId="{FC1D917F-2DFE-4C0F-A4A5-AAF23D9A19E8}" srcId="{A370CBC9-5FD0-4E19-947B-C4CA92D68054}" destId="{8AB84C4B-FDD1-4E64-B533-98BBE760BB22}" srcOrd="1" destOrd="0" parTransId="{9BEF00CF-8C2A-4FCC-9D2E-4058392C3E9E}" sibTransId="{8702033A-665B-4E4C-92A0-5B32B170BC52}"/>
    <dgm:cxn modelId="{F8CA468D-2386-4795-9BEF-B31DEA4778D8}" srcId="{A370CBC9-5FD0-4E19-947B-C4CA92D68054}" destId="{610CB258-1967-4554-A3BC-23BCBF1E64A6}" srcOrd="2" destOrd="0" parTransId="{D15619DC-57CD-48C8-87DC-AA4484F41EF2}" sibTransId="{B73D9848-2926-4918-9D99-53CBB789F8AB}"/>
    <dgm:cxn modelId="{1C0EB292-2A1A-BA47-A4D4-D5E76749998E}" type="presOf" srcId="{8702033A-665B-4E4C-92A0-5B32B170BC52}" destId="{133FC41E-A3F3-4461-B605-A7133675C52A}" srcOrd="0" destOrd="0" presId="urn:microsoft.com/office/officeart/2018/2/layout/IconCircleList"/>
    <dgm:cxn modelId="{1284C6B0-4F25-BF47-ACAA-BE81BBE48EFB}" type="presOf" srcId="{A370CBC9-5FD0-4E19-947B-C4CA92D68054}" destId="{CF348B6E-4ADD-4EF1-BE84-37F59E0950A0}" srcOrd="0" destOrd="0" presId="urn:microsoft.com/office/officeart/2018/2/layout/IconCircleList"/>
    <dgm:cxn modelId="{2EA234C2-0910-4434-9347-6D3A5BC666D3}" srcId="{A370CBC9-5FD0-4E19-947B-C4CA92D68054}" destId="{E6CE664C-F34C-4375-B638-E4D77C86B5C6}" srcOrd="0" destOrd="0" parTransId="{01DCA4DB-F1D8-4BD5-AB68-CCDC7CDF6727}" sibTransId="{5698281D-14B5-4FE7-B709-92E24D1BE786}"/>
    <dgm:cxn modelId="{B9338ACE-8466-7C42-9AAA-6D4B4E17AFFC}" type="presOf" srcId="{307DDEF6-4440-40F8-81FB-9EE31845DC1B}" destId="{142D94CE-0766-4ABB-BE11-2E67D2A662C6}" srcOrd="0" destOrd="0" presId="urn:microsoft.com/office/officeart/2018/2/layout/IconCircleList"/>
    <dgm:cxn modelId="{9024EADC-D3FC-E444-A88F-6FC327BF3E7A}" type="presOf" srcId="{E6CE664C-F34C-4375-B638-E4D77C86B5C6}" destId="{896B2BA2-274F-4C8E-9A3C-4F35E63CF415}" srcOrd="0" destOrd="0" presId="urn:microsoft.com/office/officeart/2018/2/layout/IconCircleList"/>
    <dgm:cxn modelId="{FA27F5EA-2C55-CD4E-BE3F-9A9AFA536943}" type="presOf" srcId="{610CB258-1967-4554-A3BC-23BCBF1E64A6}" destId="{6A430DAE-583B-44A4-BE0E-C7217C6E582D}" srcOrd="0" destOrd="0" presId="urn:microsoft.com/office/officeart/2018/2/layout/IconCircleList"/>
    <dgm:cxn modelId="{E0174F36-A088-CE45-9863-6724598FB104}" type="presParOf" srcId="{CF348B6E-4ADD-4EF1-BE84-37F59E0950A0}" destId="{750F19BC-6F62-41B4-871D-AD24FA3FDCBF}" srcOrd="0" destOrd="0" presId="urn:microsoft.com/office/officeart/2018/2/layout/IconCircleList"/>
    <dgm:cxn modelId="{7C401166-F78F-9B47-B68C-AB56C63FCD75}" type="presParOf" srcId="{750F19BC-6F62-41B4-871D-AD24FA3FDCBF}" destId="{D8373B11-17A7-4729-B298-98E884B2C1D7}" srcOrd="0" destOrd="0" presId="urn:microsoft.com/office/officeart/2018/2/layout/IconCircleList"/>
    <dgm:cxn modelId="{EE526076-5F4A-174D-BF5B-B16C42B6152E}" type="presParOf" srcId="{D8373B11-17A7-4729-B298-98E884B2C1D7}" destId="{72C564DA-A82C-423A-9048-4EC3C75983B5}" srcOrd="0" destOrd="0" presId="urn:microsoft.com/office/officeart/2018/2/layout/IconCircleList"/>
    <dgm:cxn modelId="{429844C4-2296-CE45-85CD-B1CB6B3F28F2}" type="presParOf" srcId="{D8373B11-17A7-4729-B298-98E884B2C1D7}" destId="{E12BB417-9479-4452-ADE1-53E980BA2E0F}" srcOrd="1" destOrd="0" presId="urn:microsoft.com/office/officeart/2018/2/layout/IconCircleList"/>
    <dgm:cxn modelId="{FA801ADF-E871-EC4F-9785-29E69C7D2BC7}" type="presParOf" srcId="{D8373B11-17A7-4729-B298-98E884B2C1D7}" destId="{A694ECC0-4A28-4B5D-80B7-7CF13C91C890}" srcOrd="2" destOrd="0" presId="urn:microsoft.com/office/officeart/2018/2/layout/IconCircleList"/>
    <dgm:cxn modelId="{AB0417C0-6CBE-984E-82A0-B1844AE5C814}" type="presParOf" srcId="{D8373B11-17A7-4729-B298-98E884B2C1D7}" destId="{896B2BA2-274F-4C8E-9A3C-4F35E63CF415}" srcOrd="3" destOrd="0" presId="urn:microsoft.com/office/officeart/2018/2/layout/IconCircleList"/>
    <dgm:cxn modelId="{D8F0E9E5-8E06-3842-B544-868BBE2464D6}" type="presParOf" srcId="{750F19BC-6F62-41B4-871D-AD24FA3FDCBF}" destId="{0EC1407F-6864-4E30-8492-F9A54BB44ACF}" srcOrd="1" destOrd="0" presId="urn:microsoft.com/office/officeart/2018/2/layout/IconCircleList"/>
    <dgm:cxn modelId="{3FA506F9-3456-014E-B882-23168A9D85D4}" type="presParOf" srcId="{750F19BC-6F62-41B4-871D-AD24FA3FDCBF}" destId="{A685935C-9A92-4630-AC28-C224ABA0B54F}" srcOrd="2" destOrd="0" presId="urn:microsoft.com/office/officeart/2018/2/layout/IconCircleList"/>
    <dgm:cxn modelId="{7AB94D9E-2915-AF42-B3EB-65689458C7C5}" type="presParOf" srcId="{A685935C-9A92-4630-AC28-C224ABA0B54F}" destId="{4CA32B37-7E71-406B-9BD5-42E2E6A632D0}" srcOrd="0" destOrd="0" presId="urn:microsoft.com/office/officeart/2018/2/layout/IconCircleList"/>
    <dgm:cxn modelId="{8ED98273-727F-EF4C-8CBC-63173FE4D62A}" type="presParOf" srcId="{A685935C-9A92-4630-AC28-C224ABA0B54F}" destId="{8AD9F8B6-ECEC-4804-ABBD-3C5D2286E21E}" srcOrd="1" destOrd="0" presId="urn:microsoft.com/office/officeart/2018/2/layout/IconCircleList"/>
    <dgm:cxn modelId="{295C8A00-D22D-E049-AB53-06E1B1B5880E}" type="presParOf" srcId="{A685935C-9A92-4630-AC28-C224ABA0B54F}" destId="{6C8BBE4E-D1FD-43FE-B979-BA4EE53C0EFE}" srcOrd="2" destOrd="0" presId="urn:microsoft.com/office/officeart/2018/2/layout/IconCircleList"/>
    <dgm:cxn modelId="{32572D14-1A7A-8B49-9CA4-A4B91DBC4ABB}" type="presParOf" srcId="{A685935C-9A92-4630-AC28-C224ABA0B54F}" destId="{08B03852-160E-466C-AFA5-9BAEA6FBF555}" srcOrd="3" destOrd="0" presId="urn:microsoft.com/office/officeart/2018/2/layout/IconCircleList"/>
    <dgm:cxn modelId="{83D8EACB-22AE-624C-AD0A-7FD81E788B66}" type="presParOf" srcId="{750F19BC-6F62-41B4-871D-AD24FA3FDCBF}" destId="{133FC41E-A3F3-4461-B605-A7133675C52A}" srcOrd="3" destOrd="0" presId="urn:microsoft.com/office/officeart/2018/2/layout/IconCircleList"/>
    <dgm:cxn modelId="{5CF1AECE-759B-6444-937A-2155F85B82A0}" type="presParOf" srcId="{750F19BC-6F62-41B4-871D-AD24FA3FDCBF}" destId="{61E63367-1159-41E0-B9EA-B129A39DA303}" srcOrd="4" destOrd="0" presId="urn:microsoft.com/office/officeart/2018/2/layout/IconCircleList"/>
    <dgm:cxn modelId="{9127829C-1C38-BA40-829E-616F5B7D722F}" type="presParOf" srcId="{61E63367-1159-41E0-B9EA-B129A39DA303}" destId="{744AE30E-A5DA-4BA8-B503-BBDAD7D22BB3}" srcOrd="0" destOrd="0" presId="urn:microsoft.com/office/officeart/2018/2/layout/IconCircleList"/>
    <dgm:cxn modelId="{458ED7BB-7A6E-2B4C-BB37-71D24F15F478}" type="presParOf" srcId="{61E63367-1159-41E0-B9EA-B129A39DA303}" destId="{BA167382-6A13-4E6A-94E2-FDD69BD820CE}" srcOrd="1" destOrd="0" presId="urn:microsoft.com/office/officeart/2018/2/layout/IconCircleList"/>
    <dgm:cxn modelId="{EDD4EEE7-64E9-0440-8E3C-71C3AF6BDB30}" type="presParOf" srcId="{61E63367-1159-41E0-B9EA-B129A39DA303}" destId="{B48B5B69-3556-49B6-A459-D0DD2463849B}" srcOrd="2" destOrd="0" presId="urn:microsoft.com/office/officeart/2018/2/layout/IconCircleList"/>
    <dgm:cxn modelId="{38DCC485-FD75-4449-89D6-3B2841E793CC}" type="presParOf" srcId="{61E63367-1159-41E0-B9EA-B129A39DA303}" destId="{6A430DAE-583B-44A4-BE0E-C7217C6E582D}" srcOrd="3" destOrd="0" presId="urn:microsoft.com/office/officeart/2018/2/layout/IconCircleList"/>
    <dgm:cxn modelId="{0190C8E0-E93E-4E48-BB8B-FAC92FFA0974}" type="presParOf" srcId="{750F19BC-6F62-41B4-871D-AD24FA3FDCBF}" destId="{62BEC228-C22F-4B46-BFB2-C1AC58BEAC5B}" srcOrd="5" destOrd="0" presId="urn:microsoft.com/office/officeart/2018/2/layout/IconCircleList"/>
    <dgm:cxn modelId="{1CE7D2EF-6FC6-5B45-B330-119B59D34B59}" type="presParOf" srcId="{750F19BC-6F62-41B4-871D-AD24FA3FDCBF}" destId="{73614B7E-10E5-4A84-9A8E-223D035063DA}" srcOrd="6" destOrd="0" presId="urn:microsoft.com/office/officeart/2018/2/layout/IconCircleList"/>
    <dgm:cxn modelId="{BF1EB60D-D031-604C-85E5-1C4051DCAB68}" type="presParOf" srcId="{73614B7E-10E5-4A84-9A8E-223D035063DA}" destId="{BE98A32C-3260-443E-92F3-0F9C6139427A}" srcOrd="0" destOrd="0" presId="urn:microsoft.com/office/officeart/2018/2/layout/IconCircleList"/>
    <dgm:cxn modelId="{F9540947-EC69-2D48-84F3-7984033CC229}" type="presParOf" srcId="{73614B7E-10E5-4A84-9A8E-223D035063DA}" destId="{5BF39AC4-B6D7-4674-A94E-84834EFB5D42}" srcOrd="1" destOrd="0" presId="urn:microsoft.com/office/officeart/2018/2/layout/IconCircleList"/>
    <dgm:cxn modelId="{42D44891-5E19-1B48-BA68-79AF3D72590F}" type="presParOf" srcId="{73614B7E-10E5-4A84-9A8E-223D035063DA}" destId="{9DAC36E9-2E8E-41EF-8199-0ECBB57A2E65}" srcOrd="2" destOrd="0" presId="urn:microsoft.com/office/officeart/2018/2/layout/IconCircleList"/>
    <dgm:cxn modelId="{22F1B23A-9F49-2541-8C42-C0552C1F971F}" type="presParOf" srcId="{73614B7E-10E5-4A84-9A8E-223D035063DA}" destId="{142D94CE-0766-4ABB-BE11-2E67D2A662C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AE9396-0C83-43E1-9344-29868FB8CAF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144EB86-F809-43DC-8383-72018F64D8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Videos that are conveying emergency status and information</a:t>
          </a:r>
        </a:p>
      </dgm:t>
    </dgm:pt>
    <dgm:pt modelId="{A7860400-7EA4-41DD-B260-3811E54CF139}" type="parTrans" cxnId="{A4C79D72-9454-4BEF-84DB-B902B30B96B3}">
      <dgm:prSet/>
      <dgm:spPr/>
      <dgm:t>
        <a:bodyPr/>
        <a:lstStyle/>
        <a:p>
          <a:endParaRPr lang="en-US"/>
        </a:p>
      </dgm:t>
    </dgm:pt>
    <dgm:pt modelId="{656D39A9-BABA-4205-973D-B5EA1316CF0C}" type="sibTrans" cxnId="{A4C79D72-9454-4BEF-84DB-B902B30B96B3}">
      <dgm:prSet/>
      <dgm:spPr/>
      <dgm:t>
        <a:bodyPr/>
        <a:lstStyle/>
        <a:p>
          <a:endParaRPr lang="en-US"/>
        </a:p>
      </dgm:t>
    </dgm:pt>
    <dgm:pt modelId="{BD3085E5-97E5-493D-9C73-576EB4FE39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Any video that is made to represent the organization should be captioned </a:t>
          </a:r>
        </a:p>
      </dgm:t>
    </dgm:pt>
    <dgm:pt modelId="{ACBC1DD4-A58C-485F-A9B9-C97654AC1C37}" type="parTrans" cxnId="{3D4E6D6C-3B34-49DF-B384-28D6C6693579}">
      <dgm:prSet/>
      <dgm:spPr/>
      <dgm:t>
        <a:bodyPr/>
        <a:lstStyle/>
        <a:p>
          <a:endParaRPr lang="en-US"/>
        </a:p>
      </dgm:t>
    </dgm:pt>
    <dgm:pt modelId="{B5B38DF0-78F9-4A85-A052-02E87CC01D75}" type="sibTrans" cxnId="{3D4E6D6C-3B34-49DF-B384-28D6C6693579}">
      <dgm:prSet/>
      <dgm:spPr/>
      <dgm:t>
        <a:bodyPr/>
        <a:lstStyle/>
        <a:p>
          <a:endParaRPr lang="en-US"/>
        </a:p>
      </dgm:t>
    </dgm:pt>
    <dgm:pt modelId="{3E0B40CF-C9A9-44BE-8C9A-877EAD2CE9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a </a:t>
          </a:r>
          <a:r>
            <a:rPr lang="en-US" u="sng">
              <a:hlinkClick xmlns:r="http://schemas.openxmlformats.org/officeDocument/2006/relationships" r:id="rId1"/>
            </a:rPr>
            <a:t>tool</a:t>
          </a:r>
          <a:r>
            <a:rPr lang="en-US"/>
            <a:t> to determine what the top 10% of watched videos are</a:t>
          </a:r>
        </a:p>
      </dgm:t>
    </dgm:pt>
    <dgm:pt modelId="{581A90E4-CFBC-4A93-A4F3-6B90B801BB49}" type="parTrans" cxnId="{CDF27DDD-9F35-4CB3-81F9-4868530790C5}">
      <dgm:prSet/>
      <dgm:spPr/>
      <dgm:t>
        <a:bodyPr/>
        <a:lstStyle/>
        <a:p>
          <a:endParaRPr lang="en-US"/>
        </a:p>
      </dgm:t>
    </dgm:pt>
    <dgm:pt modelId="{8E0994BD-D69C-4372-B335-EDBB2AC3F499}" type="sibTrans" cxnId="{CDF27DDD-9F35-4CB3-81F9-4868530790C5}">
      <dgm:prSet/>
      <dgm:spPr/>
      <dgm:t>
        <a:bodyPr/>
        <a:lstStyle/>
        <a:p>
          <a:endParaRPr lang="en-US"/>
        </a:p>
      </dgm:t>
    </dgm:pt>
    <dgm:pt modelId="{8F9FA80D-06F3-422E-BE8B-345F77A6D5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Topics of interest to the community as a whole should be captioned</a:t>
          </a:r>
        </a:p>
      </dgm:t>
    </dgm:pt>
    <dgm:pt modelId="{677F1F8A-4F12-4E39-A0BD-EA5CD8E12D71}" type="parTrans" cxnId="{B829A91D-8B61-46C8-A7A1-4EA36A9B0FC1}">
      <dgm:prSet/>
      <dgm:spPr/>
      <dgm:t>
        <a:bodyPr/>
        <a:lstStyle/>
        <a:p>
          <a:endParaRPr lang="en-US"/>
        </a:p>
      </dgm:t>
    </dgm:pt>
    <dgm:pt modelId="{5F961215-08E1-41C1-A4DC-4EEE5298C318}" type="sibTrans" cxnId="{B829A91D-8B61-46C8-A7A1-4EA36A9B0FC1}">
      <dgm:prSet/>
      <dgm:spPr/>
      <dgm:t>
        <a:bodyPr/>
        <a:lstStyle/>
        <a:p>
          <a:endParaRPr lang="en-US"/>
        </a:p>
      </dgm:t>
    </dgm:pt>
    <dgm:pt modelId="{180ECBB7-F411-4537-A0D4-0BA33333C1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Topics of interest to people with disabilities should always be captioned</a:t>
          </a:r>
        </a:p>
      </dgm:t>
    </dgm:pt>
    <dgm:pt modelId="{0C68361B-22B6-4923-8A81-BF2DB0E56A56}" type="parTrans" cxnId="{373B0533-369D-458D-9217-D10B7DEC55CA}">
      <dgm:prSet/>
      <dgm:spPr/>
      <dgm:t>
        <a:bodyPr/>
        <a:lstStyle/>
        <a:p>
          <a:endParaRPr lang="en-US"/>
        </a:p>
      </dgm:t>
    </dgm:pt>
    <dgm:pt modelId="{D728FE33-BC2E-45DC-A9D4-F80427434778}" type="sibTrans" cxnId="{373B0533-369D-458D-9217-D10B7DEC55CA}">
      <dgm:prSet/>
      <dgm:spPr/>
      <dgm:t>
        <a:bodyPr/>
        <a:lstStyle/>
        <a:p>
          <a:endParaRPr lang="en-US"/>
        </a:p>
      </dgm:t>
    </dgm:pt>
    <dgm:pt modelId="{30ED7EAE-27BD-4439-80A6-38DCC2425D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Anything with international impact should be captioned (to allow for various translations)</a:t>
          </a:r>
        </a:p>
      </dgm:t>
    </dgm:pt>
    <dgm:pt modelId="{815A53FA-EF4A-4FEA-946D-F881CC3AA9D1}" type="parTrans" cxnId="{C16E0B47-48FD-4E5F-9E50-1AFC19FB367E}">
      <dgm:prSet/>
      <dgm:spPr/>
      <dgm:t>
        <a:bodyPr/>
        <a:lstStyle/>
        <a:p>
          <a:endParaRPr lang="en-US"/>
        </a:p>
      </dgm:t>
    </dgm:pt>
    <dgm:pt modelId="{5F08567E-7EA9-46C7-A68D-A4066CCDB2FF}" type="sibTrans" cxnId="{C16E0B47-48FD-4E5F-9E50-1AFC19FB367E}">
      <dgm:prSet/>
      <dgm:spPr/>
      <dgm:t>
        <a:bodyPr/>
        <a:lstStyle/>
        <a:p>
          <a:endParaRPr lang="en-US"/>
        </a:p>
      </dgm:t>
    </dgm:pt>
    <dgm:pt modelId="{540C230D-6632-478B-B1BE-C4930F31A170}" type="pres">
      <dgm:prSet presAssocID="{9FAE9396-0C83-43E1-9344-29868FB8CAF2}" presName="root" presStyleCnt="0">
        <dgm:presLayoutVars>
          <dgm:dir/>
          <dgm:resizeHandles val="exact"/>
        </dgm:presLayoutVars>
      </dgm:prSet>
      <dgm:spPr/>
    </dgm:pt>
    <dgm:pt modelId="{EC049354-97AB-4720-BAD7-25AAC02DDBA0}" type="pres">
      <dgm:prSet presAssocID="{0144EB86-F809-43DC-8383-72018F64D866}" presName="compNode" presStyleCnt="0"/>
      <dgm:spPr/>
    </dgm:pt>
    <dgm:pt modelId="{86DA0DE0-1D7B-401F-9270-7A5656A4374A}" type="pres">
      <dgm:prSet presAssocID="{0144EB86-F809-43DC-8383-72018F64D866}" presName="bgRect" presStyleLbl="bgShp" presStyleIdx="0" presStyleCnt="6"/>
      <dgm:spPr/>
    </dgm:pt>
    <dgm:pt modelId="{11A5AF6D-6517-4336-A492-94ACFCEFEA4B}" type="pres">
      <dgm:prSet presAssocID="{0144EB86-F809-43DC-8383-72018F64D866}" presName="iconRect" presStyleLbl="node1" presStyleIdx="0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43153F7-9631-471B-9C24-9AF79396D848}" type="pres">
      <dgm:prSet presAssocID="{0144EB86-F809-43DC-8383-72018F64D866}" presName="spaceRect" presStyleCnt="0"/>
      <dgm:spPr/>
    </dgm:pt>
    <dgm:pt modelId="{6CFCF197-43F8-4EA1-9020-9D728200E084}" type="pres">
      <dgm:prSet presAssocID="{0144EB86-F809-43DC-8383-72018F64D866}" presName="parTx" presStyleLbl="revTx" presStyleIdx="0" presStyleCnt="6">
        <dgm:presLayoutVars>
          <dgm:chMax val="0"/>
          <dgm:chPref val="0"/>
        </dgm:presLayoutVars>
      </dgm:prSet>
      <dgm:spPr/>
    </dgm:pt>
    <dgm:pt modelId="{84D405F7-12C6-4909-BEBA-360691FE5FBF}" type="pres">
      <dgm:prSet presAssocID="{656D39A9-BABA-4205-973D-B5EA1316CF0C}" presName="sibTrans" presStyleCnt="0"/>
      <dgm:spPr/>
    </dgm:pt>
    <dgm:pt modelId="{7FBF54A9-4FD6-43BF-A8A1-6E9DFF5A290C}" type="pres">
      <dgm:prSet presAssocID="{BD3085E5-97E5-493D-9C73-576EB4FE39CD}" presName="compNode" presStyleCnt="0"/>
      <dgm:spPr/>
    </dgm:pt>
    <dgm:pt modelId="{9385DB4E-FD55-4D44-BC16-BAF84139DBEB}" type="pres">
      <dgm:prSet presAssocID="{BD3085E5-97E5-493D-9C73-576EB4FE39CD}" presName="bgRect" presStyleLbl="bgShp" presStyleIdx="1" presStyleCnt="6"/>
      <dgm:spPr/>
    </dgm:pt>
    <dgm:pt modelId="{9566EB99-8848-4345-836A-AD05B6E1BA39}" type="pres">
      <dgm:prSet presAssocID="{BD3085E5-97E5-493D-9C73-576EB4FE39CD}" presName="iconRect" presStyleLbl="node1" presStyleIdx="1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B0AFC137-3DC8-4FBB-881C-7B3C4328A270}" type="pres">
      <dgm:prSet presAssocID="{BD3085E5-97E5-493D-9C73-576EB4FE39CD}" presName="spaceRect" presStyleCnt="0"/>
      <dgm:spPr/>
    </dgm:pt>
    <dgm:pt modelId="{EF368C75-59FE-4BCF-9F5A-F081AA3692EB}" type="pres">
      <dgm:prSet presAssocID="{BD3085E5-97E5-493D-9C73-576EB4FE39CD}" presName="parTx" presStyleLbl="revTx" presStyleIdx="1" presStyleCnt="6">
        <dgm:presLayoutVars>
          <dgm:chMax val="0"/>
          <dgm:chPref val="0"/>
        </dgm:presLayoutVars>
      </dgm:prSet>
      <dgm:spPr/>
    </dgm:pt>
    <dgm:pt modelId="{C2791FAC-0207-4B97-B581-2C5CC5F58D47}" type="pres">
      <dgm:prSet presAssocID="{B5B38DF0-78F9-4A85-A052-02E87CC01D75}" presName="sibTrans" presStyleCnt="0"/>
      <dgm:spPr/>
    </dgm:pt>
    <dgm:pt modelId="{41941AA4-4352-451B-A015-1BC0B2682545}" type="pres">
      <dgm:prSet presAssocID="{3E0B40CF-C9A9-44BE-8C9A-877EAD2CE965}" presName="compNode" presStyleCnt="0"/>
      <dgm:spPr/>
    </dgm:pt>
    <dgm:pt modelId="{67C0CBC3-70E5-4C0A-A03B-66571AB166C6}" type="pres">
      <dgm:prSet presAssocID="{3E0B40CF-C9A9-44BE-8C9A-877EAD2CE965}" presName="bgRect" presStyleLbl="bgShp" presStyleIdx="2" presStyleCnt="6"/>
      <dgm:spPr/>
    </dgm:pt>
    <dgm:pt modelId="{E309BB14-CB7B-4866-860E-A6DAE48FEFD1}" type="pres">
      <dgm:prSet presAssocID="{3E0B40CF-C9A9-44BE-8C9A-877EAD2CE965}" presName="iconRect" presStyleLbl="node1" presStyleIdx="2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A90C8AC3-9AD5-4B50-A413-DFDE4D5705CC}" type="pres">
      <dgm:prSet presAssocID="{3E0B40CF-C9A9-44BE-8C9A-877EAD2CE965}" presName="spaceRect" presStyleCnt="0"/>
      <dgm:spPr/>
    </dgm:pt>
    <dgm:pt modelId="{AE31A1E2-8E41-41D1-8974-221D5A877CB2}" type="pres">
      <dgm:prSet presAssocID="{3E0B40CF-C9A9-44BE-8C9A-877EAD2CE965}" presName="parTx" presStyleLbl="revTx" presStyleIdx="2" presStyleCnt="6">
        <dgm:presLayoutVars>
          <dgm:chMax val="0"/>
          <dgm:chPref val="0"/>
        </dgm:presLayoutVars>
      </dgm:prSet>
      <dgm:spPr/>
    </dgm:pt>
    <dgm:pt modelId="{769526A4-E830-426A-B943-DFAA865E931B}" type="pres">
      <dgm:prSet presAssocID="{8E0994BD-D69C-4372-B335-EDBB2AC3F499}" presName="sibTrans" presStyleCnt="0"/>
      <dgm:spPr/>
    </dgm:pt>
    <dgm:pt modelId="{4936755F-B890-4FB9-BD17-6CC349D6B8F0}" type="pres">
      <dgm:prSet presAssocID="{8F9FA80D-06F3-422E-BE8B-345F77A6D5AF}" presName="compNode" presStyleCnt="0"/>
      <dgm:spPr/>
    </dgm:pt>
    <dgm:pt modelId="{182AACB0-F434-4073-8C82-CC3BE284B11B}" type="pres">
      <dgm:prSet presAssocID="{8F9FA80D-06F3-422E-BE8B-345F77A6D5AF}" presName="bgRect" presStyleLbl="bgShp" presStyleIdx="3" presStyleCnt="6"/>
      <dgm:spPr/>
    </dgm:pt>
    <dgm:pt modelId="{746AC22D-638B-4BE8-9AAC-653BE66DD97B}" type="pres">
      <dgm:prSet presAssocID="{8F9FA80D-06F3-422E-BE8B-345F77A6D5AF}" presName="iconRect" presStyleLbl="node1" presStyleIdx="3" presStyleCnt="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A1BDCE1-E723-43D7-AA2E-59DAF8DD5F48}" type="pres">
      <dgm:prSet presAssocID="{8F9FA80D-06F3-422E-BE8B-345F77A6D5AF}" presName="spaceRect" presStyleCnt="0"/>
      <dgm:spPr/>
    </dgm:pt>
    <dgm:pt modelId="{F97ADB1D-F895-4CA7-A480-C28B7FA94918}" type="pres">
      <dgm:prSet presAssocID="{8F9FA80D-06F3-422E-BE8B-345F77A6D5AF}" presName="parTx" presStyleLbl="revTx" presStyleIdx="3" presStyleCnt="6">
        <dgm:presLayoutVars>
          <dgm:chMax val="0"/>
          <dgm:chPref val="0"/>
        </dgm:presLayoutVars>
      </dgm:prSet>
      <dgm:spPr/>
    </dgm:pt>
    <dgm:pt modelId="{6DBA3BFE-3BF3-4DCA-8850-48DA7EF9DB21}" type="pres">
      <dgm:prSet presAssocID="{5F961215-08E1-41C1-A4DC-4EEE5298C318}" presName="sibTrans" presStyleCnt="0"/>
      <dgm:spPr/>
    </dgm:pt>
    <dgm:pt modelId="{516C59A4-6D81-47F3-9CEC-62B9F88BB608}" type="pres">
      <dgm:prSet presAssocID="{180ECBB7-F411-4537-A0D4-0BA33333C12F}" presName="compNode" presStyleCnt="0"/>
      <dgm:spPr/>
    </dgm:pt>
    <dgm:pt modelId="{C0CF616D-14D7-4D31-A001-79D065A7ADA9}" type="pres">
      <dgm:prSet presAssocID="{180ECBB7-F411-4537-A0D4-0BA33333C12F}" presName="bgRect" presStyleLbl="bgShp" presStyleIdx="4" presStyleCnt="6"/>
      <dgm:spPr/>
    </dgm:pt>
    <dgm:pt modelId="{89CEFE8F-EA96-4F4F-A1A3-5CB23FC55C8F}" type="pres">
      <dgm:prSet presAssocID="{180ECBB7-F411-4537-A0D4-0BA33333C12F}" presName="iconRect" presStyleLbl="node1" presStyleIdx="4" presStyleCnt="6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eelchair Access"/>
        </a:ext>
      </dgm:extLst>
    </dgm:pt>
    <dgm:pt modelId="{E3FF49A5-413E-4AF4-80FE-DF49260B74D8}" type="pres">
      <dgm:prSet presAssocID="{180ECBB7-F411-4537-A0D4-0BA33333C12F}" presName="spaceRect" presStyleCnt="0"/>
      <dgm:spPr/>
    </dgm:pt>
    <dgm:pt modelId="{96866546-372B-42CE-A4E1-3728AF59C651}" type="pres">
      <dgm:prSet presAssocID="{180ECBB7-F411-4537-A0D4-0BA33333C12F}" presName="parTx" presStyleLbl="revTx" presStyleIdx="4" presStyleCnt="6">
        <dgm:presLayoutVars>
          <dgm:chMax val="0"/>
          <dgm:chPref val="0"/>
        </dgm:presLayoutVars>
      </dgm:prSet>
      <dgm:spPr/>
    </dgm:pt>
    <dgm:pt modelId="{F04239CD-61DB-4270-9600-D22975DE280F}" type="pres">
      <dgm:prSet presAssocID="{D728FE33-BC2E-45DC-A9D4-F80427434778}" presName="sibTrans" presStyleCnt="0"/>
      <dgm:spPr/>
    </dgm:pt>
    <dgm:pt modelId="{87A6F8AA-92F3-4664-84B2-9C6930B0C650}" type="pres">
      <dgm:prSet presAssocID="{30ED7EAE-27BD-4439-80A6-38DCC2425DEC}" presName="compNode" presStyleCnt="0"/>
      <dgm:spPr/>
    </dgm:pt>
    <dgm:pt modelId="{79EB25A0-4ED1-4CF9-9B0A-59B5D74C6256}" type="pres">
      <dgm:prSet presAssocID="{30ED7EAE-27BD-4439-80A6-38DCC2425DEC}" presName="bgRect" presStyleLbl="bgShp" presStyleIdx="5" presStyleCnt="6"/>
      <dgm:spPr/>
    </dgm:pt>
    <dgm:pt modelId="{91F3AEF2-8D00-4A15-BB7A-C39C3AE4BC6F}" type="pres">
      <dgm:prSet presAssocID="{30ED7EAE-27BD-4439-80A6-38DCC2425DEC}" presName="iconRect" presStyleLbl="node1" presStyleIdx="5" presStyleCnt="6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rth America"/>
        </a:ext>
      </dgm:extLst>
    </dgm:pt>
    <dgm:pt modelId="{8FD6C181-ED5A-45A1-9E93-8C911CA0B9CA}" type="pres">
      <dgm:prSet presAssocID="{30ED7EAE-27BD-4439-80A6-38DCC2425DEC}" presName="spaceRect" presStyleCnt="0"/>
      <dgm:spPr/>
    </dgm:pt>
    <dgm:pt modelId="{8BFBAF00-756F-4B6C-8FF1-1DE7E5D05DD3}" type="pres">
      <dgm:prSet presAssocID="{30ED7EAE-27BD-4439-80A6-38DCC2425DE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A632516-F25D-014B-9E2F-1392E0300143}" type="presOf" srcId="{3E0B40CF-C9A9-44BE-8C9A-877EAD2CE965}" destId="{AE31A1E2-8E41-41D1-8974-221D5A877CB2}" srcOrd="0" destOrd="0" presId="urn:microsoft.com/office/officeart/2018/2/layout/IconVerticalSolidList"/>
    <dgm:cxn modelId="{B829A91D-8B61-46C8-A7A1-4EA36A9B0FC1}" srcId="{9FAE9396-0C83-43E1-9344-29868FB8CAF2}" destId="{8F9FA80D-06F3-422E-BE8B-345F77A6D5AF}" srcOrd="3" destOrd="0" parTransId="{677F1F8A-4F12-4E39-A0BD-EA5CD8E12D71}" sibTransId="{5F961215-08E1-41C1-A4DC-4EEE5298C318}"/>
    <dgm:cxn modelId="{373B0533-369D-458D-9217-D10B7DEC55CA}" srcId="{9FAE9396-0C83-43E1-9344-29868FB8CAF2}" destId="{180ECBB7-F411-4537-A0D4-0BA33333C12F}" srcOrd="4" destOrd="0" parTransId="{0C68361B-22B6-4923-8A81-BF2DB0E56A56}" sibTransId="{D728FE33-BC2E-45DC-A9D4-F80427434778}"/>
    <dgm:cxn modelId="{1B75C534-3DA4-E343-8D73-358344BE340D}" type="presOf" srcId="{180ECBB7-F411-4537-A0D4-0BA33333C12F}" destId="{96866546-372B-42CE-A4E1-3728AF59C651}" srcOrd="0" destOrd="0" presId="urn:microsoft.com/office/officeart/2018/2/layout/IconVerticalSolidList"/>
    <dgm:cxn modelId="{C16E0B47-48FD-4E5F-9E50-1AFC19FB367E}" srcId="{9FAE9396-0C83-43E1-9344-29868FB8CAF2}" destId="{30ED7EAE-27BD-4439-80A6-38DCC2425DEC}" srcOrd="5" destOrd="0" parTransId="{815A53FA-EF4A-4FEA-946D-F881CC3AA9D1}" sibTransId="{5F08567E-7EA9-46C7-A68D-A4066CCDB2FF}"/>
    <dgm:cxn modelId="{3D4E6D6C-3B34-49DF-B384-28D6C6693579}" srcId="{9FAE9396-0C83-43E1-9344-29868FB8CAF2}" destId="{BD3085E5-97E5-493D-9C73-576EB4FE39CD}" srcOrd="1" destOrd="0" parTransId="{ACBC1DD4-A58C-485F-A9B9-C97654AC1C37}" sibTransId="{B5B38DF0-78F9-4A85-A052-02E87CC01D75}"/>
    <dgm:cxn modelId="{A4C79D72-9454-4BEF-84DB-B902B30B96B3}" srcId="{9FAE9396-0C83-43E1-9344-29868FB8CAF2}" destId="{0144EB86-F809-43DC-8383-72018F64D866}" srcOrd="0" destOrd="0" parTransId="{A7860400-7EA4-41DD-B260-3811E54CF139}" sibTransId="{656D39A9-BABA-4205-973D-B5EA1316CF0C}"/>
    <dgm:cxn modelId="{02746B79-8CFA-214E-AE48-B4D8EF6B44C1}" type="presOf" srcId="{BD3085E5-97E5-493D-9C73-576EB4FE39CD}" destId="{EF368C75-59FE-4BCF-9F5A-F081AA3692EB}" srcOrd="0" destOrd="0" presId="urn:microsoft.com/office/officeart/2018/2/layout/IconVerticalSolidList"/>
    <dgm:cxn modelId="{5BD5E088-23BD-FC42-B844-0C90C4DA88FA}" type="presOf" srcId="{8F9FA80D-06F3-422E-BE8B-345F77A6D5AF}" destId="{F97ADB1D-F895-4CA7-A480-C28B7FA94918}" srcOrd="0" destOrd="0" presId="urn:microsoft.com/office/officeart/2018/2/layout/IconVerticalSolidList"/>
    <dgm:cxn modelId="{70A02E93-2425-6B41-A9A6-5D8E29772C0F}" type="presOf" srcId="{0144EB86-F809-43DC-8383-72018F64D866}" destId="{6CFCF197-43F8-4EA1-9020-9D728200E084}" srcOrd="0" destOrd="0" presId="urn:microsoft.com/office/officeart/2018/2/layout/IconVerticalSolidList"/>
    <dgm:cxn modelId="{2788169D-88B5-A440-8A11-70AF8BDE0379}" type="presOf" srcId="{9FAE9396-0C83-43E1-9344-29868FB8CAF2}" destId="{540C230D-6632-478B-B1BE-C4930F31A170}" srcOrd="0" destOrd="0" presId="urn:microsoft.com/office/officeart/2018/2/layout/IconVerticalSolidList"/>
    <dgm:cxn modelId="{34C5EFB6-2760-0747-B9CA-A81C406E87F9}" type="presOf" srcId="{30ED7EAE-27BD-4439-80A6-38DCC2425DEC}" destId="{8BFBAF00-756F-4B6C-8FF1-1DE7E5D05DD3}" srcOrd="0" destOrd="0" presId="urn:microsoft.com/office/officeart/2018/2/layout/IconVerticalSolidList"/>
    <dgm:cxn modelId="{CDF27DDD-9F35-4CB3-81F9-4868530790C5}" srcId="{9FAE9396-0C83-43E1-9344-29868FB8CAF2}" destId="{3E0B40CF-C9A9-44BE-8C9A-877EAD2CE965}" srcOrd="2" destOrd="0" parTransId="{581A90E4-CFBC-4A93-A4F3-6B90B801BB49}" sibTransId="{8E0994BD-D69C-4372-B335-EDBB2AC3F499}"/>
    <dgm:cxn modelId="{DDF31062-8220-9C42-82FB-106F2AE6EC3B}" type="presParOf" srcId="{540C230D-6632-478B-B1BE-C4930F31A170}" destId="{EC049354-97AB-4720-BAD7-25AAC02DDBA0}" srcOrd="0" destOrd="0" presId="urn:microsoft.com/office/officeart/2018/2/layout/IconVerticalSolidList"/>
    <dgm:cxn modelId="{5727A491-B8E0-6A46-9215-9D128544817F}" type="presParOf" srcId="{EC049354-97AB-4720-BAD7-25AAC02DDBA0}" destId="{86DA0DE0-1D7B-401F-9270-7A5656A4374A}" srcOrd="0" destOrd="0" presId="urn:microsoft.com/office/officeart/2018/2/layout/IconVerticalSolidList"/>
    <dgm:cxn modelId="{E94A8ACE-69B1-D54C-A860-9F9484531915}" type="presParOf" srcId="{EC049354-97AB-4720-BAD7-25AAC02DDBA0}" destId="{11A5AF6D-6517-4336-A492-94ACFCEFEA4B}" srcOrd="1" destOrd="0" presId="urn:microsoft.com/office/officeart/2018/2/layout/IconVerticalSolidList"/>
    <dgm:cxn modelId="{22D4FA87-4CA1-7E4F-97D9-262AD791B807}" type="presParOf" srcId="{EC049354-97AB-4720-BAD7-25AAC02DDBA0}" destId="{843153F7-9631-471B-9C24-9AF79396D848}" srcOrd="2" destOrd="0" presId="urn:microsoft.com/office/officeart/2018/2/layout/IconVerticalSolidList"/>
    <dgm:cxn modelId="{74BC65E3-8835-9F4E-B483-CD22B1B4D3F8}" type="presParOf" srcId="{EC049354-97AB-4720-BAD7-25AAC02DDBA0}" destId="{6CFCF197-43F8-4EA1-9020-9D728200E084}" srcOrd="3" destOrd="0" presId="urn:microsoft.com/office/officeart/2018/2/layout/IconVerticalSolidList"/>
    <dgm:cxn modelId="{ACE481D2-9B2B-9843-9290-2F7D8D927113}" type="presParOf" srcId="{540C230D-6632-478B-B1BE-C4930F31A170}" destId="{84D405F7-12C6-4909-BEBA-360691FE5FBF}" srcOrd="1" destOrd="0" presId="urn:microsoft.com/office/officeart/2018/2/layout/IconVerticalSolidList"/>
    <dgm:cxn modelId="{493B8BA7-758A-AB49-B379-2230A73B5C82}" type="presParOf" srcId="{540C230D-6632-478B-B1BE-C4930F31A170}" destId="{7FBF54A9-4FD6-43BF-A8A1-6E9DFF5A290C}" srcOrd="2" destOrd="0" presId="urn:microsoft.com/office/officeart/2018/2/layout/IconVerticalSolidList"/>
    <dgm:cxn modelId="{5D2CF3AB-BDA9-4246-A83B-D2FDA4086334}" type="presParOf" srcId="{7FBF54A9-4FD6-43BF-A8A1-6E9DFF5A290C}" destId="{9385DB4E-FD55-4D44-BC16-BAF84139DBEB}" srcOrd="0" destOrd="0" presId="urn:microsoft.com/office/officeart/2018/2/layout/IconVerticalSolidList"/>
    <dgm:cxn modelId="{F77DA4F3-B88D-6C49-9D5E-BCBB832D89B0}" type="presParOf" srcId="{7FBF54A9-4FD6-43BF-A8A1-6E9DFF5A290C}" destId="{9566EB99-8848-4345-836A-AD05B6E1BA39}" srcOrd="1" destOrd="0" presId="urn:microsoft.com/office/officeart/2018/2/layout/IconVerticalSolidList"/>
    <dgm:cxn modelId="{F9B93996-F619-5942-A47A-B34E110DF464}" type="presParOf" srcId="{7FBF54A9-4FD6-43BF-A8A1-6E9DFF5A290C}" destId="{B0AFC137-3DC8-4FBB-881C-7B3C4328A270}" srcOrd="2" destOrd="0" presId="urn:microsoft.com/office/officeart/2018/2/layout/IconVerticalSolidList"/>
    <dgm:cxn modelId="{3087FDEB-BE26-AE4B-99DD-829170B4526B}" type="presParOf" srcId="{7FBF54A9-4FD6-43BF-A8A1-6E9DFF5A290C}" destId="{EF368C75-59FE-4BCF-9F5A-F081AA3692EB}" srcOrd="3" destOrd="0" presId="urn:microsoft.com/office/officeart/2018/2/layout/IconVerticalSolidList"/>
    <dgm:cxn modelId="{5A2F268D-4D40-BC42-A630-094D97DBD7D8}" type="presParOf" srcId="{540C230D-6632-478B-B1BE-C4930F31A170}" destId="{C2791FAC-0207-4B97-B581-2C5CC5F58D47}" srcOrd="3" destOrd="0" presId="urn:microsoft.com/office/officeart/2018/2/layout/IconVerticalSolidList"/>
    <dgm:cxn modelId="{81FA9958-867A-2344-8FD3-2334A2A31EE5}" type="presParOf" srcId="{540C230D-6632-478B-B1BE-C4930F31A170}" destId="{41941AA4-4352-451B-A015-1BC0B2682545}" srcOrd="4" destOrd="0" presId="urn:microsoft.com/office/officeart/2018/2/layout/IconVerticalSolidList"/>
    <dgm:cxn modelId="{D500CC5E-8538-FD40-B6A0-66BAE1318DAF}" type="presParOf" srcId="{41941AA4-4352-451B-A015-1BC0B2682545}" destId="{67C0CBC3-70E5-4C0A-A03B-66571AB166C6}" srcOrd="0" destOrd="0" presId="urn:microsoft.com/office/officeart/2018/2/layout/IconVerticalSolidList"/>
    <dgm:cxn modelId="{92695072-B5F5-D443-B24A-C7730C7A34EA}" type="presParOf" srcId="{41941AA4-4352-451B-A015-1BC0B2682545}" destId="{E309BB14-CB7B-4866-860E-A6DAE48FEFD1}" srcOrd="1" destOrd="0" presId="urn:microsoft.com/office/officeart/2018/2/layout/IconVerticalSolidList"/>
    <dgm:cxn modelId="{57D2C549-4EE3-F04B-9BDD-D4B82C7FF55C}" type="presParOf" srcId="{41941AA4-4352-451B-A015-1BC0B2682545}" destId="{A90C8AC3-9AD5-4B50-A413-DFDE4D5705CC}" srcOrd="2" destOrd="0" presId="urn:microsoft.com/office/officeart/2018/2/layout/IconVerticalSolidList"/>
    <dgm:cxn modelId="{B5DEE3DE-91C2-CC44-8391-DDFF7E9F0069}" type="presParOf" srcId="{41941AA4-4352-451B-A015-1BC0B2682545}" destId="{AE31A1E2-8E41-41D1-8974-221D5A877CB2}" srcOrd="3" destOrd="0" presId="urn:microsoft.com/office/officeart/2018/2/layout/IconVerticalSolidList"/>
    <dgm:cxn modelId="{5A13A5FC-4A4A-E841-942F-62199B6B649F}" type="presParOf" srcId="{540C230D-6632-478B-B1BE-C4930F31A170}" destId="{769526A4-E830-426A-B943-DFAA865E931B}" srcOrd="5" destOrd="0" presId="urn:microsoft.com/office/officeart/2018/2/layout/IconVerticalSolidList"/>
    <dgm:cxn modelId="{0BE2D6F1-0C26-8D41-A156-DD03084E36FD}" type="presParOf" srcId="{540C230D-6632-478B-B1BE-C4930F31A170}" destId="{4936755F-B890-4FB9-BD17-6CC349D6B8F0}" srcOrd="6" destOrd="0" presId="urn:microsoft.com/office/officeart/2018/2/layout/IconVerticalSolidList"/>
    <dgm:cxn modelId="{1AB01582-38C0-9D43-A5FD-7FAFA8BD2A82}" type="presParOf" srcId="{4936755F-B890-4FB9-BD17-6CC349D6B8F0}" destId="{182AACB0-F434-4073-8C82-CC3BE284B11B}" srcOrd="0" destOrd="0" presId="urn:microsoft.com/office/officeart/2018/2/layout/IconVerticalSolidList"/>
    <dgm:cxn modelId="{05633FA2-294B-3C44-BDD1-63359B8B0820}" type="presParOf" srcId="{4936755F-B890-4FB9-BD17-6CC349D6B8F0}" destId="{746AC22D-638B-4BE8-9AAC-653BE66DD97B}" srcOrd="1" destOrd="0" presId="urn:microsoft.com/office/officeart/2018/2/layout/IconVerticalSolidList"/>
    <dgm:cxn modelId="{B70B7667-68BA-4743-A3D1-C7D397CFF9EF}" type="presParOf" srcId="{4936755F-B890-4FB9-BD17-6CC349D6B8F0}" destId="{CA1BDCE1-E723-43D7-AA2E-59DAF8DD5F48}" srcOrd="2" destOrd="0" presId="urn:microsoft.com/office/officeart/2018/2/layout/IconVerticalSolidList"/>
    <dgm:cxn modelId="{B5DB8D34-942C-BC4D-A6EE-C9DFE8DA34A6}" type="presParOf" srcId="{4936755F-B890-4FB9-BD17-6CC349D6B8F0}" destId="{F97ADB1D-F895-4CA7-A480-C28B7FA94918}" srcOrd="3" destOrd="0" presId="urn:microsoft.com/office/officeart/2018/2/layout/IconVerticalSolidList"/>
    <dgm:cxn modelId="{E788821A-9B82-044C-9EE9-063597A01BBD}" type="presParOf" srcId="{540C230D-6632-478B-B1BE-C4930F31A170}" destId="{6DBA3BFE-3BF3-4DCA-8850-48DA7EF9DB21}" srcOrd="7" destOrd="0" presId="urn:microsoft.com/office/officeart/2018/2/layout/IconVerticalSolidList"/>
    <dgm:cxn modelId="{AA489FD5-23D2-5644-A6A7-505C6D1174F2}" type="presParOf" srcId="{540C230D-6632-478B-B1BE-C4930F31A170}" destId="{516C59A4-6D81-47F3-9CEC-62B9F88BB608}" srcOrd="8" destOrd="0" presId="urn:microsoft.com/office/officeart/2018/2/layout/IconVerticalSolidList"/>
    <dgm:cxn modelId="{67D21914-7B00-D84A-A947-480B339A6CBA}" type="presParOf" srcId="{516C59A4-6D81-47F3-9CEC-62B9F88BB608}" destId="{C0CF616D-14D7-4D31-A001-79D065A7ADA9}" srcOrd="0" destOrd="0" presId="urn:microsoft.com/office/officeart/2018/2/layout/IconVerticalSolidList"/>
    <dgm:cxn modelId="{43048662-07D6-B84F-8376-126DA69CA1A7}" type="presParOf" srcId="{516C59A4-6D81-47F3-9CEC-62B9F88BB608}" destId="{89CEFE8F-EA96-4F4F-A1A3-5CB23FC55C8F}" srcOrd="1" destOrd="0" presId="urn:microsoft.com/office/officeart/2018/2/layout/IconVerticalSolidList"/>
    <dgm:cxn modelId="{39FC8766-3EA0-B241-A192-27DF16B9694E}" type="presParOf" srcId="{516C59A4-6D81-47F3-9CEC-62B9F88BB608}" destId="{E3FF49A5-413E-4AF4-80FE-DF49260B74D8}" srcOrd="2" destOrd="0" presId="urn:microsoft.com/office/officeart/2018/2/layout/IconVerticalSolidList"/>
    <dgm:cxn modelId="{273638FE-E7CC-6942-8097-3BFBF932BF2B}" type="presParOf" srcId="{516C59A4-6D81-47F3-9CEC-62B9F88BB608}" destId="{96866546-372B-42CE-A4E1-3728AF59C651}" srcOrd="3" destOrd="0" presId="urn:microsoft.com/office/officeart/2018/2/layout/IconVerticalSolidList"/>
    <dgm:cxn modelId="{7ADAF32A-97D5-7747-8370-469A64748E3F}" type="presParOf" srcId="{540C230D-6632-478B-B1BE-C4930F31A170}" destId="{F04239CD-61DB-4270-9600-D22975DE280F}" srcOrd="9" destOrd="0" presId="urn:microsoft.com/office/officeart/2018/2/layout/IconVerticalSolidList"/>
    <dgm:cxn modelId="{16AEBDA8-14A3-5144-9207-6BDF9BFCA35C}" type="presParOf" srcId="{540C230D-6632-478B-B1BE-C4930F31A170}" destId="{87A6F8AA-92F3-4664-84B2-9C6930B0C650}" srcOrd="10" destOrd="0" presId="urn:microsoft.com/office/officeart/2018/2/layout/IconVerticalSolidList"/>
    <dgm:cxn modelId="{ECC59ED2-3F2A-6541-A0F5-BC948069F8DE}" type="presParOf" srcId="{87A6F8AA-92F3-4664-84B2-9C6930B0C650}" destId="{79EB25A0-4ED1-4CF9-9B0A-59B5D74C6256}" srcOrd="0" destOrd="0" presId="urn:microsoft.com/office/officeart/2018/2/layout/IconVerticalSolidList"/>
    <dgm:cxn modelId="{E0C3299B-37E4-4244-B372-7217CEC1D533}" type="presParOf" srcId="{87A6F8AA-92F3-4664-84B2-9C6930B0C650}" destId="{91F3AEF2-8D00-4A15-BB7A-C39C3AE4BC6F}" srcOrd="1" destOrd="0" presId="urn:microsoft.com/office/officeart/2018/2/layout/IconVerticalSolidList"/>
    <dgm:cxn modelId="{7C66F9CA-5FAF-4345-8EFF-92A8939A1D43}" type="presParOf" srcId="{87A6F8AA-92F3-4664-84B2-9C6930B0C650}" destId="{8FD6C181-ED5A-45A1-9E93-8C911CA0B9CA}" srcOrd="2" destOrd="0" presId="urn:microsoft.com/office/officeart/2018/2/layout/IconVerticalSolidList"/>
    <dgm:cxn modelId="{81615A36-FCE3-C44C-9125-85A2E3FB358E}" type="presParOf" srcId="{87A6F8AA-92F3-4664-84B2-9C6930B0C650}" destId="{8BFBAF00-756F-4B6C-8FF1-1DE7E5D05D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EB342C-418D-41F9-97C0-ACDFE5C7526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7A04450D-0A09-4F8E-9036-902348E29D56}">
      <dgm:prSet custT="1"/>
      <dgm:spPr/>
      <dgm:t>
        <a:bodyPr/>
        <a:lstStyle/>
        <a:p>
          <a:r>
            <a:rPr lang="en-US" sz="3000" dirty="0"/>
            <a:t>YouTube auto captions are easy to edit, and fix.</a:t>
          </a:r>
        </a:p>
      </dgm:t>
    </dgm:pt>
    <dgm:pt modelId="{B7B34BD6-04BC-4902-8948-845A5DD6C57A}" type="parTrans" cxnId="{FF963FE4-582D-4D90-B162-2567A4F8AA74}">
      <dgm:prSet/>
      <dgm:spPr/>
      <dgm:t>
        <a:bodyPr/>
        <a:lstStyle/>
        <a:p>
          <a:endParaRPr lang="en-US"/>
        </a:p>
      </dgm:t>
    </dgm:pt>
    <dgm:pt modelId="{E43FD751-F188-4466-9AB7-3160E7F47402}" type="sibTrans" cxnId="{FF963FE4-582D-4D90-B162-2567A4F8AA74}">
      <dgm:prSet/>
      <dgm:spPr/>
      <dgm:t>
        <a:bodyPr/>
        <a:lstStyle/>
        <a:p>
          <a:endParaRPr lang="en-US"/>
        </a:p>
      </dgm:t>
    </dgm:pt>
    <dgm:pt modelId="{F5B276E9-82C8-4F68-811B-65E4358DD691}">
      <dgm:prSet custT="1"/>
      <dgm:spPr/>
      <dgm:t>
        <a:bodyPr/>
        <a:lstStyle/>
        <a:p>
          <a:r>
            <a:rPr lang="en-US" sz="3000" u="none" dirty="0">
              <a:hlinkClick xmlns:r="http://schemas.openxmlformats.org/officeDocument/2006/relationships" r:id="rId1"/>
            </a:rPr>
            <a:t>CADET</a:t>
          </a:r>
          <a:r>
            <a:rPr lang="en-US" sz="3000" u="none" dirty="0"/>
            <a:t> captioning, which </a:t>
          </a:r>
          <a:r>
            <a:rPr lang="en-US" sz="3000" dirty="0"/>
            <a:t>is free and easy to learn.</a:t>
          </a:r>
        </a:p>
      </dgm:t>
    </dgm:pt>
    <dgm:pt modelId="{E05DCA96-E8DE-46EA-9410-69B8923F353A}" type="parTrans" cxnId="{54532BF7-02C0-4165-B9A1-499D012B8E86}">
      <dgm:prSet/>
      <dgm:spPr/>
      <dgm:t>
        <a:bodyPr/>
        <a:lstStyle/>
        <a:p>
          <a:endParaRPr lang="en-US"/>
        </a:p>
      </dgm:t>
    </dgm:pt>
    <dgm:pt modelId="{FAC7BDB5-F98D-4943-AC46-4ED8B1402DD2}" type="sibTrans" cxnId="{54532BF7-02C0-4165-B9A1-499D012B8E86}">
      <dgm:prSet/>
      <dgm:spPr/>
      <dgm:t>
        <a:bodyPr/>
        <a:lstStyle/>
        <a:p>
          <a:endParaRPr lang="en-US"/>
        </a:p>
      </dgm:t>
    </dgm:pt>
    <dgm:pt modelId="{331EEDEC-DF90-4AFF-B5DE-D6937586B5A4}">
      <dgm:prSet custT="1"/>
      <dgm:spPr/>
      <dgm:t>
        <a:bodyPr/>
        <a:lstStyle/>
        <a:p>
          <a:r>
            <a:rPr lang="en-US" sz="3000" dirty="0"/>
            <a:t>Paid-services like 3playmedia</a:t>
          </a:r>
        </a:p>
      </dgm:t>
    </dgm:pt>
    <dgm:pt modelId="{5A638CCF-F374-49A4-B080-FFF123C9D011}" type="parTrans" cxnId="{A8369329-B125-4B2D-A9F7-DDDE4389FB94}">
      <dgm:prSet/>
      <dgm:spPr/>
      <dgm:t>
        <a:bodyPr/>
        <a:lstStyle/>
        <a:p>
          <a:endParaRPr lang="en-US"/>
        </a:p>
      </dgm:t>
    </dgm:pt>
    <dgm:pt modelId="{B746AF46-1E4F-4EB0-9A5A-F4D231531590}" type="sibTrans" cxnId="{A8369329-B125-4B2D-A9F7-DDDE4389FB94}">
      <dgm:prSet/>
      <dgm:spPr/>
      <dgm:t>
        <a:bodyPr/>
        <a:lstStyle/>
        <a:p>
          <a:endParaRPr lang="en-US"/>
        </a:p>
      </dgm:t>
    </dgm:pt>
    <dgm:pt modelId="{83D64685-D656-494E-81BF-5F49E3B45ECF}">
      <dgm:prSet custT="1"/>
      <dgm:spPr/>
      <dgm:t>
        <a:bodyPr/>
        <a:lstStyle/>
        <a:p>
          <a:r>
            <a:rPr lang="en-US" sz="3000" dirty="0"/>
            <a:t>Other free tools to explore: </a:t>
          </a:r>
          <a:r>
            <a:rPr lang="en-US" sz="3000" dirty="0">
              <a:hlinkClick xmlns:r="http://schemas.openxmlformats.org/officeDocument/2006/relationships" r:id="rId2"/>
            </a:rPr>
            <a:t>Otter.ai</a:t>
          </a:r>
          <a:r>
            <a:rPr lang="en-US" sz="3000" dirty="0"/>
            <a:t>, </a:t>
          </a:r>
          <a:r>
            <a:rPr lang="en-US" sz="3000" dirty="0">
              <a:hlinkClick xmlns:r="http://schemas.openxmlformats.org/officeDocument/2006/relationships" r:id="rId3"/>
            </a:rPr>
            <a:t>Amara</a:t>
          </a:r>
          <a:endParaRPr lang="en-US" sz="3000" dirty="0"/>
        </a:p>
      </dgm:t>
    </dgm:pt>
    <dgm:pt modelId="{96619C47-0BEC-4152-BA20-6C5D529F4FDA}" type="parTrans" cxnId="{3ACB5332-DBCC-4B74-AA0A-BE19B4CF7051}">
      <dgm:prSet/>
      <dgm:spPr/>
      <dgm:t>
        <a:bodyPr/>
        <a:lstStyle/>
        <a:p>
          <a:endParaRPr lang="en-US"/>
        </a:p>
      </dgm:t>
    </dgm:pt>
    <dgm:pt modelId="{B9D3A999-9BAB-4B49-BF34-87F07EC7D689}" type="sibTrans" cxnId="{3ACB5332-DBCC-4B74-AA0A-BE19B4CF7051}">
      <dgm:prSet/>
      <dgm:spPr/>
      <dgm:t>
        <a:bodyPr/>
        <a:lstStyle/>
        <a:p>
          <a:endParaRPr lang="en-US"/>
        </a:p>
      </dgm:t>
    </dgm:pt>
    <dgm:pt modelId="{9656B2F9-431B-43B9-8160-E55040CE9E94}" type="pres">
      <dgm:prSet presAssocID="{36EB342C-418D-41F9-97C0-ACDFE5C75266}" presName="root" presStyleCnt="0">
        <dgm:presLayoutVars>
          <dgm:dir/>
          <dgm:resizeHandles val="exact"/>
        </dgm:presLayoutVars>
      </dgm:prSet>
      <dgm:spPr/>
    </dgm:pt>
    <dgm:pt modelId="{F5EF485C-25C9-4CA9-B79E-60BD2ABE8CD3}" type="pres">
      <dgm:prSet presAssocID="{36EB342C-418D-41F9-97C0-ACDFE5C75266}" presName="container" presStyleCnt="0">
        <dgm:presLayoutVars>
          <dgm:dir/>
          <dgm:resizeHandles val="exact"/>
        </dgm:presLayoutVars>
      </dgm:prSet>
      <dgm:spPr/>
    </dgm:pt>
    <dgm:pt modelId="{E712DE6B-F7E3-4C88-84D8-06724B95D4F3}" type="pres">
      <dgm:prSet presAssocID="{7A04450D-0A09-4F8E-9036-902348E29D56}" presName="compNode" presStyleCnt="0"/>
      <dgm:spPr/>
    </dgm:pt>
    <dgm:pt modelId="{42A9F533-8EBE-4750-9032-9CB1C3EDBE1E}" type="pres">
      <dgm:prSet presAssocID="{7A04450D-0A09-4F8E-9036-902348E29D56}" presName="iconBgRect" presStyleLbl="bgShp" presStyleIdx="0" presStyleCnt="4"/>
      <dgm:spPr/>
    </dgm:pt>
    <dgm:pt modelId="{D86FB4DF-DBFF-470E-ADB4-77EE3EF93F23}" type="pres">
      <dgm:prSet presAssocID="{7A04450D-0A09-4F8E-9036-902348E29D56}" presName="iconRect" presStyleLbl="nod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52B3C178-BBFE-4EE8-BC33-A638C43E039A}" type="pres">
      <dgm:prSet presAssocID="{7A04450D-0A09-4F8E-9036-902348E29D56}" presName="spaceRect" presStyleCnt="0"/>
      <dgm:spPr/>
    </dgm:pt>
    <dgm:pt modelId="{03CBA408-73CD-41E0-BED8-8B3DC27DEECD}" type="pres">
      <dgm:prSet presAssocID="{7A04450D-0A09-4F8E-9036-902348E29D56}" presName="textRect" presStyleLbl="revTx" presStyleIdx="0" presStyleCnt="4">
        <dgm:presLayoutVars>
          <dgm:chMax val="1"/>
          <dgm:chPref val="1"/>
        </dgm:presLayoutVars>
      </dgm:prSet>
      <dgm:spPr/>
    </dgm:pt>
    <dgm:pt modelId="{52DAD2C8-E201-4D2A-BC4C-C73B3E00F1D0}" type="pres">
      <dgm:prSet presAssocID="{E43FD751-F188-4466-9AB7-3160E7F47402}" presName="sibTrans" presStyleLbl="sibTrans2D1" presStyleIdx="0" presStyleCnt="0"/>
      <dgm:spPr/>
    </dgm:pt>
    <dgm:pt modelId="{33CFE317-E7E5-44C7-981F-687B00A879DF}" type="pres">
      <dgm:prSet presAssocID="{F5B276E9-82C8-4F68-811B-65E4358DD691}" presName="compNode" presStyleCnt="0"/>
      <dgm:spPr/>
    </dgm:pt>
    <dgm:pt modelId="{17653D21-6016-43F1-99F2-F0F8577EB3F6}" type="pres">
      <dgm:prSet presAssocID="{F5B276E9-82C8-4F68-811B-65E4358DD691}" presName="iconBgRect" presStyleLbl="bgShp" presStyleIdx="1" presStyleCnt="4"/>
      <dgm:spPr/>
    </dgm:pt>
    <dgm:pt modelId="{953F337C-9D61-498D-A9EA-E60EAA6CCF11}" type="pres">
      <dgm:prSet presAssocID="{F5B276E9-82C8-4F68-811B-65E4358DD691}" presName="iconRect" presStyleLbl="nod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F04D91F-41CE-470B-993F-43556AFE1F40}" type="pres">
      <dgm:prSet presAssocID="{F5B276E9-82C8-4F68-811B-65E4358DD691}" presName="spaceRect" presStyleCnt="0"/>
      <dgm:spPr/>
    </dgm:pt>
    <dgm:pt modelId="{944E3115-A5AD-4707-890C-4AE0B87CD43E}" type="pres">
      <dgm:prSet presAssocID="{F5B276E9-82C8-4F68-811B-65E4358DD691}" presName="textRect" presStyleLbl="revTx" presStyleIdx="1" presStyleCnt="4">
        <dgm:presLayoutVars>
          <dgm:chMax val="1"/>
          <dgm:chPref val="1"/>
        </dgm:presLayoutVars>
      </dgm:prSet>
      <dgm:spPr/>
    </dgm:pt>
    <dgm:pt modelId="{9EDCFCA3-539E-4733-9D1A-0F0843649C27}" type="pres">
      <dgm:prSet presAssocID="{FAC7BDB5-F98D-4943-AC46-4ED8B1402DD2}" presName="sibTrans" presStyleLbl="sibTrans2D1" presStyleIdx="0" presStyleCnt="0"/>
      <dgm:spPr/>
    </dgm:pt>
    <dgm:pt modelId="{06A17545-F01A-4723-840D-FA20EB72AB34}" type="pres">
      <dgm:prSet presAssocID="{331EEDEC-DF90-4AFF-B5DE-D6937586B5A4}" presName="compNode" presStyleCnt="0"/>
      <dgm:spPr/>
    </dgm:pt>
    <dgm:pt modelId="{A19C4CEF-68AF-492E-9DC8-5FB299025EB1}" type="pres">
      <dgm:prSet presAssocID="{331EEDEC-DF90-4AFF-B5DE-D6937586B5A4}" presName="iconBgRect" presStyleLbl="bgShp" presStyleIdx="2" presStyleCnt="4"/>
      <dgm:spPr/>
    </dgm:pt>
    <dgm:pt modelId="{A1C99DD0-873E-4DC4-A064-1AA5C274E895}" type="pres">
      <dgm:prSet presAssocID="{331EEDEC-DF90-4AFF-B5DE-D6937586B5A4}" presName="iconRect" presStyleLbl="node1" presStyleIdx="2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6B89F420-EC80-48B4-917F-6F5EFCC42AF1}" type="pres">
      <dgm:prSet presAssocID="{331EEDEC-DF90-4AFF-B5DE-D6937586B5A4}" presName="spaceRect" presStyleCnt="0"/>
      <dgm:spPr/>
    </dgm:pt>
    <dgm:pt modelId="{E4528E34-6C6F-4B08-95BC-E948DEB15367}" type="pres">
      <dgm:prSet presAssocID="{331EEDEC-DF90-4AFF-B5DE-D6937586B5A4}" presName="textRect" presStyleLbl="revTx" presStyleIdx="2" presStyleCnt="4">
        <dgm:presLayoutVars>
          <dgm:chMax val="1"/>
          <dgm:chPref val="1"/>
        </dgm:presLayoutVars>
      </dgm:prSet>
      <dgm:spPr/>
    </dgm:pt>
    <dgm:pt modelId="{A8AC41C7-C1A2-4C84-8204-3AE278F05B5B}" type="pres">
      <dgm:prSet presAssocID="{B746AF46-1E4F-4EB0-9A5A-F4D231531590}" presName="sibTrans" presStyleLbl="sibTrans2D1" presStyleIdx="0" presStyleCnt="0"/>
      <dgm:spPr/>
    </dgm:pt>
    <dgm:pt modelId="{03264589-CB4E-4E9C-8445-38242AE78B58}" type="pres">
      <dgm:prSet presAssocID="{83D64685-D656-494E-81BF-5F49E3B45ECF}" presName="compNode" presStyleCnt="0"/>
      <dgm:spPr/>
    </dgm:pt>
    <dgm:pt modelId="{4F3F7DBE-FCEC-4AE7-8AB9-37923FDC2EE7}" type="pres">
      <dgm:prSet presAssocID="{83D64685-D656-494E-81BF-5F49E3B45ECF}" presName="iconBgRect" presStyleLbl="bgShp" presStyleIdx="3" presStyleCnt="4"/>
      <dgm:spPr/>
    </dgm:pt>
    <dgm:pt modelId="{88C1DA31-D4E8-4BCC-BE0B-28AA3C7EAF27}" type="pres">
      <dgm:prSet presAssocID="{83D64685-D656-494E-81BF-5F49E3B45ECF}" presName="iconRect" presStyleLbl="node1" presStyleIdx="3" presStyleCnt="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1A62945F-0781-4817-A0E8-7E51A8DBC54E}" type="pres">
      <dgm:prSet presAssocID="{83D64685-D656-494E-81BF-5F49E3B45ECF}" presName="spaceRect" presStyleCnt="0"/>
      <dgm:spPr/>
    </dgm:pt>
    <dgm:pt modelId="{2E75936B-1A81-476A-99D0-EA7F91DD85A7}" type="pres">
      <dgm:prSet presAssocID="{83D64685-D656-494E-81BF-5F49E3B45EC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2F9B707-BE06-804F-8844-7EAB64D21499}" type="presOf" srcId="{331EEDEC-DF90-4AFF-B5DE-D6937586B5A4}" destId="{E4528E34-6C6F-4B08-95BC-E948DEB15367}" srcOrd="0" destOrd="0" presId="urn:microsoft.com/office/officeart/2018/2/layout/IconCircleList"/>
    <dgm:cxn modelId="{93618A11-F07F-4B41-9E3F-DB291D4B6ECA}" type="presOf" srcId="{B746AF46-1E4F-4EB0-9A5A-F4D231531590}" destId="{A8AC41C7-C1A2-4C84-8204-3AE278F05B5B}" srcOrd="0" destOrd="0" presId="urn:microsoft.com/office/officeart/2018/2/layout/IconCircleList"/>
    <dgm:cxn modelId="{22D75021-BF66-DB4B-975C-F99F35289489}" type="presOf" srcId="{F5B276E9-82C8-4F68-811B-65E4358DD691}" destId="{944E3115-A5AD-4707-890C-4AE0B87CD43E}" srcOrd="0" destOrd="0" presId="urn:microsoft.com/office/officeart/2018/2/layout/IconCircleList"/>
    <dgm:cxn modelId="{A8369329-B125-4B2D-A9F7-DDDE4389FB94}" srcId="{36EB342C-418D-41F9-97C0-ACDFE5C75266}" destId="{331EEDEC-DF90-4AFF-B5DE-D6937586B5A4}" srcOrd="2" destOrd="0" parTransId="{5A638CCF-F374-49A4-B080-FFF123C9D011}" sibTransId="{B746AF46-1E4F-4EB0-9A5A-F4D231531590}"/>
    <dgm:cxn modelId="{3ACB5332-DBCC-4B74-AA0A-BE19B4CF7051}" srcId="{36EB342C-418D-41F9-97C0-ACDFE5C75266}" destId="{83D64685-D656-494E-81BF-5F49E3B45ECF}" srcOrd="3" destOrd="0" parTransId="{96619C47-0BEC-4152-BA20-6C5D529F4FDA}" sibTransId="{B9D3A999-9BAB-4B49-BF34-87F07EC7D689}"/>
    <dgm:cxn modelId="{90A06144-5DE7-D640-9B8E-DB0F34B6BAFC}" type="presOf" srcId="{E43FD751-F188-4466-9AB7-3160E7F47402}" destId="{52DAD2C8-E201-4D2A-BC4C-C73B3E00F1D0}" srcOrd="0" destOrd="0" presId="urn:microsoft.com/office/officeart/2018/2/layout/IconCircleList"/>
    <dgm:cxn modelId="{072A464C-23FC-634B-8257-0EF1DBB8AF09}" type="presOf" srcId="{7A04450D-0A09-4F8E-9036-902348E29D56}" destId="{03CBA408-73CD-41E0-BED8-8B3DC27DEECD}" srcOrd="0" destOrd="0" presId="urn:microsoft.com/office/officeart/2018/2/layout/IconCircleList"/>
    <dgm:cxn modelId="{9A47F88C-CE7F-1A4E-85EB-3C1B6D50CF7A}" type="presOf" srcId="{FAC7BDB5-F98D-4943-AC46-4ED8B1402DD2}" destId="{9EDCFCA3-539E-4733-9D1A-0F0843649C27}" srcOrd="0" destOrd="0" presId="urn:microsoft.com/office/officeart/2018/2/layout/IconCircleList"/>
    <dgm:cxn modelId="{1287849D-01C4-A644-8647-645A9F79D3A3}" type="presOf" srcId="{83D64685-D656-494E-81BF-5F49E3B45ECF}" destId="{2E75936B-1A81-476A-99D0-EA7F91DD85A7}" srcOrd="0" destOrd="0" presId="urn:microsoft.com/office/officeart/2018/2/layout/IconCircleList"/>
    <dgm:cxn modelId="{B1D3F1BD-028D-724E-AB34-5C3FC97178AA}" type="presOf" srcId="{36EB342C-418D-41F9-97C0-ACDFE5C75266}" destId="{9656B2F9-431B-43B9-8160-E55040CE9E94}" srcOrd="0" destOrd="0" presId="urn:microsoft.com/office/officeart/2018/2/layout/IconCircleList"/>
    <dgm:cxn modelId="{FF963FE4-582D-4D90-B162-2567A4F8AA74}" srcId="{36EB342C-418D-41F9-97C0-ACDFE5C75266}" destId="{7A04450D-0A09-4F8E-9036-902348E29D56}" srcOrd="0" destOrd="0" parTransId="{B7B34BD6-04BC-4902-8948-845A5DD6C57A}" sibTransId="{E43FD751-F188-4466-9AB7-3160E7F47402}"/>
    <dgm:cxn modelId="{54532BF7-02C0-4165-B9A1-499D012B8E86}" srcId="{36EB342C-418D-41F9-97C0-ACDFE5C75266}" destId="{F5B276E9-82C8-4F68-811B-65E4358DD691}" srcOrd="1" destOrd="0" parTransId="{E05DCA96-E8DE-46EA-9410-69B8923F353A}" sibTransId="{FAC7BDB5-F98D-4943-AC46-4ED8B1402DD2}"/>
    <dgm:cxn modelId="{510CB0FB-ECCC-8A44-9AE3-7D74DCA47E77}" type="presParOf" srcId="{9656B2F9-431B-43B9-8160-E55040CE9E94}" destId="{F5EF485C-25C9-4CA9-B79E-60BD2ABE8CD3}" srcOrd="0" destOrd="0" presId="urn:microsoft.com/office/officeart/2018/2/layout/IconCircleList"/>
    <dgm:cxn modelId="{75AD1E67-278E-E74D-8D1B-1547A0EFF58D}" type="presParOf" srcId="{F5EF485C-25C9-4CA9-B79E-60BD2ABE8CD3}" destId="{E712DE6B-F7E3-4C88-84D8-06724B95D4F3}" srcOrd="0" destOrd="0" presId="urn:microsoft.com/office/officeart/2018/2/layout/IconCircleList"/>
    <dgm:cxn modelId="{A808E8EB-BDFC-E844-B5C2-75396EDADEC4}" type="presParOf" srcId="{E712DE6B-F7E3-4C88-84D8-06724B95D4F3}" destId="{42A9F533-8EBE-4750-9032-9CB1C3EDBE1E}" srcOrd="0" destOrd="0" presId="urn:microsoft.com/office/officeart/2018/2/layout/IconCircleList"/>
    <dgm:cxn modelId="{1BFED174-8D59-7A42-B613-4C06A559CEAD}" type="presParOf" srcId="{E712DE6B-F7E3-4C88-84D8-06724B95D4F3}" destId="{D86FB4DF-DBFF-470E-ADB4-77EE3EF93F23}" srcOrd="1" destOrd="0" presId="urn:microsoft.com/office/officeart/2018/2/layout/IconCircleList"/>
    <dgm:cxn modelId="{DEC6EF30-69D0-9A4D-8AF9-F62E7D719FAB}" type="presParOf" srcId="{E712DE6B-F7E3-4C88-84D8-06724B95D4F3}" destId="{52B3C178-BBFE-4EE8-BC33-A638C43E039A}" srcOrd="2" destOrd="0" presId="urn:microsoft.com/office/officeart/2018/2/layout/IconCircleList"/>
    <dgm:cxn modelId="{315EC9AE-E882-C544-98AD-BA2F0FBB466E}" type="presParOf" srcId="{E712DE6B-F7E3-4C88-84D8-06724B95D4F3}" destId="{03CBA408-73CD-41E0-BED8-8B3DC27DEECD}" srcOrd="3" destOrd="0" presId="urn:microsoft.com/office/officeart/2018/2/layout/IconCircleList"/>
    <dgm:cxn modelId="{35E7B3B1-3C1F-5B4B-AEA3-6CD01FE718B0}" type="presParOf" srcId="{F5EF485C-25C9-4CA9-B79E-60BD2ABE8CD3}" destId="{52DAD2C8-E201-4D2A-BC4C-C73B3E00F1D0}" srcOrd="1" destOrd="0" presId="urn:microsoft.com/office/officeart/2018/2/layout/IconCircleList"/>
    <dgm:cxn modelId="{DB92394A-8717-8A4D-9287-6145C94E136F}" type="presParOf" srcId="{F5EF485C-25C9-4CA9-B79E-60BD2ABE8CD3}" destId="{33CFE317-E7E5-44C7-981F-687B00A879DF}" srcOrd="2" destOrd="0" presId="urn:microsoft.com/office/officeart/2018/2/layout/IconCircleList"/>
    <dgm:cxn modelId="{E6B1815E-7F58-BD4D-BEBB-0065A43A49A7}" type="presParOf" srcId="{33CFE317-E7E5-44C7-981F-687B00A879DF}" destId="{17653D21-6016-43F1-99F2-F0F8577EB3F6}" srcOrd="0" destOrd="0" presId="urn:microsoft.com/office/officeart/2018/2/layout/IconCircleList"/>
    <dgm:cxn modelId="{849BCD51-567F-4A4D-B353-F1C441E6BB72}" type="presParOf" srcId="{33CFE317-E7E5-44C7-981F-687B00A879DF}" destId="{953F337C-9D61-498D-A9EA-E60EAA6CCF11}" srcOrd="1" destOrd="0" presId="urn:microsoft.com/office/officeart/2018/2/layout/IconCircleList"/>
    <dgm:cxn modelId="{4154CE6B-F383-E24D-B904-A9A1171629BB}" type="presParOf" srcId="{33CFE317-E7E5-44C7-981F-687B00A879DF}" destId="{EF04D91F-41CE-470B-993F-43556AFE1F40}" srcOrd="2" destOrd="0" presId="urn:microsoft.com/office/officeart/2018/2/layout/IconCircleList"/>
    <dgm:cxn modelId="{244B430D-91E4-7246-BE93-DB6F1C5DDD60}" type="presParOf" srcId="{33CFE317-E7E5-44C7-981F-687B00A879DF}" destId="{944E3115-A5AD-4707-890C-4AE0B87CD43E}" srcOrd="3" destOrd="0" presId="urn:microsoft.com/office/officeart/2018/2/layout/IconCircleList"/>
    <dgm:cxn modelId="{0CB0324A-A002-2145-89E0-6A36A43F5B4D}" type="presParOf" srcId="{F5EF485C-25C9-4CA9-B79E-60BD2ABE8CD3}" destId="{9EDCFCA3-539E-4733-9D1A-0F0843649C27}" srcOrd="3" destOrd="0" presId="urn:microsoft.com/office/officeart/2018/2/layout/IconCircleList"/>
    <dgm:cxn modelId="{5115D25D-C185-B24A-9971-D9A4A2BE124A}" type="presParOf" srcId="{F5EF485C-25C9-4CA9-B79E-60BD2ABE8CD3}" destId="{06A17545-F01A-4723-840D-FA20EB72AB34}" srcOrd="4" destOrd="0" presId="urn:microsoft.com/office/officeart/2018/2/layout/IconCircleList"/>
    <dgm:cxn modelId="{E3492C9F-C8B4-234F-93AA-01C3F9F3328F}" type="presParOf" srcId="{06A17545-F01A-4723-840D-FA20EB72AB34}" destId="{A19C4CEF-68AF-492E-9DC8-5FB299025EB1}" srcOrd="0" destOrd="0" presId="urn:microsoft.com/office/officeart/2018/2/layout/IconCircleList"/>
    <dgm:cxn modelId="{38A4DE7A-651A-3942-9984-1051FCBB2D00}" type="presParOf" srcId="{06A17545-F01A-4723-840D-FA20EB72AB34}" destId="{A1C99DD0-873E-4DC4-A064-1AA5C274E895}" srcOrd="1" destOrd="0" presId="urn:microsoft.com/office/officeart/2018/2/layout/IconCircleList"/>
    <dgm:cxn modelId="{CFAD0FC3-48B7-5548-9C64-2D56406FCD1B}" type="presParOf" srcId="{06A17545-F01A-4723-840D-FA20EB72AB34}" destId="{6B89F420-EC80-48B4-917F-6F5EFCC42AF1}" srcOrd="2" destOrd="0" presId="urn:microsoft.com/office/officeart/2018/2/layout/IconCircleList"/>
    <dgm:cxn modelId="{EEDF7B67-356A-C142-AB2F-04F74E28FE46}" type="presParOf" srcId="{06A17545-F01A-4723-840D-FA20EB72AB34}" destId="{E4528E34-6C6F-4B08-95BC-E948DEB15367}" srcOrd="3" destOrd="0" presId="urn:microsoft.com/office/officeart/2018/2/layout/IconCircleList"/>
    <dgm:cxn modelId="{93C4BE8E-32D6-274D-AC28-360BFE9E6B7C}" type="presParOf" srcId="{F5EF485C-25C9-4CA9-B79E-60BD2ABE8CD3}" destId="{A8AC41C7-C1A2-4C84-8204-3AE278F05B5B}" srcOrd="5" destOrd="0" presId="urn:microsoft.com/office/officeart/2018/2/layout/IconCircleList"/>
    <dgm:cxn modelId="{19257C2E-013D-D345-9AEE-AD98A2EBAD0A}" type="presParOf" srcId="{F5EF485C-25C9-4CA9-B79E-60BD2ABE8CD3}" destId="{03264589-CB4E-4E9C-8445-38242AE78B58}" srcOrd="6" destOrd="0" presId="urn:microsoft.com/office/officeart/2018/2/layout/IconCircleList"/>
    <dgm:cxn modelId="{1DE427BD-05F9-934E-8FAA-81DB3A87FDBD}" type="presParOf" srcId="{03264589-CB4E-4E9C-8445-38242AE78B58}" destId="{4F3F7DBE-FCEC-4AE7-8AB9-37923FDC2EE7}" srcOrd="0" destOrd="0" presId="urn:microsoft.com/office/officeart/2018/2/layout/IconCircleList"/>
    <dgm:cxn modelId="{B68F0A95-0185-D44E-9559-6D9C64E30D13}" type="presParOf" srcId="{03264589-CB4E-4E9C-8445-38242AE78B58}" destId="{88C1DA31-D4E8-4BCC-BE0B-28AA3C7EAF27}" srcOrd="1" destOrd="0" presId="urn:microsoft.com/office/officeart/2018/2/layout/IconCircleList"/>
    <dgm:cxn modelId="{28E1846A-6468-AB4D-AB44-13738990A6D0}" type="presParOf" srcId="{03264589-CB4E-4E9C-8445-38242AE78B58}" destId="{1A62945F-0781-4817-A0E8-7E51A8DBC54E}" srcOrd="2" destOrd="0" presId="urn:microsoft.com/office/officeart/2018/2/layout/IconCircleList"/>
    <dgm:cxn modelId="{C9C9D6F5-8DF0-A541-BBA4-7721C4542588}" type="presParOf" srcId="{03264589-CB4E-4E9C-8445-38242AE78B58}" destId="{2E75936B-1A81-476A-99D0-EA7F91DD85A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6AF3E-CA63-464A-A1CF-05AC5F22BE9D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ED5AE-A4B5-4B7D-82EC-FD17425C494B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15A50-F9C2-400E-9974-145767A5AE04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challenge behind captioning</a:t>
          </a:r>
        </a:p>
      </dsp:txBody>
      <dsp:txXfrm>
        <a:off x="1429899" y="2442"/>
        <a:ext cx="5083704" cy="1238008"/>
      </dsp:txXfrm>
    </dsp:sp>
    <dsp:sp modelId="{4BD2C4F7-77DB-49C9-AD52-1427534B2C1F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FC692-6B41-4208-9B6F-9CC64A1C9E45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50719-6898-4E21-AFAC-6824B06AC923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Finding out what others are doing</a:t>
          </a:r>
        </a:p>
      </dsp:txBody>
      <dsp:txXfrm>
        <a:off x="1429899" y="1549953"/>
        <a:ext cx="5083704" cy="1238008"/>
      </dsp:txXfrm>
    </dsp:sp>
    <dsp:sp modelId="{51289AFC-452F-4B59-AD16-B57A05620C2E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98526-8882-4083-9E51-024F1136FFDE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A543C-B267-4725-A04F-856526A7F783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Learning from the results</a:t>
          </a:r>
        </a:p>
      </dsp:txBody>
      <dsp:txXfrm>
        <a:off x="1429899" y="3097464"/>
        <a:ext cx="5083704" cy="1238008"/>
      </dsp:txXfrm>
    </dsp:sp>
    <dsp:sp modelId="{8C97F0FA-02BB-4F14-91E8-2D8C5AB636D1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EE463-BC60-482B-83EC-9A040D484A6C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33BC5-A70D-4300-A5DC-802D6D44EE70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Ways to start your captioning journey</a:t>
          </a:r>
        </a:p>
      </dsp:txBody>
      <dsp:txXfrm>
        <a:off x="1429899" y="4644974"/>
        <a:ext cx="5083704" cy="123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564DA-A82C-423A-9048-4EC3C75983B5}">
      <dsp:nvSpPr>
        <dsp:cNvPr id="0" name=""/>
        <dsp:cNvSpPr/>
      </dsp:nvSpPr>
      <dsp:spPr>
        <a:xfrm>
          <a:off x="212335" y="357689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BB417-9479-4452-ADE1-53E980BA2E0F}">
      <dsp:nvSpPr>
        <dsp:cNvPr id="0" name=""/>
        <dsp:cNvSpPr/>
      </dsp:nvSpPr>
      <dsp:spPr>
        <a:xfrm>
          <a:off x="492877" y="638231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B2BA2-274F-4C8E-9A3C-4F35E63CF415}">
      <dsp:nvSpPr>
        <dsp:cNvPr id="0" name=""/>
        <dsp:cNvSpPr/>
      </dsp:nvSpPr>
      <dsp:spPr>
        <a:xfrm>
          <a:off x="1834517" y="357689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Primary focus on students requiring accommodations</a:t>
          </a:r>
        </a:p>
      </dsp:txBody>
      <dsp:txXfrm>
        <a:off x="1834517" y="357689"/>
        <a:ext cx="3148942" cy="1335915"/>
      </dsp:txXfrm>
    </dsp:sp>
    <dsp:sp modelId="{4CA32B37-7E71-406B-9BD5-42E2E6A632D0}">
      <dsp:nvSpPr>
        <dsp:cNvPr id="0" name=""/>
        <dsp:cNvSpPr/>
      </dsp:nvSpPr>
      <dsp:spPr>
        <a:xfrm>
          <a:off x="5532139" y="357689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9F8B6-ECEC-4804-ABBD-3C5D2286E21E}">
      <dsp:nvSpPr>
        <dsp:cNvPr id="0" name=""/>
        <dsp:cNvSpPr/>
      </dsp:nvSpPr>
      <dsp:spPr>
        <a:xfrm>
          <a:off x="5812681" y="638231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03852-160E-466C-AFA5-9BAEA6FBF555}">
      <dsp:nvSpPr>
        <dsp:cNvPr id="0" name=""/>
        <dsp:cNvSpPr/>
      </dsp:nvSpPr>
      <dsp:spPr>
        <a:xfrm>
          <a:off x="7154322" y="357689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Many non-course-related videos are being captioned</a:t>
          </a:r>
        </a:p>
      </dsp:txBody>
      <dsp:txXfrm>
        <a:off x="7154322" y="357689"/>
        <a:ext cx="3148942" cy="1335915"/>
      </dsp:txXfrm>
    </dsp:sp>
    <dsp:sp modelId="{744AE30E-A5DA-4BA8-B503-BBDAD7D22BB3}">
      <dsp:nvSpPr>
        <dsp:cNvPr id="0" name=""/>
        <dsp:cNvSpPr/>
      </dsp:nvSpPr>
      <dsp:spPr>
        <a:xfrm>
          <a:off x="212335" y="2387369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7382-6A13-4E6A-94E2-FDD69BD820CE}">
      <dsp:nvSpPr>
        <dsp:cNvPr id="0" name=""/>
        <dsp:cNvSpPr/>
      </dsp:nvSpPr>
      <dsp:spPr>
        <a:xfrm>
          <a:off x="492877" y="2667911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30DAE-583B-44A4-BE0E-C7217C6E582D}">
      <dsp:nvSpPr>
        <dsp:cNvPr id="0" name=""/>
        <dsp:cNvSpPr/>
      </dsp:nvSpPr>
      <dsp:spPr>
        <a:xfrm>
          <a:off x="1834517" y="2387369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Majority have some means for people to request captions</a:t>
          </a:r>
        </a:p>
      </dsp:txBody>
      <dsp:txXfrm>
        <a:off x="1834517" y="2387369"/>
        <a:ext cx="3148942" cy="1335915"/>
      </dsp:txXfrm>
    </dsp:sp>
    <dsp:sp modelId="{BE98A32C-3260-443E-92F3-0F9C6139427A}">
      <dsp:nvSpPr>
        <dsp:cNvPr id="0" name=""/>
        <dsp:cNvSpPr/>
      </dsp:nvSpPr>
      <dsp:spPr>
        <a:xfrm>
          <a:off x="5532139" y="2387369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39AC4-B6D7-4674-A94E-84834EFB5D42}">
      <dsp:nvSpPr>
        <dsp:cNvPr id="0" name=""/>
        <dsp:cNvSpPr/>
      </dsp:nvSpPr>
      <dsp:spPr>
        <a:xfrm>
          <a:off x="5812681" y="2667911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D94CE-0766-4ABB-BE11-2E67D2A662C6}">
      <dsp:nvSpPr>
        <dsp:cNvPr id="0" name=""/>
        <dsp:cNvSpPr/>
      </dsp:nvSpPr>
      <dsp:spPr>
        <a:xfrm>
          <a:off x="7154322" y="2387369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Descriptive video is less frequent but shows the same trends</a:t>
          </a:r>
        </a:p>
      </dsp:txBody>
      <dsp:txXfrm>
        <a:off x="7154322" y="2387369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A0DE0-1D7B-401F-9270-7A5656A4374A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5AF6D-6517-4336-A492-94ACFCEFEA4B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CF197-43F8-4EA1-9020-9D728200E084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Videos that are conveying emergency status and information</a:t>
          </a:r>
        </a:p>
      </dsp:txBody>
      <dsp:txXfrm>
        <a:off x="937002" y="1903"/>
        <a:ext cx="5576601" cy="811257"/>
      </dsp:txXfrm>
    </dsp:sp>
    <dsp:sp modelId="{9385DB4E-FD55-4D44-BC16-BAF84139DBEB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6EB99-8848-4345-836A-AD05B6E1BA39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68C75-59FE-4BCF-9F5A-F081AA3692EB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Any video that is made to represent the organization should be captioned </a:t>
          </a:r>
        </a:p>
      </dsp:txBody>
      <dsp:txXfrm>
        <a:off x="937002" y="1015975"/>
        <a:ext cx="5576601" cy="811257"/>
      </dsp:txXfrm>
    </dsp:sp>
    <dsp:sp modelId="{67C0CBC3-70E5-4C0A-A03B-66571AB166C6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9BB14-CB7B-4866-860E-A6DAE48FEFD1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1A1E2-8E41-41D1-8974-221D5A877CB2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 a </a:t>
          </a:r>
          <a:r>
            <a:rPr lang="en-US" sz="1900" u="sng" kern="1200">
              <a:hlinkClick xmlns:r="http://schemas.openxmlformats.org/officeDocument/2006/relationships" r:id="rId7"/>
            </a:rPr>
            <a:t>tool</a:t>
          </a:r>
          <a:r>
            <a:rPr lang="en-US" sz="1900" kern="1200"/>
            <a:t> to determine what the top 10% of watched videos are</a:t>
          </a:r>
        </a:p>
      </dsp:txBody>
      <dsp:txXfrm>
        <a:off x="937002" y="2030048"/>
        <a:ext cx="5576601" cy="811257"/>
      </dsp:txXfrm>
    </dsp:sp>
    <dsp:sp modelId="{182AACB0-F434-4073-8C82-CC3BE284B11B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AC22D-638B-4BE8-9AAC-653BE66DD97B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ADB1D-F895-4CA7-A480-C28B7FA94918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Topics of interest to the community as a whole should be captioned</a:t>
          </a:r>
        </a:p>
      </dsp:txBody>
      <dsp:txXfrm>
        <a:off x="937002" y="3044120"/>
        <a:ext cx="5576601" cy="811257"/>
      </dsp:txXfrm>
    </dsp:sp>
    <dsp:sp modelId="{C0CF616D-14D7-4D31-A001-79D065A7ADA9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EFE8F-EA96-4F4F-A1A3-5CB23FC55C8F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66546-372B-42CE-A4E1-3728AF59C651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Topics of interest to people with disabilities should always be captioned</a:t>
          </a:r>
        </a:p>
      </dsp:txBody>
      <dsp:txXfrm>
        <a:off x="937002" y="4058192"/>
        <a:ext cx="5576601" cy="811257"/>
      </dsp:txXfrm>
    </dsp:sp>
    <dsp:sp modelId="{79EB25A0-4ED1-4CF9-9B0A-59B5D74C6256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3AEF2-8D00-4A15-BB7A-C39C3AE4BC6F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BAF00-756F-4B6C-8FF1-1DE7E5D05DD3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Anything with international impact should be captioned (to allow for various translations)</a:t>
          </a:r>
        </a:p>
      </dsp:txBody>
      <dsp:txXfrm>
        <a:off x="937002" y="5072264"/>
        <a:ext cx="5576601" cy="811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9F533-8EBE-4750-9032-9CB1C3EDBE1E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FB4DF-DBFF-470E-ADB4-77EE3EF93F23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BA408-73CD-41E0-BED8-8B3DC27DEECD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YouTube auto captions are easy to edit, and fix.</a:t>
          </a:r>
        </a:p>
      </dsp:txBody>
      <dsp:txXfrm>
        <a:off x="1834517" y="469890"/>
        <a:ext cx="3148942" cy="1335915"/>
      </dsp:txXfrm>
    </dsp:sp>
    <dsp:sp modelId="{17653D21-6016-43F1-99F2-F0F8577EB3F6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F337C-9D61-498D-A9EA-E60EAA6CCF11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E3115-A5AD-4707-890C-4AE0B87CD43E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u="none" kern="1200" dirty="0">
              <a:hlinkClick xmlns:r="http://schemas.openxmlformats.org/officeDocument/2006/relationships" r:id="rId5"/>
            </a:rPr>
            <a:t>CADET</a:t>
          </a:r>
          <a:r>
            <a:rPr lang="en-US" sz="3000" u="none" kern="1200" dirty="0"/>
            <a:t> captioning, which </a:t>
          </a:r>
          <a:r>
            <a:rPr lang="en-US" sz="3000" kern="1200" dirty="0"/>
            <a:t>is free and easy to learn.</a:t>
          </a:r>
        </a:p>
      </dsp:txBody>
      <dsp:txXfrm>
        <a:off x="7154322" y="469890"/>
        <a:ext cx="3148942" cy="1335915"/>
      </dsp:txXfrm>
    </dsp:sp>
    <dsp:sp modelId="{A19C4CEF-68AF-492E-9DC8-5FB299025EB1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99DD0-873E-4DC4-A064-1AA5C274E895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28E34-6C6F-4B08-95BC-E948DEB15367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Paid-services like 3playmedia</a:t>
          </a:r>
        </a:p>
      </dsp:txBody>
      <dsp:txXfrm>
        <a:off x="1834517" y="2545532"/>
        <a:ext cx="3148942" cy="1335915"/>
      </dsp:txXfrm>
    </dsp:sp>
    <dsp:sp modelId="{4F3F7DBE-FCEC-4AE7-8AB9-37923FDC2EE7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1DA31-D4E8-4BCC-BE0B-28AA3C7EAF27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5936B-1A81-476A-99D0-EA7F91DD85A7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Other free tools to explore: </a:t>
          </a:r>
          <a:r>
            <a:rPr lang="en-US" sz="3000" kern="1200" dirty="0">
              <a:hlinkClick xmlns:r="http://schemas.openxmlformats.org/officeDocument/2006/relationships" r:id="rId10"/>
            </a:rPr>
            <a:t>Otter.ai</a:t>
          </a:r>
          <a:r>
            <a:rPr lang="en-US" sz="3000" kern="1200" dirty="0"/>
            <a:t>, </a:t>
          </a:r>
          <a:r>
            <a:rPr lang="en-US" sz="3000" kern="1200" dirty="0">
              <a:hlinkClick xmlns:r="http://schemas.openxmlformats.org/officeDocument/2006/relationships" r:id="rId11"/>
            </a:rPr>
            <a:t>Amara</a:t>
          </a:r>
          <a:endParaRPr lang="en-US" sz="3000" kern="1200" dirty="0"/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10/10/19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ccess.berkeley.edu/survey-responses" TargetMode="External"/><Relationship Id="rId2" Type="http://schemas.openxmlformats.org/officeDocument/2006/relationships/hyperlink" Target="https://webaccess.berkeley.edu/survey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greco@berkeley.edu" TargetMode="External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bellenger@berkeley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forsythe/26714165840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15F1-A912-4928-87F0-1BCD1B1A6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372" y="13755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You’re legally required to caption videos: </a:t>
            </a:r>
            <a:br>
              <a:rPr lang="en-US" dirty="0"/>
            </a:br>
            <a:r>
              <a:rPr lang="en-US" dirty="0"/>
              <a:t>Where do you start?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E0EE9-0655-42A9-8455-EF00DEF1F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0088" y="4064837"/>
            <a:ext cx="9144000" cy="1655762"/>
          </a:xfrm>
        </p:spPr>
        <p:txBody>
          <a:bodyPr/>
          <a:lstStyle/>
          <a:p>
            <a:r>
              <a:rPr lang="en-US" dirty="0"/>
              <a:t>Lucy Greco</a:t>
            </a:r>
          </a:p>
          <a:p>
            <a:r>
              <a:rPr lang="en-US" dirty="0"/>
              <a:t>Jen Bellenger</a:t>
            </a:r>
          </a:p>
        </p:txBody>
      </p:sp>
    </p:spTree>
    <p:extLst>
      <p:ext uri="{BB962C8B-B14F-4D97-AF65-F5344CB8AC3E}">
        <p14:creationId xmlns:p14="http://schemas.microsoft.com/office/powerpoint/2010/main" val="342622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B7E4-5180-2044-A467-958AE240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Tools you can use to keep down the price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38F1BD-328C-43C6-B0AC-D6D8F4826A8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76974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870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393021-D54F-2747-8BA0-2061160F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Captioning Demo</a:t>
            </a: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Monitor">
            <a:extLst>
              <a:ext uri="{FF2B5EF4-FFF2-40B4-BE49-F238E27FC236}">
                <a16:creationId xmlns:a16="http://schemas.microsoft.com/office/drawing/2014/main" id="{5A18A226-116F-477B-8163-D9A0F70EC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6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7C6D-38BF-7441-BB08-CC285944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F19E3-910E-2B47-A508-9806D425E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429" y="2278173"/>
            <a:ext cx="6467867" cy="3450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r>
              <a:rPr lang="en-US" sz="2400"/>
              <a:t>Link to survey: </a:t>
            </a:r>
            <a:r>
              <a:rPr lang="en-US" sz="2400" u="sng">
                <a:hlinkClick r:id="rId2"/>
              </a:rPr>
              <a:t>https://webaccess.berkeley.edu/survey</a:t>
            </a:r>
            <a:endParaRPr lang="en-US" sz="2400"/>
          </a:p>
          <a:p>
            <a:pPr fontAlgn="base"/>
            <a:r>
              <a:rPr lang="en-US" sz="2400"/>
              <a:t>Link to summary of survey responses: </a:t>
            </a:r>
            <a:r>
              <a:rPr lang="en-US" sz="2400" u="sng">
                <a:hlinkClick r:id="rId3"/>
              </a:rPr>
              <a:t>https://webaccess.berkeley.edu/survey-responses</a:t>
            </a:r>
            <a:r>
              <a:rPr lang="en-US" sz="2400"/>
              <a:t> </a:t>
            </a:r>
          </a:p>
          <a:p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8CE9C1E3-16D2-469D-8499-8DEFEBFD1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94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8424529" cy="1600200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Contact Information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8EE60F3-6297-4CF1-8A00-FC6F94263BD9}"/>
              </a:ext>
            </a:extLst>
          </p:cNvPr>
          <p:cNvSpPr txBox="1">
            <a:spLocks/>
          </p:cNvSpPr>
          <p:nvPr/>
        </p:nvSpPr>
        <p:spPr>
          <a:xfrm>
            <a:off x="1303420" y="5943464"/>
            <a:ext cx="9316454" cy="763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NOTE: This presentation leaves copyright of the content to the presenter. Unless otherwise noted in the materials, uploaded content carries the </a:t>
            </a:r>
            <a:r>
              <a:rPr lang="en-US" sz="1200" dirty="0">
                <a:hlinkClick r:id="rId2"/>
              </a:rPr>
              <a:t>Creative Commons Attribution 4.0 International (CC BY 4.0), </a:t>
            </a:r>
            <a:r>
              <a:rPr lang="en-US" sz="1200" dirty="0"/>
              <a:t>which grants usage to the general public, with appropriate credit to the author.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EE71080-E299-491A-86DA-498A98AD2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8424529" cy="3177841"/>
          </a:xfrm>
        </p:spPr>
        <p:txBody>
          <a:bodyPr/>
          <a:lstStyle/>
          <a:p>
            <a:r>
              <a:rPr lang="en-US" dirty="0"/>
              <a:t>Lucy Greco: </a:t>
            </a:r>
            <a:r>
              <a:rPr lang="en-US" dirty="0">
                <a:hlinkClick r:id="rId3"/>
              </a:rPr>
              <a:t>lgreco@berkeley.edu</a:t>
            </a:r>
            <a:endParaRPr lang="en-US" dirty="0"/>
          </a:p>
          <a:p>
            <a:r>
              <a:rPr lang="en-US" dirty="0"/>
              <a:t>Jen Bellenger: </a:t>
            </a:r>
            <a:r>
              <a:rPr lang="en-US" dirty="0">
                <a:hlinkClick r:id="rId4"/>
              </a:rPr>
              <a:t>jbellenger@berkeley.edu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6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Overview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9DA0FB0-03F2-4576-B0E0-D9B7CCB45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37940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40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brings you here?</a:t>
            </a:r>
          </a:p>
        </p:txBody>
      </p:sp>
      <p:pic>
        <p:nvPicPr>
          <p:cNvPr id="8" name="Picture 7" descr="Think Pair Share | slide holder for this common activity ...">
            <a:extLst>
              <a:ext uri="{FF2B5EF4-FFF2-40B4-BE49-F238E27FC236}">
                <a16:creationId xmlns:a16="http://schemas.microsoft.com/office/drawing/2014/main" id="{3F0E983A-0012-7949-8969-D29B67C47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2515" y="961812"/>
            <a:ext cx="6887510" cy="516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9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UC Berkeley’s Journey</a:t>
            </a:r>
          </a:p>
        </p:txBody>
      </p:sp>
      <p:cxnSp>
        <p:nvCxnSpPr>
          <p:cNvPr id="1030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1109-439E-443F-BC9F-0F52C81FF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000" dirty="0"/>
              <a:t>Confronted with large number of videos being made by everyone and their dog ;-) </a:t>
            </a:r>
          </a:p>
          <a:p>
            <a:r>
              <a:rPr lang="en-US" sz="3000" dirty="0"/>
              <a:t>Needed a plan to address existing and future videos</a:t>
            </a:r>
          </a:p>
          <a:p>
            <a:r>
              <a:rPr lang="en-US" sz="3000" dirty="0"/>
              <a:t>Needed to educate everyone about how to address the problem</a:t>
            </a:r>
          </a:p>
          <a:p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969AE0-E746-AB4E-BF92-6E3A85952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430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6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53F7D-B521-1447-A052-E4B8A2CC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Getting over the sticker shock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8ACBD8C-85A2-ED46-800A-1A1604A07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000" dirty="0"/>
              <a:t>If you approach this sensibly:</a:t>
            </a:r>
          </a:p>
          <a:p>
            <a:r>
              <a:rPr lang="en-US" sz="3000" dirty="0"/>
              <a:t>You can take your time, and;</a:t>
            </a:r>
          </a:p>
          <a:p>
            <a:r>
              <a:rPr lang="en-US" sz="3000" dirty="0"/>
              <a:t>It won’t cost as much as it might initially seem</a:t>
            </a:r>
          </a:p>
        </p:txBody>
      </p:sp>
      <p:cxnSp>
        <p:nvCxnSpPr>
          <p:cNvPr id="27" name="Straight Connector 23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75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E85A7C-3D79-CB4D-96CB-9D829E8B1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are you doing at your institution?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losed Caption">
            <a:extLst>
              <a:ext uri="{FF2B5EF4-FFF2-40B4-BE49-F238E27FC236}">
                <a16:creationId xmlns:a16="http://schemas.microsoft.com/office/drawing/2014/main" id="{E5A844C3-C370-4DB1-941C-144218B74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3B342-CF5C-324B-AA26-D150CC199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Find a partner and ask the following:</a:t>
            </a:r>
          </a:p>
          <a:p>
            <a:pPr lvl="1" fontAlgn="base"/>
            <a:r>
              <a:rPr lang="en-US" sz="3000" dirty="0">
                <a:solidFill>
                  <a:srgbClr val="000000"/>
                </a:solidFill>
              </a:rPr>
              <a:t>What kind of videos do you caption?</a:t>
            </a:r>
          </a:p>
          <a:p>
            <a:pPr lvl="1" fontAlgn="base"/>
            <a:r>
              <a:rPr lang="en-US" sz="3000" dirty="0">
                <a:solidFill>
                  <a:srgbClr val="000000"/>
                </a:solidFill>
              </a:rPr>
              <a:t>How are you captioning them?</a:t>
            </a:r>
          </a:p>
          <a:p>
            <a:pPr lvl="1" fontAlgn="base"/>
            <a:r>
              <a:rPr lang="en-US" sz="3000" dirty="0">
                <a:solidFill>
                  <a:srgbClr val="000000"/>
                </a:solidFill>
              </a:rPr>
              <a:t>How much does it cost you? 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5CB36-BFDE-ED48-AEA0-75EBAF1C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we learned from accessibility leaders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018428D2-9BA9-4890-AD00-A44BBF6E45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5959162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485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74C14-ACE9-264C-B22E-145025C4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Moving forward: Create a priorities checklist</a:t>
            </a:r>
          </a:p>
        </p:txBody>
      </p:sp>
      <p:graphicFrame>
        <p:nvGraphicFramePr>
          <p:cNvPr id="25" name="TextBox 4">
            <a:extLst>
              <a:ext uri="{FF2B5EF4-FFF2-40B4-BE49-F238E27FC236}">
                <a16:creationId xmlns:a16="http://schemas.microsoft.com/office/drawing/2014/main" id="{935E4BA7-E809-4AF5-9B80-808F71849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22581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27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B347-6BC6-894C-8636-ED99743A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7" y="2187743"/>
            <a:ext cx="5293449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Why not just give people a way to ask for captions when you’ve missed something? </a:t>
            </a:r>
            <a:br>
              <a:rPr lang="en-US" sz="33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endParaRPr lang="en-US" sz="33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98411-8C5C-584A-A0E0-3D9217EBA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70667" y="4670258"/>
            <a:ext cx="5293449" cy="137140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It's the right thing to do!</a:t>
            </a:r>
          </a:p>
        </p:txBody>
      </p:sp>
      <p:pic>
        <p:nvPicPr>
          <p:cNvPr id="8" name="Graphic 7" descr="Closed Caption">
            <a:extLst>
              <a:ext uri="{FF2B5EF4-FFF2-40B4-BE49-F238E27FC236}">
                <a16:creationId xmlns:a16="http://schemas.microsoft.com/office/drawing/2014/main" id="{3F6369EA-ADFA-4337-A79F-7ABADB6DF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640C378-E669-49DC-A8CF-74F1F224F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7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422</Words>
  <Application>Microsoft Macintosh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You’re legally required to caption videos:  Where do you start?</vt:lpstr>
      <vt:lpstr>Overview</vt:lpstr>
      <vt:lpstr>What brings you here?</vt:lpstr>
      <vt:lpstr>UC Berkeley’s Journey</vt:lpstr>
      <vt:lpstr>Getting over the sticker shock</vt:lpstr>
      <vt:lpstr>What are you doing at your institution?</vt:lpstr>
      <vt:lpstr>What we learned from accessibility leaders</vt:lpstr>
      <vt:lpstr>Moving forward: Create a priorities checklist</vt:lpstr>
      <vt:lpstr>Why not just give people a way to ask for captions when you’ve missed something?  </vt:lpstr>
      <vt:lpstr>Tools you can use to keep down the price</vt:lpstr>
      <vt:lpstr>Captioning Demo</vt:lpstr>
      <vt:lpstr>Questions?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You’re legally required to caption videos:  Where do you start?</dc:title>
  <dc:creator>Jen Bellenger</dc:creator>
  <cp:lastModifiedBy>Jen Bellenger</cp:lastModifiedBy>
  <cp:revision>1</cp:revision>
  <dcterms:created xsi:type="dcterms:W3CDTF">2019-10-10T23:26:49Z</dcterms:created>
  <dcterms:modified xsi:type="dcterms:W3CDTF">2019-10-10T23:28:18Z</dcterms:modified>
</cp:coreProperties>
</file>